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svg" ContentType="image/svg+xml"/>
  <Override PartName="/ppt/media/image10.svg" ContentType="image/svg+xml"/>
  <Override PartName="/ppt/media/image11.svg" ContentType="image/svg+xml"/>
  <Override PartName="/ppt/media/image12.svg" ContentType="image/svg+xml"/>
  <Override PartName="/ppt/media/image13.svg" ContentType="image/svg+xml"/>
  <Override PartName="/ppt/media/image14.svg" ContentType="image/svg+xml"/>
  <Override PartName="/ppt/media/image15.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handoutMasterIdLst>
    <p:handoutMasterId r:id="rId38"/>
  </p:handoutMasterIdLst>
  <p:sldIdLst>
    <p:sldId id="256" r:id="rId3"/>
    <p:sldId id="257" r:id="rId4"/>
    <p:sldId id="258" r:id="rId5"/>
    <p:sldId id="259" r:id="rId6"/>
    <p:sldId id="263" r:id="rId7"/>
    <p:sldId id="281" r:id="rId8"/>
    <p:sldId id="282" r:id="rId9"/>
    <p:sldId id="283" r:id="rId10"/>
    <p:sldId id="284" r:id="rId11"/>
    <p:sldId id="285" r:id="rId12"/>
    <p:sldId id="287" r:id="rId13"/>
    <p:sldId id="288" r:id="rId14"/>
    <p:sldId id="260" r:id="rId15"/>
    <p:sldId id="286" r:id="rId16"/>
    <p:sldId id="289" r:id="rId17"/>
    <p:sldId id="290" r:id="rId18"/>
    <p:sldId id="291" r:id="rId19"/>
    <p:sldId id="292" r:id="rId20"/>
    <p:sldId id="293" r:id="rId21"/>
    <p:sldId id="294" r:id="rId22"/>
    <p:sldId id="295" r:id="rId23"/>
    <p:sldId id="296" r:id="rId24"/>
    <p:sldId id="261" r:id="rId25"/>
    <p:sldId id="297" r:id="rId26"/>
    <p:sldId id="298" r:id="rId27"/>
    <p:sldId id="299" r:id="rId28"/>
    <p:sldId id="300" r:id="rId29"/>
    <p:sldId id="301" r:id="rId30"/>
    <p:sldId id="302" r:id="rId31"/>
    <p:sldId id="303" r:id="rId32"/>
    <p:sldId id="304" r:id="rId33"/>
    <p:sldId id="305" r:id="rId34"/>
    <p:sldId id="306" r:id="rId35"/>
    <p:sldId id="271"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 Nothing" initials="NN"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6BB04"/>
    <a:srgbClr val="B45100"/>
    <a:srgbClr val="FBD025"/>
    <a:srgbClr val="FABD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320" autoAdjust="0"/>
    <p:restoredTop sz="94660"/>
  </p:normalViewPr>
  <p:slideViewPr>
    <p:cSldViewPr snapToGrid="0">
      <p:cViewPr>
        <p:scale>
          <a:sx n="100" d="100"/>
          <a:sy n="100" d="100"/>
        </p:scale>
        <p:origin x="1080" y="4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notesMaster" Target="notesMasters/notesMaster1.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黑体" panose="02010609060101010101" charset="-122"/>
        <a:cs typeface="+mn-cs"/>
      </a:defRPr>
    </a:lvl1pPr>
    <a:lvl2pPr marL="457200" algn="l" defTabSz="914400" rtl="0" eaLnBrk="1" latinLnBrk="0" hangingPunct="1">
      <a:defRPr sz="1200" kern="1200">
        <a:solidFill>
          <a:schemeClr val="tx1"/>
        </a:solidFill>
        <a:latin typeface="+mn-lt"/>
        <a:ea typeface="黑体" panose="02010609060101010101" charset="-122"/>
        <a:cs typeface="+mn-cs"/>
      </a:defRPr>
    </a:lvl2pPr>
    <a:lvl3pPr marL="914400" algn="l" defTabSz="914400" rtl="0" eaLnBrk="1" latinLnBrk="0" hangingPunct="1">
      <a:defRPr sz="1200" kern="1200">
        <a:solidFill>
          <a:schemeClr val="tx1"/>
        </a:solidFill>
        <a:latin typeface="+mn-lt"/>
        <a:ea typeface="黑体" panose="02010609060101010101" charset="-122"/>
        <a:cs typeface="+mn-cs"/>
      </a:defRPr>
    </a:lvl3pPr>
    <a:lvl4pPr marL="1371600" algn="l" defTabSz="914400" rtl="0" eaLnBrk="1" latinLnBrk="0" hangingPunct="1">
      <a:defRPr sz="1200" kern="1200">
        <a:solidFill>
          <a:schemeClr val="tx1"/>
        </a:solidFill>
        <a:latin typeface="+mn-lt"/>
        <a:ea typeface="黑体" panose="02010609060101010101" charset="-122"/>
        <a:cs typeface="+mn-cs"/>
      </a:defRPr>
    </a:lvl4pPr>
    <a:lvl5pPr marL="1828800" algn="l" defTabSz="914400" rtl="0" eaLnBrk="1" latinLnBrk="0" hangingPunct="1">
      <a:defRPr sz="1200" kern="1200">
        <a:solidFill>
          <a:schemeClr val="tx1"/>
        </a:solidFill>
        <a:latin typeface="+mn-lt"/>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68E633-EFD3-4F16-95A3-AF844E25753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9B3DAD-B1B7-479B-9F42-2A84AC85615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tags" Target="../tags/tag22.xml"/><Relationship Id="rId7" Type="http://schemas.openxmlformats.org/officeDocument/2006/relationships/image" Target="../media/image2.svg"/><Relationship Id="rId6" Type="http://schemas.openxmlformats.org/officeDocument/2006/relationships/image" Target="../media/image9.png"/><Relationship Id="rId5" Type="http://schemas.openxmlformats.org/officeDocument/2006/relationships/tags" Target="../tags/tag21.xml"/><Relationship Id="rId4" Type="http://schemas.openxmlformats.org/officeDocument/2006/relationships/image" Target="../media/image1.svg"/><Relationship Id="rId3" Type="http://schemas.openxmlformats.org/officeDocument/2006/relationships/image" Target="../media/image8.png"/><Relationship Id="rId24" Type="http://schemas.openxmlformats.org/officeDocument/2006/relationships/slideLayout" Target="../slideLayouts/slideLayout1.xml"/><Relationship Id="rId23" Type="http://schemas.openxmlformats.org/officeDocument/2006/relationships/tags" Target="../tags/tag29.xml"/><Relationship Id="rId22" Type="http://schemas.openxmlformats.org/officeDocument/2006/relationships/tags" Target="../tags/tag28.xml"/><Relationship Id="rId21" Type="http://schemas.openxmlformats.org/officeDocument/2006/relationships/tags" Target="../tags/tag27.xml"/><Relationship Id="rId20" Type="http://schemas.openxmlformats.org/officeDocument/2006/relationships/tags" Target="../tags/tag26.xml"/><Relationship Id="rId2" Type="http://schemas.openxmlformats.org/officeDocument/2006/relationships/tags" Target="../tags/tag20.xml"/><Relationship Id="rId19" Type="http://schemas.openxmlformats.org/officeDocument/2006/relationships/image" Target="../media/image6.svg"/><Relationship Id="rId18" Type="http://schemas.openxmlformats.org/officeDocument/2006/relationships/image" Target="../media/image13.png"/><Relationship Id="rId17" Type="http://schemas.openxmlformats.org/officeDocument/2006/relationships/tags" Target="../tags/tag25.xml"/><Relationship Id="rId16" Type="http://schemas.openxmlformats.org/officeDocument/2006/relationships/image" Target="../media/image5.svg"/><Relationship Id="rId15" Type="http://schemas.openxmlformats.org/officeDocument/2006/relationships/image" Target="../media/image12.png"/><Relationship Id="rId14" Type="http://schemas.openxmlformats.org/officeDocument/2006/relationships/tags" Target="../tags/tag24.xml"/><Relationship Id="rId13" Type="http://schemas.openxmlformats.org/officeDocument/2006/relationships/image" Target="../media/image4.svg"/><Relationship Id="rId12" Type="http://schemas.openxmlformats.org/officeDocument/2006/relationships/image" Target="../media/image11.png"/><Relationship Id="rId11" Type="http://schemas.openxmlformats.org/officeDocument/2006/relationships/tags" Target="../tags/tag23.xml"/><Relationship Id="rId10" Type="http://schemas.openxmlformats.org/officeDocument/2006/relationships/image" Target="../media/image3.sv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6" Type="http://schemas.openxmlformats.org/officeDocument/2006/relationships/slideLayout" Target="../slideLayouts/slideLayout1.xml"/><Relationship Id="rId25" Type="http://schemas.openxmlformats.org/officeDocument/2006/relationships/tags" Target="../tags/tag53.xml"/><Relationship Id="rId24" Type="http://schemas.openxmlformats.org/officeDocument/2006/relationships/tags" Target="../tags/tag52.xml"/><Relationship Id="rId23" Type="http://schemas.openxmlformats.org/officeDocument/2006/relationships/tags" Target="../tags/tag51.xml"/><Relationship Id="rId22" Type="http://schemas.openxmlformats.org/officeDocument/2006/relationships/tags" Target="../tags/tag50.xml"/><Relationship Id="rId21" Type="http://schemas.openxmlformats.org/officeDocument/2006/relationships/tags" Target="../tags/tag49.xml"/><Relationship Id="rId20" Type="http://schemas.openxmlformats.org/officeDocument/2006/relationships/tags" Target="../tags/tag48.xml"/><Relationship Id="rId2" Type="http://schemas.openxmlformats.org/officeDocument/2006/relationships/tags" Target="../tags/tag30.xml"/><Relationship Id="rId19" Type="http://schemas.openxmlformats.org/officeDocument/2006/relationships/tags" Target="../tags/tag47.xml"/><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4" Type="http://schemas.openxmlformats.org/officeDocument/2006/relationships/slideLayout" Target="../slideLayouts/slideLayout1.xml"/><Relationship Id="rId13" Type="http://schemas.openxmlformats.org/officeDocument/2006/relationships/tags" Target="../tags/tag65.xml"/><Relationship Id="rId12" Type="http://schemas.openxmlformats.org/officeDocument/2006/relationships/tags" Target="../tags/tag64.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pn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9" Type="http://schemas.openxmlformats.org/officeDocument/2006/relationships/image" Target="../media/image8.svg"/><Relationship Id="rId8" Type="http://schemas.openxmlformats.org/officeDocument/2006/relationships/image" Target="../media/image20.png"/><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image" Target="../media/image7.svg"/><Relationship Id="rId3" Type="http://schemas.openxmlformats.org/officeDocument/2006/relationships/image" Target="../media/image19.png"/><Relationship Id="rId23" Type="http://schemas.openxmlformats.org/officeDocument/2006/relationships/slideLayout" Target="../slideLayouts/slideLayout1.xml"/><Relationship Id="rId22" Type="http://schemas.openxmlformats.org/officeDocument/2006/relationships/image" Target="../media/image11.svg"/><Relationship Id="rId21" Type="http://schemas.openxmlformats.org/officeDocument/2006/relationships/image" Target="../media/image23.png"/><Relationship Id="rId20" Type="http://schemas.openxmlformats.org/officeDocument/2006/relationships/tags" Target="../tags/tag82.xml"/><Relationship Id="rId2" Type="http://schemas.openxmlformats.org/officeDocument/2006/relationships/tags" Target="../tags/tag72.xml"/><Relationship Id="rId19" Type="http://schemas.openxmlformats.org/officeDocument/2006/relationships/image" Target="../media/image10.svg"/><Relationship Id="rId18" Type="http://schemas.openxmlformats.org/officeDocument/2006/relationships/image" Target="../media/image22.png"/><Relationship Id="rId17" Type="http://schemas.openxmlformats.org/officeDocument/2006/relationships/tags" Target="../tags/tag81.xml"/><Relationship Id="rId16" Type="http://schemas.openxmlformats.org/officeDocument/2006/relationships/tags" Target="../tags/tag80.xml"/><Relationship Id="rId15" Type="http://schemas.openxmlformats.org/officeDocument/2006/relationships/tags" Target="../tags/tag79.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image" Target="../media/image9.svg"/><Relationship Id="rId11" Type="http://schemas.openxmlformats.org/officeDocument/2006/relationships/image" Target="../media/image21.png"/><Relationship Id="rId10" Type="http://schemas.openxmlformats.org/officeDocument/2006/relationships/tags" Target="../tags/tag76.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99" Type="http://schemas.openxmlformats.org/officeDocument/2006/relationships/tags" Target="../tags/tag180.xml"/><Relationship Id="rId98" Type="http://schemas.openxmlformats.org/officeDocument/2006/relationships/tags" Target="../tags/tag179.xml"/><Relationship Id="rId97" Type="http://schemas.openxmlformats.org/officeDocument/2006/relationships/tags" Target="../tags/tag178.xml"/><Relationship Id="rId96" Type="http://schemas.openxmlformats.org/officeDocument/2006/relationships/tags" Target="../tags/tag177.xml"/><Relationship Id="rId95" Type="http://schemas.openxmlformats.org/officeDocument/2006/relationships/tags" Target="../tags/tag176.xml"/><Relationship Id="rId94" Type="http://schemas.openxmlformats.org/officeDocument/2006/relationships/tags" Target="../tags/tag175.xml"/><Relationship Id="rId93" Type="http://schemas.openxmlformats.org/officeDocument/2006/relationships/tags" Target="../tags/tag174.xml"/><Relationship Id="rId92" Type="http://schemas.openxmlformats.org/officeDocument/2006/relationships/tags" Target="../tags/tag173.xml"/><Relationship Id="rId91" Type="http://schemas.openxmlformats.org/officeDocument/2006/relationships/tags" Target="../tags/tag172.xml"/><Relationship Id="rId90" Type="http://schemas.openxmlformats.org/officeDocument/2006/relationships/tags" Target="../tags/tag171.xml"/><Relationship Id="rId9" Type="http://schemas.openxmlformats.org/officeDocument/2006/relationships/tags" Target="../tags/tag90.xml"/><Relationship Id="rId89" Type="http://schemas.openxmlformats.org/officeDocument/2006/relationships/tags" Target="../tags/tag170.xml"/><Relationship Id="rId88" Type="http://schemas.openxmlformats.org/officeDocument/2006/relationships/tags" Target="../tags/tag169.xml"/><Relationship Id="rId87" Type="http://schemas.openxmlformats.org/officeDocument/2006/relationships/tags" Target="../tags/tag168.xml"/><Relationship Id="rId86" Type="http://schemas.openxmlformats.org/officeDocument/2006/relationships/tags" Target="../tags/tag167.xml"/><Relationship Id="rId85" Type="http://schemas.openxmlformats.org/officeDocument/2006/relationships/tags" Target="../tags/tag166.xml"/><Relationship Id="rId84" Type="http://schemas.openxmlformats.org/officeDocument/2006/relationships/tags" Target="../tags/tag165.xml"/><Relationship Id="rId83" Type="http://schemas.openxmlformats.org/officeDocument/2006/relationships/tags" Target="../tags/tag164.xml"/><Relationship Id="rId82" Type="http://schemas.openxmlformats.org/officeDocument/2006/relationships/tags" Target="../tags/tag163.xml"/><Relationship Id="rId81" Type="http://schemas.openxmlformats.org/officeDocument/2006/relationships/tags" Target="../tags/tag162.xml"/><Relationship Id="rId80" Type="http://schemas.openxmlformats.org/officeDocument/2006/relationships/tags" Target="../tags/tag161.xml"/><Relationship Id="rId8" Type="http://schemas.openxmlformats.org/officeDocument/2006/relationships/tags" Target="../tags/tag89.xml"/><Relationship Id="rId79" Type="http://schemas.openxmlformats.org/officeDocument/2006/relationships/tags" Target="../tags/tag160.xml"/><Relationship Id="rId78" Type="http://schemas.openxmlformats.org/officeDocument/2006/relationships/tags" Target="../tags/tag159.xml"/><Relationship Id="rId77" Type="http://schemas.openxmlformats.org/officeDocument/2006/relationships/tags" Target="../tags/tag158.xml"/><Relationship Id="rId76" Type="http://schemas.openxmlformats.org/officeDocument/2006/relationships/tags" Target="../tags/tag157.xml"/><Relationship Id="rId75" Type="http://schemas.openxmlformats.org/officeDocument/2006/relationships/tags" Target="../tags/tag156.xml"/><Relationship Id="rId74" Type="http://schemas.openxmlformats.org/officeDocument/2006/relationships/tags" Target="../tags/tag155.xml"/><Relationship Id="rId73" Type="http://schemas.openxmlformats.org/officeDocument/2006/relationships/tags" Target="../tags/tag154.xml"/><Relationship Id="rId72" Type="http://schemas.openxmlformats.org/officeDocument/2006/relationships/tags" Target="../tags/tag153.xml"/><Relationship Id="rId71" Type="http://schemas.openxmlformats.org/officeDocument/2006/relationships/tags" Target="../tags/tag152.xml"/><Relationship Id="rId70" Type="http://schemas.openxmlformats.org/officeDocument/2006/relationships/tags" Target="../tags/tag151.xml"/><Relationship Id="rId7" Type="http://schemas.openxmlformats.org/officeDocument/2006/relationships/tags" Target="../tags/tag88.xml"/><Relationship Id="rId69" Type="http://schemas.openxmlformats.org/officeDocument/2006/relationships/tags" Target="../tags/tag150.xml"/><Relationship Id="rId68" Type="http://schemas.openxmlformats.org/officeDocument/2006/relationships/tags" Target="../tags/tag149.xml"/><Relationship Id="rId67" Type="http://schemas.openxmlformats.org/officeDocument/2006/relationships/tags" Target="../tags/tag148.xml"/><Relationship Id="rId66" Type="http://schemas.openxmlformats.org/officeDocument/2006/relationships/tags" Target="../tags/tag147.xml"/><Relationship Id="rId65" Type="http://schemas.openxmlformats.org/officeDocument/2006/relationships/tags" Target="../tags/tag146.xml"/><Relationship Id="rId64" Type="http://schemas.openxmlformats.org/officeDocument/2006/relationships/tags" Target="../tags/tag145.xml"/><Relationship Id="rId63" Type="http://schemas.openxmlformats.org/officeDocument/2006/relationships/tags" Target="../tags/tag144.xml"/><Relationship Id="rId62" Type="http://schemas.openxmlformats.org/officeDocument/2006/relationships/tags" Target="../tags/tag143.xml"/><Relationship Id="rId61" Type="http://schemas.openxmlformats.org/officeDocument/2006/relationships/tags" Target="../tags/tag142.xml"/><Relationship Id="rId60" Type="http://schemas.openxmlformats.org/officeDocument/2006/relationships/tags" Target="../tags/tag141.xml"/><Relationship Id="rId6" Type="http://schemas.openxmlformats.org/officeDocument/2006/relationships/tags" Target="../tags/tag87.xml"/><Relationship Id="rId59" Type="http://schemas.openxmlformats.org/officeDocument/2006/relationships/tags" Target="../tags/tag140.xml"/><Relationship Id="rId58" Type="http://schemas.openxmlformats.org/officeDocument/2006/relationships/tags" Target="../tags/tag139.xml"/><Relationship Id="rId57" Type="http://schemas.openxmlformats.org/officeDocument/2006/relationships/tags" Target="../tags/tag138.xml"/><Relationship Id="rId56" Type="http://schemas.openxmlformats.org/officeDocument/2006/relationships/tags" Target="../tags/tag137.xml"/><Relationship Id="rId55" Type="http://schemas.openxmlformats.org/officeDocument/2006/relationships/tags" Target="../tags/tag136.xml"/><Relationship Id="rId54" Type="http://schemas.openxmlformats.org/officeDocument/2006/relationships/tags" Target="../tags/tag135.xml"/><Relationship Id="rId53" Type="http://schemas.openxmlformats.org/officeDocument/2006/relationships/tags" Target="../tags/tag134.xml"/><Relationship Id="rId52" Type="http://schemas.openxmlformats.org/officeDocument/2006/relationships/tags" Target="../tags/tag133.xml"/><Relationship Id="rId51" Type="http://schemas.openxmlformats.org/officeDocument/2006/relationships/tags" Target="../tags/tag132.xml"/><Relationship Id="rId50" Type="http://schemas.openxmlformats.org/officeDocument/2006/relationships/tags" Target="../tags/tag131.xml"/><Relationship Id="rId5" Type="http://schemas.openxmlformats.org/officeDocument/2006/relationships/tags" Target="../tags/tag86.xml"/><Relationship Id="rId49" Type="http://schemas.openxmlformats.org/officeDocument/2006/relationships/tags" Target="../tags/tag130.xml"/><Relationship Id="rId48" Type="http://schemas.openxmlformats.org/officeDocument/2006/relationships/tags" Target="../tags/tag129.xml"/><Relationship Id="rId47" Type="http://schemas.openxmlformats.org/officeDocument/2006/relationships/tags" Target="../tags/tag128.xml"/><Relationship Id="rId46" Type="http://schemas.openxmlformats.org/officeDocument/2006/relationships/tags" Target="../tags/tag127.xml"/><Relationship Id="rId45" Type="http://schemas.openxmlformats.org/officeDocument/2006/relationships/tags" Target="../tags/tag126.xml"/><Relationship Id="rId44" Type="http://schemas.openxmlformats.org/officeDocument/2006/relationships/tags" Target="../tags/tag125.xml"/><Relationship Id="rId43" Type="http://schemas.openxmlformats.org/officeDocument/2006/relationships/tags" Target="../tags/tag124.xml"/><Relationship Id="rId42" Type="http://schemas.openxmlformats.org/officeDocument/2006/relationships/tags" Target="../tags/tag123.xml"/><Relationship Id="rId41" Type="http://schemas.openxmlformats.org/officeDocument/2006/relationships/tags" Target="../tags/tag122.xml"/><Relationship Id="rId40" Type="http://schemas.openxmlformats.org/officeDocument/2006/relationships/tags" Target="../tags/tag121.xml"/><Relationship Id="rId4" Type="http://schemas.openxmlformats.org/officeDocument/2006/relationships/tags" Target="../tags/tag85.xml"/><Relationship Id="rId39" Type="http://schemas.openxmlformats.org/officeDocument/2006/relationships/tags" Target="../tags/tag120.xml"/><Relationship Id="rId38" Type="http://schemas.openxmlformats.org/officeDocument/2006/relationships/tags" Target="../tags/tag119.xml"/><Relationship Id="rId37" Type="http://schemas.openxmlformats.org/officeDocument/2006/relationships/tags" Target="../tags/tag118.xml"/><Relationship Id="rId36" Type="http://schemas.openxmlformats.org/officeDocument/2006/relationships/tags" Target="../tags/tag117.xml"/><Relationship Id="rId35" Type="http://schemas.openxmlformats.org/officeDocument/2006/relationships/tags" Target="../tags/tag116.xml"/><Relationship Id="rId34" Type="http://schemas.openxmlformats.org/officeDocument/2006/relationships/tags" Target="../tags/tag115.xml"/><Relationship Id="rId33" Type="http://schemas.openxmlformats.org/officeDocument/2006/relationships/tags" Target="../tags/tag114.xml"/><Relationship Id="rId32" Type="http://schemas.openxmlformats.org/officeDocument/2006/relationships/tags" Target="../tags/tag113.xml"/><Relationship Id="rId31" Type="http://schemas.openxmlformats.org/officeDocument/2006/relationships/tags" Target="../tags/tag112.xml"/><Relationship Id="rId30" Type="http://schemas.openxmlformats.org/officeDocument/2006/relationships/tags" Target="../tags/tag111.xml"/><Relationship Id="rId3" Type="http://schemas.openxmlformats.org/officeDocument/2006/relationships/tags" Target="../tags/tag84.xml"/><Relationship Id="rId29" Type="http://schemas.openxmlformats.org/officeDocument/2006/relationships/tags" Target="../tags/tag110.xml"/><Relationship Id="rId28" Type="http://schemas.openxmlformats.org/officeDocument/2006/relationships/tags" Target="../tags/tag109.xml"/><Relationship Id="rId27" Type="http://schemas.openxmlformats.org/officeDocument/2006/relationships/tags" Target="../tags/tag108.xml"/><Relationship Id="rId26" Type="http://schemas.openxmlformats.org/officeDocument/2006/relationships/tags" Target="../tags/tag107.xml"/><Relationship Id="rId25" Type="http://schemas.openxmlformats.org/officeDocument/2006/relationships/tags" Target="../tags/tag106.xml"/><Relationship Id="rId24" Type="http://schemas.openxmlformats.org/officeDocument/2006/relationships/tags" Target="../tags/tag105.xml"/><Relationship Id="rId23" Type="http://schemas.openxmlformats.org/officeDocument/2006/relationships/tags" Target="../tags/tag104.xml"/><Relationship Id="rId22" Type="http://schemas.openxmlformats.org/officeDocument/2006/relationships/tags" Target="../tags/tag103.xml"/><Relationship Id="rId21" Type="http://schemas.openxmlformats.org/officeDocument/2006/relationships/tags" Target="../tags/tag102.xml"/><Relationship Id="rId20" Type="http://schemas.openxmlformats.org/officeDocument/2006/relationships/tags" Target="../tags/tag101.xml"/><Relationship Id="rId2" Type="http://schemas.openxmlformats.org/officeDocument/2006/relationships/tags" Target="../tags/tag83.xml"/><Relationship Id="rId19" Type="http://schemas.openxmlformats.org/officeDocument/2006/relationships/tags" Target="../tags/tag100.xml"/><Relationship Id="rId18" Type="http://schemas.openxmlformats.org/officeDocument/2006/relationships/tags" Target="../tags/tag99.xml"/><Relationship Id="rId17" Type="http://schemas.openxmlformats.org/officeDocument/2006/relationships/tags" Target="../tags/tag98.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5" Type="http://schemas.openxmlformats.org/officeDocument/2006/relationships/slideLayout" Target="../slideLayouts/slideLayout1.xml"/><Relationship Id="rId124" Type="http://schemas.openxmlformats.org/officeDocument/2006/relationships/tags" Target="../tags/tag204.xml"/><Relationship Id="rId123" Type="http://schemas.openxmlformats.org/officeDocument/2006/relationships/tags" Target="../tags/tag203.xml"/><Relationship Id="rId122" Type="http://schemas.openxmlformats.org/officeDocument/2006/relationships/tags" Target="../tags/tag202.xml"/><Relationship Id="rId121" Type="http://schemas.openxmlformats.org/officeDocument/2006/relationships/tags" Target="../tags/tag201.xml"/><Relationship Id="rId120" Type="http://schemas.openxmlformats.org/officeDocument/2006/relationships/tags" Target="../tags/tag200.xml"/><Relationship Id="rId12" Type="http://schemas.openxmlformats.org/officeDocument/2006/relationships/tags" Target="../tags/tag93.xml"/><Relationship Id="rId119" Type="http://schemas.openxmlformats.org/officeDocument/2006/relationships/tags" Target="../tags/tag199.xml"/><Relationship Id="rId118" Type="http://schemas.openxmlformats.org/officeDocument/2006/relationships/tags" Target="../tags/tag198.xml"/><Relationship Id="rId117" Type="http://schemas.openxmlformats.org/officeDocument/2006/relationships/tags" Target="../tags/tag197.xml"/><Relationship Id="rId116" Type="http://schemas.openxmlformats.org/officeDocument/2006/relationships/tags" Target="../tags/tag196.xml"/><Relationship Id="rId115" Type="http://schemas.openxmlformats.org/officeDocument/2006/relationships/tags" Target="../tags/tag195.xml"/><Relationship Id="rId114" Type="http://schemas.openxmlformats.org/officeDocument/2006/relationships/tags" Target="../tags/tag194.xml"/><Relationship Id="rId113" Type="http://schemas.openxmlformats.org/officeDocument/2006/relationships/tags" Target="../tags/tag193.xml"/><Relationship Id="rId112" Type="http://schemas.openxmlformats.org/officeDocument/2006/relationships/tags" Target="../tags/tag192.xml"/><Relationship Id="rId111" Type="http://schemas.openxmlformats.org/officeDocument/2006/relationships/image" Target="../media/image24.png"/><Relationship Id="rId110" Type="http://schemas.openxmlformats.org/officeDocument/2006/relationships/tags" Target="../tags/tag191.xml"/><Relationship Id="rId11" Type="http://schemas.openxmlformats.org/officeDocument/2006/relationships/tags" Target="../tags/tag92.xml"/><Relationship Id="rId109" Type="http://schemas.openxmlformats.org/officeDocument/2006/relationships/tags" Target="../tags/tag190.xml"/><Relationship Id="rId108" Type="http://schemas.openxmlformats.org/officeDocument/2006/relationships/tags" Target="../tags/tag189.xml"/><Relationship Id="rId107" Type="http://schemas.openxmlformats.org/officeDocument/2006/relationships/tags" Target="../tags/tag188.xml"/><Relationship Id="rId106" Type="http://schemas.openxmlformats.org/officeDocument/2006/relationships/tags" Target="../tags/tag187.xml"/><Relationship Id="rId105" Type="http://schemas.openxmlformats.org/officeDocument/2006/relationships/tags" Target="../tags/tag186.xml"/><Relationship Id="rId104" Type="http://schemas.openxmlformats.org/officeDocument/2006/relationships/tags" Target="../tags/tag185.xml"/><Relationship Id="rId103" Type="http://schemas.openxmlformats.org/officeDocument/2006/relationships/tags" Target="../tags/tag184.xml"/><Relationship Id="rId102" Type="http://schemas.openxmlformats.org/officeDocument/2006/relationships/tags" Target="../tags/tag183.xml"/><Relationship Id="rId101" Type="http://schemas.openxmlformats.org/officeDocument/2006/relationships/tags" Target="../tags/tag182.xml"/><Relationship Id="rId100" Type="http://schemas.openxmlformats.org/officeDocument/2006/relationships/tags" Target="../tags/tag181.xml"/><Relationship Id="rId10" Type="http://schemas.openxmlformats.org/officeDocument/2006/relationships/tags" Target="../tags/tag91.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9" Type="http://schemas.openxmlformats.org/officeDocument/2006/relationships/tags" Target="../tags/tag212.xml"/><Relationship Id="rId8" Type="http://schemas.openxmlformats.org/officeDocument/2006/relationships/tags" Target="../tags/tag211.xml"/><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7" Type="http://schemas.openxmlformats.org/officeDocument/2006/relationships/slideLayout" Target="../slideLayouts/slideLayout1.xml"/><Relationship Id="rId16" Type="http://schemas.openxmlformats.org/officeDocument/2006/relationships/tags" Target="../tags/tag219.xml"/><Relationship Id="rId15" Type="http://schemas.openxmlformats.org/officeDocument/2006/relationships/tags" Target="../tags/tag218.xml"/><Relationship Id="rId14" Type="http://schemas.openxmlformats.org/officeDocument/2006/relationships/tags" Target="../tags/tag217.xml"/><Relationship Id="rId13" Type="http://schemas.openxmlformats.org/officeDocument/2006/relationships/tags" Target="../tags/tag216.xml"/><Relationship Id="rId12" Type="http://schemas.openxmlformats.org/officeDocument/2006/relationships/tags" Target="../tags/tag215.xml"/><Relationship Id="rId11" Type="http://schemas.openxmlformats.org/officeDocument/2006/relationships/tags" Target="../tags/tag214.xml"/><Relationship Id="rId10" Type="http://schemas.openxmlformats.org/officeDocument/2006/relationships/tags" Target="../tags/tag213.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5.png"/><Relationship Id="rId2" Type="http://schemas.openxmlformats.org/officeDocument/2006/relationships/hyperlink" Target="https://haokan.baidu.com/v?pd=wisenatural&amp;vid=2907133014519639030" TargetMode="Externa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6.png"/><Relationship Id="rId2" Type="http://schemas.openxmlformats.org/officeDocument/2006/relationships/hyperlink" Target="&#35270;&#39057;\23.&#12298;Beat%20it&#12299;.mp4" TargetMode="Externa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tags" Target="../tags/tag222.xml"/><Relationship Id="rId7" Type="http://schemas.openxmlformats.org/officeDocument/2006/relationships/image" Target="../media/image13.svg"/><Relationship Id="rId6" Type="http://schemas.openxmlformats.org/officeDocument/2006/relationships/image" Target="../media/image28.png"/><Relationship Id="rId5" Type="http://schemas.openxmlformats.org/officeDocument/2006/relationships/tags" Target="../tags/tag221.xml"/><Relationship Id="rId4" Type="http://schemas.openxmlformats.org/officeDocument/2006/relationships/image" Target="../media/image12.svg"/><Relationship Id="rId3" Type="http://schemas.openxmlformats.org/officeDocument/2006/relationships/image" Target="../media/image27.png"/><Relationship Id="rId2" Type="http://schemas.openxmlformats.org/officeDocument/2006/relationships/tags" Target="../tags/tag220.xml"/><Relationship Id="rId18" Type="http://schemas.openxmlformats.org/officeDocument/2006/relationships/slideLayout" Target="../slideLayouts/slideLayout1.xml"/><Relationship Id="rId17" Type="http://schemas.openxmlformats.org/officeDocument/2006/relationships/image" Target="../media/image32.png"/><Relationship Id="rId16" Type="http://schemas.openxmlformats.org/officeDocument/2006/relationships/image" Target="../media/image31.png"/><Relationship Id="rId15" Type="http://schemas.openxmlformats.org/officeDocument/2006/relationships/image" Target="../media/image15.svg"/><Relationship Id="rId14" Type="http://schemas.openxmlformats.org/officeDocument/2006/relationships/image" Target="../media/image30.png"/><Relationship Id="rId13" Type="http://schemas.openxmlformats.org/officeDocument/2006/relationships/tags" Target="../tags/tag225.xml"/><Relationship Id="rId12" Type="http://schemas.openxmlformats.org/officeDocument/2006/relationships/image" Target="../media/image14.svg"/><Relationship Id="rId11" Type="http://schemas.openxmlformats.org/officeDocument/2006/relationships/image" Target="../media/image29.png"/><Relationship Id="rId10" Type="http://schemas.openxmlformats.org/officeDocument/2006/relationships/tags" Target="../tags/tag224.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3.png"/><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4.png"/><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7.png"/><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9" Type="http://schemas.openxmlformats.org/officeDocument/2006/relationships/tags" Target="../tags/tag233.xml"/><Relationship Id="rId8" Type="http://schemas.openxmlformats.org/officeDocument/2006/relationships/tags" Target="../tags/tag232.xml"/><Relationship Id="rId7" Type="http://schemas.openxmlformats.org/officeDocument/2006/relationships/tags" Target="../tags/tag231.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4" Type="http://schemas.openxmlformats.org/officeDocument/2006/relationships/slideLayout" Target="../slideLayouts/slideLayout1.xml"/><Relationship Id="rId13" Type="http://schemas.openxmlformats.org/officeDocument/2006/relationships/tags" Target="../tags/tag237.xml"/><Relationship Id="rId12" Type="http://schemas.openxmlformats.org/officeDocument/2006/relationships/tags" Target="../tags/tag236.xml"/><Relationship Id="rId11" Type="http://schemas.openxmlformats.org/officeDocument/2006/relationships/tags" Target="../tags/tag235.xml"/><Relationship Id="rId10" Type="http://schemas.openxmlformats.org/officeDocument/2006/relationships/tags" Target="../tags/tag234.xml"/><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9" Type="http://schemas.openxmlformats.org/officeDocument/2006/relationships/tags" Target="../tags/tag245.xml"/><Relationship Id="rId8" Type="http://schemas.openxmlformats.org/officeDocument/2006/relationships/tags" Target="../tags/tag244.xml"/><Relationship Id="rId7" Type="http://schemas.openxmlformats.org/officeDocument/2006/relationships/tags" Target="../tags/tag243.xml"/><Relationship Id="rId6" Type="http://schemas.openxmlformats.org/officeDocument/2006/relationships/tags" Target="../tags/tag242.xml"/><Relationship Id="rId5" Type="http://schemas.openxmlformats.org/officeDocument/2006/relationships/tags" Target="../tags/tag241.xml"/><Relationship Id="rId4" Type="http://schemas.openxmlformats.org/officeDocument/2006/relationships/tags" Target="../tags/tag240.xml"/><Relationship Id="rId3" Type="http://schemas.openxmlformats.org/officeDocument/2006/relationships/tags" Target="../tags/tag239.xml"/><Relationship Id="rId20" Type="http://schemas.openxmlformats.org/officeDocument/2006/relationships/slideLayout" Target="../slideLayouts/slideLayout1.xml"/><Relationship Id="rId2" Type="http://schemas.openxmlformats.org/officeDocument/2006/relationships/tags" Target="../tags/tag238.xml"/><Relationship Id="rId19" Type="http://schemas.openxmlformats.org/officeDocument/2006/relationships/tags" Target="../tags/tag255.xml"/><Relationship Id="rId18" Type="http://schemas.openxmlformats.org/officeDocument/2006/relationships/tags" Target="../tags/tag254.xml"/><Relationship Id="rId17" Type="http://schemas.openxmlformats.org/officeDocument/2006/relationships/tags" Target="../tags/tag253.xml"/><Relationship Id="rId16" Type="http://schemas.openxmlformats.org/officeDocument/2006/relationships/tags" Target="../tags/tag252.xml"/><Relationship Id="rId15" Type="http://schemas.openxmlformats.org/officeDocument/2006/relationships/tags" Target="../tags/tag251.xml"/><Relationship Id="rId14" Type="http://schemas.openxmlformats.org/officeDocument/2006/relationships/tags" Target="../tags/tag250.xml"/><Relationship Id="rId13" Type="http://schemas.openxmlformats.org/officeDocument/2006/relationships/tags" Target="../tags/tag249.xml"/><Relationship Id="rId12" Type="http://schemas.openxmlformats.org/officeDocument/2006/relationships/tags" Target="../tags/tag248.xml"/><Relationship Id="rId11" Type="http://schemas.openxmlformats.org/officeDocument/2006/relationships/tags" Target="../tags/tag247.xml"/><Relationship Id="rId10" Type="http://schemas.openxmlformats.org/officeDocument/2006/relationships/tags" Target="../tags/tag246.xml"/><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99" Type="http://schemas.openxmlformats.org/officeDocument/2006/relationships/tags" Target="../tags/tag353.xml"/><Relationship Id="rId98" Type="http://schemas.openxmlformats.org/officeDocument/2006/relationships/tags" Target="../tags/tag352.xml"/><Relationship Id="rId97" Type="http://schemas.openxmlformats.org/officeDocument/2006/relationships/tags" Target="../tags/tag351.xml"/><Relationship Id="rId96" Type="http://schemas.openxmlformats.org/officeDocument/2006/relationships/tags" Target="../tags/tag350.xml"/><Relationship Id="rId95" Type="http://schemas.openxmlformats.org/officeDocument/2006/relationships/tags" Target="../tags/tag349.xml"/><Relationship Id="rId94" Type="http://schemas.openxmlformats.org/officeDocument/2006/relationships/tags" Target="../tags/tag348.xml"/><Relationship Id="rId93" Type="http://schemas.openxmlformats.org/officeDocument/2006/relationships/tags" Target="../tags/tag347.xml"/><Relationship Id="rId92" Type="http://schemas.openxmlformats.org/officeDocument/2006/relationships/tags" Target="../tags/tag346.xml"/><Relationship Id="rId91" Type="http://schemas.openxmlformats.org/officeDocument/2006/relationships/tags" Target="../tags/tag345.xml"/><Relationship Id="rId90" Type="http://schemas.openxmlformats.org/officeDocument/2006/relationships/tags" Target="../tags/tag344.xml"/><Relationship Id="rId9" Type="http://schemas.openxmlformats.org/officeDocument/2006/relationships/tags" Target="../tags/tag263.xml"/><Relationship Id="rId89" Type="http://schemas.openxmlformats.org/officeDocument/2006/relationships/tags" Target="../tags/tag343.xml"/><Relationship Id="rId88" Type="http://schemas.openxmlformats.org/officeDocument/2006/relationships/tags" Target="../tags/tag342.xml"/><Relationship Id="rId87" Type="http://schemas.openxmlformats.org/officeDocument/2006/relationships/tags" Target="../tags/tag341.xml"/><Relationship Id="rId86" Type="http://schemas.openxmlformats.org/officeDocument/2006/relationships/tags" Target="../tags/tag340.xml"/><Relationship Id="rId85" Type="http://schemas.openxmlformats.org/officeDocument/2006/relationships/tags" Target="../tags/tag339.xml"/><Relationship Id="rId84" Type="http://schemas.openxmlformats.org/officeDocument/2006/relationships/tags" Target="../tags/tag338.xml"/><Relationship Id="rId83" Type="http://schemas.openxmlformats.org/officeDocument/2006/relationships/tags" Target="../tags/tag337.xml"/><Relationship Id="rId82" Type="http://schemas.openxmlformats.org/officeDocument/2006/relationships/tags" Target="../tags/tag336.xml"/><Relationship Id="rId81" Type="http://schemas.openxmlformats.org/officeDocument/2006/relationships/tags" Target="../tags/tag335.xml"/><Relationship Id="rId80" Type="http://schemas.openxmlformats.org/officeDocument/2006/relationships/tags" Target="../tags/tag334.xml"/><Relationship Id="rId8" Type="http://schemas.openxmlformats.org/officeDocument/2006/relationships/tags" Target="../tags/tag262.xml"/><Relationship Id="rId79" Type="http://schemas.openxmlformats.org/officeDocument/2006/relationships/tags" Target="../tags/tag333.xml"/><Relationship Id="rId78" Type="http://schemas.openxmlformats.org/officeDocument/2006/relationships/tags" Target="../tags/tag332.xml"/><Relationship Id="rId77" Type="http://schemas.openxmlformats.org/officeDocument/2006/relationships/tags" Target="../tags/tag331.xml"/><Relationship Id="rId76" Type="http://schemas.openxmlformats.org/officeDocument/2006/relationships/tags" Target="../tags/tag330.xml"/><Relationship Id="rId75" Type="http://schemas.openxmlformats.org/officeDocument/2006/relationships/tags" Target="../tags/tag329.xml"/><Relationship Id="rId74" Type="http://schemas.openxmlformats.org/officeDocument/2006/relationships/tags" Target="../tags/tag328.xml"/><Relationship Id="rId73" Type="http://schemas.openxmlformats.org/officeDocument/2006/relationships/tags" Target="../tags/tag327.xml"/><Relationship Id="rId72" Type="http://schemas.openxmlformats.org/officeDocument/2006/relationships/tags" Target="../tags/tag326.xml"/><Relationship Id="rId71" Type="http://schemas.openxmlformats.org/officeDocument/2006/relationships/tags" Target="../tags/tag325.xml"/><Relationship Id="rId70" Type="http://schemas.openxmlformats.org/officeDocument/2006/relationships/tags" Target="../tags/tag324.xml"/><Relationship Id="rId7" Type="http://schemas.openxmlformats.org/officeDocument/2006/relationships/tags" Target="../tags/tag261.xml"/><Relationship Id="rId69" Type="http://schemas.openxmlformats.org/officeDocument/2006/relationships/tags" Target="../tags/tag323.xml"/><Relationship Id="rId68" Type="http://schemas.openxmlformats.org/officeDocument/2006/relationships/tags" Target="../tags/tag322.xml"/><Relationship Id="rId67" Type="http://schemas.openxmlformats.org/officeDocument/2006/relationships/tags" Target="../tags/tag321.xml"/><Relationship Id="rId66" Type="http://schemas.openxmlformats.org/officeDocument/2006/relationships/tags" Target="../tags/tag320.xml"/><Relationship Id="rId65" Type="http://schemas.openxmlformats.org/officeDocument/2006/relationships/tags" Target="../tags/tag319.xml"/><Relationship Id="rId64" Type="http://schemas.openxmlformats.org/officeDocument/2006/relationships/tags" Target="../tags/tag318.xml"/><Relationship Id="rId63" Type="http://schemas.openxmlformats.org/officeDocument/2006/relationships/tags" Target="../tags/tag317.xml"/><Relationship Id="rId62" Type="http://schemas.openxmlformats.org/officeDocument/2006/relationships/tags" Target="../tags/tag316.xml"/><Relationship Id="rId61" Type="http://schemas.openxmlformats.org/officeDocument/2006/relationships/tags" Target="../tags/tag315.xml"/><Relationship Id="rId60" Type="http://schemas.openxmlformats.org/officeDocument/2006/relationships/tags" Target="../tags/tag314.xml"/><Relationship Id="rId6" Type="http://schemas.openxmlformats.org/officeDocument/2006/relationships/tags" Target="../tags/tag260.xml"/><Relationship Id="rId59" Type="http://schemas.openxmlformats.org/officeDocument/2006/relationships/tags" Target="../tags/tag313.xml"/><Relationship Id="rId58" Type="http://schemas.openxmlformats.org/officeDocument/2006/relationships/tags" Target="../tags/tag312.xml"/><Relationship Id="rId57" Type="http://schemas.openxmlformats.org/officeDocument/2006/relationships/tags" Target="../tags/tag311.xml"/><Relationship Id="rId56" Type="http://schemas.openxmlformats.org/officeDocument/2006/relationships/tags" Target="../tags/tag310.xml"/><Relationship Id="rId55" Type="http://schemas.openxmlformats.org/officeDocument/2006/relationships/tags" Target="../tags/tag309.xml"/><Relationship Id="rId54" Type="http://schemas.openxmlformats.org/officeDocument/2006/relationships/tags" Target="../tags/tag308.xml"/><Relationship Id="rId53" Type="http://schemas.openxmlformats.org/officeDocument/2006/relationships/tags" Target="../tags/tag307.xml"/><Relationship Id="rId52" Type="http://schemas.openxmlformats.org/officeDocument/2006/relationships/tags" Target="../tags/tag306.xml"/><Relationship Id="rId51" Type="http://schemas.openxmlformats.org/officeDocument/2006/relationships/tags" Target="../tags/tag305.xml"/><Relationship Id="rId50" Type="http://schemas.openxmlformats.org/officeDocument/2006/relationships/tags" Target="../tags/tag304.xml"/><Relationship Id="rId5" Type="http://schemas.openxmlformats.org/officeDocument/2006/relationships/tags" Target="../tags/tag259.xml"/><Relationship Id="rId49" Type="http://schemas.openxmlformats.org/officeDocument/2006/relationships/tags" Target="../tags/tag303.xml"/><Relationship Id="rId48" Type="http://schemas.openxmlformats.org/officeDocument/2006/relationships/tags" Target="../tags/tag302.xml"/><Relationship Id="rId47" Type="http://schemas.openxmlformats.org/officeDocument/2006/relationships/tags" Target="../tags/tag301.xml"/><Relationship Id="rId46" Type="http://schemas.openxmlformats.org/officeDocument/2006/relationships/tags" Target="../tags/tag300.xml"/><Relationship Id="rId45" Type="http://schemas.openxmlformats.org/officeDocument/2006/relationships/tags" Target="../tags/tag299.xml"/><Relationship Id="rId44" Type="http://schemas.openxmlformats.org/officeDocument/2006/relationships/tags" Target="../tags/tag298.xml"/><Relationship Id="rId43" Type="http://schemas.openxmlformats.org/officeDocument/2006/relationships/tags" Target="../tags/tag297.xml"/><Relationship Id="rId42" Type="http://schemas.openxmlformats.org/officeDocument/2006/relationships/tags" Target="../tags/tag296.xml"/><Relationship Id="rId41" Type="http://schemas.openxmlformats.org/officeDocument/2006/relationships/tags" Target="../tags/tag295.xml"/><Relationship Id="rId40" Type="http://schemas.openxmlformats.org/officeDocument/2006/relationships/tags" Target="../tags/tag294.xml"/><Relationship Id="rId4" Type="http://schemas.openxmlformats.org/officeDocument/2006/relationships/tags" Target="../tags/tag258.xml"/><Relationship Id="rId39" Type="http://schemas.openxmlformats.org/officeDocument/2006/relationships/tags" Target="../tags/tag293.xml"/><Relationship Id="rId38" Type="http://schemas.openxmlformats.org/officeDocument/2006/relationships/tags" Target="../tags/tag292.xml"/><Relationship Id="rId37" Type="http://schemas.openxmlformats.org/officeDocument/2006/relationships/tags" Target="../tags/tag291.xml"/><Relationship Id="rId36" Type="http://schemas.openxmlformats.org/officeDocument/2006/relationships/tags" Target="../tags/tag290.xml"/><Relationship Id="rId35" Type="http://schemas.openxmlformats.org/officeDocument/2006/relationships/tags" Target="../tags/tag289.xml"/><Relationship Id="rId34" Type="http://schemas.openxmlformats.org/officeDocument/2006/relationships/tags" Target="../tags/tag288.xml"/><Relationship Id="rId33" Type="http://schemas.openxmlformats.org/officeDocument/2006/relationships/tags" Target="../tags/tag287.xml"/><Relationship Id="rId32" Type="http://schemas.openxmlformats.org/officeDocument/2006/relationships/tags" Target="../tags/tag286.xml"/><Relationship Id="rId31" Type="http://schemas.openxmlformats.org/officeDocument/2006/relationships/tags" Target="../tags/tag285.xml"/><Relationship Id="rId30" Type="http://schemas.openxmlformats.org/officeDocument/2006/relationships/tags" Target="../tags/tag284.xml"/><Relationship Id="rId3" Type="http://schemas.openxmlformats.org/officeDocument/2006/relationships/tags" Target="../tags/tag257.xml"/><Relationship Id="rId29" Type="http://schemas.openxmlformats.org/officeDocument/2006/relationships/tags" Target="../tags/tag283.xml"/><Relationship Id="rId28" Type="http://schemas.openxmlformats.org/officeDocument/2006/relationships/tags" Target="../tags/tag282.xml"/><Relationship Id="rId27" Type="http://schemas.openxmlformats.org/officeDocument/2006/relationships/tags" Target="../tags/tag281.xml"/><Relationship Id="rId26" Type="http://schemas.openxmlformats.org/officeDocument/2006/relationships/tags" Target="../tags/tag280.xml"/><Relationship Id="rId25" Type="http://schemas.openxmlformats.org/officeDocument/2006/relationships/tags" Target="../tags/tag279.xml"/><Relationship Id="rId24" Type="http://schemas.openxmlformats.org/officeDocument/2006/relationships/tags" Target="../tags/tag278.xml"/><Relationship Id="rId23" Type="http://schemas.openxmlformats.org/officeDocument/2006/relationships/tags" Target="../tags/tag277.xml"/><Relationship Id="rId22" Type="http://schemas.openxmlformats.org/officeDocument/2006/relationships/tags" Target="../tags/tag276.xml"/><Relationship Id="rId21" Type="http://schemas.openxmlformats.org/officeDocument/2006/relationships/tags" Target="../tags/tag275.xml"/><Relationship Id="rId20" Type="http://schemas.openxmlformats.org/officeDocument/2006/relationships/tags" Target="../tags/tag274.xml"/><Relationship Id="rId2" Type="http://schemas.openxmlformats.org/officeDocument/2006/relationships/tags" Target="../tags/tag256.xml"/><Relationship Id="rId19" Type="http://schemas.openxmlformats.org/officeDocument/2006/relationships/tags" Target="../tags/tag273.xml"/><Relationship Id="rId183" Type="http://schemas.openxmlformats.org/officeDocument/2006/relationships/slideLayout" Target="../slideLayouts/slideLayout1.xml"/><Relationship Id="rId182" Type="http://schemas.openxmlformats.org/officeDocument/2006/relationships/tags" Target="../tags/tag436.xml"/><Relationship Id="rId181" Type="http://schemas.openxmlformats.org/officeDocument/2006/relationships/tags" Target="../tags/tag435.xml"/><Relationship Id="rId180" Type="http://schemas.openxmlformats.org/officeDocument/2006/relationships/tags" Target="../tags/tag434.xml"/><Relationship Id="rId18" Type="http://schemas.openxmlformats.org/officeDocument/2006/relationships/tags" Target="../tags/tag272.xml"/><Relationship Id="rId179" Type="http://schemas.openxmlformats.org/officeDocument/2006/relationships/tags" Target="../tags/tag433.xml"/><Relationship Id="rId178" Type="http://schemas.openxmlformats.org/officeDocument/2006/relationships/tags" Target="../tags/tag432.xml"/><Relationship Id="rId177" Type="http://schemas.openxmlformats.org/officeDocument/2006/relationships/tags" Target="../tags/tag431.xml"/><Relationship Id="rId176" Type="http://schemas.openxmlformats.org/officeDocument/2006/relationships/tags" Target="../tags/tag430.xml"/><Relationship Id="rId175" Type="http://schemas.openxmlformats.org/officeDocument/2006/relationships/tags" Target="../tags/tag429.xml"/><Relationship Id="rId174" Type="http://schemas.openxmlformats.org/officeDocument/2006/relationships/tags" Target="../tags/tag428.xml"/><Relationship Id="rId173" Type="http://schemas.openxmlformats.org/officeDocument/2006/relationships/tags" Target="../tags/tag427.xml"/><Relationship Id="rId172" Type="http://schemas.openxmlformats.org/officeDocument/2006/relationships/tags" Target="../tags/tag426.xml"/><Relationship Id="rId171" Type="http://schemas.openxmlformats.org/officeDocument/2006/relationships/tags" Target="../tags/tag425.xml"/><Relationship Id="rId170" Type="http://schemas.openxmlformats.org/officeDocument/2006/relationships/tags" Target="../tags/tag424.xml"/><Relationship Id="rId17" Type="http://schemas.openxmlformats.org/officeDocument/2006/relationships/tags" Target="../tags/tag271.xml"/><Relationship Id="rId169" Type="http://schemas.openxmlformats.org/officeDocument/2006/relationships/tags" Target="../tags/tag423.xml"/><Relationship Id="rId168" Type="http://schemas.openxmlformats.org/officeDocument/2006/relationships/tags" Target="../tags/tag422.xml"/><Relationship Id="rId167" Type="http://schemas.openxmlformats.org/officeDocument/2006/relationships/tags" Target="../tags/tag421.xml"/><Relationship Id="rId166" Type="http://schemas.openxmlformats.org/officeDocument/2006/relationships/tags" Target="../tags/tag420.xml"/><Relationship Id="rId165" Type="http://schemas.openxmlformats.org/officeDocument/2006/relationships/tags" Target="../tags/tag419.xml"/><Relationship Id="rId164" Type="http://schemas.openxmlformats.org/officeDocument/2006/relationships/tags" Target="../tags/tag418.xml"/><Relationship Id="rId163" Type="http://schemas.openxmlformats.org/officeDocument/2006/relationships/tags" Target="../tags/tag417.xml"/><Relationship Id="rId162" Type="http://schemas.openxmlformats.org/officeDocument/2006/relationships/tags" Target="../tags/tag416.xml"/><Relationship Id="rId161" Type="http://schemas.openxmlformats.org/officeDocument/2006/relationships/tags" Target="../tags/tag415.xml"/><Relationship Id="rId160" Type="http://schemas.openxmlformats.org/officeDocument/2006/relationships/tags" Target="../tags/tag414.xml"/><Relationship Id="rId16" Type="http://schemas.openxmlformats.org/officeDocument/2006/relationships/tags" Target="../tags/tag270.xml"/><Relationship Id="rId159" Type="http://schemas.openxmlformats.org/officeDocument/2006/relationships/tags" Target="../tags/tag413.xml"/><Relationship Id="rId158" Type="http://schemas.openxmlformats.org/officeDocument/2006/relationships/tags" Target="../tags/tag412.xml"/><Relationship Id="rId157" Type="http://schemas.openxmlformats.org/officeDocument/2006/relationships/tags" Target="../tags/tag411.xml"/><Relationship Id="rId156" Type="http://schemas.openxmlformats.org/officeDocument/2006/relationships/tags" Target="../tags/tag410.xml"/><Relationship Id="rId155" Type="http://schemas.openxmlformats.org/officeDocument/2006/relationships/tags" Target="../tags/tag409.xml"/><Relationship Id="rId154" Type="http://schemas.openxmlformats.org/officeDocument/2006/relationships/tags" Target="../tags/tag408.xml"/><Relationship Id="rId153" Type="http://schemas.openxmlformats.org/officeDocument/2006/relationships/tags" Target="../tags/tag407.xml"/><Relationship Id="rId152" Type="http://schemas.openxmlformats.org/officeDocument/2006/relationships/tags" Target="../tags/tag406.xml"/><Relationship Id="rId151" Type="http://schemas.openxmlformats.org/officeDocument/2006/relationships/tags" Target="../tags/tag405.xml"/><Relationship Id="rId150" Type="http://schemas.openxmlformats.org/officeDocument/2006/relationships/tags" Target="../tags/tag404.xml"/><Relationship Id="rId15" Type="http://schemas.openxmlformats.org/officeDocument/2006/relationships/tags" Target="../tags/tag269.xml"/><Relationship Id="rId149" Type="http://schemas.openxmlformats.org/officeDocument/2006/relationships/tags" Target="../tags/tag403.xml"/><Relationship Id="rId148" Type="http://schemas.openxmlformats.org/officeDocument/2006/relationships/tags" Target="../tags/tag402.xml"/><Relationship Id="rId147" Type="http://schemas.openxmlformats.org/officeDocument/2006/relationships/tags" Target="../tags/tag401.xml"/><Relationship Id="rId146" Type="http://schemas.openxmlformats.org/officeDocument/2006/relationships/tags" Target="../tags/tag400.xml"/><Relationship Id="rId145" Type="http://schemas.openxmlformats.org/officeDocument/2006/relationships/tags" Target="../tags/tag399.xml"/><Relationship Id="rId144" Type="http://schemas.openxmlformats.org/officeDocument/2006/relationships/tags" Target="../tags/tag398.xml"/><Relationship Id="rId143" Type="http://schemas.openxmlformats.org/officeDocument/2006/relationships/tags" Target="../tags/tag397.xml"/><Relationship Id="rId142" Type="http://schemas.openxmlformats.org/officeDocument/2006/relationships/tags" Target="../tags/tag396.xml"/><Relationship Id="rId141" Type="http://schemas.openxmlformats.org/officeDocument/2006/relationships/tags" Target="../tags/tag395.xml"/><Relationship Id="rId140" Type="http://schemas.openxmlformats.org/officeDocument/2006/relationships/tags" Target="../tags/tag394.xml"/><Relationship Id="rId14" Type="http://schemas.openxmlformats.org/officeDocument/2006/relationships/tags" Target="../tags/tag268.xml"/><Relationship Id="rId139" Type="http://schemas.openxmlformats.org/officeDocument/2006/relationships/tags" Target="../tags/tag393.xml"/><Relationship Id="rId138" Type="http://schemas.openxmlformats.org/officeDocument/2006/relationships/tags" Target="../tags/tag392.xml"/><Relationship Id="rId137" Type="http://schemas.openxmlformats.org/officeDocument/2006/relationships/tags" Target="../tags/tag391.xml"/><Relationship Id="rId136" Type="http://schemas.openxmlformats.org/officeDocument/2006/relationships/tags" Target="../tags/tag390.xml"/><Relationship Id="rId135" Type="http://schemas.openxmlformats.org/officeDocument/2006/relationships/tags" Target="../tags/tag389.xml"/><Relationship Id="rId134" Type="http://schemas.openxmlformats.org/officeDocument/2006/relationships/tags" Target="../tags/tag388.xml"/><Relationship Id="rId133" Type="http://schemas.openxmlformats.org/officeDocument/2006/relationships/tags" Target="../tags/tag387.xml"/><Relationship Id="rId132" Type="http://schemas.openxmlformats.org/officeDocument/2006/relationships/tags" Target="../tags/tag386.xml"/><Relationship Id="rId131" Type="http://schemas.openxmlformats.org/officeDocument/2006/relationships/tags" Target="../tags/tag385.xml"/><Relationship Id="rId130" Type="http://schemas.openxmlformats.org/officeDocument/2006/relationships/tags" Target="../tags/tag384.xml"/><Relationship Id="rId13" Type="http://schemas.openxmlformats.org/officeDocument/2006/relationships/tags" Target="../tags/tag267.xml"/><Relationship Id="rId129" Type="http://schemas.openxmlformats.org/officeDocument/2006/relationships/tags" Target="../tags/tag383.xml"/><Relationship Id="rId128" Type="http://schemas.openxmlformats.org/officeDocument/2006/relationships/tags" Target="../tags/tag382.xml"/><Relationship Id="rId127" Type="http://schemas.openxmlformats.org/officeDocument/2006/relationships/tags" Target="../tags/tag381.xml"/><Relationship Id="rId126" Type="http://schemas.openxmlformats.org/officeDocument/2006/relationships/tags" Target="../tags/tag380.xml"/><Relationship Id="rId125" Type="http://schemas.openxmlformats.org/officeDocument/2006/relationships/tags" Target="../tags/tag379.xml"/><Relationship Id="rId124" Type="http://schemas.openxmlformats.org/officeDocument/2006/relationships/tags" Target="../tags/tag378.xml"/><Relationship Id="rId123" Type="http://schemas.openxmlformats.org/officeDocument/2006/relationships/tags" Target="../tags/tag377.xml"/><Relationship Id="rId122" Type="http://schemas.openxmlformats.org/officeDocument/2006/relationships/tags" Target="../tags/tag376.xml"/><Relationship Id="rId121" Type="http://schemas.openxmlformats.org/officeDocument/2006/relationships/tags" Target="../tags/tag375.xml"/><Relationship Id="rId120" Type="http://schemas.openxmlformats.org/officeDocument/2006/relationships/tags" Target="../tags/tag374.xml"/><Relationship Id="rId12" Type="http://schemas.openxmlformats.org/officeDocument/2006/relationships/tags" Target="../tags/tag266.xml"/><Relationship Id="rId119" Type="http://schemas.openxmlformats.org/officeDocument/2006/relationships/tags" Target="../tags/tag373.xml"/><Relationship Id="rId118" Type="http://schemas.openxmlformats.org/officeDocument/2006/relationships/tags" Target="../tags/tag372.xml"/><Relationship Id="rId117" Type="http://schemas.openxmlformats.org/officeDocument/2006/relationships/tags" Target="../tags/tag371.xml"/><Relationship Id="rId116" Type="http://schemas.openxmlformats.org/officeDocument/2006/relationships/tags" Target="../tags/tag370.xml"/><Relationship Id="rId115" Type="http://schemas.openxmlformats.org/officeDocument/2006/relationships/tags" Target="../tags/tag369.xml"/><Relationship Id="rId114" Type="http://schemas.openxmlformats.org/officeDocument/2006/relationships/tags" Target="../tags/tag368.xml"/><Relationship Id="rId113" Type="http://schemas.openxmlformats.org/officeDocument/2006/relationships/tags" Target="../tags/tag367.xml"/><Relationship Id="rId112" Type="http://schemas.openxmlformats.org/officeDocument/2006/relationships/tags" Target="../tags/tag366.xml"/><Relationship Id="rId111" Type="http://schemas.openxmlformats.org/officeDocument/2006/relationships/tags" Target="../tags/tag365.xml"/><Relationship Id="rId110" Type="http://schemas.openxmlformats.org/officeDocument/2006/relationships/tags" Target="../tags/tag364.xml"/><Relationship Id="rId11" Type="http://schemas.openxmlformats.org/officeDocument/2006/relationships/tags" Target="../tags/tag265.xml"/><Relationship Id="rId109" Type="http://schemas.openxmlformats.org/officeDocument/2006/relationships/tags" Target="../tags/tag363.xml"/><Relationship Id="rId108" Type="http://schemas.openxmlformats.org/officeDocument/2006/relationships/tags" Target="../tags/tag362.xml"/><Relationship Id="rId107" Type="http://schemas.openxmlformats.org/officeDocument/2006/relationships/tags" Target="../tags/tag361.xml"/><Relationship Id="rId106" Type="http://schemas.openxmlformats.org/officeDocument/2006/relationships/tags" Target="../tags/tag360.xml"/><Relationship Id="rId105" Type="http://schemas.openxmlformats.org/officeDocument/2006/relationships/tags" Target="../tags/tag359.xml"/><Relationship Id="rId104" Type="http://schemas.openxmlformats.org/officeDocument/2006/relationships/tags" Target="../tags/tag358.xml"/><Relationship Id="rId103" Type="http://schemas.openxmlformats.org/officeDocument/2006/relationships/tags" Target="../tags/tag357.xml"/><Relationship Id="rId102" Type="http://schemas.openxmlformats.org/officeDocument/2006/relationships/tags" Target="../tags/tag356.xml"/><Relationship Id="rId101" Type="http://schemas.openxmlformats.org/officeDocument/2006/relationships/tags" Target="../tags/tag355.xml"/><Relationship Id="rId100" Type="http://schemas.openxmlformats.org/officeDocument/2006/relationships/tags" Target="../tags/tag354.xml"/><Relationship Id="rId10" Type="http://schemas.openxmlformats.org/officeDocument/2006/relationships/tags" Target="../tags/tag264.xml"/><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hyperlink" Target="https://www.douyin.com/video/6909555920339045639" TargetMode="Externa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2" Type="http://schemas.openxmlformats.org/officeDocument/2006/relationships/slideLayout" Target="../slideLayouts/slideLayout1.xml"/><Relationship Id="rId21" Type="http://schemas.openxmlformats.org/officeDocument/2006/relationships/image" Target="../media/image3.png"/><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hyperlink" Target="https://www.douyin.com/video/6909555920339045639" TargetMode="Externa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p:cNvSpPr txBox="1"/>
          <p:nvPr/>
        </p:nvSpPr>
        <p:spPr>
          <a:xfrm>
            <a:off x="2657475" y="1721817"/>
            <a:ext cx="6877050" cy="1322070"/>
          </a:xfrm>
          <a:prstGeom prst="rect">
            <a:avLst/>
          </a:prstGeom>
          <a:noFill/>
        </p:spPr>
        <p:txBody>
          <a:bodyPr wrap="square" rtlCol="0">
            <a:spAutoFit/>
          </a:bodyPr>
          <a:lstStyle/>
          <a:p>
            <a:pPr algn="dist"/>
            <a:r>
              <a:rPr lang="zh-CN" sz="8000" b="1" dirty="0">
                <a:solidFill>
                  <a:srgbClr val="B45100"/>
                </a:solidFill>
                <a:latin typeface="默陌信笺手写体" panose="02010800040101010101" pitchFamily="2" charset="-122"/>
                <a:ea typeface="默陌信笺手写体" panose="02010800040101010101" pitchFamily="2" charset="-122"/>
              </a:rPr>
              <a:t>大学美育</a:t>
            </a:r>
            <a:endParaRPr lang="zh-CN" sz="8000" b="1" dirty="0">
              <a:solidFill>
                <a:srgbClr val="B45100"/>
              </a:solidFill>
              <a:latin typeface="默陌信笺手写体" panose="02010800040101010101" pitchFamily="2" charset="-122"/>
              <a:ea typeface="默陌信笺手写体" panose="02010800040101010101" pitchFamily="2" charset="-122"/>
            </a:endParaRPr>
          </a:p>
        </p:txBody>
      </p:sp>
      <p:grpSp>
        <p:nvGrpSpPr>
          <p:cNvPr id="5" name="组合 4"/>
          <p:cNvGrpSpPr/>
          <p:nvPr/>
        </p:nvGrpSpPr>
        <p:grpSpPr>
          <a:xfrm>
            <a:off x="4302760" y="3792855"/>
            <a:ext cx="2775585" cy="530860"/>
            <a:chOff x="3763380" y="4963325"/>
            <a:chExt cx="2412832" cy="530737"/>
          </a:xfrm>
        </p:grpSpPr>
        <p:grpSp>
          <p:nvGrpSpPr>
            <p:cNvPr id="6" name="组合 5"/>
            <p:cNvGrpSpPr/>
            <p:nvPr/>
          </p:nvGrpSpPr>
          <p:grpSpPr>
            <a:xfrm>
              <a:off x="3763380" y="4963325"/>
              <a:ext cx="415498" cy="415498"/>
              <a:chOff x="3763380" y="4963325"/>
              <a:chExt cx="415498" cy="415498"/>
            </a:xfrm>
          </p:grpSpPr>
          <p:sp>
            <p:nvSpPr>
              <p:cNvPr id="10" name="椭圆 9"/>
              <p:cNvSpPr/>
              <p:nvPr/>
            </p:nvSpPr>
            <p:spPr>
              <a:xfrm>
                <a:off x="3763380" y="4963325"/>
                <a:ext cx="415498" cy="415498"/>
              </a:xfrm>
              <a:prstGeom prst="ellipse">
                <a:avLst/>
              </a:prstGeom>
              <a:solidFill>
                <a:srgbClr val="FAB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50000"/>
                      <a:lumOff val="50000"/>
                    </a:schemeClr>
                  </a:solidFill>
                </a:endParaRPr>
              </a:p>
            </p:txBody>
          </p:sp>
          <p:sp>
            <p:nvSpPr>
              <p:cNvPr id="12" name="personal-id-card-of-a-man_47848"/>
              <p:cNvSpPr>
                <a:spLocks noChangeAspect="1"/>
              </p:cNvSpPr>
              <p:nvPr/>
            </p:nvSpPr>
            <p:spPr bwMode="auto">
              <a:xfrm>
                <a:off x="3820356" y="5055135"/>
                <a:ext cx="303138" cy="231878"/>
              </a:xfrm>
              <a:custGeom>
                <a:avLst/>
                <a:gdLst>
                  <a:gd name="connsiteX0" fmla="*/ 361794 w 551492"/>
                  <a:gd name="connsiteY0" fmla="*/ 308363 h 421851"/>
                  <a:gd name="connsiteX1" fmla="*/ 530845 w 551492"/>
                  <a:gd name="connsiteY1" fmla="*/ 308363 h 421851"/>
                  <a:gd name="connsiteX2" fmla="*/ 551492 w 551492"/>
                  <a:gd name="connsiteY2" fmla="*/ 329044 h 421851"/>
                  <a:gd name="connsiteX3" fmla="*/ 551492 w 551492"/>
                  <a:gd name="connsiteY3" fmla="*/ 362650 h 421851"/>
                  <a:gd name="connsiteX4" fmla="*/ 530845 w 551492"/>
                  <a:gd name="connsiteY4" fmla="*/ 383331 h 421851"/>
                  <a:gd name="connsiteX5" fmla="*/ 378570 w 551492"/>
                  <a:gd name="connsiteY5" fmla="*/ 383331 h 421851"/>
                  <a:gd name="connsiteX6" fmla="*/ 378570 w 551492"/>
                  <a:gd name="connsiteY6" fmla="*/ 369113 h 421851"/>
                  <a:gd name="connsiteX7" fmla="*/ 361794 w 551492"/>
                  <a:gd name="connsiteY7" fmla="*/ 308363 h 421851"/>
                  <a:gd name="connsiteX8" fmla="*/ 313904 w 551492"/>
                  <a:gd name="connsiteY8" fmla="*/ 172924 h 421851"/>
                  <a:gd name="connsiteX9" fmla="*/ 530832 w 551492"/>
                  <a:gd name="connsiteY9" fmla="*/ 172924 h 421851"/>
                  <a:gd name="connsiteX10" fmla="*/ 551492 w 551492"/>
                  <a:gd name="connsiteY10" fmla="*/ 193548 h 421851"/>
                  <a:gd name="connsiteX11" fmla="*/ 551492 w 551492"/>
                  <a:gd name="connsiteY11" fmla="*/ 225772 h 421851"/>
                  <a:gd name="connsiteX12" fmla="*/ 530832 w 551492"/>
                  <a:gd name="connsiteY12" fmla="*/ 247685 h 421851"/>
                  <a:gd name="connsiteX13" fmla="*/ 271293 w 551492"/>
                  <a:gd name="connsiteY13" fmla="*/ 247685 h 421851"/>
                  <a:gd name="connsiteX14" fmla="*/ 271293 w 551492"/>
                  <a:gd name="connsiteY14" fmla="*/ 227061 h 421851"/>
                  <a:gd name="connsiteX15" fmla="*/ 272584 w 551492"/>
                  <a:gd name="connsiteY15" fmla="*/ 224483 h 421851"/>
                  <a:gd name="connsiteX16" fmla="*/ 313904 w 551492"/>
                  <a:gd name="connsiteY16" fmla="*/ 172924 h 421851"/>
                  <a:gd name="connsiteX17" fmla="*/ 281648 w 551492"/>
                  <a:gd name="connsiteY17" fmla="*/ 36241 h 421851"/>
                  <a:gd name="connsiteX18" fmla="*/ 530834 w 551492"/>
                  <a:gd name="connsiteY18" fmla="*/ 36241 h 421851"/>
                  <a:gd name="connsiteX19" fmla="*/ 551492 w 551492"/>
                  <a:gd name="connsiteY19" fmla="*/ 58154 h 421851"/>
                  <a:gd name="connsiteX20" fmla="*/ 551492 w 551492"/>
                  <a:gd name="connsiteY20" fmla="*/ 90378 h 421851"/>
                  <a:gd name="connsiteX21" fmla="*/ 530834 w 551492"/>
                  <a:gd name="connsiteY21" fmla="*/ 111002 h 421851"/>
                  <a:gd name="connsiteX22" fmla="*/ 308761 w 551492"/>
                  <a:gd name="connsiteY22" fmla="*/ 111002 h 421851"/>
                  <a:gd name="connsiteX23" fmla="*/ 295850 w 551492"/>
                  <a:gd name="connsiteY23" fmla="*/ 96823 h 421851"/>
                  <a:gd name="connsiteX24" fmla="*/ 281648 w 551492"/>
                  <a:gd name="connsiteY24" fmla="*/ 36241 h 421851"/>
                  <a:gd name="connsiteX25" fmla="*/ 176987 w 551492"/>
                  <a:gd name="connsiteY25" fmla="*/ 0 h 421851"/>
                  <a:gd name="connsiteX26" fmla="*/ 271294 w 551492"/>
                  <a:gd name="connsiteY26" fmla="*/ 117396 h 421851"/>
                  <a:gd name="connsiteX27" fmla="*/ 276461 w 551492"/>
                  <a:gd name="connsiteY27" fmla="*/ 117396 h 421851"/>
                  <a:gd name="connsiteX28" fmla="*/ 290672 w 551492"/>
                  <a:gd name="connsiteY28" fmla="*/ 152228 h 421851"/>
                  <a:gd name="connsiteX29" fmla="*/ 262251 w 551492"/>
                  <a:gd name="connsiteY29" fmla="*/ 199960 h 421851"/>
                  <a:gd name="connsiteX30" fmla="*/ 257083 w 551492"/>
                  <a:gd name="connsiteY30" fmla="*/ 197380 h 421851"/>
                  <a:gd name="connsiteX31" fmla="*/ 224786 w 551492"/>
                  <a:gd name="connsiteY31" fmla="*/ 247692 h 421851"/>
                  <a:gd name="connsiteX32" fmla="*/ 219619 w 551492"/>
                  <a:gd name="connsiteY32" fmla="*/ 259303 h 421851"/>
                  <a:gd name="connsiteX33" fmla="*/ 241581 w 551492"/>
                  <a:gd name="connsiteY33" fmla="*/ 279944 h 421851"/>
                  <a:gd name="connsiteX34" fmla="*/ 263543 w 551492"/>
                  <a:gd name="connsiteY34" fmla="*/ 279944 h 421851"/>
                  <a:gd name="connsiteX35" fmla="*/ 352682 w 551492"/>
                  <a:gd name="connsiteY35" fmla="*/ 368958 h 421851"/>
                  <a:gd name="connsiteX36" fmla="*/ 352682 w 551492"/>
                  <a:gd name="connsiteY36" fmla="*/ 393470 h 421851"/>
                  <a:gd name="connsiteX37" fmla="*/ 325553 w 551492"/>
                  <a:gd name="connsiteY37" fmla="*/ 421851 h 421851"/>
                  <a:gd name="connsiteX38" fmla="*/ 28421 w 551492"/>
                  <a:gd name="connsiteY38" fmla="*/ 421851 h 421851"/>
                  <a:gd name="connsiteX39" fmla="*/ 0 w 551492"/>
                  <a:gd name="connsiteY39" fmla="*/ 393470 h 421851"/>
                  <a:gd name="connsiteX40" fmla="*/ 0 w 551492"/>
                  <a:gd name="connsiteY40" fmla="*/ 368958 h 421851"/>
                  <a:gd name="connsiteX41" fmla="*/ 89139 w 551492"/>
                  <a:gd name="connsiteY41" fmla="*/ 279944 h 421851"/>
                  <a:gd name="connsiteX42" fmla="*/ 112393 w 551492"/>
                  <a:gd name="connsiteY42" fmla="*/ 279944 h 421851"/>
                  <a:gd name="connsiteX43" fmla="*/ 133063 w 551492"/>
                  <a:gd name="connsiteY43" fmla="*/ 259303 h 421851"/>
                  <a:gd name="connsiteX44" fmla="*/ 127896 w 551492"/>
                  <a:gd name="connsiteY44" fmla="*/ 247692 h 421851"/>
                  <a:gd name="connsiteX45" fmla="*/ 95599 w 551492"/>
                  <a:gd name="connsiteY45" fmla="*/ 198670 h 421851"/>
                  <a:gd name="connsiteX46" fmla="*/ 91723 w 551492"/>
                  <a:gd name="connsiteY46" fmla="*/ 199960 h 421851"/>
                  <a:gd name="connsiteX47" fmla="*/ 63302 w 551492"/>
                  <a:gd name="connsiteY47" fmla="*/ 152228 h 421851"/>
                  <a:gd name="connsiteX48" fmla="*/ 78804 w 551492"/>
                  <a:gd name="connsiteY48" fmla="*/ 117396 h 421851"/>
                  <a:gd name="connsiteX49" fmla="*/ 81388 w 551492"/>
                  <a:gd name="connsiteY49" fmla="*/ 117396 h 421851"/>
                  <a:gd name="connsiteX50" fmla="*/ 176987 w 551492"/>
                  <a:gd name="connsiteY50" fmla="*/ 0 h 42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51492" h="421851">
                    <a:moveTo>
                      <a:pt x="361794" y="308363"/>
                    </a:moveTo>
                    <a:lnTo>
                      <a:pt x="530845" y="308363"/>
                    </a:lnTo>
                    <a:cubicBezTo>
                      <a:pt x="541168" y="308363"/>
                      <a:pt x="551492" y="317411"/>
                      <a:pt x="551492" y="329044"/>
                    </a:cubicBezTo>
                    <a:lnTo>
                      <a:pt x="551492" y="362650"/>
                    </a:lnTo>
                    <a:cubicBezTo>
                      <a:pt x="551492" y="374283"/>
                      <a:pt x="541168" y="383331"/>
                      <a:pt x="530845" y="383331"/>
                    </a:cubicBezTo>
                    <a:lnTo>
                      <a:pt x="378570" y="383331"/>
                    </a:lnTo>
                    <a:lnTo>
                      <a:pt x="378570" y="369113"/>
                    </a:lnTo>
                    <a:cubicBezTo>
                      <a:pt x="378570" y="347140"/>
                      <a:pt x="372118" y="326459"/>
                      <a:pt x="361794" y="308363"/>
                    </a:cubicBezTo>
                    <a:close/>
                    <a:moveTo>
                      <a:pt x="313904" y="172924"/>
                    </a:moveTo>
                    <a:lnTo>
                      <a:pt x="530832" y="172924"/>
                    </a:lnTo>
                    <a:cubicBezTo>
                      <a:pt x="541162" y="172924"/>
                      <a:pt x="551492" y="181947"/>
                      <a:pt x="551492" y="193548"/>
                    </a:cubicBezTo>
                    <a:lnTo>
                      <a:pt x="551492" y="225772"/>
                    </a:lnTo>
                    <a:cubicBezTo>
                      <a:pt x="551492" y="237373"/>
                      <a:pt x="541162" y="247685"/>
                      <a:pt x="530832" y="247685"/>
                    </a:cubicBezTo>
                    <a:lnTo>
                      <a:pt x="271293" y="247685"/>
                    </a:lnTo>
                    <a:lnTo>
                      <a:pt x="271293" y="227061"/>
                    </a:lnTo>
                    <a:cubicBezTo>
                      <a:pt x="271293" y="225772"/>
                      <a:pt x="272584" y="225772"/>
                      <a:pt x="272584" y="224483"/>
                    </a:cubicBezTo>
                    <a:cubicBezTo>
                      <a:pt x="293244" y="218038"/>
                      <a:pt x="307448" y="194837"/>
                      <a:pt x="313904" y="172924"/>
                    </a:cubicBezTo>
                    <a:close/>
                    <a:moveTo>
                      <a:pt x="281648" y="36241"/>
                    </a:moveTo>
                    <a:lnTo>
                      <a:pt x="530834" y="36241"/>
                    </a:lnTo>
                    <a:cubicBezTo>
                      <a:pt x="541163" y="36241"/>
                      <a:pt x="551492" y="46553"/>
                      <a:pt x="551492" y="58154"/>
                    </a:cubicBezTo>
                    <a:lnTo>
                      <a:pt x="551492" y="90378"/>
                    </a:lnTo>
                    <a:cubicBezTo>
                      <a:pt x="551492" y="101979"/>
                      <a:pt x="541163" y="111002"/>
                      <a:pt x="530834" y="111002"/>
                    </a:cubicBezTo>
                    <a:lnTo>
                      <a:pt x="308761" y="111002"/>
                    </a:lnTo>
                    <a:cubicBezTo>
                      <a:pt x="304888" y="104557"/>
                      <a:pt x="301015" y="99401"/>
                      <a:pt x="295850" y="96823"/>
                    </a:cubicBezTo>
                    <a:cubicBezTo>
                      <a:pt x="293268" y="72333"/>
                      <a:pt x="288104" y="52998"/>
                      <a:pt x="281648" y="36241"/>
                    </a:cubicBezTo>
                    <a:close/>
                    <a:moveTo>
                      <a:pt x="176987" y="0"/>
                    </a:moveTo>
                    <a:cubicBezTo>
                      <a:pt x="257083" y="0"/>
                      <a:pt x="270002" y="64503"/>
                      <a:pt x="271294" y="117396"/>
                    </a:cubicBezTo>
                    <a:cubicBezTo>
                      <a:pt x="272586" y="117396"/>
                      <a:pt x="273878" y="117396"/>
                      <a:pt x="276461" y="117396"/>
                    </a:cubicBezTo>
                    <a:cubicBezTo>
                      <a:pt x="289380" y="117396"/>
                      <a:pt x="290672" y="132877"/>
                      <a:pt x="290672" y="152228"/>
                    </a:cubicBezTo>
                    <a:cubicBezTo>
                      <a:pt x="290672" y="171579"/>
                      <a:pt x="275169" y="199960"/>
                      <a:pt x="262251" y="199960"/>
                    </a:cubicBezTo>
                    <a:cubicBezTo>
                      <a:pt x="260959" y="199960"/>
                      <a:pt x="258375" y="198670"/>
                      <a:pt x="257083" y="197380"/>
                    </a:cubicBezTo>
                    <a:cubicBezTo>
                      <a:pt x="249332" y="216731"/>
                      <a:pt x="237705" y="233502"/>
                      <a:pt x="224786" y="247692"/>
                    </a:cubicBezTo>
                    <a:cubicBezTo>
                      <a:pt x="220911" y="250272"/>
                      <a:pt x="219619" y="254143"/>
                      <a:pt x="219619" y="259303"/>
                    </a:cubicBezTo>
                    <a:cubicBezTo>
                      <a:pt x="219619" y="270913"/>
                      <a:pt x="228662" y="279944"/>
                      <a:pt x="241581" y="279944"/>
                    </a:cubicBezTo>
                    <a:lnTo>
                      <a:pt x="263543" y="279944"/>
                    </a:lnTo>
                    <a:cubicBezTo>
                      <a:pt x="312634" y="279944"/>
                      <a:pt x="352682" y="319936"/>
                      <a:pt x="352682" y="368958"/>
                    </a:cubicBezTo>
                    <a:lnTo>
                      <a:pt x="352682" y="393470"/>
                    </a:lnTo>
                    <a:cubicBezTo>
                      <a:pt x="352682" y="408950"/>
                      <a:pt x="341055" y="421851"/>
                      <a:pt x="325553" y="421851"/>
                    </a:cubicBezTo>
                    <a:lnTo>
                      <a:pt x="28421" y="421851"/>
                    </a:lnTo>
                    <a:cubicBezTo>
                      <a:pt x="12919" y="421851"/>
                      <a:pt x="0" y="408950"/>
                      <a:pt x="0" y="393470"/>
                    </a:cubicBezTo>
                    <a:lnTo>
                      <a:pt x="0" y="368958"/>
                    </a:lnTo>
                    <a:cubicBezTo>
                      <a:pt x="0" y="319936"/>
                      <a:pt x="40048" y="279944"/>
                      <a:pt x="89139" y="279944"/>
                    </a:cubicBezTo>
                    <a:lnTo>
                      <a:pt x="112393" y="279944"/>
                    </a:lnTo>
                    <a:cubicBezTo>
                      <a:pt x="124020" y="279944"/>
                      <a:pt x="133063" y="270913"/>
                      <a:pt x="133063" y="259303"/>
                    </a:cubicBezTo>
                    <a:cubicBezTo>
                      <a:pt x="133063" y="254143"/>
                      <a:pt x="131771" y="250272"/>
                      <a:pt x="127896" y="247692"/>
                    </a:cubicBezTo>
                    <a:cubicBezTo>
                      <a:pt x="114977" y="234792"/>
                      <a:pt x="104642" y="216731"/>
                      <a:pt x="95599" y="198670"/>
                    </a:cubicBezTo>
                    <a:cubicBezTo>
                      <a:pt x="94307" y="199960"/>
                      <a:pt x="93015" y="199960"/>
                      <a:pt x="91723" y="199960"/>
                    </a:cubicBezTo>
                    <a:cubicBezTo>
                      <a:pt x="78804" y="199960"/>
                      <a:pt x="63302" y="171579"/>
                      <a:pt x="63302" y="152228"/>
                    </a:cubicBezTo>
                    <a:cubicBezTo>
                      <a:pt x="63302" y="132877"/>
                      <a:pt x="65886" y="117396"/>
                      <a:pt x="78804" y="117396"/>
                    </a:cubicBezTo>
                    <a:cubicBezTo>
                      <a:pt x="80096" y="117396"/>
                      <a:pt x="80096" y="117396"/>
                      <a:pt x="81388" y="117396"/>
                    </a:cubicBezTo>
                    <a:cubicBezTo>
                      <a:pt x="82680" y="64503"/>
                      <a:pt x="93015" y="0"/>
                      <a:pt x="176987" y="0"/>
                    </a:cubicBezTo>
                    <a:close/>
                  </a:path>
                </a:pathLst>
              </a:custGeom>
              <a:solidFill>
                <a:schemeClr val="bg1"/>
              </a:solidFill>
              <a:ln>
                <a:noFill/>
              </a:ln>
            </p:spPr>
          </p:sp>
        </p:grpSp>
        <p:sp>
          <p:nvSpPr>
            <p:cNvPr id="8" name="文本框 7"/>
            <p:cNvSpPr txBox="1"/>
            <p:nvPr/>
          </p:nvSpPr>
          <p:spPr>
            <a:xfrm>
              <a:off x="4309317" y="4972213"/>
              <a:ext cx="1866895" cy="521849"/>
            </a:xfrm>
            <a:prstGeom prst="rect">
              <a:avLst/>
            </a:prstGeom>
            <a:noFill/>
          </p:spPr>
          <p:txBody>
            <a:bodyPr wrap="square" rtlCol="0">
              <a:spAutoFit/>
            </a:bodyPr>
            <a:lstStyle/>
            <a:p>
              <a:pPr algn="dist"/>
              <a:r>
                <a:rPr lang="zh-CN" sz="2800" dirty="0">
                  <a:solidFill>
                    <a:schemeClr val="tx1">
                      <a:lumMod val="50000"/>
                      <a:lumOff val="50000"/>
                    </a:schemeClr>
                  </a:solidFill>
                  <a:latin typeface="黑体" panose="02010609060101010101" charset="-122"/>
                  <a:ea typeface="黑体" panose="02010609060101010101" charset="-122"/>
                </a:rPr>
                <a:t>北京出版社</a:t>
              </a:r>
              <a:endParaRPr lang="zh-CN" sz="2800" dirty="0">
                <a:solidFill>
                  <a:schemeClr val="tx1">
                    <a:lumMod val="50000"/>
                    <a:lumOff val="50000"/>
                  </a:schemeClr>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18540" y="39624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405255" y="764540"/>
            <a:ext cx="2385695" cy="337185"/>
          </a:xfrm>
          <a:prstGeom prst="rect">
            <a:avLst/>
          </a:prstGeom>
          <a:noFill/>
        </p:spPr>
        <p:txBody>
          <a:bodyPr wrap="square" rtlCol="0">
            <a:spAutoFit/>
          </a:bodyPr>
          <a:p>
            <a:r>
              <a:rPr lang="zh-CN" altLang="en-US" sz="1600">
                <a:solidFill>
                  <a:schemeClr val="accent2">
                    <a:lumMod val="50000"/>
                  </a:schemeClr>
                </a:solidFill>
              </a:rPr>
              <a:t>“探寻故宫六百年”文创会</a:t>
            </a:r>
            <a:endParaRPr lang="zh-CN" altLang="en-US" sz="1600">
              <a:solidFill>
                <a:schemeClr val="accent2">
                  <a:lumMod val="50000"/>
                </a:schemeClr>
              </a:solidFill>
            </a:endParaRPr>
          </a:p>
        </p:txBody>
      </p:sp>
      <p:pic>
        <p:nvPicPr>
          <p:cNvPr id="22" name="图片 21" descr="资源 8"/>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5947728" y="2225216"/>
            <a:ext cx="914400" cy="1447800"/>
          </a:xfrm>
          <a:prstGeom prst="rect">
            <a:avLst/>
          </a:prstGeom>
        </p:spPr>
      </p:pic>
      <p:pic>
        <p:nvPicPr>
          <p:cNvPr id="23" name="图片 22" descr="资源 9"/>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5947728" y="1691816"/>
            <a:ext cx="1828800" cy="1066800"/>
          </a:xfrm>
          <a:prstGeom prst="rect">
            <a:avLst/>
          </a:prstGeom>
        </p:spPr>
      </p:pic>
      <p:pic>
        <p:nvPicPr>
          <p:cNvPr id="24" name="图片 23" descr="资源 8"/>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flipH="1">
            <a:off x="6862128" y="2225216"/>
            <a:ext cx="914400" cy="1447800"/>
          </a:xfrm>
          <a:prstGeom prst="rect">
            <a:avLst/>
          </a:prstGeom>
        </p:spPr>
      </p:pic>
      <p:pic>
        <p:nvPicPr>
          <p:cNvPr id="31" name="图片 30" descr="资源 8"/>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4123373" y="2225216"/>
            <a:ext cx="914400" cy="1447800"/>
          </a:xfrm>
          <a:prstGeom prst="rect">
            <a:avLst/>
          </a:prstGeom>
        </p:spPr>
      </p:pic>
      <p:pic>
        <p:nvPicPr>
          <p:cNvPr id="32" name="图片 31" descr="资源 9"/>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4123691" y="1691464"/>
            <a:ext cx="1828800" cy="1066800"/>
          </a:xfrm>
          <a:prstGeom prst="rect">
            <a:avLst/>
          </a:prstGeom>
        </p:spPr>
      </p:pic>
      <p:pic>
        <p:nvPicPr>
          <p:cNvPr id="33" name="图片 32" descr="资源 8"/>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flipH="1">
            <a:off x="5037773" y="2225216"/>
            <a:ext cx="914400" cy="1447800"/>
          </a:xfrm>
          <a:prstGeom prst="rect">
            <a:avLst/>
          </a:prstGeom>
        </p:spPr>
      </p:pic>
      <p:sp>
        <p:nvSpPr>
          <p:cNvPr id="63" name="文本框 62"/>
          <p:cNvSpPr txBox="1"/>
          <p:nvPr>
            <p:custDataLst>
              <p:tags r:id="rId20"/>
            </p:custDataLst>
          </p:nvPr>
        </p:nvSpPr>
        <p:spPr>
          <a:xfrm>
            <a:off x="8440103" y="1748367"/>
            <a:ext cx="2338705" cy="429861"/>
          </a:xfrm>
          <a:prstGeom prst="rect">
            <a:avLst/>
          </a:prstGeom>
          <a:noFill/>
        </p:spPr>
        <p:txBody>
          <a:bodyPr wrap="square" rtlCol="0" anchor="t">
            <a:normAutofit lnSpcReduction="10000"/>
          </a:bodyPr>
          <a:p>
            <a:pPr>
              <a:lnSpc>
                <a:spcPct val="120000"/>
              </a:lnSpc>
            </a:pPr>
            <a:r>
              <a:rPr lang="zh-CN" altLang="en-US" sz="2000" b="1" spc="300">
                <a:solidFill>
                  <a:srgbClr val="3498DB"/>
                </a:solidFill>
                <a:latin typeface="Arial" panose="020B0604020202020204" pitchFamily="34" charset="0"/>
                <a:ea typeface="黑体" panose="02010609060101010101" charset="-122"/>
              </a:rPr>
              <a:t>活动任务</a:t>
            </a:r>
            <a:endParaRPr lang="zh-CN" altLang="en-US" sz="2000" b="1" spc="300">
              <a:solidFill>
                <a:srgbClr val="3498DB"/>
              </a:solidFill>
              <a:latin typeface="Arial" panose="020B0604020202020204" pitchFamily="34" charset="0"/>
              <a:ea typeface="黑体" panose="02010609060101010101" charset="-122"/>
            </a:endParaRPr>
          </a:p>
        </p:txBody>
      </p:sp>
      <p:sp>
        <p:nvSpPr>
          <p:cNvPr id="64" name="文本框 63"/>
          <p:cNvSpPr txBox="1"/>
          <p:nvPr>
            <p:custDataLst>
              <p:tags r:id="rId21"/>
            </p:custDataLst>
          </p:nvPr>
        </p:nvSpPr>
        <p:spPr>
          <a:xfrm>
            <a:off x="8141335" y="2178050"/>
            <a:ext cx="3385185" cy="2614295"/>
          </a:xfrm>
          <a:prstGeom prst="rect">
            <a:avLst/>
          </a:prstGeom>
          <a:noFill/>
        </p:spPr>
        <p:txBody>
          <a:bodyPr wrap="square" rtlCol="0" anchor="t"/>
          <a:p>
            <a:pPr>
              <a:lnSpc>
                <a:spcPct val="140000"/>
              </a:lnSpc>
            </a:pPr>
            <a:r>
              <a:rPr lang="zh-CN" altLang="en-US" sz="1600" spc="150">
                <a:solidFill>
                  <a:srgbClr val="000000">
                    <a:lumMod val="75000"/>
                    <a:lumOff val="25000"/>
                  </a:srgbClr>
                </a:solidFill>
                <a:latin typeface="Arial" panose="020B0604020202020204" pitchFamily="34" charset="0"/>
                <a:ea typeface="黑体" panose="02010609060101010101" charset="-122"/>
              </a:rPr>
              <a:t>参与对象：班级或学系的所有同学，找寻故宫的象征型艺术元素，自行结组进行资料查找。</a:t>
            </a:r>
            <a:endParaRPr lang="zh-CN" altLang="en-US" sz="1600" spc="150">
              <a:solidFill>
                <a:srgbClr val="000000">
                  <a:lumMod val="75000"/>
                  <a:lumOff val="25000"/>
                </a:srgbClr>
              </a:solidFill>
              <a:latin typeface="Arial" panose="020B0604020202020204" pitchFamily="34" charset="0"/>
              <a:ea typeface="黑体" panose="02010609060101010101" charset="-122"/>
            </a:endParaRPr>
          </a:p>
          <a:p>
            <a:pPr>
              <a:lnSpc>
                <a:spcPct val="140000"/>
              </a:lnSpc>
            </a:pPr>
            <a:r>
              <a:rPr lang="zh-CN" altLang="en-US" sz="1600" spc="150">
                <a:solidFill>
                  <a:srgbClr val="000000">
                    <a:lumMod val="75000"/>
                    <a:lumOff val="25000"/>
                  </a:srgbClr>
                </a:solidFill>
                <a:latin typeface="Arial" panose="020B0604020202020204" pitchFamily="34" charset="0"/>
                <a:ea typeface="黑体" panose="02010609060101010101" charset="-122"/>
              </a:rPr>
              <a:t>选题：故宫的殿宇、故宫的颜色、故宫的营造布置、故宫的建筑细节等，可以某一个殿宇的结构布局，或者单纯地以一些建筑的用色或者装饰为出发点。</a:t>
            </a:r>
            <a:endParaRPr lang="zh-CN" altLang="en-US" sz="1600" spc="150">
              <a:solidFill>
                <a:srgbClr val="000000">
                  <a:lumMod val="75000"/>
                  <a:lumOff val="25000"/>
                </a:srgbClr>
              </a:solidFill>
              <a:latin typeface="Arial" panose="020B0604020202020204" pitchFamily="34" charset="0"/>
              <a:ea typeface="黑体" panose="02010609060101010101" charset="-122"/>
            </a:endParaRPr>
          </a:p>
        </p:txBody>
      </p:sp>
      <p:sp>
        <p:nvSpPr>
          <p:cNvPr id="70" name="文本框 69"/>
          <p:cNvSpPr txBox="1"/>
          <p:nvPr>
            <p:custDataLst>
              <p:tags r:id="rId22"/>
            </p:custDataLst>
          </p:nvPr>
        </p:nvSpPr>
        <p:spPr>
          <a:xfrm>
            <a:off x="870109" y="1748367"/>
            <a:ext cx="2338705" cy="429861"/>
          </a:xfrm>
          <a:prstGeom prst="rect">
            <a:avLst/>
          </a:prstGeom>
          <a:noFill/>
        </p:spPr>
        <p:txBody>
          <a:bodyPr wrap="square" rtlCol="0" anchor="t">
            <a:normAutofit lnSpcReduction="10000"/>
          </a:bodyPr>
          <a:p>
            <a:pPr algn="l">
              <a:lnSpc>
                <a:spcPct val="120000"/>
              </a:lnSpc>
            </a:pPr>
            <a:r>
              <a:rPr lang="zh-CN" altLang="en-US" sz="2000" b="1" spc="300">
                <a:solidFill>
                  <a:srgbClr val="1F74AD"/>
                </a:solidFill>
                <a:latin typeface="Arial" panose="020B0604020202020204" pitchFamily="34" charset="0"/>
                <a:ea typeface="黑体" panose="02010609060101010101" charset="-122"/>
              </a:rPr>
              <a:t>活动目标</a:t>
            </a:r>
            <a:endParaRPr lang="zh-CN" altLang="en-US" sz="2000" b="1" spc="300">
              <a:solidFill>
                <a:srgbClr val="1F74AD"/>
              </a:solidFill>
              <a:latin typeface="Arial" panose="020B0604020202020204" pitchFamily="34" charset="0"/>
              <a:ea typeface="黑体" panose="02010609060101010101" charset="-122"/>
            </a:endParaRPr>
          </a:p>
        </p:txBody>
      </p:sp>
      <p:sp>
        <p:nvSpPr>
          <p:cNvPr id="71" name="文本框 70"/>
          <p:cNvSpPr txBox="1"/>
          <p:nvPr>
            <p:custDataLst>
              <p:tags r:id="rId23"/>
            </p:custDataLst>
          </p:nvPr>
        </p:nvSpPr>
        <p:spPr>
          <a:xfrm>
            <a:off x="869950" y="2313305"/>
            <a:ext cx="2976245" cy="3058795"/>
          </a:xfrm>
          <a:prstGeom prst="rect">
            <a:avLst/>
          </a:prstGeom>
          <a:noFill/>
        </p:spPr>
        <p:txBody>
          <a:bodyPr wrap="square" rtlCol="0" anchor="t"/>
          <a:p>
            <a:pPr algn="l">
              <a:lnSpc>
                <a:spcPct val="140000"/>
              </a:lnSpc>
            </a:pPr>
            <a:r>
              <a:rPr lang="zh-CN" altLang="en-US" sz="1600" spc="150">
                <a:solidFill>
                  <a:srgbClr val="000000">
                    <a:lumMod val="75000"/>
                    <a:lumOff val="25000"/>
                  </a:srgbClr>
                </a:solidFill>
                <a:latin typeface="Arial" panose="020B0604020202020204" pitchFamily="34" charset="0"/>
                <a:ea typeface="黑体" panose="02010609060101010101" charset="-122"/>
              </a:rPr>
              <a:t>1. 从象征型艺术角度出发，针对故宫的建筑，找寻其中具有象征意义的元素，收集相关知识进行介绍讲解。</a:t>
            </a:r>
            <a:endParaRPr lang="zh-CN" altLang="en-US" sz="1600" spc="150">
              <a:solidFill>
                <a:srgbClr val="000000">
                  <a:lumMod val="75000"/>
                  <a:lumOff val="25000"/>
                </a:srgbClr>
              </a:solidFill>
              <a:latin typeface="Arial" panose="020B0604020202020204" pitchFamily="34" charset="0"/>
              <a:ea typeface="黑体" panose="02010609060101010101" charset="-122"/>
            </a:endParaRPr>
          </a:p>
          <a:p>
            <a:pPr algn="l">
              <a:lnSpc>
                <a:spcPct val="140000"/>
              </a:lnSpc>
            </a:pPr>
            <a:r>
              <a:rPr lang="zh-CN" altLang="en-US" sz="1600" spc="150">
                <a:solidFill>
                  <a:srgbClr val="000000">
                    <a:lumMod val="75000"/>
                    <a:lumOff val="25000"/>
                  </a:srgbClr>
                </a:solidFill>
                <a:latin typeface="Arial" panose="020B0604020202020204" pitchFamily="34" charset="0"/>
                <a:ea typeface="黑体" panose="02010609060101010101" charset="-122"/>
              </a:rPr>
              <a:t>2. 从审美情趣入手，通过研讨，提高对故宫象征意义的审美认识。</a:t>
            </a:r>
            <a:endParaRPr lang="zh-CN" altLang="en-US" sz="1600" spc="150">
              <a:solidFill>
                <a:srgbClr val="000000">
                  <a:lumMod val="75000"/>
                  <a:lumOff val="25000"/>
                </a:srgbClr>
              </a:solidFill>
              <a:latin typeface="Arial" panose="020B0604020202020204" pitchFamily="34" charset="0"/>
              <a:ea typeface="黑体" panose="02010609060101010101" charset="-122"/>
            </a:endParaRPr>
          </a:p>
          <a:p>
            <a:pPr algn="l">
              <a:lnSpc>
                <a:spcPct val="140000"/>
              </a:lnSpc>
            </a:pPr>
            <a:r>
              <a:rPr lang="zh-CN" altLang="en-US" sz="1600" spc="150">
                <a:solidFill>
                  <a:srgbClr val="000000">
                    <a:lumMod val="75000"/>
                    <a:lumOff val="25000"/>
                  </a:srgbClr>
                </a:solidFill>
                <a:latin typeface="Arial" panose="020B0604020202020204" pitchFamily="34" charset="0"/>
                <a:ea typeface="黑体" panose="02010609060101010101" charset="-122"/>
              </a:rPr>
              <a:t>3. 尝试将象征型艺术的理论知识，用于提高对于美的形象的表述能力。</a:t>
            </a:r>
            <a:endParaRPr lang="zh-CN" altLang="en-US" sz="1600" spc="150">
              <a:solidFill>
                <a:srgbClr val="000000">
                  <a:lumMod val="75000"/>
                  <a:lumOff val="25000"/>
                </a:srgbClr>
              </a:solidFill>
              <a:latin typeface="Arial" panose="020B0604020202020204" pitchFamily="34" charset="0"/>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722"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18540" y="39624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405255" y="764540"/>
            <a:ext cx="2385695" cy="337185"/>
          </a:xfrm>
          <a:prstGeom prst="rect">
            <a:avLst/>
          </a:prstGeom>
          <a:noFill/>
        </p:spPr>
        <p:txBody>
          <a:bodyPr wrap="square" rtlCol="0">
            <a:spAutoFit/>
          </a:bodyPr>
          <a:p>
            <a:r>
              <a:rPr lang="zh-CN" altLang="en-US" sz="1600">
                <a:solidFill>
                  <a:schemeClr val="accent2">
                    <a:lumMod val="50000"/>
                  </a:schemeClr>
                </a:solidFill>
              </a:rPr>
              <a:t>“探寻故宫六百年”文创会</a:t>
            </a:r>
            <a:endParaRPr lang="zh-CN" altLang="en-US" sz="1600">
              <a:solidFill>
                <a:schemeClr val="accent2">
                  <a:lumMod val="50000"/>
                </a:schemeClr>
              </a:solidFill>
            </a:endParaRPr>
          </a:p>
        </p:txBody>
      </p:sp>
      <p:sp>
        <p:nvSpPr>
          <p:cNvPr id="3" name="文本框 2"/>
          <p:cNvSpPr txBox="1"/>
          <p:nvPr/>
        </p:nvSpPr>
        <p:spPr>
          <a:xfrm>
            <a:off x="1459865" y="1238250"/>
            <a:ext cx="2741295" cy="368300"/>
          </a:xfrm>
          <a:prstGeom prst="rect">
            <a:avLst/>
          </a:prstGeom>
          <a:noFill/>
        </p:spPr>
        <p:txBody>
          <a:bodyPr wrap="square" rtlCol="0">
            <a:spAutoFit/>
          </a:bodyPr>
          <a:p>
            <a:r>
              <a:rPr lang="zh-CN" altLang="en-US"/>
              <a:t>活动步骤</a:t>
            </a:r>
            <a:endParaRPr lang="zh-CN" altLang="en-US"/>
          </a:p>
        </p:txBody>
      </p:sp>
      <p:sp>
        <p:nvSpPr>
          <p:cNvPr id="41" name="圆角矩形 1"/>
          <p:cNvSpPr/>
          <p:nvPr>
            <p:custDataLst>
              <p:tags r:id="rId2"/>
            </p:custDataLst>
          </p:nvPr>
        </p:nvSpPr>
        <p:spPr>
          <a:xfrm>
            <a:off x="1442788" y="1939642"/>
            <a:ext cx="2393892" cy="377299"/>
          </a:xfrm>
          <a:prstGeom prst="roundRect">
            <a:avLst>
              <a:gd name="adj" fmla="val 50000"/>
            </a:avLst>
          </a:prstGeom>
          <a:gradFill flip="none" rotWithShape="1">
            <a:gsLst>
              <a:gs pos="50000">
                <a:srgbClr val="1F74AD">
                  <a:lumMod val="60000"/>
                  <a:lumOff val="40000"/>
                </a:srgbClr>
              </a:gs>
              <a:gs pos="0">
                <a:srgbClr val="1F74AD">
                  <a:lumMod val="60000"/>
                  <a:lumOff val="40000"/>
                </a:srgbClr>
              </a:gs>
              <a:gs pos="100000">
                <a:srgbClr val="1F74AD">
                  <a:lumMod val="20000"/>
                  <a:lumOff val="80000"/>
                </a:srgbClr>
              </a:gs>
              <a:gs pos="50000">
                <a:srgbClr val="1F74AD">
                  <a:lumMod val="20000"/>
                  <a:lumOff val="80000"/>
                </a:srgbClr>
              </a:gs>
            </a:gsLst>
            <a:lin ang="1800000" scaled="0"/>
            <a:tileRect/>
          </a:gra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5000" lnSpcReduction="20000"/>
          </a:bodyPr>
          <a:p>
            <a:pPr algn="ctr">
              <a:lnSpc>
                <a:spcPct val="140000"/>
              </a:lnSpc>
            </a:pPr>
            <a:endParaRPr lang="zh-CN" altLang="en-US">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43" name="矩形 42"/>
          <p:cNvSpPr/>
          <p:nvPr>
            <p:custDataLst>
              <p:tags r:id="rId3"/>
            </p:custDataLst>
          </p:nvPr>
        </p:nvSpPr>
        <p:spPr>
          <a:xfrm>
            <a:off x="1442085" y="2368550"/>
            <a:ext cx="2426335" cy="1067435"/>
          </a:xfrm>
          <a:prstGeom prst="rect">
            <a:avLst/>
          </a:prstGeom>
        </p:spPr>
        <p:txBody>
          <a:bodyPr wrap="square" lIns="91440" tIns="45720" rIns="91440" bIns="0" anchor="b"/>
          <a:p>
            <a:pPr>
              <a:lnSpc>
                <a:spcPct val="120000"/>
              </a:lnSpc>
            </a:pPr>
            <a:r>
              <a:rPr lang="en-US" altLang="zh-CN" sz="1600" b="1" spc="300">
                <a:solidFill>
                  <a:srgbClr val="1F74AD"/>
                </a:solidFill>
                <a:latin typeface="Arial" panose="020B0604020202020204" pitchFamily="34" charset="0"/>
                <a:ea typeface="黑体" panose="02010609060101010101" charset="-122"/>
                <a:cs typeface="黑体" panose="02010609060101010101" charset="-122"/>
                <a:sym typeface="Arial" panose="020B0604020202020204" pitchFamily="34" charset="0"/>
              </a:rPr>
              <a:t>1.</a:t>
            </a:r>
            <a:r>
              <a:rPr lang="zh-CN" altLang="en-US" sz="1600" b="1" spc="300">
                <a:solidFill>
                  <a:srgbClr val="1F74AD"/>
                </a:solidFill>
                <a:latin typeface="Arial" panose="020B0604020202020204" pitchFamily="34" charset="0"/>
                <a:ea typeface="黑体" panose="02010609060101010101" charset="-122"/>
                <a:cs typeface="黑体" panose="02010609060101010101" charset="-122"/>
                <a:sym typeface="Arial" panose="020B0604020202020204" pitchFamily="34" charset="0"/>
              </a:rPr>
              <a:t>布置任务，讲解要求。全班同学自由结为三到四个大组。</a:t>
            </a:r>
            <a:endParaRPr lang="zh-CN" altLang="en-US" sz="1600" b="1" spc="300">
              <a:solidFill>
                <a:srgbClr val="1F74AD"/>
              </a:solidFill>
              <a:latin typeface="Arial" panose="020B0604020202020204" pitchFamily="34" charset="0"/>
              <a:ea typeface="黑体" panose="02010609060101010101" charset="-122"/>
              <a:cs typeface="黑体" panose="02010609060101010101" charset="-122"/>
              <a:sym typeface="Arial" panose="020B0604020202020204" pitchFamily="34" charset="0"/>
            </a:endParaRPr>
          </a:p>
        </p:txBody>
      </p:sp>
      <p:sp>
        <p:nvSpPr>
          <p:cNvPr id="46" name="椭圆 45"/>
          <p:cNvSpPr/>
          <p:nvPr>
            <p:custDataLst>
              <p:tags r:id="rId4"/>
            </p:custDataLst>
          </p:nvPr>
        </p:nvSpPr>
        <p:spPr>
          <a:xfrm>
            <a:off x="985473" y="1939641"/>
            <a:ext cx="377299" cy="377299"/>
          </a:xfrm>
          <a:prstGeom prst="ellipse">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47" name="KSO_Shape"/>
          <p:cNvSpPr/>
          <p:nvPr>
            <p:custDataLst>
              <p:tags r:id="rId5"/>
            </p:custDataLst>
          </p:nvPr>
        </p:nvSpPr>
        <p:spPr>
          <a:xfrm>
            <a:off x="1065488" y="2035589"/>
            <a:ext cx="217269" cy="185402"/>
          </a:xfrm>
          <a:custGeom>
            <a:avLst/>
            <a:gdLst/>
            <a:ahLst/>
            <a:cxnLst/>
            <a:rect l="l" t="t" r="r" b="b"/>
            <a:pathLst>
              <a:path w="648072" h="400516">
                <a:moveTo>
                  <a:pt x="324036" y="0"/>
                </a:moveTo>
                <a:lnTo>
                  <a:pt x="648072" y="216024"/>
                </a:lnTo>
                <a:lnTo>
                  <a:pt x="520183" y="216024"/>
                </a:lnTo>
                <a:cubicBezTo>
                  <a:pt x="521934" y="217353"/>
                  <a:pt x="522036" y="218913"/>
                  <a:pt x="522036" y="220497"/>
                </a:cubicBezTo>
                <a:lnTo>
                  <a:pt x="522036" y="364511"/>
                </a:lnTo>
                <a:cubicBezTo>
                  <a:pt x="522036" y="384396"/>
                  <a:pt x="505916" y="400516"/>
                  <a:pt x="486031" y="400516"/>
                </a:cubicBezTo>
                <a:lnTo>
                  <a:pt x="378042" y="400516"/>
                </a:lnTo>
                <a:lnTo>
                  <a:pt x="378042" y="256516"/>
                </a:lnTo>
                <a:lnTo>
                  <a:pt x="270030" y="256516"/>
                </a:lnTo>
                <a:lnTo>
                  <a:pt x="270030" y="400516"/>
                </a:lnTo>
                <a:lnTo>
                  <a:pt x="162041" y="400516"/>
                </a:lnTo>
                <a:cubicBezTo>
                  <a:pt x="142156" y="400516"/>
                  <a:pt x="126036" y="384396"/>
                  <a:pt x="126036" y="364511"/>
                </a:cubicBezTo>
                <a:lnTo>
                  <a:pt x="126036" y="220497"/>
                </a:lnTo>
                <a:lnTo>
                  <a:pt x="127889" y="216024"/>
                </a:lnTo>
                <a:lnTo>
                  <a:pt x="0" y="216024"/>
                </a:ln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fontScale="25000" lnSpcReduction="20000"/>
          </a:bodyPr>
          <a:p>
            <a:pPr algn="ctr" eaLnBrk="1" hangingPunct="1">
              <a:lnSpc>
                <a:spcPct val="140000"/>
              </a:lnSpc>
            </a:pPr>
            <a:endParaRPr lang="zh-CN" altLang="en-US"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49" name="圆角矩形 1"/>
          <p:cNvSpPr/>
          <p:nvPr>
            <p:custDataLst>
              <p:tags r:id="rId6"/>
            </p:custDataLst>
          </p:nvPr>
        </p:nvSpPr>
        <p:spPr>
          <a:xfrm>
            <a:off x="4962284" y="1939642"/>
            <a:ext cx="2393892" cy="377299"/>
          </a:xfrm>
          <a:prstGeom prst="roundRect">
            <a:avLst>
              <a:gd name="adj" fmla="val 50000"/>
            </a:avLst>
          </a:prstGeom>
          <a:gradFill flip="none" rotWithShape="1">
            <a:gsLst>
              <a:gs pos="71000">
                <a:srgbClr val="3498DB"/>
              </a:gs>
              <a:gs pos="0">
                <a:srgbClr val="3498DB"/>
              </a:gs>
              <a:gs pos="100000">
                <a:srgbClr val="3498DB">
                  <a:lumMod val="20000"/>
                  <a:lumOff val="80000"/>
                </a:srgbClr>
              </a:gs>
              <a:gs pos="71000">
                <a:srgbClr val="3498DB">
                  <a:lumMod val="20000"/>
                  <a:lumOff val="80000"/>
                </a:srgbClr>
              </a:gs>
            </a:gsLst>
            <a:lin ang="1800000" scaled="0"/>
            <a:tileRect/>
          </a:gra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5000" lnSpcReduction="20000"/>
          </a:bodyPr>
          <a:p>
            <a:pPr algn="ctr">
              <a:lnSpc>
                <a:spcPct val="140000"/>
              </a:lnSpc>
            </a:pPr>
            <a:endParaRPr lang="zh-CN" altLang="en-US">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51" name="矩形 50"/>
          <p:cNvSpPr/>
          <p:nvPr>
            <p:custDataLst>
              <p:tags r:id="rId7"/>
            </p:custDataLst>
          </p:nvPr>
        </p:nvSpPr>
        <p:spPr>
          <a:xfrm>
            <a:off x="4881880" y="2429510"/>
            <a:ext cx="2669540" cy="1130935"/>
          </a:xfrm>
          <a:prstGeom prst="rect">
            <a:avLst/>
          </a:prstGeom>
        </p:spPr>
        <p:txBody>
          <a:bodyPr wrap="square" lIns="91440" tIns="45720" rIns="91440" bIns="0" anchor="b"/>
          <a:p>
            <a:pPr>
              <a:lnSpc>
                <a:spcPct val="120000"/>
              </a:lnSpc>
            </a:pPr>
            <a:r>
              <a:rPr lang="en-US" altLang="zh-CN" sz="1600" b="1" spc="300">
                <a:solidFill>
                  <a:srgbClr val="3498DB"/>
                </a:solidFill>
                <a:latin typeface="Arial" panose="020B0604020202020204" pitchFamily="34" charset="0"/>
                <a:ea typeface="黑体" panose="02010609060101010101" charset="-122"/>
                <a:cs typeface="黑体" panose="02010609060101010101" charset="-122"/>
                <a:sym typeface="Arial" panose="020B0604020202020204" pitchFamily="34" charset="0"/>
              </a:rPr>
              <a:t>2.在组内选出一个主发言人，所有同学分别查找资料，最后由主发言人汇总，集思广益。</a:t>
            </a:r>
            <a:endParaRPr lang="en-US" altLang="zh-CN" sz="1600" b="1" spc="300">
              <a:solidFill>
                <a:srgbClr val="3498DB"/>
              </a:solidFill>
              <a:latin typeface="Arial" panose="020B0604020202020204" pitchFamily="34" charset="0"/>
              <a:ea typeface="黑体" panose="02010609060101010101" charset="-122"/>
              <a:cs typeface="黑体" panose="02010609060101010101" charset="-122"/>
              <a:sym typeface="Arial" panose="020B0604020202020204" pitchFamily="34" charset="0"/>
            </a:endParaRPr>
          </a:p>
        </p:txBody>
      </p:sp>
      <p:sp>
        <p:nvSpPr>
          <p:cNvPr id="52" name="椭圆 51"/>
          <p:cNvSpPr/>
          <p:nvPr>
            <p:custDataLst>
              <p:tags r:id="rId8"/>
            </p:custDataLst>
          </p:nvPr>
        </p:nvSpPr>
        <p:spPr>
          <a:xfrm>
            <a:off x="4504969" y="1939641"/>
            <a:ext cx="377299" cy="377299"/>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黑体" panose="02010609060101010101" charset="-122"/>
              <a:sym typeface="Arial" panose="020B0604020202020204" pitchFamily="34" charset="0"/>
            </a:endParaRPr>
          </a:p>
        </p:txBody>
      </p:sp>
      <p:sp>
        <p:nvSpPr>
          <p:cNvPr id="54" name="KSO_Shape"/>
          <p:cNvSpPr/>
          <p:nvPr>
            <p:custDataLst>
              <p:tags r:id="rId9"/>
            </p:custDataLst>
          </p:nvPr>
        </p:nvSpPr>
        <p:spPr bwMode="auto">
          <a:xfrm>
            <a:off x="4604316" y="2035588"/>
            <a:ext cx="185403" cy="185403"/>
          </a:xfrm>
          <a:custGeom>
            <a:avLst/>
            <a:gdLst>
              <a:gd name="T0" fmla="*/ 2147483646 w 207"/>
              <a:gd name="T1" fmla="*/ 2147483646 h 207"/>
              <a:gd name="T2" fmla="*/ 2147483646 w 207"/>
              <a:gd name="T3" fmla="*/ 2147483646 h 207"/>
              <a:gd name="T4" fmla="*/ 2147483646 w 207"/>
              <a:gd name="T5" fmla="*/ 2147483646 h 207"/>
              <a:gd name="T6" fmla="*/ 2147483646 w 207"/>
              <a:gd name="T7" fmla="*/ 2147483646 h 207"/>
              <a:gd name="T8" fmla="*/ 2147483646 w 207"/>
              <a:gd name="T9" fmla="*/ 2147483646 h 207"/>
              <a:gd name="T10" fmla="*/ 2147483646 w 207"/>
              <a:gd name="T11" fmla="*/ 2147483646 h 207"/>
              <a:gd name="T12" fmla="*/ 2147483646 w 207"/>
              <a:gd name="T13" fmla="*/ 2147483646 h 207"/>
              <a:gd name="T14" fmla="*/ 2147483646 w 207"/>
              <a:gd name="T15" fmla="*/ 2147483646 h 207"/>
              <a:gd name="T16" fmla="*/ 2147483646 w 207"/>
              <a:gd name="T17" fmla="*/ 2147483646 h 207"/>
              <a:gd name="T18" fmla="*/ 2147483646 w 207"/>
              <a:gd name="T19" fmla="*/ 2147483646 h 207"/>
              <a:gd name="T20" fmla="*/ 2147483646 w 207"/>
              <a:gd name="T21" fmla="*/ 2147483646 h 207"/>
              <a:gd name="T22" fmla="*/ 2147483646 w 207"/>
              <a:gd name="T23" fmla="*/ 2147483646 h 207"/>
              <a:gd name="T24" fmla="*/ 2147483646 w 207"/>
              <a:gd name="T25" fmla="*/ 2147483646 h 207"/>
              <a:gd name="T26" fmla="*/ 2147483646 w 207"/>
              <a:gd name="T27" fmla="*/ 2147483646 h 207"/>
              <a:gd name="T28" fmla="*/ 0 w 207"/>
              <a:gd name="T29" fmla="*/ 2147483646 h 207"/>
              <a:gd name="T30" fmla="*/ 2147483646 w 207"/>
              <a:gd name="T31" fmla="*/ 2147483646 h 207"/>
              <a:gd name="T32" fmla="*/ 2147483646 w 207"/>
              <a:gd name="T33" fmla="*/ 0 h 207"/>
              <a:gd name="T34" fmla="*/ 2147483646 w 207"/>
              <a:gd name="T35" fmla="*/ 2147483646 h 207"/>
              <a:gd name="T36" fmla="*/ 2147483646 w 207"/>
              <a:gd name="T37" fmla="*/ 2147483646 h 207"/>
              <a:gd name="T38" fmla="*/ 2147483646 w 207"/>
              <a:gd name="T39" fmla="*/ 2147483646 h 207"/>
              <a:gd name="T40" fmla="*/ 2147483646 w 207"/>
              <a:gd name="T41" fmla="*/ 2147483646 h 207"/>
              <a:gd name="T42" fmla="*/ 2147483646 w 207"/>
              <a:gd name="T43" fmla="*/ 2147483646 h 207"/>
              <a:gd name="T44" fmla="*/ 2147483646 w 207"/>
              <a:gd name="T45" fmla="*/ 2147483646 h 207"/>
              <a:gd name="T46" fmla="*/ 2147483646 w 207"/>
              <a:gd name="T47" fmla="*/ 2147483646 h 207"/>
              <a:gd name="T48" fmla="*/ 2147483646 w 207"/>
              <a:gd name="T49" fmla="*/ 2147483646 h 207"/>
              <a:gd name="T50" fmla="*/ 2147483646 w 207"/>
              <a:gd name="T51" fmla="*/ 2147483646 h 207"/>
              <a:gd name="T52" fmla="*/ 2147483646 w 207"/>
              <a:gd name="T53" fmla="*/ 2147483646 h 207"/>
              <a:gd name="T54" fmla="*/ 2147483646 w 207"/>
              <a:gd name="T55" fmla="*/ 2147483646 h 207"/>
              <a:gd name="T56" fmla="*/ 2147483646 w 207"/>
              <a:gd name="T57" fmla="*/ 2147483646 h 207"/>
              <a:gd name="T58" fmla="*/ 2147483646 w 207"/>
              <a:gd name="T59" fmla="*/ 2147483646 h 207"/>
              <a:gd name="T60" fmla="*/ 2147483646 w 207"/>
              <a:gd name="T61" fmla="*/ 2147483646 h 207"/>
              <a:gd name="T62" fmla="*/ 2147483646 w 207"/>
              <a:gd name="T63" fmla="*/ 2147483646 h 207"/>
              <a:gd name="T64" fmla="*/ 2147483646 w 207"/>
              <a:gd name="T65" fmla="*/ 2147483646 h 207"/>
              <a:gd name="T66" fmla="*/ 2147483646 w 207"/>
              <a:gd name="T67" fmla="*/ 2147483646 h 207"/>
              <a:gd name="T68" fmla="*/ 2147483646 w 207"/>
              <a:gd name="T69" fmla="*/ 2147483646 h 207"/>
              <a:gd name="T70" fmla="*/ 2147483646 w 207"/>
              <a:gd name="T71" fmla="*/ 2147483646 h 207"/>
              <a:gd name="T72" fmla="*/ 2147483646 w 207"/>
              <a:gd name="T73" fmla="*/ 2147483646 h 207"/>
              <a:gd name="T74" fmla="*/ 2147483646 w 207"/>
              <a:gd name="T75" fmla="*/ 2147483646 h 2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ysClr val="window" lastClr="FFFFFF"/>
          </a:solidFill>
          <a:ln>
            <a:noFill/>
          </a:ln>
        </p:spPr>
        <p:txBody>
          <a:bodyPr anchor="ctr">
            <a:normAutofit fontScale="25000" lnSpcReduction="20000"/>
          </a:bodyPr>
          <a:p>
            <a:pPr>
              <a:lnSpc>
                <a:spcPct val="140000"/>
              </a:lnSpc>
            </a:pPr>
            <a:endParaRPr lang="zh-CN" altLang="en-US">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56" name="圆角矩形 1"/>
          <p:cNvSpPr/>
          <p:nvPr>
            <p:custDataLst>
              <p:tags r:id="rId10"/>
            </p:custDataLst>
          </p:nvPr>
        </p:nvSpPr>
        <p:spPr>
          <a:xfrm>
            <a:off x="1442787" y="3763056"/>
            <a:ext cx="2393892" cy="377299"/>
          </a:xfrm>
          <a:prstGeom prst="roundRect">
            <a:avLst>
              <a:gd name="adj" fmla="val 50000"/>
            </a:avLst>
          </a:prstGeom>
          <a:gradFill flip="none" rotWithShape="1">
            <a:gsLst>
              <a:gs pos="60000">
                <a:srgbClr val="1AA3AA"/>
              </a:gs>
              <a:gs pos="0">
                <a:srgbClr val="1AA3AA"/>
              </a:gs>
              <a:gs pos="100000">
                <a:srgbClr val="1AA3AA">
                  <a:lumMod val="20000"/>
                  <a:lumOff val="80000"/>
                </a:srgbClr>
              </a:gs>
              <a:gs pos="60000">
                <a:srgbClr val="1AA3AA">
                  <a:lumMod val="20000"/>
                  <a:lumOff val="80000"/>
                </a:srgbClr>
              </a:gs>
            </a:gsLst>
            <a:lin ang="1800000" scaled="0"/>
            <a:tileRect/>
          </a:gra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5000" lnSpcReduction="20000"/>
          </a:bodyPr>
          <a:p>
            <a:pPr algn="ctr">
              <a:lnSpc>
                <a:spcPct val="140000"/>
              </a:lnSpc>
            </a:pPr>
            <a:endParaRPr lang="zh-CN" altLang="en-US">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58" name="矩形 57"/>
          <p:cNvSpPr/>
          <p:nvPr>
            <p:custDataLst>
              <p:tags r:id="rId11"/>
            </p:custDataLst>
          </p:nvPr>
        </p:nvSpPr>
        <p:spPr>
          <a:xfrm>
            <a:off x="1158875" y="4191635"/>
            <a:ext cx="3155315" cy="1287145"/>
          </a:xfrm>
          <a:prstGeom prst="rect">
            <a:avLst/>
          </a:prstGeom>
        </p:spPr>
        <p:txBody>
          <a:bodyPr wrap="square" lIns="91440" tIns="45720" rIns="91440" bIns="0" anchor="b"/>
          <a:p>
            <a:pPr>
              <a:lnSpc>
                <a:spcPct val="120000"/>
              </a:lnSpc>
            </a:pPr>
            <a:r>
              <a:rPr lang="en-US" altLang="zh-CN" sz="1600" b="1" spc="300">
                <a:solidFill>
                  <a:srgbClr val="1AA3AA"/>
                </a:solidFill>
                <a:latin typeface="Arial" panose="020B0604020202020204" pitchFamily="34" charset="0"/>
                <a:ea typeface="黑体" panose="02010609060101010101" charset="-122"/>
                <a:cs typeface="黑体" panose="02010609060101010101" charset="-122"/>
                <a:sym typeface="Arial" panose="020B0604020202020204" pitchFamily="34" charset="0"/>
              </a:rPr>
              <a:t>4.</a:t>
            </a:r>
            <a:r>
              <a:rPr lang="zh-CN" altLang="en-US" sz="1600" b="1" spc="300">
                <a:solidFill>
                  <a:srgbClr val="1AA3AA"/>
                </a:solidFill>
                <a:latin typeface="Arial" panose="020B0604020202020204" pitchFamily="34" charset="0"/>
                <a:ea typeface="黑体" panose="02010609060101010101" charset="-122"/>
                <a:cs typeface="黑体" panose="02010609060101010101" charset="-122"/>
                <a:sym typeface="Arial" panose="020B0604020202020204" pitchFamily="34" charset="0"/>
              </a:rPr>
              <a:t>在指导教师的组织下，由各小组随机抽取 3～4 名同学组成评审团，在阶梯教室对小组活动成果进行评审。</a:t>
            </a:r>
            <a:endParaRPr lang="zh-CN" altLang="en-US" sz="1600" b="1" spc="300">
              <a:solidFill>
                <a:srgbClr val="1AA3AA"/>
              </a:solidFill>
              <a:latin typeface="Arial" panose="020B0604020202020204" pitchFamily="34" charset="0"/>
              <a:ea typeface="黑体" panose="02010609060101010101" charset="-122"/>
              <a:cs typeface="黑体" panose="02010609060101010101" charset="-122"/>
              <a:sym typeface="Arial" panose="020B0604020202020204" pitchFamily="34" charset="0"/>
            </a:endParaRPr>
          </a:p>
        </p:txBody>
      </p:sp>
      <p:sp>
        <p:nvSpPr>
          <p:cNvPr id="59" name="椭圆 58"/>
          <p:cNvSpPr/>
          <p:nvPr>
            <p:custDataLst>
              <p:tags r:id="rId12"/>
            </p:custDataLst>
          </p:nvPr>
        </p:nvSpPr>
        <p:spPr>
          <a:xfrm>
            <a:off x="985472" y="3763055"/>
            <a:ext cx="377299" cy="377299"/>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黑体" panose="02010609060101010101" charset="-122"/>
              <a:sym typeface="Arial" panose="020B0604020202020204" pitchFamily="34" charset="0"/>
            </a:endParaRPr>
          </a:p>
        </p:txBody>
      </p:sp>
      <p:sp>
        <p:nvSpPr>
          <p:cNvPr id="61" name="KSO_Shape"/>
          <p:cNvSpPr/>
          <p:nvPr>
            <p:custDataLst>
              <p:tags r:id="rId13"/>
            </p:custDataLst>
          </p:nvPr>
        </p:nvSpPr>
        <p:spPr>
          <a:xfrm>
            <a:off x="1067567" y="3872139"/>
            <a:ext cx="213108" cy="185404"/>
          </a:xfrm>
          <a:custGeom>
            <a:avLst/>
            <a:gdLst>
              <a:gd name="connsiteX0" fmla="*/ 216021 w 432042"/>
              <a:gd name="connsiteY0" fmla="*/ 221820 h 375762"/>
              <a:gd name="connsiteX1" fmla="*/ 292992 w 432042"/>
              <a:gd name="connsiteY1" fmla="*/ 298791 h 375762"/>
              <a:gd name="connsiteX2" fmla="*/ 216021 w 432042"/>
              <a:gd name="connsiteY2" fmla="*/ 375762 h 375762"/>
              <a:gd name="connsiteX3" fmla="*/ 139050 w 432042"/>
              <a:gd name="connsiteY3" fmla="*/ 298791 h 375762"/>
              <a:gd name="connsiteX4" fmla="*/ 216021 w 432042"/>
              <a:gd name="connsiteY4" fmla="*/ 221820 h 375762"/>
              <a:gd name="connsiteX5" fmla="*/ 216021 w 432042"/>
              <a:gd name="connsiteY5" fmla="*/ 109336 h 375762"/>
              <a:gd name="connsiteX6" fmla="*/ 368029 w 432042"/>
              <a:gd name="connsiteY6" fmla="*/ 177084 h 375762"/>
              <a:gd name="connsiteX7" fmla="*/ 336422 w 432042"/>
              <a:gd name="connsiteY7" fmla="*/ 221820 h 375762"/>
              <a:gd name="connsiteX8" fmla="*/ 216021 w 432042"/>
              <a:gd name="connsiteY8" fmla="*/ 162428 h 375762"/>
              <a:gd name="connsiteX9" fmla="*/ 95620 w 432042"/>
              <a:gd name="connsiteY9" fmla="*/ 221820 h 375762"/>
              <a:gd name="connsiteX10" fmla="*/ 64014 w 432042"/>
              <a:gd name="connsiteY10" fmla="*/ 177084 h 375762"/>
              <a:gd name="connsiteX11" fmla="*/ 216021 w 432042"/>
              <a:gd name="connsiteY11" fmla="*/ 109336 h 375762"/>
              <a:gd name="connsiteX12" fmla="*/ 216021 w 432042"/>
              <a:gd name="connsiteY12" fmla="*/ 0 h 375762"/>
              <a:gd name="connsiteX13" fmla="*/ 432042 w 432042"/>
              <a:gd name="connsiteY13" fmla="*/ 86479 h 375762"/>
              <a:gd name="connsiteX14" fmla="*/ 399808 w 432042"/>
              <a:gd name="connsiteY14" fmla="*/ 132103 h 375762"/>
              <a:gd name="connsiteX15" fmla="*/ 216021 w 432042"/>
              <a:gd name="connsiteY15" fmla="*/ 55952 h 375762"/>
              <a:gd name="connsiteX16" fmla="*/ 32234 w 432042"/>
              <a:gd name="connsiteY16" fmla="*/ 132103 h 375762"/>
              <a:gd name="connsiteX17" fmla="*/ 0 w 432042"/>
              <a:gd name="connsiteY17" fmla="*/ 86480 h 375762"/>
              <a:gd name="connsiteX18" fmla="*/ 216021 w 432042"/>
              <a:gd name="connsiteY18" fmla="*/ 0 h 375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2042" h="375762">
                <a:moveTo>
                  <a:pt x="216021" y="221820"/>
                </a:moveTo>
                <a:cubicBezTo>
                  <a:pt x="258531" y="221820"/>
                  <a:pt x="292992" y="256281"/>
                  <a:pt x="292992" y="298791"/>
                </a:cubicBezTo>
                <a:cubicBezTo>
                  <a:pt x="292992" y="341301"/>
                  <a:pt x="258531" y="375762"/>
                  <a:pt x="216021" y="375762"/>
                </a:cubicBezTo>
                <a:cubicBezTo>
                  <a:pt x="173511" y="375762"/>
                  <a:pt x="139050" y="341301"/>
                  <a:pt x="139050" y="298791"/>
                </a:cubicBezTo>
                <a:cubicBezTo>
                  <a:pt x="139050" y="256281"/>
                  <a:pt x="173511" y="221820"/>
                  <a:pt x="216021" y="221820"/>
                </a:cubicBezTo>
                <a:close/>
                <a:moveTo>
                  <a:pt x="216021" y="109336"/>
                </a:moveTo>
                <a:cubicBezTo>
                  <a:pt x="276428" y="109336"/>
                  <a:pt x="330776" y="135275"/>
                  <a:pt x="368029" y="177084"/>
                </a:cubicBezTo>
                <a:lnTo>
                  <a:pt x="336422" y="221820"/>
                </a:lnTo>
                <a:cubicBezTo>
                  <a:pt x="308859" y="185511"/>
                  <a:pt x="265135" y="162428"/>
                  <a:pt x="216021" y="162428"/>
                </a:cubicBezTo>
                <a:cubicBezTo>
                  <a:pt x="166906" y="162428"/>
                  <a:pt x="123183" y="185511"/>
                  <a:pt x="95620" y="221820"/>
                </a:cubicBezTo>
                <a:lnTo>
                  <a:pt x="64014" y="177084"/>
                </a:lnTo>
                <a:cubicBezTo>
                  <a:pt x="101266" y="135275"/>
                  <a:pt x="155615" y="109336"/>
                  <a:pt x="216021" y="109336"/>
                </a:cubicBezTo>
                <a:close/>
                <a:moveTo>
                  <a:pt x="216021" y="0"/>
                </a:moveTo>
                <a:cubicBezTo>
                  <a:pt x="299836" y="0"/>
                  <a:pt x="376026" y="32650"/>
                  <a:pt x="432042" y="86479"/>
                </a:cubicBezTo>
                <a:lnTo>
                  <a:pt x="399808" y="132103"/>
                </a:lnTo>
                <a:cubicBezTo>
                  <a:pt x="352782" y="85052"/>
                  <a:pt x="287800" y="55952"/>
                  <a:pt x="216021" y="55952"/>
                </a:cubicBezTo>
                <a:cubicBezTo>
                  <a:pt x="144243" y="55952"/>
                  <a:pt x="79261" y="85053"/>
                  <a:pt x="32234" y="132103"/>
                </a:cubicBezTo>
                <a:lnTo>
                  <a:pt x="0" y="86480"/>
                </a:lnTo>
                <a:cubicBezTo>
                  <a:pt x="56016" y="32650"/>
                  <a:pt x="132206" y="0"/>
                  <a:pt x="216021" y="0"/>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fontScale="25000" lnSpcReduction="20000"/>
          </a:bodyPr>
          <a:p>
            <a:pPr algn="ctr" eaLnBrk="1" hangingPunct="1">
              <a:lnSpc>
                <a:spcPct val="140000"/>
              </a:lnSpc>
            </a:pPr>
            <a:endParaRPr lang="zh-CN" altLang="en-US">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5" name="圆角矩形 1"/>
          <p:cNvSpPr/>
          <p:nvPr>
            <p:custDataLst>
              <p:tags r:id="rId14"/>
            </p:custDataLst>
          </p:nvPr>
        </p:nvSpPr>
        <p:spPr>
          <a:xfrm>
            <a:off x="4962284" y="3763056"/>
            <a:ext cx="2393892" cy="377299"/>
          </a:xfrm>
          <a:prstGeom prst="roundRect">
            <a:avLst>
              <a:gd name="adj" fmla="val 50000"/>
            </a:avLst>
          </a:prstGeom>
          <a:gradFill flip="none" rotWithShape="1">
            <a:gsLst>
              <a:gs pos="77000">
                <a:srgbClr val="69A35B">
                  <a:lumMod val="60000"/>
                  <a:lumOff val="40000"/>
                </a:srgbClr>
              </a:gs>
              <a:gs pos="0">
                <a:srgbClr val="69A35B">
                  <a:lumMod val="60000"/>
                  <a:lumOff val="40000"/>
                </a:srgbClr>
              </a:gs>
              <a:gs pos="100000">
                <a:srgbClr val="69A35B">
                  <a:lumMod val="20000"/>
                  <a:lumOff val="80000"/>
                </a:srgbClr>
              </a:gs>
              <a:gs pos="77000">
                <a:srgbClr val="69A35B">
                  <a:lumMod val="20000"/>
                  <a:lumOff val="80000"/>
                </a:srgbClr>
              </a:gs>
            </a:gsLst>
            <a:lin ang="1800000" scaled="0"/>
            <a:tileRect/>
          </a:gra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5000" lnSpcReduction="20000"/>
          </a:bodyPr>
          <a:p>
            <a:pPr algn="ctr">
              <a:lnSpc>
                <a:spcPct val="140000"/>
              </a:lnSpc>
            </a:pPr>
            <a:endParaRPr lang="zh-CN" altLang="en-US">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65" name="矩形 64"/>
          <p:cNvSpPr/>
          <p:nvPr>
            <p:custDataLst>
              <p:tags r:id="rId15"/>
            </p:custDataLst>
          </p:nvPr>
        </p:nvSpPr>
        <p:spPr>
          <a:xfrm>
            <a:off x="4962525" y="4359275"/>
            <a:ext cx="2426335" cy="618490"/>
          </a:xfrm>
          <a:prstGeom prst="rect">
            <a:avLst/>
          </a:prstGeom>
        </p:spPr>
        <p:txBody>
          <a:bodyPr wrap="square" lIns="91440" tIns="45720" rIns="91440" bIns="0" anchor="b"/>
          <a:p>
            <a:pPr>
              <a:lnSpc>
                <a:spcPct val="120000"/>
              </a:lnSpc>
            </a:pPr>
            <a:r>
              <a:rPr lang="en-US" altLang="zh-CN" sz="1600" b="1" spc="300">
                <a:solidFill>
                  <a:srgbClr val="69A35B">
                    <a:lumMod val="60000"/>
                    <a:lumOff val="40000"/>
                  </a:srgbClr>
                </a:solidFill>
                <a:latin typeface="Arial" panose="020B0604020202020204" pitchFamily="34" charset="0"/>
                <a:ea typeface="黑体" panose="02010609060101010101" charset="-122"/>
                <a:cs typeface="黑体" panose="02010609060101010101" charset="-122"/>
                <a:sym typeface="Arial" panose="020B0604020202020204" pitchFamily="34" charset="0"/>
              </a:rPr>
              <a:t>5.评选出最优文案和最美文创产品。</a:t>
            </a:r>
            <a:endParaRPr lang="en-US" altLang="zh-CN" sz="1600" b="1" spc="300">
              <a:solidFill>
                <a:srgbClr val="69A35B">
                  <a:lumMod val="60000"/>
                  <a:lumOff val="40000"/>
                </a:srgbClr>
              </a:solidFill>
              <a:latin typeface="Arial" panose="020B0604020202020204" pitchFamily="34" charset="0"/>
              <a:ea typeface="黑体" panose="02010609060101010101" charset="-122"/>
              <a:cs typeface="黑体" panose="02010609060101010101" charset="-122"/>
              <a:sym typeface="Arial" panose="020B0604020202020204" pitchFamily="34" charset="0"/>
            </a:endParaRPr>
          </a:p>
        </p:txBody>
      </p:sp>
      <p:sp>
        <p:nvSpPr>
          <p:cNvPr id="66" name="椭圆 65"/>
          <p:cNvSpPr/>
          <p:nvPr>
            <p:custDataLst>
              <p:tags r:id="rId16"/>
            </p:custDataLst>
          </p:nvPr>
        </p:nvSpPr>
        <p:spPr>
          <a:xfrm>
            <a:off x="4504969" y="3763055"/>
            <a:ext cx="377299" cy="377299"/>
          </a:xfrm>
          <a:prstGeom prst="ellipse">
            <a:avLst/>
          </a:prstGeom>
          <a:solidFill>
            <a:srgbClr val="69A35B">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黑体" panose="02010609060101010101" charset="-122"/>
              <a:sym typeface="Arial" panose="020B0604020202020204" pitchFamily="34" charset="0"/>
            </a:endParaRPr>
          </a:p>
        </p:txBody>
      </p:sp>
      <p:sp>
        <p:nvSpPr>
          <p:cNvPr id="68" name="KSO_Shape"/>
          <p:cNvSpPr/>
          <p:nvPr>
            <p:custDataLst>
              <p:tags r:id="rId17"/>
            </p:custDataLst>
          </p:nvPr>
        </p:nvSpPr>
        <p:spPr bwMode="auto">
          <a:xfrm>
            <a:off x="4636234" y="3872140"/>
            <a:ext cx="122367" cy="185404"/>
          </a:xfrm>
          <a:custGeom>
            <a:avLst/>
            <a:gdLst>
              <a:gd name="T0" fmla="*/ 2147483646 w 4113"/>
              <a:gd name="T1" fmla="*/ 85372087 h 6240"/>
              <a:gd name="T2" fmla="*/ 2147483646 w 4113"/>
              <a:gd name="T3" fmla="*/ 967426774 h 6240"/>
              <a:gd name="T4" fmla="*/ 2147483646 w 4113"/>
              <a:gd name="T5" fmla="*/ 2147483646 h 6240"/>
              <a:gd name="T6" fmla="*/ 2147483646 w 4113"/>
              <a:gd name="T7" fmla="*/ 2147483646 h 6240"/>
              <a:gd name="T8" fmla="*/ 2147483646 w 4113"/>
              <a:gd name="T9" fmla="*/ 2147483646 h 6240"/>
              <a:gd name="T10" fmla="*/ 2147483646 w 4113"/>
              <a:gd name="T11" fmla="*/ 2147483646 h 6240"/>
              <a:gd name="T12" fmla="*/ 2147483646 w 4113"/>
              <a:gd name="T13" fmla="*/ 2147483646 h 6240"/>
              <a:gd name="T14" fmla="*/ 2147483646 w 4113"/>
              <a:gd name="T15" fmla="*/ 2147483646 h 6240"/>
              <a:gd name="T16" fmla="*/ 2147483646 w 4113"/>
              <a:gd name="T17" fmla="*/ 2147483646 h 6240"/>
              <a:gd name="T18" fmla="*/ 2147483646 w 4113"/>
              <a:gd name="T19" fmla="*/ 2147483646 h 6240"/>
              <a:gd name="T20" fmla="*/ 2147483646 w 4113"/>
              <a:gd name="T21" fmla="*/ 2147483646 h 6240"/>
              <a:gd name="T22" fmla="*/ 2147483646 w 4113"/>
              <a:gd name="T23" fmla="*/ 2147483646 h 6240"/>
              <a:gd name="T24" fmla="*/ 2147483646 w 4113"/>
              <a:gd name="T25" fmla="*/ 2147483646 h 6240"/>
              <a:gd name="T26" fmla="*/ 2147483646 w 4113"/>
              <a:gd name="T27" fmla="*/ 2147483646 h 6240"/>
              <a:gd name="T28" fmla="*/ 2147483646 w 4113"/>
              <a:gd name="T29" fmla="*/ 2147483646 h 6240"/>
              <a:gd name="T30" fmla="*/ 2147483646 w 4113"/>
              <a:gd name="T31" fmla="*/ 2147483646 h 6240"/>
              <a:gd name="T32" fmla="*/ 2147483646 w 4113"/>
              <a:gd name="T33" fmla="*/ 2147483646 h 6240"/>
              <a:gd name="T34" fmla="*/ 2147483646 w 4113"/>
              <a:gd name="T35" fmla="*/ 2147483646 h 6240"/>
              <a:gd name="T36" fmla="*/ 1256100170 w 4113"/>
              <a:gd name="T37" fmla="*/ 2147483646 h 6240"/>
              <a:gd name="T38" fmla="*/ 171286262 w 4113"/>
              <a:gd name="T39" fmla="*/ 2147483646 h 6240"/>
              <a:gd name="T40" fmla="*/ 0 w 4113"/>
              <a:gd name="T41" fmla="*/ 2147483646 h 6240"/>
              <a:gd name="T42" fmla="*/ 485358151 w 4113"/>
              <a:gd name="T43" fmla="*/ 2147483646 h 6240"/>
              <a:gd name="T44" fmla="*/ 1912744888 w 4113"/>
              <a:gd name="T45" fmla="*/ 2147483646 h 6240"/>
              <a:gd name="T46" fmla="*/ 2147483646 w 4113"/>
              <a:gd name="T47" fmla="*/ 2147483646 h 6240"/>
              <a:gd name="T48" fmla="*/ 2147483646 w 4113"/>
              <a:gd name="T49" fmla="*/ 2147483646 h 6240"/>
              <a:gd name="T50" fmla="*/ 2147483646 w 4113"/>
              <a:gd name="T51" fmla="*/ 967426774 h 6240"/>
              <a:gd name="T52" fmla="*/ 2147483646 w 4113"/>
              <a:gd name="T53" fmla="*/ 85372087 h 6240"/>
              <a:gd name="T54" fmla="*/ 2147483646 w 4113"/>
              <a:gd name="T55" fmla="*/ 2147483646 h 6240"/>
              <a:gd name="T56" fmla="*/ 2147483646 w 4113"/>
              <a:gd name="T57" fmla="*/ 2147483646 h 6240"/>
              <a:gd name="T58" fmla="*/ 2147483646 w 4113"/>
              <a:gd name="T59" fmla="*/ 2147483646 h 6240"/>
              <a:gd name="T60" fmla="*/ 2147483646 w 4113"/>
              <a:gd name="T61" fmla="*/ 2147483646 h 6240"/>
              <a:gd name="T62" fmla="*/ 2147483646 w 4113"/>
              <a:gd name="T63" fmla="*/ 2147483646 h 6240"/>
              <a:gd name="T64" fmla="*/ 2147483646 w 4113"/>
              <a:gd name="T65" fmla="*/ 2147483646 h 6240"/>
              <a:gd name="T66" fmla="*/ 2147483646 w 4113"/>
              <a:gd name="T67" fmla="*/ 2147483646 h 6240"/>
              <a:gd name="T68" fmla="*/ 2147483646 w 4113"/>
              <a:gd name="T69" fmla="*/ 2147483646 h 6240"/>
              <a:gd name="T70" fmla="*/ 2147483646 w 4113"/>
              <a:gd name="T71" fmla="*/ 2147483646 h 6240"/>
              <a:gd name="T72" fmla="*/ 2147483646 w 4113"/>
              <a:gd name="T73" fmla="*/ 2147483646 h 6240"/>
              <a:gd name="T74" fmla="*/ 2147483646 w 4113"/>
              <a:gd name="T75" fmla="*/ 2147483646 h 6240"/>
              <a:gd name="T76" fmla="*/ 2147483646 w 4113"/>
              <a:gd name="T77" fmla="*/ 2147483646 h 6240"/>
              <a:gd name="T78" fmla="*/ 2147483646 w 4113"/>
              <a:gd name="T79" fmla="*/ 2147483646 h 6240"/>
              <a:gd name="T80" fmla="*/ 2147483646 w 4113"/>
              <a:gd name="T81" fmla="*/ 2147483646 h 6240"/>
              <a:gd name="T82" fmla="*/ 2147483646 w 4113"/>
              <a:gd name="T83" fmla="*/ 2147483646 h 6240"/>
              <a:gd name="T84" fmla="*/ 2147483646 w 4113"/>
              <a:gd name="T85" fmla="*/ 2147483646 h 6240"/>
              <a:gd name="T86" fmla="*/ 2147483646 w 4113"/>
              <a:gd name="T87" fmla="*/ 2147483646 h 6240"/>
              <a:gd name="T88" fmla="*/ 2147483646 w 4113"/>
              <a:gd name="T89" fmla="*/ 2147483646 h 6240"/>
              <a:gd name="T90" fmla="*/ 2147483646 w 4113"/>
              <a:gd name="T91" fmla="*/ 2147483646 h 6240"/>
              <a:gd name="T92" fmla="*/ 2147483646 w 4113"/>
              <a:gd name="T93" fmla="*/ 2147483646 h 6240"/>
              <a:gd name="T94" fmla="*/ 2147483646 w 4113"/>
              <a:gd name="T95" fmla="*/ 2147483646 h 6240"/>
              <a:gd name="T96" fmla="*/ 2147483646 w 4113"/>
              <a:gd name="T97" fmla="*/ 2147483646 h 6240"/>
              <a:gd name="T98" fmla="*/ 2147483646 w 4113"/>
              <a:gd name="T99" fmla="*/ 2147483646 h 6240"/>
              <a:gd name="T100" fmla="*/ 2147483646 w 4113"/>
              <a:gd name="T101" fmla="*/ 2147483646 h 6240"/>
              <a:gd name="T102" fmla="*/ 2147483646 w 4113"/>
              <a:gd name="T103" fmla="*/ 2147483646 h 6240"/>
              <a:gd name="T104" fmla="*/ 2147483646 w 4113"/>
              <a:gd name="T105" fmla="*/ 2147483646 h 6240"/>
              <a:gd name="T106" fmla="*/ 2147483646 w 4113"/>
              <a:gd name="T107" fmla="*/ 2147483646 h 6240"/>
              <a:gd name="T108" fmla="*/ 2147483646 w 4113"/>
              <a:gd name="T109" fmla="*/ 2147483646 h 6240"/>
              <a:gd name="T110" fmla="*/ 2147483646 w 4113"/>
              <a:gd name="T111" fmla="*/ 2147483646 h 6240"/>
              <a:gd name="T112" fmla="*/ 2147483646 w 4113"/>
              <a:gd name="T113" fmla="*/ 2147483646 h 62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113" h="6240">
                <a:moveTo>
                  <a:pt x="552" y="0"/>
                </a:moveTo>
                <a:lnTo>
                  <a:pt x="3561" y="0"/>
                </a:lnTo>
                <a:lnTo>
                  <a:pt x="3589" y="1"/>
                </a:lnTo>
                <a:lnTo>
                  <a:pt x="3617" y="3"/>
                </a:lnTo>
                <a:lnTo>
                  <a:pt x="3645" y="7"/>
                </a:lnTo>
                <a:lnTo>
                  <a:pt x="3672" y="12"/>
                </a:lnTo>
                <a:lnTo>
                  <a:pt x="3698" y="17"/>
                </a:lnTo>
                <a:lnTo>
                  <a:pt x="3725" y="25"/>
                </a:lnTo>
                <a:lnTo>
                  <a:pt x="3751" y="34"/>
                </a:lnTo>
                <a:lnTo>
                  <a:pt x="3775" y="44"/>
                </a:lnTo>
                <a:lnTo>
                  <a:pt x="3799" y="55"/>
                </a:lnTo>
                <a:lnTo>
                  <a:pt x="3824" y="67"/>
                </a:lnTo>
                <a:lnTo>
                  <a:pt x="3847" y="80"/>
                </a:lnTo>
                <a:lnTo>
                  <a:pt x="3869" y="95"/>
                </a:lnTo>
                <a:lnTo>
                  <a:pt x="3891" y="110"/>
                </a:lnTo>
                <a:lnTo>
                  <a:pt x="3912" y="127"/>
                </a:lnTo>
                <a:lnTo>
                  <a:pt x="3932" y="144"/>
                </a:lnTo>
                <a:lnTo>
                  <a:pt x="3950" y="163"/>
                </a:lnTo>
                <a:lnTo>
                  <a:pt x="3969" y="182"/>
                </a:lnTo>
                <a:lnTo>
                  <a:pt x="3986" y="202"/>
                </a:lnTo>
                <a:lnTo>
                  <a:pt x="4002" y="223"/>
                </a:lnTo>
                <a:lnTo>
                  <a:pt x="4019" y="245"/>
                </a:lnTo>
                <a:lnTo>
                  <a:pt x="4033" y="267"/>
                </a:lnTo>
                <a:lnTo>
                  <a:pt x="4047" y="290"/>
                </a:lnTo>
                <a:lnTo>
                  <a:pt x="4058" y="313"/>
                </a:lnTo>
                <a:lnTo>
                  <a:pt x="4070" y="338"/>
                </a:lnTo>
                <a:lnTo>
                  <a:pt x="4079" y="363"/>
                </a:lnTo>
                <a:lnTo>
                  <a:pt x="4088" y="389"/>
                </a:lnTo>
                <a:lnTo>
                  <a:pt x="4095" y="414"/>
                </a:lnTo>
                <a:lnTo>
                  <a:pt x="4101" y="441"/>
                </a:lnTo>
                <a:lnTo>
                  <a:pt x="4107" y="469"/>
                </a:lnTo>
                <a:lnTo>
                  <a:pt x="4110" y="497"/>
                </a:lnTo>
                <a:lnTo>
                  <a:pt x="4113" y="525"/>
                </a:lnTo>
                <a:lnTo>
                  <a:pt x="4113" y="553"/>
                </a:lnTo>
                <a:lnTo>
                  <a:pt x="4113" y="5688"/>
                </a:lnTo>
                <a:lnTo>
                  <a:pt x="4113" y="5716"/>
                </a:lnTo>
                <a:lnTo>
                  <a:pt x="4110" y="5744"/>
                </a:lnTo>
                <a:lnTo>
                  <a:pt x="4107" y="5772"/>
                </a:lnTo>
                <a:lnTo>
                  <a:pt x="4101" y="5798"/>
                </a:lnTo>
                <a:lnTo>
                  <a:pt x="4095" y="5825"/>
                </a:lnTo>
                <a:lnTo>
                  <a:pt x="4088" y="5852"/>
                </a:lnTo>
                <a:lnTo>
                  <a:pt x="4079" y="5877"/>
                </a:lnTo>
                <a:lnTo>
                  <a:pt x="4070" y="5902"/>
                </a:lnTo>
                <a:lnTo>
                  <a:pt x="4058" y="5926"/>
                </a:lnTo>
                <a:lnTo>
                  <a:pt x="4047" y="5950"/>
                </a:lnTo>
                <a:lnTo>
                  <a:pt x="4033" y="5974"/>
                </a:lnTo>
                <a:lnTo>
                  <a:pt x="4019" y="5996"/>
                </a:lnTo>
                <a:lnTo>
                  <a:pt x="4002" y="6018"/>
                </a:lnTo>
                <a:lnTo>
                  <a:pt x="3986" y="6039"/>
                </a:lnTo>
                <a:lnTo>
                  <a:pt x="3969" y="6058"/>
                </a:lnTo>
                <a:lnTo>
                  <a:pt x="3950" y="6078"/>
                </a:lnTo>
                <a:lnTo>
                  <a:pt x="3932" y="6096"/>
                </a:lnTo>
                <a:lnTo>
                  <a:pt x="3912" y="6113"/>
                </a:lnTo>
                <a:lnTo>
                  <a:pt x="3891" y="6129"/>
                </a:lnTo>
                <a:lnTo>
                  <a:pt x="3869" y="6146"/>
                </a:lnTo>
                <a:lnTo>
                  <a:pt x="3847" y="6159"/>
                </a:lnTo>
                <a:lnTo>
                  <a:pt x="3824" y="6173"/>
                </a:lnTo>
                <a:lnTo>
                  <a:pt x="3799" y="6185"/>
                </a:lnTo>
                <a:lnTo>
                  <a:pt x="3775" y="6197"/>
                </a:lnTo>
                <a:lnTo>
                  <a:pt x="3751" y="6206"/>
                </a:lnTo>
                <a:lnTo>
                  <a:pt x="3725" y="6215"/>
                </a:lnTo>
                <a:lnTo>
                  <a:pt x="3698" y="6222"/>
                </a:lnTo>
                <a:lnTo>
                  <a:pt x="3672" y="6229"/>
                </a:lnTo>
                <a:lnTo>
                  <a:pt x="3645" y="6234"/>
                </a:lnTo>
                <a:lnTo>
                  <a:pt x="3617" y="6237"/>
                </a:lnTo>
                <a:lnTo>
                  <a:pt x="3589" y="6240"/>
                </a:lnTo>
                <a:lnTo>
                  <a:pt x="3561" y="6240"/>
                </a:lnTo>
                <a:lnTo>
                  <a:pt x="552" y="6240"/>
                </a:lnTo>
                <a:lnTo>
                  <a:pt x="523" y="6240"/>
                </a:lnTo>
                <a:lnTo>
                  <a:pt x="495" y="6237"/>
                </a:lnTo>
                <a:lnTo>
                  <a:pt x="469" y="6234"/>
                </a:lnTo>
                <a:lnTo>
                  <a:pt x="441" y="6229"/>
                </a:lnTo>
                <a:lnTo>
                  <a:pt x="414" y="6222"/>
                </a:lnTo>
                <a:lnTo>
                  <a:pt x="388" y="6215"/>
                </a:lnTo>
                <a:lnTo>
                  <a:pt x="363" y="6206"/>
                </a:lnTo>
                <a:lnTo>
                  <a:pt x="337" y="6197"/>
                </a:lnTo>
                <a:lnTo>
                  <a:pt x="313" y="6185"/>
                </a:lnTo>
                <a:lnTo>
                  <a:pt x="289" y="6173"/>
                </a:lnTo>
                <a:lnTo>
                  <a:pt x="267" y="6159"/>
                </a:lnTo>
                <a:lnTo>
                  <a:pt x="243" y="6146"/>
                </a:lnTo>
                <a:lnTo>
                  <a:pt x="222" y="6129"/>
                </a:lnTo>
                <a:lnTo>
                  <a:pt x="202" y="6113"/>
                </a:lnTo>
                <a:lnTo>
                  <a:pt x="181" y="6096"/>
                </a:lnTo>
                <a:lnTo>
                  <a:pt x="162" y="6078"/>
                </a:lnTo>
                <a:lnTo>
                  <a:pt x="143" y="6058"/>
                </a:lnTo>
                <a:lnTo>
                  <a:pt x="126" y="6039"/>
                </a:lnTo>
                <a:lnTo>
                  <a:pt x="110" y="6018"/>
                </a:lnTo>
                <a:lnTo>
                  <a:pt x="95" y="5996"/>
                </a:lnTo>
                <a:lnTo>
                  <a:pt x="80" y="5974"/>
                </a:lnTo>
                <a:lnTo>
                  <a:pt x="67" y="5950"/>
                </a:lnTo>
                <a:lnTo>
                  <a:pt x="54" y="5926"/>
                </a:lnTo>
                <a:lnTo>
                  <a:pt x="44" y="5902"/>
                </a:lnTo>
                <a:lnTo>
                  <a:pt x="33" y="5877"/>
                </a:lnTo>
                <a:lnTo>
                  <a:pt x="25" y="5852"/>
                </a:lnTo>
                <a:lnTo>
                  <a:pt x="17" y="5825"/>
                </a:lnTo>
                <a:lnTo>
                  <a:pt x="11" y="5798"/>
                </a:lnTo>
                <a:lnTo>
                  <a:pt x="6" y="5772"/>
                </a:lnTo>
                <a:lnTo>
                  <a:pt x="3" y="5744"/>
                </a:lnTo>
                <a:lnTo>
                  <a:pt x="1" y="5716"/>
                </a:lnTo>
                <a:lnTo>
                  <a:pt x="0" y="5688"/>
                </a:lnTo>
                <a:lnTo>
                  <a:pt x="0" y="553"/>
                </a:lnTo>
                <a:lnTo>
                  <a:pt x="1" y="525"/>
                </a:lnTo>
                <a:lnTo>
                  <a:pt x="3" y="497"/>
                </a:lnTo>
                <a:lnTo>
                  <a:pt x="6" y="469"/>
                </a:lnTo>
                <a:lnTo>
                  <a:pt x="11" y="441"/>
                </a:lnTo>
                <a:lnTo>
                  <a:pt x="17" y="414"/>
                </a:lnTo>
                <a:lnTo>
                  <a:pt x="25" y="389"/>
                </a:lnTo>
                <a:lnTo>
                  <a:pt x="33" y="363"/>
                </a:lnTo>
                <a:lnTo>
                  <a:pt x="44" y="338"/>
                </a:lnTo>
                <a:lnTo>
                  <a:pt x="54" y="313"/>
                </a:lnTo>
                <a:lnTo>
                  <a:pt x="67" y="290"/>
                </a:lnTo>
                <a:lnTo>
                  <a:pt x="80" y="267"/>
                </a:lnTo>
                <a:lnTo>
                  <a:pt x="95" y="245"/>
                </a:lnTo>
                <a:lnTo>
                  <a:pt x="110" y="223"/>
                </a:lnTo>
                <a:lnTo>
                  <a:pt x="126" y="202"/>
                </a:lnTo>
                <a:lnTo>
                  <a:pt x="143" y="182"/>
                </a:lnTo>
                <a:lnTo>
                  <a:pt x="162" y="163"/>
                </a:lnTo>
                <a:lnTo>
                  <a:pt x="181" y="144"/>
                </a:lnTo>
                <a:lnTo>
                  <a:pt x="202" y="127"/>
                </a:lnTo>
                <a:lnTo>
                  <a:pt x="222" y="110"/>
                </a:lnTo>
                <a:lnTo>
                  <a:pt x="243" y="95"/>
                </a:lnTo>
                <a:lnTo>
                  <a:pt x="267" y="80"/>
                </a:lnTo>
                <a:lnTo>
                  <a:pt x="289" y="67"/>
                </a:lnTo>
                <a:lnTo>
                  <a:pt x="313" y="55"/>
                </a:lnTo>
                <a:lnTo>
                  <a:pt x="337" y="44"/>
                </a:lnTo>
                <a:lnTo>
                  <a:pt x="363" y="34"/>
                </a:lnTo>
                <a:lnTo>
                  <a:pt x="388" y="25"/>
                </a:lnTo>
                <a:lnTo>
                  <a:pt x="414" y="17"/>
                </a:lnTo>
                <a:lnTo>
                  <a:pt x="441" y="12"/>
                </a:lnTo>
                <a:lnTo>
                  <a:pt x="469" y="7"/>
                </a:lnTo>
                <a:lnTo>
                  <a:pt x="495" y="3"/>
                </a:lnTo>
                <a:lnTo>
                  <a:pt x="523" y="1"/>
                </a:lnTo>
                <a:lnTo>
                  <a:pt x="552" y="0"/>
                </a:lnTo>
                <a:close/>
                <a:moveTo>
                  <a:pt x="463" y="891"/>
                </a:moveTo>
                <a:lnTo>
                  <a:pt x="463" y="3086"/>
                </a:lnTo>
                <a:lnTo>
                  <a:pt x="3638" y="3086"/>
                </a:lnTo>
                <a:lnTo>
                  <a:pt x="3638" y="891"/>
                </a:lnTo>
                <a:lnTo>
                  <a:pt x="463" y="891"/>
                </a:lnTo>
                <a:close/>
                <a:moveTo>
                  <a:pt x="1275" y="290"/>
                </a:moveTo>
                <a:lnTo>
                  <a:pt x="1275" y="525"/>
                </a:lnTo>
                <a:lnTo>
                  <a:pt x="2717" y="525"/>
                </a:lnTo>
                <a:lnTo>
                  <a:pt x="2717" y="290"/>
                </a:lnTo>
                <a:lnTo>
                  <a:pt x="1275" y="290"/>
                </a:lnTo>
                <a:close/>
                <a:moveTo>
                  <a:pt x="1725" y="3326"/>
                </a:moveTo>
                <a:lnTo>
                  <a:pt x="1725" y="3326"/>
                </a:lnTo>
                <a:lnTo>
                  <a:pt x="1705" y="3328"/>
                </a:lnTo>
                <a:lnTo>
                  <a:pt x="1685" y="3330"/>
                </a:lnTo>
                <a:lnTo>
                  <a:pt x="1667" y="3336"/>
                </a:lnTo>
                <a:lnTo>
                  <a:pt x="1649" y="3342"/>
                </a:lnTo>
                <a:lnTo>
                  <a:pt x="1632" y="3350"/>
                </a:lnTo>
                <a:lnTo>
                  <a:pt x="1616" y="3360"/>
                </a:lnTo>
                <a:lnTo>
                  <a:pt x="1600" y="3371"/>
                </a:lnTo>
                <a:lnTo>
                  <a:pt x="1587" y="3383"/>
                </a:lnTo>
                <a:lnTo>
                  <a:pt x="1575" y="3397"/>
                </a:lnTo>
                <a:lnTo>
                  <a:pt x="1563" y="3412"/>
                </a:lnTo>
                <a:lnTo>
                  <a:pt x="1553" y="3429"/>
                </a:lnTo>
                <a:lnTo>
                  <a:pt x="1545" y="3446"/>
                </a:lnTo>
                <a:lnTo>
                  <a:pt x="1539" y="3463"/>
                </a:lnTo>
                <a:lnTo>
                  <a:pt x="1534" y="3482"/>
                </a:lnTo>
                <a:lnTo>
                  <a:pt x="1531" y="3502"/>
                </a:lnTo>
                <a:lnTo>
                  <a:pt x="1530" y="3522"/>
                </a:lnTo>
                <a:lnTo>
                  <a:pt x="1530" y="3822"/>
                </a:lnTo>
                <a:lnTo>
                  <a:pt x="1531" y="3842"/>
                </a:lnTo>
                <a:lnTo>
                  <a:pt x="1534" y="3862"/>
                </a:lnTo>
                <a:lnTo>
                  <a:pt x="1539" y="3880"/>
                </a:lnTo>
                <a:lnTo>
                  <a:pt x="1545" y="3898"/>
                </a:lnTo>
                <a:lnTo>
                  <a:pt x="1553" y="3915"/>
                </a:lnTo>
                <a:lnTo>
                  <a:pt x="1563" y="3931"/>
                </a:lnTo>
                <a:lnTo>
                  <a:pt x="1575" y="3946"/>
                </a:lnTo>
                <a:lnTo>
                  <a:pt x="1587" y="3960"/>
                </a:lnTo>
                <a:lnTo>
                  <a:pt x="1600" y="3973"/>
                </a:lnTo>
                <a:lnTo>
                  <a:pt x="1616" y="3984"/>
                </a:lnTo>
                <a:lnTo>
                  <a:pt x="1632" y="3994"/>
                </a:lnTo>
                <a:lnTo>
                  <a:pt x="1649" y="4002"/>
                </a:lnTo>
                <a:lnTo>
                  <a:pt x="1667" y="4009"/>
                </a:lnTo>
                <a:lnTo>
                  <a:pt x="1685" y="4014"/>
                </a:lnTo>
                <a:lnTo>
                  <a:pt x="1705" y="4016"/>
                </a:lnTo>
                <a:lnTo>
                  <a:pt x="1725" y="4017"/>
                </a:lnTo>
                <a:lnTo>
                  <a:pt x="2314" y="4017"/>
                </a:lnTo>
                <a:lnTo>
                  <a:pt x="2334" y="4016"/>
                </a:lnTo>
                <a:lnTo>
                  <a:pt x="2354" y="4014"/>
                </a:lnTo>
                <a:lnTo>
                  <a:pt x="2372" y="4009"/>
                </a:lnTo>
                <a:lnTo>
                  <a:pt x="2390" y="4002"/>
                </a:lnTo>
                <a:lnTo>
                  <a:pt x="2407" y="3994"/>
                </a:lnTo>
                <a:lnTo>
                  <a:pt x="2424" y="3984"/>
                </a:lnTo>
                <a:lnTo>
                  <a:pt x="2439" y="3973"/>
                </a:lnTo>
                <a:lnTo>
                  <a:pt x="2453" y="3960"/>
                </a:lnTo>
                <a:lnTo>
                  <a:pt x="2465" y="3946"/>
                </a:lnTo>
                <a:lnTo>
                  <a:pt x="2476" y="3931"/>
                </a:lnTo>
                <a:lnTo>
                  <a:pt x="2486" y="3915"/>
                </a:lnTo>
                <a:lnTo>
                  <a:pt x="2494" y="3898"/>
                </a:lnTo>
                <a:lnTo>
                  <a:pt x="2500" y="3880"/>
                </a:lnTo>
                <a:lnTo>
                  <a:pt x="2506" y="3862"/>
                </a:lnTo>
                <a:lnTo>
                  <a:pt x="2508" y="3842"/>
                </a:lnTo>
                <a:lnTo>
                  <a:pt x="2509" y="3822"/>
                </a:lnTo>
                <a:lnTo>
                  <a:pt x="2509" y="3522"/>
                </a:lnTo>
                <a:lnTo>
                  <a:pt x="2508" y="3502"/>
                </a:lnTo>
                <a:lnTo>
                  <a:pt x="2506" y="3482"/>
                </a:lnTo>
                <a:lnTo>
                  <a:pt x="2500" y="3463"/>
                </a:lnTo>
                <a:lnTo>
                  <a:pt x="2494" y="3446"/>
                </a:lnTo>
                <a:lnTo>
                  <a:pt x="2486" y="3429"/>
                </a:lnTo>
                <a:lnTo>
                  <a:pt x="2476" y="3412"/>
                </a:lnTo>
                <a:lnTo>
                  <a:pt x="2465" y="3397"/>
                </a:lnTo>
                <a:lnTo>
                  <a:pt x="2453" y="3383"/>
                </a:lnTo>
                <a:lnTo>
                  <a:pt x="2439" y="3371"/>
                </a:lnTo>
                <a:lnTo>
                  <a:pt x="2424" y="3360"/>
                </a:lnTo>
                <a:lnTo>
                  <a:pt x="2407" y="3350"/>
                </a:lnTo>
                <a:lnTo>
                  <a:pt x="2390" y="3342"/>
                </a:lnTo>
                <a:lnTo>
                  <a:pt x="2372" y="3336"/>
                </a:lnTo>
                <a:lnTo>
                  <a:pt x="2354" y="3330"/>
                </a:lnTo>
                <a:lnTo>
                  <a:pt x="2334" y="3328"/>
                </a:lnTo>
                <a:lnTo>
                  <a:pt x="2314" y="3326"/>
                </a:lnTo>
                <a:lnTo>
                  <a:pt x="1725" y="3326"/>
                </a:lnTo>
                <a:close/>
                <a:moveTo>
                  <a:pt x="1391" y="3563"/>
                </a:moveTo>
                <a:lnTo>
                  <a:pt x="515" y="3563"/>
                </a:lnTo>
                <a:lnTo>
                  <a:pt x="515" y="3775"/>
                </a:lnTo>
                <a:lnTo>
                  <a:pt x="1391" y="3775"/>
                </a:lnTo>
                <a:lnTo>
                  <a:pt x="1391" y="3563"/>
                </a:lnTo>
                <a:close/>
                <a:moveTo>
                  <a:pt x="3525" y="3563"/>
                </a:moveTo>
                <a:lnTo>
                  <a:pt x="2649" y="3563"/>
                </a:lnTo>
                <a:lnTo>
                  <a:pt x="2649" y="3775"/>
                </a:lnTo>
                <a:lnTo>
                  <a:pt x="3525" y="3775"/>
                </a:lnTo>
                <a:lnTo>
                  <a:pt x="3525" y="3563"/>
                </a:lnTo>
                <a:close/>
                <a:moveTo>
                  <a:pt x="1390" y="4201"/>
                </a:moveTo>
                <a:lnTo>
                  <a:pt x="514" y="4201"/>
                </a:lnTo>
                <a:lnTo>
                  <a:pt x="514" y="4613"/>
                </a:lnTo>
                <a:lnTo>
                  <a:pt x="1390" y="4613"/>
                </a:lnTo>
                <a:lnTo>
                  <a:pt x="1390" y="4201"/>
                </a:lnTo>
                <a:close/>
                <a:moveTo>
                  <a:pt x="2458" y="4201"/>
                </a:moveTo>
                <a:lnTo>
                  <a:pt x="1582" y="4201"/>
                </a:lnTo>
                <a:lnTo>
                  <a:pt x="1582" y="4613"/>
                </a:lnTo>
                <a:lnTo>
                  <a:pt x="2458" y="4613"/>
                </a:lnTo>
                <a:lnTo>
                  <a:pt x="2458" y="4201"/>
                </a:lnTo>
                <a:close/>
                <a:moveTo>
                  <a:pt x="3518" y="4201"/>
                </a:moveTo>
                <a:lnTo>
                  <a:pt x="2642" y="4201"/>
                </a:lnTo>
                <a:lnTo>
                  <a:pt x="2642" y="4613"/>
                </a:lnTo>
                <a:lnTo>
                  <a:pt x="3518" y="4613"/>
                </a:lnTo>
                <a:lnTo>
                  <a:pt x="3518" y="4201"/>
                </a:lnTo>
                <a:close/>
                <a:moveTo>
                  <a:pt x="1390" y="4741"/>
                </a:moveTo>
                <a:lnTo>
                  <a:pt x="514" y="4741"/>
                </a:lnTo>
                <a:lnTo>
                  <a:pt x="514" y="5153"/>
                </a:lnTo>
                <a:lnTo>
                  <a:pt x="1390" y="5153"/>
                </a:lnTo>
                <a:lnTo>
                  <a:pt x="1390" y="4741"/>
                </a:lnTo>
                <a:close/>
                <a:moveTo>
                  <a:pt x="2458" y="4741"/>
                </a:moveTo>
                <a:lnTo>
                  <a:pt x="1582" y="4741"/>
                </a:lnTo>
                <a:lnTo>
                  <a:pt x="1582" y="5153"/>
                </a:lnTo>
                <a:lnTo>
                  <a:pt x="2458" y="5153"/>
                </a:lnTo>
                <a:lnTo>
                  <a:pt x="2458" y="4741"/>
                </a:lnTo>
                <a:close/>
                <a:moveTo>
                  <a:pt x="3518" y="4741"/>
                </a:moveTo>
                <a:lnTo>
                  <a:pt x="2642" y="4741"/>
                </a:lnTo>
                <a:lnTo>
                  <a:pt x="2642" y="5153"/>
                </a:lnTo>
                <a:lnTo>
                  <a:pt x="3518" y="5153"/>
                </a:lnTo>
                <a:lnTo>
                  <a:pt x="3518" y="4741"/>
                </a:lnTo>
                <a:close/>
                <a:moveTo>
                  <a:pt x="1390" y="5318"/>
                </a:moveTo>
                <a:lnTo>
                  <a:pt x="514" y="5318"/>
                </a:lnTo>
                <a:lnTo>
                  <a:pt x="514" y="5730"/>
                </a:lnTo>
                <a:lnTo>
                  <a:pt x="1390" y="5730"/>
                </a:lnTo>
                <a:lnTo>
                  <a:pt x="1390" y="5318"/>
                </a:lnTo>
                <a:close/>
                <a:moveTo>
                  <a:pt x="2458" y="5318"/>
                </a:moveTo>
                <a:lnTo>
                  <a:pt x="1582" y="5318"/>
                </a:lnTo>
                <a:lnTo>
                  <a:pt x="1582" y="5730"/>
                </a:lnTo>
                <a:lnTo>
                  <a:pt x="2458" y="5730"/>
                </a:lnTo>
                <a:lnTo>
                  <a:pt x="2458" y="5318"/>
                </a:lnTo>
                <a:close/>
                <a:moveTo>
                  <a:pt x="3518" y="5318"/>
                </a:moveTo>
                <a:lnTo>
                  <a:pt x="2642" y="5318"/>
                </a:lnTo>
                <a:lnTo>
                  <a:pt x="2642" y="5730"/>
                </a:lnTo>
                <a:lnTo>
                  <a:pt x="3518" y="5730"/>
                </a:lnTo>
                <a:lnTo>
                  <a:pt x="3518" y="5318"/>
                </a:lnTo>
                <a:close/>
              </a:path>
            </a:pathLst>
          </a:custGeom>
          <a:solidFill>
            <a:sysClr val="window" lastClr="FFFFFF"/>
          </a:solidFill>
          <a:ln>
            <a:noFill/>
          </a:ln>
        </p:spPr>
        <p:txBody>
          <a:bodyPr anchor="ctr">
            <a:normAutofit fontScale="25000" lnSpcReduction="20000"/>
            <a:scene3d>
              <a:camera prst="orthographicFront"/>
              <a:lightRig rig="threePt" dir="t"/>
            </a:scene3d>
            <a:sp3d>
              <a:contourClr>
                <a:srgbClr val="FFFFFF"/>
              </a:contourClr>
            </a:sp3d>
          </a:bodyPr>
          <a:p>
            <a:pPr algn="ctr">
              <a:lnSpc>
                <a:spcPct val="140000"/>
              </a:lnSpc>
            </a:pPr>
            <a:endParaRPr lang="zh-CN" altLang="en-US">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81" name="圆角矩形 1"/>
          <p:cNvSpPr/>
          <p:nvPr>
            <p:custDataLst>
              <p:tags r:id="rId18"/>
            </p:custDataLst>
          </p:nvPr>
        </p:nvSpPr>
        <p:spPr>
          <a:xfrm>
            <a:off x="8481780" y="1939642"/>
            <a:ext cx="2393892" cy="377299"/>
          </a:xfrm>
          <a:prstGeom prst="roundRect">
            <a:avLst>
              <a:gd name="adj" fmla="val 50000"/>
            </a:avLst>
          </a:prstGeom>
          <a:gradFill flip="none" rotWithShape="1">
            <a:gsLst>
              <a:gs pos="62000">
                <a:srgbClr val="9BBB59"/>
              </a:gs>
              <a:gs pos="0">
                <a:srgbClr val="9BBB59"/>
              </a:gs>
              <a:gs pos="100000">
                <a:srgbClr val="9BBB59">
                  <a:lumMod val="20000"/>
                  <a:lumOff val="80000"/>
                </a:srgbClr>
              </a:gs>
              <a:gs pos="62000">
                <a:srgbClr val="9BBB59">
                  <a:lumMod val="20000"/>
                  <a:lumOff val="80000"/>
                </a:srgbClr>
              </a:gs>
            </a:gsLst>
            <a:lin ang="1800000" scaled="0"/>
            <a:tileRect/>
          </a:gra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5000" lnSpcReduction="20000"/>
          </a:bodyPr>
          <a:p>
            <a:pPr algn="ctr">
              <a:lnSpc>
                <a:spcPct val="140000"/>
              </a:lnSpc>
            </a:pPr>
            <a:endParaRPr lang="zh-CN" altLang="en-US">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83" name="矩形 82"/>
          <p:cNvSpPr/>
          <p:nvPr>
            <p:custDataLst>
              <p:tags r:id="rId19"/>
            </p:custDataLst>
          </p:nvPr>
        </p:nvSpPr>
        <p:spPr>
          <a:xfrm>
            <a:off x="8481060" y="2368550"/>
            <a:ext cx="2580640" cy="1250950"/>
          </a:xfrm>
          <a:prstGeom prst="rect">
            <a:avLst/>
          </a:prstGeom>
        </p:spPr>
        <p:txBody>
          <a:bodyPr wrap="square" lIns="91440" tIns="45720" rIns="91440" bIns="0" anchor="b"/>
          <a:p>
            <a:pPr>
              <a:lnSpc>
                <a:spcPct val="120000"/>
              </a:lnSpc>
            </a:pPr>
            <a:r>
              <a:rPr lang="en-US" altLang="zh-CN" sz="1600" b="1" spc="300">
                <a:solidFill>
                  <a:srgbClr val="9BBB59"/>
                </a:solidFill>
                <a:latin typeface="Arial" panose="020B0604020202020204" pitchFamily="34" charset="0"/>
                <a:ea typeface="黑体" panose="02010609060101010101" charset="-122"/>
                <a:cs typeface="黑体" panose="02010609060101010101" charset="-122"/>
                <a:sym typeface="Arial" panose="020B0604020202020204" pitchFamily="34" charset="0"/>
              </a:rPr>
              <a:t>3.</a:t>
            </a:r>
            <a:r>
              <a:rPr lang="zh-CN" altLang="en-US" sz="1600" b="1" spc="300">
                <a:solidFill>
                  <a:srgbClr val="9BBB59"/>
                </a:solidFill>
                <a:latin typeface="Arial" panose="020B0604020202020204" pitchFamily="34" charset="0"/>
                <a:ea typeface="黑体" panose="02010609060101010101" charset="-122"/>
                <a:cs typeface="黑体" panose="02010609060101010101" charset="-122"/>
                <a:sym typeface="Arial" panose="020B0604020202020204" pitchFamily="34" charset="0"/>
              </a:rPr>
              <a:t>由各小组主发言人，展示文创方案或者宣传文案，并介绍设计或撰写依据。</a:t>
            </a:r>
            <a:endParaRPr lang="zh-CN" altLang="en-US" sz="1600" b="1" spc="300">
              <a:solidFill>
                <a:srgbClr val="9BBB59"/>
              </a:solidFill>
              <a:latin typeface="Arial" panose="020B0604020202020204" pitchFamily="34" charset="0"/>
              <a:ea typeface="黑体" panose="02010609060101010101" charset="-122"/>
              <a:cs typeface="黑体" panose="02010609060101010101" charset="-122"/>
              <a:sym typeface="Arial" panose="020B0604020202020204" pitchFamily="34" charset="0"/>
            </a:endParaRPr>
          </a:p>
        </p:txBody>
      </p:sp>
      <p:sp>
        <p:nvSpPr>
          <p:cNvPr id="84" name="椭圆 83"/>
          <p:cNvSpPr/>
          <p:nvPr>
            <p:custDataLst>
              <p:tags r:id="rId20"/>
            </p:custDataLst>
          </p:nvPr>
        </p:nvSpPr>
        <p:spPr>
          <a:xfrm>
            <a:off x="8024465" y="1939641"/>
            <a:ext cx="377299" cy="377299"/>
          </a:xfrm>
          <a:prstGeom prst="ellips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黑体" panose="02010609060101010101" charset="-122"/>
              <a:sym typeface="Arial" panose="020B0604020202020204" pitchFamily="34" charset="0"/>
            </a:endParaRPr>
          </a:p>
        </p:txBody>
      </p:sp>
      <p:sp>
        <p:nvSpPr>
          <p:cNvPr id="18" name="KSO_Shape"/>
          <p:cNvSpPr/>
          <p:nvPr>
            <p:custDataLst>
              <p:tags r:id="rId21"/>
            </p:custDataLst>
          </p:nvPr>
        </p:nvSpPr>
        <p:spPr>
          <a:xfrm flipH="1">
            <a:off x="8141425" y="2048288"/>
            <a:ext cx="143378" cy="185403"/>
          </a:xfrm>
          <a:custGeom>
            <a:avLst/>
            <a:gdLst/>
            <a:ahLst/>
            <a:cxnLst/>
            <a:rect l="l" t="t" r="r" b="b"/>
            <a:pathLst>
              <a:path w="1259674" h="1629655">
                <a:moveTo>
                  <a:pt x="653835" y="765559"/>
                </a:moveTo>
                <a:lnTo>
                  <a:pt x="605838" y="765559"/>
                </a:lnTo>
                <a:cubicBezTo>
                  <a:pt x="586150" y="765559"/>
                  <a:pt x="570190" y="781519"/>
                  <a:pt x="570190" y="801207"/>
                </a:cubicBezTo>
                <a:lnTo>
                  <a:pt x="570190" y="1594007"/>
                </a:lnTo>
                <a:cubicBezTo>
                  <a:pt x="570190" y="1613695"/>
                  <a:pt x="586150" y="1629655"/>
                  <a:pt x="605838" y="1629655"/>
                </a:cubicBezTo>
                <a:lnTo>
                  <a:pt x="653835" y="1629655"/>
                </a:lnTo>
                <a:cubicBezTo>
                  <a:pt x="673523" y="1629655"/>
                  <a:pt x="689483" y="1613695"/>
                  <a:pt x="689483" y="1594007"/>
                </a:cubicBezTo>
                <a:lnTo>
                  <a:pt x="689483" y="801207"/>
                </a:lnTo>
                <a:cubicBezTo>
                  <a:pt x="689483" y="781519"/>
                  <a:pt x="673523" y="765559"/>
                  <a:pt x="653835" y="765559"/>
                </a:cubicBezTo>
                <a:close/>
                <a:moveTo>
                  <a:pt x="629837" y="293110"/>
                </a:moveTo>
                <a:cubicBezTo>
                  <a:pt x="540228" y="293110"/>
                  <a:pt x="467586" y="365752"/>
                  <a:pt x="467586" y="455361"/>
                </a:cubicBezTo>
                <a:cubicBezTo>
                  <a:pt x="467586" y="544970"/>
                  <a:pt x="540228" y="617612"/>
                  <a:pt x="629837" y="617612"/>
                </a:cubicBezTo>
                <a:cubicBezTo>
                  <a:pt x="719446" y="617612"/>
                  <a:pt x="792088" y="544970"/>
                  <a:pt x="792088" y="455361"/>
                </a:cubicBezTo>
                <a:cubicBezTo>
                  <a:pt x="792088" y="365752"/>
                  <a:pt x="719446" y="293110"/>
                  <a:pt x="629837" y="293110"/>
                </a:cubicBezTo>
                <a:close/>
                <a:moveTo>
                  <a:pt x="373285" y="134938"/>
                </a:moveTo>
                <a:cubicBezTo>
                  <a:pt x="285152" y="213464"/>
                  <a:pt x="230474" y="328028"/>
                  <a:pt x="230474" y="455361"/>
                </a:cubicBezTo>
                <a:cubicBezTo>
                  <a:pt x="230474" y="582697"/>
                  <a:pt x="285152" y="697259"/>
                  <a:pt x="373285" y="775786"/>
                </a:cubicBezTo>
                <a:lnTo>
                  <a:pt x="467586" y="709160"/>
                </a:lnTo>
                <a:cubicBezTo>
                  <a:pt x="391047" y="651060"/>
                  <a:pt x="342389" y="558892"/>
                  <a:pt x="342389" y="455361"/>
                </a:cubicBezTo>
                <a:cubicBezTo>
                  <a:pt x="342389" y="351830"/>
                  <a:pt x="391047" y="259663"/>
                  <a:pt x="467586" y="201563"/>
                </a:cubicBezTo>
                <a:close/>
                <a:moveTo>
                  <a:pt x="886389" y="134938"/>
                </a:moveTo>
                <a:lnTo>
                  <a:pt x="792088" y="201563"/>
                </a:lnTo>
                <a:cubicBezTo>
                  <a:pt x="868627" y="259663"/>
                  <a:pt x="917285" y="351830"/>
                  <a:pt x="917285" y="455361"/>
                </a:cubicBezTo>
                <a:cubicBezTo>
                  <a:pt x="917285" y="558892"/>
                  <a:pt x="868627" y="651060"/>
                  <a:pt x="792088" y="709160"/>
                </a:cubicBezTo>
                <a:lnTo>
                  <a:pt x="886389" y="775786"/>
                </a:lnTo>
                <a:cubicBezTo>
                  <a:pt x="974522" y="697259"/>
                  <a:pt x="1029200" y="582697"/>
                  <a:pt x="1029200" y="455361"/>
                </a:cubicBezTo>
                <a:cubicBezTo>
                  <a:pt x="1029200" y="328028"/>
                  <a:pt x="974522" y="213464"/>
                  <a:pt x="886389" y="134938"/>
                </a:cubicBezTo>
                <a:close/>
                <a:moveTo>
                  <a:pt x="182295" y="0"/>
                </a:moveTo>
                <a:cubicBezTo>
                  <a:pt x="68824" y="118079"/>
                  <a:pt x="0" y="278683"/>
                  <a:pt x="0" y="455362"/>
                </a:cubicBezTo>
                <a:cubicBezTo>
                  <a:pt x="0" y="632040"/>
                  <a:pt x="68824" y="792644"/>
                  <a:pt x="182293" y="910723"/>
                </a:cubicBezTo>
                <a:lnTo>
                  <a:pt x="278466" y="842776"/>
                </a:lnTo>
                <a:cubicBezTo>
                  <a:pt x="179286" y="743646"/>
                  <a:pt x="117943" y="606668"/>
                  <a:pt x="117943" y="455362"/>
                </a:cubicBezTo>
                <a:cubicBezTo>
                  <a:pt x="117943" y="304057"/>
                  <a:pt x="179287" y="167078"/>
                  <a:pt x="278467" y="67947"/>
                </a:cubicBezTo>
                <a:close/>
                <a:moveTo>
                  <a:pt x="1077379" y="0"/>
                </a:moveTo>
                <a:lnTo>
                  <a:pt x="981207" y="67947"/>
                </a:lnTo>
                <a:cubicBezTo>
                  <a:pt x="1080387" y="167078"/>
                  <a:pt x="1141731" y="304057"/>
                  <a:pt x="1141731" y="455362"/>
                </a:cubicBezTo>
                <a:cubicBezTo>
                  <a:pt x="1141731" y="606668"/>
                  <a:pt x="1080388" y="743646"/>
                  <a:pt x="981208" y="842776"/>
                </a:cubicBezTo>
                <a:lnTo>
                  <a:pt x="1077381" y="910723"/>
                </a:lnTo>
                <a:cubicBezTo>
                  <a:pt x="1190850" y="792644"/>
                  <a:pt x="1259674" y="632040"/>
                  <a:pt x="1259674" y="455362"/>
                </a:cubicBezTo>
                <a:cubicBezTo>
                  <a:pt x="1259674" y="278683"/>
                  <a:pt x="1190850" y="118079"/>
                  <a:pt x="1077379" y="0"/>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fontScale="25000" lnSpcReduction="20000"/>
          </a:bodyPr>
          <a:p>
            <a:pPr algn="ctr" eaLnBrk="1" hangingPunct="1">
              <a:lnSpc>
                <a:spcPct val="140000"/>
              </a:lnSpc>
            </a:pPr>
            <a:endParaRPr lang="zh-CN" altLang="en-US">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87" name="圆角矩形 1"/>
          <p:cNvSpPr/>
          <p:nvPr>
            <p:custDataLst>
              <p:tags r:id="rId22"/>
            </p:custDataLst>
          </p:nvPr>
        </p:nvSpPr>
        <p:spPr>
          <a:xfrm>
            <a:off x="8481780" y="3763056"/>
            <a:ext cx="2393892" cy="377299"/>
          </a:xfrm>
          <a:prstGeom prst="roundRect">
            <a:avLst>
              <a:gd name="adj" fmla="val 50000"/>
            </a:avLst>
          </a:prstGeom>
          <a:gradFill flip="none" rotWithShape="1">
            <a:gsLst>
              <a:gs pos="75000">
                <a:srgbClr val="FFC000"/>
              </a:gs>
              <a:gs pos="0">
                <a:srgbClr val="FFC000"/>
              </a:gs>
              <a:gs pos="100000">
                <a:srgbClr val="FFC000">
                  <a:lumMod val="20000"/>
                  <a:lumOff val="80000"/>
                </a:srgbClr>
              </a:gs>
              <a:gs pos="75000">
                <a:srgbClr val="FFC000">
                  <a:lumMod val="20000"/>
                  <a:lumOff val="80000"/>
                </a:srgbClr>
              </a:gs>
            </a:gsLst>
            <a:lin ang="1800000" scaled="0"/>
            <a:tileRect/>
          </a:gra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5000" lnSpcReduction="20000"/>
          </a:bodyPr>
          <a:p>
            <a:pPr algn="ctr">
              <a:lnSpc>
                <a:spcPct val="140000"/>
              </a:lnSpc>
            </a:pPr>
            <a:endParaRPr lang="zh-CN" altLang="en-US">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89" name="矩形 88"/>
          <p:cNvSpPr/>
          <p:nvPr>
            <p:custDataLst>
              <p:tags r:id="rId23"/>
            </p:custDataLst>
          </p:nvPr>
        </p:nvSpPr>
        <p:spPr>
          <a:xfrm>
            <a:off x="8284845" y="4255135"/>
            <a:ext cx="3197225" cy="949960"/>
          </a:xfrm>
          <a:prstGeom prst="rect">
            <a:avLst/>
          </a:prstGeom>
        </p:spPr>
        <p:txBody>
          <a:bodyPr wrap="square" lIns="91440" tIns="45720" rIns="91440" bIns="0" anchor="b"/>
          <a:p>
            <a:pPr>
              <a:lnSpc>
                <a:spcPct val="120000"/>
              </a:lnSpc>
            </a:pPr>
            <a:r>
              <a:rPr lang="en-US" altLang="zh-CN" sz="1600" b="1" spc="300">
                <a:solidFill>
                  <a:srgbClr val="FFC000"/>
                </a:solidFill>
                <a:latin typeface="Arial" panose="020B0604020202020204" pitchFamily="34" charset="0"/>
                <a:ea typeface="黑体" panose="02010609060101010101" charset="-122"/>
                <a:cs typeface="黑体" panose="02010609060101010101" charset="-122"/>
                <a:sym typeface="Arial" panose="020B0604020202020204" pitchFamily="34" charset="0"/>
              </a:rPr>
              <a:t>6.老师要做活动总结、肯定大家运用知识解决问题的优势，强调活动中的偏误。</a:t>
            </a:r>
            <a:endParaRPr lang="en-US" altLang="zh-CN" sz="1600" b="1" spc="300">
              <a:solidFill>
                <a:srgbClr val="FFC000"/>
              </a:solidFill>
              <a:latin typeface="Arial" panose="020B0604020202020204" pitchFamily="34" charset="0"/>
              <a:ea typeface="黑体" panose="02010609060101010101" charset="-122"/>
              <a:cs typeface="黑体" panose="02010609060101010101" charset="-122"/>
              <a:sym typeface="Arial" panose="020B0604020202020204" pitchFamily="34" charset="0"/>
            </a:endParaRPr>
          </a:p>
        </p:txBody>
      </p:sp>
      <p:sp>
        <p:nvSpPr>
          <p:cNvPr id="90" name="椭圆 89"/>
          <p:cNvSpPr/>
          <p:nvPr>
            <p:custDataLst>
              <p:tags r:id="rId24"/>
            </p:custDataLst>
          </p:nvPr>
        </p:nvSpPr>
        <p:spPr>
          <a:xfrm>
            <a:off x="8024465" y="3763055"/>
            <a:ext cx="377299" cy="377299"/>
          </a:xfrm>
          <a:prstGeom prst="ellipse">
            <a:avLst/>
          </a:prstGeom>
          <a:solidFill>
            <a:srgbClr val="FFC000">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黑体" panose="02010609060101010101" charset="-122"/>
              <a:sym typeface="Arial" panose="020B0604020202020204" pitchFamily="34" charset="0"/>
            </a:endParaRPr>
          </a:p>
        </p:txBody>
      </p:sp>
      <p:sp>
        <p:nvSpPr>
          <p:cNvPr id="93" name="KSO_Shape"/>
          <p:cNvSpPr/>
          <p:nvPr>
            <p:custDataLst>
              <p:tags r:id="rId25"/>
            </p:custDataLst>
          </p:nvPr>
        </p:nvSpPr>
        <p:spPr>
          <a:xfrm>
            <a:off x="8124405" y="3873816"/>
            <a:ext cx="177418" cy="165294"/>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fontScale="25000" lnSpcReduction="20000"/>
          </a:bodyPr>
          <a:p>
            <a:pPr algn="ctr" eaLnBrk="1" hangingPunct="1">
              <a:lnSpc>
                <a:spcPct val="140000"/>
              </a:lnSpc>
            </a:pPr>
            <a:endParaRPr lang="zh-CN" altLang="en-US">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722"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18540" y="39624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405255" y="764540"/>
            <a:ext cx="2385695" cy="337185"/>
          </a:xfrm>
          <a:prstGeom prst="rect">
            <a:avLst/>
          </a:prstGeom>
          <a:noFill/>
        </p:spPr>
        <p:txBody>
          <a:bodyPr wrap="square" rtlCol="0">
            <a:spAutoFit/>
          </a:bodyPr>
          <a:p>
            <a:r>
              <a:rPr lang="zh-CN" altLang="en-US" sz="1600">
                <a:solidFill>
                  <a:schemeClr val="accent2">
                    <a:lumMod val="50000"/>
                  </a:schemeClr>
                </a:solidFill>
              </a:rPr>
              <a:t>“探寻故宫六百年”文创会</a:t>
            </a:r>
            <a:endParaRPr lang="zh-CN" altLang="en-US" sz="1600">
              <a:solidFill>
                <a:schemeClr val="accent2">
                  <a:lumMod val="50000"/>
                </a:schemeClr>
              </a:solidFill>
            </a:endParaRPr>
          </a:p>
        </p:txBody>
      </p:sp>
      <p:sp>
        <p:nvSpPr>
          <p:cNvPr id="3" name="文本框 2"/>
          <p:cNvSpPr txBox="1"/>
          <p:nvPr/>
        </p:nvSpPr>
        <p:spPr>
          <a:xfrm>
            <a:off x="1459865" y="1238250"/>
            <a:ext cx="2741295" cy="368300"/>
          </a:xfrm>
          <a:prstGeom prst="rect">
            <a:avLst/>
          </a:prstGeom>
          <a:noFill/>
        </p:spPr>
        <p:txBody>
          <a:bodyPr wrap="square" rtlCol="0">
            <a:spAutoFit/>
          </a:bodyPr>
          <a:p>
            <a:r>
              <a:rPr lang="zh-CN" altLang="en-US"/>
              <a:t>活动指导</a:t>
            </a:r>
            <a:endParaRPr lang="zh-CN" altLang="en-US"/>
          </a:p>
        </p:txBody>
      </p:sp>
      <p:sp>
        <p:nvSpPr>
          <p:cNvPr id="30" name="文本框 29"/>
          <p:cNvSpPr txBox="1"/>
          <p:nvPr>
            <p:custDataLst>
              <p:tags r:id="rId2"/>
            </p:custDataLst>
          </p:nvPr>
        </p:nvSpPr>
        <p:spPr>
          <a:xfrm>
            <a:off x="1614030" y="2212421"/>
            <a:ext cx="1124026" cy="1107996"/>
          </a:xfrm>
          <a:prstGeom prst="rect">
            <a:avLst/>
          </a:prstGeom>
          <a:noFill/>
        </p:spPr>
        <p:txBody>
          <a:bodyPr wrap="none" rtlCol="0">
            <a:normAutofit/>
          </a:bodyPr>
          <a:p>
            <a:pPr algn="ctr"/>
            <a:r>
              <a:rPr lang="en-US" altLang="zh-CN" sz="6600" b="1" dirty="0">
                <a:solidFill>
                  <a:srgbClr val="F99F7B"/>
                </a:solidFill>
                <a:sym typeface="Arial" panose="020B0604020202020204" pitchFamily="34" charset="0"/>
              </a:rPr>
              <a:t>01</a:t>
            </a:r>
            <a:endParaRPr lang="en-US" altLang="zh-CN" sz="6600" b="1" dirty="0">
              <a:solidFill>
                <a:srgbClr val="F99F7B"/>
              </a:solidFill>
              <a:sym typeface="Arial" panose="020B0604020202020204" pitchFamily="34" charset="0"/>
            </a:endParaRPr>
          </a:p>
        </p:txBody>
      </p:sp>
      <p:sp>
        <p:nvSpPr>
          <p:cNvPr id="32" name="文本框 31"/>
          <p:cNvSpPr txBox="1"/>
          <p:nvPr>
            <p:custDataLst>
              <p:tags r:id="rId3"/>
            </p:custDataLst>
          </p:nvPr>
        </p:nvSpPr>
        <p:spPr>
          <a:xfrm>
            <a:off x="1236345" y="3703320"/>
            <a:ext cx="2006600" cy="892810"/>
          </a:xfrm>
          <a:prstGeom prst="rect">
            <a:avLst/>
          </a:prstGeom>
          <a:noFill/>
        </p:spPr>
        <p:txBody>
          <a:bodyPr wrap="square" lIns="91440" tIns="45720" rIns="91440" bIns="0" rtlCol="0" anchor="b" anchorCtr="0"/>
          <a:p>
            <a:pPr algn="l">
              <a:lnSpc>
                <a:spcPct val="120000"/>
              </a:lnSpc>
            </a:pPr>
            <a:r>
              <a:rPr lang="zh-CN" altLang="en-US" sz="1600" b="1" spc="300">
                <a:solidFill>
                  <a:srgbClr val="F99F7B"/>
                </a:solidFill>
                <a:latin typeface="Arial" panose="020B0604020202020204" pitchFamily="34" charset="0"/>
                <a:ea typeface="黑体" panose="02010609060101010101" charset="-122"/>
                <a:cs typeface="+mn-ea"/>
                <a:sym typeface="Arial" panose="020B0604020202020204" pitchFamily="34" charset="0"/>
              </a:rPr>
              <a:t>整个活动必须遵守学校规定，不得违反相关规定。</a:t>
            </a:r>
            <a:endParaRPr lang="zh-CN" altLang="en-US" sz="1600" b="1" spc="300">
              <a:solidFill>
                <a:srgbClr val="F99F7B"/>
              </a:solidFill>
              <a:latin typeface="Arial" panose="020B0604020202020204" pitchFamily="34" charset="0"/>
              <a:ea typeface="黑体" panose="02010609060101010101" charset="-122"/>
              <a:cs typeface="+mn-ea"/>
              <a:sym typeface="Arial" panose="020B0604020202020204" pitchFamily="34" charset="0"/>
            </a:endParaRPr>
          </a:p>
        </p:txBody>
      </p:sp>
      <p:sp>
        <p:nvSpPr>
          <p:cNvPr id="33" name="等腰三角形 32"/>
          <p:cNvSpPr/>
          <p:nvPr>
            <p:custDataLst>
              <p:tags r:id="rId4"/>
            </p:custDataLst>
          </p:nvPr>
        </p:nvSpPr>
        <p:spPr>
          <a:xfrm rot="10800000">
            <a:off x="2064203" y="3376187"/>
            <a:ext cx="223681" cy="192828"/>
          </a:xfrm>
          <a:prstGeom prst="triangle">
            <a:avLst/>
          </a:prstGeom>
          <a:solidFill>
            <a:srgbClr val="F99F7B"/>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fontScale="25000" lnSpcReduction="20000"/>
          </a:bodyPr>
          <a:p>
            <a:pPr algn="ctr"/>
            <a:endParaRPr lang="zh-CN" altLang="en-US">
              <a:sym typeface="Arial" panose="020B0604020202020204" pitchFamily="34" charset="0"/>
            </a:endParaRPr>
          </a:p>
        </p:txBody>
      </p:sp>
      <p:sp>
        <p:nvSpPr>
          <p:cNvPr id="35" name="文本框 34"/>
          <p:cNvSpPr txBox="1"/>
          <p:nvPr>
            <p:custDataLst>
              <p:tags r:id="rId5"/>
            </p:custDataLst>
          </p:nvPr>
        </p:nvSpPr>
        <p:spPr>
          <a:xfrm>
            <a:off x="4227335" y="2212421"/>
            <a:ext cx="1124026" cy="1107996"/>
          </a:xfrm>
          <a:prstGeom prst="rect">
            <a:avLst/>
          </a:prstGeom>
          <a:noFill/>
        </p:spPr>
        <p:txBody>
          <a:bodyPr wrap="none" rtlCol="0">
            <a:normAutofit/>
          </a:bodyPr>
          <a:p>
            <a:pPr algn="ctr"/>
            <a:r>
              <a:rPr lang="en-US" altLang="zh-CN" sz="6600" b="1" dirty="0">
                <a:solidFill>
                  <a:srgbClr val="F5CA73"/>
                </a:solidFill>
                <a:sym typeface="Arial" panose="020B0604020202020204" pitchFamily="34" charset="0"/>
              </a:rPr>
              <a:t>02</a:t>
            </a:r>
            <a:endParaRPr lang="en-US" altLang="zh-CN" sz="6600" b="1" dirty="0">
              <a:solidFill>
                <a:srgbClr val="F5CA73"/>
              </a:solidFill>
              <a:sym typeface="Arial" panose="020B0604020202020204" pitchFamily="34" charset="0"/>
            </a:endParaRPr>
          </a:p>
        </p:txBody>
      </p:sp>
      <p:sp>
        <p:nvSpPr>
          <p:cNvPr id="37" name="文本框 36"/>
          <p:cNvSpPr txBox="1"/>
          <p:nvPr>
            <p:custDataLst>
              <p:tags r:id="rId6"/>
            </p:custDataLst>
          </p:nvPr>
        </p:nvSpPr>
        <p:spPr>
          <a:xfrm>
            <a:off x="3790950" y="3703320"/>
            <a:ext cx="2198370" cy="1165860"/>
          </a:xfrm>
          <a:prstGeom prst="rect">
            <a:avLst/>
          </a:prstGeom>
          <a:noFill/>
        </p:spPr>
        <p:txBody>
          <a:bodyPr wrap="square" lIns="91440" tIns="45720" rIns="91440" bIns="0" rtlCol="0" anchor="b" anchorCtr="0"/>
          <a:p>
            <a:pPr algn="l">
              <a:lnSpc>
                <a:spcPct val="120000"/>
              </a:lnSpc>
            </a:pPr>
            <a:r>
              <a:rPr lang="zh-CN" altLang="en-US" sz="1600" b="1" spc="300">
                <a:solidFill>
                  <a:srgbClr val="F5CA73"/>
                </a:solidFill>
                <a:latin typeface="Arial" panose="020B0604020202020204" pitchFamily="34" charset="0"/>
                <a:ea typeface="黑体" panose="02010609060101010101" charset="-122"/>
                <a:cs typeface="+mn-ea"/>
                <a:sym typeface="Arial" panose="020B0604020202020204" pitchFamily="34" charset="0"/>
              </a:rPr>
              <a:t>整个活动不得扰乱正常教学秩序，不得干扰他人正常学习生活。</a:t>
            </a:r>
            <a:endParaRPr lang="zh-CN" altLang="en-US" sz="1600" b="1" spc="300">
              <a:solidFill>
                <a:srgbClr val="F5CA73"/>
              </a:solidFill>
              <a:latin typeface="Arial" panose="020B0604020202020204" pitchFamily="34" charset="0"/>
              <a:ea typeface="黑体" panose="02010609060101010101" charset="-122"/>
              <a:cs typeface="+mn-ea"/>
              <a:sym typeface="Arial" panose="020B0604020202020204" pitchFamily="34" charset="0"/>
            </a:endParaRPr>
          </a:p>
        </p:txBody>
      </p:sp>
      <p:sp>
        <p:nvSpPr>
          <p:cNvPr id="38" name="等腰三角形 37"/>
          <p:cNvSpPr/>
          <p:nvPr>
            <p:custDataLst>
              <p:tags r:id="rId7"/>
            </p:custDataLst>
          </p:nvPr>
        </p:nvSpPr>
        <p:spPr>
          <a:xfrm rot="10800000">
            <a:off x="4677508" y="3376187"/>
            <a:ext cx="223681" cy="192828"/>
          </a:xfrm>
          <a:prstGeom prst="triangle">
            <a:avLst/>
          </a:prstGeom>
          <a:solidFill>
            <a:srgbClr val="F5CA73"/>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fontScale="25000" lnSpcReduction="20000"/>
          </a:bodyPr>
          <a:p>
            <a:pPr algn="ctr"/>
            <a:endParaRPr lang="zh-CN" altLang="en-US">
              <a:sym typeface="Arial" panose="020B0604020202020204" pitchFamily="34" charset="0"/>
            </a:endParaRPr>
          </a:p>
        </p:txBody>
      </p:sp>
      <p:sp>
        <p:nvSpPr>
          <p:cNvPr id="40" name="文本框 39"/>
          <p:cNvSpPr txBox="1"/>
          <p:nvPr>
            <p:custDataLst>
              <p:tags r:id="rId8"/>
            </p:custDataLst>
          </p:nvPr>
        </p:nvSpPr>
        <p:spPr>
          <a:xfrm>
            <a:off x="6840640" y="2212421"/>
            <a:ext cx="1124026" cy="1107996"/>
          </a:xfrm>
          <a:prstGeom prst="rect">
            <a:avLst/>
          </a:prstGeom>
          <a:noFill/>
        </p:spPr>
        <p:txBody>
          <a:bodyPr wrap="none" rtlCol="0">
            <a:normAutofit/>
          </a:bodyPr>
          <a:p>
            <a:pPr algn="ctr"/>
            <a:r>
              <a:rPr lang="en-US" altLang="zh-CN" sz="6600" b="1" dirty="0">
                <a:solidFill>
                  <a:srgbClr val="B9DD55"/>
                </a:solidFill>
                <a:sym typeface="Arial" panose="020B0604020202020204" pitchFamily="34" charset="0"/>
              </a:rPr>
              <a:t>03</a:t>
            </a:r>
            <a:endParaRPr lang="en-US" altLang="zh-CN" sz="6600" b="1" dirty="0">
              <a:solidFill>
                <a:srgbClr val="B9DD55"/>
              </a:solidFill>
              <a:sym typeface="Arial" panose="020B0604020202020204" pitchFamily="34" charset="0"/>
            </a:endParaRPr>
          </a:p>
        </p:txBody>
      </p:sp>
      <p:sp>
        <p:nvSpPr>
          <p:cNvPr id="42" name="文本框 41"/>
          <p:cNvSpPr txBox="1"/>
          <p:nvPr>
            <p:custDataLst>
              <p:tags r:id="rId9"/>
            </p:custDataLst>
          </p:nvPr>
        </p:nvSpPr>
        <p:spPr>
          <a:xfrm>
            <a:off x="6471920" y="3703320"/>
            <a:ext cx="2033905" cy="915670"/>
          </a:xfrm>
          <a:prstGeom prst="rect">
            <a:avLst/>
          </a:prstGeom>
          <a:noFill/>
        </p:spPr>
        <p:txBody>
          <a:bodyPr wrap="square" lIns="91440" tIns="45720" rIns="91440" bIns="0" rtlCol="0" anchor="b" anchorCtr="0"/>
          <a:p>
            <a:pPr algn="l">
              <a:lnSpc>
                <a:spcPct val="120000"/>
              </a:lnSpc>
            </a:pPr>
            <a:r>
              <a:rPr lang="zh-CN" altLang="en-US" sz="1600" b="1" spc="300">
                <a:solidFill>
                  <a:srgbClr val="B9DD55"/>
                </a:solidFill>
                <a:latin typeface="Arial" panose="020B0604020202020204" pitchFamily="34" charset="0"/>
                <a:ea typeface="黑体" panose="02010609060101010101" charset="-122"/>
                <a:cs typeface="+mn-ea"/>
                <a:sym typeface="Arial" panose="020B0604020202020204" pitchFamily="34" charset="0"/>
              </a:rPr>
              <a:t>研讨场地需由本次活动相关人员布置打扫。</a:t>
            </a:r>
            <a:endParaRPr lang="zh-CN" altLang="en-US" sz="1600" b="1" spc="300">
              <a:solidFill>
                <a:srgbClr val="B9DD55"/>
              </a:solidFill>
              <a:latin typeface="Arial" panose="020B0604020202020204" pitchFamily="34" charset="0"/>
              <a:ea typeface="黑体" panose="02010609060101010101" charset="-122"/>
              <a:cs typeface="+mn-ea"/>
              <a:sym typeface="Arial" panose="020B0604020202020204" pitchFamily="34" charset="0"/>
            </a:endParaRPr>
          </a:p>
        </p:txBody>
      </p:sp>
      <p:sp>
        <p:nvSpPr>
          <p:cNvPr id="8" name="等腰三角形 7"/>
          <p:cNvSpPr/>
          <p:nvPr>
            <p:custDataLst>
              <p:tags r:id="rId10"/>
            </p:custDataLst>
          </p:nvPr>
        </p:nvSpPr>
        <p:spPr>
          <a:xfrm rot="10800000">
            <a:off x="7290813" y="3376187"/>
            <a:ext cx="223681" cy="192828"/>
          </a:xfrm>
          <a:prstGeom prst="triangle">
            <a:avLst/>
          </a:prstGeom>
          <a:solidFill>
            <a:srgbClr val="B9DD55"/>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fontScale="25000" lnSpcReduction="20000"/>
          </a:bodyPr>
          <a:p>
            <a:pPr algn="ctr"/>
            <a:endParaRPr lang="zh-CN" altLang="en-US">
              <a:solidFill>
                <a:srgbClr val="B9DD55"/>
              </a:solidFill>
              <a:sym typeface="Arial" panose="020B0604020202020204" pitchFamily="34" charset="0"/>
            </a:endParaRPr>
          </a:p>
        </p:txBody>
      </p:sp>
      <p:sp>
        <p:nvSpPr>
          <p:cNvPr id="45" name="文本框 44"/>
          <p:cNvSpPr txBox="1"/>
          <p:nvPr>
            <p:custDataLst>
              <p:tags r:id="rId11"/>
            </p:custDataLst>
          </p:nvPr>
        </p:nvSpPr>
        <p:spPr>
          <a:xfrm>
            <a:off x="9453944" y="2212421"/>
            <a:ext cx="1124026" cy="1107996"/>
          </a:xfrm>
          <a:prstGeom prst="rect">
            <a:avLst/>
          </a:prstGeom>
          <a:noFill/>
        </p:spPr>
        <p:txBody>
          <a:bodyPr wrap="none" rtlCol="0">
            <a:normAutofit/>
          </a:bodyPr>
          <a:p>
            <a:pPr algn="ctr"/>
            <a:r>
              <a:rPr lang="en-US" altLang="zh-CN" sz="6600" b="1" dirty="0">
                <a:solidFill>
                  <a:srgbClr val="ED9DBB"/>
                </a:solidFill>
                <a:sym typeface="Arial" panose="020B0604020202020204" pitchFamily="34" charset="0"/>
              </a:rPr>
              <a:t>04</a:t>
            </a:r>
            <a:endParaRPr lang="en-US" altLang="zh-CN" sz="6600" b="1" dirty="0">
              <a:solidFill>
                <a:srgbClr val="ED9DBB"/>
              </a:solidFill>
              <a:sym typeface="Arial" panose="020B0604020202020204" pitchFamily="34" charset="0"/>
            </a:endParaRPr>
          </a:p>
        </p:txBody>
      </p:sp>
      <p:sp>
        <p:nvSpPr>
          <p:cNvPr id="10" name="文本框 9"/>
          <p:cNvSpPr txBox="1"/>
          <p:nvPr>
            <p:custDataLst>
              <p:tags r:id="rId12"/>
            </p:custDataLst>
          </p:nvPr>
        </p:nvSpPr>
        <p:spPr>
          <a:xfrm>
            <a:off x="9084945" y="3603625"/>
            <a:ext cx="2089150" cy="1265555"/>
          </a:xfrm>
          <a:prstGeom prst="rect">
            <a:avLst/>
          </a:prstGeom>
          <a:noFill/>
        </p:spPr>
        <p:txBody>
          <a:bodyPr wrap="square" lIns="91440" tIns="45720" rIns="91440" bIns="0" rtlCol="0" anchor="b" anchorCtr="0"/>
          <a:p>
            <a:pPr algn="l">
              <a:lnSpc>
                <a:spcPct val="120000"/>
              </a:lnSpc>
            </a:pPr>
            <a:r>
              <a:rPr lang="zh-CN" altLang="en-US" sz="1600" b="1" spc="300">
                <a:solidFill>
                  <a:srgbClr val="ED9DBB"/>
                </a:solidFill>
                <a:latin typeface="Arial" panose="020B0604020202020204" pitchFamily="34" charset="0"/>
                <a:ea typeface="黑体" panose="02010609060101010101" charset="-122"/>
                <a:cs typeface="+mn-ea"/>
                <a:sym typeface="Arial" panose="020B0604020202020204" pitchFamily="34" charset="0"/>
              </a:rPr>
              <a:t>活动过程中应以群众参与为主，以最后的评审团评审为结果。</a:t>
            </a:r>
            <a:endParaRPr lang="zh-CN" altLang="en-US" sz="1600" b="1" spc="300">
              <a:solidFill>
                <a:srgbClr val="ED9DBB"/>
              </a:solidFill>
              <a:latin typeface="Arial" panose="020B0604020202020204" pitchFamily="34" charset="0"/>
              <a:ea typeface="黑体" panose="02010609060101010101" charset="-122"/>
              <a:cs typeface="+mn-ea"/>
              <a:sym typeface="Arial" panose="020B0604020202020204" pitchFamily="34" charset="0"/>
            </a:endParaRPr>
          </a:p>
        </p:txBody>
      </p:sp>
      <p:sp>
        <p:nvSpPr>
          <p:cNvPr id="48" name="等腰三角形 47"/>
          <p:cNvSpPr/>
          <p:nvPr>
            <p:custDataLst>
              <p:tags r:id="rId13"/>
            </p:custDataLst>
          </p:nvPr>
        </p:nvSpPr>
        <p:spPr>
          <a:xfrm rot="10800000">
            <a:off x="9904117" y="3376187"/>
            <a:ext cx="223681" cy="192828"/>
          </a:xfrm>
          <a:prstGeom prst="triangle">
            <a:avLst/>
          </a:prstGeom>
          <a:solidFill>
            <a:srgbClr val="ED9DBB"/>
          </a:solidFill>
          <a:ln>
            <a:noFill/>
          </a:ln>
        </p:spPr>
        <p:style>
          <a:lnRef idx="2">
            <a:srgbClr val="F99F7B">
              <a:shade val="50000"/>
            </a:srgbClr>
          </a:lnRef>
          <a:fillRef idx="1">
            <a:srgbClr val="F99F7B"/>
          </a:fillRef>
          <a:effectRef idx="0">
            <a:srgbClr val="F99F7B"/>
          </a:effectRef>
          <a:fontRef idx="minor">
            <a:srgbClr val="FFFFFF"/>
          </a:fontRef>
        </p:style>
        <p:txBody>
          <a:bodyPr rtlCol="0" anchor="ctr">
            <a:normAutofit fontScale="25000" lnSpcReduction="20000"/>
          </a:bodyPr>
          <a:p>
            <a:pPr algn="ctr"/>
            <a:endParaRPr lang="zh-CN" altLang="en-US">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6" name="矩形: 圆角 35"/>
          <p:cNvSpPr/>
          <p:nvPr/>
        </p:nvSpPr>
        <p:spPr>
          <a:xfrm>
            <a:off x="4048765" y="293369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文本框 36"/>
          <p:cNvSpPr txBox="1"/>
          <p:nvPr/>
        </p:nvSpPr>
        <p:spPr>
          <a:xfrm>
            <a:off x="4158302" y="3038475"/>
            <a:ext cx="571500" cy="583565"/>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2</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8" name="文本框 37"/>
          <p:cNvSpPr txBox="1"/>
          <p:nvPr/>
        </p:nvSpPr>
        <p:spPr>
          <a:xfrm>
            <a:off x="5177156" y="3069589"/>
            <a:ext cx="2867023" cy="521970"/>
          </a:xfrm>
          <a:prstGeom prst="rect">
            <a:avLst/>
          </a:prstGeom>
          <a:noFill/>
        </p:spPr>
        <p:txBody>
          <a:bodyPr wrap="square" rtlCol="0">
            <a:spAutoFit/>
          </a:bodyPr>
          <a:lstStyle/>
          <a:p>
            <a:pPr algn="dist"/>
            <a:r>
              <a:rPr lang="zh-CN" altLang="en-US" sz="2800" dirty="0">
                <a:solidFill>
                  <a:schemeClr val="tx1">
                    <a:lumMod val="65000"/>
                    <a:lumOff val="35000"/>
                  </a:schemeClr>
                </a:solidFill>
                <a:latin typeface="黑体" panose="02010609060101010101" charset="-122"/>
                <a:ea typeface="黑体" panose="02010609060101010101" charset="-122"/>
              </a:rPr>
              <a:t>古典型艺术赏析</a:t>
            </a:r>
            <a:endParaRPr lang="zh-CN" altLang="en-US" sz="2800" dirty="0">
              <a:solidFill>
                <a:schemeClr val="tx1">
                  <a:lumMod val="65000"/>
                  <a:lumOff val="3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9" name="文本框 8"/>
          <p:cNvSpPr txBox="1"/>
          <p:nvPr/>
        </p:nvSpPr>
        <p:spPr>
          <a:xfrm>
            <a:off x="1009650" y="1256665"/>
            <a:ext cx="6686550" cy="4569460"/>
          </a:xfrm>
          <a:prstGeom prst="rect">
            <a:avLst/>
          </a:prstGeom>
          <a:noFill/>
        </p:spPr>
        <p:txBody>
          <a:bodyPr wrap="square" rtlCol="0">
            <a:spAutoFit/>
          </a:bodyPr>
          <a:p>
            <a:pPr algn="l" fontAlgn="auto">
              <a:lnSpc>
                <a:spcPct val="150000"/>
              </a:lnSpc>
            </a:pPr>
            <a:r>
              <a:rPr lang="zh-CN" altLang="en-US" b="1">
                <a:latin typeface="黑体" panose="02010609060101010101" charset="-122"/>
                <a:ea typeface="黑体" panose="02010609060101010101" charset="-122"/>
              </a:rPr>
              <a:t>讲述：</a:t>
            </a:r>
            <a:r>
              <a:rPr lang="zh-CN" altLang="en-US" sz="1600">
                <a:latin typeface="黑体" panose="02010609060101010101" charset="-122"/>
                <a:ea typeface="黑体" panose="02010609060101010101" charset="-122"/>
              </a:rPr>
              <a:t>《大卫》（图 6-2-1），是号称“文艺复兴三杰”之一的米开朗基罗·博那罗蒂（1475—1564）创作于公元 1501—1504 年间的一座著名大理石雕塑，现藏于意大利佛罗伦萨美术学院。此雕塑为大理石雕像，高 3.96 米，连基座高 5.5 米。米开朗基罗在创作时一改前人创作大卫塑像惯用的表现战斗之后英雄胜利姿态的主题，而是采取了塑造英雄在战斗前迎接战斗、产生战斗激情的瞬间，使得作品具有了难以超越的感染力。雕像面色坚毅，头部左转，颈部的筋凸起，似乎正在准备战斗。他的上唇和鼻子附近的肌肉紧绷，眼睛全神贯注地望着远方。静脉从他下垂的右手上凸起，但他的身体却是放松的姿态，重量都放在右腿上，右手拿石头，左手前曲，将投石器搭在左肩上。他面色的紧张和姿态的放松形成了强烈的对比，说明他刚做出战斗的决定，却还未踏上战场。雕像的上半身，尤其是头和左手，和正常人体比例相比偏大，这是作者有意为之。</a:t>
            </a:r>
            <a:endParaRPr lang="zh-CN" altLang="en-US" sz="1600">
              <a:latin typeface="黑体" panose="02010609060101010101" charset="-122"/>
              <a:ea typeface="黑体" panose="02010609060101010101" charset="-122"/>
            </a:endParaRPr>
          </a:p>
        </p:txBody>
      </p:sp>
      <p:pic>
        <p:nvPicPr>
          <p:cNvPr id="3" name="图片 2"/>
          <p:cNvPicPr>
            <a:picLocks noChangeAspect="1"/>
          </p:cNvPicPr>
          <p:nvPr/>
        </p:nvPicPr>
        <p:blipFill>
          <a:blip r:embed="rId2"/>
          <a:stretch>
            <a:fillRect/>
          </a:stretch>
        </p:blipFill>
        <p:spPr>
          <a:xfrm>
            <a:off x="8096250" y="1170940"/>
            <a:ext cx="2920365" cy="493458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8" name="矩形 7"/>
          <p:cNvSpPr/>
          <p:nvPr>
            <p:custDataLst>
              <p:tags r:id="rId2"/>
            </p:custDataLst>
          </p:nvPr>
        </p:nvSpPr>
        <p:spPr>
          <a:xfrm>
            <a:off x="6087745" y="3520440"/>
            <a:ext cx="4885690" cy="2293620"/>
          </a:xfrm>
          <a:prstGeom prst="rect">
            <a:avLst/>
          </a:prstGeom>
        </p:spPr>
        <p:txBody>
          <a:bodyPr wrap="square" anchor="ctr"/>
          <a:p>
            <a:pPr>
              <a:lnSpc>
                <a:spcPct val="120000"/>
              </a:lnSpc>
            </a:pPr>
            <a:r>
              <a:rPr lang="zh-CN" altLang="en-US" sz="1600" kern="0" spc="150" dirty="0">
                <a:latin typeface="黑体" panose="02010609060101010101" charset="-122"/>
                <a:ea typeface="黑体" panose="02010609060101010101" charset="-122"/>
              </a:rPr>
              <a:t>观看教师提供的《大卫》雕塑与其他古希腊、古罗马雕塑作品的摄影作品，结合文艺复兴时期历史资料，根据相关内容，就《大卫》雕塑为代表的雕塑作品展开讨论：黑格尔将古希腊、古罗马的雕塑作品作为古典型艺术的代表。那么，你认为，就《大卫》雕塑为代表的艺术作品而言，从哪些方面展现了黑格尔所说的古典型艺术之美？艺术美表现在哪些地方？</a:t>
            </a:r>
            <a:endParaRPr lang="zh-CN" altLang="en-US" sz="1600" kern="0" spc="150" dirty="0">
              <a:latin typeface="黑体" panose="02010609060101010101" charset="-122"/>
              <a:ea typeface="黑体" panose="02010609060101010101" charset="-122"/>
            </a:endParaRPr>
          </a:p>
        </p:txBody>
      </p:sp>
      <p:sp>
        <p:nvSpPr>
          <p:cNvPr id="10" name="KSO_Shape"/>
          <p:cNvSpPr/>
          <p:nvPr>
            <p:custDataLst>
              <p:tags r:id="rId3"/>
            </p:custDataLst>
          </p:nvPr>
        </p:nvSpPr>
        <p:spPr>
          <a:xfrm>
            <a:off x="3923767" y="4091623"/>
            <a:ext cx="1843629" cy="1029360"/>
          </a:xfrm>
          <a:custGeom>
            <a:avLst/>
            <a:gdLst/>
            <a:ahLst/>
            <a:cxnLst/>
            <a:rect l="l" t="t" r="r" b="b"/>
            <a:pathLst>
              <a:path w="2263730" h="1265688">
                <a:moveTo>
                  <a:pt x="905551" y="0"/>
                </a:moveTo>
                <a:cubicBezTo>
                  <a:pt x="964955" y="0"/>
                  <a:pt x="1021809" y="12275"/>
                  <a:pt x="1073606" y="36122"/>
                </a:cubicBezTo>
                <a:cubicBezTo>
                  <a:pt x="867772" y="107015"/>
                  <a:pt x="717264" y="277397"/>
                  <a:pt x="695253" y="481416"/>
                </a:cubicBezTo>
                <a:cubicBezTo>
                  <a:pt x="659529" y="464587"/>
                  <a:pt x="621677" y="456871"/>
                  <a:pt x="584749" y="459054"/>
                </a:cubicBezTo>
                <a:cubicBezTo>
                  <a:pt x="568316" y="460025"/>
                  <a:pt x="552067" y="462956"/>
                  <a:pt x="536229" y="467989"/>
                </a:cubicBezTo>
                <a:cubicBezTo>
                  <a:pt x="461080" y="491867"/>
                  <a:pt x="412084" y="557684"/>
                  <a:pt x="398547" y="640069"/>
                </a:cubicBezTo>
                <a:cubicBezTo>
                  <a:pt x="252469" y="690186"/>
                  <a:pt x="150529" y="805213"/>
                  <a:pt x="150529" y="939037"/>
                </a:cubicBezTo>
                <a:cubicBezTo>
                  <a:pt x="150529" y="1060859"/>
                  <a:pt x="235005" y="1167106"/>
                  <a:pt x="360867" y="1221858"/>
                </a:cubicBezTo>
                <a:cubicBezTo>
                  <a:pt x="258008" y="1163330"/>
                  <a:pt x="191624" y="1067577"/>
                  <a:pt x="191624" y="959585"/>
                </a:cubicBezTo>
                <a:cubicBezTo>
                  <a:pt x="191624" y="825761"/>
                  <a:pt x="293564" y="710734"/>
                  <a:pt x="439642" y="660617"/>
                </a:cubicBezTo>
                <a:cubicBezTo>
                  <a:pt x="453179" y="578232"/>
                  <a:pt x="502175" y="512415"/>
                  <a:pt x="577324" y="488537"/>
                </a:cubicBezTo>
                <a:cubicBezTo>
                  <a:pt x="593162" y="483504"/>
                  <a:pt x="609411" y="480573"/>
                  <a:pt x="625844" y="479602"/>
                </a:cubicBezTo>
                <a:cubicBezTo>
                  <a:pt x="662772" y="477419"/>
                  <a:pt x="700624" y="485135"/>
                  <a:pt x="736348" y="501964"/>
                </a:cubicBezTo>
                <a:cubicBezTo>
                  <a:pt x="765500" y="231754"/>
                  <a:pt x="1020053" y="20548"/>
                  <a:pt x="1329741" y="20548"/>
                </a:cubicBezTo>
                <a:cubicBezTo>
                  <a:pt x="1659087" y="20548"/>
                  <a:pt x="1926075" y="259418"/>
                  <a:pt x="1926075" y="554079"/>
                </a:cubicBezTo>
                <a:cubicBezTo>
                  <a:pt x="1926075" y="582788"/>
                  <a:pt x="1923540" y="610967"/>
                  <a:pt x="1917927" y="638343"/>
                </a:cubicBezTo>
                <a:cubicBezTo>
                  <a:pt x="2114194" y="662993"/>
                  <a:pt x="2263730" y="797503"/>
                  <a:pt x="2263730" y="959585"/>
                </a:cubicBezTo>
                <a:cubicBezTo>
                  <a:pt x="2263730" y="1100449"/>
                  <a:pt x="2150783" y="1220487"/>
                  <a:pt x="1992071" y="1265207"/>
                </a:cubicBezTo>
                <a:lnTo>
                  <a:pt x="1990321" y="1265688"/>
                </a:lnTo>
                <a:lnTo>
                  <a:pt x="465245" y="1265688"/>
                </a:lnTo>
                <a:lnTo>
                  <a:pt x="370547" y="1265688"/>
                </a:lnTo>
                <a:lnTo>
                  <a:pt x="351179" y="1263493"/>
                </a:lnTo>
                <a:cubicBezTo>
                  <a:pt x="343976" y="1265446"/>
                  <a:pt x="336631" y="1265688"/>
                  <a:pt x="329229" y="1265688"/>
                </a:cubicBezTo>
                <a:cubicBezTo>
                  <a:pt x="147401" y="1265688"/>
                  <a:pt x="0" y="1119441"/>
                  <a:pt x="0" y="939037"/>
                </a:cubicBezTo>
                <a:cubicBezTo>
                  <a:pt x="0" y="805213"/>
                  <a:pt x="81109" y="690186"/>
                  <a:pt x="197338" y="640069"/>
                </a:cubicBezTo>
                <a:cubicBezTo>
                  <a:pt x="208108" y="557684"/>
                  <a:pt x="247093" y="491867"/>
                  <a:pt x="306885" y="467989"/>
                </a:cubicBezTo>
                <a:cubicBezTo>
                  <a:pt x="319486" y="462956"/>
                  <a:pt x="332415" y="460025"/>
                  <a:pt x="345490" y="459054"/>
                </a:cubicBezTo>
                <a:cubicBezTo>
                  <a:pt x="374873" y="456871"/>
                  <a:pt x="404990" y="464587"/>
                  <a:pt x="433414" y="481416"/>
                </a:cubicBezTo>
                <a:cubicBezTo>
                  <a:pt x="456609" y="211206"/>
                  <a:pt x="659145" y="0"/>
                  <a:pt x="905551" y="0"/>
                </a:cubicBezTo>
                <a:close/>
              </a:path>
            </a:pathLst>
          </a:custGeom>
          <a:solidFill>
            <a:srgbClr val="3498DB"/>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0" anchor="ctr">
            <a:normAutofit/>
          </a:bodyPr>
          <a:p>
            <a:pPr algn="ctr">
              <a:defRPr/>
            </a:pPr>
            <a:endParaRPr lang="da-DK" altLang="zh-CN" spc="300" dirty="0">
              <a:solidFill>
                <a:sysClr val="window" lastClr="FFFFFF"/>
              </a:solidFill>
              <a:latin typeface="黑体" panose="02010609060101010101" charset="-122"/>
              <a:ea typeface="黑体" panose="02010609060101010101" charset="-122"/>
              <a:cs typeface="+mn-ea"/>
            </a:endParaRPr>
          </a:p>
        </p:txBody>
      </p:sp>
      <p:sp>
        <p:nvSpPr>
          <p:cNvPr id="12" name="文本框 11"/>
          <p:cNvSpPr txBox="1"/>
          <p:nvPr>
            <p:custDataLst>
              <p:tags r:id="rId4"/>
            </p:custDataLst>
          </p:nvPr>
        </p:nvSpPr>
        <p:spPr>
          <a:xfrm>
            <a:off x="4220765" y="4551741"/>
            <a:ext cx="1545996" cy="391710"/>
          </a:xfrm>
          <a:prstGeom prst="rect">
            <a:avLst/>
          </a:prstGeom>
          <a:noFill/>
        </p:spPr>
        <p:txBody>
          <a:bodyPr wrap="square" rtlCol="0" anchor="ctr">
            <a:normAutofit lnSpcReduction="20000"/>
          </a:bodyPr>
          <a:p>
            <a:pPr algn="ctr">
              <a:lnSpc>
                <a:spcPct val="120000"/>
              </a:lnSpc>
            </a:pPr>
            <a:r>
              <a:rPr lang="zh-CN" altLang="en-US" b="1" spc="300" dirty="0">
                <a:solidFill>
                  <a:sysClr val="window" lastClr="FFFFFF"/>
                </a:solidFill>
                <a:latin typeface="黑体" panose="02010609060101010101" charset="-122"/>
                <a:ea typeface="黑体" panose="02010609060101010101" charset="-122"/>
                <a:sym typeface="+mn-ea"/>
              </a:rPr>
              <a:t>研讨：</a:t>
            </a:r>
            <a:endParaRPr lang="zh-CN" altLang="en-US" b="1" spc="300" dirty="0">
              <a:solidFill>
                <a:sysClr val="window" lastClr="FFFFFF"/>
              </a:solidFill>
              <a:latin typeface="黑体" panose="02010609060101010101" charset="-122"/>
              <a:ea typeface="黑体" panose="02010609060101010101" charset="-122"/>
            </a:endParaRPr>
          </a:p>
        </p:txBody>
      </p:sp>
      <p:sp>
        <p:nvSpPr>
          <p:cNvPr id="11" name="矩形 10"/>
          <p:cNvSpPr/>
          <p:nvPr>
            <p:custDataLst>
              <p:tags r:id="rId5"/>
            </p:custDataLst>
          </p:nvPr>
        </p:nvSpPr>
        <p:spPr>
          <a:xfrm>
            <a:off x="3696335" y="1416685"/>
            <a:ext cx="6757035" cy="1994535"/>
          </a:xfrm>
          <a:prstGeom prst="rect">
            <a:avLst/>
          </a:prstGeom>
        </p:spPr>
        <p:txBody>
          <a:bodyPr wrap="square" anchor="ctr"/>
          <a:p>
            <a:pPr>
              <a:lnSpc>
                <a:spcPct val="120000"/>
              </a:lnSpc>
            </a:pPr>
            <a:r>
              <a:rPr lang="zh-CN" altLang="en-US" sz="1600" kern="0" spc="150" dirty="0">
                <a:latin typeface="黑体" panose="02010609060101010101" charset="-122"/>
                <a:ea typeface="黑体" panose="02010609060101010101" charset="-122"/>
              </a:rPr>
              <a:t>《大卫》雕塑被美术界誉为西方美术史上最值得夸耀的男性人体雕塑之一，西方文艺复兴时期雕塑艺术作品的最高境界。《大卫》雕塑更是作为古典型艺术的代表作品，由完美的人体塑造，透射出艺术家通过雕塑本身向人们传达时代的精神和期许。我们在欣赏雕塑时，能否通过对雕塑外在美的赏析进而理解雕塑本身所体现的时代精神与思想呢？</a:t>
            </a:r>
            <a:endParaRPr lang="zh-CN" altLang="en-US" sz="1600" kern="0" spc="150" dirty="0">
              <a:latin typeface="黑体" panose="02010609060101010101" charset="-122"/>
              <a:ea typeface="黑体" panose="02010609060101010101" charset="-122"/>
            </a:endParaRPr>
          </a:p>
        </p:txBody>
      </p:sp>
      <p:sp>
        <p:nvSpPr>
          <p:cNvPr id="13" name="KSO_Shape"/>
          <p:cNvSpPr/>
          <p:nvPr>
            <p:custDataLst>
              <p:tags r:id="rId6"/>
            </p:custDataLst>
          </p:nvPr>
        </p:nvSpPr>
        <p:spPr>
          <a:xfrm>
            <a:off x="1743178" y="1826573"/>
            <a:ext cx="1843629" cy="1029360"/>
          </a:xfrm>
          <a:custGeom>
            <a:avLst/>
            <a:gdLst/>
            <a:ahLst/>
            <a:cxnLst/>
            <a:rect l="l" t="t" r="r" b="b"/>
            <a:pathLst>
              <a:path w="2263730" h="1265688">
                <a:moveTo>
                  <a:pt x="905551" y="0"/>
                </a:moveTo>
                <a:cubicBezTo>
                  <a:pt x="964955" y="0"/>
                  <a:pt x="1021809" y="12275"/>
                  <a:pt x="1073606" y="36122"/>
                </a:cubicBezTo>
                <a:cubicBezTo>
                  <a:pt x="867772" y="107015"/>
                  <a:pt x="717264" y="277397"/>
                  <a:pt x="695253" y="481416"/>
                </a:cubicBezTo>
                <a:cubicBezTo>
                  <a:pt x="659529" y="464587"/>
                  <a:pt x="621677" y="456871"/>
                  <a:pt x="584749" y="459054"/>
                </a:cubicBezTo>
                <a:cubicBezTo>
                  <a:pt x="568316" y="460025"/>
                  <a:pt x="552067" y="462956"/>
                  <a:pt x="536229" y="467989"/>
                </a:cubicBezTo>
                <a:cubicBezTo>
                  <a:pt x="461080" y="491867"/>
                  <a:pt x="412084" y="557684"/>
                  <a:pt x="398547" y="640069"/>
                </a:cubicBezTo>
                <a:cubicBezTo>
                  <a:pt x="252469" y="690186"/>
                  <a:pt x="150529" y="805213"/>
                  <a:pt x="150529" y="939037"/>
                </a:cubicBezTo>
                <a:cubicBezTo>
                  <a:pt x="150529" y="1060859"/>
                  <a:pt x="235005" y="1167106"/>
                  <a:pt x="360867" y="1221858"/>
                </a:cubicBezTo>
                <a:cubicBezTo>
                  <a:pt x="258008" y="1163330"/>
                  <a:pt x="191624" y="1067577"/>
                  <a:pt x="191624" y="959585"/>
                </a:cubicBezTo>
                <a:cubicBezTo>
                  <a:pt x="191624" y="825761"/>
                  <a:pt x="293564" y="710734"/>
                  <a:pt x="439642" y="660617"/>
                </a:cubicBezTo>
                <a:cubicBezTo>
                  <a:pt x="453179" y="578232"/>
                  <a:pt x="502175" y="512415"/>
                  <a:pt x="577324" y="488537"/>
                </a:cubicBezTo>
                <a:cubicBezTo>
                  <a:pt x="593162" y="483504"/>
                  <a:pt x="609411" y="480573"/>
                  <a:pt x="625844" y="479602"/>
                </a:cubicBezTo>
                <a:cubicBezTo>
                  <a:pt x="662772" y="477419"/>
                  <a:pt x="700624" y="485135"/>
                  <a:pt x="736348" y="501964"/>
                </a:cubicBezTo>
                <a:cubicBezTo>
                  <a:pt x="765500" y="231754"/>
                  <a:pt x="1020053" y="20548"/>
                  <a:pt x="1329741" y="20548"/>
                </a:cubicBezTo>
                <a:cubicBezTo>
                  <a:pt x="1659087" y="20548"/>
                  <a:pt x="1926075" y="259418"/>
                  <a:pt x="1926075" y="554079"/>
                </a:cubicBezTo>
                <a:cubicBezTo>
                  <a:pt x="1926075" y="582788"/>
                  <a:pt x="1923540" y="610967"/>
                  <a:pt x="1917927" y="638343"/>
                </a:cubicBezTo>
                <a:cubicBezTo>
                  <a:pt x="2114194" y="662993"/>
                  <a:pt x="2263730" y="797503"/>
                  <a:pt x="2263730" y="959585"/>
                </a:cubicBezTo>
                <a:cubicBezTo>
                  <a:pt x="2263730" y="1100449"/>
                  <a:pt x="2150783" y="1220487"/>
                  <a:pt x="1992071" y="1265207"/>
                </a:cubicBezTo>
                <a:lnTo>
                  <a:pt x="1990321" y="1265688"/>
                </a:lnTo>
                <a:lnTo>
                  <a:pt x="465245" y="1265688"/>
                </a:lnTo>
                <a:lnTo>
                  <a:pt x="370547" y="1265688"/>
                </a:lnTo>
                <a:lnTo>
                  <a:pt x="351179" y="1263493"/>
                </a:lnTo>
                <a:cubicBezTo>
                  <a:pt x="343976" y="1265446"/>
                  <a:pt x="336631" y="1265688"/>
                  <a:pt x="329229" y="1265688"/>
                </a:cubicBezTo>
                <a:cubicBezTo>
                  <a:pt x="147401" y="1265688"/>
                  <a:pt x="0" y="1119441"/>
                  <a:pt x="0" y="939037"/>
                </a:cubicBezTo>
                <a:cubicBezTo>
                  <a:pt x="0" y="805213"/>
                  <a:pt x="81109" y="690186"/>
                  <a:pt x="197338" y="640069"/>
                </a:cubicBezTo>
                <a:cubicBezTo>
                  <a:pt x="208108" y="557684"/>
                  <a:pt x="247093" y="491867"/>
                  <a:pt x="306885" y="467989"/>
                </a:cubicBezTo>
                <a:cubicBezTo>
                  <a:pt x="319486" y="462956"/>
                  <a:pt x="332415" y="460025"/>
                  <a:pt x="345490" y="459054"/>
                </a:cubicBezTo>
                <a:cubicBezTo>
                  <a:pt x="374873" y="456871"/>
                  <a:pt x="404990" y="464587"/>
                  <a:pt x="433414" y="481416"/>
                </a:cubicBezTo>
                <a:cubicBezTo>
                  <a:pt x="456609" y="211206"/>
                  <a:pt x="659145" y="0"/>
                  <a:pt x="905551" y="0"/>
                </a:cubicBezTo>
                <a:close/>
              </a:path>
            </a:pathLst>
          </a:custGeom>
          <a:solidFill>
            <a:srgbClr val="1F74AD"/>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0" anchor="ctr">
            <a:normAutofit/>
          </a:bodyPr>
          <a:p>
            <a:pPr algn="ctr">
              <a:defRPr/>
            </a:pPr>
            <a:endParaRPr lang="da-DK" altLang="zh-CN" spc="300" dirty="0">
              <a:solidFill>
                <a:sysClr val="window" lastClr="FFFFFF"/>
              </a:solidFill>
              <a:latin typeface="黑体" panose="02010609060101010101" charset="-122"/>
              <a:ea typeface="黑体" panose="02010609060101010101" charset="-122"/>
              <a:cs typeface="+mn-ea"/>
            </a:endParaRPr>
          </a:p>
        </p:txBody>
      </p:sp>
      <p:sp>
        <p:nvSpPr>
          <p:cNvPr id="15" name="文本框 14"/>
          <p:cNvSpPr txBox="1"/>
          <p:nvPr>
            <p:custDataLst>
              <p:tags r:id="rId7"/>
            </p:custDataLst>
          </p:nvPr>
        </p:nvSpPr>
        <p:spPr>
          <a:xfrm>
            <a:off x="2040811" y="2305106"/>
            <a:ext cx="1545996" cy="391710"/>
          </a:xfrm>
          <a:prstGeom prst="rect">
            <a:avLst/>
          </a:prstGeom>
          <a:noFill/>
        </p:spPr>
        <p:txBody>
          <a:bodyPr wrap="square" rtlCol="0" anchor="ctr">
            <a:normAutofit lnSpcReduction="20000"/>
          </a:bodyPr>
          <a:p>
            <a:pPr algn="ctr">
              <a:lnSpc>
                <a:spcPct val="120000"/>
              </a:lnSpc>
            </a:pPr>
            <a:r>
              <a:rPr lang="zh-CN" altLang="en-US" b="1" spc="300" dirty="0">
                <a:solidFill>
                  <a:sysClr val="window" lastClr="FFFFFF"/>
                </a:solidFill>
                <a:latin typeface="黑体" panose="02010609060101010101" charset="-122"/>
                <a:ea typeface="黑体" panose="02010609060101010101" charset="-122"/>
              </a:rPr>
              <a:t>感悟：</a:t>
            </a:r>
            <a:endParaRPr lang="zh-CN" altLang="en-US" b="1" spc="300" dirty="0">
              <a:solidFill>
                <a:sysClr val="window" lastClr="FFFFFF"/>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9" name="文本框 8"/>
          <p:cNvSpPr txBox="1"/>
          <p:nvPr/>
        </p:nvSpPr>
        <p:spPr>
          <a:xfrm>
            <a:off x="678815" y="1332230"/>
            <a:ext cx="6070600" cy="4569460"/>
          </a:xfrm>
          <a:prstGeom prst="rect">
            <a:avLst/>
          </a:prstGeom>
          <a:noFill/>
        </p:spPr>
        <p:txBody>
          <a:bodyPr wrap="square" rtlCol="0">
            <a:spAutoFit/>
          </a:bodyPr>
          <a:p>
            <a:pPr algn="l" fontAlgn="auto">
              <a:lnSpc>
                <a:spcPct val="150000"/>
              </a:lnSpc>
            </a:pPr>
            <a:r>
              <a:rPr lang="zh-CN" altLang="en-US" b="1">
                <a:latin typeface="黑体" panose="02010609060101010101" charset="-122"/>
                <a:ea typeface="黑体" panose="02010609060101010101" charset="-122"/>
              </a:rPr>
              <a:t>归纳：</a:t>
            </a:r>
            <a:r>
              <a:rPr lang="zh-CN" altLang="en-US" sz="1600">
                <a:latin typeface="黑体" panose="02010609060101010101" charset="-122"/>
                <a:ea typeface="黑体" panose="02010609060101010101" charset="-122"/>
              </a:rPr>
              <a:t>欣赏《大卫》雕塑所透射的古典型艺术之美，首先是直观地感受雕塑的外在之美，通过欣赏雕塑本身的形体、材质、细节与雕刻表现手法来感悟雕塑本身传达给人们的美的感受。首先，米开朗基罗赋予作为英雄主题的《大卫》雕塑外貌形体之美。作为宗教主题的雕塑，大卫形象在《圣经》中是一位勇敢与邪恶做斗争的少年英雄，而作者为了表现英雄的男性形体之美，将其塑造成一个双眉紧锁、鼻梁英挺、双目神采奕奕、头发卷曲浓密，可以说是完全符合欧洲人审美标准的美男子的青年形象。细观雕塑头部，五官精致又不失凝重之美（图 6-2-2）。而从整体上看，雕塑展现了英雄健美的身躯、结实紧致的肌肉和匀称的身材比例，使人直观地感受到雕塑形体体态的自然舒展、生动逼真之美。其次，米开朗基罗赋予雕塑的材质与细节之美也令人赞叹。</a:t>
            </a:r>
            <a:endParaRPr lang="zh-CN" altLang="en-US" sz="1600">
              <a:latin typeface="黑体" panose="02010609060101010101" charset="-122"/>
              <a:ea typeface="黑体" panose="02010609060101010101" charset="-122"/>
            </a:endParaRPr>
          </a:p>
        </p:txBody>
      </p:sp>
      <p:pic>
        <p:nvPicPr>
          <p:cNvPr id="4" name="图片 3"/>
          <p:cNvPicPr>
            <a:picLocks noChangeAspect="1"/>
          </p:cNvPicPr>
          <p:nvPr/>
        </p:nvPicPr>
        <p:blipFill>
          <a:blip r:embed="rId2"/>
          <a:stretch>
            <a:fillRect/>
          </a:stretch>
        </p:blipFill>
        <p:spPr>
          <a:xfrm>
            <a:off x="6749415" y="1406525"/>
            <a:ext cx="4194175" cy="442023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9" name="文本框 8"/>
          <p:cNvSpPr txBox="1"/>
          <p:nvPr/>
        </p:nvSpPr>
        <p:spPr>
          <a:xfrm>
            <a:off x="678815" y="1406525"/>
            <a:ext cx="6070600" cy="4569460"/>
          </a:xfrm>
          <a:prstGeom prst="rect">
            <a:avLst/>
          </a:prstGeom>
          <a:noFill/>
        </p:spPr>
        <p:txBody>
          <a:bodyPr wrap="square" rtlCol="0">
            <a:spAutoFit/>
          </a:bodyPr>
          <a:p>
            <a:pPr algn="l" fontAlgn="auto">
              <a:lnSpc>
                <a:spcPct val="150000"/>
              </a:lnSpc>
            </a:pPr>
            <a:r>
              <a:rPr lang="zh-CN" altLang="en-US" b="1">
                <a:latin typeface="黑体" panose="02010609060101010101" charset="-122"/>
                <a:ea typeface="黑体" panose="02010609060101010101" charset="-122"/>
              </a:rPr>
              <a:t>一、古典型艺术的形成过程</a:t>
            </a:r>
            <a:endParaRPr lang="zh-CN" altLang="en-US" b="1">
              <a:latin typeface="黑体" panose="02010609060101010101" charset="-122"/>
              <a:ea typeface="黑体" panose="02010609060101010101" charset="-122"/>
            </a:endParaRPr>
          </a:p>
          <a:p>
            <a:pPr algn="l" fontAlgn="auto">
              <a:lnSpc>
                <a:spcPct val="150000"/>
              </a:lnSpc>
            </a:pPr>
            <a:r>
              <a:rPr lang="zh-CN" altLang="en-US" sz="1600">
                <a:latin typeface="黑体" panose="02010609060101010101" charset="-122"/>
                <a:ea typeface="黑体" panose="02010609060101010101" charset="-122"/>
              </a:rPr>
              <a:t>随着历史的不断发展，人类对于世界的理解和认识不断深入，人类心智不断成熟。在艺术创造上，人类精神所体现的理念摆脱了物质层面的形象的束缚。体现理念的内容，要求一种契合于其本身的外在形式，也就是理念与形象之间，由象征型艺术中理念的未确定性而造成反映理念的形象千奇百怪，走向了内容与形式的和谐统一，即形象就是理念的外在表现，除了表现理念的内容外，不存在任何其他的意义。这样，精神的表达更加具体化、个性化，而世界中最能展现精神个性化的是人。黑格尔认为：“因此，形成真正的美和艺术的中心和内容的是有关人类的东西。”反映理念的形象由自然形象演进为人的形象，自然型的神演进为人型的神，古典型艺术的基础就此奠定。</a:t>
            </a:r>
            <a:endParaRPr lang="zh-CN" altLang="en-US" sz="1600">
              <a:latin typeface="黑体" panose="02010609060101010101" charset="-122"/>
              <a:ea typeface="黑体" panose="02010609060101010101" charset="-122"/>
            </a:endParaRPr>
          </a:p>
        </p:txBody>
      </p:sp>
      <p:sp>
        <p:nvSpPr>
          <p:cNvPr id="3" name="文本框 2"/>
          <p:cNvSpPr txBox="1"/>
          <p:nvPr/>
        </p:nvSpPr>
        <p:spPr>
          <a:xfrm>
            <a:off x="1487170" y="864870"/>
            <a:ext cx="1648460" cy="337185"/>
          </a:xfrm>
          <a:prstGeom prst="rect">
            <a:avLst/>
          </a:prstGeom>
          <a:noFill/>
        </p:spPr>
        <p:txBody>
          <a:bodyPr wrap="square" rtlCol="0">
            <a:spAutoFit/>
          </a:bodyPr>
          <a:p>
            <a:r>
              <a:rPr lang="zh-CN" altLang="en-US" sz="1600">
                <a:solidFill>
                  <a:schemeClr val="accent2">
                    <a:lumMod val="50000"/>
                  </a:schemeClr>
                </a:solidFill>
              </a:rPr>
              <a:t>古典型艺术</a:t>
            </a:r>
            <a:endParaRPr lang="zh-CN" altLang="en-US" sz="1600">
              <a:solidFill>
                <a:schemeClr val="accent2">
                  <a:lumMod val="50000"/>
                </a:schemeClr>
              </a:solidFill>
            </a:endParaRPr>
          </a:p>
        </p:txBody>
      </p:sp>
      <p:pic>
        <p:nvPicPr>
          <p:cNvPr id="5" name="图片 4"/>
          <p:cNvPicPr>
            <a:picLocks noChangeAspect="1"/>
          </p:cNvPicPr>
          <p:nvPr/>
        </p:nvPicPr>
        <p:blipFill>
          <a:blip r:embed="rId2"/>
          <a:stretch>
            <a:fillRect/>
          </a:stretch>
        </p:blipFill>
        <p:spPr>
          <a:xfrm>
            <a:off x="7026275" y="1494790"/>
            <a:ext cx="3867150" cy="455676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9" name="文本框 8"/>
          <p:cNvSpPr txBox="1"/>
          <p:nvPr/>
        </p:nvSpPr>
        <p:spPr>
          <a:xfrm>
            <a:off x="678815" y="1406525"/>
            <a:ext cx="6070600" cy="4939030"/>
          </a:xfrm>
          <a:prstGeom prst="rect">
            <a:avLst/>
          </a:prstGeom>
          <a:noFill/>
        </p:spPr>
        <p:txBody>
          <a:bodyPr wrap="square" rtlCol="0">
            <a:spAutoFit/>
          </a:bodyPr>
          <a:p>
            <a:pPr algn="l" fontAlgn="auto">
              <a:lnSpc>
                <a:spcPct val="150000"/>
              </a:lnSpc>
            </a:pPr>
            <a:r>
              <a:rPr lang="zh-CN" altLang="en-US" b="1">
                <a:latin typeface="黑体" panose="02010609060101010101" charset="-122"/>
                <a:ea typeface="黑体" panose="02010609060101010101" charset="-122"/>
              </a:rPr>
              <a:t>二、古典型艺术的特点</a:t>
            </a:r>
            <a:endParaRPr lang="zh-CN" altLang="en-US" b="1">
              <a:latin typeface="黑体" panose="02010609060101010101" charset="-122"/>
              <a:ea typeface="黑体" panose="02010609060101010101" charset="-122"/>
            </a:endParaRPr>
          </a:p>
          <a:p>
            <a:pPr algn="l" fontAlgn="auto">
              <a:lnSpc>
                <a:spcPct val="150000"/>
              </a:lnSpc>
            </a:pPr>
            <a:r>
              <a:rPr lang="zh-CN" altLang="en-US" sz="1600">
                <a:latin typeface="黑体" panose="02010609060101010101" charset="-122"/>
                <a:ea typeface="黑体" panose="02010609060101010101" charset="-122"/>
              </a:rPr>
              <a:t>古典型艺术的特点就是内容与形式互相达到独立且完整的统一，古典型艺术所要表达的精神性内容即理念和借以表达的外在的形式即形象，构成一个和谐的整体。精神和外在形象不再是象征艺术中的那种互相超出，而是完全融合为一个整体，古典型艺术的最高艺术原则就是内容与形式的高度统一。具体表现为：首先，古典型艺术具有人、神统一的艺术形象。例如，古希腊雕塑中神的形象（图 6-2-4），不再是以动物和各种抽象的图腾，而是以人的形象来体现，各种各样的神都表现为人，这些神与实际生活中的人在形体上并没有很大的区别，神有人性，人也具备神性。其次，古典型艺术形象是共性与个性相统一的形象。一方面显示出它的普遍性，即人类的国家意志、社会公理、道德良俗等绝对力量；另一方面则显示出它的特殊性，即个性化的一面。</a:t>
            </a:r>
            <a:endParaRPr lang="zh-CN" altLang="en-US" sz="1600">
              <a:latin typeface="黑体" panose="02010609060101010101" charset="-122"/>
              <a:ea typeface="黑体" panose="02010609060101010101" charset="-122"/>
            </a:endParaRPr>
          </a:p>
        </p:txBody>
      </p:sp>
      <p:sp>
        <p:nvSpPr>
          <p:cNvPr id="3" name="文本框 2"/>
          <p:cNvSpPr txBox="1"/>
          <p:nvPr/>
        </p:nvSpPr>
        <p:spPr>
          <a:xfrm>
            <a:off x="1487170" y="864870"/>
            <a:ext cx="1648460" cy="337185"/>
          </a:xfrm>
          <a:prstGeom prst="rect">
            <a:avLst/>
          </a:prstGeom>
          <a:noFill/>
        </p:spPr>
        <p:txBody>
          <a:bodyPr wrap="square" rtlCol="0">
            <a:spAutoFit/>
          </a:bodyPr>
          <a:p>
            <a:r>
              <a:rPr lang="zh-CN" altLang="en-US" sz="1600">
                <a:solidFill>
                  <a:schemeClr val="accent2">
                    <a:lumMod val="50000"/>
                  </a:schemeClr>
                </a:solidFill>
              </a:rPr>
              <a:t>古典型艺术</a:t>
            </a:r>
            <a:endParaRPr lang="zh-CN" altLang="en-US" sz="1600">
              <a:solidFill>
                <a:schemeClr val="accent2">
                  <a:lumMod val="50000"/>
                </a:schemeClr>
              </a:solidFill>
            </a:endParaRPr>
          </a:p>
        </p:txBody>
      </p:sp>
      <p:pic>
        <p:nvPicPr>
          <p:cNvPr id="4" name="图片 3"/>
          <p:cNvPicPr>
            <a:picLocks noChangeAspect="1"/>
          </p:cNvPicPr>
          <p:nvPr/>
        </p:nvPicPr>
        <p:blipFill>
          <a:blip r:embed="rId2"/>
          <a:stretch>
            <a:fillRect/>
          </a:stretch>
        </p:blipFill>
        <p:spPr>
          <a:xfrm>
            <a:off x="7196455" y="1605915"/>
            <a:ext cx="3498850" cy="473964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9" name="文本框 8"/>
          <p:cNvSpPr txBox="1"/>
          <p:nvPr/>
        </p:nvSpPr>
        <p:spPr>
          <a:xfrm>
            <a:off x="669290" y="1406525"/>
            <a:ext cx="6070600" cy="4569460"/>
          </a:xfrm>
          <a:prstGeom prst="rect">
            <a:avLst/>
          </a:prstGeom>
          <a:noFill/>
        </p:spPr>
        <p:txBody>
          <a:bodyPr wrap="square" rtlCol="0">
            <a:spAutoFit/>
          </a:bodyPr>
          <a:p>
            <a:pPr algn="l" fontAlgn="auto">
              <a:lnSpc>
                <a:spcPct val="150000"/>
              </a:lnSpc>
            </a:pPr>
            <a:r>
              <a:rPr lang="zh-CN" altLang="en-US" b="1">
                <a:latin typeface="黑体" panose="02010609060101010101" charset="-122"/>
                <a:ea typeface="黑体" panose="02010609060101010101" charset="-122"/>
              </a:rPr>
              <a:t>三、古典型艺术的典型代表</a:t>
            </a:r>
            <a:endParaRPr lang="zh-CN" altLang="en-US" b="1">
              <a:latin typeface="黑体" panose="02010609060101010101" charset="-122"/>
              <a:ea typeface="黑体" panose="02010609060101010101" charset="-122"/>
            </a:endParaRPr>
          </a:p>
          <a:p>
            <a:pPr algn="l" fontAlgn="auto">
              <a:lnSpc>
                <a:spcPct val="150000"/>
              </a:lnSpc>
            </a:pPr>
            <a:r>
              <a:rPr lang="zh-CN" altLang="en-US" sz="1600">
                <a:latin typeface="黑体" panose="02010609060101010101" charset="-122"/>
                <a:ea typeface="黑体" panose="02010609060101010101" charset="-122"/>
              </a:rPr>
              <a:t>古典型艺术的典型代表是古希腊艺术与古罗马艺术，其中古罗马艺术是古希腊艺术的延续或者衰落，而文艺复兴时期一般视自身为古典艺术的再生。典型的古典型艺术作品代表为古希腊的雕塑作品。古希腊的雕塑，表达了人物的灵魂，可以说，作品的每一部分都有生命在其中流动。从内容看，古希腊人对于精神性的东西已经有了充分的认识，精神的本质是自由，是一切事物的灵魂和本质。从外在形象来看，古希腊人用来表达精神理念的形象不再是缥缈不定的，而是非常流畅准确地用人体来表达精神。在黑格尔看来，取材对象的选择也不是偶然的，使得古希腊艺术不再是内在理念与外在形象的分裂，而是内容与形式的完美契合，形象完美表达理念的内容。</a:t>
            </a:r>
            <a:endParaRPr lang="zh-CN" altLang="en-US" sz="1600">
              <a:latin typeface="黑体" panose="02010609060101010101" charset="-122"/>
              <a:ea typeface="黑体" panose="02010609060101010101" charset="-122"/>
            </a:endParaRPr>
          </a:p>
        </p:txBody>
      </p:sp>
      <p:sp>
        <p:nvSpPr>
          <p:cNvPr id="3" name="文本框 2"/>
          <p:cNvSpPr txBox="1"/>
          <p:nvPr/>
        </p:nvSpPr>
        <p:spPr>
          <a:xfrm>
            <a:off x="1487170" y="864870"/>
            <a:ext cx="1648460" cy="337185"/>
          </a:xfrm>
          <a:prstGeom prst="rect">
            <a:avLst/>
          </a:prstGeom>
          <a:noFill/>
        </p:spPr>
        <p:txBody>
          <a:bodyPr wrap="square" rtlCol="0">
            <a:spAutoFit/>
          </a:bodyPr>
          <a:p>
            <a:r>
              <a:rPr lang="zh-CN" altLang="en-US" sz="1600">
                <a:solidFill>
                  <a:schemeClr val="accent2">
                    <a:lumMod val="50000"/>
                  </a:schemeClr>
                </a:solidFill>
              </a:rPr>
              <a:t>古典型艺术</a:t>
            </a:r>
            <a:endParaRPr lang="zh-CN" altLang="en-US" sz="1600">
              <a:solidFill>
                <a:schemeClr val="accent2">
                  <a:lumMod val="50000"/>
                </a:schemeClr>
              </a:solidFill>
            </a:endParaRPr>
          </a:p>
        </p:txBody>
      </p:sp>
      <p:pic>
        <p:nvPicPr>
          <p:cNvPr id="5" name="图片 4"/>
          <p:cNvPicPr>
            <a:picLocks noChangeAspect="1"/>
          </p:cNvPicPr>
          <p:nvPr/>
        </p:nvPicPr>
        <p:blipFill>
          <a:blip r:embed="rId2"/>
          <a:stretch>
            <a:fillRect/>
          </a:stretch>
        </p:blipFill>
        <p:spPr>
          <a:xfrm>
            <a:off x="6739890" y="2129155"/>
            <a:ext cx="4792980" cy="31242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5" name="文本框 14"/>
          <p:cNvSpPr txBox="1"/>
          <p:nvPr/>
        </p:nvSpPr>
        <p:spPr>
          <a:xfrm>
            <a:off x="2533650" y="2555875"/>
            <a:ext cx="6149975" cy="922020"/>
          </a:xfrm>
          <a:prstGeom prst="rect">
            <a:avLst/>
          </a:prstGeom>
          <a:noFill/>
        </p:spPr>
        <p:txBody>
          <a:bodyPr wrap="square" rtlCol="0">
            <a:spAutoFit/>
          </a:bodyPr>
          <a:lstStyle/>
          <a:p>
            <a:pPr algn="l"/>
            <a:r>
              <a:rPr lang="zh-CN" altLang="en-US" sz="5400" b="1" dirty="0">
                <a:solidFill>
                  <a:srgbClr val="B45100"/>
                </a:solidFill>
                <a:latin typeface="默陌信笺手写体" panose="02010800040101010101" pitchFamily="2" charset="-122"/>
                <a:ea typeface="默陌信笺手写体" panose="02010800040101010101" pitchFamily="2" charset="-122"/>
              </a:rPr>
              <a:t>课题六／艺术美</a:t>
            </a:r>
            <a:endParaRPr lang="zh-CN" altLang="en-US" sz="5400" b="1" dirty="0">
              <a:solidFill>
                <a:srgbClr val="B45100"/>
              </a:solidFill>
              <a:latin typeface="默陌信笺手写体" panose="02010800040101010101" pitchFamily="2" charset="-122"/>
              <a:ea typeface="默陌信笺手写体" panose="0201080004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 name="文本框 2"/>
          <p:cNvSpPr txBox="1"/>
          <p:nvPr/>
        </p:nvSpPr>
        <p:spPr>
          <a:xfrm>
            <a:off x="1487170" y="864870"/>
            <a:ext cx="2440305" cy="337185"/>
          </a:xfrm>
          <a:prstGeom prst="rect">
            <a:avLst/>
          </a:prstGeom>
          <a:noFill/>
        </p:spPr>
        <p:txBody>
          <a:bodyPr wrap="square" rtlCol="0">
            <a:spAutoFit/>
          </a:bodyPr>
          <a:p>
            <a:r>
              <a:rPr lang="zh-CN" altLang="en-US" sz="1600">
                <a:solidFill>
                  <a:schemeClr val="accent2">
                    <a:lumMod val="50000"/>
                  </a:schemeClr>
                </a:solidFill>
              </a:rPr>
              <a:t>“与大师同行”创作活动</a:t>
            </a:r>
            <a:endParaRPr lang="zh-CN" altLang="en-US" sz="1600">
              <a:solidFill>
                <a:schemeClr val="accent2">
                  <a:lumMod val="50000"/>
                </a:schemeClr>
              </a:solidFill>
            </a:endParaRPr>
          </a:p>
        </p:txBody>
      </p:sp>
      <p:pic>
        <p:nvPicPr>
          <p:cNvPr id="10" name="图片 9" descr="资源 93"/>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5306870" y="1552575"/>
            <a:ext cx="720090" cy="539750"/>
          </a:xfrm>
          <a:prstGeom prst="rect">
            <a:avLst/>
          </a:prstGeom>
        </p:spPr>
      </p:pic>
      <p:pic>
        <p:nvPicPr>
          <p:cNvPr id="11" name="图片 10" descr="资源 93"/>
          <p:cNvPicPr>
            <a:picLocks noChangeAspect="1"/>
          </p:cNvPicPr>
          <p:nvPr>
            <p:custDataLst>
              <p:tags r:id="rId5"/>
            </p:custDataLst>
          </p:nvPr>
        </p:nvPicPr>
        <p:blipFill>
          <a:blip r:embed="rId3">
            <a:extLst>
              <a:ext uri="{96DAC541-7B7A-43D3-8B79-37D633B846F1}">
                <asvg:svgBlip xmlns:asvg="http://schemas.microsoft.com/office/drawing/2016/SVG/main" r:embed="rId4"/>
              </a:ext>
            </a:extLst>
          </a:blip>
          <a:stretch>
            <a:fillRect/>
          </a:stretch>
        </p:blipFill>
        <p:spPr>
          <a:xfrm flipH="1">
            <a:off x="6026960" y="1552575"/>
            <a:ext cx="720090" cy="539750"/>
          </a:xfrm>
          <a:prstGeom prst="rect">
            <a:avLst/>
          </a:prstGeom>
        </p:spPr>
      </p:pic>
      <p:cxnSp>
        <p:nvCxnSpPr>
          <p:cNvPr id="12" name="直接连接符 11"/>
          <p:cNvCxnSpPr>
            <a:stCxn id="11" idx="3"/>
          </p:cNvCxnSpPr>
          <p:nvPr>
            <p:custDataLst>
              <p:tags r:id="rId6"/>
            </p:custDataLst>
          </p:nvPr>
        </p:nvCxnSpPr>
        <p:spPr>
          <a:xfrm>
            <a:off x="6026960" y="1822450"/>
            <a:ext cx="0" cy="3223260"/>
          </a:xfrm>
          <a:prstGeom prst="line">
            <a:avLst/>
          </a:prstGeom>
          <a:ln w="63500">
            <a:solidFill>
              <a:srgbClr val="B88472">
                <a:lumMod val="75000"/>
              </a:srgbClr>
            </a:solidFill>
          </a:ln>
        </p:spPr>
        <p:style>
          <a:lnRef idx="1">
            <a:srgbClr val="727CA3"/>
          </a:lnRef>
          <a:fillRef idx="0">
            <a:srgbClr val="727CA3"/>
          </a:fillRef>
          <a:effectRef idx="0">
            <a:srgbClr val="727CA3"/>
          </a:effectRef>
          <a:fontRef idx="minor">
            <a:sysClr val="windowText" lastClr="000000"/>
          </a:fontRef>
        </p:style>
      </p:cxnSp>
      <p:pic>
        <p:nvPicPr>
          <p:cNvPr id="13" name="图片 12" descr="资源 93"/>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4106720" y="2302510"/>
            <a:ext cx="1920240" cy="1440180"/>
          </a:xfrm>
          <a:prstGeom prst="rect">
            <a:avLst/>
          </a:prstGeom>
        </p:spPr>
      </p:pic>
      <p:pic>
        <p:nvPicPr>
          <p:cNvPr id="16" name="图片 15" descr="资源 93"/>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flipH="1">
            <a:off x="6026960" y="2302510"/>
            <a:ext cx="1920240" cy="1440180"/>
          </a:xfrm>
          <a:prstGeom prst="rect">
            <a:avLst/>
          </a:prstGeom>
        </p:spPr>
      </p:pic>
      <p:sp>
        <p:nvSpPr>
          <p:cNvPr id="4" name="文本框 3"/>
          <p:cNvSpPr txBox="1"/>
          <p:nvPr>
            <p:custDataLst>
              <p:tags r:id="rId13"/>
            </p:custDataLst>
          </p:nvPr>
        </p:nvSpPr>
        <p:spPr>
          <a:xfrm>
            <a:off x="8226250" y="2312647"/>
            <a:ext cx="1607820" cy="396134"/>
          </a:xfrm>
          <a:prstGeom prst="rect">
            <a:avLst/>
          </a:prstGeom>
          <a:noFill/>
        </p:spPr>
        <p:txBody>
          <a:bodyPr wrap="square" rtlCol="0" anchor="t">
            <a:normAutofit lnSpcReduction="10000"/>
          </a:bodyPr>
          <a:p>
            <a:pPr algn="l">
              <a:lnSpc>
                <a:spcPct val="120000"/>
              </a:lnSpc>
            </a:pPr>
            <a:r>
              <a:rPr lang="zh-CN" altLang="en-US" b="1" spc="30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rPr>
              <a:t>活动任务</a:t>
            </a:r>
            <a:endParaRPr lang="zh-CN" altLang="en-US" b="1" spc="30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endParaRPr>
          </a:p>
        </p:txBody>
      </p:sp>
      <p:sp>
        <p:nvSpPr>
          <p:cNvPr id="6" name="文本框 5"/>
          <p:cNvSpPr txBox="1"/>
          <p:nvPr>
            <p:custDataLst>
              <p:tags r:id="rId14"/>
            </p:custDataLst>
          </p:nvPr>
        </p:nvSpPr>
        <p:spPr>
          <a:xfrm>
            <a:off x="8081645" y="2708910"/>
            <a:ext cx="3344545" cy="3538855"/>
          </a:xfrm>
          <a:prstGeom prst="rect">
            <a:avLst/>
          </a:prstGeom>
          <a:noFill/>
        </p:spPr>
        <p:txBody>
          <a:bodyPr wrap="square" rtlCol="0" anchor="t"/>
          <a:p>
            <a:pPr algn="l">
              <a:lnSpc>
                <a:spcPct val="120000"/>
              </a:lnSpc>
            </a:pPr>
            <a:r>
              <a:rPr lang="zh-CN" altLang="en-US" sz="1600" spc="15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rPr>
              <a:t>参与对象：班级或学系的所有同学，找寻古希腊、古罗马或文艺复兴时期雕塑的古典型艺术元素，自行结组选题并进行资料查找，依据雕塑所展现的外在美与内在精神进行二次创作。</a:t>
            </a:r>
            <a:endParaRPr lang="zh-CN" altLang="en-US" sz="1600" spc="15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endParaRPr>
          </a:p>
          <a:p>
            <a:pPr algn="l">
              <a:lnSpc>
                <a:spcPct val="120000"/>
              </a:lnSpc>
            </a:pPr>
            <a:r>
              <a:rPr lang="zh-CN" altLang="en-US" sz="1600" spc="15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rPr>
              <a:t>选题：古希腊、罗马雕塑，文艺复兴时期雕塑等。可以为某一个雕塑的结构、形体动态，或者单纯地以一个雕塑的雕造细节或者装饰为出发点。</a:t>
            </a:r>
            <a:endParaRPr lang="zh-CN" altLang="en-US" sz="1600" spc="15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endParaRPr>
          </a:p>
        </p:txBody>
      </p:sp>
      <p:sp>
        <p:nvSpPr>
          <p:cNvPr id="35" name="文本框 34"/>
          <p:cNvSpPr txBox="1"/>
          <p:nvPr>
            <p:custDataLst>
              <p:tags r:id="rId15"/>
            </p:custDataLst>
          </p:nvPr>
        </p:nvSpPr>
        <p:spPr>
          <a:xfrm>
            <a:off x="664385" y="2199617"/>
            <a:ext cx="1607820" cy="396134"/>
          </a:xfrm>
          <a:prstGeom prst="rect">
            <a:avLst/>
          </a:prstGeom>
          <a:noFill/>
        </p:spPr>
        <p:txBody>
          <a:bodyPr wrap="square" rtlCol="0" anchor="t">
            <a:normAutofit lnSpcReduction="10000"/>
          </a:bodyPr>
          <a:p>
            <a:pPr algn="l">
              <a:lnSpc>
                <a:spcPct val="120000"/>
              </a:lnSpc>
            </a:pPr>
            <a:r>
              <a:rPr lang="zh-CN" altLang="en-US" b="1" spc="30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rPr>
              <a:t>活动目标</a:t>
            </a:r>
            <a:endParaRPr lang="zh-CN" altLang="en-US" b="1" spc="30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endParaRPr>
          </a:p>
        </p:txBody>
      </p:sp>
      <p:sp>
        <p:nvSpPr>
          <p:cNvPr id="36" name="文本框 35"/>
          <p:cNvSpPr txBox="1"/>
          <p:nvPr>
            <p:custDataLst>
              <p:tags r:id="rId16"/>
            </p:custDataLst>
          </p:nvPr>
        </p:nvSpPr>
        <p:spPr>
          <a:xfrm>
            <a:off x="664210" y="2708910"/>
            <a:ext cx="3263265" cy="3658235"/>
          </a:xfrm>
          <a:prstGeom prst="rect">
            <a:avLst/>
          </a:prstGeom>
          <a:noFill/>
        </p:spPr>
        <p:txBody>
          <a:bodyPr wrap="square" rtlCol="0" anchor="t"/>
          <a:p>
            <a:pPr algn="l">
              <a:lnSpc>
                <a:spcPct val="120000"/>
              </a:lnSpc>
            </a:pPr>
            <a:r>
              <a:rPr lang="zh-CN" altLang="en-US" sz="1600" spc="15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rPr>
              <a:t>1. 从古典型艺术角度出发，针对选取的雕塑作品，学习鉴赏雕塑本身的艺术之美，寻找雕塑的创作者与创作背景，收集相关知识进行总结。</a:t>
            </a:r>
            <a:endParaRPr lang="zh-CN" altLang="en-US" sz="1600" spc="15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endParaRPr>
          </a:p>
          <a:p>
            <a:pPr algn="l">
              <a:lnSpc>
                <a:spcPct val="120000"/>
              </a:lnSpc>
            </a:pPr>
            <a:r>
              <a:rPr lang="zh-CN" altLang="en-US" sz="1600" spc="15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rPr>
              <a:t>2. 从审美情趣入手，通过集体讨论创作，提高对古典型艺术的审美认知。</a:t>
            </a:r>
            <a:endParaRPr lang="zh-CN" altLang="en-US" sz="1600" spc="15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endParaRPr>
          </a:p>
          <a:p>
            <a:pPr algn="l">
              <a:lnSpc>
                <a:spcPct val="120000"/>
              </a:lnSpc>
            </a:pPr>
            <a:r>
              <a:rPr lang="zh-CN" altLang="en-US" sz="1600" spc="15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rPr>
              <a:t>3. 尝试将古典型艺术的理论知识转化为实际的制作成果，提高对于美的形象的表现能力。</a:t>
            </a:r>
            <a:endParaRPr lang="zh-CN" altLang="en-US" sz="1600" spc="15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endParaRPr>
          </a:p>
        </p:txBody>
      </p:sp>
      <p:pic>
        <p:nvPicPr>
          <p:cNvPr id="8" name="图片 7" descr="19976619"/>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4730925" y="2595880"/>
            <a:ext cx="432000" cy="432000"/>
          </a:xfrm>
          <a:prstGeom prst="rect">
            <a:avLst/>
          </a:prstGeom>
        </p:spPr>
      </p:pic>
      <p:pic>
        <p:nvPicPr>
          <p:cNvPr id="15" name="图片 14" descr="19976631"/>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6891195" y="2595880"/>
            <a:ext cx="432000" cy="4320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 name="文本框 2"/>
          <p:cNvSpPr txBox="1"/>
          <p:nvPr/>
        </p:nvSpPr>
        <p:spPr>
          <a:xfrm>
            <a:off x="1487170" y="864870"/>
            <a:ext cx="2440305" cy="337185"/>
          </a:xfrm>
          <a:prstGeom prst="rect">
            <a:avLst/>
          </a:prstGeom>
          <a:noFill/>
        </p:spPr>
        <p:txBody>
          <a:bodyPr wrap="square" rtlCol="0">
            <a:spAutoFit/>
          </a:bodyPr>
          <a:p>
            <a:r>
              <a:rPr lang="zh-CN" altLang="en-US" sz="1600">
                <a:solidFill>
                  <a:schemeClr val="accent2">
                    <a:lumMod val="50000"/>
                  </a:schemeClr>
                </a:solidFill>
              </a:rPr>
              <a:t>“与大师同行”创作活动</a:t>
            </a:r>
            <a:endParaRPr lang="zh-CN" altLang="en-US" sz="1600">
              <a:solidFill>
                <a:schemeClr val="accent2">
                  <a:lumMod val="50000"/>
                </a:schemeClr>
              </a:solidFill>
            </a:endParaRPr>
          </a:p>
        </p:txBody>
      </p:sp>
      <p:sp>
        <p:nvSpPr>
          <p:cNvPr id="5" name="文本框 4"/>
          <p:cNvSpPr txBox="1"/>
          <p:nvPr/>
        </p:nvSpPr>
        <p:spPr>
          <a:xfrm>
            <a:off x="2024380" y="1292860"/>
            <a:ext cx="1493520" cy="368300"/>
          </a:xfrm>
          <a:prstGeom prst="rect">
            <a:avLst/>
          </a:prstGeom>
          <a:noFill/>
        </p:spPr>
        <p:txBody>
          <a:bodyPr wrap="square" rtlCol="0">
            <a:spAutoFit/>
          </a:bodyPr>
          <a:p>
            <a:r>
              <a:rPr lang="zh-CN" altLang="en-US"/>
              <a:t>活动步骤</a:t>
            </a:r>
            <a:endParaRPr lang="zh-CN" altLang="en-US"/>
          </a:p>
        </p:txBody>
      </p:sp>
      <p:sp>
        <p:nvSpPr>
          <p:cNvPr id="114" name="文本框 113"/>
          <p:cNvSpPr txBox="1"/>
          <p:nvPr>
            <p:custDataLst>
              <p:tags r:id="rId2"/>
            </p:custDataLst>
          </p:nvPr>
        </p:nvSpPr>
        <p:spPr>
          <a:xfrm>
            <a:off x="476823" y="3664937"/>
            <a:ext cx="2453005" cy="728345"/>
          </a:xfrm>
          <a:prstGeom prst="rect">
            <a:avLst/>
          </a:prstGeom>
        </p:spPr>
        <p:txBody>
          <a:bodyPr vert="horz" wrap="square" lIns="91440" tIns="46800" rIns="91440" bIns="0" anchor="ctr">
            <a:normAutofit/>
          </a:bodyPr>
          <a:p>
            <a:pPr marL="0" indent="0" algn="l">
              <a:lnSpc>
                <a:spcPct val="120000"/>
              </a:lnSpc>
              <a:spcBef>
                <a:spcPct val="0"/>
              </a:spcBef>
              <a:buNone/>
            </a:pPr>
            <a:r>
              <a:rPr lang="en-US" altLang="zh-CN" sz="1600" b="1" spc="300">
                <a:solidFill>
                  <a:srgbClr val="FFC000"/>
                </a:solidFill>
                <a:latin typeface="黑体" panose="02010609060101010101" charset="-122"/>
                <a:ea typeface="黑体" panose="02010609060101010101" charset="-122"/>
                <a:cs typeface="+mn-ea"/>
                <a:sym typeface="Arial" panose="020B0604020202020204" pitchFamily="34" charset="0"/>
              </a:rPr>
              <a:t>3.各小组明确选题后展开制作。</a:t>
            </a:r>
            <a:endParaRPr lang="en-US" altLang="zh-CN" sz="1600" b="1" spc="300">
              <a:solidFill>
                <a:srgbClr val="FFC000"/>
              </a:solidFill>
              <a:latin typeface="黑体" panose="02010609060101010101" charset="-122"/>
              <a:ea typeface="黑体" panose="02010609060101010101" charset="-122"/>
              <a:cs typeface="+mn-ea"/>
              <a:sym typeface="Arial" panose="020B0604020202020204" pitchFamily="34" charset="0"/>
            </a:endParaRPr>
          </a:p>
        </p:txBody>
      </p:sp>
      <p:sp>
        <p:nvSpPr>
          <p:cNvPr id="9" name="文本框 8"/>
          <p:cNvSpPr txBox="1"/>
          <p:nvPr>
            <p:custDataLst>
              <p:tags r:id="rId3"/>
            </p:custDataLst>
          </p:nvPr>
        </p:nvSpPr>
        <p:spPr>
          <a:xfrm>
            <a:off x="8821420" y="3329305"/>
            <a:ext cx="2884170" cy="1683385"/>
          </a:xfrm>
          <a:prstGeom prst="rect">
            <a:avLst/>
          </a:prstGeom>
        </p:spPr>
        <p:txBody>
          <a:bodyPr vert="horz" wrap="square" lIns="91440" tIns="46800" rIns="91440" bIns="0" anchor="ctr"/>
          <a:p>
            <a:pPr marL="0" indent="0">
              <a:lnSpc>
                <a:spcPct val="120000"/>
              </a:lnSpc>
              <a:spcBef>
                <a:spcPct val="0"/>
              </a:spcBef>
              <a:buNone/>
            </a:pPr>
            <a:r>
              <a:rPr lang="en-US" altLang="zh-CN" sz="1600" b="1" spc="300">
                <a:solidFill>
                  <a:srgbClr val="1AA3AA"/>
                </a:solidFill>
                <a:latin typeface="黑体" panose="02010609060101010101" charset="-122"/>
                <a:ea typeface="黑体" panose="02010609060101010101" charset="-122"/>
                <a:cs typeface="+mn-ea"/>
                <a:sym typeface="Arial" panose="020B0604020202020204" pitchFamily="34" charset="0"/>
              </a:rPr>
              <a:t>4.在指导教师的组织下，由各小组随机抽取 3～4 名同学组成评审团，在阶梯教室对小组活动成果进行评审。</a:t>
            </a:r>
            <a:endParaRPr lang="en-US" altLang="zh-CN" sz="1600" b="1" spc="300">
              <a:solidFill>
                <a:srgbClr val="1AA3AA"/>
              </a:solidFill>
              <a:latin typeface="黑体" panose="02010609060101010101" charset="-122"/>
              <a:ea typeface="黑体" panose="02010609060101010101" charset="-122"/>
              <a:cs typeface="+mn-ea"/>
              <a:sym typeface="Arial" panose="020B0604020202020204" pitchFamily="34" charset="0"/>
            </a:endParaRPr>
          </a:p>
        </p:txBody>
      </p:sp>
      <p:cxnSp>
        <p:nvCxnSpPr>
          <p:cNvPr id="120" name="直接连接符 119"/>
          <p:cNvCxnSpPr/>
          <p:nvPr>
            <p:custDataLst>
              <p:tags r:id="rId4"/>
            </p:custDataLst>
          </p:nvPr>
        </p:nvCxnSpPr>
        <p:spPr>
          <a:xfrm flipV="1">
            <a:off x="8529696" y="4065684"/>
            <a:ext cx="181931" cy="437304"/>
          </a:xfrm>
          <a:prstGeom prst="line">
            <a:avLst/>
          </a:prstGeom>
          <a:ln>
            <a:solidFill>
              <a:srgbClr val="000000"/>
            </a:solidFill>
            <a:prstDash val="sysDash"/>
          </a:ln>
        </p:spPr>
        <p:style>
          <a:lnRef idx="1">
            <a:srgbClr val="1F74AD"/>
          </a:lnRef>
          <a:fillRef idx="0">
            <a:srgbClr val="1F74AD"/>
          </a:fillRef>
          <a:effectRef idx="0">
            <a:srgbClr val="1F74AD"/>
          </a:effectRef>
          <a:fontRef idx="minor">
            <a:srgbClr val="000000"/>
          </a:fontRef>
        </p:style>
      </p:cxnSp>
      <p:cxnSp>
        <p:nvCxnSpPr>
          <p:cNvPr id="121" name="直接连接符 120"/>
          <p:cNvCxnSpPr/>
          <p:nvPr>
            <p:custDataLst>
              <p:tags r:id="rId5"/>
            </p:custDataLst>
          </p:nvPr>
        </p:nvCxnSpPr>
        <p:spPr>
          <a:xfrm flipV="1">
            <a:off x="8711627" y="4065046"/>
            <a:ext cx="319405" cy="3810"/>
          </a:xfrm>
          <a:prstGeom prst="line">
            <a:avLst/>
          </a:prstGeom>
          <a:ln>
            <a:solidFill>
              <a:srgbClr val="000000"/>
            </a:solidFill>
            <a:prstDash val="sysDash"/>
            <a:tailEnd type="oval"/>
          </a:ln>
        </p:spPr>
        <p:style>
          <a:lnRef idx="1">
            <a:srgbClr val="1F74AD"/>
          </a:lnRef>
          <a:fillRef idx="0">
            <a:srgbClr val="1F74AD"/>
          </a:fillRef>
          <a:effectRef idx="0">
            <a:srgbClr val="1F74AD"/>
          </a:effectRef>
          <a:fontRef idx="minor">
            <a:srgbClr val="000000"/>
          </a:fontRef>
        </p:style>
      </p:cxnSp>
      <p:sp>
        <p:nvSpPr>
          <p:cNvPr id="17" name="文本框 16"/>
          <p:cNvSpPr txBox="1"/>
          <p:nvPr>
            <p:custDataLst>
              <p:tags r:id="rId6"/>
            </p:custDataLst>
          </p:nvPr>
        </p:nvSpPr>
        <p:spPr>
          <a:xfrm>
            <a:off x="8712200" y="5269230"/>
            <a:ext cx="3049270" cy="1148715"/>
          </a:xfrm>
          <a:prstGeom prst="rect">
            <a:avLst/>
          </a:prstGeom>
        </p:spPr>
        <p:txBody>
          <a:bodyPr vert="horz" wrap="square" lIns="91440" tIns="46800" rIns="91440" bIns="0" anchor="ctr"/>
          <a:p>
            <a:pPr marL="0" indent="0">
              <a:lnSpc>
                <a:spcPct val="120000"/>
              </a:lnSpc>
              <a:spcBef>
                <a:spcPct val="0"/>
              </a:spcBef>
              <a:buNone/>
            </a:pPr>
            <a:r>
              <a:rPr lang="en-US" altLang="zh-CN" sz="1600" b="1" spc="300">
                <a:solidFill>
                  <a:srgbClr val="69A35B"/>
                </a:solidFill>
                <a:latin typeface="黑体" panose="02010609060101010101" charset="-122"/>
                <a:ea typeface="黑体" panose="02010609060101010101" charset="-122"/>
                <a:cs typeface="+mn-ea"/>
                <a:sym typeface="Arial" panose="020B0604020202020204" pitchFamily="34" charset="0"/>
              </a:rPr>
              <a:t>6.老师进行活动总结、强调对古典型艺术的审美方法、引导学生正确理解其与“象征型”艺术的不同。</a:t>
            </a:r>
            <a:endParaRPr lang="en-US" altLang="zh-CN" sz="1600" b="1" spc="300">
              <a:solidFill>
                <a:srgbClr val="69A35B"/>
              </a:solidFill>
              <a:latin typeface="黑体" panose="02010609060101010101" charset="-122"/>
              <a:ea typeface="黑体" panose="02010609060101010101" charset="-122"/>
              <a:cs typeface="+mn-ea"/>
              <a:sym typeface="Arial" panose="020B0604020202020204" pitchFamily="34" charset="0"/>
            </a:endParaRPr>
          </a:p>
        </p:txBody>
      </p:sp>
      <p:sp>
        <p:nvSpPr>
          <p:cNvPr id="122" name="文本框 121"/>
          <p:cNvSpPr txBox="1"/>
          <p:nvPr>
            <p:custDataLst>
              <p:tags r:id="rId7"/>
            </p:custDataLst>
          </p:nvPr>
        </p:nvSpPr>
        <p:spPr>
          <a:xfrm>
            <a:off x="9062720" y="1101725"/>
            <a:ext cx="2729865" cy="1807210"/>
          </a:xfrm>
          <a:prstGeom prst="rect">
            <a:avLst/>
          </a:prstGeom>
        </p:spPr>
        <p:txBody>
          <a:bodyPr vert="horz" wrap="square" lIns="91440" tIns="46800" rIns="91440" bIns="0" anchor="ctr"/>
          <a:p>
            <a:pPr marL="0" indent="0">
              <a:lnSpc>
                <a:spcPct val="120000"/>
              </a:lnSpc>
              <a:spcBef>
                <a:spcPct val="0"/>
              </a:spcBef>
              <a:buNone/>
            </a:pPr>
            <a:r>
              <a:rPr lang="en-US" altLang="zh-CN" sz="1600" b="1" spc="300">
                <a:solidFill>
                  <a:srgbClr val="3498DB"/>
                </a:solidFill>
                <a:latin typeface="黑体" panose="02010609060101010101" charset="-122"/>
                <a:ea typeface="黑体" panose="02010609060101010101" charset="-122"/>
                <a:cs typeface="+mn-ea"/>
                <a:sym typeface="Arial" panose="020B0604020202020204" pitchFamily="34" charset="0"/>
              </a:rPr>
              <a:t>2.组内选出一个组长，所有同学分别查找资料，由组长汇总。全小组同学组内探讨选题，由组长结合汇总资料，确定选题并向指导老师提交。</a:t>
            </a:r>
            <a:endParaRPr lang="en-US" altLang="zh-CN" sz="1600" b="1" spc="300">
              <a:solidFill>
                <a:srgbClr val="3498DB"/>
              </a:solidFill>
              <a:latin typeface="黑体" panose="02010609060101010101" charset="-122"/>
              <a:ea typeface="黑体" panose="02010609060101010101" charset="-122"/>
              <a:cs typeface="+mn-ea"/>
              <a:sym typeface="Arial" panose="020B0604020202020204" pitchFamily="34" charset="0"/>
            </a:endParaRPr>
          </a:p>
        </p:txBody>
      </p:sp>
      <p:cxnSp>
        <p:nvCxnSpPr>
          <p:cNvPr id="123" name="直接连接符 122"/>
          <p:cNvCxnSpPr/>
          <p:nvPr>
            <p:custDataLst>
              <p:tags r:id="rId8"/>
            </p:custDataLst>
          </p:nvPr>
        </p:nvCxnSpPr>
        <p:spPr>
          <a:xfrm flipV="1">
            <a:off x="7671494" y="2063859"/>
            <a:ext cx="187589" cy="437942"/>
          </a:xfrm>
          <a:prstGeom prst="line">
            <a:avLst/>
          </a:prstGeom>
          <a:ln>
            <a:solidFill>
              <a:srgbClr val="000000"/>
            </a:solidFill>
            <a:prstDash val="sysDash"/>
          </a:ln>
        </p:spPr>
        <p:style>
          <a:lnRef idx="1">
            <a:srgbClr val="1F74AD"/>
          </a:lnRef>
          <a:fillRef idx="0">
            <a:srgbClr val="1F74AD"/>
          </a:fillRef>
          <a:effectRef idx="0">
            <a:srgbClr val="1F74AD"/>
          </a:effectRef>
          <a:fontRef idx="minor">
            <a:srgbClr val="000000"/>
          </a:fontRef>
        </p:style>
      </p:cxnSp>
      <p:cxnSp>
        <p:nvCxnSpPr>
          <p:cNvPr id="124" name="直接连接符 123"/>
          <p:cNvCxnSpPr/>
          <p:nvPr>
            <p:custDataLst>
              <p:tags r:id="rId9"/>
            </p:custDataLst>
          </p:nvPr>
        </p:nvCxnSpPr>
        <p:spPr>
          <a:xfrm>
            <a:off x="7859083" y="2066912"/>
            <a:ext cx="1178510" cy="0"/>
          </a:xfrm>
          <a:prstGeom prst="line">
            <a:avLst/>
          </a:prstGeom>
          <a:ln>
            <a:solidFill>
              <a:srgbClr val="000000"/>
            </a:solidFill>
            <a:prstDash val="sysDash"/>
            <a:tailEnd type="oval"/>
          </a:ln>
        </p:spPr>
        <p:style>
          <a:lnRef idx="1">
            <a:srgbClr val="1F74AD"/>
          </a:lnRef>
          <a:fillRef idx="0">
            <a:srgbClr val="1F74AD"/>
          </a:fillRef>
          <a:effectRef idx="0">
            <a:srgbClr val="1F74AD"/>
          </a:effectRef>
          <a:fontRef idx="minor">
            <a:srgbClr val="000000"/>
          </a:fontRef>
        </p:style>
      </p:cxnSp>
      <p:sp>
        <p:nvSpPr>
          <p:cNvPr id="125" name="文本框 124"/>
          <p:cNvSpPr txBox="1"/>
          <p:nvPr>
            <p:custDataLst>
              <p:tags r:id="rId10"/>
            </p:custDataLst>
          </p:nvPr>
        </p:nvSpPr>
        <p:spPr>
          <a:xfrm>
            <a:off x="873464" y="5194773"/>
            <a:ext cx="2453005" cy="767715"/>
          </a:xfrm>
          <a:prstGeom prst="rect">
            <a:avLst/>
          </a:prstGeom>
        </p:spPr>
        <p:txBody>
          <a:bodyPr vert="horz" wrap="square" lIns="91440" tIns="46800" rIns="91440" bIns="0" anchor="ctr">
            <a:normAutofit/>
          </a:bodyPr>
          <a:p>
            <a:pPr marL="0" indent="0" algn="l">
              <a:lnSpc>
                <a:spcPct val="120000"/>
              </a:lnSpc>
              <a:spcBef>
                <a:spcPct val="0"/>
              </a:spcBef>
              <a:buNone/>
            </a:pPr>
            <a:r>
              <a:rPr lang="en-US" altLang="zh-CN" sz="1600" b="1" spc="300">
                <a:solidFill>
                  <a:srgbClr val="9BBB59"/>
                </a:solidFill>
                <a:latin typeface="黑体" panose="02010609060101010101" charset="-122"/>
                <a:ea typeface="黑体" panose="02010609060101010101" charset="-122"/>
                <a:cs typeface="+mn-ea"/>
                <a:sym typeface="Arial" panose="020B0604020202020204" pitchFamily="34" charset="0"/>
              </a:rPr>
              <a:t>5.评选出最佳选题和最优秀作品成果。</a:t>
            </a:r>
            <a:endParaRPr lang="en-US" altLang="zh-CN" sz="1600" b="1" spc="300">
              <a:solidFill>
                <a:srgbClr val="9BBB59"/>
              </a:solidFill>
              <a:latin typeface="黑体" panose="02010609060101010101" charset="-122"/>
              <a:ea typeface="黑体" panose="02010609060101010101" charset="-122"/>
              <a:cs typeface="+mn-ea"/>
              <a:sym typeface="Arial" panose="020B0604020202020204" pitchFamily="34" charset="0"/>
            </a:endParaRPr>
          </a:p>
        </p:txBody>
      </p:sp>
      <p:sp>
        <p:nvSpPr>
          <p:cNvPr id="18" name="椭圆 17"/>
          <p:cNvSpPr/>
          <p:nvPr>
            <p:custDataLst>
              <p:tags r:id="rId11"/>
            </p:custDataLst>
          </p:nvPr>
        </p:nvSpPr>
        <p:spPr bwMode="auto">
          <a:xfrm>
            <a:off x="8173868" y="4113845"/>
            <a:ext cx="77674" cy="77674"/>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19" name="椭圆 18"/>
          <p:cNvSpPr/>
          <p:nvPr>
            <p:custDataLst>
              <p:tags r:id="rId12"/>
            </p:custDataLst>
          </p:nvPr>
        </p:nvSpPr>
        <p:spPr bwMode="auto">
          <a:xfrm>
            <a:off x="8162099" y="3991450"/>
            <a:ext cx="56490" cy="49429"/>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20" name="椭圆 19"/>
          <p:cNvSpPr/>
          <p:nvPr>
            <p:custDataLst>
              <p:tags r:id="rId13"/>
            </p:custDataLst>
          </p:nvPr>
        </p:nvSpPr>
        <p:spPr bwMode="auto">
          <a:xfrm>
            <a:off x="8129147" y="3840811"/>
            <a:ext cx="77674" cy="72966"/>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21" name="椭圆 20"/>
          <p:cNvSpPr/>
          <p:nvPr>
            <p:custDataLst>
              <p:tags r:id="rId14"/>
            </p:custDataLst>
          </p:nvPr>
        </p:nvSpPr>
        <p:spPr bwMode="auto">
          <a:xfrm>
            <a:off x="8117378" y="3711355"/>
            <a:ext cx="56490" cy="5178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22" name="椭圆 21"/>
          <p:cNvSpPr/>
          <p:nvPr>
            <p:custDataLst>
              <p:tags r:id="rId15"/>
            </p:custDataLst>
          </p:nvPr>
        </p:nvSpPr>
        <p:spPr bwMode="auto">
          <a:xfrm>
            <a:off x="8089133" y="3567776"/>
            <a:ext cx="68259" cy="6119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23" name="椭圆 22"/>
          <p:cNvSpPr/>
          <p:nvPr>
            <p:custDataLst>
              <p:tags r:id="rId16"/>
            </p:custDataLst>
          </p:nvPr>
        </p:nvSpPr>
        <p:spPr bwMode="auto">
          <a:xfrm>
            <a:off x="8034997" y="3443028"/>
            <a:ext cx="54136" cy="56490"/>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24" name="椭圆 23"/>
          <p:cNvSpPr/>
          <p:nvPr>
            <p:custDataLst>
              <p:tags r:id="rId17"/>
            </p:custDataLst>
          </p:nvPr>
        </p:nvSpPr>
        <p:spPr bwMode="auto">
          <a:xfrm>
            <a:off x="7962031" y="3311218"/>
            <a:ext cx="65905" cy="7061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25" name="椭圆 24"/>
          <p:cNvSpPr/>
          <p:nvPr>
            <p:custDataLst>
              <p:tags r:id="rId18"/>
            </p:custDataLst>
          </p:nvPr>
        </p:nvSpPr>
        <p:spPr bwMode="auto">
          <a:xfrm>
            <a:off x="7905541" y="3193530"/>
            <a:ext cx="51782" cy="56490"/>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26" name="椭圆 25"/>
          <p:cNvSpPr/>
          <p:nvPr>
            <p:custDataLst>
              <p:tags r:id="rId19"/>
            </p:custDataLst>
          </p:nvPr>
        </p:nvSpPr>
        <p:spPr bwMode="auto">
          <a:xfrm>
            <a:off x="7827867" y="3059367"/>
            <a:ext cx="77674" cy="77674"/>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27" name="椭圆 26"/>
          <p:cNvSpPr/>
          <p:nvPr>
            <p:custDataLst>
              <p:tags r:id="rId20"/>
            </p:custDataLst>
          </p:nvPr>
        </p:nvSpPr>
        <p:spPr bwMode="auto">
          <a:xfrm>
            <a:off x="7738425" y="2941680"/>
            <a:ext cx="89442" cy="84735"/>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28" name="椭圆 27"/>
          <p:cNvSpPr/>
          <p:nvPr>
            <p:custDataLst>
              <p:tags r:id="rId21"/>
            </p:custDataLst>
          </p:nvPr>
        </p:nvSpPr>
        <p:spPr bwMode="auto">
          <a:xfrm>
            <a:off x="7656044" y="2859298"/>
            <a:ext cx="54136" cy="54136"/>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29" name="椭圆 28"/>
          <p:cNvSpPr/>
          <p:nvPr>
            <p:custDataLst>
              <p:tags r:id="rId22"/>
            </p:custDataLst>
          </p:nvPr>
        </p:nvSpPr>
        <p:spPr bwMode="auto">
          <a:xfrm>
            <a:off x="7538356" y="2741611"/>
            <a:ext cx="89442" cy="8944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30" name="椭圆 29"/>
          <p:cNvSpPr/>
          <p:nvPr>
            <p:custDataLst>
              <p:tags r:id="rId23"/>
            </p:custDataLst>
          </p:nvPr>
        </p:nvSpPr>
        <p:spPr bwMode="auto">
          <a:xfrm>
            <a:off x="7448914" y="2645108"/>
            <a:ext cx="72966" cy="8002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31" name="椭圆 30"/>
          <p:cNvSpPr/>
          <p:nvPr>
            <p:custDataLst>
              <p:tags r:id="rId24"/>
            </p:custDataLst>
          </p:nvPr>
        </p:nvSpPr>
        <p:spPr bwMode="auto">
          <a:xfrm>
            <a:off x="7347703" y="2558019"/>
            <a:ext cx="68259" cy="65905"/>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32" name="椭圆 31"/>
          <p:cNvSpPr/>
          <p:nvPr>
            <p:custDataLst>
              <p:tags r:id="rId25"/>
            </p:custDataLst>
          </p:nvPr>
        </p:nvSpPr>
        <p:spPr bwMode="auto">
          <a:xfrm>
            <a:off x="7213539" y="2489760"/>
            <a:ext cx="77674" cy="77674"/>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33" name="椭圆 32"/>
          <p:cNvSpPr/>
          <p:nvPr>
            <p:custDataLst>
              <p:tags r:id="rId26"/>
            </p:custDataLst>
          </p:nvPr>
        </p:nvSpPr>
        <p:spPr bwMode="auto">
          <a:xfrm>
            <a:off x="7095852" y="2428563"/>
            <a:ext cx="68259" cy="65905"/>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34" name="椭圆 33"/>
          <p:cNvSpPr/>
          <p:nvPr>
            <p:custDataLst>
              <p:tags r:id="rId27"/>
            </p:custDataLst>
          </p:nvPr>
        </p:nvSpPr>
        <p:spPr bwMode="auto">
          <a:xfrm>
            <a:off x="6968750" y="2362658"/>
            <a:ext cx="72966" cy="7061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37" name="椭圆 36"/>
          <p:cNvSpPr/>
          <p:nvPr>
            <p:custDataLst>
              <p:tags r:id="rId28"/>
            </p:custDataLst>
          </p:nvPr>
        </p:nvSpPr>
        <p:spPr bwMode="auto">
          <a:xfrm>
            <a:off x="6846355" y="2301461"/>
            <a:ext cx="65905" cy="6119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38" name="椭圆 37"/>
          <p:cNvSpPr/>
          <p:nvPr>
            <p:custDataLst>
              <p:tags r:id="rId29"/>
            </p:custDataLst>
          </p:nvPr>
        </p:nvSpPr>
        <p:spPr bwMode="auto">
          <a:xfrm>
            <a:off x="6707484" y="2261447"/>
            <a:ext cx="70612" cy="72966"/>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39" name="椭圆 38"/>
          <p:cNvSpPr/>
          <p:nvPr>
            <p:custDataLst>
              <p:tags r:id="rId30"/>
            </p:custDataLst>
          </p:nvPr>
        </p:nvSpPr>
        <p:spPr bwMode="auto">
          <a:xfrm>
            <a:off x="6561552" y="2233202"/>
            <a:ext cx="82381" cy="84735"/>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40" name="椭圆 39"/>
          <p:cNvSpPr/>
          <p:nvPr>
            <p:custDataLst>
              <p:tags r:id="rId31"/>
            </p:custDataLst>
          </p:nvPr>
        </p:nvSpPr>
        <p:spPr bwMode="auto">
          <a:xfrm>
            <a:off x="6439157" y="2228494"/>
            <a:ext cx="54136" cy="54136"/>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41" name="椭圆 40"/>
          <p:cNvSpPr/>
          <p:nvPr>
            <p:custDataLst>
              <p:tags r:id="rId32"/>
            </p:custDataLst>
          </p:nvPr>
        </p:nvSpPr>
        <p:spPr bwMode="auto">
          <a:xfrm>
            <a:off x="6288517" y="2193188"/>
            <a:ext cx="77674" cy="8002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42" name="椭圆 41"/>
          <p:cNvSpPr/>
          <p:nvPr>
            <p:custDataLst>
              <p:tags r:id="rId33"/>
            </p:custDataLst>
          </p:nvPr>
        </p:nvSpPr>
        <p:spPr bwMode="auto">
          <a:xfrm>
            <a:off x="6159061" y="2188481"/>
            <a:ext cx="56490" cy="56490"/>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43" name="椭圆 42"/>
          <p:cNvSpPr/>
          <p:nvPr>
            <p:custDataLst>
              <p:tags r:id="rId34"/>
            </p:custDataLst>
          </p:nvPr>
        </p:nvSpPr>
        <p:spPr bwMode="auto">
          <a:xfrm>
            <a:off x="6020190" y="2212018"/>
            <a:ext cx="61197" cy="6119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44" name="椭圆 43"/>
          <p:cNvSpPr/>
          <p:nvPr>
            <p:custDataLst>
              <p:tags r:id="rId35"/>
            </p:custDataLst>
          </p:nvPr>
        </p:nvSpPr>
        <p:spPr bwMode="auto">
          <a:xfrm>
            <a:off x="5864843" y="2216726"/>
            <a:ext cx="87089" cy="8944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45" name="椭圆 44"/>
          <p:cNvSpPr/>
          <p:nvPr>
            <p:custDataLst>
              <p:tags r:id="rId36"/>
            </p:custDataLst>
          </p:nvPr>
        </p:nvSpPr>
        <p:spPr bwMode="auto">
          <a:xfrm>
            <a:off x="5723618" y="2237909"/>
            <a:ext cx="89442" cy="8944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46" name="椭圆 45"/>
          <p:cNvSpPr/>
          <p:nvPr>
            <p:custDataLst>
              <p:tags r:id="rId37"/>
            </p:custDataLst>
          </p:nvPr>
        </p:nvSpPr>
        <p:spPr bwMode="auto">
          <a:xfrm>
            <a:off x="5601223" y="2277923"/>
            <a:ext cx="61197" cy="56490"/>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47" name="椭圆 46"/>
          <p:cNvSpPr/>
          <p:nvPr>
            <p:custDataLst>
              <p:tags r:id="rId38"/>
            </p:custDataLst>
          </p:nvPr>
        </p:nvSpPr>
        <p:spPr bwMode="auto">
          <a:xfrm>
            <a:off x="5462352" y="2317937"/>
            <a:ext cx="77674" cy="7061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48" name="椭圆 47"/>
          <p:cNvSpPr/>
          <p:nvPr>
            <p:custDataLst>
              <p:tags r:id="rId39"/>
            </p:custDataLst>
          </p:nvPr>
        </p:nvSpPr>
        <p:spPr bwMode="auto">
          <a:xfrm>
            <a:off x="5339957" y="2379134"/>
            <a:ext cx="72966" cy="77674"/>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49" name="椭圆 48"/>
          <p:cNvSpPr/>
          <p:nvPr>
            <p:custDataLst>
              <p:tags r:id="rId40"/>
            </p:custDataLst>
          </p:nvPr>
        </p:nvSpPr>
        <p:spPr bwMode="auto">
          <a:xfrm>
            <a:off x="5205794" y="2440332"/>
            <a:ext cx="89442" cy="82381"/>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50" name="椭圆 49"/>
          <p:cNvSpPr/>
          <p:nvPr>
            <p:custDataLst>
              <p:tags r:id="rId41"/>
            </p:custDataLst>
          </p:nvPr>
        </p:nvSpPr>
        <p:spPr bwMode="auto">
          <a:xfrm>
            <a:off x="5092814" y="2518005"/>
            <a:ext cx="61197" cy="6119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51" name="椭圆 50"/>
          <p:cNvSpPr/>
          <p:nvPr>
            <p:custDataLst>
              <p:tags r:id="rId42"/>
            </p:custDataLst>
          </p:nvPr>
        </p:nvSpPr>
        <p:spPr bwMode="auto">
          <a:xfrm>
            <a:off x="4965712" y="2583910"/>
            <a:ext cx="72966" cy="68259"/>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52" name="椭圆 51"/>
          <p:cNvSpPr/>
          <p:nvPr>
            <p:custDataLst>
              <p:tags r:id="rId43"/>
            </p:custDataLst>
          </p:nvPr>
        </p:nvSpPr>
        <p:spPr bwMode="auto">
          <a:xfrm>
            <a:off x="4859793" y="2673352"/>
            <a:ext cx="89442" cy="8944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53" name="椭圆 52"/>
          <p:cNvSpPr/>
          <p:nvPr>
            <p:custDataLst>
              <p:tags r:id="rId44"/>
            </p:custDataLst>
          </p:nvPr>
        </p:nvSpPr>
        <p:spPr bwMode="auto">
          <a:xfrm>
            <a:off x="4775058" y="2786332"/>
            <a:ext cx="61197" cy="6119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54" name="椭圆 53"/>
          <p:cNvSpPr/>
          <p:nvPr>
            <p:custDataLst>
              <p:tags r:id="rId45"/>
            </p:custDataLst>
          </p:nvPr>
        </p:nvSpPr>
        <p:spPr bwMode="auto">
          <a:xfrm>
            <a:off x="4664432" y="2875775"/>
            <a:ext cx="77674" cy="77674"/>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55" name="椭圆 54"/>
          <p:cNvSpPr/>
          <p:nvPr>
            <p:custDataLst>
              <p:tags r:id="rId46"/>
            </p:custDataLst>
          </p:nvPr>
        </p:nvSpPr>
        <p:spPr bwMode="auto">
          <a:xfrm>
            <a:off x="4563221" y="2974632"/>
            <a:ext cx="77674" cy="8002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56" name="椭圆 55"/>
          <p:cNvSpPr/>
          <p:nvPr>
            <p:custDataLst>
              <p:tags r:id="rId47"/>
            </p:custDataLst>
          </p:nvPr>
        </p:nvSpPr>
        <p:spPr bwMode="auto">
          <a:xfrm>
            <a:off x="4490255" y="3092319"/>
            <a:ext cx="84735" cy="84735"/>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57" name="椭圆 56"/>
          <p:cNvSpPr/>
          <p:nvPr>
            <p:custDataLst>
              <p:tags r:id="rId48"/>
            </p:custDataLst>
          </p:nvPr>
        </p:nvSpPr>
        <p:spPr bwMode="auto">
          <a:xfrm>
            <a:off x="4424350" y="3214714"/>
            <a:ext cx="82381" cy="8944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58" name="椭圆 57"/>
          <p:cNvSpPr/>
          <p:nvPr>
            <p:custDataLst>
              <p:tags r:id="rId49"/>
            </p:custDataLst>
          </p:nvPr>
        </p:nvSpPr>
        <p:spPr bwMode="auto">
          <a:xfrm>
            <a:off x="4367860" y="3348878"/>
            <a:ext cx="68259" cy="72966"/>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59" name="椭圆 58"/>
          <p:cNvSpPr/>
          <p:nvPr>
            <p:custDataLst>
              <p:tags r:id="rId50"/>
            </p:custDataLst>
          </p:nvPr>
        </p:nvSpPr>
        <p:spPr bwMode="auto">
          <a:xfrm>
            <a:off x="4301955" y="3471273"/>
            <a:ext cx="72966" cy="8002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60" name="椭圆 59"/>
          <p:cNvSpPr/>
          <p:nvPr>
            <p:custDataLst>
              <p:tags r:id="rId51"/>
            </p:custDataLst>
          </p:nvPr>
        </p:nvSpPr>
        <p:spPr bwMode="auto">
          <a:xfrm>
            <a:off x="4257234" y="3612497"/>
            <a:ext cx="61197" cy="6119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61" name="椭圆 60"/>
          <p:cNvSpPr/>
          <p:nvPr>
            <p:custDataLst>
              <p:tags r:id="rId52"/>
            </p:custDataLst>
          </p:nvPr>
        </p:nvSpPr>
        <p:spPr bwMode="auto">
          <a:xfrm>
            <a:off x="4224282" y="3739600"/>
            <a:ext cx="82381" cy="84735"/>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62" name="椭圆 61"/>
          <p:cNvSpPr/>
          <p:nvPr>
            <p:custDataLst>
              <p:tags r:id="rId53"/>
            </p:custDataLst>
          </p:nvPr>
        </p:nvSpPr>
        <p:spPr bwMode="auto">
          <a:xfrm>
            <a:off x="4212513" y="3885532"/>
            <a:ext cx="61197" cy="65905"/>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63" name="椭圆 62"/>
          <p:cNvSpPr/>
          <p:nvPr>
            <p:custDataLst>
              <p:tags r:id="rId54"/>
            </p:custDataLst>
          </p:nvPr>
        </p:nvSpPr>
        <p:spPr bwMode="auto">
          <a:xfrm>
            <a:off x="4188975" y="4029110"/>
            <a:ext cx="61197" cy="56490"/>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64" name="椭圆 63"/>
          <p:cNvSpPr/>
          <p:nvPr>
            <p:custDataLst>
              <p:tags r:id="rId55"/>
            </p:custDataLst>
          </p:nvPr>
        </p:nvSpPr>
        <p:spPr bwMode="auto">
          <a:xfrm>
            <a:off x="4163084" y="4158566"/>
            <a:ext cx="70612" cy="77674"/>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65" name="椭圆 64"/>
          <p:cNvSpPr/>
          <p:nvPr>
            <p:custDataLst>
              <p:tags r:id="rId56"/>
            </p:custDataLst>
          </p:nvPr>
        </p:nvSpPr>
        <p:spPr bwMode="auto">
          <a:xfrm>
            <a:off x="4179560" y="4309206"/>
            <a:ext cx="61197" cy="56490"/>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66" name="椭圆 65"/>
          <p:cNvSpPr/>
          <p:nvPr>
            <p:custDataLst>
              <p:tags r:id="rId57"/>
            </p:custDataLst>
          </p:nvPr>
        </p:nvSpPr>
        <p:spPr bwMode="auto">
          <a:xfrm>
            <a:off x="4205452" y="4448077"/>
            <a:ext cx="56490" cy="56490"/>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67" name="椭圆 66"/>
          <p:cNvSpPr/>
          <p:nvPr>
            <p:custDataLst>
              <p:tags r:id="rId58"/>
            </p:custDataLst>
          </p:nvPr>
        </p:nvSpPr>
        <p:spPr bwMode="auto">
          <a:xfrm>
            <a:off x="4212513" y="4570472"/>
            <a:ext cx="89442" cy="8944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68" name="椭圆 67"/>
          <p:cNvSpPr/>
          <p:nvPr>
            <p:custDataLst>
              <p:tags r:id="rId59"/>
            </p:custDataLst>
          </p:nvPr>
        </p:nvSpPr>
        <p:spPr bwMode="auto">
          <a:xfrm>
            <a:off x="4233697" y="4711697"/>
            <a:ext cx="89442" cy="8944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69" name="椭圆 68"/>
          <p:cNvSpPr/>
          <p:nvPr>
            <p:custDataLst>
              <p:tags r:id="rId60"/>
            </p:custDataLst>
          </p:nvPr>
        </p:nvSpPr>
        <p:spPr bwMode="auto">
          <a:xfrm>
            <a:off x="4278418" y="4862337"/>
            <a:ext cx="56490" cy="6119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70" name="椭圆 69"/>
          <p:cNvSpPr/>
          <p:nvPr>
            <p:custDataLst>
              <p:tags r:id="rId61"/>
            </p:custDataLst>
          </p:nvPr>
        </p:nvSpPr>
        <p:spPr bwMode="auto">
          <a:xfrm>
            <a:off x="4330200" y="4972963"/>
            <a:ext cx="89442" cy="84735"/>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71" name="椭圆 70"/>
          <p:cNvSpPr/>
          <p:nvPr>
            <p:custDataLst>
              <p:tags r:id="rId62"/>
            </p:custDataLst>
          </p:nvPr>
        </p:nvSpPr>
        <p:spPr bwMode="auto">
          <a:xfrm>
            <a:off x="4400813" y="5107126"/>
            <a:ext cx="72966" cy="72966"/>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72" name="椭圆 71"/>
          <p:cNvSpPr/>
          <p:nvPr>
            <p:custDataLst>
              <p:tags r:id="rId63"/>
            </p:custDataLst>
          </p:nvPr>
        </p:nvSpPr>
        <p:spPr bwMode="auto">
          <a:xfrm>
            <a:off x="4473779" y="5241290"/>
            <a:ext cx="56490" cy="49429"/>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73" name="椭圆 72"/>
          <p:cNvSpPr/>
          <p:nvPr>
            <p:custDataLst>
              <p:tags r:id="rId64"/>
            </p:custDataLst>
          </p:nvPr>
        </p:nvSpPr>
        <p:spPr bwMode="auto">
          <a:xfrm>
            <a:off x="4542037" y="5363685"/>
            <a:ext cx="54136" cy="56490"/>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74" name="椭圆 73"/>
          <p:cNvSpPr/>
          <p:nvPr>
            <p:custDataLst>
              <p:tags r:id="rId65"/>
            </p:custDataLst>
          </p:nvPr>
        </p:nvSpPr>
        <p:spPr bwMode="auto">
          <a:xfrm>
            <a:off x="4615003" y="5453127"/>
            <a:ext cx="87089" cy="82381"/>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75" name="椭圆 74"/>
          <p:cNvSpPr/>
          <p:nvPr>
            <p:custDataLst>
              <p:tags r:id="rId66"/>
            </p:custDataLst>
          </p:nvPr>
        </p:nvSpPr>
        <p:spPr bwMode="auto">
          <a:xfrm>
            <a:off x="4720922" y="5559046"/>
            <a:ext cx="77674" cy="77674"/>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76" name="椭圆 75"/>
          <p:cNvSpPr/>
          <p:nvPr>
            <p:custDataLst>
              <p:tags r:id="rId67"/>
            </p:custDataLst>
          </p:nvPr>
        </p:nvSpPr>
        <p:spPr bwMode="auto">
          <a:xfrm>
            <a:off x="4826841" y="5664964"/>
            <a:ext cx="61197" cy="6119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77" name="椭圆 76"/>
          <p:cNvSpPr/>
          <p:nvPr>
            <p:custDataLst>
              <p:tags r:id="rId68"/>
            </p:custDataLst>
          </p:nvPr>
        </p:nvSpPr>
        <p:spPr bwMode="auto">
          <a:xfrm>
            <a:off x="4925698" y="5766175"/>
            <a:ext cx="61197" cy="6119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78" name="椭圆 77"/>
          <p:cNvSpPr/>
          <p:nvPr>
            <p:custDataLst>
              <p:tags r:id="rId69"/>
            </p:custDataLst>
          </p:nvPr>
        </p:nvSpPr>
        <p:spPr bwMode="auto">
          <a:xfrm>
            <a:off x="5022202" y="5836788"/>
            <a:ext cx="89442" cy="8944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79" name="椭圆 78"/>
          <p:cNvSpPr/>
          <p:nvPr>
            <p:custDataLst>
              <p:tags r:id="rId70"/>
            </p:custDataLst>
          </p:nvPr>
        </p:nvSpPr>
        <p:spPr bwMode="auto">
          <a:xfrm>
            <a:off x="5161073" y="5916815"/>
            <a:ext cx="61197" cy="6119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80" name="椭圆 79"/>
          <p:cNvSpPr/>
          <p:nvPr>
            <p:custDataLst>
              <p:tags r:id="rId71"/>
            </p:custDataLst>
          </p:nvPr>
        </p:nvSpPr>
        <p:spPr bwMode="auto">
          <a:xfrm>
            <a:off x="5278760" y="5970951"/>
            <a:ext cx="77674" cy="8002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81" name="椭圆 80"/>
          <p:cNvSpPr/>
          <p:nvPr>
            <p:custDataLst>
              <p:tags r:id="rId72"/>
            </p:custDataLst>
          </p:nvPr>
        </p:nvSpPr>
        <p:spPr bwMode="auto">
          <a:xfrm>
            <a:off x="5412923" y="6043917"/>
            <a:ext cx="61197" cy="6119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82" name="椭圆 81"/>
          <p:cNvSpPr/>
          <p:nvPr>
            <p:custDataLst>
              <p:tags r:id="rId73"/>
            </p:custDataLst>
          </p:nvPr>
        </p:nvSpPr>
        <p:spPr bwMode="auto">
          <a:xfrm>
            <a:off x="5535318" y="6112176"/>
            <a:ext cx="65905" cy="6119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83" name="椭圆 82"/>
          <p:cNvSpPr/>
          <p:nvPr>
            <p:custDataLst>
              <p:tags r:id="rId74"/>
            </p:custDataLst>
          </p:nvPr>
        </p:nvSpPr>
        <p:spPr bwMode="auto">
          <a:xfrm>
            <a:off x="5678897" y="6138067"/>
            <a:ext cx="51782" cy="5178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84" name="椭圆 83"/>
          <p:cNvSpPr/>
          <p:nvPr>
            <p:custDataLst>
              <p:tags r:id="rId75"/>
            </p:custDataLst>
          </p:nvPr>
        </p:nvSpPr>
        <p:spPr bwMode="auto">
          <a:xfrm>
            <a:off x="5801292" y="6145129"/>
            <a:ext cx="89442" cy="8944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85" name="椭圆 84"/>
          <p:cNvSpPr/>
          <p:nvPr>
            <p:custDataLst>
              <p:tags r:id="rId76"/>
            </p:custDataLst>
          </p:nvPr>
        </p:nvSpPr>
        <p:spPr bwMode="auto">
          <a:xfrm>
            <a:off x="5942516" y="6166312"/>
            <a:ext cx="89442" cy="8944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86" name="椭圆 85"/>
          <p:cNvSpPr/>
          <p:nvPr>
            <p:custDataLst>
              <p:tags r:id="rId77"/>
            </p:custDataLst>
          </p:nvPr>
        </p:nvSpPr>
        <p:spPr bwMode="auto">
          <a:xfrm>
            <a:off x="6097864" y="6206326"/>
            <a:ext cx="49429" cy="49429"/>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87" name="椭圆 86"/>
          <p:cNvSpPr/>
          <p:nvPr>
            <p:custDataLst>
              <p:tags r:id="rId78"/>
            </p:custDataLst>
          </p:nvPr>
        </p:nvSpPr>
        <p:spPr bwMode="auto">
          <a:xfrm>
            <a:off x="6232027" y="6206326"/>
            <a:ext cx="61197" cy="6119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88" name="椭圆 87"/>
          <p:cNvSpPr/>
          <p:nvPr>
            <p:custDataLst>
              <p:tags r:id="rId79"/>
            </p:custDataLst>
          </p:nvPr>
        </p:nvSpPr>
        <p:spPr bwMode="auto">
          <a:xfrm>
            <a:off x="6366191" y="6178081"/>
            <a:ext cx="72966" cy="72966"/>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89" name="椭圆 88"/>
          <p:cNvSpPr/>
          <p:nvPr>
            <p:custDataLst>
              <p:tags r:id="rId80"/>
            </p:custDataLst>
          </p:nvPr>
        </p:nvSpPr>
        <p:spPr bwMode="auto">
          <a:xfrm>
            <a:off x="6500354" y="6149836"/>
            <a:ext cx="82381" cy="84735"/>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90" name="椭圆 89"/>
          <p:cNvSpPr/>
          <p:nvPr>
            <p:custDataLst>
              <p:tags r:id="rId81"/>
            </p:custDataLst>
          </p:nvPr>
        </p:nvSpPr>
        <p:spPr bwMode="auto">
          <a:xfrm>
            <a:off x="6643933" y="6133360"/>
            <a:ext cx="72966" cy="72966"/>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91" name="椭圆 90"/>
          <p:cNvSpPr/>
          <p:nvPr>
            <p:custDataLst>
              <p:tags r:id="rId82"/>
            </p:custDataLst>
          </p:nvPr>
        </p:nvSpPr>
        <p:spPr bwMode="auto">
          <a:xfrm>
            <a:off x="6785157" y="6112176"/>
            <a:ext cx="65905" cy="70612"/>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92" name="椭圆 91"/>
          <p:cNvSpPr/>
          <p:nvPr>
            <p:custDataLst>
              <p:tags r:id="rId83"/>
            </p:custDataLst>
          </p:nvPr>
        </p:nvSpPr>
        <p:spPr bwMode="auto">
          <a:xfrm>
            <a:off x="6912260" y="6060394"/>
            <a:ext cx="68259" cy="6119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93" name="椭圆 92"/>
          <p:cNvSpPr/>
          <p:nvPr>
            <p:custDataLst>
              <p:tags r:id="rId84"/>
            </p:custDataLst>
          </p:nvPr>
        </p:nvSpPr>
        <p:spPr bwMode="auto">
          <a:xfrm>
            <a:off x="7034655" y="5994489"/>
            <a:ext cx="72966" cy="65905"/>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94" name="椭圆 93"/>
          <p:cNvSpPr/>
          <p:nvPr>
            <p:custDataLst>
              <p:tags r:id="rId85"/>
            </p:custDataLst>
          </p:nvPr>
        </p:nvSpPr>
        <p:spPr bwMode="auto">
          <a:xfrm>
            <a:off x="7164111" y="5926230"/>
            <a:ext cx="65905" cy="68259"/>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95" name="椭圆 94"/>
          <p:cNvSpPr/>
          <p:nvPr>
            <p:custDataLst>
              <p:tags r:id="rId86"/>
            </p:custDataLst>
          </p:nvPr>
        </p:nvSpPr>
        <p:spPr bwMode="auto">
          <a:xfrm>
            <a:off x="7291213" y="5865033"/>
            <a:ext cx="61197" cy="6119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96" name="椭圆 95"/>
          <p:cNvSpPr/>
          <p:nvPr>
            <p:custDataLst>
              <p:tags r:id="rId87"/>
            </p:custDataLst>
          </p:nvPr>
        </p:nvSpPr>
        <p:spPr bwMode="auto">
          <a:xfrm>
            <a:off x="7404193" y="5782652"/>
            <a:ext cx="72966" cy="72966"/>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97" name="椭圆 96"/>
          <p:cNvSpPr/>
          <p:nvPr>
            <p:custDataLst>
              <p:tags r:id="rId88"/>
            </p:custDataLst>
          </p:nvPr>
        </p:nvSpPr>
        <p:spPr bwMode="auto">
          <a:xfrm>
            <a:off x="7498343" y="5676733"/>
            <a:ext cx="77674" cy="82381"/>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98" name="椭圆 97"/>
          <p:cNvSpPr/>
          <p:nvPr>
            <p:custDataLst>
              <p:tags r:id="rId89"/>
            </p:custDataLst>
          </p:nvPr>
        </p:nvSpPr>
        <p:spPr bwMode="auto">
          <a:xfrm>
            <a:off x="7604261" y="5587291"/>
            <a:ext cx="68259" cy="65905"/>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99" name="椭圆 98"/>
          <p:cNvSpPr/>
          <p:nvPr>
            <p:custDataLst>
              <p:tags r:id="rId90"/>
            </p:custDataLst>
          </p:nvPr>
        </p:nvSpPr>
        <p:spPr bwMode="auto">
          <a:xfrm>
            <a:off x="7710180" y="5490787"/>
            <a:ext cx="56490" cy="56490"/>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100" name="椭圆 99"/>
          <p:cNvSpPr/>
          <p:nvPr>
            <p:custDataLst>
              <p:tags r:id="rId91"/>
            </p:custDataLst>
          </p:nvPr>
        </p:nvSpPr>
        <p:spPr bwMode="auto">
          <a:xfrm>
            <a:off x="7806683" y="5384868"/>
            <a:ext cx="65905" cy="68259"/>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101" name="椭圆 100"/>
          <p:cNvSpPr/>
          <p:nvPr>
            <p:custDataLst>
              <p:tags r:id="rId92"/>
            </p:custDataLst>
          </p:nvPr>
        </p:nvSpPr>
        <p:spPr bwMode="auto">
          <a:xfrm>
            <a:off x="7872588" y="5269535"/>
            <a:ext cx="56490" cy="54136"/>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102" name="椭圆 101"/>
          <p:cNvSpPr/>
          <p:nvPr>
            <p:custDataLst>
              <p:tags r:id="rId93"/>
            </p:custDataLst>
          </p:nvPr>
        </p:nvSpPr>
        <p:spPr bwMode="auto">
          <a:xfrm>
            <a:off x="7922017" y="5128310"/>
            <a:ext cx="84735" cy="84735"/>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103" name="椭圆 102"/>
          <p:cNvSpPr/>
          <p:nvPr>
            <p:custDataLst>
              <p:tags r:id="rId94"/>
            </p:custDataLst>
          </p:nvPr>
        </p:nvSpPr>
        <p:spPr bwMode="auto">
          <a:xfrm>
            <a:off x="7994983" y="5012976"/>
            <a:ext cx="72966" cy="65905"/>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104" name="椭圆 103"/>
          <p:cNvSpPr/>
          <p:nvPr>
            <p:custDataLst>
              <p:tags r:id="rId95"/>
            </p:custDataLst>
          </p:nvPr>
        </p:nvSpPr>
        <p:spPr bwMode="auto">
          <a:xfrm>
            <a:off x="8051473" y="4878813"/>
            <a:ext cx="89442" cy="82381"/>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105" name="椭圆 104"/>
          <p:cNvSpPr/>
          <p:nvPr>
            <p:custDataLst>
              <p:tags r:id="rId96"/>
            </p:custDataLst>
          </p:nvPr>
        </p:nvSpPr>
        <p:spPr bwMode="auto">
          <a:xfrm>
            <a:off x="8107963" y="4756418"/>
            <a:ext cx="61197" cy="6119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106" name="椭圆 105"/>
          <p:cNvSpPr/>
          <p:nvPr>
            <p:custDataLst>
              <p:tags r:id="rId97"/>
            </p:custDataLst>
          </p:nvPr>
        </p:nvSpPr>
        <p:spPr bwMode="auto">
          <a:xfrm>
            <a:off x="8117378" y="4605778"/>
            <a:ext cx="84735" cy="82381"/>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107" name="椭圆 106"/>
          <p:cNvSpPr/>
          <p:nvPr>
            <p:custDataLst>
              <p:tags r:id="rId98"/>
            </p:custDataLst>
          </p:nvPr>
        </p:nvSpPr>
        <p:spPr bwMode="auto">
          <a:xfrm>
            <a:off x="8150330" y="4476322"/>
            <a:ext cx="63551" cy="6119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108" name="椭圆 107"/>
          <p:cNvSpPr/>
          <p:nvPr>
            <p:custDataLst>
              <p:tags r:id="rId99"/>
            </p:custDataLst>
          </p:nvPr>
        </p:nvSpPr>
        <p:spPr bwMode="auto">
          <a:xfrm>
            <a:off x="8169160" y="4337451"/>
            <a:ext cx="65905" cy="65905"/>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109" name="椭圆 108"/>
          <p:cNvSpPr/>
          <p:nvPr>
            <p:custDataLst>
              <p:tags r:id="rId100"/>
            </p:custDataLst>
          </p:nvPr>
        </p:nvSpPr>
        <p:spPr bwMode="auto">
          <a:xfrm>
            <a:off x="7077703" y="2258017"/>
            <a:ext cx="540000" cy="561600"/>
          </a:xfrm>
          <a:prstGeom prst="ellipse">
            <a:avLst/>
          </a:prstGeom>
          <a:solidFill>
            <a:srgbClr val="3498DB"/>
          </a:solidFill>
          <a:ln>
            <a:noFill/>
          </a:ln>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110" name="椭圆 109"/>
          <p:cNvSpPr/>
          <p:nvPr>
            <p:custDataLst>
              <p:tags r:id="rId101"/>
            </p:custDataLst>
          </p:nvPr>
        </p:nvSpPr>
        <p:spPr bwMode="auto">
          <a:xfrm>
            <a:off x="7300083" y="5470844"/>
            <a:ext cx="540000" cy="561600"/>
          </a:xfrm>
          <a:prstGeom prst="ellipse">
            <a:avLst/>
          </a:prstGeom>
          <a:solidFill>
            <a:srgbClr val="69A35B"/>
          </a:solidFill>
          <a:ln>
            <a:noFill/>
          </a:ln>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111" name="椭圆 110"/>
          <p:cNvSpPr/>
          <p:nvPr>
            <p:custDataLst>
              <p:tags r:id="rId102"/>
            </p:custDataLst>
          </p:nvPr>
        </p:nvSpPr>
        <p:spPr bwMode="auto">
          <a:xfrm>
            <a:off x="4586944" y="5535978"/>
            <a:ext cx="540000" cy="561600"/>
          </a:xfrm>
          <a:prstGeom prst="ellipse">
            <a:avLst/>
          </a:prstGeom>
          <a:solidFill>
            <a:srgbClr val="9BBB59"/>
          </a:solidFill>
          <a:ln>
            <a:noFill/>
          </a:ln>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112" name="椭圆 111"/>
          <p:cNvSpPr/>
          <p:nvPr>
            <p:custDataLst>
              <p:tags r:id="rId103"/>
            </p:custDataLst>
          </p:nvPr>
        </p:nvSpPr>
        <p:spPr bwMode="auto">
          <a:xfrm>
            <a:off x="4632425" y="2290868"/>
            <a:ext cx="561600" cy="562545"/>
          </a:xfrm>
          <a:prstGeom prst="ellipse">
            <a:avLst/>
          </a:prstGeom>
          <a:solidFill>
            <a:srgbClr val="1F74AD"/>
          </a:solidFill>
          <a:ln>
            <a:noFill/>
          </a:ln>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135" name="椭圆 134"/>
          <p:cNvSpPr/>
          <p:nvPr>
            <p:custDataLst>
              <p:tags r:id="rId104"/>
            </p:custDataLst>
          </p:nvPr>
        </p:nvSpPr>
        <p:spPr bwMode="auto">
          <a:xfrm>
            <a:off x="7970981" y="4044178"/>
            <a:ext cx="540000" cy="561600"/>
          </a:xfrm>
          <a:prstGeom prst="ellipse">
            <a:avLst/>
          </a:prstGeom>
          <a:solidFill>
            <a:srgbClr val="1AA3AA"/>
          </a:solidFill>
          <a:ln>
            <a:noFill/>
          </a:ln>
        </p:spPr>
        <p:txBody>
          <a:bodyPr anchor="ctr"/>
          <a:p>
            <a:pPr algn="ctr">
              <a:lnSpc>
                <a:spcPct val="120000"/>
              </a:lnSpc>
            </a:pPr>
            <a:endParaRPr>
              <a:latin typeface="黑体" panose="02010609060101010101" charset="-122"/>
              <a:ea typeface="黑体" panose="02010609060101010101" charset="-122"/>
              <a:sym typeface="Arial" panose="020B0604020202020204" pitchFamily="34" charset="0"/>
            </a:endParaRPr>
          </a:p>
        </p:txBody>
      </p:sp>
      <p:sp>
        <p:nvSpPr>
          <p:cNvPr id="113" name="椭圆 112"/>
          <p:cNvSpPr/>
          <p:nvPr>
            <p:custDataLst>
              <p:tags r:id="rId105"/>
            </p:custDataLst>
          </p:nvPr>
        </p:nvSpPr>
        <p:spPr bwMode="auto">
          <a:xfrm>
            <a:off x="3928390" y="4032497"/>
            <a:ext cx="540000" cy="561600"/>
          </a:xfrm>
          <a:prstGeom prst="ellipse">
            <a:avLst/>
          </a:prstGeom>
          <a:solidFill>
            <a:srgbClr val="FFC000"/>
          </a:solidFill>
          <a:ln>
            <a:noFill/>
          </a:ln>
        </p:spPr>
        <p:txBody>
          <a:bodyPr anchor="ctr"/>
          <a:p>
            <a:pPr algn="ctr">
              <a:lnSpc>
                <a:spcPct val="120000"/>
              </a:lnSpc>
            </a:pPr>
            <a:endParaRPr dirty="0">
              <a:latin typeface="黑体" panose="02010609060101010101" charset="-122"/>
              <a:ea typeface="黑体" panose="02010609060101010101" charset="-122"/>
              <a:sym typeface="Arial" panose="020B0604020202020204" pitchFamily="34" charset="0"/>
            </a:endParaRPr>
          </a:p>
        </p:txBody>
      </p:sp>
      <p:cxnSp>
        <p:nvCxnSpPr>
          <p:cNvPr id="126" name="直接连接符 125"/>
          <p:cNvCxnSpPr/>
          <p:nvPr>
            <p:custDataLst>
              <p:tags r:id="rId106"/>
            </p:custDataLst>
          </p:nvPr>
        </p:nvCxnSpPr>
        <p:spPr>
          <a:xfrm flipH="1" flipV="1">
            <a:off x="4315433" y="5575197"/>
            <a:ext cx="157420" cy="437942"/>
          </a:xfrm>
          <a:prstGeom prst="line">
            <a:avLst/>
          </a:prstGeom>
          <a:ln>
            <a:solidFill>
              <a:srgbClr val="000000"/>
            </a:solidFill>
            <a:prstDash val="sysDash"/>
          </a:ln>
        </p:spPr>
        <p:style>
          <a:lnRef idx="1">
            <a:srgbClr val="1F74AD"/>
          </a:lnRef>
          <a:fillRef idx="0">
            <a:srgbClr val="1F74AD"/>
          </a:fillRef>
          <a:effectRef idx="0">
            <a:srgbClr val="1F74AD"/>
          </a:effectRef>
          <a:fontRef idx="minor">
            <a:srgbClr val="000000"/>
          </a:fontRef>
        </p:style>
      </p:cxnSp>
      <p:cxnSp>
        <p:nvCxnSpPr>
          <p:cNvPr id="127" name="直接连接符 126"/>
          <p:cNvCxnSpPr/>
          <p:nvPr>
            <p:custDataLst>
              <p:tags r:id="rId107"/>
            </p:custDataLst>
          </p:nvPr>
        </p:nvCxnSpPr>
        <p:spPr>
          <a:xfrm flipH="1">
            <a:off x="3326462" y="5578250"/>
            <a:ext cx="988971" cy="0"/>
          </a:xfrm>
          <a:prstGeom prst="line">
            <a:avLst/>
          </a:prstGeom>
          <a:ln>
            <a:solidFill>
              <a:srgbClr val="000000"/>
            </a:solidFill>
            <a:prstDash val="sysDash"/>
            <a:tailEnd type="oval"/>
          </a:ln>
        </p:spPr>
        <p:style>
          <a:lnRef idx="1">
            <a:srgbClr val="1F74AD"/>
          </a:lnRef>
          <a:fillRef idx="0">
            <a:srgbClr val="1F74AD"/>
          </a:fillRef>
          <a:effectRef idx="0">
            <a:srgbClr val="1F74AD"/>
          </a:effectRef>
          <a:fontRef idx="minor">
            <a:srgbClr val="000000"/>
          </a:fontRef>
        </p:style>
      </p:cxnSp>
      <p:cxnSp>
        <p:nvCxnSpPr>
          <p:cNvPr id="128" name="直接连接符 127"/>
          <p:cNvCxnSpPr/>
          <p:nvPr>
            <p:custDataLst>
              <p:tags r:id="rId108"/>
            </p:custDataLst>
          </p:nvPr>
        </p:nvCxnSpPr>
        <p:spPr>
          <a:xfrm flipH="1" flipV="1">
            <a:off x="4416982" y="2066912"/>
            <a:ext cx="157420" cy="437942"/>
          </a:xfrm>
          <a:prstGeom prst="line">
            <a:avLst/>
          </a:prstGeom>
          <a:ln>
            <a:solidFill>
              <a:srgbClr val="000000"/>
            </a:solidFill>
            <a:prstDash val="sysDash"/>
          </a:ln>
        </p:spPr>
        <p:style>
          <a:lnRef idx="1">
            <a:srgbClr val="1F74AD"/>
          </a:lnRef>
          <a:fillRef idx="0">
            <a:srgbClr val="1F74AD"/>
          </a:fillRef>
          <a:effectRef idx="0">
            <a:srgbClr val="1F74AD"/>
          </a:effectRef>
          <a:fontRef idx="minor">
            <a:srgbClr val="000000"/>
          </a:fontRef>
        </p:style>
      </p:cxnSp>
      <p:cxnSp>
        <p:nvCxnSpPr>
          <p:cNvPr id="129" name="直接连接符 128"/>
          <p:cNvCxnSpPr/>
          <p:nvPr>
            <p:custDataLst>
              <p:tags r:id="rId109"/>
            </p:custDataLst>
          </p:nvPr>
        </p:nvCxnSpPr>
        <p:spPr>
          <a:xfrm flipH="1">
            <a:off x="3725198" y="2070028"/>
            <a:ext cx="691515" cy="2540"/>
          </a:xfrm>
          <a:prstGeom prst="line">
            <a:avLst/>
          </a:prstGeom>
          <a:ln>
            <a:solidFill>
              <a:srgbClr val="000000"/>
            </a:solidFill>
            <a:prstDash val="sysDash"/>
            <a:tailEnd type="oval"/>
          </a:ln>
        </p:spPr>
        <p:style>
          <a:lnRef idx="1">
            <a:srgbClr val="1F74AD"/>
          </a:lnRef>
          <a:fillRef idx="0">
            <a:srgbClr val="1F74AD"/>
          </a:fillRef>
          <a:effectRef idx="0">
            <a:srgbClr val="1F74AD"/>
          </a:effectRef>
          <a:fontRef idx="minor">
            <a:srgbClr val="000000"/>
          </a:fontRef>
        </p:style>
      </p:cxnSp>
      <p:pic>
        <p:nvPicPr>
          <p:cNvPr id="145" name="图片 144"/>
          <p:cNvPicPr>
            <a:picLocks noChangeAspect="1"/>
          </p:cNvPicPr>
          <p:nvPr>
            <p:custDataLst>
              <p:tags r:id="rId110"/>
            </p:custDataLst>
          </p:nvPr>
        </p:nvPicPr>
        <p:blipFill>
          <a:blip r:embed="rId111">
            <a:extLst>
              <a:ext uri="{28A0092B-C50C-407E-A947-70E740481C1C}">
                <a14:useLocalDpi xmlns:a14="http://schemas.microsoft.com/office/drawing/2010/main" val="0"/>
              </a:ext>
            </a:extLst>
          </a:blip>
          <a:stretch>
            <a:fillRect/>
          </a:stretch>
        </p:blipFill>
        <p:spPr>
          <a:xfrm>
            <a:off x="5285133" y="3301651"/>
            <a:ext cx="1847248" cy="1822862"/>
          </a:xfrm>
          <a:prstGeom prst="rect">
            <a:avLst/>
          </a:prstGeom>
        </p:spPr>
      </p:pic>
      <p:sp>
        <p:nvSpPr>
          <p:cNvPr id="130" name="文本框 129"/>
          <p:cNvSpPr txBox="1"/>
          <p:nvPr>
            <p:custDataLst>
              <p:tags r:id="rId112"/>
            </p:custDataLst>
          </p:nvPr>
        </p:nvSpPr>
        <p:spPr>
          <a:xfrm>
            <a:off x="901065" y="1614805"/>
            <a:ext cx="2598420" cy="1009015"/>
          </a:xfrm>
          <a:prstGeom prst="rect">
            <a:avLst/>
          </a:prstGeom>
        </p:spPr>
        <p:txBody>
          <a:bodyPr vert="horz" wrap="square" lIns="91440" tIns="46800" rIns="91440" bIns="0" anchor="ctr"/>
          <a:p>
            <a:pPr marL="0" indent="0" algn="just">
              <a:lnSpc>
                <a:spcPct val="120000"/>
              </a:lnSpc>
              <a:spcBef>
                <a:spcPct val="0"/>
              </a:spcBef>
              <a:buNone/>
            </a:pPr>
            <a:r>
              <a:rPr lang="en-US" altLang="zh-CN" sz="1600" b="1" spc="300">
                <a:solidFill>
                  <a:srgbClr val="1F74AD"/>
                </a:solidFill>
                <a:latin typeface="黑体" panose="02010609060101010101" charset="-122"/>
                <a:ea typeface="黑体" panose="02010609060101010101" charset="-122"/>
                <a:cs typeface="+mn-ea"/>
                <a:sym typeface="Arial" panose="020B0604020202020204" pitchFamily="34" charset="0"/>
              </a:rPr>
              <a:t>1.布置任务，讲解要求。全班同学自由结为三到四个大组。</a:t>
            </a:r>
            <a:endParaRPr lang="en-US" altLang="zh-CN" sz="1600" b="1" spc="300">
              <a:solidFill>
                <a:srgbClr val="1F74AD"/>
              </a:solidFill>
              <a:latin typeface="黑体" panose="02010609060101010101" charset="-122"/>
              <a:ea typeface="黑体" panose="02010609060101010101" charset="-122"/>
              <a:cs typeface="+mn-ea"/>
              <a:sym typeface="Arial" panose="020B0604020202020204" pitchFamily="34" charset="0"/>
            </a:endParaRPr>
          </a:p>
        </p:txBody>
      </p:sp>
      <p:cxnSp>
        <p:nvCxnSpPr>
          <p:cNvPr id="131" name="直接连接符 130"/>
          <p:cNvCxnSpPr/>
          <p:nvPr>
            <p:custDataLst>
              <p:tags r:id="rId113"/>
            </p:custDataLst>
          </p:nvPr>
        </p:nvCxnSpPr>
        <p:spPr>
          <a:xfrm flipH="1" flipV="1">
            <a:off x="3720037" y="4065046"/>
            <a:ext cx="157420" cy="437942"/>
          </a:xfrm>
          <a:prstGeom prst="line">
            <a:avLst/>
          </a:prstGeom>
          <a:ln>
            <a:solidFill>
              <a:srgbClr val="000000"/>
            </a:solidFill>
            <a:prstDash val="sysDash"/>
          </a:ln>
        </p:spPr>
        <p:style>
          <a:lnRef idx="1">
            <a:srgbClr val="1F74AD"/>
          </a:lnRef>
          <a:fillRef idx="0">
            <a:srgbClr val="1F74AD"/>
          </a:fillRef>
          <a:effectRef idx="0">
            <a:srgbClr val="1F74AD"/>
          </a:effectRef>
          <a:fontRef idx="minor">
            <a:srgbClr val="000000"/>
          </a:fontRef>
        </p:style>
      </p:cxnSp>
      <p:cxnSp>
        <p:nvCxnSpPr>
          <p:cNvPr id="132" name="直接连接符 131"/>
          <p:cNvCxnSpPr/>
          <p:nvPr>
            <p:custDataLst>
              <p:tags r:id="rId114"/>
            </p:custDataLst>
          </p:nvPr>
        </p:nvCxnSpPr>
        <p:spPr>
          <a:xfrm flipH="1">
            <a:off x="3028253" y="4068162"/>
            <a:ext cx="691515" cy="2540"/>
          </a:xfrm>
          <a:prstGeom prst="line">
            <a:avLst/>
          </a:prstGeom>
          <a:ln>
            <a:solidFill>
              <a:srgbClr val="000000"/>
            </a:solidFill>
            <a:prstDash val="sysDash"/>
            <a:tailEnd type="oval"/>
          </a:ln>
        </p:spPr>
        <p:style>
          <a:lnRef idx="1">
            <a:srgbClr val="1F74AD"/>
          </a:lnRef>
          <a:fillRef idx="0">
            <a:srgbClr val="1F74AD"/>
          </a:fillRef>
          <a:effectRef idx="0">
            <a:srgbClr val="1F74AD"/>
          </a:effectRef>
          <a:fontRef idx="minor">
            <a:srgbClr val="000000"/>
          </a:fontRef>
        </p:style>
      </p:cxnSp>
      <p:sp>
        <p:nvSpPr>
          <p:cNvPr id="133" name="任意多边形: 形状 132"/>
          <p:cNvSpPr/>
          <p:nvPr>
            <p:custDataLst>
              <p:tags r:id="rId115"/>
            </p:custDataLst>
          </p:nvPr>
        </p:nvSpPr>
        <p:spPr>
          <a:xfrm rot="19716439">
            <a:off x="6082407" y="2829360"/>
            <a:ext cx="205077" cy="355203"/>
          </a:xfrm>
          <a:custGeom>
            <a:avLst/>
            <a:gdLst>
              <a:gd name="connsiteX0" fmla="*/ 205076 w 205077"/>
              <a:gd name="connsiteY0" fmla="*/ 0 h 355203"/>
              <a:gd name="connsiteX1" fmla="*/ 205077 w 205077"/>
              <a:gd name="connsiteY1" fmla="*/ 0 h 355203"/>
              <a:gd name="connsiteX2" fmla="*/ 0 w 205077"/>
              <a:gd name="connsiteY2" fmla="*/ 355203 h 355203"/>
              <a:gd name="connsiteX3" fmla="*/ 0 w 205077"/>
              <a:gd name="connsiteY3" fmla="*/ 355203 h 355203"/>
              <a:gd name="connsiteX4" fmla="*/ 205076 w 205077"/>
              <a:gd name="connsiteY4" fmla="*/ 0 h 355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77" h="355203">
                <a:moveTo>
                  <a:pt x="205076" y="0"/>
                </a:moveTo>
                <a:lnTo>
                  <a:pt x="205077" y="0"/>
                </a:lnTo>
                <a:lnTo>
                  <a:pt x="0" y="355203"/>
                </a:lnTo>
                <a:lnTo>
                  <a:pt x="0" y="355203"/>
                </a:lnTo>
                <a:lnTo>
                  <a:pt x="205076"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黑体" panose="02010609060101010101" charset="-122"/>
              <a:ea typeface="黑体" panose="02010609060101010101" charset="-122"/>
            </a:endParaRPr>
          </a:p>
        </p:txBody>
      </p:sp>
      <p:sp>
        <p:nvSpPr>
          <p:cNvPr id="136" name="任意多边形: 形状 135"/>
          <p:cNvSpPr/>
          <p:nvPr>
            <p:custDataLst>
              <p:tags r:id="rId116"/>
            </p:custDataLst>
          </p:nvPr>
        </p:nvSpPr>
        <p:spPr>
          <a:xfrm rot="19716439">
            <a:off x="7166179" y="4605376"/>
            <a:ext cx="205077" cy="355203"/>
          </a:xfrm>
          <a:custGeom>
            <a:avLst/>
            <a:gdLst>
              <a:gd name="connsiteX0" fmla="*/ 1 w 205077"/>
              <a:gd name="connsiteY0" fmla="*/ 0 h 355203"/>
              <a:gd name="connsiteX1" fmla="*/ 205077 w 205077"/>
              <a:gd name="connsiteY1" fmla="*/ 355203 h 355203"/>
              <a:gd name="connsiteX2" fmla="*/ 205077 w 205077"/>
              <a:gd name="connsiteY2" fmla="*/ 355203 h 355203"/>
              <a:gd name="connsiteX3" fmla="*/ 0 w 205077"/>
              <a:gd name="connsiteY3" fmla="*/ 0 h 355203"/>
              <a:gd name="connsiteX4" fmla="*/ 1 w 205077"/>
              <a:gd name="connsiteY4" fmla="*/ 0 h 355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77" h="355203">
                <a:moveTo>
                  <a:pt x="1" y="0"/>
                </a:moveTo>
                <a:lnTo>
                  <a:pt x="205077" y="355203"/>
                </a:lnTo>
                <a:lnTo>
                  <a:pt x="205077" y="355203"/>
                </a:lnTo>
                <a:lnTo>
                  <a:pt x="0" y="0"/>
                </a:lnTo>
                <a:lnTo>
                  <a:pt x="1"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黑体" panose="02010609060101010101" charset="-122"/>
              <a:ea typeface="黑体" panose="02010609060101010101" charset="-122"/>
            </a:endParaRPr>
          </a:p>
        </p:txBody>
      </p:sp>
      <p:sp>
        <p:nvSpPr>
          <p:cNvPr id="137" name="任意多边形: 形状 136"/>
          <p:cNvSpPr/>
          <p:nvPr>
            <p:custDataLst>
              <p:tags r:id="rId117"/>
            </p:custDataLst>
          </p:nvPr>
        </p:nvSpPr>
        <p:spPr>
          <a:xfrm rot="19716439">
            <a:off x="4920035" y="2978486"/>
            <a:ext cx="1406297" cy="543611"/>
          </a:xfrm>
          <a:custGeom>
            <a:avLst/>
            <a:gdLst>
              <a:gd name="connsiteX0" fmla="*/ 703149 w 1406297"/>
              <a:gd name="connsiteY0" fmla="*/ 0 h 543611"/>
              <a:gd name="connsiteX1" fmla="*/ 1406297 w 1406297"/>
              <a:gd name="connsiteY1" fmla="*/ 188407 h 543611"/>
              <a:gd name="connsiteX2" fmla="*/ 1406297 w 1406297"/>
              <a:gd name="connsiteY2" fmla="*/ 188408 h 543611"/>
              <a:gd name="connsiteX3" fmla="*/ 1406296 w 1406297"/>
              <a:gd name="connsiteY3" fmla="*/ 188408 h 543611"/>
              <a:gd name="connsiteX4" fmla="*/ 1201220 w 1406297"/>
              <a:gd name="connsiteY4" fmla="*/ 543611 h 543611"/>
              <a:gd name="connsiteX5" fmla="*/ 1178334 w 1406297"/>
              <a:gd name="connsiteY5" fmla="*/ 529708 h 543611"/>
              <a:gd name="connsiteX6" fmla="*/ 703147 w 1406297"/>
              <a:gd name="connsiteY6" fmla="*/ 409386 h 543611"/>
              <a:gd name="connsiteX7" fmla="*/ 227960 w 1406297"/>
              <a:gd name="connsiteY7" fmla="*/ 529708 h 543611"/>
              <a:gd name="connsiteX8" fmla="*/ 205076 w 1406297"/>
              <a:gd name="connsiteY8" fmla="*/ 543610 h 543611"/>
              <a:gd name="connsiteX9" fmla="*/ 0 w 1406297"/>
              <a:gd name="connsiteY9" fmla="*/ 188408 h 543611"/>
              <a:gd name="connsiteX10" fmla="*/ 703149 w 1406297"/>
              <a:gd name="connsiteY10" fmla="*/ 0 h 543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06297" h="543611">
                <a:moveTo>
                  <a:pt x="703149" y="0"/>
                </a:moveTo>
                <a:cubicBezTo>
                  <a:pt x="945945" y="-1"/>
                  <a:pt x="1188742" y="62802"/>
                  <a:pt x="1406297" y="188407"/>
                </a:cubicBezTo>
                <a:lnTo>
                  <a:pt x="1406297" y="188408"/>
                </a:lnTo>
                <a:lnTo>
                  <a:pt x="1406296" y="188408"/>
                </a:lnTo>
                <a:lnTo>
                  <a:pt x="1201220" y="543611"/>
                </a:lnTo>
                <a:lnTo>
                  <a:pt x="1178334" y="529708"/>
                </a:lnTo>
                <a:cubicBezTo>
                  <a:pt x="1037079" y="452973"/>
                  <a:pt x="875203" y="409386"/>
                  <a:pt x="703147" y="409386"/>
                </a:cubicBezTo>
                <a:cubicBezTo>
                  <a:pt x="531091" y="409386"/>
                  <a:pt x="369216" y="452973"/>
                  <a:pt x="227960" y="529708"/>
                </a:cubicBezTo>
                <a:lnTo>
                  <a:pt x="205076" y="543610"/>
                </a:lnTo>
                <a:lnTo>
                  <a:pt x="0" y="188408"/>
                </a:lnTo>
                <a:cubicBezTo>
                  <a:pt x="217555" y="62802"/>
                  <a:pt x="460352" y="0"/>
                  <a:pt x="703149" y="0"/>
                </a:cubicBez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黑体" panose="02010609060101010101" charset="-122"/>
              <a:ea typeface="黑体" panose="02010609060101010101" charset="-122"/>
            </a:endParaRPr>
          </a:p>
        </p:txBody>
      </p:sp>
      <p:sp>
        <p:nvSpPr>
          <p:cNvPr id="138" name="任意多边形: 形状 137"/>
          <p:cNvSpPr/>
          <p:nvPr>
            <p:custDataLst>
              <p:tags r:id="rId118"/>
            </p:custDataLst>
          </p:nvPr>
        </p:nvSpPr>
        <p:spPr>
          <a:xfrm rot="19716439">
            <a:off x="4630026" y="3585956"/>
            <a:ext cx="908225" cy="1217889"/>
          </a:xfrm>
          <a:custGeom>
            <a:avLst/>
            <a:gdLst>
              <a:gd name="connsiteX0" fmla="*/ 703148 w 908225"/>
              <a:gd name="connsiteY0" fmla="*/ 0 h 1217889"/>
              <a:gd name="connsiteX1" fmla="*/ 908225 w 908225"/>
              <a:gd name="connsiteY1" fmla="*/ 355204 h 1217889"/>
              <a:gd name="connsiteX2" fmla="*/ 848913 w 908225"/>
              <a:gd name="connsiteY2" fmla="*/ 391236 h 1217889"/>
              <a:gd name="connsiteX3" fmla="*/ 414532 w 908225"/>
              <a:gd name="connsiteY3" fmla="*/ 1115962 h 1217889"/>
              <a:gd name="connsiteX4" fmla="*/ 409385 w 908225"/>
              <a:gd name="connsiteY4" fmla="*/ 1217889 h 1217889"/>
              <a:gd name="connsiteX5" fmla="*/ 0 w 908225"/>
              <a:gd name="connsiteY5" fmla="*/ 1217889 h 1217889"/>
              <a:gd name="connsiteX6" fmla="*/ 703148 w 908225"/>
              <a:gd name="connsiteY6" fmla="*/ 0 h 121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8225" h="1217889">
                <a:moveTo>
                  <a:pt x="703148" y="0"/>
                </a:moveTo>
                <a:lnTo>
                  <a:pt x="908225" y="355204"/>
                </a:lnTo>
                <a:lnTo>
                  <a:pt x="848913" y="391236"/>
                </a:lnTo>
                <a:cubicBezTo>
                  <a:pt x="610252" y="552473"/>
                  <a:pt x="445163" y="814343"/>
                  <a:pt x="414532" y="1115962"/>
                </a:cubicBezTo>
                <a:lnTo>
                  <a:pt x="409385" y="1217889"/>
                </a:lnTo>
                <a:lnTo>
                  <a:pt x="0" y="1217889"/>
                </a:lnTo>
                <a:cubicBezTo>
                  <a:pt x="0" y="715467"/>
                  <a:pt x="268039" y="251211"/>
                  <a:pt x="703148" y="0"/>
                </a:cubicBezTo>
                <a:close/>
              </a:path>
            </a:pathLst>
          </a:cu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黑体" panose="02010609060101010101" charset="-122"/>
              <a:ea typeface="黑体" panose="02010609060101010101" charset="-122"/>
            </a:endParaRPr>
          </a:p>
        </p:txBody>
      </p:sp>
      <p:sp>
        <p:nvSpPr>
          <p:cNvPr id="139" name="任意多边形: 形状 138"/>
          <p:cNvSpPr/>
          <p:nvPr>
            <p:custDataLst>
              <p:tags r:id="rId119"/>
            </p:custDataLst>
          </p:nvPr>
        </p:nvSpPr>
        <p:spPr>
          <a:xfrm rot="19716439">
            <a:off x="6255629" y="2593970"/>
            <a:ext cx="908225" cy="1217889"/>
          </a:xfrm>
          <a:custGeom>
            <a:avLst/>
            <a:gdLst>
              <a:gd name="connsiteX0" fmla="*/ 205077 w 908225"/>
              <a:gd name="connsiteY0" fmla="*/ 0 h 1217889"/>
              <a:gd name="connsiteX1" fmla="*/ 360214 w 908225"/>
              <a:gd name="connsiteY1" fmla="*/ 103849 h 1217889"/>
              <a:gd name="connsiteX2" fmla="*/ 908225 w 908225"/>
              <a:gd name="connsiteY2" fmla="*/ 1217889 h 1217889"/>
              <a:gd name="connsiteX3" fmla="*/ 498838 w 908225"/>
              <a:gd name="connsiteY3" fmla="*/ 1217889 h 1217889"/>
              <a:gd name="connsiteX4" fmla="*/ 493691 w 908225"/>
              <a:gd name="connsiteY4" fmla="*/ 1115961 h 1217889"/>
              <a:gd name="connsiteX5" fmla="*/ 59310 w 908225"/>
              <a:gd name="connsiteY5" fmla="*/ 391235 h 1217889"/>
              <a:gd name="connsiteX6" fmla="*/ 0 w 908225"/>
              <a:gd name="connsiteY6" fmla="*/ 355203 h 1217889"/>
              <a:gd name="connsiteX7" fmla="*/ 205077 w 908225"/>
              <a:gd name="connsiteY7" fmla="*/ 0 h 121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8225" h="1217889">
                <a:moveTo>
                  <a:pt x="205077" y="0"/>
                </a:moveTo>
                <a:lnTo>
                  <a:pt x="360214" y="103849"/>
                </a:lnTo>
                <a:cubicBezTo>
                  <a:pt x="703009" y="367872"/>
                  <a:pt x="908225" y="778271"/>
                  <a:pt x="908225" y="1217889"/>
                </a:cubicBezTo>
                <a:lnTo>
                  <a:pt x="498838" y="1217889"/>
                </a:lnTo>
                <a:lnTo>
                  <a:pt x="493691" y="1115961"/>
                </a:lnTo>
                <a:cubicBezTo>
                  <a:pt x="463060" y="814342"/>
                  <a:pt x="297972" y="552472"/>
                  <a:pt x="59310" y="391235"/>
                </a:cubicBezTo>
                <a:lnTo>
                  <a:pt x="0" y="355203"/>
                </a:lnTo>
                <a:lnTo>
                  <a:pt x="205077"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黑体" panose="02010609060101010101" charset="-122"/>
              <a:ea typeface="黑体" panose="02010609060101010101" charset="-122"/>
            </a:endParaRPr>
          </a:p>
        </p:txBody>
      </p:sp>
      <p:sp>
        <p:nvSpPr>
          <p:cNvPr id="140" name="任意多边形: 形状 139"/>
          <p:cNvSpPr/>
          <p:nvPr>
            <p:custDataLst>
              <p:tags r:id="rId120"/>
            </p:custDataLst>
          </p:nvPr>
        </p:nvSpPr>
        <p:spPr>
          <a:xfrm rot="19716439">
            <a:off x="5264424" y="4625568"/>
            <a:ext cx="908225" cy="1217889"/>
          </a:xfrm>
          <a:custGeom>
            <a:avLst/>
            <a:gdLst>
              <a:gd name="connsiteX0" fmla="*/ 0 w 908225"/>
              <a:gd name="connsiteY0" fmla="*/ 0 h 1217889"/>
              <a:gd name="connsiteX1" fmla="*/ 409386 w 908225"/>
              <a:gd name="connsiteY1" fmla="*/ 0 h 1217889"/>
              <a:gd name="connsiteX2" fmla="*/ 409386 w 908225"/>
              <a:gd name="connsiteY2" fmla="*/ 1 h 1217889"/>
              <a:gd name="connsiteX3" fmla="*/ 848914 w 908225"/>
              <a:gd name="connsiteY3" fmla="*/ 826655 h 1217889"/>
              <a:gd name="connsiteX4" fmla="*/ 908225 w 908225"/>
              <a:gd name="connsiteY4" fmla="*/ 862687 h 1217889"/>
              <a:gd name="connsiteX5" fmla="*/ 703149 w 908225"/>
              <a:gd name="connsiteY5" fmla="*/ 1217889 h 1217889"/>
              <a:gd name="connsiteX6" fmla="*/ 0 w 908225"/>
              <a:gd name="connsiteY6" fmla="*/ 0 h 121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8225" h="1217889">
                <a:moveTo>
                  <a:pt x="0" y="0"/>
                </a:moveTo>
                <a:lnTo>
                  <a:pt x="409386" y="0"/>
                </a:lnTo>
                <a:lnTo>
                  <a:pt x="409386" y="1"/>
                </a:lnTo>
                <a:cubicBezTo>
                  <a:pt x="409386" y="344113"/>
                  <a:pt x="583735" y="647503"/>
                  <a:pt x="848914" y="826655"/>
                </a:cubicBezTo>
                <a:lnTo>
                  <a:pt x="908225" y="862687"/>
                </a:lnTo>
                <a:lnTo>
                  <a:pt x="703149" y="1217889"/>
                </a:lnTo>
                <a:cubicBezTo>
                  <a:pt x="268039" y="966678"/>
                  <a:pt x="1" y="502421"/>
                  <a:pt x="0" y="0"/>
                </a:cubicBez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黑体" panose="02010609060101010101" charset="-122"/>
              <a:ea typeface="黑体" panose="02010609060101010101" charset="-122"/>
            </a:endParaRPr>
          </a:p>
        </p:txBody>
      </p:sp>
      <p:sp>
        <p:nvSpPr>
          <p:cNvPr id="141" name="任意多边形: 形状 140"/>
          <p:cNvSpPr/>
          <p:nvPr>
            <p:custDataLst>
              <p:tags r:id="rId121"/>
            </p:custDataLst>
          </p:nvPr>
        </p:nvSpPr>
        <p:spPr>
          <a:xfrm rot="19716439">
            <a:off x="6890028" y="3633583"/>
            <a:ext cx="908224" cy="1217889"/>
          </a:xfrm>
          <a:custGeom>
            <a:avLst/>
            <a:gdLst>
              <a:gd name="connsiteX0" fmla="*/ 498838 w 908224"/>
              <a:gd name="connsiteY0" fmla="*/ 0 h 1217889"/>
              <a:gd name="connsiteX1" fmla="*/ 908224 w 908224"/>
              <a:gd name="connsiteY1" fmla="*/ 0 h 1217889"/>
              <a:gd name="connsiteX2" fmla="*/ 205076 w 908224"/>
              <a:gd name="connsiteY2" fmla="*/ 1217889 h 1217889"/>
              <a:gd name="connsiteX3" fmla="*/ 205076 w 908224"/>
              <a:gd name="connsiteY3" fmla="*/ 1217888 h 1217889"/>
              <a:gd name="connsiteX4" fmla="*/ 205076 w 908224"/>
              <a:gd name="connsiteY4" fmla="*/ 1217888 h 1217889"/>
              <a:gd name="connsiteX5" fmla="*/ 0 w 908224"/>
              <a:gd name="connsiteY5" fmla="*/ 862685 h 1217889"/>
              <a:gd name="connsiteX6" fmla="*/ 59310 w 908224"/>
              <a:gd name="connsiteY6" fmla="*/ 826653 h 1217889"/>
              <a:gd name="connsiteX7" fmla="*/ 493691 w 908224"/>
              <a:gd name="connsiteY7" fmla="*/ 101927 h 1217889"/>
              <a:gd name="connsiteX8" fmla="*/ 498838 w 908224"/>
              <a:gd name="connsiteY8" fmla="*/ 0 h 121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8224" h="1217889">
                <a:moveTo>
                  <a:pt x="498838" y="0"/>
                </a:moveTo>
                <a:lnTo>
                  <a:pt x="908224" y="0"/>
                </a:lnTo>
                <a:cubicBezTo>
                  <a:pt x="908224" y="502422"/>
                  <a:pt x="640185" y="966678"/>
                  <a:pt x="205076" y="1217889"/>
                </a:cubicBezTo>
                <a:lnTo>
                  <a:pt x="205076" y="1217888"/>
                </a:lnTo>
                <a:lnTo>
                  <a:pt x="205076" y="1217888"/>
                </a:lnTo>
                <a:lnTo>
                  <a:pt x="0" y="862685"/>
                </a:lnTo>
                <a:lnTo>
                  <a:pt x="59310" y="826653"/>
                </a:lnTo>
                <a:cubicBezTo>
                  <a:pt x="297972" y="665417"/>
                  <a:pt x="463060" y="403547"/>
                  <a:pt x="493691" y="101927"/>
                </a:cubicBezTo>
                <a:lnTo>
                  <a:pt x="498838"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黑体" panose="02010609060101010101" charset="-122"/>
              <a:ea typeface="黑体" panose="02010609060101010101" charset="-122"/>
            </a:endParaRPr>
          </a:p>
        </p:txBody>
      </p:sp>
      <p:sp>
        <p:nvSpPr>
          <p:cNvPr id="142" name="任意多边形: 形状 141"/>
          <p:cNvSpPr/>
          <p:nvPr>
            <p:custDataLst>
              <p:tags r:id="rId122"/>
            </p:custDataLst>
          </p:nvPr>
        </p:nvSpPr>
        <p:spPr>
          <a:xfrm rot="19716439">
            <a:off x="6101948" y="4915330"/>
            <a:ext cx="1406297" cy="543611"/>
          </a:xfrm>
          <a:custGeom>
            <a:avLst/>
            <a:gdLst>
              <a:gd name="connsiteX0" fmla="*/ 1201220 w 1406297"/>
              <a:gd name="connsiteY0" fmla="*/ 0 h 543611"/>
              <a:gd name="connsiteX1" fmla="*/ 1406297 w 1406297"/>
              <a:gd name="connsiteY1" fmla="*/ 355203 h 543611"/>
              <a:gd name="connsiteX2" fmla="*/ 1238792 w 1406297"/>
              <a:gd name="connsiteY2" fmla="*/ 437632 h 543611"/>
              <a:gd name="connsiteX3" fmla="*/ 0 w 1406297"/>
              <a:gd name="connsiteY3" fmla="*/ 355204 h 543611"/>
              <a:gd name="connsiteX4" fmla="*/ 205077 w 1406297"/>
              <a:gd name="connsiteY4" fmla="*/ 1 h 543611"/>
              <a:gd name="connsiteX5" fmla="*/ 227961 w 1406297"/>
              <a:gd name="connsiteY5" fmla="*/ 13903 h 543611"/>
              <a:gd name="connsiteX6" fmla="*/ 703148 w 1406297"/>
              <a:gd name="connsiteY6" fmla="*/ 134225 h 543611"/>
              <a:gd name="connsiteX7" fmla="*/ 1178335 w 1406297"/>
              <a:gd name="connsiteY7" fmla="*/ 13903 h 543611"/>
              <a:gd name="connsiteX8" fmla="*/ 1201220 w 1406297"/>
              <a:gd name="connsiteY8" fmla="*/ 0 h 543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6297" h="543611">
                <a:moveTo>
                  <a:pt x="1201220" y="0"/>
                </a:moveTo>
                <a:lnTo>
                  <a:pt x="1406297" y="355203"/>
                </a:lnTo>
                <a:lnTo>
                  <a:pt x="1238792" y="437632"/>
                </a:lnTo>
                <a:cubicBezTo>
                  <a:pt x="838745" y="602489"/>
                  <a:pt x="380721" y="575013"/>
                  <a:pt x="0" y="355204"/>
                </a:cubicBezTo>
                <a:lnTo>
                  <a:pt x="205077" y="1"/>
                </a:lnTo>
                <a:lnTo>
                  <a:pt x="227961" y="13903"/>
                </a:lnTo>
                <a:cubicBezTo>
                  <a:pt x="369217" y="90638"/>
                  <a:pt x="531092" y="134225"/>
                  <a:pt x="703148" y="134225"/>
                </a:cubicBezTo>
                <a:cubicBezTo>
                  <a:pt x="875204" y="134225"/>
                  <a:pt x="1037080" y="90638"/>
                  <a:pt x="1178335" y="13903"/>
                </a:cubicBezTo>
                <a:lnTo>
                  <a:pt x="1201220"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黑体" panose="02010609060101010101" charset="-122"/>
              <a:ea typeface="黑体" panose="02010609060101010101" charset="-122"/>
            </a:endParaRPr>
          </a:p>
        </p:txBody>
      </p:sp>
      <p:cxnSp>
        <p:nvCxnSpPr>
          <p:cNvPr id="143" name="直接连接符 142"/>
          <p:cNvCxnSpPr/>
          <p:nvPr>
            <p:custDataLst>
              <p:tags r:id="rId123"/>
            </p:custDataLst>
          </p:nvPr>
        </p:nvCxnSpPr>
        <p:spPr>
          <a:xfrm flipV="1">
            <a:off x="8003902" y="5592810"/>
            <a:ext cx="157420" cy="437942"/>
          </a:xfrm>
          <a:prstGeom prst="line">
            <a:avLst/>
          </a:prstGeom>
          <a:ln>
            <a:solidFill>
              <a:srgbClr val="000000"/>
            </a:solidFill>
            <a:prstDash val="sysDash"/>
          </a:ln>
        </p:spPr>
        <p:style>
          <a:lnRef idx="1">
            <a:srgbClr val="1F74AD"/>
          </a:lnRef>
          <a:fillRef idx="0">
            <a:srgbClr val="1F74AD"/>
          </a:fillRef>
          <a:effectRef idx="0">
            <a:srgbClr val="1F74AD"/>
          </a:effectRef>
          <a:fontRef idx="minor">
            <a:srgbClr val="000000"/>
          </a:fontRef>
        </p:style>
      </p:cxnSp>
      <p:cxnSp>
        <p:nvCxnSpPr>
          <p:cNvPr id="144" name="直接连接符 143"/>
          <p:cNvCxnSpPr/>
          <p:nvPr>
            <p:custDataLst>
              <p:tags r:id="rId124"/>
            </p:custDataLst>
          </p:nvPr>
        </p:nvCxnSpPr>
        <p:spPr>
          <a:xfrm>
            <a:off x="8161322" y="5595863"/>
            <a:ext cx="988971" cy="0"/>
          </a:xfrm>
          <a:prstGeom prst="line">
            <a:avLst/>
          </a:prstGeom>
          <a:ln>
            <a:solidFill>
              <a:srgbClr val="000000"/>
            </a:solidFill>
            <a:prstDash val="sysDash"/>
            <a:tailEnd type="oval"/>
          </a:ln>
        </p:spPr>
        <p:style>
          <a:lnRef idx="1">
            <a:srgbClr val="1F74AD"/>
          </a:lnRef>
          <a:fillRef idx="0">
            <a:srgbClr val="1F74AD"/>
          </a:fillRef>
          <a:effectRef idx="0">
            <a:srgbClr val="1F74AD"/>
          </a:effectRef>
          <a:fontRef idx="minor">
            <a:srgbClr val="000000"/>
          </a:fontRef>
        </p:style>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 name="文本框 2"/>
          <p:cNvSpPr txBox="1"/>
          <p:nvPr/>
        </p:nvSpPr>
        <p:spPr>
          <a:xfrm>
            <a:off x="1487170" y="864870"/>
            <a:ext cx="2440305" cy="337185"/>
          </a:xfrm>
          <a:prstGeom prst="rect">
            <a:avLst/>
          </a:prstGeom>
          <a:noFill/>
        </p:spPr>
        <p:txBody>
          <a:bodyPr wrap="square" rtlCol="0">
            <a:spAutoFit/>
          </a:bodyPr>
          <a:p>
            <a:r>
              <a:rPr lang="zh-CN" altLang="en-US" sz="1600">
                <a:solidFill>
                  <a:schemeClr val="accent2">
                    <a:lumMod val="50000"/>
                  </a:schemeClr>
                </a:solidFill>
              </a:rPr>
              <a:t>“与大师同行”创作活动</a:t>
            </a:r>
            <a:endParaRPr lang="zh-CN" altLang="en-US" sz="1600">
              <a:solidFill>
                <a:schemeClr val="accent2">
                  <a:lumMod val="50000"/>
                </a:schemeClr>
              </a:solidFill>
            </a:endParaRPr>
          </a:p>
        </p:txBody>
      </p:sp>
      <p:sp>
        <p:nvSpPr>
          <p:cNvPr id="5" name="文本框 4"/>
          <p:cNvSpPr txBox="1"/>
          <p:nvPr/>
        </p:nvSpPr>
        <p:spPr>
          <a:xfrm>
            <a:off x="2024380" y="1292860"/>
            <a:ext cx="1493520" cy="368300"/>
          </a:xfrm>
          <a:prstGeom prst="rect">
            <a:avLst/>
          </a:prstGeom>
          <a:noFill/>
        </p:spPr>
        <p:txBody>
          <a:bodyPr wrap="square" rtlCol="0">
            <a:spAutoFit/>
          </a:bodyPr>
          <a:p>
            <a:r>
              <a:rPr lang="zh-CN" altLang="en-US"/>
              <a:t>活动指导</a:t>
            </a:r>
            <a:endParaRPr lang="zh-CN" altLang="en-US"/>
          </a:p>
        </p:txBody>
      </p:sp>
      <p:sp>
        <p:nvSpPr>
          <p:cNvPr id="36" name="任意多边形 35"/>
          <p:cNvSpPr/>
          <p:nvPr>
            <p:custDataLst>
              <p:tags r:id="rId2"/>
            </p:custDataLst>
          </p:nvPr>
        </p:nvSpPr>
        <p:spPr bwMode="auto">
          <a:xfrm rot="900000">
            <a:off x="3091816" y="2448927"/>
            <a:ext cx="852616" cy="1737697"/>
          </a:xfrm>
          <a:custGeom>
            <a:avLst/>
            <a:gdLst>
              <a:gd name="T0" fmla="*/ 239 w 316"/>
              <a:gd name="T1" fmla="*/ 120 h 644"/>
              <a:gd name="T2" fmla="*/ 56 w 316"/>
              <a:gd name="T3" fmla="*/ 16 h 644"/>
              <a:gd name="T4" fmla="*/ 58 w 316"/>
              <a:gd name="T5" fmla="*/ 0 h 644"/>
              <a:gd name="T6" fmla="*/ 0 w 316"/>
              <a:gd name="T7" fmla="*/ 27 h 644"/>
              <a:gd name="T8" fmla="*/ 52 w 316"/>
              <a:gd name="T9" fmla="*/ 64 h 644"/>
              <a:gd name="T10" fmla="*/ 53 w 316"/>
              <a:gd name="T11" fmla="*/ 48 h 644"/>
              <a:gd name="T12" fmla="*/ 284 w 316"/>
              <a:gd name="T13" fmla="*/ 328 h 644"/>
              <a:gd name="T14" fmla="*/ 0 w 316"/>
              <a:gd name="T15" fmla="*/ 612 h 644"/>
              <a:gd name="T16" fmla="*/ 0 w 316"/>
              <a:gd name="T17" fmla="*/ 644 h 644"/>
              <a:gd name="T18" fmla="*/ 316 w 316"/>
              <a:gd name="T19" fmla="*/ 328 h 644"/>
              <a:gd name="T20" fmla="*/ 239 w 316"/>
              <a:gd name="T21" fmla="*/ 120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6" h="644">
                <a:moveTo>
                  <a:pt x="239" y="120"/>
                </a:moveTo>
                <a:cubicBezTo>
                  <a:pt x="192" y="66"/>
                  <a:pt x="127" y="29"/>
                  <a:pt x="56" y="16"/>
                </a:cubicBezTo>
                <a:cubicBezTo>
                  <a:pt x="58" y="0"/>
                  <a:pt x="58" y="0"/>
                  <a:pt x="58" y="0"/>
                </a:cubicBezTo>
                <a:cubicBezTo>
                  <a:pt x="0" y="27"/>
                  <a:pt x="0" y="27"/>
                  <a:pt x="0" y="27"/>
                </a:cubicBezTo>
                <a:cubicBezTo>
                  <a:pt x="52" y="64"/>
                  <a:pt x="52" y="64"/>
                  <a:pt x="52" y="64"/>
                </a:cubicBezTo>
                <a:cubicBezTo>
                  <a:pt x="53" y="48"/>
                  <a:pt x="53" y="48"/>
                  <a:pt x="53" y="48"/>
                </a:cubicBezTo>
                <a:cubicBezTo>
                  <a:pt x="186" y="73"/>
                  <a:pt x="284" y="192"/>
                  <a:pt x="284" y="328"/>
                </a:cubicBezTo>
                <a:cubicBezTo>
                  <a:pt x="284" y="485"/>
                  <a:pt x="157" y="612"/>
                  <a:pt x="0" y="612"/>
                </a:cubicBezTo>
                <a:cubicBezTo>
                  <a:pt x="0" y="644"/>
                  <a:pt x="0" y="644"/>
                  <a:pt x="0" y="644"/>
                </a:cubicBezTo>
                <a:cubicBezTo>
                  <a:pt x="174" y="644"/>
                  <a:pt x="316" y="502"/>
                  <a:pt x="316" y="328"/>
                </a:cubicBezTo>
                <a:cubicBezTo>
                  <a:pt x="316" y="251"/>
                  <a:pt x="289" y="178"/>
                  <a:pt x="239" y="120"/>
                </a:cubicBezTo>
                <a:close/>
              </a:path>
            </a:pathLst>
          </a:custGeom>
          <a:solidFill>
            <a:srgbClr val="4D576B">
              <a:lumMod val="20000"/>
              <a:lumOff val="80000"/>
            </a:srgbClr>
          </a:solidFill>
          <a:ln>
            <a:noFill/>
          </a:ln>
          <a:effectLst/>
        </p:spPr>
        <p:txBody>
          <a:bodyPr anchor="ctr"/>
          <a:p>
            <a:pPr algn="ctr">
              <a:lnSpc>
                <a:spcPct val="130000"/>
              </a:lnSpc>
            </a:pPr>
            <a:endParaRPr>
              <a:latin typeface="黑体" panose="02010609060101010101" charset="-122"/>
              <a:ea typeface="黑体" panose="02010609060101010101" charset="-122"/>
            </a:endParaRPr>
          </a:p>
        </p:txBody>
      </p:sp>
      <p:sp>
        <p:nvSpPr>
          <p:cNvPr id="4" name="任意多边形 3"/>
          <p:cNvSpPr/>
          <p:nvPr>
            <p:custDataLst>
              <p:tags r:id="rId3"/>
            </p:custDataLst>
          </p:nvPr>
        </p:nvSpPr>
        <p:spPr bwMode="auto">
          <a:xfrm rot="19556105">
            <a:off x="1086914" y="3058452"/>
            <a:ext cx="1674174" cy="1139173"/>
          </a:xfrm>
          <a:custGeom>
            <a:avLst/>
            <a:gdLst>
              <a:gd name="T0" fmla="*/ 576 w 621"/>
              <a:gd name="T1" fmla="*/ 181 h 422"/>
              <a:gd name="T2" fmla="*/ 392 w 621"/>
              <a:gd name="T3" fmla="*/ 23 h 422"/>
              <a:gd name="T4" fmla="*/ 171 w 621"/>
              <a:gd name="T5" fmla="*/ 33 h 422"/>
              <a:gd name="T6" fmla="*/ 15 w 621"/>
              <a:gd name="T7" fmla="*/ 174 h 422"/>
              <a:gd name="T8" fmla="*/ 0 w 621"/>
              <a:gd name="T9" fmla="*/ 168 h 422"/>
              <a:gd name="T10" fmla="*/ 8 w 621"/>
              <a:gd name="T11" fmla="*/ 231 h 422"/>
              <a:gd name="T12" fmla="*/ 59 w 621"/>
              <a:gd name="T13" fmla="*/ 193 h 422"/>
              <a:gd name="T14" fmla="*/ 44 w 621"/>
              <a:gd name="T15" fmla="*/ 187 h 422"/>
              <a:gd name="T16" fmla="*/ 382 w 621"/>
              <a:gd name="T17" fmla="*/ 54 h 422"/>
              <a:gd name="T18" fmla="*/ 547 w 621"/>
              <a:gd name="T19" fmla="*/ 195 h 422"/>
              <a:gd name="T20" fmla="*/ 565 w 621"/>
              <a:gd name="T21" fmla="*/ 412 h 422"/>
              <a:gd name="T22" fmla="*/ 595 w 621"/>
              <a:gd name="T23" fmla="*/ 422 h 422"/>
              <a:gd name="T24" fmla="*/ 576 w 621"/>
              <a:gd name="T25" fmla="*/ 181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1" h="422">
                <a:moveTo>
                  <a:pt x="576" y="181"/>
                </a:moveTo>
                <a:cubicBezTo>
                  <a:pt x="538" y="105"/>
                  <a:pt x="472" y="49"/>
                  <a:pt x="392" y="23"/>
                </a:cubicBezTo>
                <a:cubicBezTo>
                  <a:pt x="319" y="0"/>
                  <a:pt x="241" y="3"/>
                  <a:pt x="171" y="33"/>
                </a:cubicBezTo>
                <a:cubicBezTo>
                  <a:pt x="104" y="61"/>
                  <a:pt x="49" y="111"/>
                  <a:pt x="15" y="174"/>
                </a:cubicBezTo>
                <a:cubicBezTo>
                  <a:pt x="0" y="168"/>
                  <a:pt x="0" y="168"/>
                  <a:pt x="0" y="168"/>
                </a:cubicBezTo>
                <a:cubicBezTo>
                  <a:pt x="8" y="231"/>
                  <a:pt x="8" y="231"/>
                  <a:pt x="8" y="231"/>
                </a:cubicBezTo>
                <a:cubicBezTo>
                  <a:pt x="59" y="193"/>
                  <a:pt x="59" y="193"/>
                  <a:pt x="59" y="193"/>
                </a:cubicBezTo>
                <a:cubicBezTo>
                  <a:pt x="44" y="187"/>
                  <a:pt x="44" y="187"/>
                  <a:pt x="44" y="187"/>
                </a:cubicBezTo>
                <a:cubicBezTo>
                  <a:pt x="109" y="69"/>
                  <a:pt x="252" y="12"/>
                  <a:pt x="382" y="54"/>
                </a:cubicBezTo>
                <a:cubicBezTo>
                  <a:pt x="454" y="77"/>
                  <a:pt x="513" y="127"/>
                  <a:pt x="547" y="195"/>
                </a:cubicBezTo>
                <a:cubicBezTo>
                  <a:pt x="582" y="263"/>
                  <a:pt x="588" y="340"/>
                  <a:pt x="565" y="412"/>
                </a:cubicBezTo>
                <a:cubicBezTo>
                  <a:pt x="595" y="422"/>
                  <a:pt x="595" y="422"/>
                  <a:pt x="595" y="422"/>
                </a:cubicBezTo>
                <a:cubicBezTo>
                  <a:pt x="621" y="342"/>
                  <a:pt x="614" y="256"/>
                  <a:pt x="576" y="181"/>
                </a:cubicBezTo>
                <a:close/>
              </a:path>
            </a:pathLst>
          </a:custGeom>
          <a:solidFill>
            <a:srgbClr val="4D576B">
              <a:lumMod val="20000"/>
              <a:lumOff val="80000"/>
            </a:srgbClr>
          </a:solidFill>
          <a:ln>
            <a:noFill/>
          </a:ln>
          <a:effectLst/>
        </p:spPr>
        <p:txBody>
          <a:bodyPr anchor="ctr"/>
          <a:p>
            <a:pPr algn="ctr">
              <a:lnSpc>
                <a:spcPct val="130000"/>
              </a:lnSpc>
            </a:pPr>
            <a:endParaRPr>
              <a:latin typeface="黑体" panose="02010609060101010101" charset="-122"/>
              <a:ea typeface="黑体" panose="02010609060101010101" charset="-122"/>
            </a:endParaRPr>
          </a:p>
        </p:txBody>
      </p:sp>
      <p:sp>
        <p:nvSpPr>
          <p:cNvPr id="6" name="任意多边形 5"/>
          <p:cNvSpPr/>
          <p:nvPr>
            <p:custDataLst>
              <p:tags r:id="rId4"/>
            </p:custDataLst>
          </p:nvPr>
        </p:nvSpPr>
        <p:spPr bwMode="auto">
          <a:xfrm rot="16200000">
            <a:off x="2713931" y="3855551"/>
            <a:ext cx="1369266" cy="1624768"/>
          </a:xfrm>
          <a:custGeom>
            <a:avLst/>
            <a:gdLst>
              <a:gd name="T0" fmla="*/ 66 w 508"/>
              <a:gd name="T1" fmla="*/ 172 h 602"/>
              <a:gd name="T2" fmla="*/ 6 w 508"/>
              <a:gd name="T3" fmla="*/ 385 h 602"/>
              <a:gd name="T4" fmla="*/ 93 w 508"/>
              <a:gd name="T5" fmla="*/ 577 h 602"/>
              <a:gd name="T6" fmla="*/ 83 w 508"/>
              <a:gd name="T7" fmla="*/ 589 h 602"/>
              <a:gd name="T8" fmla="*/ 145 w 508"/>
              <a:gd name="T9" fmla="*/ 602 h 602"/>
              <a:gd name="T10" fmla="*/ 125 w 508"/>
              <a:gd name="T11" fmla="*/ 541 h 602"/>
              <a:gd name="T12" fmla="*/ 114 w 508"/>
              <a:gd name="T13" fmla="*/ 553 h 602"/>
              <a:gd name="T14" fmla="*/ 92 w 508"/>
              <a:gd name="T15" fmla="*/ 191 h 602"/>
              <a:gd name="T16" fmla="*/ 277 w 508"/>
              <a:gd name="T17" fmla="*/ 77 h 602"/>
              <a:gd name="T18" fmla="*/ 489 w 508"/>
              <a:gd name="T19" fmla="*/ 128 h 602"/>
              <a:gd name="T20" fmla="*/ 508 w 508"/>
              <a:gd name="T21" fmla="*/ 102 h 602"/>
              <a:gd name="T22" fmla="*/ 66 w 508"/>
              <a:gd name="T23" fmla="*/ 1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8" h="602">
                <a:moveTo>
                  <a:pt x="66" y="172"/>
                </a:moveTo>
                <a:cubicBezTo>
                  <a:pt x="21" y="234"/>
                  <a:pt x="0" y="310"/>
                  <a:pt x="6" y="385"/>
                </a:cubicBezTo>
                <a:cubicBezTo>
                  <a:pt x="13" y="458"/>
                  <a:pt x="43" y="525"/>
                  <a:pt x="93" y="577"/>
                </a:cubicBezTo>
                <a:cubicBezTo>
                  <a:pt x="83" y="589"/>
                  <a:pt x="83" y="589"/>
                  <a:pt x="83" y="589"/>
                </a:cubicBezTo>
                <a:cubicBezTo>
                  <a:pt x="145" y="602"/>
                  <a:pt x="145" y="602"/>
                  <a:pt x="145" y="602"/>
                </a:cubicBezTo>
                <a:cubicBezTo>
                  <a:pt x="125" y="541"/>
                  <a:pt x="125" y="541"/>
                  <a:pt x="125" y="541"/>
                </a:cubicBezTo>
                <a:cubicBezTo>
                  <a:pt x="114" y="553"/>
                  <a:pt x="114" y="553"/>
                  <a:pt x="114" y="553"/>
                </a:cubicBezTo>
                <a:cubicBezTo>
                  <a:pt x="22" y="455"/>
                  <a:pt x="12" y="301"/>
                  <a:pt x="92" y="191"/>
                </a:cubicBezTo>
                <a:cubicBezTo>
                  <a:pt x="136" y="130"/>
                  <a:pt x="202" y="89"/>
                  <a:pt x="277" y="77"/>
                </a:cubicBezTo>
                <a:cubicBezTo>
                  <a:pt x="353" y="65"/>
                  <a:pt x="428" y="83"/>
                  <a:pt x="489" y="128"/>
                </a:cubicBezTo>
                <a:cubicBezTo>
                  <a:pt x="508" y="102"/>
                  <a:pt x="508" y="102"/>
                  <a:pt x="508" y="102"/>
                </a:cubicBezTo>
                <a:cubicBezTo>
                  <a:pt x="367" y="0"/>
                  <a:pt x="168" y="31"/>
                  <a:pt x="66" y="172"/>
                </a:cubicBezTo>
                <a:close/>
              </a:path>
            </a:pathLst>
          </a:custGeom>
          <a:solidFill>
            <a:srgbClr val="4D576B">
              <a:lumMod val="20000"/>
              <a:lumOff val="80000"/>
            </a:srgbClr>
          </a:solidFill>
          <a:ln>
            <a:noFill/>
          </a:ln>
          <a:effectLst/>
        </p:spPr>
        <p:txBody>
          <a:bodyPr anchor="ctr"/>
          <a:p>
            <a:pPr algn="ctr">
              <a:lnSpc>
                <a:spcPct val="130000"/>
              </a:lnSpc>
            </a:pPr>
            <a:endParaRPr>
              <a:latin typeface="黑体" panose="02010609060101010101" charset="-122"/>
              <a:ea typeface="黑体" panose="02010609060101010101" charset="-122"/>
            </a:endParaRPr>
          </a:p>
        </p:txBody>
      </p:sp>
      <p:sp>
        <p:nvSpPr>
          <p:cNvPr id="8" name="椭圆 7"/>
          <p:cNvSpPr/>
          <p:nvPr>
            <p:custDataLst>
              <p:tags r:id="rId5"/>
            </p:custDataLst>
          </p:nvPr>
        </p:nvSpPr>
        <p:spPr bwMode="auto">
          <a:xfrm>
            <a:off x="2499190" y="1946235"/>
            <a:ext cx="786270" cy="787681"/>
          </a:xfrm>
          <a:prstGeom prst="ellipse">
            <a:avLst/>
          </a:prstGeom>
          <a:solidFill>
            <a:srgbClr val="1F74AD"/>
          </a:solidFill>
          <a:ln>
            <a:noFill/>
          </a:ln>
          <a:effectLst/>
        </p:spPr>
        <p:txBody>
          <a:bodyPr vert="horz" wrap="none" lIns="0" tIns="0" rIns="0" bIns="0" anchor="ctr" anchorCtr="0" compatLnSpc="1">
            <a:normAutofit lnSpcReduction="20000"/>
          </a:bodyPr>
          <a:p>
            <a:pPr algn="ctr">
              <a:lnSpc>
                <a:spcPct val="130000"/>
              </a:lnSpc>
            </a:pPr>
            <a:r>
              <a:rPr lang="en-US" sz="3200" dirty="0">
                <a:solidFill>
                  <a:sysClr val="window" lastClr="FFFFFF"/>
                </a:solidFill>
                <a:latin typeface="黑体" panose="02010609060101010101" charset="-122"/>
                <a:ea typeface="黑体" panose="02010609060101010101" charset="-122"/>
              </a:rPr>
              <a:t>01</a:t>
            </a:r>
            <a:endParaRPr lang="en-US" sz="3200" dirty="0">
              <a:solidFill>
                <a:sysClr val="window" lastClr="FFFFFF"/>
              </a:solidFill>
              <a:latin typeface="黑体" panose="02010609060101010101" charset="-122"/>
              <a:ea typeface="黑体" panose="02010609060101010101" charset="-122"/>
            </a:endParaRPr>
          </a:p>
        </p:txBody>
      </p:sp>
      <p:sp>
        <p:nvSpPr>
          <p:cNvPr id="10" name="任意多边形 9"/>
          <p:cNvSpPr/>
          <p:nvPr>
            <p:custDataLst>
              <p:tags r:id="rId6"/>
            </p:custDataLst>
          </p:nvPr>
        </p:nvSpPr>
        <p:spPr bwMode="auto">
          <a:xfrm>
            <a:off x="895615" y="4107949"/>
            <a:ext cx="883670" cy="882259"/>
          </a:xfrm>
          <a:custGeom>
            <a:avLst/>
            <a:gdLst>
              <a:gd name="T0" fmla="*/ 209 w 328"/>
              <a:gd name="T1" fmla="*/ 25 h 327"/>
              <a:gd name="T2" fmla="*/ 25 w 328"/>
              <a:gd name="T3" fmla="*/ 118 h 327"/>
              <a:gd name="T4" fmla="*/ 119 w 328"/>
              <a:gd name="T5" fmla="*/ 302 h 327"/>
              <a:gd name="T6" fmla="*/ 303 w 328"/>
              <a:gd name="T7" fmla="*/ 209 h 327"/>
              <a:gd name="T8" fmla="*/ 209 w 328"/>
              <a:gd name="T9" fmla="*/ 25 h 327"/>
            </a:gdLst>
            <a:ahLst/>
            <a:cxnLst>
              <a:cxn ang="0">
                <a:pos x="T0" y="T1"/>
              </a:cxn>
              <a:cxn ang="0">
                <a:pos x="T2" y="T3"/>
              </a:cxn>
              <a:cxn ang="0">
                <a:pos x="T4" y="T5"/>
              </a:cxn>
              <a:cxn ang="0">
                <a:pos x="T6" y="T7"/>
              </a:cxn>
              <a:cxn ang="0">
                <a:pos x="T8" y="T9"/>
              </a:cxn>
            </a:cxnLst>
            <a:rect l="0" t="0" r="r" b="b"/>
            <a:pathLst>
              <a:path w="328" h="327">
                <a:moveTo>
                  <a:pt x="209" y="25"/>
                </a:moveTo>
                <a:cubicBezTo>
                  <a:pt x="132" y="0"/>
                  <a:pt x="50" y="42"/>
                  <a:pt x="25" y="118"/>
                </a:cubicBezTo>
                <a:cubicBezTo>
                  <a:pt x="0" y="195"/>
                  <a:pt x="42" y="277"/>
                  <a:pt x="119" y="302"/>
                </a:cubicBezTo>
                <a:cubicBezTo>
                  <a:pt x="196" y="327"/>
                  <a:pt x="278" y="285"/>
                  <a:pt x="303" y="209"/>
                </a:cubicBezTo>
                <a:cubicBezTo>
                  <a:pt x="328" y="132"/>
                  <a:pt x="286" y="50"/>
                  <a:pt x="209" y="25"/>
                </a:cubicBezTo>
                <a:close/>
              </a:path>
            </a:pathLst>
          </a:custGeom>
          <a:solidFill>
            <a:srgbClr val="3498DB"/>
          </a:solidFill>
          <a:ln>
            <a:noFill/>
          </a:ln>
          <a:effectLst/>
        </p:spPr>
        <p:txBody>
          <a:bodyPr vert="horz" wrap="none" lIns="0" tIns="0" rIns="0" bIns="0" anchor="ctr" anchorCtr="0" compatLnSpc="1">
            <a:normAutofit/>
          </a:bodyPr>
          <a:p>
            <a:pPr algn="ctr">
              <a:lnSpc>
                <a:spcPct val="130000"/>
              </a:lnSpc>
            </a:pPr>
            <a:r>
              <a:rPr lang="en-US" sz="3200" dirty="0">
                <a:solidFill>
                  <a:sysClr val="window" lastClr="FFFFFF"/>
                </a:solidFill>
                <a:latin typeface="黑体" panose="02010609060101010101" charset="-122"/>
                <a:ea typeface="黑体" panose="02010609060101010101" charset="-122"/>
              </a:rPr>
              <a:t>02</a:t>
            </a:r>
            <a:endParaRPr lang="en-US" sz="3200" dirty="0">
              <a:solidFill>
                <a:sysClr val="window" lastClr="FFFFFF"/>
              </a:solidFill>
              <a:latin typeface="黑体" panose="02010609060101010101" charset="-122"/>
              <a:ea typeface="黑体" panose="02010609060101010101" charset="-122"/>
            </a:endParaRPr>
          </a:p>
        </p:txBody>
      </p:sp>
      <p:sp>
        <p:nvSpPr>
          <p:cNvPr id="11" name="任意多边形 10"/>
          <p:cNvSpPr/>
          <p:nvPr>
            <p:custDataLst>
              <p:tags r:id="rId7"/>
            </p:custDataLst>
          </p:nvPr>
        </p:nvSpPr>
        <p:spPr bwMode="auto">
          <a:xfrm>
            <a:off x="3921425" y="4098067"/>
            <a:ext cx="890728" cy="892141"/>
          </a:xfrm>
          <a:custGeom>
            <a:avLst/>
            <a:gdLst>
              <a:gd name="T0" fmla="*/ 47 w 330"/>
              <a:gd name="T1" fmla="*/ 80 h 331"/>
              <a:gd name="T2" fmla="*/ 79 w 330"/>
              <a:gd name="T3" fmla="*/ 283 h 331"/>
              <a:gd name="T4" fmla="*/ 283 w 330"/>
              <a:gd name="T5" fmla="*/ 251 h 331"/>
              <a:gd name="T6" fmla="*/ 251 w 330"/>
              <a:gd name="T7" fmla="*/ 47 h 331"/>
              <a:gd name="T8" fmla="*/ 47 w 330"/>
              <a:gd name="T9" fmla="*/ 80 h 331"/>
            </a:gdLst>
            <a:ahLst/>
            <a:cxnLst>
              <a:cxn ang="0">
                <a:pos x="T0" y="T1"/>
              </a:cxn>
              <a:cxn ang="0">
                <a:pos x="T2" y="T3"/>
              </a:cxn>
              <a:cxn ang="0">
                <a:pos x="T4" y="T5"/>
              </a:cxn>
              <a:cxn ang="0">
                <a:pos x="T6" y="T7"/>
              </a:cxn>
              <a:cxn ang="0">
                <a:pos x="T8" y="T9"/>
              </a:cxn>
            </a:cxnLst>
            <a:rect l="0" t="0" r="r" b="b"/>
            <a:pathLst>
              <a:path w="330" h="331">
                <a:moveTo>
                  <a:pt x="47" y="80"/>
                </a:moveTo>
                <a:cubicBezTo>
                  <a:pt x="0" y="145"/>
                  <a:pt x="14" y="236"/>
                  <a:pt x="79" y="283"/>
                </a:cubicBezTo>
                <a:cubicBezTo>
                  <a:pt x="145" y="331"/>
                  <a:pt x="236" y="316"/>
                  <a:pt x="283" y="251"/>
                </a:cubicBezTo>
                <a:cubicBezTo>
                  <a:pt x="330" y="186"/>
                  <a:pt x="316" y="95"/>
                  <a:pt x="251" y="47"/>
                </a:cubicBezTo>
                <a:cubicBezTo>
                  <a:pt x="186" y="0"/>
                  <a:pt x="94" y="14"/>
                  <a:pt x="47" y="80"/>
                </a:cubicBezTo>
                <a:close/>
              </a:path>
            </a:pathLst>
          </a:custGeom>
          <a:solidFill>
            <a:srgbClr val="1AA3AA"/>
          </a:solidFill>
          <a:ln>
            <a:noFill/>
          </a:ln>
          <a:effectLst/>
        </p:spPr>
        <p:txBody>
          <a:bodyPr vert="horz" wrap="none" lIns="0" tIns="0" rIns="0" bIns="0" anchor="ctr" anchorCtr="0" compatLnSpc="1">
            <a:normAutofit/>
          </a:bodyPr>
          <a:p>
            <a:pPr algn="ctr">
              <a:lnSpc>
                <a:spcPct val="130000"/>
              </a:lnSpc>
            </a:pPr>
            <a:r>
              <a:rPr lang="en-US" sz="3200">
                <a:solidFill>
                  <a:sysClr val="window" lastClr="FFFFFF"/>
                </a:solidFill>
                <a:latin typeface="黑体" panose="02010609060101010101" charset="-122"/>
                <a:ea typeface="黑体" panose="02010609060101010101" charset="-122"/>
              </a:rPr>
              <a:t>03</a:t>
            </a:r>
            <a:endParaRPr lang="en-US" sz="3200">
              <a:solidFill>
                <a:sysClr val="window" lastClr="FFFFFF"/>
              </a:solidFill>
              <a:latin typeface="黑体" panose="02010609060101010101" charset="-122"/>
              <a:ea typeface="黑体" panose="02010609060101010101" charset="-122"/>
            </a:endParaRPr>
          </a:p>
        </p:txBody>
      </p:sp>
      <p:sp>
        <p:nvSpPr>
          <p:cNvPr id="12" name="菱形 11"/>
          <p:cNvSpPr/>
          <p:nvPr>
            <p:custDataLst>
              <p:tags r:id="rId8"/>
            </p:custDataLst>
          </p:nvPr>
        </p:nvSpPr>
        <p:spPr>
          <a:xfrm>
            <a:off x="5775044" y="4466012"/>
            <a:ext cx="624349" cy="624349"/>
          </a:xfrm>
          <a:prstGeom prst="diamond">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黑体" panose="02010609060101010101" charset="-122"/>
              <a:ea typeface="黑体" panose="02010609060101010101" charset="-122"/>
            </a:endParaRPr>
          </a:p>
        </p:txBody>
      </p:sp>
      <p:sp>
        <p:nvSpPr>
          <p:cNvPr id="13" name="文本框 12"/>
          <p:cNvSpPr txBox="1"/>
          <p:nvPr>
            <p:custDataLst>
              <p:tags r:id="rId9"/>
            </p:custDataLst>
          </p:nvPr>
        </p:nvSpPr>
        <p:spPr>
          <a:xfrm>
            <a:off x="5857827" y="4568405"/>
            <a:ext cx="458780" cy="400110"/>
          </a:xfrm>
          <a:prstGeom prst="rect">
            <a:avLst/>
          </a:prstGeom>
          <a:noFill/>
        </p:spPr>
        <p:txBody>
          <a:bodyPr wrap="none">
            <a:normAutofit fontScale="87500" lnSpcReduction="20000"/>
          </a:bodyPr>
          <a:p>
            <a:pPr algn="ctr">
              <a:lnSpc>
                <a:spcPct val="130000"/>
              </a:lnSpc>
            </a:pPr>
            <a:r>
              <a:rPr lang="en-US" sz="2000" b="1">
                <a:solidFill>
                  <a:sysClr val="window" lastClr="FFFFFF"/>
                </a:solidFill>
                <a:latin typeface="黑体" panose="02010609060101010101" charset="-122"/>
                <a:ea typeface="黑体" panose="02010609060101010101" charset="-122"/>
              </a:rPr>
              <a:t>03</a:t>
            </a:r>
            <a:endParaRPr lang="en-US" sz="2000" b="1">
              <a:solidFill>
                <a:sysClr val="window" lastClr="FFFFFF"/>
              </a:solidFill>
              <a:latin typeface="黑体" panose="02010609060101010101" charset="-122"/>
              <a:ea typeface="黑体" panose="02010609060101010101" charset="-122"/>
            </a:endParaRPr>
          </a:p>
        </p:txBody>
      </p:sp>
      <p:sp>
        <p:nvSpPr>
          <p:cNvPr id="15" name="文本框 14"/>
          <p:cNvSpPr txBox="1"/>
          <p:nvPr>
            <p:custDataLst>
              <p:tags r:id="rId10"/>
            </p:custDataLst>
          </p:nvPr>
        </p:nvSpPr>
        <p:spPr>
          <a:xfrm>
            <a:off x="6573520" y="4398010"/>
            <a:ext cx="4738370" cy="954405"/>
          </a:xfrm>
          <a:prstGeom prst="rect">
            <a:avLst/>
          </a:prstGeom>
          <a:noFill/>
        </p:spPr>
        <p:txBody>
          <a:bodyPr wrap="square" lIns="90000" tIns="46800" rIns="90000" bIns="0" anchor="b" anchorCtr="0"/>
          <a:p>
            <a:pPr>
              <a:lnSpc>
                <a:spcPct val="130000"/>
              </a:lnSpc>
            </a:pPr>
            <a:r>
              <a:rPr lang="zh-CN" altLang="en-US" sz="1600" b="1" spc="300" dirty="0">
                <a:solidFill>
                  <a:srgbClr val="1AA3AA">
                    <a:lumMod val="100000"/>
                  </a:srgbClr>
                </a:solidFill>
                <a:latin typeface="黑体" panose="02010609060101010101" charset="-122"/>
                <a:ea typeface="黑体" panose="02010609060101010101" charset="-122"/>
                <a:cs typeface="+mn-ea"/>
              </a:rPr>
              <a:t>活动过程中应以群众参与为主，以最后的评审团评审为结果。活动过后要安排人员搞好环境卫生。</a:t>
            </a:r>
            <a:endParaRPr lang="zh-CN" altLang="en-US" sz="1600" b="1" spc="300" dirty="0">
              <a:solidFill>
                <a:srgbClr val="1AA3AA">
                  <a:lumMod val="100000"/>
                </a:srgbClr>
              </a:solidFill>
              <a:latin typeface="黑体" panose="02010609060101010101" charset="-122"/>
              <a:ea typeface="黑体" panose="02010609060101010101" charset="-122"/>
              <a:cs typeface="+mn-ea"/>
            </a:endParaRPr>
          </a:p>
        </p:txBody>
      </p:sp>
      <p:sp>
        <p:nvSpPr>
          <p:cNvPr id="35" name="菱形 34"/>
          <p:cNvSpPr/>
          <p:nvPr>
            <p:custDataLst>
              <p:tags r:id="rId11"/>
            </p:custDataLst>
          </p:nvPr>
        </p:nvSpPr>
        <p:spPr>
          <a:xfrm>
            <a:off x="5775044" y="3615028"/>
            <a:ext cx="624349" cy="624349"/>
          </a:xfrm>
          <a:prstGeom prst="diamond">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黑体" panose="02010609060101010101" charset="-122"/>
              <a:ea typeface="黑体" panose="02010609060101010101" charset="-122"/>
            </a:endParaRPr>
          </a:p>
        </p:txBody>
      </p:sp>
      <p:sp>
        <p:nvSpPr>
          <p:cNvPr id="115" name="文本框 114"/>
          <p:cNvSpPr txBox="1"/>
          <p:nvPr>
            <p:custDataLst>
              <p:tags r:id="rId12"/>
            </p:custDataLst>
          </p:nvPr>
        </p:nvSpPr>
        <p:spPr>
          <a:xfrm>
            <a:off x="5861835" y="3717421"/>
            <a:ext cx="450764" cy="400110"/>
          </a:xfrm>
          <a:prstGeom prst="rect">
            <a:avLst/>
          </a:prstGeom>
          <a:noFill/>
        </p:spPr>
        <p:txBody>
          <a:bodyPr wrap="none">
            <a:normAutofit fontScale="87500" lnSpcReduction="20000"/>
          </a:bodyPr>
          <a:p>
            <a:pPr algn="ctr">
              <a:lnSpc>
                <a:spcPct val="130000"/>
              </a:lnSpc>
            </a:pPr>
            <a:r>
              <a:rPr lang="en-US" sz="2000" b="1">
                <a:solidFill>
                  <a:sysClr val="window" lastClr="FFFFFF"/>
                </a:solidFill>
                <a:latin typeface="黑体" panose="02010609060101010101" charset="-122"/>
                <a:ea typeface="黑体" panose="02010609060101010101" charset="-122"/>
              </a:rPr>
              <a:t>02</a:t>
            </a:r>
            <a:endParaRPr lang="en-US" sz="2000" b="1">
              <a:solidFill>
                <a:sysClr val="window" lastClr="FFFFFF"/>
              </a:solidFill>
              <a:latin typeface="黑体" panose="02010609060101010101" charset="-122"/>
              <a:ea typeface="黑体" panose="02010609060101010101" charset="-122"/>
            </a:endParaRPr>
          </a:p>
        </p:txBody>
      </p:sp>
      <p:sp>
        <p:nvSpPr>
          <p:cNvPr id="116" name="文本框 115"/>
          <p:cNvSpPr txBox="1"/>
          <p:nvPr>
            <p:custDataLst>
              <p:tags r:id="rId13"/>
            </p:custDataLst>
          </p:nvPr>
        </p:nvSpPr>
        <p:spPr>
          <a:xfrm>
            <a:off x="6573520" y="3547110"/>
            <a:ext cx="5299075" cy="569595"/>
          </a:xfrm>
          <a:prstGeom prst="rect">
            <a:avLst/>
          </a:prstGeom>
          <a:noFill/>
        </p:spPr>
        <p:txBody>
          <a:bodyPr wrap="square" lIns="90000" tIns="46800" rIns="90000" bIns="0" anchor="b" anchorCtr="0"/>
          <a:p>
            <a:pPr>
              <a:lnSpc>
                <a:spcPct val="130000"/>
              </a:lnSpc>
            </a:pPr>
            <a:r>
              <a:rPr lang="zh-CN" altLang="en-US" sz="1600" b="1" spc="300" dirty="0">
                <a:solidFill>
                  <a:srgbClr val="3498DB">
                    <a:lumMod val="100000"/>
                  </a:srgbClr>
                </a:solidFill>
                <a:latin typeface="黑体" panose="02010609060101010101" charset="-122"/>
                <a:ea typeface="黑体" panose="02010609060101010101" charset="-122"/>
                <a:cs typeface="+mn-ea"/>
              </a:rPr>
              <a:t>活动素材（雕塑或其他形式作品制作所需的软陶、超轻黏土、纸张等素材）由各小组自行筹备。</a:t>
            </a:r>
            <a:endParaRPr lang="zh-CN" altLang="en-US" sz="1600" b="1" spc="300" dirty="0">
              <a:solidFill>
                <a:srgbClr val="3498DB">
                  <a:lumMod val="100000"/>
                </a:srgbClr>
              </a:solidFill>
              <a:latin typeface="黑体" panose="02010609060101010101" charset="-122"/>
              <a:ea typeface="黑体" panose="02010609060101010101" charset="-122"/>
              <a:cs typeface="+mn-ea"/>
            </a:endParaRPr>
          </a:p>
        </p:txBody>
      </p:sp>
      <p:sp>
        <p:nvSpPr>
          <p:cNvPr id="118" name="菱形 117"/>
          <p:cNvSpPr/>
          <p:nvPr>
            <p:custDataLst>
              <p:tags r:id="rId14"/>
            </p:custDataLst>
          </p:nvPr>
        </p:nvSpPr>
        <p:spPr>
          <a:xfrm>
            <a:off x="5775046" y="2764044"/>
            <a:ext cx="624349" cy="624349"/>
          </a:xfrm>
          <a:prstGeom prst="diamond">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黑体" panose="02010609060101010101" charset="-122"/>
              <a:ea typeface="黑体" panose="02010609060101010101" charset="-122"/>
            </a:endParaRPr>
          </a:p>
        </p:txBody>
      </p:sp>
      <p:sp>
        <p:nvSpPr>
          <p:cNvPr id="119" name="文本框 118"/>
          <p:cNvSpPr txBox="1"/>
          <p:nvPr>
            <p:custDataLst>
              <p:tags r:id="rId15"/>
            </p:custDataLst>
          </p:nvPr>
        </p:nvSpPr>
        <p:spPr>
          <a:xfrm>
            <a:off x="5877066" y="2866437"/>
            <a:ext cx="420307" cy="400110"/>
          </a:xfrm>
          <a:prstGeom prst="rect">
            <a:avLst/>
          </a:prstGeom>
          <a:noFill/>
        </p:spPr>
        <p:txBody>
          <a:bodyPr wrap="none">
            <a:normAutofit fontScale="87500" lnSpcReduction="20000"/>
          </a:bodyPr>
          <a:p>
            <a:pPr algn="ctr">
              <a:lnSpc>
                <a:spcPct val="130000"/>
              </a:lnSpc>
            </a:pPr>
            <a:r>
              <a:rPr lang="en-US" sz="2000" b="1">
                <a:solidFill>
                  <a:sysClr val="window" lastClr="FFFFFF"/>
                </a:solidFill>
                <a:latin typeface="黑体" panose="02010609060101010101" charset="-122"/>
                <a:ea typeface="黑体" panose="02010609060101010101" charset="-122"/>
              </a:rPr>
              <a:t>01</a:t>
            </a:r>
            <a:endParaRPr lang="en-US" sz="2000" b="1">
              <a:solidFill>
                <a:sysClr val="window" lastClr="FFFFFF"/>
              </a:solidFill>
              <a:latin typeface="黑体" panose="02010609060101010101" charset="-122"/>
              <a:ea typeface="黑体" panose="02010609060101010101" charset="-122"/>
            </a:endParaRPr>
          </a:p>
        </p:txBody>
      </p:sp>
      <p:sp>
        <p:nvSpPr>
          <p:cNvPr id="134" name="文本框 133"/>
          <p:cNvSpPr txBox="1"/>
          <p:nvPr>
            <p:custDataLst>
              <p:tags r:id="rId16"/>
            </p:custDataLst>
          </p:nvPr>
        </p:nvSpPr>
        <p:spPr>
          <a:xfrm>
            <a:off x="6573520" y="2367915"/>
            <a:ext cx="4811395" cy="688975"/>
          </a:xfrm>
          <a:prstGeom prst="rect">
            <a:avLst/>
          </a:prstGeom>
          <a:noFill/>
        </p:spPr>
        <p:txBody>
          <a:bodyPr wrap="square" lIns="90000" tIns="46800" rIns="90000" bIns="0" anchor="b" anchorCtr="0"/>
          <a:p>
            <a:pPr>
              <a:lnSpc>
                <a:spcPct val="130000"/>
              </a:lnSpc>
            </a:pPr>
            <a:r>
              <a:rPr lang="zh-CN" altLang="en-US" sz="1600" b="1" spc="300" dirty="0">
                <a:solidFill>
                  <a:srgbClr val="1F74AD">
                    <a:lumMod val="100000"/>
                  </a:srgbClr>
                </a:solidFill>
                <a:latin typeface="黑体" panose="02010609060101010101" charset="-122"/>
                <a:ea typeface="黑体" panose="02010609060101010101" charset="-122"/>
                <a:cs typeface="+mn-ea"/>
              </a:rPr>
              <a:t>活动期间不得扰乱正常教学秩序，不得干扰他人正常学习生活。</a:t>
            </a:r>
            <a:endParaRPr lang="zh-CN" altLang="en-US" sz="1600" b="1" spc="300" dirty="0">
              <a:solidFill>
                <a:srgbClr val="1F74AD">
                  <a:lumMod val="100000"/>
                </a:srgbClr>
              </a:solidFill>
              <a:latin typeface="黑体" panose="02010609060101010101" charset="-122"/>
              <a:ea typeface="黑体" panose="02010609060101010101" charset="-122"/>
              <a:cs typeface="+mn-ea"/>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6" name="矩形: 圆角 35"/>
          <p:cNvSpPr/>
          <p:nvPr/>
        </p:nvSpPr>
        <p:spPr>
          <a:xfrm>
            <a:off x="4048765" y="293369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文本框 36"/>
          <p:cNvSpPr txBox="1"/>
          <p:nvPr/>
        </p:nvSpPr>
        <p:spPr>
          <a:xfrm>
            <a:off x="4158302" y="3038475"/>
            <a:ext cx="571500" cy="583565"/>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3</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8" name="文本框 37"/>
          <p:cNvSpPr txBox="1"/>
          <p:nvPr/>
        </p:nvSpPr>
        <p:spPr>
          <a:xfrm>
            <a:off x="5092066" y="3069589"/>
            <a:ext cx="2867023" cy="521970"/>
          </a:xfrm>
          <a:prstGeom prst="rect">
            <a:avLst/>
          </a:prstGeom>
          <a:noFill/>
        </p:spPr>
        <p:txBody>
          <a:bodyPr wrap="square" rtlCol="0">
            <a:spAutoFit/>
          </a:bodyPr>
          <a:lstStyle/>
          <a:p>
            <a:pPr algn="dist"/>
            <a:r>
              <a:rPr lang="zh-CN" altLang="en-US" sz="2800" dirty="0">
                <a:solidFill>
                  <a:schemeClr val="tx1">
                    <a:lumMod val="65000"/>
                    <a:lumOff val="35000"/>
                  </a:schemeClr>
                </a:solidFill>
                <a:latin typeface="黑体" panose="02010609060101010101" charset="-122"/>
                <a:ea typeface="黑体" panose="02010609060101010101" charset="-122"/>
              </a:rPr>
              <a:t>浪漫型艺术赏析</a:t>
            </a:r>
            <a:endParaRPr lang="zh-CN" altLang="en-US" sz="2800" dirty="0">
              <a:solidFill>
                <a:schemeClr val="tx1">
                  <a:lumMod val="65000"/>
                  <a:lumOff val="3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9" name="文本框 8"/>
          <p:cNvSpPr txBox="1"/>
          <p:nvPr/>
        </p:nvSpPr>
        <p:spPr>
          <a:xfrm>
            <a:off x="1009650" y="1329055"/>
            <a:ext cx="5668010" cy="4199890"/>
          </a:xfrm>
          <a:prstGeom prst="rect">
            <a:avLst/>
          </a:prstGeom>
          <a:noFill/>
        </p:spPr>
        <p:txBody>
          <a:bodyPr wrap="square" rtlCol="0">
            <a:spAutoFit/>
          </a:bodyPr>
          <a:p>
            <a:pPr algn="l" fontAlgn="auto">
              <a:lnSpc>
                <a:spcPct val="150000"/>
              </a:lnSpc>
            </a:pPr>
            <a:r>
              <a:rPr lang="zh-CN" altLang="en-US" b="1">
                <a:latin typeface="黑体" panose="02010609060101010101" charset="-122"/>
                <a:ea typeface="黑体" panose="02010609060101010101" charset="-122"/>
              </a:rPr>
              <a:t>讲述：</a:t>
            </a:r>
            <a:r>
              <a:rPr lang="zh-CN" altLang="en-US" sz="1600">
                <a:latin typeface="黑体" panose="02010609060101010101" charset="-122"/>
                <a:ea typeface="黑体" panose="02010609060101010101" charset="-122"/>
                <a:hlinkClick r:id="rId2" tooltip="" action="ppaction://hlinkfile"/>
              </a:rPr>
              <a:t>迈克尔·杰克逊（图 6-3-1）</a:t>
            </a:r>
            <a:r>
              <a:rPr lang="zh-CN" altLang="en-US" sz="1600">
                <a:latin typeface="黑体" panose="02010609060101010101" charset="-122"/>
                <a:ea typeface="黑体" panose="02010609060101010101" charset="-122"/>
              </a:rPr>
              <a:t>，流行乐、摇滚乐、R&amp;B 音乐歌手、舞蹈家、演员、编舞、慈善家和唱片制作人，被誉为流行音乐之王，是流行音乐和文化的代表性人物。作为一名优秀的艺术家、杰出的音乐全才，他在作词、作曲、场景制作、编曲、演唱、乐器等方面都有着卓越的成就，在舞蹈、舞台表演、时尚等方面也有着独特的贡献和非凡的影响力。在迈克尔·杰克逊诸多作品中，专辑《Thriller》（《颤栗》）是其个人独唱生涯的第六张录音室专辑，是流行音乐史上第一张也是唯一一张销量破亿的作品，同时获得了包括 8 项格莱美奖在内的多项音乐大奖。这张专辑是涵盖流行、Funky、摇滚、迪斯科、R&amp;B 等多种元素的天才之作。</a:t>
            </a:r>
            <a:endParaRPr lang="zh-CN" altLang="en-US" sz="1600">
              <a:latin typeface="黑体" panose="02010609060101010101" charset="-122"/>
              <a:ea typeface="黑体" panose="02010609060101010101" charset="-122"/>
            </a:endParaRPr>
          </a:p>
        </p:txBody>
      </p:sp>
      <p:pic>
        <p:nvPicPr>
          <p:cNvPr id="4" name="图片 3">
            <a:hlinkClick r:id="rId2" tooltip="" action="ppaction://hlinkfile"/>
          </p:cNvPr>
          <p:cNvPicPr>
            <a:picLocks noChangeAspect="1"/>
          </p:cNvPicPr>
          <p:nvPr/>
        </p:nvPicPr>
        <p:blipFill>
          <a:blip r:embed="rId3"/>
          <a:stretch>
            <a:fillRect/>
          </a:stretch>
        </p:blipFill>
        <p:spPr>
          <a:xfrm>
            <a:off x="7571105" y="1329055"/>
            <a:ext cx="2752090" cy="445643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9" name="文本框 8"/>
          <p:cNvSpPr txBox="1"/>
          <p:nvPr/>
        </p:nvSpPr>
        <p:spPr>
          <a:xfrm>
            <a:off x="1009650" y="1329055"/>
            <a:ext cx="5668010" cy="3830955"/>
          </a:xfrm>
          <a:prstGeom prst="rect">
            <a:avLst/>
          </a:prstGeom>
          <a:noFill/>
        </p:spPr>
        <p:txBody>
          <a:bodyPr wrap="square" rtlCol="0">
            <a:spAutoFit/>
          </a:bodyPr>
          <a:p>
            <a:pPr algn="l" fontAlgn="auto">
              <a:lnSpc>
                <a:spcPct val="150000"/>
              </a:lnSpc>
            </a:pPr>
            <a:r>
              <a:rPr lang="zh-CN" altLang="en-US" b="1">
                <a:latin typeface="黑体" panose="02010609060101010101" charset="-122"/>
                <a:ea typeface="黑体" panose="02010609060101010101" charset="-122"/>
              </a:rPr>
              <a:t>感悟：</a:t>
            </a:r>
            <a:r>
              <a:rPr lang="zh-CN" altLang="en-US" sz="1600">
                <a:latin typeface="黑体" panose="02010609060101010101" charset="-122"/>
                <a:ea typeface="黑体" panose="02010609060101010101" charset="-122"/>
              </a:rPr>
              <a:t>迈克尔·杰克逊以其独特的音色、声音、唱腔、舞蹈，将个人的艺术影响力向世界各地延伸，突破了文化、种族、经济、时代的隔阂（图 6-3-4），激励与影响了无数艺术家。其本身通过音乐作品所号召的珍爱和平、关爱弱小、远离暴力等崇高理念，也通过音乐的形式给世界各地的人们造成深</a:t>
            </a:r>
            <a:endParaRPr lang="zh-CN" altLang="en-US" sz="1600">
              <a:latin typeface="黑体" panose="02010609060101010101" charset="-122"/>
              <a:ea typeface="黑体" panose="02010609060101010101" charset="-122"/>
            </a:endParaRPr>
          </a:p>
          <a:p>
            <a:pPr algn="l" fontAlgn="auto">
              <a:lnSpc>
                <a:spcPct val="150000"/>
              </a:lnSpc>
            </a:pPr>
            <a:r>
              <a:rPr lang="zh-CN" altLang="en-US" sz="1600">
                <a:latin typeface="黑体" panose="02010609060101010101" charset="-122"/>
                <a:ea typeface="黑体" panose="02010609060101010101" charset="-122"/>
              </a:rPr>
              <a:t>远影响，显示出音乐作为浪漫型艺术的典型代表时，其所代表的精神理念突破了语言与地域的障碍，成为能带给所有人共通的内在精神影响的艺术形式。在我们欣赏不同类型的音乐时，能否在欣赏音乐本身优美旋律的同时，准确理解音乐传达给我们的精神内容呢？</a:t>
            </a:r>
            <a:endParaRPr lang="zh-CN" altLang="en-US" sz="1600">
              <a:latin typeface="黑体" panose="02010609060101010101" charset="-122"/>
              <a:ea typeface="黑体" panose="02010609060101010101" charset="-122"/>
            </a:endParaRPr>
          </a:p>
        </p:txBody>
      </p:sp>
      <p:pic>
        <p:nvPicPr>
          <p:cNvPr id="3" name="图片 2">
            <a:hlinkClick r:id="rId2" tooltip="" action="ppaction://hlinkfile"/>
          </p:cNvPr>
          <p:cNvPicPr>
            <a:picLocks noChangeAspect="1"/>
          </p:cNvPicPr>
          <p:nvPr/>
        </p:nvPicPr>
        <p:blipFill>
          <a:blip r:embed="rId3"/>
          <a:stretch>
            <a:fillRect/>
          </a:stretch>
        </p:blipFill>
        <p:spPr>
          <a:xfrm>
            <a:off x="6786245" y="1776095"/>
            <a:ext cx="4593590" cy="3176270"/>
          </a:xfrm>
          <a:prstGeom prst="rect">
            <a:avLst/>
          </a:prstGeom>
        </p:spPr>
      </p:pic>
      <p:sp>
        <p:nvSpPr>
          <p:cNvPr id="4" name="文本框 3"/>
          <p:cNvSpPr txBox="1"/>
          <p:nvPr/>
        </p:nvSpPr>
        <p:spPr>
          <a:xfrm>
            <a:off x="6969760" y="1329055"/>
            <a:ext cx="4226560" cy="368300"/>
          </a:xfrm>
          <a:prstGeom prst="rect">
            <a:avLst/>
          </a:prstGeom>
          <a:noFill/>
        </p:spPr>
        <p:txBody>
          <a:bodyPr wrap="square" rtlCol="0">
            <a:spAutoFit/>
          </a:bodyPr>
          <a:p>
            <a:pPr algn="ctr"/>
            <a:r>
              <a:rPr lang="zh-CN" altLang="en-US">
                <a:latin typeface="黑体" panose="02010609060101010101" charset="-122"/>
                <a:ea typeface="黑体" panose="02010609060101010101" charset="-122"/>
                <a:sym typeface="+mn-ea"/>
                <a:hlinkClick r:id="rId2" action="ppaction://hlinkfile"/>
              </a:rPr>
              <a:t>《Beat it》</a:t>
            </a:r>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pic>
        <p:nvPicPr>
          <p:cNvPr id="6" name="图片 5" descr="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5589270" y="3553460"/>
            <a:ext cx="2857500" cy="2143125"/>
          </a:xfrm>
          <a:prstGeom prst="rect">
            <a:avLst/>
          </a:prstGeom>
        </p:spPr>
      </p:pic>
      <p:pic>
        <p:nvPicPr>
          <p:cNvPr id="4" name="图片 3" descr="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rot="10800000">
            <a:off x="3431540" y="3553460"/>
            <a:ext cx="2857500" cy="2143125"/>
          </a:xfrm>
          <a:prstGeom prst="rect">
            <a:avLst/>
          </a:prstGeom>
        </p:spPr>
      </p:pic>
      <p:sp>
        <p:nvSpPr>
          <p:cNvPr id="5" name="文本框 4"/>
          <p:cNvSpPr txBox="1"/>
          <p:nvPr>
            <p:custDataLst>
              <p:tags r:id="rId8"/>
            </p:custDataLst>
          </p:nvPr>
        </p:nvSpPr>
        <p:spPr>
          <a:xfrm>
            <a:off x="8535035" y="3460115"/>
            <a:ext cx="2813050" cy="2663825"/>
          </a:xfrm>
          <a:prstGeom prst="rect">
            <a:avLst/>
          </a:prstGeom>
          <a:noFill/>
        </p:spPr>
        <p:txBody>
          <a:bodyPr wrap="square" rtlCol="0" anchor="t"/>
          <a:p>
            <a:pPr>
              <a:lnSpc>
                <a:spcPct val="120000"/>
              </a:lnSpc>
            </a:pPr>
            <a:r>
              <a:rPr lang="zh-CN" altLang="en-US" sz="1600" b="1" dirty="0">
                <a:solidFill>
                  <a:srgbClr val="9FB8CD"/>
                </a:solidFill>
                <a:latin typeface="Arial" panose="020B0604020202020204" pitchFamily="34" charset="0"/>
                <a:ea typeface="黑体" panose="02010609060101010101" charset="-122"/>
              </a:rPr>
              <a:t>讨论：黑格尔将绘画、音乐、诗歌作品作为浪漫型艺术的代表。那么，你认为，就迈克尔·杰克逊音乐与其 MV 作品为代表的音乐类艺术作品而言，从哪些方面展现了黑格尔所说的浪漫型艺术之美？艺术美表现在哪些地方？</a:t>
            </a:r>
            <a:endParaRPr lang="zh-CN" altLang="en-US" sz="1600" b="1" dirty="0">
              <a:solidFill>
                <a:srgbClr val="9FB8CD"/>
              </a:solidFill>
              <a:latin typeface="Arial" panose="020B0604020202020204" pitchFamily="34" charset="0"/>
              <a:ea typeface="黑体" panose="02010609060101010101" charset="-122"/>
            </a:endParaRPr>
          </a:p>
        </p:txBody>
      </p:sp>
      <p:sp>
        <p:nvSpPr>
          <p:cNvPr id="11" name="文本框 10"/>
          <p:cNvSpPr txBox="1"/>
          <p:nvPr>
            <p:custDataLst>
              <p:tags r:id="rId9"/>
            </p:custDataLst>
          </p:nvPr>
        </p:nvSpPr>
        <p:spPr>
          <a:xfrm>
            <a:off x="630555" y="3822700"/>
            <a:ext cx="2540000" cy="1471295"/>
          </a:xfrm>
          <a:prstGeom prst="rect">
            <a:avLst/>
          </a:prstGeom>
          <a:noFill/>
        </p:spPr>
        <p:txBody>
          <a:bodyPr wrap="square" rtlCol="0" anchor="t"/>
          <a:p>
            <a:pPr algn="l">
              <a:lnSpc>
                <a:spcPct val="120000"/>
              </a:lnSpc>
            </a:pPr>
            <a:r>
              <a:rPr lang="zh-CN" altLang="en-US" sz="1600" b="1">
                <a:solidFill>
                  <a:srgbClr val="727CA3"/>
                </a:solidFill>
                <a:latin typeface="Arial" panose="020B0604020202020204" pitchFamily="34" charset="0"/>
                <a:ea typeface="黑体" panose="02010609060101010101" charset="-122"/>
              </a:rPr>
              <a:t>研 讨： 观 看、 聆 听 教 师 提 供 的 迈 克尔·杰克逊音乐与 MV 作品，根据相关内容，就迈克尔·杰克逊音乐与 MV 作品展开</a:t>
            </a:r>
            <a:endParaRPr lang="zh-CN" altLang="en-US" sz="1600" b="1">
              <a:solidFill>
                <a:srgbClr val="727CA3"/>
              </a:solidFill>
              <a:latin typeface="Arial" panose="020B0604020202020204" pitchFamily="34" charset="0"/>
              <a:ea typeface="黑体" panose="02010609060101010101" charset="-122"/>
            </a:endParaRPr>
          </a:p>
        </p:txBody>
      </p:sp>
      <p:pic>
        <p:nvPicPr>
          <p:cNvPr id="16" name="图片 15" descr="17420514"/>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3830955" y="3773170"/>
            <a:ext cx="576000" cy="576000"/>
          </a:xfrm>
          <a:prstGeom prst="rect">
            <a:avLst/>
          </a:prstGeom>
        </p:spPr>
      </p:pic>
      <p:pic>
        <p:nvPicPr>
          <p:cNvPr id="20" name="图片 19" descr="17420522"/>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7415530" y="4829810"/>
            <a:ext cx="576000" cy="576000"/>
          </a:xfrm>
          <a:prstGeom prst="rect">
            <a:avLst/>
          </a:prstGeom>
        </p:spPr>
      </p:pic>
      <p:pic>
        <p:nvPicPr>
          <p:cNvPr id="8" name="图片 7"/>
          <p:cNvPicPr>
            <a:picLocks noChangeAspect="1"/>
          </p:cNvPicPr>
          <p:nvPr/>
        </p:nvPicPr>
        <p:blipFill>
          <a:blip r:embed="rId16"/>
          <a:stretch>
            <a:fillRect/>
          </a:stretch>
        </p:blipFill>
        <p:spPr>
          <a:xfrm>
            <a:off x="630555" y="892175"/>
            <a:ext cx="3916680" cy="2537460"/>
          </a:xfrm>
          <a:prstGeom prst="rect">
            <a:avLst/>
          </a:prstGeom>
        </p:spPr>
      </p:pic>
      <p:pic>
        <p:nvPicPr>
          <p:cNvPr id="13" name="图片 12"/>
          <p:cNvPicPr>
            <a:picLocks noChangeAspect="1"/>
          </p:cNvPicPr>
          <p:nvPr/>
        </p:nvPicPr>
        <p:blipFill>
          <a:blip r:embed="rId17"/>
          <a:stretch>
            <a:fillRect/>
          </a:stretch>
        </p:blipFill>
        <p:spPr>
          <a:xfrm>
            <a:off x="5744210" y="892175"/>
            <a:ext cx="4236720" cy="24688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9" name="文本框 8"/>
          <p:cNvSpPr txBox="1"/>
          <p:nvPr/>
        </p:nvSpPr>
        <p:spPr>
          <a:xfrm>
            <a:off x="1009650" y="1155700"/>
            <a:ext cx="6087110" cy="4939030"/>
          </a:xfrm>
          <a:prstGeom prst="rect">
            <a:avLst/>
          </a:prstGeom>
          <a:noFill/>
        </p:spPr>
        <p:txBody>
          <a:bodyPr wrap="square" rtlCol="0">
            <a:spAutoFit/>
          </a:bodyPr>
          <a:p>
            <a:pPr algn="l" fontAlgn="auto">
              <a:lnSpc>
                <a:spcPct val="150000"/>
              </a:lnSpc>
            </a:pPr>
            <a:r>
              <a:rPr lang="zh-CN" altLang="en-US" b="1">
                <a:latin typeface="黑体" panose="02010609060101010101" charset="-122"/>
                <a:ea typeface="黑体" panose="02010609060101010101" charset="-122"/>
              </a:rPr>
              <a:t>归纳：</a:t>
            </a:r>
            <a:r>
              <a:rPr lang="zh-CN" altLang="en-US" sz="1600">
                <a:latin typeface="黑体" panose="02010609060101010101" charset="-122"/>
                <a:ea typeface="黑体" panose="02010609060101010101" charset="-122"/>
              </a:rPr>
              <a:t>欣赏迈克尔·杰克逊作品所具有的浪漫型艺术之美，首先是直观地感受音乐的形式之美。音乐的旋律带给人直观的美的感受，而其作品作为多种曲风和音乐元素集大成之作，融合了各种乐迷的喜好，有着广泛的适用人群。其开创的音乐 MV，将音乐由单纯的听觉享受转为一种带有音乐故事情节的崭新的视听艺术形式。这种艺术形式，由音乐、歌曲、画面、剧情等多种元素组合，使观众更加直观地产生与创作者的精神共鸣，可以说涵盖了黑格尔所指的浪漫型艺术代表作品的各个形式。如《Beat It》MV，从音乐上来看，这首作品属于非迪斯科风格的硬式摇滚风格的 4/4 拍舞曲，在开篇突如其来的如同号角一般的重击声后，流畅跳动的旋律随之源源涌出，迈克尔·杰克逊在其中激情地演唱着。从歌词上来看，作者通过演唱的形式给当时美国的青年一代提出了善意的忠告，告诫年轻人避免不必要的麻烦，暴力不能解决一切问题，只会伤害到自己。</a:t>
            </a:r>
            <a:endParaRPr lang="zh-CN" altLang="en-US" sz="1600">
              <a:latin typeface="黑体" panose="02010609060101010101" charset="-122"/>
              <a:ea typeface="黑体" panose="02010609060101010101" charset="-122"/>
            </a:endParaRPr>
          </a:p>
        </p:txBody>
      </p:sp>
      <p:pic>
        <p:nvPicPr>
          <p:cNvPr id="4" name="图片 3"/>
          <p:cNvPicPr>
            <a:picLocks noChangeAspect="1"/>
          </p:cNvPicPr>
          <p:nvPr/>
        </p:nvPicPr>
        <p:blipFill>
          <a:blip r:embed="rId2"/>
          <a:stretch>
            <a:fillRect/>
          </a:stretch>
        </p:blipFill>
        <p:spPr>
          <a:xfrm>
            <a:off x="7232015" y="1975485"/>
            <a:ext cx="4391660" cy="330009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9" name="文本框 8"/>
          <p:cNvSpPr txBox="1"/>
          <p:nvPr/>
        </p:nvSpPr>
        <p:spPr>
          <a:xfrm>
            <a:off x="1009650" y="1329055"/>
            <a:ext cx="6543040" cy="4939030"/>
          </a:xfrm>
          <a:prstGeom prst="rect">
            <a:avLst/>
          </a:prstGeom>
          <a:noFill/>
        </p:spPr>
        <p:txBody>
          <a:bodyPr wrap="square" rtlCol="0">
            <a:spAutoFit/>
          </a:bodyPr>
          <a:p>
            <a:pPr algn="l" fontAlgn="auto">
              <a:lnSpc>
                <a:spcPct val="150000"/>
              </a:lnSpc>
            </a:pPr>
            <a:r>
              <a:rPr lang="zh-CN" altLang="en-US" b="1">
                <a:solidFill>
                  <a:schemeClr val="bg2">
                    <a:lumMod val="25000"/>
                  </a:schemeClr>
                </a:solidFill>
                <a:latin typeface="黑体" panose="02010609060101010101" charset="-122"/>
                <a:ea typeface="黑体" panose="02010609060101010101" charset="-122"/>
              </a:rPr>
              <a:t>一、浪漫型艺术的形成过程</a:t>
            </a:r>
            <a:endParaRPr lang="zh-CN" altLang="en-US" b="1">
              <a:solidFill>
                <a:schemeClr val="bg2">
                  <a:lumMod val="25000"/>
                </a:schemeClr>
              </a:solidFill>
              <a:latin typeface="黑体" panose="02010609060101010101" charset="-122"/>
              <a:ea typeface="黑体" panose="02010609060101010101" charset="-122"/>
            </a:endParaRPr>
          </a:p>
          <a:p>
            <a:pPr algn="l" fontAlgn="auto">
              <a:lnSpc>
                <a:spcPct val="150000"/>
              </a:lnSpc>
            </a:pPr>
            <a:r>
              <a:rPr lang="zh-CN" altLang="en-US" sz="1600">
                <a:solidFill>
                  <a:schemeClr val="bg2">
                    <a:lumMod val="25000"/>
                  </a:schemeClr>
                </a:solidFill>
                <a:latin typeface="黑体" panose="02010609060101010101" charset="-122"/>
                <a:ea typeface="黑体" panose="02010609060101010101" charset="-122"/>
              </a:rPr>
              <a:t>黑格尔按照理念与形象的相互关系，将艺术美的类型划分为三个历史阶段，分别是象征型艺术、古典型艺术和浪漫型艺术，这三者之间体现着逐渐演进发展的关系。在艺术美的发展过程中，理念与形象由追求统一、实现统一到超越统一的过程，就是象征型艺术经古典型艺术向浪漫型艺术演进的过程。由于理念产生于人类的内心，而人类心灵的无限性使得艺术在人的形象中不能绝对自由地表达出来，因此古典型艺术中的理念与形象完美和谐统一实际上是不可能的。内容与形式的差异使得浪漫型艺术突破了古典型艺术的理念与形象的统一，精神不再像古典型艺术中完全寄托于外在形象，而是认识到自己对外在形象的超出，对具体现实的超出，“浪漫型艺术使用精神本身表现精神，所以它是精神与精神的统一。”可以说，浪漫型艺术就是精神内容逐渐占据主导地位并超越物质形式，直至完全抛开外在形式，回归内心世界。</a:t>
            </a:r>
            <a:endParaRPr lang="zh-CN" altLang="en-US" sz="1600">
              <a:solidFill>
                <a:schemeClr val="bg2">
                  <a:lumMod val="25000"/>
                </a:schemeClr>
              </a:solidFill>
              <a:latin typeface="黑体" panose="02010609060101010101" charset="-122"/>
              <a:ea typeface="黑体" panose="02010609060101010101" charset="-122"/>
            </a:endParaRPr>
          </a:p>
        </p:txBody>
      </p:sp>
      <p:sp>
        <p:nvSpPr>
          <p:cNvPr id="3" name="文本框 2"/>
          <p:cNvSpPr txBox="1"/>
          <p:nvPr/>
        </p:nvSpPr>
        <p:spPr>
          <a:xfrm>
            <a:off x="1623695" y="818515"/>
            <a:ext cx="2067560" cy="337185"/>
          </a:xfrm>
          <a:prstGeom prst="rect">
            <a:avLst/>
          </a:prstGeom>
          <a:noFill/>
        </p:spPr>
        <p:txBody>
          <a:bodyPr wrap="square" rtlCol="0">
            <a:spAutoFit/>
          </a:bodyPr>
          <a:p>
            <a:r>
              <a:rPr lang="zh-CN" altLang="en-US" sz="1600">
                <a:solidFill>
                  <a:schemeClr val="accent2">
                    <a:lumMod val="50000"/>
                  </a:schemeClr>
                </a:solidFill>
              </a:rPr>
              <a:t>浪漫型艺术</a:t>
            </a:r>
            <a:endParaRPr lang="zh-CN" altLang="en-US" sz="1600">
              <a:solidFill>
                <a:schemeClr val="accent2">
                  <a:lumMod val="50000"/>
                </a:schemeClr>
              </a:solidFill>
            </a:endParaRPr>
          </a:p>
        </p:txBody>
      </p:sp>
      <p:pic>
        <p:nvPicPr>
          <p:cNvPr id="5" name="图片 4"/>
          <p:cNvPicPr>
            <a:picLocks noChangeAspect="1"/>
          </p:cNvPicPr>
          <p:nvPr/>
        </p:nvPicPr>
        <p:blipFill>
          <a:blip r:embed="rId2"/>
          <a:stretch>
            <a:fillRect/>
          </a:stretch>
        </p:blipFill>
        <p:spPr>
          <a:xfrm>
            <a:off x="7822565" y="1991995"/>
            <a:ext cx="3413760" cy="341376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9" name="文本框 8"/>
          <p:cNvSpPr txBox="1"/>
          <p:nvPr/>
        </p:nvSpPr>
        <p:spPr>
          <a:xfrm>
            <a:off x="539115" y="1155700"/>
            <a:ext cx="4576445" cy="4939030"/>
          </a:xfrm>
          <a:prstGeom prst="rect">
            <a:avLst/>
          </a:prstGeom>
          <a:noFill/>
        </p:spPr>
        <p:txBody>
          <a:bodyPr wrap="square" rtlCol="0">
            <a:spAutoFit/>
          </a:bodyPr>
          <a:p>
            <a:pPr algn="l" fontAlgn="auto">
              <a:lnSpc>
                <a:spcPct val="150000"/>
              </a:lnSpc>
            </a:pPr>
            <a:r>
              <a:rPr lang="zh-CN" altLang="en-US" b="1">
                <a:solidFill>
                  <a:schemeClr val="bg2">
                    <a:lumMod val="25000"/>
                  </a:schemeClr>
                </a:solidFill>
                <a:latin typeface="黑体" panose="02010609060101010101" charset="-122"/>
                <a:ea typeface="黑体" panose="02010609060101010101" charset="-122"/>
              </a:rPr>
              <a:t>二、浪漫型艺术的特点</a:t>
            </a:r>
            <a:endParaRPr lang="zh-CN" altLang="en-US" b="1">
              <a:solidFill>
                <a:schemeClr val="bg2">
                  <a:lumMod val="25000"/>
                </a:schemeClr>
              </a:solidFill>
              <a:latin typeface="黑体" panose="02010609060101010101" charset="-122"/>
              <a:ea typeface="黑体" panose="02010609060101010101" charset="-122"/>
            </a:endParaRPr>
          </a:p>
          <a:p>
            <a:pPr algn="l" fontAlgn="auto">
              <a:lnSpc>
                <a:spcPct val="150000"/>
              </a:lnSpc>
            </a:pPr>
            <a:r>
              <a:rPr lang="zh-CN" altLang="en-US" sz="1600">
                <a:solidFill>
                  <a:schemeClr val="bg2">
                    <a:lumMod val="25000"/>
                  </a:schemeClr>
                </a:solidFill>
                <a:latin typeface="黑体" panose="02010609060101010101" charset="-122"/>
                <a:ea typeface="黑体" panose="02010609060101010101" charset="-122"/>
              </a:rPr>
              <a:t>在浪漫型艺术中，精神认识的对象是精神自身，在这一阶段，理念摆脱了形象的束缚，实现了无限的自由。黑格尔认为，“浪漫型艺术的形式是由艺术所要表达的内容的内在本质所决定的”，“这种新内容现在作为真理的绝对内容而进入意识”。也就是说，精神内容超出物质形式，精神完全抛开外在世界，返回精神自身的内心世界，“浪漫型艺术的真正内容是绝对的内心生活”，其相应的形式是精神自身的主体性。因此，浪漫型艺术的特点首先是人的形象不再仅仅是外在形象，而应该是让观众直观地看出它本身所蕴含的更高的精神的东西。</a:t>
            </a:r>
            <a:endParaRPr lang="zh-CN" altLang="en-US" sz="1600">
              <a:solidFill>
                <a:schemeClr val="bg2">
                  <a:lumMod val="25000"/>
                </a:schemeClr>
              </a:solidFill>
              <a:latin typeface="黑体" panose="02010609060101010101" charset="-122"/>
              <a:ea typeface="黑体" panose="02010609060101010101" charset="-122"/>
            </a:endParaRPr>
          </a:p>
        </p:txBody>
      </p:sp>
      <p:sp>
        <p:nvSpPr>
          <p:cNvPr id="3" name="文本框 2"/>
          <p:cNvSpPr txBox="1"/>
          <p:nvPr/>
        </p:nvSpPr>
        <p:spPr>
          <a:xfrm>
            <a:off x="1623695" y="818515"/>
            <a:ext cx="2067560" cy="337185"/>
          </a:xfrm>
          <a:prstGeom prst="rect">
            <a:avLst/>
          </a:prstGeom>
          <a:noFill/>
        </p:spPr>
        <p:txBody>
          <a:bodyPr wrap="square" rtlCol="0">
            <a:spAutoFit/>
          </a:bodyPr>
          <a:p>
            <a:r>
              <a:rPr lang="zh-CN" altLang="en-US" sz="1600">
                <a:solidFill>
                  <a:schemeClr val="accent2">
                    <a:lumMod val="50000"/>
                  </a:schemeClr>
                </a:solidFill>
              </a:rPr>
              <a:t>浪漫型艺术</a:t>
            </a:r>
            <a:endParaRPr lang="zh-CN" altLang="en-US" sz="1600">
              <a:solidFill>
                <a:schemeClr val="accent2">
                  <a:lumMod val="50000"/>
                </a:schemeClr>
              </a:solidFill>
            </a:endParaRPr>
          </a:p>
        </p:txBody>
      </p:sp>
      <p:pic>
        <p:nvPicPr>
          <p:cNvPr id="4" name="图片 3"/>
          <p:cNvPicPr>
            <a:picLocks noChangeAspect="1"/>
          </p:cNvPicPr>
          <p:nvPr/>
        </p:nvPicPr>
        <p:blipFill>
          <a:blip r:embed="rId2"/>
          <a:stretch>
            <a:fillRect/>
          </a:stretch>
        </p:blipFill>
        <p:spPr>
          <a:xfrm>
            <a:off x="5361940" y="1604010"/>
            <a:ext cx="2689860" cy="3649980"/>
          </a:xfrm>
          <a:prstGeom prst="rect">
            <a:avLst/>
          </a:prstGeom>
        </p:spPr>
      </p:pic>
      <p:pic>
        <p:nvPicPr>
          <p:cNvPr id="6" name="图片 5"/>
          <p:cNvPicPr>
            <a:picLocks noChangeAspect="1"/>
          </p:cNvPicPr>
          <p:nvPr/>
        </p:nvPicPr>
        <p:blipFill>
          <a:blip r:embed="rId3"/>
          <a:stretch>
            <a:fillRect/>
          </a:stretch>
        </p:blipFill>
        <p:spPr>
          <a:xfrm>
            <a:off x="8580120" y="1604010"/>
            <a:ext cx="2827020" cy="358902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 name="矩形 7"/>
          <p:cNvSpPr/>
          <p:nvPr/>
        </p:nvSpPr>
        <p:spPr>
          <a:xfrm>
            <a:off x="5074047" y="1300825"/>
            <a:ext cx="2043906" cy="923330"/>
          </a:xfrm>
          <a:prstGeom prst="rect">
            <a:avLst/>
          </a:prstGeom>
        </p:spPr>
        <p:txBody>
          <a:bodyPr wrap="square">
            <a:spAutoFit/>
          </a:bodyPr>
          <a:lstStyle/>
          <a:p>
            <a:pPr algn="dist"/>
            <a:r>
              <a:rPr lang="zh-CN" altLang="en-US" sz="5400" b="1" dirty="0">
                <a:solidFill>
                  <a:srgbClr val="B45100"/>
                </a:solidFill>
                <a:latin typeface="默陌信笺手写体" panose="02010800040101010101" pitchFamily="2" charset="-122"/>
                <a:ea typeface="默陌信笺手写体" panose="02010800040101010101" pitchFamily="2" charset="-122"/>
              </a:rPr>
              <a:t>目录</a:t>
            </a:r>
            <a:endParaRPr lang="zh-CN" altLang="en-US" sz="5400" b="1" dirty="0">
              <a:solidFill>
                <a:srgbClr val="B45100"/>
              </a:solidFill>
              <a:latin typeface="默陌信笺手写体" panose="02010800040101010101" pitchFamily="2" charset="-122"/>
              <a:ea typeface="默陌信笺手写体" panose="02010800040101010101" pitchFamily="2" charset="-122"/>
            </a:endParaRPr>
          </a:p>
        </p:txBody>
      </p:sp>
      <p:cxnSp>
        <p:nvCxnSpPr>
          <p:cNvPr id="9" name="直接连接符 8"/>
          <p:cNvCxnSpPr/>
          <p:nvPr/>
        </p:nvCxnSpPr>
        <p:spPr>
          <a:xfrm>
            <a:off x="5124450" y="2286000"/>
            <a:ext cx="1952625" cy="0"/>
          </a:xfrm>
          <a:prstGeom prst="line">
            <a:avLst/>
          </a:prstGeom>
          <a:ln w="28575">
            <a:solidFill>
              <a:srgbClr val="B45100"/>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2621915" y="2800350"/>
            <a:ext cx="6998335" cy="2187575"/>
            <a:chOff x="2896240" y="2476499"/>
            <a:chExt cx="6088613" cy="2187449"/>
          </a:xfrm>
        </p:grpSpPr>
        <p:grpSp>
          <p:nvGrpSpPr>
            <p:cNvPr id="11" name="组合 10"/>
            <p:cNvGrpSpPr/>
            <p:nvPr/>
          </p:nvGrpSpPr>
          <p:grpSpPr>
            <a:xfrm>
              <a:off x="2896240" y="2476499"/>
              <a:ext cx="4082102" cy="2187449"/>
              <a:chOff x="2896240" y="2457449"/>
              <a:chExt cx="4082102" cy="2187449"/>
            </a:xfrm>
          </p:grpSpPr>
          <p:sp>
            <p:nvSpPr>
              <p:cNvPr id="28" name="矩形: 圆角 27"/>
              <p:cNvSpPr/>
              <p:nvPr/>
            </p:nvSpPr>
            <p:spPr>
              <a:xfrm>
                <a:off x="2896240" y="245744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9" name="矩形: 圆角 28"/>
              <p:cNvSpPr/>
              <p:nvPr/>
            </p:nvSpPr>
            <p:spPr>
              <a:xfrm>
                <a:off x="2896240" y="3854323"/>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矩形: 圆角 29"/>
              <p:cNvSpPr/>
              <p:nvPr/>
            </p:nvSpPr>
            <p:spPr>
              <a:xfrm>
                <a:off x="6187767" y="245744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2" name="文本框 31"/>
              <p:cNvSpPr txBox="1"/>
              <p:nvPr/>
            </p:nvSpPr>
            <p:spPr>
              <a:xfrm>
                <a:off x="3005777" y="2562225"/>
                <a:ext cx="571500" cy="583531"/>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1</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3" name="文本框 32"/>
              <p:cNvSpPr txBox="1"/>
              <p:nvPr/>
            </p:nvSpPr>
            <p:spPr>
              <a:xfrm>
                <a:off x="6297304" y="2560348"/>
                <a:ext cx="571500" cy="583531"/>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2</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4" name="文本框 33"/>
              <p:cNvSpPr txBox="1"/>
              <p:nvPr/>
            </p:nvSpPr>
            <p:spPr>
              <a:xfrm>
                <a:off x="3005777" y="3960225"/>
                <a:ext cx="571500" cy="583531"/>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3</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grpSp>
        <p:sp>
          <p:nvSpPr>
            <p:cNvPr id="26" name="文本框 25"/>
            <p:cNvSpPr txBox="1"/>
            <p:nvPr/>
          </p:nvSpPr>
          <p:spPr>
            <a:xfrm>
              <a:off x="3781426" y="2495549"/>
              <a:ext cx="1905000" cy="398757"/>
            </a:xfrm>
            <a:prstGeom prst="rect">
              <a:avLst/>
            </a:prstGeom>
            <a:noFill/>
          </p:spPr>
          <p:txBody>
            <a:bodyPr wrap="square" rtlCol="0">
              <a:spAutoFit/>
            </a:bodyPr>
            <a:lstStyle/>
            <a:p>
              <a:pPr algn="l"/>
              <a:r>
                <a:rPr lang="zh-CN" altLang="en-US" sz="2000" dirty="0">
                  <a:solidFill>
                    <a:schemeClr val="tx1">
                      <a:lumMod val="65000"/>
                      <a:lumOff val="35000"/>
                    </a:schemeClr>
                  </a:solidFill>
                  <a:latin typeface="黑体" panose="02010609060101010101" charset="-122"/>
                  <a:ea typeface="黑体" panose="02010609060101010101" charset="-122"/>
                </a:rPr>
                <a:t>象征型艺术赏析</a:t>
              </a:r>
              <a:endParaRPr lang="zh-CN" altLang="en-US" sz="2000" dirty="0">
                <a:solidFill>
                  <a:schemeClr val="tx1">
                    <a:lumMod val="65000"/>
                    <a:lumOff val="35000"/>
                  </a:schemeClr>
                </a:solidFill>
                <a:latin typeface="黑体" panose="02010609060101010101" charset="-122"/>
                <a:ea typeface="黑体" panose="02010609060101010101" charset="-122"/>
              </a:endParaRPr>
            </a:p>
          </p:txBody>
        </p:sp>
        <p:sp>
          <p:nvSpPr>
            <p:cNvPr id="24" name="文本框 23"/>
            <p:cNvSpPr txBox="1"/>
            <p:nvPr/>
          </p:nvSpPr>
          <p:spPr>
            <a:xfrm>
              <a:off x="7079853" y="2493672"/>
              <a:ext cx="1905000" cy="398757"/>
            </a:xfrm>
            <a:prstGeom prst="rect">
              <a:avLst/>
            </a:prstGeom>
            <a:noFill/>
          </p:spPr>
          <p:txBody>
            <a:bodyPr wrap="square" rtlCol="0">
              <a:spAutoFit/>
            </a:bodyPr>
            <a:lstStyle/>
            <a:p>
              <a:pPr algn="l"/>
              <a:r>
                <a:rPr lang="zh-CN" altLang="en-US" sz="2000" dirty="0">
                  <a:solidFill>
                    <a:schemeClr val="tx1">
                      <a:lumMod val="65000"/>
                      <a:lumOff val="35000"/>
                    </a:schemeClr>
                  </a:solidFill>
                  <a:latin typeface="黑体" panose="02010609060101010101" charset="-122"/>
                  <a:ea typeface="黑体" panose="02010609060101010101" charset="-122"/>
                </a:rPr>
                <a:t>古典型艺术赏析</a:t>
              </a:r>
              <a:endParaRPr lang="zh-CN" altLang="en-US" sz="2000" dirty="0">
                <a:solidFill>
                  <a:schemeClr val="tx1">
                    <a:lumMod val="65000"/>
                    <a:lumOff val="35000"/>
                  </a:schemeClr>
                </a:solidFill>
                <a:latin typeface="黑体" panose="02010609060101010101" charset="-122"/>
                <a:ea typeface="黑体" panose="02010609060101010101" charset="-122"/>
              </a:endParaRPr>
            </a:p>
          </p:txBody>
        </p:sp>
        <p:sp>
          <p:nvSpPr>
            <p:cNvPr id="22" name="文本框 21"/>
            <p:cNvSpPr txBox="1"/>
            <p:nvPr/>
          </p:nvSpPr>
          <p:spPr>
            <a:xfrm>
              <a:off x="3778648" y="3875250"/>
              <a:ext cx="1905000" cy="398757"/>
            </a:xfrm>
            <a:prstGeom prst="rect">
              <a:avLst/>
            </a:prstGeom>
            <a:noFill/>
          </p:spPr>
          <p:txBody>
            <a:bodyPr wrap="square" rtlCol="0">
              <a:spAutoFit/>
            </a:bodyPr>
            <a:lstStyle/>
            <a:p>
              <a:pPr algn="l"/>
              <a:r>
                <a:rPr lang="zh-CN" altLang="en-US" sz="2000" dirty="0">
                  <a:solidFill>
                    <a:schemeClr val="tx1">
                      <a:lumMod val="65000"/>
                      <a:lumOff val="35000"/>
                    </a:schemeClr>
                  </a:solidFill>
                  <a:latin typeface="黑体" panose="02010609060101010101" charset="-122"/>
                  <a:ea typeface="黑体" panose="02010609060101010101" charset="-122"/>
                </a:rPr>
                <a:t>浪漫型艺术赏析</a:t>
              </a:r>
              <a:endParaRPr lang="zh-CN" altLang="en-US" sz="2000" dirty="0">
                <a:solidFill>
                  <a:schemeClr val="tx1">
                    <a:lumMod val="65000"/>
                    <a:lumOff val="35000"/>
                  </a:schemeClr>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9" name="文本框 8"/>
          <p:cNvSpPr txBox="1"/>
          <p:nvPr/>
        </p:nvSpPr>
        <p:spPr>
          <a:xfrm>
            <a:off x="539115" y="1155700"/>
            <a:ext cx="6141720" cy="4939030"/>
          </a:xfrm>
          <a:prstGeom prst="rect">
            <a:avLst/>
          </a:prstGeom>
          <a:noFill/>
        </p:spPr>
        <p:txBody>
          <a:bodyPr wrap="square" rtlCol="0">
            <a:spAutoFit/>
          </a:bodyPr>
          <a:p>
            <a:pPr algn="l" fontAlgn="auto">
              <a:lnSpc>
                <a:spcPct val="150000"/>
              </a:lnSpc>
            </a:pPr>
            <a:r>
              <a:rPr lang="zh-CN" altLang="en-US" b="1">
                <a:solidFill>
                  <a:schemeClr val="bg2">
                    <a:lumMod val="25000"/>
                  </a:schemeClr>
                </a:solidFill>
                <a:latin typeface="黑体" panose="02010609060101010101" charset="-122"/>
                <a:ea typeface="黑体" panose="02010609060101010101" charset="-122"/>
              </a:rPr>
              <a:t>三、浪漫型艺术的典型代表</a:t>
            </a:r>
            <a:endParaRPr lang="zh-CN" altLang="en-US" b="1">
              <a:solidFill>
                <a:schemeClr val="bg2">
                  <a:lumMod val="25000"/>
                </a:schemeClr>
              </a:solidFill>
              <a:latin typeface="黑体" panose="02010609060101010101" charset="-122"/>
              <a:ea typeface="黑体" panose="02010609060101010101" charset="-122"/>
            </a:endParaRPr>
          </a:p>
          <a:p>
            <a:pPr algn="l" fontAlgn="auto">
              <a:lnSpc>
                <a:spcPct val="150000"/>
              </a:lnSpc>
            </a:pPr>
            <a:r>
              <a:rPr lang="zh-CN" altLang="en-US" sz="1600">
                <a:solidFill>
                  <a:schemeClr val="bg2">
                    <a:lumMod val="25000"/>
                  </a:schemeClr>
                </a:solidFill>
                <a:latin typeface="黑体" panose="02010609060101010101" charset="-122"/>
                <a:ea typeface="黑体" panose="02010609060101010101" charset="-122"/>
              </a:rPr>
              <a:t>浪漫型艺术的典型形式是绘画、音乐和诗，因为只有在这些艺术作品之中，理念才真正越过形象的规定而自由地表现自己。理念与形象在这几门艺术中呈现一种较为内在的关系，主要是通过不同的精神主体在具体分化后得到更加纯然的观念性，更加凸显的理念的无限与自觉（图 6-3-8）。绘画、音乐和诗歌是以内在的主体性为原则的新的艺术形式。主体性既是内容也是形式，这些艺术形式既能表现人的内心活动又可以刻画事物特征，由此构成浪漫型艺术必备的两个条件。绘画可以从色彩与线条的显现中赋予其中意义的存在，而音乐相对于绘画的色彩和线条而言，在材料的内容和表现方式上都更具观念性。音乐不是表现外在形象而是通过声音回到单纯的内心生活。诗歌则是借助文字来表达观念和情感的方式，将音乐中音调不能完全展现的内容意义的定性品质进行较为清楚和明确的展现。</a:t>
            </a:r>
            <a:endParaRPr lang="zh-CN" altLang="en-US" sz="1600">
              <a:solidFill>
                <a:schemeClr val="bg2">
                  <a:lumMod val="25000"/>
                </a:schemeClr>
              </a:solidFill>
              <a:latin typeface="黑体" panose="02010609060101010101" charset="-122"/>
              <a:ea typeface="黑体" panose="02010609060101010101" charset="-122"/>
            </a:endParaRPr>
          </a:p>
        </p:txBody>
      </p:sp>
      <p:sp>
        <p:nvSpPr>
          <p:cNvPr id="3" name="文本框 2"/>
          <p:cNvSpPr txBox="1"/>
          <p:nvPr/>
        </p:nvSpPr>
        <p:spPr>
          <a:xfrm>
            <a:off x="1623695" y="818515"/>
            <a:ext cx="2067560" cy="337185"/>
          </a:xfrm>
          <a:prstGeom prst="rect">
            <a:avLst/>
          </a:prstGeom>
          <a:noFill/>
        </p:spPr>
        <p:txBody>
          <a:bodyPr wrap="square" rtlCol="0">
            <a:spAutoFit/>
          </a:bodyPr>
          <a:p>
            <a:r>
              <a:rPr lang="zh-CN" altLang="en-US" sz="1600">
                <a:solidFill>
                  <a:schemeClr val="accent2">
                    <a:lumMod val="50000"/>
                  </a:schemeClr>
                </a:solidFill>
              </a:rPr>
              <a:t>浪漫型艺术</a:t>
            </a:r>
            <a:endParaRPr lang="zh-CN" altLang="en-US" sz="1600">
              <a:solidFill>
                <a:schemeClr val="accent2">
                  <a:lumMod val="50000"/>
                </a:schemeClr>
              </a:solidFill>
            </a:endParaRPr>
          </a:p>
        </p:txBody>
      </p:sp>
      <p:pic>
        <p:nvPicPr>
          <p:cNvPr id="5" name="图片 4"/>
          <p:cNvPicPr>
            <a:picLocks noChangeAspect="1"/>
          </p:cNvPicPr>
          <p:nvPr/>
        </p:nvPicPr>
        <p:blipFill>
          <a:blip r:embed="rId2"/>
          <a:stretch>
            <a:fillRect/>
          </a:stretch>
        </p:blipFill>
        <p:spPr>
          <a:xfrm>
            <a:off x="6846570" y="2055495"/>
            <a:ext cx="4091940" cy="313944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963930" y="39497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 name="文本框 2"/>
          <p:cNvSpPr txBox="1"/>
          <p:nvPr/>
        </p:nvSpPr>
        <p:spPr>
          <a:xfrm>
            <a:off x="1623695" y="818515"/>
            <a:ext cx="2477135" cy="337185"/>
          </a:xfrm>
          <a:prstGeom prst="rect">
            <a:avLst/>
          </a:prstGeom>
          <a:noFill/>
        </p:spPr>
        <p:txBody>
          <a:bodyPr wrap="square" rtlCol="0">
            <a:spAutoFit/>
          </a:bodyPr>
          <a:p>
            <a:r>
              <a:rPr lang="zh-CN" altLang="en-US" sz="1600">
                <a:solidFill>
                  <a:schemeClr val="accent2">
                    <a:lumMod val="50000"/>
                  </a:schemeClr>
                </a:solidFill>
              </a:rPr>
              <a:t>“诗画金曲颂山河”座谈会</a:t>
            </a:r>
            <a:endParaRPr lang="zh-CN" altLang="en-US" sz="1600">
              <a:solidFill>
                <a:schemeClr val="accent2">
                  <a:lumMod val="50000"/>
                </a:schemeClr>
              </a:solidFill>
            </a:endParaRPr>
          </a:p>
        </p:txBody>
      </p:sp>
      <p:sp>
        <p:nvSpPr>
          <p:cNvPr id="40" name="任意多边形 39"/>
          <p:cNvSpPr/>
          <p:nvPr>
            <p:custDataLst>
              <p:tags r:id="rId2"/>
            </p:custDataLst>
          </p:nvPr>
        </p:nvSpPr>
        <p:spPr bwMode="auto">
          <a:xfrm flipH="1">
            <a:off x="856104" y="1711496"/>
            <a:ext cx="4795738" cy="936103"/>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solidFill>
            <a:srgbClr val="1F74AD"/>
          </a:solidFill>
          <a:ln w="12700">
            <a:solidFill>
              <a:srgbClr val="1F74AD"/>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黑体" panose="02010609060101010101" charset="-122"/>
              <a:sym typeface="Arial" panose="020B0604020202020204" pitchFamily="34" charset="0"/>
            </a:endParaRPr>
          </a:p>
        </p:txBody>
      </p:sp>
      <p:sp>
        <p:nvSpPr>
          <p:cNvPr id="41" name="矩形 40"/>
          <p:cNvSpPr/>
          <p:nvPr>
            <p:custDataLst>
              <p:tags r:id="rId3"/>
            </p:custDataLst>
          </p:nvPr>
        </p:nvSpPr>
        <p:spPr bwMode="auto">
          <a:xfrm>
            <a:off x="855980" y="2626995"/>
            <a:ext cx="4795520" cy="3710940"/>
          </a:xfrm>
          <a:prstGeom prst="rect">
            <a:avLst/>
          </a:prstGeom>
          <a:solidFill>
            <a:sysClr val="window" lastClr="FFFFFF"/>
          </a:solidFill>
          <a:ln w="12700">
            <a:solidFill>
              <a:srgbClr val="1F74AD"/>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黑体" panose="02010609060101010101" charset="-122"/>
              <a:sym typeface="Arial" panose="020B0604020202020204" pitchFamily="34" charset="0"/>
            </a:endParaRPr>
          </a:p>
        </p:txBody>
      </p:sp>
      <p:sp>
        <p:nvSpPr>
          <p:cNvPr id="38" name="椭圆 37"/>
          <p:cNvSpPr/>
          <p:nvPr>
            <p:custDataLst>
              <p:tags r:id="rId4"/>
            </p:custDataLst>
          </p:nvPr>
        </p:nvSpPr>
        <p:spPr>
          <a:xfrm>
            <a:off x="2916531" y="1396349"/>
            <a:ext cx="674884" cy="674884"/>
          </a:xfrm>
          <a:prstGeom prst="ellipse">
            <a:avLst/>
          </a:prstGeom>
          <a:solidFill>
            <a:sysClr val="window" lastClr="FFFFFF"/>
          </a:solidFill>
          <a:ln w="28575" cap="flat" cmpd="sng" algn="ctr">
            <a:solidFill>
              <a:srgbClr val="1F74AD"/>
            </a:solid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latin typeface="Arial" panose="020B0604020202020204" pitchFamily="34" charset="0"/>
              <a:ea typeface="黑体" panose="02010609060101010101" charset="-122"/>
              <a:sym typeface="Arial" panose="020B0604020202020204" pitchFamily="34" charset="0"/>
            </a:endParaRPr>
          </a:p>
        </p:txBody>
      </p:sp>
      <p:sp>
        <p:nvSpPr>
          <p:cNvPr id="39" name="任意多边形 38"/>
          <p:cNvSpPr/>
          <p:nvPr>
            <p:custDataLst>
              <p:tags r:id="rId5"/>
            </p:custDataLst>
          </p:nvPr>
        </p:nvSpPr>
        <p:spPr bwMode="auto">
          <a:xfrm>
            <a:off x="3083398" y="1551845"/>
            <a:ext cx="341149" cy="363892"/>
          </a:xfrm>
          <a:custGeom>
            <a:avLst/>
            <a:gdLst>
              <a:gd name="T0" fmla="*/ 41 w 45"/>
              <a:gd name="T1" fmla="*/ 48 h 48"/>
              <a:gd name="T2" fmla="*/ 0 w 45"/>
              <a:gd name="T3" fmla="*/ 44 h 48"/>
              <a:gd name="T4" fmla="*/ 3 w 45"/>
              <a:gd name="T5" fmla="*/ 7 h 48"/>
              <a:gd name="T6" fmla="*/ 7 w 45"/>
              <a:gd name="T7" fmla="*/ 4 h 48"/>
              <a:gd name="T8" fmla="*/ 13 w 45"/>
              <a:gd name="T9" fmla="*/ 0 h 48"/>
              <a:gd name="T10" fmla="*/ 17 w 45"/>
              <a:gd name="T11" fmla="*/ 7 h 48"/>
              <a:gd name="T12" fmla="*/ 27 w 45"/>
              <a:gd name="T13" fmla="*/ 4 h 48"/>
              <a:gd name="T14" fmla="*/ 33 w 45"/>
              <a:gd name="T15" fmla="*/ 0 h 48"/>
              <a:gd name="T16" fmla="*/ 38 w 45"/>
              <a:gd name="T17" fmla="*/ 7 h 48"/>
              <a:gd name="T18" fmla="*/ 45 w 45"/>
              <a:gd name="T19" fmla="*/ 10 h 48"/>
              <a:gd name="T20" fmla="*/ 11 w 45"/>
              <a:gd name="T21" fmla="*/ 25 h 48"/>
              <a:gd name="T22" fmla="*/ 3 w 45"/>
              <a:gd name="T23" fmla="*/ 17 h 48"/>
              <a:gd name="T24" fmla="*/ 11 w 45"/>
              <a:gd name="T25" fmla="*/ 25 h 48"/>
              <a:gd name="T26" fmla="*/ 11 w 45"/>
              <a:gd name="T27" fmla="*/ 26 h 48"/>
              <a:gd name="T28" fmla="*/ 3 w 45"/>
              <a:gd name="T29" fmla="*/ 35 h 48"/>
              <a:gd name="T30" fmla="*/ 11 w 45"/>
              <a:gd name="T31" fmla="*/ 44 h 48"/>
              <a:gd name="T32" fmla="*/ 3 w 45"/>
              <a:gd name="T33" fmla="*/ 37 h 48"/>
              <a:gd name="T34" fmla="*/ 11 w 45"/>
              <a:gd name="T35" fmla="*/ 44 h 48"/>
              <a:gd name="T36" fmla="*/ 13 w 45"/>
              <a:gd name="T37" fmla="*/ 3 h 48"/>
              <a:gd name="T38" fmla="*/ 10 w 45"/>
              <a:gd name="T39" fmla="*/ 4 h 48"/>
              <a:gd name="T40" fmla="*/ 11 w 45"/>
              <a:gd name="T41" fmla="*/ 13 h 48"/>
              <a:gd name="T42" fmla="*/ 14 w 45"/>
              <a:gd name="T43" fmla="*/ 12 h 48"/>
              <a:gd name="T44" fmla="*/ 21 w 45"/>
              <a:gd name="T45" fmla="*/ 25 h 48"/>
              <a:gd name="T46" fmla="*/ 13 w 45"/>
              <a:gd name="T47" fmla="*/ 17 h 48"/>
              <a:gd name="T48" fmla="*/ 21 w 45"/>
              <a:gd name="T49" fmla="*/ 25 h 48"/>
              <a:gd name="T50" fmla="*/ 21 w 45"/>
              <a:gd name="T51" fmla="*/ 26 h 48"/>
              <a:gd name="T52" fmla="*/ 13 w 45"/>
              <a:gd name="T53" fmla="*/ 35 h 48"/>
              <a:gd name="T54" fmla="*/ 21 w 45"/>
              <a:gd name="T55" fmla="*/ 44 h 48"/>
              <a:gd name="T56" fmla="*/ 13 w 45"/>
              <a:gd name="T57" fmla="*/ 37 h 48"/>
              <a:gd name="T58" fmla="*/ 21 w 45"/>
              <a:gd name="T59" fmla="*/ 44 h 48"/>
              <a:gd name="T60" fmla="*/ 32 w 45"/>
              <a:gd name="T61" fmla="*/ 17 h 48"/>
              <a:gd name="T62" fmla="*/ 23 w 45"/>
              <a:gd name="T63" fmla="*/ 25 h 48"/>
              <a:gd name="T64" fmla="*/ 32 w 45"/>
              <a:gd name="T65" fmla="*/ 35 h 48"/>
              <a:gd name="T66" fmla="*/ 23 w 45"/>
              <a:gd name="T67" fmla="*/ 26 h 48"/>
              <a:gd name="T68" fmla="*/ 32 w 45"/>
              <a:gd name="T69" fmla="*/ 35 h 48"/>
              <a:gd name="T70" fmla="*/ 32 w 45"/>
              <a:gd name="T71" fmla="*/ 37 h 48"/>
              <a:gd name="T72" fmla="*/ 23 w 45"/>
              <a:gd name="T73" fmla="*/ 44 h 48"/>
              <a:gd name="T74" fmla="*/ 34 w 45"/>
              <a:gd name="T75" fmla="*/ 4 h 48"/>
              <a:gd name="T76" fmla="*/ 32 w 45"/>
              <a:gd name="T77" fmla="*/ 3 h 48"/>
              <a:gd name="T78" fmla="*/ 31 w 45"/>
              <a:gd name="T79" fmla="*/ 12 h 48"/>
              <a:gd name="T80" fmla="*/ 33 w 45"/>
              <a:gd name="T81" fmla="*/ 13 h 48"/>
              <a:gd name="T82" fmla="*/ 34 w 45"/>
              <a:gd name="T83" fmla="*/ 4 h 48"/>
              <a:gd name="T84" fmla="*/ 41 w 45"/>
              <a:gd name="T85" fmla="*/ 17 h 48"/>
              <a:gd name="T86" fmla="*/ 33 w 45"/>
              <a:gd name="T87" fmla="*/ 25 h 48"/>
              <a:gd name="T88" fmla="*/ 41 w 45"/>
              <a:gd name="T89" fmla="*/ 35 h 48"/>
              <a:gd name="T90" fmla="*/ 33 w 45"/>
              <a:gd name="T91" fmla="*/ 26 h 48"/>
              <a:gd name="T92" fmla="*/ 41 w 45"/>
              <a:gd name="T93" fmla="*/ 35 h 48"/>
              <a:gd name="T94" fmla="*/ 41 w 45"/>
              <a:gd name="T95" fmla="*/ 37 h 48"/>
              <a:gd name="T96" fmla="*/ 33 w 45"/>
              <a:gd name="T9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8">
                <a:moveTo>
                  <a:pt x="45" y="44"/>
                </a:moveTo>
                <a:cubicBezTo>
                  <a:pt x="45" y="46"/>
                  <a:pt x="43" y="48"/>
                  <a:pt x="41" y="48"/>
                </a:cubicBezTo>
                <a:cubicBezTo>
                  <a:pt x="3" y="48"/>
                  <a:pt x="3" y="48"/>
                  <a:pt x="3" y="48"/>
                </a:cubicBezTo>
                <a:cubicBezTo>
                  <a:pt x="1" y="48"/>
                  <a:pt x="0" y="46"/>
                  <a:pt x="0" y="44"/>
                </a:cubicBezTo>
                <a:cubicBezTo>
                  <a:pt x="0" y="10"/>
                  <a:pt x="0" y="10"/>
                  <a:pt x="0" y="10"/>
                </a:cubicBezTo>
                <a:cubicBezTo>
                  <a:pt x="0" y="8"/>
                  <a:pt x="1" y="7"/>
                  <a:pt x="3" y="7"/>
                </a:cubicBezTo>
                <a:cubicBezTo>
                  <a:pt x="7" y="7"/>
                  <a:pt x="7" y="7"/>
                  <a:pt x="7" y="7"/>
                </a:cubicBezTo>
                <a:cubicBezTo>
                  <a:pt x="7" y="4"/>
                  <a:pt x="7" y="4"/>
                  <a:pt x="7" y="4"/>
                </a:cubicBezTo>
                <a:cubicBezTo>
                  <a:pt x="7" y="2"/>
                  <a:pt x="9" y="0"/>
                  <a:pt x="11" y="0"/>
                </a:cubicBezTo>
                <a:cubicBezTo>
                  <a:pt x="13" y="0"/>
                  <a:pt x="13" y="0"/>
                  <a:pt x="13" y="0"/>
                </a:cubicBezTo>
                <a:cubicBezTo>
                  <a:pt x="15" y="0"/>
                  <a:pt x="17" y="2"/>
                  <a:pt x="17" y="4"/>
                </a:cubicBezTo>
                <a:cubicBezTo>
                  <a:pt x="17" y="7"/>
                  <a:pt x="17" y="7"/>
                  <a:pt x="17" y="7"/>
                </a:cubicBezTo>
                <a:cubicBezTo>
                  <a:pt x="27" y="7"/>
                  <a:pt x="27" y="7"/>
                  <a:pt x="27" y="7"/>
                </a:cubicBezTo>
                <a:cubicBezTo>
                  <a:pt x="27" y="4"/>
                  <a:pt x="27" y="4"/>
                  <a:pt x="27" y="4"/>
                </a:cubicBezTo>
                <a:cubicBezTo>
                  <a:pt x="27" y="2"/>
                  <a:pt x="29" y="0"/>
                  <a:pt x="32" y="0"/>
                </a:cubicBezTo>
                <a:cubicBezTo>
                  <a:pt x="33" y="0"/>
                  <a:pt x="33" y="0"/>
                  <a:pt x="33" y="0"/>
                </a:cubicBezTo>
                <a:cubicBezTo>
                  <a:pt x="36" y="0"/>
                  <a:pt x="38" y="2"/>
                  <a:pt x="38" y="4"/>
                </a:cubicBezTo>
                <a:cubicBezTo>
                  <a:pt x="38" y="7"/>
                  <a:pt x="38" y="7"/>
                  <a:pt x="38" y="7"/>
                </a:cubicBezTo>
                <a:cubicBezTo>
                  <a:pt x="41" y="7"/>
                  <a:pt x="41" y="7"/>
                  <a:pt x="41" y="7"/>
                </a:cubicBezTo>
                <a:cubicBezTo>
                  <a:pt x="43" y="7"/>
                  <a:pt x="45" y="8"/>
                  <a:pt x="45" y="10"/>
                </a:cubicBezTo>
                <a:lnTo>
                  <a:pt x="45" y="44"/>
                </a:lnTo>
                <a:close/>
                <a:moveTo>
                  <a:pt x="11" y="25"/>
                </a:moveTo>
                <a:cubicBezTo>
                  <a:pt x="11" y="17"/>
                  <a:pt x="11" y="17"/>
                  <a:pt x="11" y="17"/>
                </a:cubicBezTo>
                <a:cubicBezTo>
                  <a:pt x="3" y="17"/>
                  <a:pt x="3" y="17"/>
                  <a:pt x="3" y="17"/>
                </a:cubicBezTo>
                <a:cubicBezTo>
                  <a:pt x="3" y="25"/>
                  <a:pt x="3" y="25"/>
                  <a:pt x="3" y="25"/>
                </a:cubicBezTo>
                <a:lnTo>
                  <a:pt x="11" y="25"/>
                </a:lnTo>
                <a:close/>
                <a:moveTo>
                  <a:pt x="11" y="35"/>
                </a:moveTo>
                <a:cubicBezTo>
                  <a:pt x="11" y="26"/>
                  <a:pt x="11" y="26"/>
                  <a:pt x="11" y="26"/>
                </a:cubicBezTo>
                <a:cubicBezTo>
                  <a:pt x="3" y="26"/>
                  <a:pt x="3" y="26"/>
                  <a:pt x="3" y="26"/>
                </a:cubicBezTo>
                <a:cubicBezTo>
                  <a:pt x="3" y="35"/>
                  <a:pt x="3" y="35"/>
                  <a:pt x="3" y="35"/>
                </a:cubicBezTo>
                <a:lnTo>
                  <a:pt x="11" y="35"/>
                </a:lnTo>
                <a:close/>
                <a:moveTo>
                  <a:pt x="11" y="44"/>
                </a:moveTo>
                <a:cubicBezTo>
                  <a:pt x="11" y="37"/>
                  <a:pt x="11" y="37"/>
                  <a:pt x="11" y="37"/>
                </a:cubicBezTo>
                <a:cubicBezTo>
                  <a:pt x="3" y="37"/>
                  <a:pt x="3" y="37"/>
                  <a:pt x="3" y="37"/>
                </a:cubicBezTo>
                <a:cubicBezTo>
                  <a:pt x="3" y="44"/>
                  <a:pt x="3" y="44"/>
                  <a:pt x="3" y="44"/>
                </a:cubicBezTo>
                <a:lnTo>
                  <a:pt x="11" y="44"/>
                </a:lnTo>
                <a:close/>
                <a:moveTo>
                  <a:pt x="14" y="4"/>
                </a:moveTo>
                <a:cubicBezTo>
                  <a:pt x="14" y="4"/>
                  <a:pt x="13" y="3"/>
                  <a:pt x="13" y="3"/>
                </a:cubicBezTo>
                <a:cubicBezTo>
                  <a:pt x="11" y="3"/>
                  <a:pt x="11" y="3"/>
                  <a:pt x="11" y="3"/>
                </a:cubicBezTo>
                <a:cubicBezTo>
                  <a:pt x="11" y="3"/>
                  <a:pt x="10" y="4"/>
                  <a:pt x="10" y="4"/>
                </a:cubicBezTo>
                <a:cubicBezTo>
                  <a:pt x="10" y="12"/>
                  <a:pt x="10" y="12"/>
                  <a:pt x="10" y="12"/>
                </a:cubicBezTo>
                <a:cubicBezTo>
                  <a:pt x="10" y="12"/>
                  <a:pt x="11" y="13"/>
                  <a:pt x="11" y="13"/>
                </a:cubicBezTo>
                <a:cubicBezTo>
                  <a:pt x="13" y="13"/>
                  <a:pt x="13" y="13"/>
                  <a:pt x="13" y="13"/>
                </a:cubicBezTo>
                <a:cubicBezTo>
                  <a:pt x="13" y="13"/>
                  <a:pt x="14" y="12"/>
                  <a:pt x="14" y="12"/>
                </a:cubicBezTo>
                <a:lnTo>
                  <a:pt x="14" y="4"/>
                </a:lnTo>
                <a:close/>
                <a:moveTo>
                  <a:pt x="21" y="25"/>
                </a:moveTo>
                <a:cubicBezTo>
                  <a:pt x="21" y="17"/>
                  <a:pt x="21" y="17"/>
                  <a:pt x="21" y="17"/>
                </a:cubicBezTo>
                <a:cubicBezTo>
                  <a:pt x="13" y="17"/>
                  <a:pt x="13" y="17"/>
                  <a:pt x="13" y="17"/>
                </a:cubicBezTo>
                <a:cubicBezTo>
                  <a:pt x="13" y="25"/>
                  <a:pt x="13" y="25"/>
                  <a:pt x="13" y="25"/>
                </a:cubicBezTo>
                <a:lnTo>
                  <a:pt x="21" y="25"/>
                </a:lnTo>
                <a:close/>
                <a:moveTo>
                  <a:pt x="21" y="35"/>
                </a:moveTo>
                <a:cubicBezTo>
                  <a:pt x="21" y="26"/>
                  <a:pt x="21" y="26"/>
                  <a:pt x="21" y="26"/>
                </a:cubicBezTo>
                <a:cubicBezTo>
                  <a:pt x="13" y="26"/>
                  <a:pt x="13" y="26"/>
                  <a:pt x="13" y="26"/>
                </a:cubicBezTo>
                <a:cubicBezTo>
                  <a:pt x="13" y="35"/>
                  <a:pt x="13" y="35"/>
                  <a:pt x="13" y="35"/>
                </a:cubicBezTo>
                <a:lnTo>
                  <a:pt x="21" y="35"/>
                </a:lnTo>
                <a:close/>
                <a:moveTo>
                  <a:pt x="21" y="44"/>
                </a:moveTo>
                <a:cubicBezTo>
                  <a:pt x="21" y="37"/>
                  <a:pt x="21" y="37"/>
                  <a:pt x="21" y="37"/>
                </a:cubicBezTo>
                <a:cubicBezTo>
                  <a:pt x="13" y="37"/>
                  <a:pt x="13" y="37"/>
                  <a:pt x="13" y="37"/>
                </a:cubicBezTo>
                <a:cubicBezTo>
                  <a:pt x="13" y="44"/>
                  <a:pt x="13" y="44"/>
                  <a:pt x="13" y="44"/>
                </a:cubicBezTo>
                <a:lnTo>
                  <a:pt x="21" y="44"/>
                </a:lnTo>
                <a:close/>
                <a:moveTo>
                  <a:pt x="32" y="25"/>
                </a:moveTo>
                <a:cubicBezTo>
                  <a:pt x="32" y="17"/>
                  <a:pt x="32" y="17"/>
                  <a:pt x="32" y="17"/>
                </a:cubicBezTo>
                <a:cubicBezTo>
                  <a:pt x="23" y="17"/>
                  <a:pt x="23" y="17"/>
                  <a:pt x="23" y="17"/>
                </a:cubicBezTo>
                <a:cubicBezTo>
                  <a:pt x="23" y="25"/>
                  <a:pt x="23" y="25"/>
                  <a:pt x="23" y="25"/>
                </a:cubicBezTo>
                <a:lnTo>
                  <a:pt x="32" y="25"/>
                </a:lnTo>
                <a:close/>
                <a:moveTo>
                  <a:pt x="32" y="35"/>
                </a:moveTo>
                <a:cubicBezTo>
                  <a:pt x="32" y="26"/>
                  <a:pt x="32" y="26"/>
                  <a:pt x="32" y="26"/>
                </a:cubicBezTo>
                <a:cubicBezTo>
                  <a:pt x="23" y="26"/>
                  <a:pt x="23" y="26"/>
                  <a:pt x="23" y="26"/>
                </a:cubicBezTo>
                <a:cubicBezTo>
                  <a:pt x="23" y="35"/>
                  <a:pt x="23" y="35"/>
                  <a:pt x="23" y="35"/>
                </a:cubicBezTo>
                <a:lnTo>
                  <a:pt x="32" y="35"/>
                </a:lnTo>
                <a:close/>
                <a:moveTo>
                  <a:pt x="32" y="44"/>
                </a:moveTo>
                <a:cubicBezTo>
                  <a:pt x="32" y="37"/>
                  <a:pt x="32" y="37"/>
                  <a:pt x="32" y="37"/>
                </a:cubicBezTo>
                <a:cubicBezTo>
                  <a:pt x="23" y="37"/>
                  <a:pt x="23" y="37"/>
                  <a:pt x="23" y="37"/>
                </a:cubicBezTo>
                <a:cubicBezTo>
                  <a:pt x="23" y="44"/>
                  <a:pt x="23" y="44"/>
                  <a:pt x="23" y="44"/>
                </a:cubicBezTo>
                <a:lnTo>
                  <a:pt x="32" y="44"/>
                </a:lnTo>
                <a:close/>
                <a:moveTo>
                  <a:pt x="34" y="4"/>
                </a:moveTo>
                <a:cubicBezTo>
                  <a:pt x="34" y="4"/>
                  <a:pt x="34" y="3"/>
                  <a:pt x="33" y="3"/>
                </a:cubicBezTo>
                <a:cubicBezTo>
                  <a:pt x="32" y="3"/>
                  <a:pt x="32" y="3"/>
                  <a:pt x="32" y="3"/>
                </a:cubicBezTo>
                <a:cubicBezTo>
                  <a:pt x="31" y="3"/>
                  <a:pt x="31" y="4"/>
                  <a:pt x="31" y="4"/>
                </a:cubicBezTo>
                <a:cubicBezTo>
                  <a:pt x="31" y="12"/>
                  <a:pt x="31" y="12"/>
                  <a:pt x="31" y="12"/>
                </a:cubicBezTo>
                <a:cubicBezTo>
                  <a:pt x="31" y="12"/>
                  <a:pt x="31" y="13"/>
                  <a:pt x="32" y="13"/>
                </a:cubicBezTo>
                <a:cubicBezTo>
                  <a:pt x="33" y="13"/>
                  <a:pt x="33" y="13"/>
                  <a:pt x="33" y="13"/>
                </a:cubicBezTo>
                <a:cubicBezTo>
                  <a:pt x="34" y="13"/>
                  <a:pt x="34" y="12"/>
                  <a:pt x="34" y="12"/>
                </a:cubicBezTo>
                <a:lnTo>
                  <a:pt x="34" y="4"/>
                </a:lnTo>
                <a:close/>
                <a:moveTo>
                  <a:pt x="41" y="25"/>
                </a:moveTo>
                <a:cubicBezTo>
                  <a:pt x="41" y="17"/>
                  <a:pt x="41" y="17"/>
                  <a:pt x="41" y="17"/>
                </a:cubicBezTo>
                <a:cubicBezTo>
                  <a:pt x="33" y="17"/>
                  <a:pt x="33" y="17"/>
                  <a:pt x="33" y="17"/>
                </a:cubicBezTo>
                <a:cubicBezTo>
                  <a:pt x="33" y="25"/>
                  <a:pt x="33" y="25"/>
                  <a:pt x="33" y="25"/>
                </a:cubicBezTo>
                <a:lnTo>
                  <a:pt x="41" y="25"/>
                </a:lnTo>
                <a:close/>
                <a:moveTo>
                  <a:pt x="41" y="35"/>
                </a:moveTo>
                <a:cubicBezTo>
                  <a:pt x="41" y="26"/>
                  <a:pt x="41" y="26"/>
                  <a:pt x="41" y="26"/>
                </a:cubicBezTo>
                <a:cubicBezTo>
                  <a:pt x="33" y="26"/>
                  <a:pt x="33" y="26"/>
                  <a:pt x="33" y="26"/>
                </a:cubicBezTo>
                <a:cubicBezTo>
                  <a:pt x="33" y="35"/>
                  <a:pt x="33" y="35"/>
                  <a:pt x="33" y="35"/>
                </a:cubicBezTo>
                <a:lnTo>
                  <a:pt x="41" y="35"/>
                </a:lnTo>
                <a:close/>
                <a:moveTo>
                  <a:pt x="41" y="44"/>
                </a:moveTo>
                <a:cubicBezTo>
                  <a:pt x="41" y="37"/>
                  <a:pt x="41" y="37"/>
                  <a:pt x="41" y="37"/>
                </a:cubicBezTo>
                <a:cubicBezTo>
                  <a:pt x="33" y="37"/>
                  <a:pt x="33" y="37"/>
                  <a:pt x="33" y="37"/>
                </a:cubicBezTo>
                <a:cubicBezTo>
                  <a:pt x="33" y="44"/>
                  <a:pt x="33" y="44"/>
                  <a:pt x="33" y="44"/>
                </a:cubicBezTo>
                <a:lnTo>
                  <a:pt x="41" y="44"/>
                </a:lnTo>
                <a:close/>
              </a:path>
            </a:pathLst>
          </a:custGeom>
          <a:solidFill>
            <a:srgbClr val="1F74AD"/>
          </a:solidFill>
          <a:ln>
            <a:noFill/>
          </a:ln>
        </p:spPr>
        <p:txBody>
          <a:bodyPr wrap="square" lIns="91440" tIns="45720" rIns="91440" bIns="45720" anchor="ctr">
            <a:normAutofit fontScale="65000" lnSpcReduction="10000"/>
          </a:bodyPr>
          <a:lstStyle/>
          <a:p>
            <a:pPr algn="ctr">
              <a:lnSpc>
                <a:spcPct val="140000"/>
              </a:lnSpc>
            </a:pPr>
            <a:endParaRPr dirty="0">
              <a:latin typeface="Arial" panose="020B0604020202020204" pitchFamily="34" charset="0"/>
              <a:ea typeface="黑体" panose="02010609060101010101" charset="-122"/>
              <a:sym typeface="Arial" panose="020B0604020202020204" pitchFamily="34" charset="0"/>
            </a:endParaRPr>
          </a:p>
        </p:txBody>
      </p:sp>
      <p:sp>
        <p:nvSpPr>
          <p:cNvPr id="43" name="矩形 42"/>
          <p:cNvSpPr/>
          <p:nvPr>
            <p:custDataLst>
              <p:tags r:id="rId6"/>
            </p:custDataLst>
          </p:nvPr>
        </p:nvSpPr>
        <p:spPr bwMode="auto">
          <a:xfrm>
            <a:off x="1108710" y="3028950"/>
            <a:ext cx="4383405" cy="2906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pPr>
            <a:r>
              <a:rPr lang="zh-CN" altLang="en-US" sz="1600" spc="150">
                <a:latin typeface="Arial" panose="020B0604020202020204" pitchFamily="34" charset="0"/>
                <a:ea typeface="黑体" panose="02010609060101010101" charset="-122"/>
                <a:sym typeface="Arial" panose="020B0604020202020204" pitchFamily="34" charset="0"/>
              </a:rPr>
              <a:t>1. 从浪漫型艺术角度出发，结合浪漫型艺术知识，赞颂祖国建设成就为主题创作的作品，在其中选取绘画、音乐、诗歌，学习鉴赏作品本身的艺术之美，体会创作者及作品的伟大精神。</a:t>
            </a:r>
            <a:endParaRPr lang="zh-CN" altLang="en-US" sz="1600" spc="150">
              <a:latin typeface="Arial" panose="020B0604020202020204" pitchFamily="34" charset="0"/>
              <a:ea typeface="黑体" panose="02010609060101010101" charset="-122"/>
              <a:sym typeface="Arial" panose="020B0604020202020204" pitchFamily="34" charset="0"/>
            </a:endParaRPr>
          </a:p>
          <a:p>
            <a:pPr algn="l">
              <a:lnSpc>
                <a:spcPct val="120000"/>
              </a:lnSpc>
            </a:pPr>
            <a:r>
              <a:rPr lang="zh-CN" altLang="en-US" sz="1600" spc="150">
                <a:latin typeface="Arial" panose="020B0604020202020204" pitchFamily="34" charset="0"/>
                <a:ea typeface="黑体" panose="02010609060101010101" charset="-122"/>
                <a:sym typeface="Arial" panose="020B0604020202020204" pitchFamily="34" charset="0"/>
              </a:rPr>
              <a:t>2. 从审美情趣入手，通过集体讨论创作，提高对浪漫型艺术作品的审美认知。</a:t>
            </a:r>
            <a:endParaRPr lang="zh-CN" altLang="en-US" sz="1600" spc="150">
              <a:latin typeface="Arial" panose="020B0604020202020204" pitchFamily="34" charset="0"/>
              <a:ea typeface="黑体" panose="02010609060101010101" charset="-122"/>
              <a:sym typeface="Arial" panose="020B0604020202020204" pitchFamily="34" charset="0"/>
            </a:endParaRPr>
          </a:p>
          <a:p>
            <a:pPr algn="l">
              <a:lnSpc>
                <a:spcPct val="120000"/>
              </a:lnSpc>
            </a:pPr>
            <a:r>
              <a:rPr lang="zh-CN" altLang="en-US" sz="1600" spc="150">
                <a:latin typeface="Arial" panose="020B0604020202020204" pitchFamily="34" charset="0"/>
                <a:ea typeface="黑体" panose="02010609060101010101" charset="-122"/>
                <a:sym typeface="Arial" panose="020B0604020202020204" pitchFamily="34" charset="0"/>
              </a:rPr>
              <a:t>3. 通过深入地探讨，将浪漫型艺术所传递的精神转化为实际的制作成果，提高对于美的形象的表现能力。</a:t>
            </a:r>
            <a:endParaRPr lang="zh-CN" altLang="en-US" sz="1600" spc="150">
              <a:latin typeface="Arial" panose="020B0604020202020204" pitchFamily="34" charset="0"/>
              <a:ea typeface="黑体" panose="02010609060101010101" charset="-122"/>
              <a:sym typeface="Arial" panose="020B0604020202020204" pitchFamily="34" charset="0"/>
            </a:endParaRPr>
          </a:p>
        </p:txBody>
      </p:sp>
      <p:sp>
        <p:nvSpPr>
          <p:cNvPr id="44" name="文本框 43"/>
          <p:cNvSpPr txBox="1"/>
          <p:nvPr>
            <p:custDataLst>
              <p:tags r:id="rId7"/>
            </p:custDataLst>
          </p:nvPr>
        </p:nvSpPr>
        <p:spPr bwMode="auto">
          <a:xfrm>
            <a:off x="2255208" y="2626963"/>
            <a:ext cx="2088971"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lnSpcReduction="2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30000"/>
              </a:lnSpc>
              <a:spcBef>
                <a:spcPct val="0"/>
              </a:spcBef>
              <a:buFontTx/>
              <a:buNone/>
            </a:pPr>
            <a:r>
              <a:rPr lang="zh-CN" altLang="en-US" sz="2000" b="1" spc="300">
                <a:latin typeface="Arial" panose="020B0604020202020204" pitchFamily="34" charset="0"/>
                <a:ea typeface="黑体" panose="02010609060101010101" charset="-122"/>
                <a:sym typeface="Arial" panose="020B0604020202020204" pitchFamily="34" charset="0"/>
              </a:rPr>
              <a:t>活动目标</a:t>
            </a:r>
            <a:endParaRPr lang="zh-CN" altLang="en-US" sz="2000" b="1" spc="300">
              <a:latin typeface="Arial" panose="020B0604020202020204" pitchFamily="34" charset="0"/>
              <a:ea typeface="黑体" panose="02010609060101010101" charset="-122"/>
              <a:sym typeface="Arial" panose="020B0604020202020204" pitchFamily="34" charset="0"/>
            </a:endParaRPr>
          </a:p>
        </p:txBody>
      </p:sp>
      <p:sp>
        <p:nvSpPr>
          <p:cNvPr id="4" name="任意多边形 3"/>
          <p:cNvSpPr/>
          <p:nvPr>
            <p:custDataLst>
              <p:tags r:id="rId8"/>
            </p:custDataLst>
          </p:nvPr>
        </p:nvSpPr>
        <p:spPr bwMode="auto">
          <a:xfrm flipH="1">
            <a:off x="6281945" y="1423464"/>
            <a:ext cx="4795738" cy="1224135"/>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solidFill>
            <a:srgbClr val="3498DB"/>
          </a:solidFill>
          <a:ln w="12700">
            <a:solidFill>
              <a:srgbClr val="3498DB"/>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黑体" panose="02010609060101010101" charset="-122"/>
              <a:sym typeface="Arial" panose="020B0604020202020204" pitchFamily="34" charset="0"/>
            </a:endParaRPr>
          </a:p>
        </p:txBody>
      </p:sp>
      <p:sp>
        <p:nvSpPr>
          <p:cNvPr id="6" name="矩形 5"/>
          <p:cNvSpPr/>
          <p:nvPr>
            <p:custDataLst>
              <p:tags r:id="rId9"/>
            </p:custDataLst>
          </p:nvPr>
        </p:nvSpPr>
        <p:spPr bwMode="auto">
          <a:xfrm>
            <a:off x="6282055" y="2626995"/>
            <a:ext cx="4795520" cy="3710940"/>
          </a:xfrm>
          <a:prstGeom prst="rect">
            <a:avLst/>
          </a:prstGeom>
          <a:solidFill>
            <a:sysClr val="window" lastClr="FFFFFF"/>
          </a:solidFill>
          <a:ln w="12700">
            <a:solidFill>
              <a:srgbClr val="3498DB"/>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黑体" panose="02010609060101010101" charset="-122"/>
              <a:sym typeface="Arial" panose="020B0604020202020204" pitchFamily="34" charset="0"/>
            </a:endParaRPr>
          </a:p>
        </p:txBody>
      </p:sp>
      <p:sp>
        <p:nvSpPr>
          <p:cNvPr id="36" name="椭圆 35"/>
          <p:cNvSpPr/>
          <p:nvPr>
            <p:custDataLst>
              <p:tags r:id="rId10"/>
            </p:custDataLst>
          </p:nvPr>
        </p:nvSpPr>
        <p:spPr>
          <a:xfrm>
            <a:off x="8342372" y="1214403"/>
            <a:ext cx="674884" cy="674884"/>
          </a:xfrm>
          <a:prstGeom prst="ellipse">
            <a:avLst/>
          </a:prstGeom>
          <a:solidFill>
            <a:sysClr val="window" lastClr="FFFFFF"/>
          </a:solidFill>
          <a:ln w="28575" cap="flat" cmpd="sng" algn="ctr">
            <a:solidFill>
              <a:srgbClr val="3498DB"/>
            </a:solid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latin typeface="Arial" panose="020B0604020202020204" pitchFamily="34" charset="0"/>
              <a:ea typeface="黑体" panose="02010609060101010101" charset="-122"/>
              <a:sym typeface="Arial" panose="020B0604020202020204" pitchFamily="34" charset="0"/>
            </a:endParaRPr>
          </a:p>
        </p:txBody>
      </p:sp>
      <p:sp>
        <p:nvSpPr>
          <p:cNvPr id="37" name="任意多边形 36"/>
          <p:cNvSpPr/>
          <p:nvPr>
            <p:custDataLst>
              <p:tags r:id="rId11"/>
            </p:custDataLst>
          </p:nvPr>
        </p:nvSpPr>
        <p:spPr bwMode="auto">
          <a:xfrm>
            <a:off x="8497868" y="1378324"/>
            <a:ext cx="363892" cy="347040"/>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rgbClr val="3498DB"/>
          </a:solidFill>
          <a:ln>
            <a:noFill/>
          </a:ln>
        </p:spPr>
        <p:txBody>
          <a:bodyPr wrap="square" lIns="91440" tIns="45720" rIns="91440" bIns="45720" anchor="ctr">
            <a:normAutofit fontScale="75000" lnSpcReduction="10000"/>
          </a:bodyPr>
          <a:lstStyle/>
          <a:p>
            <a:pPr algn="ctr">
              <a:lnSpc>
                <a:spcPct val="130000"/>
              </a:lnSpc>
            </a:pPr>
            <a:endParaRPr dirty="0">
              <a:latin typeface="Arial" panose="020B0604020202020204" pitchFamily="34" charset="0"/>
              <a:ea typeface="黑体" panose="02010609060101010101" charset="-122"/>
              <a:sym typeface="Arial" panose="020B0604020202020204" pitchFamily="34" charset="0"/>
            </a:endParaRPr>
          </a:p>
        </p:txBody>
      </p:sp>
      <p:sp>
        <p:nvSpPr>
          <p:cNvPr id="45" name="矩形 44"/>
          <p:cNvSpPr/>
          <p:nvPr>
            <p:custDataLst>
              <p:tags r:id="rId12"/>
            </p:custDataLst>
          </p:nvPr>
        </p:nvSpPr>
        <p:spPr bwMode="auto">
          <a:xfrm>
            <a:off x="6438265" y="3014345"/>
            <a:ext cx="4483735" cy="3228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pPr>
            <a:r>
              <a:rPr lang="zh-CN" altLang="en-US" sz="1600" spc="150">
                <a:latin typeface="Arial" panose="020B0604020202020204" pitchFamily="34" charset="0"/>
                <a:ea typeface="黑体" panose="02010609060101010101" charset="-122"/>
                <a:sym typeface="Arial" panose="020B0604020202020204" pitchFamily="34" charset="0"/>
              </a:rPr>
              <a:t>参与对象：班级或学系的所有同学，以作品类别，自行结组选题并查找资料，找寻其中的浪漫型艺术元素，依据选取的绘画、音乐与诗歌所展现的内在精神进行二次创作。选题：可以选取一幅或一组画作、一支歌曲或一段音乐、一首或几首诗歌。各小组分别发言，根据自己选取的题材和作品，总结并展示查找的资料，阐述对所选作品中浪漫型</a:t>
            </a:r>
            <a:endParaRPr lang="zh-CN" altLang="en-US" sz="1600" spc="150">
              <a:latin typeface="Arial" panose="020B0604020202020204" pitchFamily="34" charset="0"/>
              <a:ea typeface="黑体" panose="02010609060101010101" charset="-122"/>
              <a:sym typeface="Arial" panose="020B0604020202020204" pitchFamily="34" charset="0"/>
            </a:endParaRPr>
          </a:p>
          <a:p>
            <a:pPr algn="l">
              <a:lnSpc>
                <a:spcPct val="120000"/>
              </a:lnSpc>
            </a:pPr>
            <a:r>
              <a:rPr lang="zh-CN" altLang="en-US" sz="1600" spc="150">
                <a:latin typeface="Arial" panose="020B0604020202020204" pitchFamily="34" charset="0"/>
                <a:ea typeface="黑体" panose="02010609060101010101" charset="-122"/>
                <a:sym typeface="Arial" panose="020B0604020202020204" pitchFamily="34" charset="0"/>
              </a:rPr>
              <a:t>艺术元素的理解，宣讲所选作品的创作背景和创作手法，将作品所颂扬的精神和时代背景作出说明。</a:t>
            </a:r>
            <a:endParaRPr lang="zh-CN" altLang="en-US" sz="1600" spc="150">
              <a:latin typeface="Arial" panose="020B0604020202020204" pitchFamily="34" charset="0"/>
              <a:ea typeface="黑体" panose="02010609060101010101" charset="-122"/>
              <a:sym typeface="Arial" panose="020B0604020202020204" pitchFamily="34" charset="0"/>
            </a:endParaRPr>
          </a:p>
        </p:txBody>
      </p:sp>
      <p:sp>
        <p:nvSpPr>
          <p:cNvPr id="46" name="文本框 45"/>
          <p:cNvSpPr txBox="1"/>
          <p:nvPr>
            <p:custDataLst>
              <p:tags r:id="rId13"/>
            </p:custDataLst>
          </p:nvPr>
        </p:nvSpPr>
        <p:spPr bwMode="auto">
          <a:xfrm>
            <a:off x="7633814" y="2648205"/>
            <a:ext cx="2090731"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lnSpcReduction="2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30000"/>
              </a:lnSpc>
              <a:spcBef>
                <a:spcPct val="0"/>
              </a:spcBef>
              <a:buFontTx/>
              <a:buNone/>
            </a:pPr>
            <a:r>
              <a:rPr lang="zh-CN" altLang="en-US" sz="2000" b="1" spc="300">
                <a:latin typeface="Arial" panose="020B0604020202020204" pitchFamily="34" charset="0"/>
                <a:ea typeface="黑体" panose="02010609060101010101" charset="-122"/>
                <a:sym typeface="Arial" panose="020B0604020202020204" pitchFamily="34" charset="0"/>
              </a:rPr>
              <a:t>活动任务</a:t>
            </a:r>
            <a:endParaRPr lang="zh-CN" altLang="en-US" sz="2000" b="1" spc="300">
              <a:latin typeface="Arial" panose="020B0604020202020204" pitchFamily="34" charset="0"/>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963930" y="39497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 name="文本框 2"/>
          <p:cNvSpPr txBox="1"/>
          <p:nvPr/>
        </p:nvSpPr>
        <p:spPr>
          <a:xfrm>
            <a:off x="1623695" y="818515"/>
            <a:ext cx="2477135" cy="337185"/>
          </a:xfrm>
          <a:prstGeom prst="rect">
            <a:avLst/>
          </a:prstGeom>
          <a:noFill/>
        </p:spPr>
        <p:txBody>
          <a:bodyPr wrap="square" rtlCol="0">
            <a:spAutoFit/>
          </a:bodyPr>
          <a:p>
            <a:r>
              <a:rPr lang="zh-CN" altLang="en-US" sz="1600">
                <a:solidFill>
                  <a:schemeClr val="accent2">
                    <a:lumMod val="50000"/>
                  </a:schemeClr>
                </a:solidFill>
              </a:rPr>
              <a:t>“诗画金曲颂山河”座谈会</a:t>
            </a:r>
            <a:endParaRPr lang="zh-CN" altLang="en-US" sz="1600">
              <a:solidFill>
                <a:schemeClr val="accent2">
                  <a:lumMod val="50000"/>
                </a:schemeClr>
              </a:solidFill>
            </a:endParaRPr>
          </a:p>
        </p:txBody>
      </p:sp>
      <p:sp>
        <p:nvSpPr>
          <p:cNvPr id="5" name="文本框 4"/>
          <p:cNvSpPr txBox="1"/>
          <p:nvPr/>
        </p:nvSpPr>
        <p:spPr>
          <a:xfrm>
            <a:off x="1915160" y="1256030"/>
            <a:ext cx="1666240" cy="368300"/>
          </a:xfrm>
          <a:prstGeom prst="rect">
            <a:avLst/>
          </a:prstGeom>
          <a:noFill/>
        </p:spPr>
        <p:txBody>
          <a:bodyPr wrap="square" rtlCol="0">
            <a:spAutoFit/>
          </a:bodyPr>
          <a:p>
            <a:r>
              <a:rPr lang="zh-CN" altLang="en-US"/>
              <a:t>活动步骤</a:t>
            </a:r>
            <a:endParaRPr lang="zh-CN" altLang="en-US"/>
          </a:p>
        </p:txBody>
      </p:sp>
      <p:sp>
        <p:nvSpPr>
          <p:cNvPr id="8" name="泪滴形 7"/>
          <p:cNvSpPr/>
          <p:nvPr>
            <p:custDataLst>
              <p:tags r:id="rId2"/>
            </p:custDataLst>
          </p:nvPr>
        </p:nvSpPr>
        <p:spPr>
          <a:xfrm rot="8100000">
            <a:off x="1291874" y="1952825"/>
            <a:ext cx="985472" cy="985473"/>
          </a:xfrm>
          <a:custGeom>
            <a:avLst/>
            <a:gdLst>
              <a:gd name="connsiteX0" fmla="*/ 0 w 924022"/>
              <a:gd name="connsiteY0" fmla="*/ 462011 h 924022"/>
              <a:gd name="connsiteX1" fmla="*/ 462011 w 924022"/>
              <a:gd name="connsiteY1" fmla="*/ 0 h 924022"/>
              <a:gd name="connsiteX2" fmla="*/ 976294 w 924022"/>
              <a:gd name="connsiteY2" fmla="*/ -52272 h 924022"/>
              <a:gd name="connsiteX3" fmla="*/ 924022 w 924022"/>
              <a:gd name="connsiteY3" fmla="*/ 462011 h 924022"/>
              <a:gd name="connsiteX4" fmla="*/ 462011 w 924022"/>
              <a:gd name="connsiteY4" fmla="*/ 924022 h 924022"/>
              <a:gd name="connsiteX5" fmla="*/ 0 w 924022"/>
              <a:gd name="connsiteY5" fmla="*/ 462011 h 924022"/>
              <a:gd name="connsiteX0-1" fmla="*/ 0 w 976294"/>
              <a:gd name="connsiteY0-2" fmla="*/ 514283 h 976294"/>
              <a:gd name="connsiteX1-3" fmla="*/ 462011 w 976294"/>
              <a:gd name="connsiteY1-4" fmla="*/ 52272 h 976294"/>
              <a:gd name="connsiteX2-5" fmla="*/ 976294 w 976294"/>
              <a:gd name="connsiteY2-6" fmla="*/ 0 h 976294"/>
              <a:gd name="connsiteX3-7" fmla="*/ 924022 w 976294"/>
              <a:gd name="connsiteY3-8" fmla="*/ 514283 h 976294"/>
              <a:gd name="connsiteX4-9" fmla="*/ 462011 w 976294"/>
              <a:gd name="connsiteY4-10" fmla="*/ 976294 h 976294"/>
              <a:gd name="connsiteX5-11" fmla="*/ 0 w 976294"/>
              <a:gd name="connsiteY5-12" fmla="*/ 514283 h 976294"/>
              <a:gd name="connsiteX0-13" fmla="*/ 0 w 991098"/>
              <a:gd name="connsiteY0-14" fmla="*/ 517758 h 979769"/>
              <a:gd name="connsiteX1-15" fmla="*/ 462011 w 991098"/>
              <a:gd name="connsiteY1-16" fmla="*/ 55747 h 979769"/>
              <a:gd name="connsiteX2-17" fmla="*/ 976294 w 991098"/>
              <a:gd name="connsiteY2-18" fmla="*/ 3475 h 979769"/>
              <a:gd name="connsiteX3-19" fmla="*/ 924022 w 991098"/>
              <a:gd name="connsiteY3-20" fmla="*/ 517758 h 979769"/>
              <a:gd name="connsiteX4-21" fmla="*/ 462011 w 991098"/>
              <a:gd name="connsiteY4-22" fmla="*/ 979769 h 979769"/>
              <a:gd name="connsiteX5-23" fmla="*/ 0 w 991098"/>
              <a:gd name="connsiteY5-24" fmla="*/ 517758 h 979769"/>
              <a:gd name="connsiteX0-25" fmla="*/ 0 w 991098"/>
              <a:gd name="connsiteY0-26" fmla="*/ 532372 h 994383"/>
              <a:gd name="connsiteX1-27" fmla="*/ 462011 w 991098"/>
              <a:gd name="connsiteY1-28" fmla="*/ 70361 h 994383"/>
              <a:gd name="connsiteX2-29" fmla="*/ 976294 w 991098"/>
              <a:gd name="connsiteY2-30" fmla="*/ 18089 h 994383"/>
              <a:gd name="connsiteX3-31" fmla="*/ 924022 w 991098"/>
              <a:gd name="connsiteY3-32" fmla="*/ 532372 h 994383"/>
              <a:gd name="connsiteX4-33" fmla="*/ 462011 w 991098"/>
              <a:gd name="connsiteY4-34" fmla="*/ 994383 h 994383"/>
              <a:gd name="connsiteX5-35" fmla="*/ 0 w 991098"/>
              <a:gd name="connsiteY5-36" fmla="*/ 532372 h 994383"/>
              <a:gd name="connsiteX0-37" fmla="*/ 0 w 991098"/>
              <a:gd name="connsiteY0-38" fmla="*/ 529088 h 991099"/>
              <a:gd name="connsiteX1-39" fmla="*/ 462011 w 991098"/>
              <a:gd name="connsiteY1-40" fmla="*/ 67077 h 991099"/>
              <a:gd name="connsiteX2-41" fmla="*/ 976294 w 991098"/>
              <a:gd name="connsiteY2-42" fmla="*/ 14805 h 991099"/>
              <a:gd name="connsiteX3-43" fmla="*/ 924022 w 991098"/>
              <a:gd name="connsiteY3-44" fmla="*/ 529088 h 991099"/>
              <a:gd name="connsiteX4-45" fmla="*/ 462011 w 991098"/>
              <a:gd name="connsiteY4-46" fmla="*/ 991099 h 991099"/>
              <a:gd name="connsiteX5-47" fmla="*/ 0 w 991098"/>
              <a:gd name="connsiteY5-48" fmla="*/ 529088 h 991099"/>
              <a:gd name="connsiteX0-49" fmla="*/ 0 w 992401"/>
              <a:gd name="connsiteY0-50" fmla="*/ 529088 h 991099"/>
              <a:gd name="connsiteX1-51" fmla="*/ 462011 w 992401"/>
              <a:gd name="connsiteY1-52" fmla="*/ 67077 h 991099"/>
              <a:gd name="connsiteX2-53" fmla="*/ 976294 w 992401"/>
              <a:gd name="connsiteY2-54" fmla="*/ 14805 h 991099"/>
              <a:gd name="connsiteX3-55" fmla="*/ 924022 w 992401"/>
              <a:gd name="connsiteY3-56" fmla="*/ 529088 h 991099"/>
              <a:gd name="connsiteX4-57" fmla="*/ 462011 w 992401"/>
              <a:gd name="connsiteY4-58" fmla="*/ 991099 h 991099"/>
              <a:gd name="connsiteX5-59" fmla="*/ 0 w 992401"/>
              <a:gd name="connsiteY5-60" fmla="*/ 529088 h 991099"/>
              <a:gd name="connsiteX0-61" fmla="*/ 0 w 990452"/>
              <a:gd name="connsiteY0-62" fmla="*/ 529088 h 991099"/>
              <a:gd name="connsiteX1-63" fmla="*/ 462011 w 990452"/>
              <a:gd name="connsiteY1-64" fmla="*/ 67077 h 991099"/>
              <a:gd name="connsiteX2-65" fmla="*/ 976294 w 990452"/>
              <a:gd name="connsiteY2-66" fmla="*/ 14805 h 991099"/>
              <a:gd name="connsiteX3-67" fmla="*/ 924022 w 990452"/>
              <a:gd name="connsiteY3-68" fmla="*/ 529088 h 991099"/>
              <a:gd name="connsiteX4-69" fmla="*/ 462011 w 990452"/>
              <a:gd name="connsiteY4-70" fmla="*/ 991099 h 991099"/>
              <a:gd name="connsiteX5-71" fmla="*/ 0 w 990452"/>
              <a:gd name="connsiteY5-72" fmla="*/ 529088 h 991099"/>
              <a:gd name="connsiteX0-73" fmla="*/ 0 w 990452"/>
              <a:gd name="connsiteY0-74" fmla="*/ 528442 h 990453"/>
              <a:gd name="connsiteX1-75" fmla="*/ 462011 w 990452"/>
              <a:gd name="connsiteY1-76" fmla="*/ 66431 h 990453"/>
              <a:gd name="connsiteX2-77" fmla="*/ 976294 w 990452"/>
              <a:gd name="connsiteY2-78" fmla="*/ 14159 h 990453"/>
              <a:gd name="connsiteX3-79" fmla="*/ 924022 w 990452"/>
              <a:gd name="connsiteY3-80" fmla="*/ 528442 h 990453"/>
              <a:gd name="connsiteX4-81" fmla="*/ 462011 w 990452"/>
              <a:gd name="connsiteY4-82" fmla="*/ 990453 h 990453"/>
              <a:gd name="connsiteX5-83" fmla="*/ 0 w 990452"/>
              <a:gd name="connsiteY5-84" fmla="*/ 528442 h 990453"/>
              <a:gd name="connsiteX0-85" fmla="*/ 0 w 990452"/>
              <a:gd name="connsiteY0-86" fmla="*/ 527801 h 989812"/>
              <a:gd name="connsiteX1-87" fmla="*/ 462011 w 990452"/>
              <a:gd name="connsiteY1-88" fmla="*/ 65790 h 989812"/>
              <a:gd name="connsiteX2-89" fmla="*/ 976294 w 990452"/>
              <a:gd name="connsiteY2-90" fmla="*/ 13518 h 989812"/>
              <a:gd name="connsiteX3-91" fmla="*/ 924022 w 990452"/>
              <a:gd name="connsiteY3-92" fmla="*/ 527801 h 989812"/>
              <a:gd name="connsiteX4-93" fmla="*/ 462011 w 990452"/>
              <a:gd name="connsiteY4-94" fmla="*/ 989812 h 989812"/>
              <a:gd name="connsiteX5-95" fmla="*/ 0 w 990452"/>
              <a:gd name="connsiteY5-96" fmla="*/ 527801 h 989812"/>
              <a:gd name="connsiteX0-97" fmla="*/ 0 w 990452"/>
              <a:gd name="connsiteY0-98" fmla="*/ 525286 h 987297"/>
              <a:gd name="connsiteX1-99" fmla="*/ 462011 w 990452"/>
              <a:gd name="connsiteY1-100" fmla="*/ 63275 h 987297"/>
              <a:gd name="connsiteX2-101" fmla="*/ 976294 w 990452"/>
              <a:gd name="connsiteY2-102" fmla="*/ 11003 h 987297"/>
              <a:gd name="connsiteX3-103" fmla="*/ 924022 w 990452"/>
              <a:gd name="connsiteY3-104" fmla="*/ 525286 h 987297"/>
              <a:gd name="connsiteX4-105" fmla="*/ 462011 w 990452"/>
              <a:gd name="connsiteY4-106" fmla="*/ 987297 h 987297"/>
              <a:gd name="connsiteX5-107" fmla="*/ 0 w 990452"/>
              <a:gd name="connsiteY5-108" fmla="*/ 525286 h 987297"/>
              <a:gd name="connsiteX0-109" fmla="*/ 0 w 990452"/>
              <a:gd name="connsiteY0-110" fmla="*/ 523462 h 985473"/>
              <a:gd name="connsiteX1-111" fmla="*/ 462011 w 990452"/>
              <a:gd name="connsiteY1-112" fmla="*/ 61451 h 985473"/>
              <a:gd name="connsiteX2-113" fmla="*/ 976294 w 990452"/>
              <a:gd name="connsiteY2-114" fmla="*/ 9179 h 985473"/>
              <a:gd name="connsiteX3-115" fmla="*/ 924022 w 990452"/>
              <a:gd name="connsiteY3-116" fmla="*/ 523462 h 985473"/>
              <a:gd name="connsiteX4-117" fmla="*/ 462011 w 990452"/>
              <a:gd name="connsiteY4-118" fmla="*/ 985473 h 985473"/>
              <a:gd name="connsiteX5-119" fmla="*/ 0 w 990452"/>
              <a:gd name="connsiteY5-120" fmla="*/ 523462 h 985473"/>
              <a:gd name="connsiteX0-121" fmla="*/ 0 w 985472"/>
              <a:gd name="connsiteY0-122" fmla="*/ 523462 h 985473"/>
              <a:gd name="connsiteX1-123" fmla="*/ 462011 w 985472"/>
              <a:gd name="connsiteY1-124" fmla="*/ 61451 h 985473"/>
              <a:gd name="connsiteX2-125" fmla="*/ 976294 w 985472"/>
              <a:gd name="connsiteY2-126" fmla="*/ 9179 h 985473"/>
              <a:gd name="connsiteX3-127" fmla="*/ 924022 w 985472"/>
              <a:gd name="connsiteY3-128" fmla="*/ 523462 h 985473"/>
              <a:gd name="connsiteX4-129" fmla="*/ 462011 w 985472"/>
              <a:gd name="connsiteY4-130" fmla="*/ 985473 h 985473"/>
              <a:gd name="connsiteX5-131" fmla="*/ 0 w 985472"/>
              <a:gd name="connsiteY5-132" fmla="*/ 523462 h 985473"/>
            </a:gdLst>
            <a:ahLst/>
            <a:cxnLst>
              <a:cxn ang="0">
                <a:pos x="connsiteX0-121" y="connsiteY0-122"/>
              </a:cxn>
              <a:cxn ang="0">
                <a:pos x="connsiteX1-123" y="connsiteY1-124"/>
              </a:cxn>
              <a:cxn ang="0">
                <a:pos x="connsiteX2-125" y="connsiteY2-126"/>
              </a:cxn>
              <a:cxn ang="0">
                <a:pos x="connsiteX3-127" y="connsiteY3-128"/>
              </a:cxn>
              <a:cxn ang="0">
                <a:pos x="connsiteX4-129" y="connsiteY4-130"/>
              </a:cxn>
              <a:cxn ang="0">
                <a:pos x="connsiteX5-131" y="connsiteY5-132"/>
              </a:cxn>
            </a:cxnLst>
            <a:rect l="l" t="t" r="r" b="b"/>
            <a:pathLst>
              <a:path w="985472" h="985473">
                <a:moveTo>
                  <a:pt x="0" y="523462"/>
                </a:moveTo>
                <a:cubicBezTo>
                  <a:pt x="0" y="268300"/>
                  <a:pt x="206849" y="61451"/>
                  <a:pt x="462011" y="61451"/>
                </a:cubicBezTo>
                <a:cubicBezTo>
                  <a:pt x="633438" y="61451"/>
                  <a:pt x="941255" y="-28376"/>
                  <a:pt x="976294" y="9179"/>
                </a:cubicBezTo>
                <a:cubicBezTo>
                  <a:pt x="1013850" y="37485"/>
                  <a:pt x="924022" y="352035"/>
                  <a:pt x="924022" y="523462"/>
                </a:cubicBezTo>
                <a:cubicBezTo>
                  <a:pt x="924022" y="778624"/>
                  <a:pt x="717173" y="985473"/>
                  <a:pt x="462011" y="985473"/>
                </a:cubicBezTo>
                <a:cubicBezTo>
                  <a:pt x="206849" y="985473"/>
                  <a:pt x="0" y="778624"/>
                  <a:pt x="0" y="523462"/>
                </a:cubicBezTo>
                <a:close/>
              </a:path>
            </a:pathLst>
          </a:custGeom>
          <a:noFill/>
          <a:ln w="381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9" name="泪滴形 7"/>
          <p:cNvSpPr/>
          <p:nvPr>
            <p:custDataLst>
              <p:tags r:id="rId3"/>
            </p:custDataLst>
          </p:nvPr>
        </p:nvSpPr>
        <p:spPr>
          <a:xfrm rot="8100000">
            <a:off x="2899844" y="1952825"/>
            <a:ext cx="985472" cy="985473"/>
          </a:xfrm>
          <a:custGeom>
            <a:avLst/>
            <a:gdLst>
              <a:gd name="connsiteX0" fmla="*/ 0 w 924022"/>
              <a:gd name="connsiteY0" fmla="*/ 462011 h 924022"/>
              <a:gd name="connsiteX1" fmla="*/ 462011 w 924022"/>
              <a:gd name="connsiteY1" fmla="*/ 0 h 924022"/>
              <a:gd name="connsiteX2" fmla="*/ 976294 w 924022"/>
              <a:gd name="connsiteY2" fmla="*/ -52272 h 924022"/>
              <a:gd name="connsiteX3" fmla="*/ 924022 w 924022"/>
              <a:gd name="connsiteY3" fmla="*/ 462011 h 924022"/>
              <a:gd name="connsiteX4" fmla="*/ 462011 w 924022"/>
              <a:gd name="connsiteY4" fmla="*/ 924022 h 924022"/>
              <a:gd name="connsiteX5" fmla="*/ 0 w 924022"/>
              <a:gd name="connsiteY5" fmla="*/ 462011 h 924022"/>
              <a:gd name="connsiteX0-1" fmla="*/ 0 w 976294"/>
              <a:gd name="connsiteY0-2" fmla="*/ 514283 h 976294"/>
              <a:gd name="connsiteX1-3" fmla="*/ 462011 w 976294"/>
              <a:gd name="connsiteY1-4" fmla="*/ 52272 h 976294"/>
              <a:gd name="connsiteX2-5" fmla="*/ 976294 w 976294"/>
              <a:gd name="connsiteY2-6" fmla="*/ 0 h 976294"/>
              <a:gd name="connsiteX3-7" fmla="*/ 924022 w 976294"/>
              <a:gd name="connsiteY3-8" fmla="*/ 514283 h 976294"/>
              <a:gd name="connsiteX4-9" fmla="*/ 462011 w 976294"/>
              <a:gd name="connsiteY4-10" fmla="*/ 976294 h 976294"/>
              <a:gd name="connsiteX5-11" fmla="*/ 0 w 976294"/>
              <a:gd name="connsiteY5-12" fmla="*/ 514283 h 976294"/>
              <a:gd name="connsiteX0-13" fmla="*/ 0 w 991098"/>
              <a:gd name="connsiteY0-14" fmla="*/ 517758 h 979769"/>
              <a:gd name="connsiteX1-15" fmla="*/ 462011 w 991098"/>
              <a:gd name="connsiteY1-16" fmla="*/ 55747 h 979769"/>
              <a:gd name="connsiteX2-17" fmla="*/ 976294 w 991098"/>
              <a:gd name="connsiteY2-18" fmla="*/ 3475 h 979769"/>
              <a:gd name="connsiteX3-19" fmla="*/ 924022 w 991098"/>
              <a:gd name="connsiteY3-20" fmla="*/ 517758 h 979769"/>
              <a:gd name="connsiteX4-21" fmla="*/ 462011 w 991098"/>
              <a:gd name="connsiteY4-22" fmla="*/ 979769 h 979769"/>
              <a:gd name="connsiteX5-23" fmla="*/ 0 w 991098"/>
              <a:gd name="connsiteY5-24" fmla="*/ 517758 h 979769"/>
              <a:gd name="connsiteX0-25" fmla="*/ 0 w 991098"/>
              <a:gd name="connsiteY0-26" fmla="*/ 532372 h 994383"/>
              <a:gd name="connsiteX1-27" fmla="*/ 462011 w 991098"/>
              <a:gd name="connsiteY1-28" fmla="*/ 70361 h 994383"/>
              <a:gd name="connsiteX2-29" fmla="*/ 976294 w 991098"/>
              <a:gd name="connsiteY2-30" fmla="*/ 18089 h 994383"/>
              <a:gd name="connsiteX3-31" fmla="*/ 924022 w 991098"/>
              <a:gd name="connsiteY3-32" fmla="*/ 532372 h 994383"/>
              <a:gd name="connsiteX4-33" fmla="*/ 462011 w 991098"/>
              <a:gd name="connsiteY4-34" fmla="*/ 994383 h 994383"/>
              <a:gd name="connsiteX5-35" fmla="*/ 0 w 991098"/>
              <a:gd name="connsiteY5-36" fmla="*/ 532372 h 994383"/>
              <a:gd name="connsiteX0-37" fmla="*/ 0 w 991098"/>
              <a:gd name="connsiteY0-38" fmla="*/ 529088 h 991099"/>
              <a:gd name="connsiteX1-39" fmla="*/ 462011 w 991098"/>
              <a:gd name="connsiteY1-40" fmla="*/ 67077 h 991099"/>
              <a:gd name="connsiteX2-41" fmla="*/ 976294 w 991098"/>
              <a:gd name="connsiteY2-42" fmla="*/ 14805 h 991099"/>
              <a:gd name="connsiteX3-43" fmla="*/ 924022 w 991098"/>
              <a:gd name="connsiteY3-44" fmla="*/ 529088 h 991099"/>
              <a:gd name="connsiteX4-45" fmla="*/ 462011 w 991098"/>
              <a:gd name="connsiteY4-46" fmla="*/ 991099 h 991099"/>
              <a:gd name="connsiteX5-47" fmla="*/ 0 w 991098"/>
              <a:gd name="connsiteY5-48" fmla="*/ 529088 h 991099"/>
              <a:gd name="connsiteX0-49" fmla="*/ 0 w 992401"/>
              <a:gd name="connsiteY0-50" fmla="*/ 529088 h 991099"/>
              <a:gd name="connsiteX1-51" fmla="*/ 462011 w 992401"/>
              <a:gd name="connsiteY1-52" fmla="*/ 67077 h 991099"/>
              <a:gd name="connsiteX2-53" fmla="*/ 976294 w 992401"/>
              <a:gd name="connsiteY2-54" fmla="*/ 14805 h 991099"/>
              <a:gd name="connsiteX3-55" fmla="*/ 924022 w 992401"/>
              <a:gd name="connsiteY3-56" fmla="*/ 529088 h 991099"/>
              <a:gd name="connsiteX4-57" fmla="*/ 462011 w 992401"/>
              <a:gd name="connsiteY4-58" fmla="*/ 991099 h 991099"/>
              <a:gd name="connsiteX5-59" fmla="*/ 0 w 992401"/>
              <a:gd name="connsiteY5-60" fmla="*/ 529088 h 991099"/>
              <a:gd name="connsiteX0-61" fmla="*/ 0 w 990452"/>
              <a:gd name="connsiteY0-62" fmla="*/ 529088 h 991099"/>
              <a:gd name="connsiteX1-63" fmla="*/ 462011 w 990452"/>
              <a:gd name="connsiteY1-64" fmla="*/ 67077 h 991099"/>
              <a:gd name="connsiteX2-65" fmla="*/ 976294 w 990452"/>
              <a:gd name="connsiteY2-66" fmla="*/ 14805 h 991099"/>
              <a:gd name="connsiteX3-67" fmla="*/ 924022 w 990452"/>
              <a:gd name="connsiteY3-68" fmla="*/ 529088 h 991099"/>
              <a:gd name="connsiteX4-69" fmla="*/ 462011 w 990452"/>
              <a:gd name="connsiteY4-70" fmla="*/ 991099 h 991099"/>
              <a:gd name="connsiteX5-71" fmla="*/ 0 w 990452"/>
              <a:gd name="connsiteY5-72" fmla="*/ 529088 h 991099"/>
              <a:gd name="connsiteX0-73" fmla="*/ 0 w 990452"/>
              <a:gd name="connsiteY0-74" fmla="*/ 528442 h 990453"/>
              <a:gd name="connsiteX1-75" fmla="*/ 462011 w 990452"/>
              <a:gd name="connsiteY1-76" fmla="*/ 66431 h 990453"/>
              <a:gd name="connsiteX2-77" fmla="*/ 976294 w 990452"/>
              <a:gd name="connsiteY2-78" fmla="*/ 14159 h 990453"/>
              <a:gd name="connsiteX3-79" fmla="*/ 924022 w 990452"/>
              <a:gd name="connsiteY3-80" fmla="*/ 528442 h 990453"/>
              <a:gd name="connsiteX4-81" fmla="*/ 462011 w 990452"/>
              <a:gd name="connsiteY4-82" fmla="*/ 990453 h 990453"/>
              <a:gd name="connsiteX5-83" fmla="*/ 0 w 990452"/>
              <a:gd name="connsiteY5-84" fmla="*/ 528442 h 990453"/>
              <a:gd name="connsiteX0-85" fmla="*/ 0 w 990452"/>
              <a:gd name="connsiteY0-86" fmla="*/ 527801 h 989812"/>
              <a:gd name="connsiteX1-87" fmla="*/ 462011 w 990452"/>
              <a:gd name="connsiteY1-88" fmla="*/ 65790 h 989812"/>
              <a:gd name="connsiteX2-89" fmla="*/ 976294 w 990452"/>
              <a:gd name="connsiteY2-90" fmla="*/ 13518 h 989812"/>
              <a:gd name="connsiteX3-91" fmla="*/ 924022 w 990452"/>
              <a:gd name="connsiteY3-92" fmla="*/ 527801 h 989812"/>
              <a:gd name="connsiteX4-93" fmla="*/ 462011 w 990452"/>
              <a:gd name="connsiteY4-94" fmla="*/ 989812 h 989812"/>
              <a:gd name="connsiteX5-95" fmla="*/ 0 w 990452"/>
              <a:gd name="connsiteY5-96" fmla="*/ 527801 h 989812"/>
              <a:gd name="connsiteX0-97" fmla="*/ 0 w 990452"/>
              <a:gd name="connsiteY0-98" fmla="*/ 525286 h 987297"/>
              <a:gd name="connsiteX1-99" fmla="*/ 462011 w 990452"/>
              <a:gd name="connsiteY1-100" fmla="*/ 63275 h 987297"/>
              <a:gd name="connsiteX2-101" fmla="*/ 976294 w 990452"/>
              <a:gd name="connsiteY2-102" fmla="*/ 11003 h 987297"/>
              <a:gd name="connsiteX3-103" fmla="*/ 924022 w 990452"/>
              <a:gd name="connsiteY3-104" fmla="*/ 525286 h 987297"/>
              <a:gd name="connsiteX4-105" fmla="*/ 462011 w 990452"/>
              <a:gd name="connsiteY4-106" fmla="*/ 987297 h 987297"/>
              <a:gd name="connsiteX5-107" fmla="*/ 0 w 990452"/>
              <a:gd name="connsiteY5-108" fmla="*/ 525286 h 987297"/>
              <a:gd name="connsiteX0-109" fmla="*/ 0 w 990452"/>
              <a:gd name="connsiteY0-110" fmla="*/ 523462 h 985473"/>
              <a:gd name="connsiteX1-111" fmla="*/ 462011 w 990452"/>
              <a:gd name="connsiteY1-112" fmla="*/ 61451 h 985473"/>
              <a:gd name="connsiteX2-113" fmla="*/ 976294 w 990452"/>
              <a:gd name="connsiteY2-114" fmla="*/ 9179 h 985473"/>
              <a:gd name="connsiteX3-115" fmla="*/ 924022 w 990452"/>
              <a:gd name="connsiteY3-116" fmla="*/ 523462 h 985473"/>
              <a:gd name="connsiteX4-117" fmla="*/ 462011 w 990452"/>
              <a:gd name="connsiteY4-118" fmla="*/ 985473 h 985473"/>
              <a:gd name="connsiteX5-119" fmla="*/ 0 w 990452"/>
              <a:gd name="connsiteY5-120" fmla="*/ 523462 h 985473"/>
              <a:gd name="connsiteX0-121" fmla="*/ 0 w 985472"/>
              <a:gd name="connsiteY0-122" fmla="*/ 523462 h 985473"/>
              <a:gd name="connsiteX1-123" fmla="*/ 462011 w 985472"/>
              <a:gd name="connsiteY1-124" fmla="*/ 61451 h 985473"/>
              <a:gd name="connsiteX2-125" fmla="*/ 976294 w 985472"/>
              <a:gd name="connsiteY2-126" fmla="*/ 9179 h 985473"/>
              <a:gd name="connsiteX3-127" fmla="*/ 924022 w 985472"/>
              <a:gd name="connsiteY3-128" fmla="*/ 523462 h 985473"/>
              <a:gd name="connsiteX4-129" fmla="*/ 462011 w 985472"/>
              <a:gd name="connsiteY4-130" fmla="*/ 985473 h 985473"/>
              <a:gd name="connsiteX5-131" fmla="*/ 0 w 985472"/>
              <a:gd name="connsiteY5-132" fmla="*/ 523462 h 985473"/>
            </a:gdLst>
            <a:ahLst/>
            <a:cxnLst>
              <a:cxn ang="0">
                <a:pos x="connsiteX0-121" y="connsiteY0-122"/>
              </a:cxn>
              <a:cxn ang="0">
                <a:pos x="connsiteX1-123" y="connsiteY1-124"/>
              </a:cxn>
              <a:cxn ang="0">
                <a:pos x="connsiteX2-125" y="connsiteY2-126"/>
              </a:cxn>
              <a:cxn ang="0">
                <a:pos x="connsiteX3-127" y="connsiteY3-128"/>
              </a:cxn>
              <a:cxn ang="0">
                <a:pos x="connsiteX4-129" y="connsiteY4-130"/>
              </a:cxn>
              <a:cxn ang="0">
                <a:pos x="connsiteX5-131" y="connsiteY5-132"/>
              </a:cxn>
            </a:cxnLst>
            <a:rect l="l" t="t" r="r" b="b"/>
            <a:pathLst>
              <a:path w="985472" h="985473">
                <a:moveTo>
                  <a:pt x="0" y="523462"/>
                </a:moveTo>
                <a:cubicBezTo>
                  <a:pt x="0" y="268300"/>
                  <a:pt x="206849" y="61451"/>
                  <a:pt x="462011" y="61451"/>
                </a:cubicBezTo>
                <a:cubicBezTo>
                  <a:pt x="633438" y="61451"/>
                  <a:pt x="941255" y="-28376"/>
                  <a:pt x="976294" y="9179"/>
                </a:cubicBezTo>
                <a:cubicBezTo>
                  <a:pt x="1013850" y="37485"/>
                  <a:pt x="924022" y="352035"/>
                  <a:pt x="924022" y="523462"/>
                </a:cubicBezTo>
                <a:cubicBezTo>
                  <a:pt x="924022" y="778624"/>
                  <a:pt x="717173" y="985473"/>
                  <a:pt x="462011" y="985473"/>
                </a:cubicBezTo>
                <a:cubicBezTo>
                  <a:pt x="206849" y="985473"/>
                  <a:pt x="0" y="778624"/>
                  <a:pt x="0" y="523462"/>
                </a:cubicBezTo>
                <a:close/>
              </a:path>
            </a:pathLst>
          </a:custGeom>
          <a:noFill/>
          <a:ln w="38100">
            <a:solidFill>
              <a:srgbClr val="3498DB">
                <a:lumMod val="60000"/>
                <a:lumOff val="4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10" name="泪滴形 7"/>
          <p:cNvSpPr/>
          <p:nvPr>
            <p:custDataLst>
              <p:tags r:id="rId4"/>
            </p:custDataLst>
          </p:nvPr>
        </p:nvSpPr>
        <p:spPr>
          <a:xfrm rot="8100000">
            <a:off x="4507814" y="1952825"/>
            <a:ext cx="985472" cy="985473"/>
          </a:xfrm>
          <a:custGeom>
            <a:avLst/>
            <a:gdLst>
              <a:gd name="connsiteX0" fmla="*/ 0 w 924022"/>
              <a:gd name="connsiteY0" fmla="*/ 462011 h 924022"/>
              <a:gd name="connsiteX1" fmla="*/ 462011 w 924022"/>
              <a:gd name="connsiteY1" fmla="*/ 0 h 924022"/>
              <a:gd name="connsiteX2" fmla="*/ 976294 w 924022"/>
              <a:gd name="connsiteY2" fmla="*/ -52272 h 924022"/>
              <a:gd name="connsiteX3" fmla="*/ 924022 w 924022"/>
              <a:gd name="connsiteY3" fmla="*/ 462011 h 924022"/>
              <a:gd name="connsiteX4" fmla="*/ 462011 w 924022"/>
              <a:gd name="connsiteY4" fmla="*/ 924022 h 924022"/>
              <a:gd name="connsiteX5" fmla="*/ 0 w 924022"/>
              <a:gd name="connsiteY5" fmla="*/ 462011 h 924022"/>
              <a:gd name="connsiteX0-1" fmla="*/ 0 w 976294"/>
              <a:gd name="connsiteY0-2" fmla="*/ 514283 h 976294"/>
              <a:gd name="connsiteX1-3" fmla="*/ 462011 w 976294"/>
              <a:gd name="connsiteY1-4" fmla="*/ 52272 h 976294"/>
              <a:gd name="connsiteX2-5" fmla="*/ 976294 w 976294"/>
              <a:gd name="connsiteY2-6" fmla="*/ 0 h 976294"/>
              <a:gd name="connsiteX3-7" fmla="*/ 924022 w 976294"/>
              <a:gd name="connsiteY3-8" fmla="*/ 514283 h 976294"/>
              <a:gd name="connsiteX4-9" fmla="*/ 462011 w 976294"/>
              <a:gd name="connsiteY4-10" fmla="*/ 976294 h 976294"/>
              <a:gd name="connsiteX5-11" fmla="*/ 0 w 976294"/>
              <a:gd name="connsiteY5-12" fmla="*/ 514283 h 976294"/>
              <a:gd name="connsiteX0-13" fmla="*/ 0 w 991098"/>
              <a:gd name="connsiteY0-14" fmla="*/ 517758 h 979769"/>
              <a:gd name="connsiteX1-15" fmla="*/ 462011 w 991098"/>
              <a:gd name="connsiteY1-16" fmla="*/ 55747 h 979769"/>
              <a:gd name="connsiteX2-17" fmla="*/ 976294 w 991098"/>
              <a:gd name="connsiteY2-18" fmla="*/ 3475 h 979769"/>
              <a:gd name="connsiteX3-19" fmla="*/ 924022 w 991098"/>
              <a:gd name="connsiteY3-20" fmla="*/ 517758 h 979769"/>
              <a:gd name="connsiteX4-21" fmla="*/ 462011 w 991098"/>
              <a:gd name="connsiteY4-22" fmla="*/ 979769 h 979769"/>
              <a:gd name="connsiteX5-23" fmla="*/ 0 w 991098"/>
              <a:gd name="connsiteY5-24" fmla="*/ 517758 h 979769"/>
              <a:gd name="connsiteX0-25" fmla="*/ 0 w 991098"/>
              <a:gd name="connsiteY0-26" fmla="*/ 532372 h 994383"/>
              <a:gd name="connsiteX1-27" fmla="*/ 462011 w 991098"/>
              <a:gd name="connsiteY1-28" fmla="*/ 70361 h 994383"/>
              <a:gd name="connsiteX2-29" fmla="*/ 976294 w 991098"/>
              <a:gd name="connsiteY2-30" fmla="*/ 18089 h 994383"/>
              <a:gd name="connsiteX3-31" fmla="*/ 924022 w 991098"/>
              <a:gd name="connsiteY3-32" fmla="*/ 532372 h 994383"/>
              <a:gd name="connsiteX4-33" fmla="*/ 462011 w 991098"/>
              <a:gd name="connsiteY4-34" fmla="*/ 994383 h 994383"/>
              <a:gd name="connsiteX5-35" fmla="*/ 0 w 991098"/>
              <a:gd name="connsiteY5-36" fmla="*/ 532372 h 994383"/>
              <a:gd name="connsiteX0-37" fmla="*/ 0 w 991098"/>
              <a:gd name="connsiteY0-38" fmla="*/ 529088 h 991099"/>
              <a:gd name="connsiteX1-39" fmla="*/ 462011 w 991098"/>
              <a:gd name="connsiteY1-40" fmla="*/ 67077 h 991099"/>
              <a:gd name="connsiteX2-41" fmla="*/ 976294 w 991098"/>
              <a:gd name="connsiteY2-42" fmla="*/ 14805 h 991099"/>
              <a:gd name="connsiteX3-43" fmla="*/ 924022 w 991098"/>
              <a:gd name="connsiteY3-44" fmla="*/ 529088 h 991099"/>
              <a:gd name="connsiteX4-45" fmla="*/ 462011 w 991098"/>
              <a:gd name="connsiteY4-46" fmla="*/ 991099 h 991099"/>
              <a:gd name="connsiteX5-47" fmla="*/ 0 w 991098"/>
              <a:gd name="connsiteY5-48" fmla="*/ 529088 h 991099"/>
              <a:gd name="connsiteX0-49" fmla="*/ 0 w 992401"/>
              <a:gd name="connsiteY0-50" fmla="*/ 529088 h 991099"/>
              <a:gd name="connsiteX1-51" fmla="*/ 462011 w 992401"/>
              <a:gd name="connsiteY1-52" fmla="*/ 67077 h 991099"/>
              <a:gd name="connsiteX2-53" fmla="*/ 976294 w 992401"/>
              <a:gd name="connsiteY2-54" fmla="*/ 14805 h 991099"/>
              <a:gd name="connsiteX3-55" fmla="*/ 924022 w 992401"/>
              <a:gd name="connsiteY3-56" fmla="*/ 529088 h 991099"/>
              <a:gd name="connsiteX4-57" fmla="*/ 462011 w 992401"/>
              <a:gd name="connsiteY4-58" fmla="*/ 991099 h 991099"/>
              <a:gd name="connsiteX5-59" fmla="*/ 0 w 992401"/>
              <a:gd name="connsiteY5-60" fmla="*/ 529088 h 991099"/>
              <a:gd name="connsiteX0-61" fmla="*/ 0 w 990452"/>
              <a:gd name="connsiteY0-62" fmla="*/ 529088 h 991099"/>
              <a:gd name="connsiteX1-63" fmla="*/ 462011 w 990452"/>
              <a:gd name="connsiteY1-64" fmla="*/ 67077 h 991099"/>
              <a:gd name="connsiteX2-65" fmla="*/ 976294 w 990452"/>
              <a:gd name="connsiteY2-66" fmla="*/ 14805 h 991099"/>
              <a:gd name="connsiteX3-67" fmla="*/ 924022 w 990452"/>
              <a:gd name="connsiteY3-68" fmla="*/ 529088 h 991099"/>
              <a:gd name="connsiteX4-69" fmla="*/ 462011 w 990452"/>
              <a:gd name="connsiteY4-70" fmla="*/ 991099 h 991099"/>
              <a:gd name="connsiteX5-71" fmla="*/ 0 w 990452"/>
              <a:gd name="connsiteY5-72" fmla="*/ 529088 h 991099"/>
              <a:gd name="connsiteX0-73" fmla="*/ 0 w 990452"/>
              <a:gd name="connsiteY0-74" fmla="*/ 528442 h 990453"/>
              <a:gd name="connsiteX1-75" fmla="*/ 462011 w 990452"/>
              <a:gd name="connsiteY1-76" fmla="*/ 66431 h 990453"/>
              <a:gd name="connsiteX2-77" fmla="*/ 976294 w 990452"/>
              <a:gd name="connsiteY2-78" fmla="*/ 14159 h 990453"/>
              <a:gd name="connsiteX3-79" fmla="*/ 924022 w 990452"/>
              <a:gd name="connsiteY3-80" fmla="*/ 528442 h 990453"/>
              <a:gd name="connsiteX4-81" fmla="*/ 462011 w 990452"/>
              <a:gd name="connsiteY4-82" fmla="*/ 990453 h 990453"/>
              <a:gd name="connsiteX5-83" fmla="*/ 0 w 990452"/>
              <a:gd name="connsiteY5-84" fmla="*/ 528442 h 990453"/>
              <a:gd name="connsiteX0-85" fmla="*/ 0 w 990452"/>
              <a:gd name="connsiteY0-86" fmla="*/ 527801 h 989812"/>
              <a:gd name="connsiteX1-87" fmla="*/ 462011 w 990452"/>
              <a:gd name="connsiteY1-88" fmla="*/ 65790 h 989812"/>
              <a:gd name="connsiteX2-89" fmla="*/ 976294 w 990452"/>
              <a:gd name="connsiteY2-90" fmla="*/ 13518 h 989812"/>
              <a:gd name="connsiteX3-91" fmla="*/ 924022 w 990452"/>
              <a:gd name="connsiteY3-92" fmla="*/ 527801 h 989812"/>
              <a:gd name="connsiteX4-93" fmla="*/ 462011 w 990452"/>
              <a:gd name="connsiteY4-94" fmla="*/ 989812 h 989812"/>
              <a:gd name="connsiteX5-95" fmla="*/ 0 w 990452"/>
              <a:gd name="connsiteY5-96" fmla="*/ 527801 h 989812"/>
              <a:gd name="connsiteX0-97" fmla="*/ 0 w 990452"/>
              <a:gd name="connsiteY0-98" fmla="*/ 525286 h 987297"/>
              <a:gd name="connsiteX1-99" fmla="*/ 462011 w 990452"/>
              <a:gd name="connsiteY1-100" fmla="*/ 63275 h 987297"/>
              <a:gd name="connsiteX2-101" fmla="*/ 976294 w 990452"/>
              <a:gd name="connsiteY2-102" fmla="*/ 11003 h 987297"/>
              <a:gd name="connsiteX3-103" fmla="*/ 924022 w 990452"/>
              <a:gd name="connsiteY3-104" fmla="*/ 525286 h 987297"/>
              <a:gd name="connsiteX4-105" fmla="*/ 462011 w 990452"/>
              <a:gd name="connsiteY4-106" fmla="*/ 987297 h 987297"/>
              <a:gd name="connsiteX5-107" fmla="*/ 0 w 990452"/>
              <a:gd name="connsiteY5-108" fmla="*/ 525286 h 987297"/>
              <a:gd name="connsiteX0-109" fmla="*/ 0 w 990452"/>
              <a:gd name="connsiteY0-110" fmla="*/ 523462 h 985473"/>
              <a:gd name="connsiteX1-111" fmla="*/ 462011 w 990452"/>
              <a:gd name="connsiteY1-112" fmla="*/ 61451 h 985473"/>
              <a:gd name="connsiteX2-113" fmla="*/ 976294 w 990452"/>
              <a:gd name="connsiteY2-114" fmla="*/ 9179 h 985473"/>
              <a:gd name="connsiteX3-115" fmla="*/ 924022 w 990452"/>
              <a:gd name="connsiteY3-116" fmla="*/ 523462 h 985473"/>
              <a:gd name="connsiteX4-117" fmla="*/ 462011 w 990452"/>
              <a:gd name="connsiteY4-118" fmla="*/ 985473 h 985473"/>
              <a:gd name="connsiteX5-119" fmla="*/ 0 w 990452"/>
              <a:gd name="connsiteY5-120" fmla="*/ 523462 h 985473"/>
              <a:gd name="connsiteX0-121" fmla="*/ 0 w 985472"/>
              <a:gd name="connsiteY0-122" fmla="*/ 523462 h 985473"/>
              <a:gd name="connsiteX1-123" fmla="*/ 462011 w 985472"/>
              <a:gd name="connsiteY1-124" fmla="*/ 61451 h 985473"/>
              <a:gd name="connsiteX2-125" fmla="*/ 976294 w 985472"/>
              <a:gd name="connsiteY2-126" fmla="*/ 9179 h 985473"/>
              <a:gd name="connsiteX3-127" fmla="*/ 924022 w 985472"/>
              <a:gd name="connsiteY3-128" fmla="*/ 523462 h 985473"/>
              <a:gd name="connsiteX4-129" fmla="*/ 462011 w 985472"/>
              <a:gd name="connsiteY4-130" fmla="*/ 985473 h 985473"/>
              <a:gd name="connsiteX5-131" fmla="*/ 0 w 985472"/>
              <a:gd name="connsiteY5-132" fmla="*/ 523462 h 985473"/>
            </a:gdLst>
            <a:ahLst/>
            <a:cxnLst>
              <a:cxn ang="0">
                <a:pos x="connsiteX0-121" y="connsiteY0-122"/>
              </a:cxn>
              <a:cxn ang="0">
                <a:pos x="connsiteX1-123" y="connsiteY1-124"/>
              </a:cxn>
              <a:cxn ang="0">
                <a:pos x="connsiteX2-125" y="connsiteY2-126"/>
              </a:cxn>
              <a:cxn ang="0">
                <a:pos x="connsiteX3-127" y="connsiteY3-128"/>
              </a:cxn>
              <a:cxn ang="0">
                <a:pos x="connsiteX4-129" y="connsiteY4-130"/>
              </a:cxn>
              <a:cxn ang="0">
                <a:pos x="connsiteX5-131" y="connsiteY5-132"/>
              </a:cxn>
            </a:cxnLst>
            <a:rect l="l" t="t" r="r" b="b"/>
            <a:pathLst>
              <a:path w="985472" h="985473">
                <a:moveTo>
                  <a:pt x="0" y="523462"/>
                </a:moveTo>
                <a:cubicBezTo>
                  <a:pt x="0" y="268300"/>
                  <a:pt x="206849" y="61451"/>
                  <a:pt x="462011" y="61451"/>
                </a:cubicBezTo>
                <a:cubicBezTo>
                  <a:pt x="633438" y="61451"/>
                  <a:pt x="941255" y="-28376"/>
                  <a:pt x="976294" y="9179"/>
                </a:cubicBezTo>
                <a:cubicBezTo>
                  <a:pt x="1013850" y="37485"/>
                  <a:pt x="924022" y="352035"/>
                  <a:pt x="924022" y="523462"/>
                </a:cubicBezTo>
                <a:cubicBezTo>
                  <a:pt x="924022" y="778624"/>
                  <a:pt x="717173" y="985473"/>
                  <a:pt x="462011" y="985473"/>
                </a:cubicBezTo>
                <a:cubicBezTo>
                  <a:pt x="206849" y="985473"/>
                  <a:pt x="0" y="778624"/>
                  <a:pt x="0" y="523462"/>
                </a:cubicBezTo>
                <a:close/>
              </a:path>
            </a:pathLst>
          </a:custGeom>
          <a:noFill/>
          <a:ln w="38100">
            <a:solidFill>
              <a:srgbClr val="1AA3AA">
                <a:lumMod val="60000"/>
                <a:lumOff val="4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11" name="泪滴形 7"/>
          <p:cNvSpPr/>
          <p:nvPr>
            <p:custDataLst>
              <p:tags r:id="rId5"/>
            </p:custDataLst>
          </p:nvPr>
        </p:nvSpPr>
        <p:spPr>
          <a:xfrm rot="8100000">
            <a:off x="6115784" y="1952825"/>
            <a:ext cx="985472" cy="985473"/>
          </a:xfrm>
          <a:custGeom>
            <a:avLst/>
            <a:gdLst>
              <a:gd name="connsiteX0" fmla="*/ 0 w 924022"/>
              <a:gd name="connsiteY0" fmla="*/ 462011 h 924022"/>
              <a:gd name="connsiteX1" fmla="*/ 462011 w 924022"/>
              <a:gd name="connsiteY1" fmla="*/ 0 h 924022"/>
              <a:gd name="connsiteX2" fmla="*/ 976294 w 924022"/>
              <a:gd name="connsiteY2" fmla="*/ -52272 h 924022"/>
              <a:gd name="connsiteX3" fmla="*/ 924022 w 924022"/>
              <a:gd name="connsiteY3" fmla="*/ 462011 h 924022"/>
              <a:gd name="connsiteX4" fmla="*/ 462011 w 924022"/>
              <a:gd name="connsiteY4" fmla="*/ 924022 h 924022"/>
              <a:gd name="connsiteX5" fmla="*/ 0 w 924022"/>
              <a:gd name="connsiteY5" fmla="*/ 462011 h 924022"/>
              <a:gd name="connsiteX0-1" fmla="*/ 0 w 976294"/>
              <a:gd name="connsiteY0-2" fmla="*/ 514283 h 976294"/>
              <a:gd name="connsiteX1-3" fmla="*/ 462011 w 976294"/>
              <a:gd name="connsiteY1-4" fmla="*/ 52272 h 976294"/>
              <a:gd name="connsiteX2-5" fmla="*/ 976294 w 976294"/>
              <a:gd name="connsiteY2-6" fmla="*/ 0 h 976294"/>
              <a:gd name="connsiteX3-7" fmla="*/ 924022 w 976294"/>
              <a:gd name="connsiteY3-8" fmla="*/ 514283 h 976294"/>
              <a:gd name="connsiteX4-9" fmla="*/ 462011 w 976294"/>
              <a:gd name="connsiteY4-10" fmla="*/ 976294 h 976294"/>
              <a:gd name="connsiteX5-11" fmla="*/ 0 w 976294"/>
              <a:gd name="connsiteY5-12" fmla="*/ 514283 h 976294"/>
              <a:gd name="connsiteX0-13" fmla="*/ 0 w 991098"/>
              <a:gd name="connsiteY0-14" fmla="*/ 517758 h 979769"/>
              <a:gd name="connsiteX1-15" fmla="*/ 462011 w 991098"/>
              <a:gd name="connsiteY1-16" fmla="*/ 55747 h 979769"/>
              <a:gd name="connsiteX2-17" fmla="*/ 976294 w 991098"/>
              <a:gd name="connsiteY2-18" fmla="*/ 3475 h 979769"/>
              <a:gd name="connsiteX3-19" fmla="*/ 924022 w 991098"/>
              <a:gd name="connsiteY3-20" fmla="*/ 517758 h 979769"/>
              <a:gd name="connsiteX4-21" fmla="*/ 462011 w 991098"/>
              <a:gd name="connsiteY4-22" fmla="*/ 979769 h 979769"/>
              <a:gd name="connsiteX5-23" fmla="*/ 0 w 991098"/>
              <a:gd name="connsiteY5-24" fmla="*/ 517758 h 979769"/>
              <a:gd name="connsiteX0-25" fmla="*/ 0 w 991098"/>
              <a:gd name="connsiteY0-26" fmla="*/ 532372 h 994383"/>
              <a:gd name="connsiteX1-27" fmla="*/ 462011 w 991098"/>
              <a:gd name="connsiteY1-28" fmla="*/ 70361 h 994383"/>
              <a:gd name="connsiteX2-29" fmla="*/ 976294 w 991098"/>
              <a:gd name="connsiteY2-30" fmla="*/ 18089 h 994383"/>
              <a:gd name="connsiteX3-31" fmla="*/ 924022 w 991098"/>
              <a:gd name="connsiteY3-32" fmla="*/ 532372 h 994383"/>
              <a:gd name="connsiteX4-33" fmla="*/ 462011 w 991098"/>
              <a:gd name="connsiteY4-34" fmla="*/ 994383 h 994383"/>
              <a:gd name="connsiteX5-35" fmla="*/ 0 w 991098"/>
              <a:gd name="connsiteY5-36" fmla="*/ 532372 h 994383"/>
              <a:gd name="connsiteX0-37" fmla="*/ 0 w 991098"/>
              <a:gd name="connsiteY0-38" fmla="*/ 529088 h 991099"/>
              <a:gd name="connsiteX1-39" fmla="*/ 462011 w 991098"/>
              <a:gd name="connsiteY1-40" fmla="*/ 67077 h 991099"/>
              <a:gd name="connsiteX2-41" fmla="*/ 976294 w 991098"/>
              <a:gd name="connsiteY2-42" fmla="*/ 14805 h 991099"/>
              <a:gd name="connsiteX3-43" fmla="*/ 924022 w 991098"/>
              <a:gd name="connsiteY3-44" fmla="*/ 529088 h 991099"/>
              <a:gd name="connsiteX4-45" fmla="*/ 462011 w 991098"/>
              <a:gd name="connsiteY4-46" fmla="*/ 991099 h 991099"/>
              <a:gd name="connsiteX5-47" fmla="*/ 0 w 991098"/>
              <a:gd name="connsiteY5-48" fmla="*/ 529088 h 991099"/>
              <a:gd name="connsiteX0-49" fmla="*/ 0 w 992401"/>
              <a:gd name="connsiteY0-50" fmla="*/ 529088 h 991099"/>
              <a:gd name="connsiteX1-51" fmla="*/ 462011 w 992401"/>
              <a:gd name="connsiteY1-52" fmla="*/ 67077 h 991099"/>
              <a:gd name="connsiteX2-53" fmla="*/ 976294 w 992401"/>
              <a:gd name="connsiteY2-54" fmla="*/ 14805 h 991099"/>
              <a:gd name="connsiteX3-55" fmla="*/ 924022 w 992401"/>
              <a:gd name="connsiteY3-56" fmla="*/ 529088 h 991099"/>
              <a:gd name="connsiteX4-57" fmla="*/ 462011 w 992401"/>
              <a:gd name="connsiteY4-58" fmla="*/ 991099 h 991099"/>
              <a:gd name="connsiteX5-59" fmla="*/ 0 w 992401"/>
              <a:gd name="connsiteY5-60" fmla="*/ 529088 h 991099"/>
              <a:gd name="connsiteX0-61" fmla="*/ 0 w 990452"/>
              <a:gd name="connsiteY0-62" fmla="*/ 529088 h 991099"/>
              <a:gd name="connsiteX1-63" fmla="*/ 462011 w 990452"/>
              <a:gd name="connsiteY1-64" fmla="*/ 67077 h 991099"/>
              <a:gd name="connsiteX2-65" fmla="*/ 976294 w 990452"/>
              <a:gd name="connsiteY2-66" fmla="*/ 14805 h 991099"/>
              <a:gd name="connsiteX3-67" fmla="*/ 924022 w 990452"/>
              <a:gd name="connsiteY3-68" fmla="*/ 529088 h 991099"/>
              <a:gd name="connsiteX4-69" fmla="*/ 462011 w 990452"/>
              <a:gd name="connsiteY4-70" fmla="*/ 991099 h 991099"/>
              <a:gd name="connsiteX5-71" fmla="*/ 0 w 990452"/>
              <a:gd name="connsiteY5-72" fmla="*/ 529088 h 991099"/>
              <a:gd name="connsiteX0-73" fmla="*/ 0 w 990452"/>
              <a:gd name="connsiteY0-74" fmla="*/ 528442 h 990453"/>
              <a:gd name="connsiteX1-75" fmla="*/ 462011 w 990452"/>
              <a:gd name="connsiteY1-76" fmla="*/ 66431 h 990453"/>
              <a:gd name="connsiteX2-77" fmla="*/ 976294 w 990452"/>
              <a:gd name="connsiteY2-78" fmla="*/ 14159 h 990453"/>
              <a:gd name="connsiteX3-79" fmla="*/ 924022 w 990452"/>
              <a:gd name="connsiteY3-80" fmla="*/ 528442 h 990453"/>
              <a:gd name="connsiteX4-81" fmla="*/ 462011 w 990452"/>
              <a:gd name="connsiteY4-82" fmla="*/ 990453 h 990453"/>
              <a:gd name="connsiteX5-83" fmla="*/ 0 w 990452"/>
              <a:gd name="connsiteY5-84" fmla="*/ 528442 h 990453"/>
              <a:gd name="connsiteX0-85" fmla="*/ 0 w 990452"/>
              <a:gd name="connsiteY0-86" fmla="*/ 527801 h 989812"/>
              <a:gd name="connsiteX1-87" fmla="*/ 462011 w 990452"/>
              <a:gd name="connsiteY1-88" fmla="*/ 65790 h 989812"/>
              <a:gd name="connsiteX2-89" fmla="*/ 976294 w 990452"/>
              <a:gd name="connsiteY2-90" fmla="*/ 13518 h 989812"/>
              <a:gd name="connsiteX3-91" fmla="*/ 924022 w 990452"/>
              <a:gd name="connsiteY3-92" fmla="*/ 527801 h 989812"/>
              <a:gd name="connsiteX4-93" fmla="*/ 462011 w 990452"/>
              <a:gd name="connsiteY4-94" fmla="*/ 989812 h 989812"/>
              <a:gd name="connsiteX5-95" fmla="*/ 0 w 990452"/>
              <a:gd name="connsiteY5-96" fmla="*/ 527801 h 989812"/>
              <a:gd name="connsiteX0-97" fmla="*/ 0 w 990452"/>
              <a:gd name="connsiteY0-98" fmla="*/ 525286 h 987297"/>
              <a:gd name="connsiteX1-99" fmla="*/ 462011 w 990452"/>
              <a:gd name="connsiteY1-100" fmla="*/ 63275 h 987297"/>
              <a:gd name="connsiteX2-101" fmla="*/ 976294 w 990452"/>
              <a:gd name="connsiteY2-102" fmla="*/ 11003 h 987297"/>
              <a:gd name="connsiteX3-103" fmla="*/ 924022 w 990452"/>
              <a:gd name="connsiteY3-104" fmla="*/ 525286 h 987297"/>
              <a:gd name="connsiteX4-105" fmla="*/ 462011 w 990452"/>
              <a:gd name="connsiteY4-106" fmla="*/ 987297 h 987297"/>
              <a:gd name="connsiteX5-107" fmla="*/ 0 w 990452"/>
              <a:gd name="connsiteY5-108" fmla="*/ 525286 h 987297"/>
              <a:gd name="connsiteX0-109" fmla="*/ 0 w 990452"/>
              <a:gd name="connsiteY0-110" fmla="*/ 523462 h 985473"/>
              <a:gd name="connsiteX1-111" fmla="*/ 462011 w 990452"/>
              <a:gd name="connsiteY1-112" fmla="*/ 61451 h 985473"/>
              <a:gd name="connsiteX2-113" fmla="*/ 976294 w 990452"/>
              <a:gd name="connsiteY2-114" fmla="*/ 9179 h 985473"/>
              <a:gd name="connsiteX3-115" fmla="*/ 924022 w 990452"/>
              <a:gd name="connsiteY3-116" fmla="*/ 523462 h 985473"/>
              <a:gd name="connsiteX4-117" fmla="*/ 462011 w 990452"/>
              <a:gd name="connsiteY4-118" fmla="*/ 985473 h 985473"/>
              <a:gd name="connsiteX5-119" fmla="*/ 0 w 990452"/>
              <a:gd name="connsiteY5-120" fmla="*/ 523462 h 985473"/>
              <a:gd name="connsiteX0-121" fmla="*/ 0 w 985472"/>
              <a:gd name="connsiteY0-122" fmla="*/ 523462 h 985473"/>
              <a:gd name="connsiteX1-123" fmla="*/ 462011 w 985472"/>
              <a:gd name="connsiteY1-124" fmla="*/ 61451 h 985473"/>
              <a:gd name="connsiteX2-125" fmla="*/ 976294 w 985472"/>
              <a:gd name="connsiteY2-126" fmla="*/ 9179 h 985473"/>
              <a:gd name="connsiteX3-127" fmla="*/ 924022 w 985472"/>
              <a:gd name="connsiteY3-128" fmla="*/ 523462 h 985473"/>
              <a:gd name="connsiteX4-129" fmla="*/ 462011 w 985472"/>
              <a:gd name="connsiteY4-130" fmla="*/ 985473 h 985473"/>
              <a:gd name="connsiteX5-131" fmla="*/ 0 w 985472"/>
              <a:gd name="connsiteY5-132" fmla="*/ 523462 h 985473"/>
            </a:gdLst>
            <a:ahLst/>
            <a:cxnLst>
              <a:cxn ang="0">
                <a:pos x="connsiteX0-121" y="connsiteY0-122"/>
              </a:cxn>
              <a:cxn ang="0">
                <a:pos x="connsiteX1-123" y="connsiteY1-124"/>
              </a:cxn>
              <a:cxn ang="0">
                <a:pos x="connsiteX2-125" y="connsiteY2-126"/>
              </a:cxn>
              <a:cxn ang="0">
                <a:pos x="connsiteX3-127" y="connsiteY3-128"/>
              </a:cxn>
              <a:cxn ang="0">
                <a:pos x="connsiteX4-129" y="connsiteY4-130"/>
              </a:cxn>
              <a:cxn ang="0">
                <a:pos x="connsiteX5-131" y="connsiteY5-132"/>
              </a:cxn>
            </a:cxnLst>
            <a:rect l="l" t="t" r="r" b="b"/>
            <a:pathLst>
              <a:path w="985472" h="985473">
                <a:moveTo>
                  <a:pt x="0" y="523462"/>
                </a:moveTo>
                <a:cubicBezTo>
                  <a:pt x="0" y="268300"/>
                  <a:pt x="206849" y="61451"/>
                  <a:pt x="462011" y="61451"/>
                </a:cubicBezTo>
                <a:cubicBezTo>
                  <a:pt x="633438" y="61451"/>
                  <a:pt x="941255" y="-28376"/>
                  <a:pt x="976294" y="9179"/>
                </a:cubicBezTo>
                <a:cubicBezTo>
                  <a:pt x="1013850" y="37485"/>
                  <a:pt x="924022" y="352035"/>
                  <a:pt x="924022" y="523462"/>
                </a:cubicBezTo>
                <a:cubicBezTo>
                  <a:pt x="924022" y="778624"/>
                  <a:pt x="717173" y="985473"/>
                  <a:pt x="462011" y="985473"/>
                </a:cubicBezTo>
                <a:cubicBezTo>
                  <a:pt x="206849" y="985473"/>
                  <a:pt x="0" y="778624"/>
                  <a:pt x="0" y="523462"/>
                </a:cubicBezTo>
                <a:close/>
              </a:path>
            </a:pathLst>
          </a:custGeom>
          <a:noFill/>
          <a:ln w="38100">
            <a:solidFill>
              <a:srgbClr val="69A35B">
                <a:lumMod val="60000"/>
                <a:lumOff val="4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12" name="泪滴形 7"/>
          <p:cNvSpPr/>
          <p:nvPr>
            <p:custDataLst>
              <p:tags r:id="rId6"/>
            </p:custDataLst>
          </p:nvPr>
        </p:nvSpPr>
        <p:spPr>
          <a:xfrm rot="8100000">
            <a:off x="7723754" y="1952825"/>
            <a:ext cx="985472" cy="985473"/>
          </a:xfrm>
          <a:custGeom>
            <a:avLst/>
            <a:gdLst>
              <a:gd name="connsiteX0" fmla="*/ 0 w 924022"/>
              <a:gd name="connsiteY0" fmla="*/ 462011 h 924022"/>
              <a:gd name="connsiteX1" fmla="*/ 462011 w 924022"/>
              <a:gd name="connsiteY1" fmla="*/ 0 h 924022"/>
              <a:gd name="connsiteX2" fmla="*/ 976294 w 924022"/>
              <a:gd name="connsiteY2" fmla="*/ -52272 h 924022"/>
              <a:gd name="connsiteX3" fmla="*/ 924022 w 924022"/>
              <a:gd name="connsiteY3" fmla="*/ 462011 h 924022"/>
              <a:gd name="connsiteX4" fmla="*/ 462011 w 924022"/>
              <a:gd name="connsiteY4" fmla="*/ 924022 h 924022"/>
              <a:gd name="connsiteX5" fmla="*/ 0 w 924022"/>
              <a:gd name="connsiteY5" fmla="*/ 462011 h 924022"/>
              <a:gd name="connsiteX0-1" fmla="*/ 0 w 976294"/>
              <a:gd name="connsiteY0-2" fmla="*/ 514283 h 976294"/>
              <a:gd name="connsiteX1-3" fmla="*/ 462011 w 976294"/>
              <a:gd name="connsiteY1-4" fmla="*/ 52272 h 976294"/>
              <a:gd name="connsiteX2-5" fmla="*/ 976294 w 976294"/>
              <a:gd name="connsiteY2-6" fmla="*/ 0 h 976294"/>
              <a:gd name="connsiteX3-7" fmla="*/ 924022 w 976294"/>
              <a:gd name="connsiteY3-8" fmla="*/ 514283 h 976294"/>
              <a:gd name="connsiteX4-9" fmla="*/ 462011 w 976294"/>
              <a:gd name="connsiteY4-10" fmla="*/ 976294 h 976294"/>
              <a:gd name="connsiteX5-11" fmla="*/ 0 w 976294"/>
              <a:gd name="connsiteY5-12" fmla="*/ 514283 h 976294"/>
              <a:gd name="connsiteX0-13" fmla="*/ 0 w 991098"/>
              <a:gd name="connsiteY0-14" fmla="*/ 517758 h 979769"/>
              <a:gd name="connsiteX1-15" fmla="*/ 462011 w 991098"/>
              <a:gd name="connsiteY1-16" fmla="*/ 55747 h 979769"/>
              <a:gd name="connsiteX2-17" fmla="*/ 976294 w 991098"/>
              <a:gd name="connsiteY2-18" fmla="*/ 3475 h 979769"/>
              <a:gd name="connsiteX3-19" fmla="*/ 924022 w 991098"/>
              <a:gd name="connsiteY3-20" fmla="*/ 517758 h 979769"/>
              <a:gd name="connsiteX4-21" fmla="*/ 462011 w 991098"/>
              <a:gd name="connsiteY4-22" fmla="*/ 979769 h 979769"/>
              <a:gd name="connsiteX5-23" fmla="*/ 0 w 991098"/>
              <a:gd name="connsiteY5-24" fmla="*/ 517758 h 979769"/>
              <a:gd name="connsiteX0-25" fmla="*/ 0 w 991098"/>
              <a:gd name="connsiteY0-26" fmla="*/ 532372 h 994383"/>
              <a:gd name="connsiteX1-27" fmla="*/ 462011 w 991098"/>
              <a:gd name="connsiteY1-28" fmla="*/ 70361 h 994383"/>
              <a:gd name="connsiteX2-29" fmla="*/ 976294 w 991098"/>
              <a:gd name="connsiteY2-30" fmla="*/ 18089 h 994383"/>
              <a:gd name="connsiteX3-31" fmla="*/ 924022 w 991098"/>
              <a:gd name="connsiteY3-32" fmla="*/ 532372 h 994383"/>
              <a:gd name="connsiteX4-33" fmla="*/ 462011 w 991098"/>
              <a:gd name="connsiteY4-34" fmla="*/ 994383 h 994383"/>
              <a:gd name="connsiteX5-35" fmla="*/ 0 w 991098"/>
              <a:gd name="connsiteY5-36" fmla="*/ 532372 h 994383"/>
              <a:gd name="connsiteX0-37" fmla="*/ 0 w 991098"/>
              <a:gd name="connsiteY0-38" fmla="*/ 529088 h 991099"/>
              <a:gd name="connsiteX1-39" fmla="*/ 462011 w 991098"/>
              <a:gd name="connsiteY1-40" fmla="*/ 67077 h 991099"/>
              <a:gd name="connsiteX2-41" fmla="*/ 976294 w 991098"/>
              <a:gd name="connsiteY2-42" fmla="*/ 14805 h 991099"/>
              <a:gd name="connsiteX3-43" fmla="*/ 924022 w 991098"/>
              <a:gd name="connsiteY3-44" fmla="*/ 529088 h 991099"/>
              <a:gd name="connsiteX4-45" fmla="*/ 462011 w 991098"/>
              <a:gd name="connsiteY4-46" fmla="*/ 991099 h 991099"/>
              <a:gd name="connsiteX5-47" fmla="*/ 0 w 991098"/>
              <a:gd name="connsiteY5-48" fmla="*/ 529088 h 991099"/>
              <a:gd name="connsiteX0-49" fmla="*/ 0 w 992401"/>
              <a:gd name="connsiteY0-50" fmla="*/ 529088 h 991099"/>
              <a:gd name="connsiteX1-51" fmla="*/ 462011 w 992401"/>
              <a:gd name="connsiteY1-52" fmla="*/ 67077 h 991099"/>
              <a:gd name="connsiteX2-53" fmla="*/ 976294 w 992401"/>
              <a:gd name="connsiteY2-54" fmla="*/ 14805 h 991099"/>
              <a:gd name="connsiteX3-55" fmla="*/ 924022 w 992401"/>
              <a:gd name="connsiteY3-56" fmla="*/ 529088 h 991099"/>
              <a:gd name="connsiteX4-57" fmla="*/ 462011 w 992401"/>
              <a:gd name="connsiteY4-58" fmla="*/ 991099 h 991099"/>
              <a:gd name="connsiteX5-59" fmla="*/ 0 w 992401"/>
              <a:gd name="connsiteY5-60" fmla="*/ 529088 h 991099"/>
              <a:gd name="connsiteX0-61" fmla="*/ 0 w 990452"/>
              <a:gd name="connsiteY0-62" fmla="*/ 529088 h 991099"/>
              <a:gd name="connsiteX1-63" fmla="*/ 462011 w 990452"/>
              <a:gd name="connsiteY1-64" fmla="*/ 67077 h 991099"/>
              <a:gd name="connsiteX2-65" fmla="*/ 976294 w 990452"/>
              <a:gd name="connsiteY2-66" fmla="*/ 14805 h 991099"/>
              <a:gd name="connsiteX3-67" fmla="*/ 924022 w 990452"/>
              <a:gd name="connsiteY3-68" fmla="*/ 529088 h 991099"/>
              <a:gd name="connsiteX4-69" fmla="*/ 462011 w 990452"/>
              <a:gd name="connsiteY4-70" fmla="*/ 991099 h 991099"/>
              <a:gd name="connsiteX5-71" fmla="*/ 0 w 990452"/>
              <a:gd name="connsiteY5-72" fmla="*/ 529088 h 991099"/>
              <a:gd name="connsiteX0-73" fmla="*/ 0 w 990452"/>
              <a:gd name="connsiteY0-74" fmla="*/ 528442 h 990453"/>
              <a:gd name="connsiteX1-75" fmla="*/ 462011 w 990452"/>
              <a:gd name="connsiteY1-76" fmla="*/ 66431 h 990453"/>
              <a:gd name="connsiteX2-77" fmla="*/ 976294 w 990452"/>
              <a:gd name="connsiteY2-78" fmla="*/ 14159 h 990453"/>
              <a:gd name="connsiteX3-79" fmla="*/ 924022 w 990452"/>
              <a:gd name="connsiteY3-80" fmla="*/ 528442 h 990453"/>
              <a:gd name="connsiteX4-81" fmla="*/ 462011 w 990452"/>
              <a:gd name="connsiteY4-82" fmla="*/ 990453 h 990453"/>
              <a:gd name="connsiteX5-83" fmla="*/ 0 w 990452"/>
              <a:gd name="connsiteY5-84" fmla="*/ 528442 h 990453"/>
              <a:gd name="connsiteX0-85" fmla="*/ 0 w 990452"/>
              <a:gd name="connsiteY0-86" fmla="*/ 527801 h 989812"/>
              <a:gd name="connsiteX1-87" fmla="*/ 462011 w 990452"/>
              <a:gd name="connsiteY1-88" fmla="*/ 65790 h 989812"/>
              <a:gd name="connsiteX2-89" fmla="*/ 976294 w 990452"/>
              <a:gd name="connsiteY2-90" fmla="*/ 13518 h 989812"/>
              <a:gd name="connsiteX3-91" fmla="*/ 924022 w 990452"/>
              <a:gd name="connsiteY3-92" fmla="*/ 527801 h 989812"/>
              <a:gd name="connsiteX4-93" fmla="*/ 462011 w 990452"/>
              <a:gd name="connsiteY4-94" fmla="*/ 989812 h 989812"/>
              <a:gd name="connsiteX5-95" fmla="*/ 0 w 990452"/>
              <a:gd name="connsiteY5-96" fmla="*/ 527801 h 989812"/>
              <a:gd name="connsiteX0-97" fmla="*/ 0 w 990452"/>
              <a:gd name="connsiteY0-98" fmla="*/ 525286 h 987297"/>
              <a:gd name="connsiteX1-99" fmla="*/ 462011 w 990452"/>
              <a:gd name="connsiteY1-100" fmla="*/ 63275 h 987297"/>
              <a:gd name="connsiteX2-101" fmla="*/ 976294 w 990452"/>
              <a:gd name="connsiteY2-102" fmla="*/ 11003 h 987297"/>
              <a:gd name="connsiteX3-103" fmla="*/ 924022 w 990452"/>
              <a:gd name="connsiteY3-104" fmla="*/ 525286 h 987297"/>
              <a:gd name="connsiteX4-105" fmla="*/ 462011 w 990452"/>
              <a:gd name="connsiteY4-106" fmla="*/ 987297 h 987297"/>
              <a:gd name="connsiteX5-107" fmla="*/ 0 w 990452"/>
              <a:gd name="connsiteY5-108" fmla="*/ 525286 h 987297"/>
              <a:gd name="connsiteX0-109" fmla="*/ 0 w 990452"/>
              <a:gd name="connsiteY0-110" fmla="*/ 523462 h 985473"/>
              <a:gd name="connsiteX1-111" fmla="*/ 462011 w 990452"/>
              <a:gd name="connsiteY1-112" fmla="*/ 61451 h 985473"/>
              <a:gd name="connsiteX2-113" fmla="*/ 976294 w 990452"/>
              <a:gd name="connsiteY2-114" fmla="*/ 9179 h 985473"/>
              <a:gd name="connsiteX3-115" fmla="*/ 924022 w 990452"/>
              <a:gd name="connsiteY3-116" fmla="*/ 523462 h 985473"/>
              <a:gd name="connsiteX4-117" fmla="*/ 462011 w 990452"/>
              <a:gd name="connsiteY4-118" fmla="*/ 985473 h 985473"/>
              <a:gd name="connsiteX5-119" fmla="*/ 0 w 990452"/>
              <a:gd name="connsiteY5-120" fmla="*/ 523462 h 985473"/>
              <a:gd name="connsiteX0-121" fmla="*/ 0 w 985472"/>
              <a:gd name="connsiteY0-122" fmla="*/ 523462 h 985473"/>
              <a:gd name="connsiteX1-123" fmla="*/ 462011 w 985472"/>
              <a:gd name="connsiteY1-124" fmla="*/ 61451 h 985473"/>
              <a:gd name="connsiteX2-125" fmla="*/ 976294 w 985472"/>
              <a:gd name="connsiteY2-126" fmla="*/ 9179 h 985473"/>
              <a:gd name="connsiteX3-127" fmla="*/ 924022 w 985472"/>
              <a:gd name="connsiteY3-128" fmla="*/ 523462 h 985473"/>
              <a:gd name="connsiteX4-129" fmla="*/ 462011 w 985472"/>
              <a:gd name="connsiteY4-130" fmla="*/ 985473 h 985473"/>
              <a:gd name="connsiteX5-131" fmla="*/ 0 w 985472"/>
              <a:gd name="connsiteY5-132" fmla="*/ 523462 h 985473"/>
            </a:gdLst>
            <a:ahLst/>
            <a:cxnLst>
              <a:cxn ang="0">
                <a:pos x="connsiteX0-121" y="connsiteY0-122"/>
              </a:cxn>
              <a:cxn ang="0">
                <a:pos x="connsiteX1-123" y="connsiteY1-124"/>
              </a:cxn>
              <a:cxn ang="0">
                <a:pos x="connsiteX2-125" y="connsiteY2-126"/>
              </a:cxn>
              <a:cxn ang="0">
                <a:pos x="connsiteX3-127" y="connsiteY3-128"/>
              </a:cxn>
              <a:cxn ang="0">
                <a:pos x="connsiteX4-129" y="connsiteY4-130"/>
              </a:cxn>
              <a:cxn ang="0">
                <a:pos x="connsiteX5-131" y="connsiteY5-132"/>
              </a:cxn>
            </a:cxnLst>
            <a:rect l="l" t="t" r="r" b="b"/>
            <a:pathLst>
              <a:path w="985472" h="985473">
                <a:moveTo>
                  <a:pt x="0" y="523462"/>
                </a:moveTo>
                <a:cubicBezTo>
                  <a:pt x="0" y="268300"/>
                  <a:pt x="206849" y="61451"/>
                  <a:pt x="462011" y="61451"/>
                </a:cubicBezTo>
                <a:cubicBezTo>
                  <a:pt x="633438" y="61451"/>
                  <a:pt x="941255" y="-28376"/>
                  <a:pt x="976294" y="9179"/>
                </a:cubicBezTo>
                <a:cubicBezTo>
                  <a:pt x="1013850" y="37485"/>
                  <a:pt x="924022" y="352035"/>
                  <a:pt x="924022" y="523462"/>
                </a:cubicBezTo>
                <a:cubicBezTo>
                  <a:pt x="924022" y="778624"/>
                  <a:pt x="717173" y="985473"/>
                  <a:pt x="462011" y="985473"/>
                </a:cubicBezTo>
                <a:cubicBezTo>
                  <a:pt x="206849" y="985473"/>
                  <a:pt x="0" y="778624"/>
                  <a:pt x="0" y="523462"/>
                </a:cubicBezTo>
                <a:close/>
              </a:path>
            </a:pathLst>
          </a:custGeom>
          <a:noFill/>
          <a:ln w="38100">
            <a:solidFill>
              <a:srgbClr val="9BBB59">
                <a:lumMod val="60000"/>
                <a:lumOff val="4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13" name="泪滴形 7"/>
          <p:cNvSpPr/>
          <p:nvPr>
            <p:custDataLst>
              <p:tags r:id="rId7"/>
            </p:custDataLst>
          </p:nvPr>
        </p:nvSpPr>
        <p:spPr>
          <a:xfrm rot="8100000">
            <a:off x="9331724" y="1952825"/>
            <a:ext cx="985472" cy="985473"/>
          </a:xfrm>
          <a:custGeom>
            <a:avLst/>
            <a:gdLst>
              <a:gd name="connsiteX0" fmla="*/ 0 w 924022"/>
              <a:gd name="connsiteY0" fmla="*/ 462011 h 924022"/>
              <a:gd name="connsiteX1" fmla="*/ 462011 w 924022"/>
              <a:gd name="connsiteY1" fmla="*/ 0 h 924022"/>
              <a:gd name="connsiteX2" fmla="*/ 976294 w 924022"/>
              <a:gd name="connsiteY2" fmla="*/ -52272 h 924022"/>
              <a:gd name="connsiteX3" fmla="*/ 924022 w 924022"/>
              <a:gd name="connsiteY3" fmla="*/ 462011 h 924022"/>
              <a:gd name="connsiteX4" fmla="*/ 462011 w 924022"/>
              <a:gd name="connsiteY4" fmla="*/ 924022 h 924022"/>
              <a:gd name="connsiteX5" fmla="*/ 0 w 924022"/>
              <a:gd name="connsiteY5" fmla="*/ 462011 h 924022"/>
              <a:gd name="connsiteX0-1" fmla="*/ 0 w 976294"/>
              <a:gd name="connsiteY0-2" fmla="*/ 514283 h 976294"/>
              <a:gd name="connsiteX1-3" fmla="*/ 462011 w 976294"/>
              <a:gd name="connsiteY1-4" fmla="*/ 52272 h 976294"/>
              <a:gd name="connsiteX2-5" fmla="*/ 976294 w 976294"/>
              <a:gd name="connsiteY2-6" fmla="*/ 0 h 976294"/>
              <a:gd name="connsiteX3-7" fmla="*/ 924022 w 976294"/>
              <a:gd name="connsiteY3-8" fmla="*/ 514283 h 976294"/>
              <a:gd name="connsiteX4-9" fmla="*/ 462011 w 976294"/>
              <a:gd name="connsiteY4-10" fmla="*/ 976294 h 976294"/>
              <a:gd name="connsiteX5-11" fmla="*/ 0 w 976294"/>
              <a:gd name="connsiteY5-12" fmla="*/ 514283 h 976294"/>
              <a:gd name="connsiteX0-13" fmla="*/ 0 w 991098"/>
              <a:gd name="connsiteY0-14" fmla="*/ 517758 h 979769"/>
              <a:gd name="connsiteX1-15" fmla="*/ 462011 w 991098"/>
              <a:gd name="connsiteY1-16" fmla="*/ 55747 h 979769"/>
              <a:gd name="connsiteX2-17" fmla="*/ 976294 w 991098"/>
              <a:gd name="connsiteY2-18" fmla="*/ 3475 h 979769"/>
              <a:gd name="connsiteX3-19" fmla="*/ 924022 w 991098"/>
              <a:gd name="connsiteY3-20" fmla="*/ 517758 h 979769"/>
              <a:gd name="connsiteX4-21" fmla="*/ 462011 w 991098"/>
              <a:gd name="connsiteY4-22" fmla="*/ 979769 h 979769"/>
              <a:gd name="connsiteX5-23" fmla="*/ 0 w 991098"/>
              <a:gd name="connsiteY5-24" fmla="*/ 517758 h 979769"/>
              <a:gd name="connsiteX0-25" fmla="*/ 0 w 991098"/>
              <a:gd name="connsiteY0-26" fmla="*/ 532372 h 994383"/>
              <a:gd name="connsiteX1-27" fmla="*/ 462011 w 991098"/>
              <a:gd name="connsiteY1-28" fmla="*/ 70361 h 994383"/>
              <a:gd name="connsiteX2-29" fmla="*/ 976294 w 991098"/>
              <a:gd name="connsiteY2-30" fmla="*/ 18089 h 994383"/>
              <a:gd name="connsiteX3-31" fmla="*/ 924022 w 991098"/>
              <a:gd name="connsiteY3-32" fmla="*/ 532372 h 994383"/>
              <a:gd name="connsiteX4-33" fmla="*/ 462011 w 991098"/>
              <a:gd name="connsiteY4-34" fmla="*/ 994383 h 994383"/>
              <a:gd name="connsiteX5-35" fmla="*/ 0 w 991098"/>
              <a:gd name="connsiteY5-36" fmla="*/ 532372 h 994383"/>
              <a:gd name="connsiteX0-37" fmla="*/ 0 w 991098"/>
              <a:gd name="connsiteY0-38" fmla="*/ 529088 h 991099"/>
              <a:gd name="connsiteX1-39" fmla="*/ 462011 w 991098"/>
              <a:gd name="connsiteY1-40" fmla="*/ 67077 h 991099"/>
              <a:gd name="connsiteX2-41" fmla="*/ 976294 w 991098"/>
              <a:gd name="connsiteY2-42" fmla="*/ 14805 h 991099"/>
              <a:gd name="connsiteX3-43" fmla="*/ 924022 w 991098"/>
              <a:gd name="connsiteY3-44" fmla="*/ 529088 h 991099"/>
              <a:gd name="connsiteX4-45" fmla="*/ 462011 w 991098"/>
              <a:gd name="connsiteY4-46" fmla="*/ 991099 h 991099"/>
              <a:gd name="connsiteX5-47" fmla="*/ 0 w 991098"/>
              <a:gd name="connsiteY5-48" fmla="*/ 529088 h 991099"/>
              <a:gd name="connsiteX0-49" fmla="*/ 0 w 992401"/>
              <a:gd name="connsiteY0-50" fmla="*/ 529088 h 991099"/>
              <a:gd name="connsiteX1-51" fmla="*/ 462011 w 992401"/>
              <a:gd name="connsiteY1-52" fmla="*/ 67077 h 991099"/>
              <a:gd name="connsiteX2-53" fmla="*/ 976294 w 992401"/>
              <a:gd name="connsiteY2-54" fmla="*/ 14805 h 991099"/>
              <a:gd name="connsiteX3-55" fmla="*/ 924022 w 992401"/>
              <a:gd name="connsiteY3-56" fmla="*/ 529088 h 991099"/>
              <a:gd name="connsiteX4-57" fmla="*/ 462011 w 992401"/>
              <a:gd name="connsiteY4-58" fmla="*/ 991099 h 991099"/>
              <a:gd name="connsiteX5-59" fmla="*/ 0 w 992401"/>
              <a:gd name="connsiteY5-60" fmla="*/ 529088 h 991099"/>
              <a:gd name="connsiteX0-61" fmla="*/ 0 w 990452"/>
              <a:gd name="connsiteY0-62" fmla="*/ 529088 h 991099"/>
              <a:gd name="connsiteX1-63" fmla="*/ 462011 w 990452"/>
              <a:gd name="connsiteY1-64" fmla="*/ 67077 h 991099"/>
              <a:gd name="connsiteX2-65" fmla="*/ 976294 w 990452"/>
              <a:gd name="connsiteY2-66" fmla="*/ 14805 h 991099"/>
              <a:gd name="connsiteX3-67" fmla="*/ 924022 w 990452"/>
              <a:gd name="connsiteY3-68" fmla="*/ 529088 h 991099"/>
              <a:gd name="connsiteX4-69" fmla="*/ 462011 w 990452"/>
              <a:gd name="connsiteY4-70" fmla="*/ 991099 h 991099"/>
              <a:gd name="connsiteX5-71" fmla="*/ 0 w 990452"/>
              <a:gd name="connsiteY5-72" fmla="*/ 529088 h 991099"/>
              <a:gd name="connsiteX0-73" fmla="*/ 0 w 990452"/>
              <a:gd name="connsiteY0-74" fmla="*/ 528442 h 990453"/>
              <a:gd name="connsiteX1-75" fmla="*/ 462011 w 990452"/>
              <a:gd name="connsiteY1-76" fmla="*/ 66431 h 990453"/>
              <a:gd name="connsiteX2-77" fmla="*/ 976294 w 990452"/>
              <a:gd name="connsiteY2-78" fmla="*/ 14159 h 990453"/>
              <a:gd name="connsiteX3-79" fmla="*/ 924022 w 990452"/>
              <a:gd name="connsiteY3-80" fmla="*/ 528442 h 990453"/>
              <a:gd name="connsiteX4-81" fmla="*/ 462011 w 990452"/>
              <a:gd name="connsiteY4-82" fmla="*/ 990453 h 990453"/>
              <a:gd name="connsiteX5-83" fmla="*/ 0 w 990452"/>
              <a:gd name="connsiteY5-84" fmla="*/ 528442 h 990453"/>
              <a:gd name="connsiteX0-85" fmla="*/ 0 w 990452"/>
              <a:gd name="connsiteY0-86" fmla="*/ 527801 h 989812"/>
              <a:gd name="connsiteX1-87" fmla="*/ 462011 w 990452"/>
              <a:gd name="connsiteY1-88" fmla="*/ 65790 h 989812"/>
              <a:gd name="connsiteX2-89" fmla="*/ 976294 w 990452"/>
              <a:gd name="connsiteY2-90" fmla="*/ 13518 h 989812"/>
              <a:gd name="connsiteX3-91" fmla="*/ 924022 w 990452"/>
              <a:gd name="connsiteY3-92" fmla="*/ 527801 h 989812"/>
              <a:gd name="connsiteX4-93" fmla="*/ 462011 w 990452"/>
              <a:gd name="connsiteY4-94" fmla="*/ 989812 h 989812"/>
              <a:gd name="connsiteX5-95" fmla="*/ 0 w 990452"/>
              <a:gd name="connsiteY5-96" fmla="*/ 527801 h 989812"/>
              <a:gd name="connsiteX0-97" fmla="*/ 0 w 990452"/>
              <a:gd name="connsiteY0-98" fmla="*/ 525286 h 987297"/>
              <a:gd name="connsiteX1-99" fmla="*/ 462011 w 990452"/>
              <a:gd name="connsiteY1-100" fmla="*/ 63275 h 987297"/>
              <a:gd name="connsiteX2-101" fmla="*/ 976294 w 990452"/>
              <a:gd name="connsiteY2-102" fmla="*/ 11003 h 987297"/>
              <a:gd name="connsiteX3-103" fmla="*/ 924022 w 990452"/>
              <a:gd name="connsiteY3-104" fmla="*/ 525286 h 987297"/>
              <a:gd name="connsiteX4-105" fmla="*/ 462011 w 990452"/>
              <a:gd name="connsiteY4-106" fmla="*/ 987297 h 987297"/>
              <a:gd name="connsiteX5-107" fmla="*/ 0 w 990452"/>
              <a:gd name="connsiteY5-108" fmla="*/ 525286 h 987297"/>
              <a:gd name="connsiteX0-109" fmla="*/ 0 w 990452"/>
              <a:gd name="connsiteY0-110" fmla="*/ 523462 h 985473"/>
              <a:gd name="connsiteX1-111" fmla="*/ 462011 w 990452"/>
              <a:gd name="connsiteY1-112" fmla="*/ 61451 h 985473"/>
              <a:gd name="connsiteX2-113" fmla="*/ 976294 w 990452"/>
              <a:gd name="connsiteY2-114" fmla="*/ 9179 h 985473"/>
              <a:gd name="connsiteX3-115" fmla="*/ 924022 w 990452"/>
              <a:gd name="connsiteY3-116" fmla="*/ 523462 h 985473"/>
              <a:gd name="connsiteX4-117" fmla="*/ 462011 w 990452"/>
              <a:gd name="connsiteY4-118" fmla="*/ 985473 h 985473"/>
              <a:gd name="connsiteX5-119" fmla="*/ 0 w 990452"/>
              <a:gd name="connsiteY5-120" fmla="*/ 523462 h 985473"/>
              <a:gd name="connsiteX0-121" fmla="*/ 0 w 985472"/>
              <a:gd name="connsiteY0-122" fmla="*/ 523462 h 985473"/>
              <a:gd name="connsiteX1-123" fmla="*/ 462011 w 985472"/>
              <a:gd name="connsiteY1-124" fmla="*/ 61451 h 985473"/>
              <a:gd name="connsiteX2-125" fmla="*/ 976294 w 985472"/>
              <a:gd name="connsiteY2-126" fmla="*/ 9179 h 985473"/>
              <a:gd name="connsiteX3-127" fmla="*/ 924022 w 985472"/>
              <a:gd name="connsiteY3-128" fmla="*/ 523462 h 985473"/>
              <a:gd name="connsiteX4-129" fmla="*/ 462011 w 985472"/>
              <a:gd name="connsiteY4-130" fmla="*/ 985473 h 985473"/>
              <a:gd name="connsiteX5-131" fmla="*/ 0 w 985472"/>
              <a:gd name="connsiteY5-132" fmla="*/ 523462 h 985473"/>
            </a:gdLst>
            <a:ahLst/>
            <a:cxnLst>
              <a:cxn ang="0">
                <a:pos x="connsiteX0-121" y="connsiteY0-122"/>
              </a:cxn>
              <a:cxn ang="0">
                <a:pos x="connsiteX1-123" y="connsiteY1-124"/>
              </a:cxn>
              <a:cxn ang="0">
                <a:pos x="connsiteX2-125" y="connsiteY2-126"/>
              </a:cxn>
              <a:cxn ang="0">
                <a:pos x="connsiteX3-127" y="connsiteY3-128"/>
              </a:cxn>
              <a:cxn ang="0">
                <a:pos x="connsiteX4-129" y="connsiteY4-130"/>
              </a:cxn>
              <a:cxn ang="0">
                <a:pos x="connsiteX5-131" y="connsiteY5-132"/>
              </a:cxn>
            </a:cxnLst>
            <a:rect l="l" t="t" r="r" b="b"/>
            <a:pathLst>
              <a:path w="985472" h="985473">
                <a:moveTo>
                  <a:pt x="0" y="523462"/>
                </a:moveTo>
                <a:cubicBezTo>
                  <a:pt x="0" y="268300"/>
                  <a:pt x="206849" y="61451"/>
                  <a:pt x="462011" y="61451"/>
                </a:cubicBezTo>
                <a:cubicBezTo>
                  <a:pt x="633438" y="61451"/>
                  <a:pt x="941255" y="-28376"/>
                  <a:pt x="976294" y="9179"/>
                </a:cubicBezTo>
                <a:cubicBezTo>
                  <a:pt x="1013850" y="37485"/>
                  <a:pt x="924022" y="352035"/>
                  <a:pt x="924022" y="523462"/>
                </a:cubicBezTo>
                <a:cubicBezTo>
                  <a:pt x="924022" y="778624"/>
                  <a:pt x="717173" y="985473"/>
                  <a:pt x="462011" y="985473"/>
                </a:cubicBezTo>
                <a:cubicBezTo>
                  <a:pt x="206849" y="985473"/>
                  <a:pt x="0" y="778624"/>
                  <a:pt x="0" y="523462"/>
                </a:cubicBezTo>
                <a:close/>
              </a:path>
            </a:pathLst>
          </a:custGeom>
          <a:noFill/>
          <a:ln w="38100">
            <a:solidFill>
              <a:srgbClr val="FFC000">
                <a:lumMod val="60000"/>
                <a:lumOff val="4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15" name="KSO_Shape"/>
          <p:cNvSpPr/>
          <p:nvPr>
            <p:custDataLst>
              <p:tags r:id="rId8"/>
            </p:custDataLst>
          </p:nvPr>
        </p:nvSpPr>
        <p:spPr>
          <a:xfrm>
            <a:off x="1544580" y="2210423"/>
            <a:ext cx="470275" cy="470275"/>
          </a:xfrm>
          <a:custGeom>
            <a:avLst/>
            <a:gdLst>
              <a:gd name="connsiteX0" fmla="*/ 320662 w 792088"/>
              <a:gd name="connsiteY0" fmla="*/ 99114 h 792088"/>
              <a:gd name="connsiteX1" fmla="*/ 320662 w 792088"/>
              <a:gd name="connsiteY1" fmla="*/ 475062 h 792088"/>
              <a:gd name="connsiteX2" fmla="*/ 696610 w 792088"/>
              <a:gd name="connsiteY2" fmla="*/ 475062 h 792088"/>
              <a:gd name="connsiteX3" fmla="*/ 696610 w 792088"/>
              <a:gd name="connsiteY3" fmla="*/ 434076 h 792088"/>
              <a:gd name="connsiteX4" fmla="*/ 361648 w 792088"/>
              <a:gd name="connsiteY4" fmla="*/ 434076 h 792088"/>
              <a:gd name="connsiteX5" fmla="*/ 361648 w 792088"/>
              <a:gd name="connsiteY5" fmla="*/ 99114 h 792088"/>
              <a:gd name="connsiteX6" fmla="*/ 396044 w 792088"/>
              <a:gd name="connsiteY6" fmla="*/ 0 h 792088"/>
              <a:gd name="connsiteX7" fmla="*/ 792088 w 792088"/>
              <a:gd name="connsiteY7" fmla="*/ 396044 h 792088"/>
              <a:gd name="connsiteX8" fmla="*/ 396044 w 792088"/>
              <a:gd name="connsiteY8" fmla="*/ 792088 h 792088"/>
              <a:gd name="connsiteX9" fmla="*/ 0 w 792088"/>
              <a:gd name="connsiteY9" fmla="*/ 396044 h 792088"/>
              <a:gd name="connsiteX10" fmla="*/ 396044 w 792088"/>
              <a:gd name="connsiteY10" fmla="*/ 0 h 792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2088" h="792088">
                <a:moveTo>
                  <a:pt x="320662" y="99114"/>
                </a:moveTo>
                <a:lnTo>
                  <a:pt x="320662" y="475062"/>
                </a:lnTo>
                <a:lnTo>
                  <a:pt x="696610" y="475062"/>
                </a:lnTo>
                <a:lnTo>
                  <a:pt x="696610" y="434076"/>
                </a:lnTo>
                <a:lnTo>
                  <a:pt x="361648" y="434076"/>
                </a:lnTo>
                <a:lnTo>
                  <a:pt x="361648" y="99114"/>
                </a:lnTo>
                <a:close/>
                <a:moveTo>
                  <a:pt x="396044" y="0"/>
                </a:moveTo>
                <a:cubicBezTo>
                  <a:pt x="614773" y="0"/>
                  <a:pt x="792088" y="177315"/>
                  <a:pt x="792088" y="396044"/>
                </a:cubicBezTo>
                <a:cubicBezTo>
                  <a:pt x="792088" y="614773"/>
                  <a:pt x="614773" y="792088"/>
                  <a:pt x="396044" y="792088"/>
                </a:cubicBezTo>
                <a:cubicBezTo>
                  <a:pt x="177315" y="792088"/>
                  <a:pt x="0" y="614773"/>
                  <a:pt x="0" y="396044"/>
                </a:cubicBezTo>
                <a:cubicBezTo>
                  <a:pt x="0" y="177315"/>
                  <a:pt x="177315" y="0"/>
                  <a:pt x="396044" y="0"/>
                </a:cubicBezTo>
                <a:close/>
              </a:path>
            </a:pathLst>
          </a:custGeom>
          <a:solidFill>
            <a:srgbClr val="1F74AD"/>
          </a:solidFill>
          <a:ln w="28575">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p>
            <a:pPr algn="ctr" eaLnBrk="1" hangingPunct="1">
              <a:lnSpc>
                <a:spcPct val="120000"/>
              </a:lnSpc>
            </a:pPr>
            <a:endParaRPr lang="en-US">
              <a:solidFill>
                <a:srgbClr val="FFFFFF"/>
              </a:solidFill>
              <a:latin typeface="Arial" panose="020B0604020202020204" pitchFamily="34" charset="0"/>
              <a:ea typeface="黑体" panose="02010609060101010101" charset="-122"/>
              <a:sym typeface="Arial" panose="020B0604020202020204" pitchFamily="34" charset="0"/>
            </a:endParaRPr>
          </a:p>
        </p:txBody>
      </p:sp>
      <p:sp>
        <p:nvSpPr>
          <p:cNvPr id="16" name="KSO_Shape"/>
          <p:cNvSpPr/>
          <p:nvPr>
            <p:custDataLst>
              <p:tags r:id="rId9"/>
            </p:custDataLst>
          </p:nvPr>
        </p:nvSpPr>
        <p:spPr>
          <a:xfrm flipH="1">
            <a:off x="3157032" y="2235534"/>
            <a:ext cx="593016" cy="420053"/>
          </a:xfrm>
          <a:custGeom>
            <a:avLst/>
            <a:gdLst/>
            <a:ahLst/>
            <a:cxnLst/>
            <a:rect l="l" t="t" r="r" b="b"/>
            <a:pathLst>
              <a:path w="1211637" h="857258">
                <a:moveTo>
                  <a:pt x="937021" y="713258"/>
                </a:moveTo>
                <a:cubicBezTo>
                  <a:pt x="976786" y="713258"/>
                  <a:pt x="1009021" y="745493"/>
                  <a:pt x="1009021" y="785258"/>
                </a:cubicBezTo>
                <a:cubicBezTo>
                  <a:pt x="1009021" y="825023"/>
                  <a:pt x="976786" y="857258"/>
                  <a:pt x="937021" y="857258"/>
                </a:cubicBezTo>
                <a:cubicBezTo>
                  <a:pt x="897256" y="857258"/>
                  <a:pt x="865021" y="825023"/>
                  <a:pt x="865021" y="785258"/>
                </a:cubicBezTo>
                <a:cubicBezTo>
                  <a:pt x="865021" y="745493"/>
                  <a:pt x="897256" y="713258"/>
                  <a:pt x="937021" y="713258"/>
                </a:cubicBezTo>
                <a:close/>
                <a:moveTo>
                  <a:pt x="568554" y="713258"/>
                </a:moveTo>
                <a:cubicBezTo>
                  <a:pt x="608319" y="713258"/>
                  <a:pt x="640554" y="745493"/>
                  <a:pt x="640554" y="785258"/>
                </a:cubicBezTo>
                <a:cubicBezTo>
                  <a:pt x="640554" y="825023"/>
                  <a:pt x="608319" y="857258"/>
                  <a:pt x="568554" y="857258"/>
                </a:cubicBezTo>
                <a:cubicBezTo>
                  <a:pt x="528789" y="857258"/>
                  <a:pt x="496554" y="825023"/>
                  <a:pt x="496554" y="785258"/>
                </a:cubicBezTo>
                <a:cubicBezTo>
                  <a:pt x="496554" y="745493"/>
                  <a:pt x="528789" y="713258"/>
                  <a:pt x="568554" y="713258"/>
                </a:cubicBezTo>
                <a:close/>
                <a:moveTo>
                  <a:pt x="238524" y="0"/>
                </a:moveTo>
                <a:lnTo>
                  <a:pt x="287824" y="4511"/>
                </a:lnTo>
                <a:lnTo>
                  <a:pt x="288000" y="4511"/>
                </a:lnTo>
                <a:lnTo>
                  <a:pt x="288001" y="4528"/>
                </a:lnTo>
                <a:lnTo>
                  <a:pt x="308028" y="6360"/>
                </a:lnTo>
                <a:lnTo>
                  <a:pt x="374622" y="197367"/>
                </a:lnTo>
                <a:lnTo>
                  <a:pt x="1211637" y="197367"/>
                </a:lnTo>
                <a:lnTo>
                  <a:pt x="1050402" y="681918"/>
                </a:lnTo>
                <a:lnTo>
                  <a:pt x="472773" y="681918"/>
                </a:lnTo>
                <a:lnTo>
                  <a:pt x="399476" y="461644"/>
                </a:lnTo>
                <a:lnTo>
                  <a:pt x="257414" y="54181"/>
                </a:lnTo>
                <a:lnTo>
                  <a:pt x="1" y="54181"/>
                </a:lnTo>
                <a:lnTo>
                  <a:pt x="0" y="4511"/>
                </a:lnTo>
                <a:lnTo>
                  <a:pt x="240097" y="4511"/>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p>
            <a:pPr algn="ctr" eaLnBrk="1" hangingPunct="1">
              <a:lnSpc>
                <a:spcPct val="120000"/>
              </a:lnSpc>
            </a:pPr>
            <a:endParaRPr lang="zh-CN" altLang="en-US">
              <a:solidFill>
                <a:srgbClr val="FFFFFF"/>
              </a:solidFill>
              <a:latin typeface="Arial" panose="020B0604020202020204" pitchFamily="34" charset="0"/>
              <a:ea typeface="黑体" panose="02010609060101010101" charset="-122"/>
              <a:sym typeface="Arial" panose="020B0604020202020204" pitchFamily="34" charset="0"/>
            </a:endParaRPr>
          </a:p>
        </p:txBody>
      </p:sp>
      <p:sp>
        <p:nvSpPr>
          <p:cNvPr id="17" name="KSO_Shape"/>
          <p:cNvSpPr/>
          <p:nvPr>
            <p:custDataLst>
              <p:tags r:id="rId10"/>
            </p:custDataLst>
          </p:nvPr>
        </p:nvSpPr>
        <p:spPr>
          <a:xfrm>
            <a:off x="4806399" y="2183746"/>
            <a:ext cx="408856" cy="516450"/>
          </a:xfrm>
          <a:custGeom>
            <a:avLst/>
            <a:gdLst>
              <a:gd name="connsiteX0" fmla="*/ 1837010 w 4772887"/>
              <a:gd name="connsiteY0" fmla="*/ 5450128 h 6032500"/>
              <a:gd name="connsiteX1" fmla="*/ 2935877 w 4772887"/>
              <a:gd name="connsiteY1" fmla="*/ 5450128 h 6032500"/>
              <a:gd name="connsiteX2" fmla="*/ 2938893 w 4772887"/>
              <a:gd name="connsiteY2" fmla="*/ 5480050 h 6032500"/>
              <a:gd name="connsiteX3" fmla="*/ 2386443 w 4772887"/>
              <a:gd name="connsiteY3" fmla="*/ 6032500 h 6032500"/>
              <a:gd name="connsiteX4" fmla="*/ 1833993 w 4772887"/>
              <a:gd name="connsiteY4" fmla="*/ 5480050 h 6032500"/>
              <a:gd name="connsiteX5" fmla="*/ 2386443 w 4772887"/>
              <a:gd name="connsiteY5" fmla="*/ 0 h 6032500"/>
              <a:gd name="connsiteX6" fmla="*/ 2938893 w 4772887"/>
              <a:gd name="connsiteY6" fmla="*/ 552450 h 6032500"/>
              <a:gd name="connsiteX7" fmla="*/ 2938893 w 4772887"/>
              <a:gd name="connsiteY7" fmla="*/ 667402 h 6032500"/>
              <a:gd name="connsiteX8" fmla="*/ 3023664 w 4772887"/>
              <a:gd name="connsiteY8" fmla="*/ 689199 h 6032500"/>
              <a:gd name="connsiteX9" fmla="*/ 4069193 w 4772887"/>
              <a:gd name="connsiteY9" fmla="*/ 2110322 h 6032500"/>
              <a:gd name="connsiteX10" fmla="*/ 4069193 w 4772887"/>
              <a:gd name="connsiteY10" fmla="*/ 3439578 h 6032500"/>
              <a:gd name="connsiteX11" fmla="*/ 4002295 w 4772887"/>
              <a:gd name="connsiteY11" fmla="*/ 3882070 h 6032500"/>
              <a:gd name="connsiteX12" fmla="*/ 3986838 w 4772887"/>
              <a:gd name="connsiteY12" fmla="*/ 3924300 h 6032500"/>
              <a:gd name="connsiteX13" fmla="*/ 4207737 w 4772887"/>
              <a:gd name="connsiteY13" fmla="*/ 3924300 h 6032500"/>
              <a:gd name="connsiteX14" fmla="*/ 4772887 w 4772887"/>
              <a:gd name="connsiteY14" fmla="*/ 4489450 h 6032500"/>
              <a:gd name="connsiteX15" fmla="*/ 4772887 w 4772887"/>
              <a:gd name="connsiteY15" fmla="*/ 4914895 h 6032500"/>
              <a:gd name="connsiteX16" fmla="*/ 4633182 w 4772887"/>
              <a:gd name="connsiteY16" fmla="*/ 5054600 h 6032500"/>
              <a:gd name="connsiteX17" fmla="*/ 139705 w 4772887"/>
              <a:gd name="connsiteY17" fmla="*/ 5054600 h 6032500"/>
              <a:gd name="connsiteX18" fmla="*/ 0 w 4772887"/>
              <a:gd name="connsiteY18" fmla="*/ 4914895 h 6032500"/>
              <a:gd name="connsiteX19" fmla="*/ 0 w 4772887"/>
              <a:gd name="connsiteY19" fmla="*/ 4489450 h 6032500"/>
              <a:gd name="connsiteX20" fmla="*/ 565150 w 4772887"/>
              <a:gd name="connsiteY20" fmla="*/ 3924300 h 6032500"/>
              <a:gd name="connsiteX21" fmla="*/ 786048 w 4772887"/>
              <a:gd name="connsiteY21" fmla="*/ 3924300 h 6032500"/>
              <a:gd name="connsiteX22" fmla="*/ 770591 w 4772887"/>
              <a:gd name="connsiteY22" fmla="*/ 3882070 h 6032500"/>
              <a:gd name="connsiteX23" fmla="*/ 703693 w 4772887"/>
              <a:gd name="connsiteY23" fmla="*/ 3439578 h 6032500"/>
              <a:gd name="connsiteX24" fmla="*/ 703693 w 4772887"/>
              <a:gd name="connsiteY24" fmla="*/ 2110322 h 6032500"/>
              <a:gd name="connsiteX25" fmla="*/ 1749223 w 4772887"/>
              <a:gd name="connsiteY25" fmla="*/ 689199 h 6032500"/>
              <a:gd name="connsiteX26" fmla="*/ 1833993 w 4772887"/>
              <a:gd name="connsiteY26" fmla="*/ 667402 h 6032500"/>
              <a:gd name="connsiteX27" fmla="*/ 1833993 w 4772887"/>
              <a:gd name="connsiteY27" fmla="*/ 552450 h 6032500"/>
              <a:gd name="connsiteX28" fmla="*/ 2386443 w 4772887"/>
              <a:gd name="connsiteY28" fmla="*/ 0 h 603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772887" h="6032500">
                <a:moveTo>
                  <a:pt x="1837010" y="5450128"/>
                </a:moveTo>
                <a:lnTo>
                  <a:pt x="2935877" y="5450128"/>
                </a:lnTo>
                <a:lnTo>
                  <a:pt x="2938893" y="5480050"/>
                </a:lnTo>
                <a:cubicBezTo>
                  <a:pt x="2938893" y="5785160"/>
                  <a:pt x="2691553" y="6032500"/>
                  <a:pt x="2386443" y="6032500"/>
                </a:cubicBezTo>
                <a:cubicBezTo>
                  <a:pt x="2081333" y="6032500"/>
                  <a:pt x="1833993" y="5785160"/>
                  <a:pt x="1833993" y="5480050"/>
                </a:cubicBezTo>
                <a:close/>
                <a:moveTo>
                  <a:pt x="2386443" y="0"/>
                </a:moveTo>
                <a:cubicBezTo>
                  <a:pt x="2691553" y="0"/>
                  <a:pt x="2938893" y="247340"/>
                  <a:pt x="2938893" y="552450"/>
                </a:cubicBezTo>
                <a:lnTo>
                  <a:pt x="2938893" y="667402"/>
                </a:lnTo>
                <a:lnTo>
                  <a:pt x="3023664" y="689199"/>
                </a:lnTo>
                <a:cubicBezTo>
                  <a:pt x="3629391" y="877599"/>
                  <a:pt x="4069193" y="1442600"/>
                  <a:pt x="4069193" y="2110322"/>
                </a:cubicBezTo>
                <a:lnTo>
                  <a:pt x="4069193" y="3439578"/>
                </a:lnTo>
                <a:cubicBezTo>
                  <a:pt x="4069193" y="3593668"/>
                  <a:pt x="4045772" y="3742287"/>
                  <a:pt x="4002295" y="3882070"/>
                </a:cubicBezTo>
                <a:lnTo>
                  <a:pt x="3986838" y="3924300"/>
                </a:lnTo>
                <a:lnTo>
                  <a:pt x="4207737" y="3924300"/>
                </a:lnTo>
                <a:cubicBezTo>
                  <a:pt x="4519861" y="3924300"/>
                  <a:pt x="4772887" y="4177326"/>
                  <a:pt x="4772887" y="4489450"/>
                </a:cubicBezTo>
                <a:lnTo>
                  <a:pt x="4772887" y="4914895"/>
                </a:lnTo>
                <a:cubicBezTo>
                  <a:pt x="4772887" y="4992052"/>
                  <a:pt x="4710339" y="5054600"/>
                  <a:pt x="4633182" y="5054600"/>
                </a:cubicBezTo>
                <a:lnTo>
                  <a:pt x="139705" y="5054600"/>
                </a:lnTo>
                <a:cubicBezTo>
                  <a:pt x="62548" y="5054600"/>
                  <a:pt x="0" y="4992052"/>
                  <a:pt x="0" y="4914895"/>
                </a:cubicBezTo>
                <a:lnTo>
                  <a:pt x="0" y="4489450"/>
                </a:lnTo>
                <a:cubicBezTo>
                  <a:pt x="0" y="4177326"/>
                  <a:pt x="253026" y="3924300"/>
                  <a:pt x="565150" y="3924300"/>
                </a:cubicBezTo>
                <a:lnTo>
                  <a:pt x="786048" y="3924300"/>
                </a:lnTo>
                <a:lnTo>
                  <a:pt x="770591" y="3882070"/>
                </a:lnTo>
                <a:cubicBezTo>
                  <a:pt x="727114" y="3742287"/>
                  <a:pt x="703693" y="3593668"/>
                  <a:pt x="703693" y="3439578"/>
                </a:cubicBezTo>
                <a:lnTo>
                  <a:pt x="703693" y="2110322"/>
                </a:lnTo>
                <a:cubicBezTo>
                  <a:pt x="703693" y="1442600"/>
                  <a:pt x="1143496" y="877599"/>
                  <a:pt x="1749223" y="689199"/>
                </a:cubicBezTo>
                <a:lnTo>
                  <a:pt x="1833993" y="667402"/>
                </a:lnTo>
                <a:lnTo>
                  <a:pt x="1833993" y="552450"/>
                </a:lnTo>
                <a:cubicBezTo>
                  <a:pt x="1833993" y="247340"/>
                  <a:pt x="2081333" y="0"/>
                  <a:pt x="2386443" y="0"/>
                </a:cubicBez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a:scene3d>
              <a:camera prst="orthographicFront"/>
              <a:lightRig rig="threePt" dir="t"/>
            </a:scene3d>
            <a:sp3d>
              <a:contourClr>
                <a:srgbClr val="FFFFFF"/>
              </a:contourClr>
            </a:sp3d>
          </a:bodyPr>
          <a:p>
            <a:pPr algn="ctr" eaLnBrk="1" hangingPunct="1">
              <a:lnSpc>
                <a:spcPct val="120000"/>
              </a:lnSpc>
            </a:pPr>
            <a:endParaRPr lang="zh-CN" altLang="en-US">
              <a:solidFill>
                <a:srgbClr val="FFFFFF"/>
              </a:solidFill>
              <a:latin typeface="Arial" panose="020B0604020202020204" pitchFamily="34" charset="0"/>
              <a:ea typeface="黑体" panose="02010609060101010101" charset="-122"/>
              <a:sym typeface="Arial" panose="020B0604020202020204" pitchFamily="34" charset="0"/>
            </a:endParaRPr>
          </a:p>
        </p:txBody>
      </p:sp>
      <p:sp>
        <p:nvSpPr>
          <p:cNvPr id="18" name="KSO_Shape"/>
          <p:cNvSpPr/>
          <p:nvPr>
            <p:custDataLst>
              <p:tags r:id="rId11"/>
            </p:custDataLst>
          </p:nvPr>
        </p:nvSpPr>
        <p:spPr bwMode="auto">
          <a:xfrm>
            <a:off x="6426565" y="2210423"/>
            <a:ext cx="363490" cy="415418"/>
          </a:xfrm>
          <a:custGeom>
            <a:avLst/>
            <a:gdLst>
              <a:gd name="T0" fmla="*/ 1660822 w 1166813"/>
              <a:gd name="T1" fmla="*/ 1807306 h 1333500"/>
              <a:gd name="T2" fmla="*/ 1630932 w 1166813"/>
              <a:gd name="T3" fmla="*/ 1859560 h 1333500"/>
              <a:gd name="T4" fmla="*/ 1582125 w 1166813"/>
              <a:gd name="T5" fmla="*/ 1894019 h 1333500"/>
              <a:gd name="T6" fmla="*/ 902607 w 1166813"/>
              <a:gd name="T7" fmla="*/ 1905000 h 1333500"/>
              <a:gd name="T8" fmla="*/ 110801 w 1166813"/>
              <a:gd name="T9" fmla="*/ 1902350 h 1333500"/>
              <a:gd name="T10" fmla="*/ 55969 w 1166813"/>
              <a:gd name="T11" fmla="*/ 1877357 h 1333500"/>
              <a:gd name="T12" fmla="*/ 17017 w 1166813"/>
              <a:gd name="T13" fmla="*/ 1832297 h 1333500"/>
              <a:gd name="T14" fmla="*/ 379 w 1166813"/>
              <a:gd name="T15" fmla="*/ 1772847 h 1333500"/>
              <a:gd name="T16" fmla="*/ 1133001 w 1166813"/>
              <a:gd name="T17" fmla="*/ 152044 h 1333500"/>
              <a:gd name="T18" fmla="*/ 1044880 w 1166813"/>
              <a:gd name="T19" fmla="*/ 202349 h 1333500"/>
              <a:gd name="T20" fmla="*/ 981720 w 1166813"/>
              <a:gd name="T21" fmla="*/ 275723 h 1333500"/>
              <a:gd name="T22" fmla="*/ 937092 w 1166813"/>
              <a:gd name="T23" fmla="*/ 375951 h 1333500"/>
              <a:gd name="T24" fmla="*/ 932554 w 1166813"/>
              <a:gd name="T25" fmla="*/ 436467 h 1333500"/>
              <a:gd name="T26" fmla="*/ 981342 w 1166813"/>
              <a:gd name="T27" fmla="*/ 442896 h 1333500"/>
              <a:gd name="T28" fmla="*/ 1122790 w 1166813"/>
              <a:gd name="T29" fmla="*/ 399023 h 1333500"/>
              <a:gd name="T30" fmla="*/ 1231712 w 1166813"/>
              <a:gd name="T31" fmla="*/ 314301 h 1333500"/>
              <a:gd name="T32" fmla="*/ 1272181 w 1166813"/>
              <a:gd name="T33" fmla="*/ 236010 h 1333500"/>
              <a:gd name="T34" fmla="*/ 1272559 w 1166813"/>
              <a:gd name="T35" fmla="*/ 184571 h 1333500"/>
              <a:gd name="T36" fmla="*/ 1246841 w 1166813"/>
              <a:gd name="T37" fmla="*/ 153557 h 1333500"/>
              <a:gd name="T38" fmla="*/ 470336 w 1166813"/>
              <a:gd name="T39" fmla="*/ 141454 h 1333500"/>
              <a:gd name="T40" fmla="*/ 413984 w 1166813"/>
              <a:gd name="T41" fmla="*/ 155827 h 1333500"/>
              <a:gd name="T42" fmla="*/ 391291 w 1166813"/>
              <a:gd name="T43" fmla="*/ 188354 h 1333500"/>
              <a:gd name="T44" fmla="*/ 394696 w 1166813"/>
              <a:gd name="T45" fmla="*/ 243953 h 1333500"/>
              <a:gd name="T46" fmla="*/ 440836 w 1166813"/>
              <a:gd name="T47" fmla="*/ 323379 h 1333500"/>
              <a:gd name="T48" fmla="*/ 557701 w 1166813"/>
              <a:gd name="T49" fmla="*/ 406966 h 1333500"/>
              <a:gd name="T50" fmla="*/ 690451 w 1166813"/>
              <a:gd name="T51" fmla="*/ 443274 h 1333500"/>
              <a:gd name="T52" fmla="*/ 733565 w 1166813"/>
              <a:gd name="T53" fmla="*/ 434954 h 1333500"/>
              <a:gd name="T54" fmla="*/ 723354 w 1166813"/>
              <a:gd name="T55" fmla="*/ 361201 h 1333500"/>
              <a:gd name="T56" fmla="*/ 677214 w 1166813"/>
              <a:gd name="T57" fmla="*/ 267780 h 1333500"/>
              <a:gd name="T58" fmla="*/ 610650 w 1166813"/>
              <a:gd name="T59" fmla="*/ 194784 h 1333500"/>
              <a:gd name="T60" fmla="*/ 521393 w 1166813"/>
              <a:gd name="T61" fmla="*/ 149019 h 1333500"/>
              <a:gd name="T62" fmla="*/ 502861 w 1166813"/>
              <a:gd name="T63" fmla="*/ 1513 h 1333500"/>
              <a:gd name="T64" fmla="*/ 649604 w 1166813"/>
              <a:gd name="T65" fmla="*/ 50681 h 1333500"/>
              <a:gd name="T66" fmla="*/ 770630 w 1166813"/>
              <a:gd name="T67" fmla="*/ 155827 h 1333500"/>
              <a:gd name="T68" fmla="*/ 846322 w 1166813"/>
              <a:gd name="T69" fmla="*/ 226554 h 1333500"/>
              <a:gd name="T70" fmla="*/ 939361 w 1166813"/>
              <a:gd name="T71" fmla="*/ 106280 h 1333500"/>
              <a:gd name="T72" fmla="*/ 1079297 w 1166813"/>
              <a:gd name="T73" fmla="*/ 20803 h 1333500"/>
              <a:gd name="T74" fmla="*/ 1216962 w 1166813"/>
              <a:gd name="T75" fmla="*/ 757 h 1333500"/>
              <a:gd name="T76" fmla="*/ 1311514 w 1166813"/>
              <a:gd name="T77" fmla="*/ 27231 h 1333500"/>
              <a:gd name="T78" fmla="*/ 1386777 w 1166813"/>
              <a:gd name="T79" fmla="*/ 96824 h 1333500"/>
              <a:gd name="T80" fmla="*/ 1417411 w 1166813"/>
              <a:gd name="T81" fmla="*/ 202726 h 1333500"/>
              <a:gd name="T82" fmla="*/ 1392449 w 1166813"/>
              <a:gd name="T83" fmla="*/ 320731 h 1333500"/>
              <a:gd name="T84" fmla="*/ 1314539 w 1166813"/>
              <a:gd name="T85" fmla="*/ 433819 h 1333500"/>
              <a:gd name="T86" fmla="*/ 1229065 w 1166813"/>
              <a:gd name="T87" fmla="*/ 501520 h 1333500"/>
              <a:gd name="T88" fmla="*/ 1562451 w 1166813"/>
              <a:gd name="T89" fmla="*/ 519346 h 1333500"/>
              <a:gd name="T90" fmla="*/ 1616176 w 1166813"/>
              <a:gd name="T91" fmla="*/ 546593 h 1333500"/>
              <a:gd name="T92" fmla="*/ 1653255 w 1166813"/>
              <a:gd name="T93" fmla="*/ 593897 h 1333500"/>
              <a:gd name="T94" fmla="*/ 1666875 w 1166813"/>
              <a:gd name="T95" fmla="*/ 654067 h 1333500"/>
              <a:gd name="T96" fmla="*/ 862208 w 1166813"/>
              <a:gd name="T97" fmla="*/ 561280 h 1333500"/>
              <a:gd name="T98" fmla="*/ 809207 w 1166813"/>
              <a:gd name="T99" fmla="*/ 557119 h 1333500"/>
              <a:gd name="T100" fmla="*/ 0 w 1166813"/>
              <a:gd name="T101" fmla="*/ 654067 h 1333500"/>
              <a:gd name="T102" fmla="*/ 13991 w 1166813"/>
              <a:gd name="T103" fmla="*/ 593897 h 1333500"/>
              <a:gd name="T104" fmla="*/ 50674 w 1166813"/>
              <a:gd name="T105" fmla="*/ 546593 h 1333500"/>
              <a:gd name="T106" fmla="*/ 104373 w 1166813"/>
              <a:gd name="T107" fmla="*/ 519346 h 1333500"/>
              <a:gd name="T108" fmla="*/ 435163 w 1166813"/>
              <a:gd name="T109" fmla="*/ 501520 h 1333500"/>
              <a:gd name="T110" fmla="*/ 349688 w 1166813"/>
              <a:gd name="T111" fmla="*/ 433819 h 1333500"/>
              <a:gd name="T112" fmla="*/ 272157 w 1166813"/>
              <a:gd name="T113" fmla="*/ 320731 h 1333500"/>
              <a:gd name="T114" fmla="*/ 247196 w 1166813"/>
              <a:gd name="T115" fmla="*/ 202726 h 1333500"/>
              <a:gd name="T116" fmla="*/ 277451 w 1166813"/>
              <a:gd name="T117" fmla="*/ 96824 h 1333500"/>
              <a:gd name="T118" fmla="*/ 352714 w 1166813"/>
              <a:gd name="T119" fmla="*/ 27231 h 1333500"/>
              <a:gd name="T120" fmla="*/ 447266 w 1166813"/>
              <a:gd name="T121" fmla="*/ 757 h 133350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166813" h="1333500">
                <a:moveTo>
                  <a:pt x="631825" y="895350"/>
                </a:moveTo>
                <a:lnTo>
                  <a:pt x="1166813" y="895350"/>
                </a:lnTo>
                <a:lnTo>
                  <a:pt x="1166813" y="1236222"/>
                </a:lnTo>
                <a:lnTo>
                  <a:pt x="1166813" y="1240993"/>
                </a:lnTo>
                <a:lnTo>
                  <a:pt x="1166283" y="1246294"/>
                </a:lnTo>
                <a:lnTo>
                  <a:pt x="1165754" y="1251065"/>
                </a:lnTo>
                <a:lnTo>
                  <a:pt x="1164959" y="1255571"/>
                </a:lnTo>
                <a:lnTo>
                  <a:pt x="1163900" y="1260343"/>
                </a:lnTo>
                <a:lnTo>
                  <a:pt x="1162576" y="1265114"/>
                </a:lnTo>
                <a:lnTo>
                  <a:pt x="1160987" y="1269620"/>
                </a:lnTo>
                <a:lnTo>
                  <a:pt x="1159397" y="1273861"/>
                </a:lnTo>
                <a:lnTo>
                  <a:pt x="1157279" y="1278102"/>
                </a:lnTo>
                <a:lnTo>
                  <a:pt x="1155160" y="1282608"/>
                </a:lnTo>
                <a:lnTo>
                  <a:pt x="1152776" y="1286584"/>
                </a:lnTo>
                <a:lnTo>
                  <a:pt x="1150128" y="1290560"/>
                </a:lnTo>
                <a:lnTo>
                  <a:pt x="1147479" y="1294271"/>
                </a:lnTo>
                <a:lnTo>
                  <a:pt x="1144566" y="1297982"/>
                </a:lnTo>
                <a:lnTo>
                  <a:pt x="1141653" y="1301692"/>
                </a:lnTo>
                <a:lnTo>
                  <a:pt x="1138475" y="1305138"/>
                </a:lnTo>
                <a:lnTo>
                  <a:pt x="1135032" y="1308319"/>
                </a:lnTo>
                <a:lnTo>
                  <a:pt x="1131324" y="1311235"/>
                </a:lnTo>
                <a:lnTo>
                  <a:pt x="1127616" y="1314150"/>
                </a:lnTo>
                <a:lnTo>
                  <a:pt x="1123908" y="1316801"/>
                </a:lnTo>
                <a:lnTo>
                  <a:pt x="1120200" y="1319452"/>
                </a:lnTo>
                <a:lnTo>
                  <a:pt x="1115698" y="1321837"/>
                </a:lnTo>
                <a:lnTo>
                  <a:pt x="1111725" y="1323958"/>
                </a:lnTo>
                <a:lnTo>
                  <a:pt x="1107488" y="1325813"/>
                </a:lnTo>
                <a:lnTo>
                  <a:pt x="1102985" y="1327669"/>
                </a:lnTo>
                <a:lnTo>
                  <a:pt x="1098483" y="1329259"/>
                </a:lnTo>
                <a:lnTo>
                  <a:pt x="1093716" y="1330319"/>
                </a:lnTo>
                <a:lnTo>
                  <a:pt x="1089213" y="1331645"/>
                </a:lnTo>
                <a:lnTo>
                  <a:pt x="1084446" y="1332440"/>
                </a:lnTo>
                <a:lnTo>
                  <a:pt x="1079679" y="1332970"/>
                </a:lnTo>
                <a:lnTo>
                  <a:pt x="1074647" y="1333235"/>
                </a:lnTo>
                <a:lnTo>
                  <a:pt x="1069615" y="1333500"/>
                </a:lnTo>
                <a:lnTo>
                  <a:pt x="631825" y="1333500"/>
                </a:lnTo>
                <a:lnTo>
                  <a:pt x="631825" y="895350"/>
                </a:lnTo>
                <a:close/>
                <a:moveTo>
                  <a:pt x="0" y="895350"/>
                </a:moveTo>
                <a:lnTo>
                  <a:pt x="534988" y="895350"/>
                </a:lnTo>
                <a:lnTo>
                  <a:pt x="534988" y="1333500"/>
                </a:lnTo>
                <a:lnTo>
                  <a:pt x="97150" y="1333500"/>
                </a:lnTo>
                <a:lnTo>
                  <a:pt x="92385" y="1333235"/>
                </a:lnTo>
                <a:lnTo>
                  <a:pt x="87356" y="1332970"/>
                </a:lnTo>
                <a:lnTo>
                  <a:pt x="82326" y="1332440"/>
                </a:lnTo>
                <a:lnTo>
                  <a:pt x="77561" y="1331645"/>
                </a:lnTo>
                <a:lnTo>
                  <a:pt x="73061" y="1330319"/>
                </a:lnTo>
                <a:lnTo>
                  <a:pt x="68561" y="1329259"/>
                </a:lnTo>
                <a:lnTo>
                  <a:pt x="63796" y="1327669"/>
                </a:lnTo>
                <a:lnTo>
                  <a:pt x="59561" y="1325813"/>
                </a:lnTo>
                <a:lnTo>
                  <a:pt x="55325" y="1323958"/>
                </a:lnTo>
                <a:lnTo>
                  <a:pt x="51090" y="1321837"/>
                </a:lnTo>
                <a:lnTo>
                  <a:pt x="47119" y="1319452"/>
                </a:lnTo>
                <a:lnTo>
                  <a:pt x="42884" y="1316801"/>
                </a:lnTo>
                <a:lnTo>
                  <a:pt x="39178" y="1314150"/>
                </a:lnTo>
                <a:lnTo>
                  <a:pt x="35472" y="1311235"/>
                </a:lnTo>
                <a:lnTo>
                  <a:pt x="32030" y="1308319"/>
                </a:lnTo>
                <a:lnTo>
                  <a:pt x="28589" y="1305138"/>
                </a:lnTo>
                <a:lnTo>
                  <a:pt x="25148" y="1301692"/>
                </a:lnTo>
                <a:lnTo>
                  <a:pt x="22236" y="1297982"/>
                </a:lnTo>
                <a:lnTo>
                  <a:pt x="19324" y="1294271"/>
                </a:lnTo>
                <a:lnTo>
                  <a:pt x="16677" y="1290560"/>
                </a:lnTo>
                <a:lnTo>
                  <a:pt x="14294" y="1286584"/>
                </a:lnTo>
                <a:lnTo>
                  <a:pt x="11912" y="1282608"/>
                </a:lnTo>
                <a:lnTo>
                  <a:pt x="9794" y="1278102"/>
                </a:lnTo>
                <a:lnTo>
                  <a:pt x="7677" y="1273861"/>
                </a:lnTo>
                <a:lnTo>
                  <a:pt x="5824" y="1269620"/>
                </a:lnTo>
                <a:lnTo>
                  <a:pt x="4235" y="1265114"/>
                </a:lnTo>
                <a:lnTo>
                  <a:pt x="3176" y="1260343"/>
                </a:lnTo>
                <a:lnTo>
                  <a:pt x="1853" y="1255571"/>
                </a:lnTo>
                <a:lnTo>
                  <a:pt x="1059" y="1251065"/>
                </a:lnTo>
                <a:lnTo>
                  <a:pt x="529" y="1246294"/>
                </a:lnTo>
                <a:lnTo>
                  <a:pt x="265" y="1240993"/>
                </a:lnTo>
                <a:lnTo>
                  <a:pt x="0" y="1236222"/>
                </a:lnTo>
                <a:lnTo>
                  <a:pt x="0" y="895350"/>
                </a:lnTo>
                <a:close/>
                <a:moveTo>
                  <a:pt x="835990" y="99018"/>
                </a:moveTo>
                <a:lnTo>
                  <a:pt x="828842" y="99283"/>
                </a:lnTo>
                <a:lnTo>
                  <a:pt x="821958" y="99812"/>
                </a:lnTo>
                <a:lnTo>
                  <a:pt x="814810" y="100871"/>
                </a:lnTo>
                <a:lnTo>
                  <a:pt x="807398" y="102460"/>
                </a:lnTo>
                <a:lnTo>
                  <a:pt x="800250" y="104313"/>
                </a:lnTo>
                <a:lnTo>
                  <a:pt x="793101" y="106431"/>
                </a:lnTo>
                <a:lnTo>
                  <a:pt x="785953" y="109079"/>
                </a:lnTo>
                <a:lnTo>
                  <a:pt x="778805" y="111991"/>
                </a:lnTo>
                <a:lnTo>
                  <a:pt x="771657" y="115168"/>
                </a:lnTo>
                <a:lnTo>
                  <a:pt x="764774" y="118610"/>
                </a:lnTo>
                <a:lnTo>
                  <a:pt x="757626" y="122846"/>
                </a:lnTo>
                <a:lnTo>
                  <a:pt x="751007" y="127082"/>
                </a:lnTo>
                <a:lnTo>
                  <a:pt x="744389" y="131583"/>
                </a:lnTo>
                <a:lnTo>
                  <a:pt x="737505" y="136349"/>
                </a:lnTo>
                <a:lnTo>
                  <a:pt x="731416" y="141644"/>
                </a:lnTo>
                <a:lnTo>
                  <a:pt x="725327" y="147204"/>
                </a:lnTo>
                <a:lnTo>
                  <a:pt x="719503" y="152499"/>
                </a:lnTo>
                <a:lnTo>
                  <a:pt x="714473" y="157794"/>
                </a:lnTo>
                <a:lnTo>
                  <a:pt x="709443" y="163618"/>
                </a:lnTo>
                <a:lnTo>
                  <a:pt x="704413" y="169178"/>
                </a:lnTo>
                <a:lnTo>
                  <a:pt x="699647" y="175003"/>
                </a:lnTo>
                <a:lnTo>
                  <a:pt x="695411" y="181092"/>
                </a:lnTo>
                <a:lnTo>
                  <a:pt x="691175" y="187181"/>
                </a:lnTo>
                <a:lnTo>
                  <a:pt x="687204" y="193006"/>
                </a:lnTo>
                <a:lnTo>
                  <a:pt x="683498" y="199360"/>
                </a:lnTo>
                <a:lnTo>
                  <a:pt x="679791" y="205449"/>
                </a:lnTo>
                <a:lnTo>
                  <a:pt x="676615" y="211274"/>
                </a:lnTo>
                <a:lnTo>
                  <a:pt x="673438" y="217628"/>
                </a:lnTo>
                <a:lnTo>
                  <a:pt x="670525" y="223453"/>
                </a:lnTo>
                <a:lnTo>
                  <a:pt x="667878" y="229277"/>
                </a:lnTo>
                <a:lnTo>
                  <a:pt x="663113" y="241191"/>
                </a:lnTo>
                <a:lnTo>
                  <a:pt x="659142" y="252576"/>
                </a:lnTo>
                <a:lnTo>
                  <a:pt x="655965" y="263166"/>
                </a:lnTo>
                <a:lnTo>
                  <a:pt x="653847" y="273227"/>
                </a:lnTo>
                <a:lnTo>
                  <a:pt x="652258" y="282228"/>
                </a:lnTo>
                <a:lnTo>
                  <a:pt x="651729" y="286464"/>
                </a:lnTo>
                <a:lnTo>
                  <a:pt x="651464" y="290436"/>
                </a:lnTo>
                <a:lnTo>
                  <a:pt x="651464" y="294142"/>
                </a:lnTo>
                <a:lnTo>
                  <a:pt x="651464" y="297584"/>
                </a:lnTo>
                <a:lnTo>
                  <a:pt x="651729" y="300496"/>
                </a:lnTo>
                <a:lnTo>
                  <a:pt x="652258" y="303144"/>
                </a:lnTo>
                <a:lnTo>
                  <a:pt x="652788" y="305527"/>
                </a:lnTo>
                <a:lnTo>
                  <a:pt x="653582" y="307645"/>
                </a:lnTo>
                <a:lnTo>
                  <a:pt x="655700" y="307909"/>
                </a:lnTo>
                <a:lnTo>
                  <a:pt x="659936" y="309233"/>
                </a:lnTo>
                <a:lnTo>
                  <a:pt x="663113" y="309498"/>
                </a:lnTo>
                <a:lnTo>
                  <a:pt x="667084" y="310027"/>
                </a:lnTo>
                <a:lnTo>
                  <a:pt x="671584" y="310292"/>
                </a:lnTo>
                <a:lnTo>
                  <a:pt x="676879" y="310557"/>
                </a:lnTo>
                <a:lnTo>
                  <a:pt x="681645" y="310292"/>
                </a:lnTo>
                <a:lnTo>
                  <a:pt x="686940" y="310027"/>
                </a:lnTo>
                <a:lnTo>
                  <a:pt x="697000" y="308968"/>
                </a:lnTo>
                <a:lnTo>
                  <a:pt x="707854" y="307115"/>
                </a:lnTo>
                <a:lnTo>
                  <a:pt x="718709" y="304732"/>
                </a:lnTo>
                <a:lnTo>
                  <a:pt x="729828" y="302085"/>
                </a:lnTo>
                <a:lnTo>
                  <a:pt x="741212" y="298378"/>
                </a:lnTo>
                <a:lnTo>
                  <a:pt x="752331" y="294407"/>
                </a:lnTo>
                <a:lnTo>
                  <a:pt x="763715" y="290171"/>
                </a:lnTo>
                <a:lnTo>
                  <a:pt x="774834" y="284876"/>
                </a:lnTo>
                <a:lnTo>
                  <a:pt x="785953" y="279316"/>
                </a:lnTo>
                <a:lnTo>
                  <a:pt x="796808" y="273756"/>
                </a:lnTo>
                <a:lnTo>
                  <a:pt x="807133" y="267137"/>
                </a:lnTo>
                <a:lnTo>
                  <a:pt x="817193" y="260783"/>
                </a:lnTo>
                <a:lnTo>
                  <a:pt x="826724" y="253900"/>
                </a:lnTo>
                <a:lnTo>
                  <a:pt x="835990" y="246486"/>
                </a:lnTo>
                <a:lnTo>
                  <a:pt x="844462" y="239073"/>
                </a:lnTo>
                <a:lnTo>
                  <a:pt x="850815" y="232454"/>
                </a:lnTo>
                <a:lnTo>
                  <a:pt x="856905" y="226365"/>
                </a:lnTo>
                <a:lnTo>
                  <a:pt x="862199" y="220011"/>
                </a:lnTo>
                <a:lnTo>
                  <a:pt x="866965" y="213392"/>
                </a:lnTo>
                <a:lnTo>
                  <a:pt x="871730" y="207303"/>
                </a:lnTo>
                <a:lnTo>
                  <a:pt x="875437" y="200949"/>
                </a:lnTo>
                <a:lnTo>
                  <a:pt x="878878" y="194595"/>
                </a:lnTo>
                <a:lnTo>
                  <a:pt x="882055" y="188505"/>
                </a:lnTo>
                <a:lnTo>
                  <a:pt x="884703" y="182416"/>
                </a:lnTo>
                <a:lnTo>
                  <a:pt x="886820" y="176326"/>
                </a:lnTo>
                <a:lnTo>
                  <a:pt x="888674" y="170767"/>
                </a:lnTo>
                <a:lnTo>
                  <a:pt x="890527" y="165207"/>
                </a:lnTo>
                <a:lnTo>
                  <a:pt x="891586" y="159912"/>
                </a:lnTo>
                <a:lnTo>
                  <a:pt x="892380" y="154617"/>
                </a:lnTo>
                <a:lnTo>
                  <a:pt x="892645" y="149851"/>
                </a:lnTo>
                <a:lnTo>
                  <a:pt x="892910" y="145350"/>
                </a:lnTo>
                <a:lnTo>
                  <a:pt x="892910" y="141644"/>
                </a:lnTo>
                <a:lnTo>
                  <a:pt x="892645" y="137937"/>
                </a:lnTo>
                <a:lnTo>
                  <a:pt x="892115" y="134760"/>
                </a:lnTo>
                <a:lnTo>
                  <a:pt x="891586" y="131848"/>
                </a:lnTo>
                <a:lnTo>
                  <a:pt x="890792" y="129200"/>
                </a:lnTo>
                <a:lnTo>
                  <a:pt x="889997" y="126817"/>
                </a:lnTo>
                <a:lnTo>
                  <a:pt x="887879" y="122581"/>
                </a:lnTo>
                <a:lnTo>
                  <a:pt x="885761" y="119140"/>
                </a:lnTo>
                <a:lnTo>
                  <a:pt x="883908" y="116492"/>
                </a:lnTo>
                <a:lnTo>
                  <a:pt x="882055" y="114639"/>
                </a:lnTo>
                <a:lnTo>
                  <a:pt x="880731" y="113315"/>
                </a:lnTo>
                <a:lnTo>
                  <a:pt x="878349" y="111197"/>
                </a:lnTo>
                <a:lnTo>
                  <a:pt x="875701" y="109079"/>
                </a:lnTo>
                <a:lnTo>
                  <a:pt x="872789" y="107490"/>
                </a:lnTo>
                <a:lnTo>
                  <a:pt x="869612" y="105902"/>
                </a:lnTo>
                <a:lnTo>
                  <a:pt x="866700" y="104578"/>
                </a:lnTo>
                <a:lnTo>
                  <a:pt x="863788" y="103519"/>
                </a:lnTo>
                <a:lnTo>
                  <a:pt x="857699" y="101401"/>
                </a:lnTo>
                <a:lnTo>
                  <a:pt x="851345" y="100342"/>
                </a:lnTo>
                <a:lnTo>
                  <a:pt x="845785" y="99548"/>
                </a:lnTo>
                <a:lnTo>
                  <a:pt x="840490" y="99283"/>
                </a:lnTo>
                <a:lnTo>
                  <a:pt x="835990" y="99018"/>
                </a:lnTo>
                <a:close/>
                <a:moveTo>
                  <a:pt x="329235" y="99018"/>
                </a:moveTo>
                <a:lnTo>
                  <a:pt x="324470" y="99283"/>
                </a:lnTo>
                <a:lnTo>
                  <a:pt x="319175" y="99548"/>
                </a:lnTo>
                <a:lnTo>
                  <a:pt x="313615" y="100342"/>
                </a:lnTo>
                <a:lnTo>
                  <a:pt x="307262" y="101401"/>
                </a:lnTo>
                <a:lnTo>
                  <a:pt x="301437" y="103519"/>
                </a:lnTo>
                <a:lnTo>
                  <a:pt x="298260" y="104578"/>
                </a:lnTo>
                <a:lnTo>
                  <a:pt x="295348" y="105902"/>
                </a:lnTo>
                <a:lnTo>
                  <a:pt x="292436" y="107490"/>
                </a:lnTo>
                <a:lnTo>
                  <a:pt x="289789" y="109079"/>
                </a:lnTo>
                <a:lnTo>
                  <a:pt x="286876" y="111197"/>
                </a:lnTo>
                <a:lnTo>
                  <a:pt x="284229" y="113315"/>
                </a:lnTo>
                <a:lnTo>
                  <a:pt x="282905" y="114639"/>
                </a:lnTo>
                <a:lnTo>
                  <a:pt x="281052" y="116492"/>
                </a:lnTo>
                <a:lnTo>
                  <a:pt x="279199" y="118875"/>
                </a:lnTo>
                <a:lnTo>
                  <a:pt x="277346" y="122581"/>
                </a:lnTo>
                <a:lnTo>
                  <a:pt x="275492" y="126817"/>
                </a:lnTo>
                <a:lnTo>
                  <a:pt x="274433" y="129200"/>
                </a:lnTo>
                <a:lnTo>
                  <a:pt x="273904" y="131848"/>
                </a:lnTo>
                <a:lnTo>
                  <a:pt x="273110" y="134760"/>
                </a:lnTo>
                <a:lnTo>
                  <a:pt x="272845" y="137937"/>
                </a:lnTo>
                <a:lnTo>
                  <a:pt x="272580" y="141644"/>
                </a:lnTo>
                <a:lnTo>
                  <a:pt x="272315" y="145350"/>
                </a:lnTo>
                <a:lnTo>
                  <a:pt x="272580" y="149851"/>
                </a:lnTo>
                <a:lnTo>
                  <a:pt x="273110" y="154617"/>
                </a:lnTo>
                <a:lnTo>
                  <a:pt x="273904" y="159912"/>
                </a:lnTo>
                <a:lnTo>
                  <a:pt x="274963" y="165207"/>
                </a:lnTo>
                <a:lnTo>
                  <a:pt x="276287" y="170767"/>
                </a:lnTo>
                <a:lnTo>
                  <a:pt x="278140" y="176326"/>
                </a:lnTo>
                <a:lnTo>
                  <a:pt x="280522" y="182416"/>
                </a:lnTo>
                <a:lnTo>
                  <a:pt x="283170" y="188505"/>
                </a:lnTo>
                <a:lnTo>
                  <a:pt x="286082" y="194595"/>
                </a:lnTo>
                <a:lnTo>
                  <a:pt x="289789" y="200949"/>
                </a:lnTo>
                <a:lnTo>
                  <a:pt x="293760" y="207303"/>
                </a:lnTo>
                <a:lnTo>
                  <a:pt x="297996" y="213392"/>
                </a:lnTo>
                <a:lnTo>
                  <a:pt x="303026" y="220011"/>
                </a:lnTo>
                <a:lnTo>
                  <a:pt x="308585" y="226365"/>
                </a:lnTo>
                <a:lnTo>
                  <a:pt x="314410" y="232454"/>
                </a:lnTo>
                <a:lnTo>
                  <a:pt x="320763" y="239073"/>
                </a:lnTo>
                <a:lnTo>
                  <a:pt x="329235" y="246486"/>
                </a:lnTo>
                <a:lnTo>
                  <a:pt x="338236" y="253900"/>
                </a:lnTo>
                <a:lnTo>
                  <a:pt x="348032" y="260783"/>
                </a:lnTo>
                <a:lnTo>
                  <a:pt x="358092" y="267137"/>
                </a:lnTo>
                <a:lnTo>
                  <a:pt x="368682" y="273756"/>
                </a:lnTo>
                <a:lnTo>
                  <a:pt x="379272" y="279316"/>
                </a:lnTo>
                <a:lnTo>
                  <a:pt x="390391" y="284876"/>
                </a:lnTo>
                <a:lnTo>
                  <a:pt x="401245" y="290171"/>
                </a:lnTo>
                <a:lnTo>
                  <a:pt x="412629" y="294407"/>
                </a:lnTo>
                <a:lnTo>
                  <a:pt x="424013" y="298378"/>
                </a:lnTo>
                <a:lnTo>
                  <a:pt x="435132" y="302085"/>
                </a:lnTo>
                <a:lnTo>
                  <a:pt x="446252" y="304732"/>
                </a:lnTo>
                <a:lnTo>
                  <a:pt x="457106" y="307115"/>
                </a:lnTo>
                <a:lnTo>
                  <a:pt x="467960" y="308968"/>
                </a:lnTo>
                <a:lnTo>
                  <a:pt x="478285" y="310027"/>
                </a:lnTo>
                <a:lnTo>
                  <a:pt x="483316" y="310292"/>
                </a:lnTo>
                <a:lnTo>
                  <a:pt x="488081" y="310557"/>
                </a:lnTo>
                <a:lnTo>
                  <a:pt x="494435" y="310292"/>
                </a:lnTo>
                <a:lnTo>
                  <a:pt x="499730" y="309763"/>
                </a:lnTo>
                <a:lnTo>
                  <a:pt x="503966" y="309233"/>
                </a:lnTo>
                <a:lnTo>
                  <a:pt x="507407" y="308174"/>
                </a:lnTo>
                <a:lnTo>
                  <a:pt x="509790" y="307380"/>
                </a:lnTo>
                <a:lnTo>
                  <a:pt x="511643" y="306850"/>
                </a:lnTo>
                <a:lnTo>
                  <a:pt x="512967" y="306056"/>
                </a:lnTo>
                <a:lnTo>
                  <a:pt x="513496" y="304468"/>
                </a:lnTo>
                <a:lnTo>
                  <a:pt x="514026" y="302350"/>
                </a:lnTo>
                <a:lnTo>
                  <a:pt x="514820" y="299702"/>
                </a:lnTo>
                <a:lnTo>
                  <a:pt x="514820" y="297054"/>
                </a:lnTo>
                <a:lnTo>
                  <a:pt x="514820" y="293877"/>
                </a:lnTo>
                <a:lnTo>
                  <a:pt x="514820" y="290171"/>
                </a:lnTo>
                <a:lnTo>
                  <a:pt x="513496" y="282228"/>
                </a:lnTo>
                <a:lnTo>
                  <a:pt x="511908" y="273491"/>
                </a:lnTo>
                <a:lnTo>
                  <a:pt x="509525" y="263431"/>
                </a:lnTo>
                <a:lnTo>
                  <a:pt x="506348" y="252841"/>
                </a:lnTo>
                <a:lnTo>
                  <a:pt x="502377" y="241721"/>
                </a:lnTo>
                <a:lnTo>
                  <a:pt x="497612" y="229807"/>
                </a:lnTo>
                <a:lnTo>
                  <a:pt x="494700" y="223982"/>
                </a:lnTo>
                <a:lnTo>
                  <a:pt x="491787" y="217893"/>
                </a:lnTo>
                <a:lnTo>
                  <a:pt x="488875" y="211804"/>
                </a:lnTo>
                <a:lnTo>
                  <a:pt x="485434" y="205714"/>
                </a:lnTo>
                <a:lnTo>
                  <a:pt x="481992" y="199625"/>
                </a:lnTo>
                <a:lnTo>
                  <a:pt x="478285" y="193271"/>
                </a:lnTo>
                <a:lnTo>
                  <a:pt x="474050" y="187446"/>
                </a:lnTo>
                <a:lnTo>
                  <a:pt x="469814" y="181357"/>
                </a:lnTo>
                <a:lnTo>
                  <a:pt x="465578" y="175267"/>
                </a:lnTo>
                <a:lnTo>
                  <a:pt x="460812" y="169443"/>
                </a:lnTo>
                <a:lnTo>
                  <a:pt x="455782" y="163618"/>
                </a:lnTo>
                <a:lnTo>
                  <a:pt x="450752" y="157794"/>
                </a:lnTo>
                <a:lnTo>
                  <a:pt x="445457" y="152499"/>
                </a:lnTo>
                <a:lnTo>
                  <a:pt x="439898" y="147204"/>
                </a:lnTo>
                <a:lnTo>
                  <a:pt x="433544" y="141644"/>
                </a:lnTo>
                <a:lnTo>
                  <a:pt x="427455" y="136349"/>
                </a:lnTo>
                <a:lnTo>
                  <a:pt x="421101" y="131583"/>
                </a:lnTo>
                <a:lnTo>
                  <a:pt x="414218" y="127082"/>
                </a:lnTo>
                <a:lnTo>
                  <a:pt x="407334" y="122846"/>
                </a:lnTo>
                <a:lnTo>
                  <a:pt x="400451" y="118610"/>
                </a:lnTo>
                <a:lnTo>
                  <a:pt x="393303" y="115168"/>
                </a:lnTo>
                <a:lnTo>
                  <a:pt x="386420" y="111991"/>
                </a:lnTo>
                <a:lnTo>
                  <a:pt x="379007" y="109079"/>
                </a:lnTo>
                <a:lnTo>
                  <a:pt x="372124" y="106431"/>
                </a:lnTo>
                <a:lnTo>
                  <a:pt x="364975" y="104313"/>
                </a:lnTo>
                <a:lnTo>
                  <a:pt x="357563" y="102460"/>
                </a:lnTo>
                <a:lnTo>
                  <a:pt x="350415" y="100871"/>
                </a:lnTo>
                <a:lnTo>
                  <a:pt x="343267" y="99812"/>
                </a:lnTo>
                <a:lnTo>
                  <a:pt x="336119" y="99283"/>
                </a:lnTo>
                <a:lnTo>
                  <a:pt x="329235" y="99018"/>
                </a:lnTo>
                <a:close/>
                <a:moveTo>
                  <a:pt x="321028" y="0"/>
                </a:moveTo>
                <a:lnTo>
                  <a:pt x="329235" y="0"/>
                </a:lnTo>
                <a:lnTo>
                  <a:pt x="340354" y="265"/>
                </a:lnTo>
                <a:lnTo>
                  <a:pt x="352003" y="1059"/>
                </a:lnTo>
                <a:lnTo>
                  <a:pt x="363122" y="2648"/>
                </a:lnTo>
                <a:lnTo>
                  <a:pt x="374771" y="4766"/>
                </a:lnTo>
                <a:lnTo>
                  <a:pt x="386420" y="7148"/>
                </a:lnTo>
                <a:lnTo>
                  <a:pt x="397804" y="10855"/>
                </a:lnTo>
                <a:lnTo>
                  <a:pt x="409452" y="14562"/>
                </a:lnTo>
                <a:lnTo>
                  <a:pt x="421101" y="18798"/>
                </a:lnTo>
                <a:lnTo>
                  <a:pt x="432485" y="23828"/>
                </a:lnTo>
                <a:lnTo>
                  <a:pt x="443869" y="29388"/>
                </a:lnTo>
                <a:lnTo>
                  <a:pt x="454723" y="35477"/>
                </a:lnTo>
                <a:lnTo>
                  <a:pt x="465843" y="42096"/>
                </a:lnTo>
                <a:lnTo>
                  <a:pt x="476432" y="49509"/>
                </a:lnTo>
                <a:lnTo>
                  <a:pt x="487287" y="57187"/>
                </a:lnTo>
                <a:lnTo>
                  <a:pt x="497612" y="65659"/>
                </a:lnTo>
                <a:lnTo>
                  <a:pt x="507407" y="74396"/>
                </a:lnTo>
                <a:lnTo>
                  <a:pt x="515879" y="82339"/>
                </a:lnTo>
                <a:lnTo>
                  <a:pt x="524086" y="91076"/>
                </a:lnTo>
                <a:lnTo>
                  <a:pt x="531764" y="99812"/>
                </a:lnTo>
                <a:lnTo>
                  <a:pt x="539441" y="109079"/>
                </a:lnTo>
                <a:lnTo>
                  <a:pt x="546589" y="118345"/>
                </a:lnTo>
                <a:lnTo>
                  <a:pt x="554002" y="128406"/>
                </a:lnTo>
                <a:lnTo>
                  <a:pt x="560356" y="138202"/>
                </a:lnTo>
                <a:lnTo>
                  <a:pt x="566710" y="148527"/>
                </a:lnTo>
                <a:lnTo>
                  <a:pt x="573064" y="158588"/>
                </a:lnTo>
                <a:lnTo>
                  <a:pt x="578623" y="169178"/>
                </a:lnTo>
                <a:lnTo>
                  <a:pt x="582510" y="177566"/>
                </a:lnTo>
                <a:lnTo>
                  <a:pt x="586602" y="169178"/>
                </a:lnTo>
                <a:lnTo>
                  <a:pt x="592426" y="158588"/>
                </a:lnTo>
                <a:lnTo>
                  <a:pt x="598251" y="148527"/>
                </a:lnTo>
                <a:lnTo>
                  <a:pt x="604604" y="138202"/>
                </a:lnTo>
                <a:lnTo>
                  <a:pt x="611488" y="128406"/>
                </a:lnTo>
                <a:lnTo>
                  <a:pt x="618371" y="118345"/>
                </a:lnTo>
                <a:lnTo>
                  <a:pt x="625519" y="109079"/>
                </a:lnTo>
                <a:lnTo>
                  <a:pt x="633197" y="99812"/>
                </a:lnTo>
                <a:lnTo>
                  <a:pt x="641139" y="91076"/>
                </a:lnTo>
                <a:lnTo>
                  <a:pt x="649346" y="82339"/>
                </a:lnTo>
                <a:lnTo>
                  <a:pt x="657553" y="74396"/>
                </a:lnTo>
                <a:lnTo>
                  <a:pt x="667613" y="65659"/>
                </a:lnTo>
                <a:lnTo>
                  <a:pt x="677938" y="57187"/>
                </a:lnTo>
                <a:lnTo>
                  <a:pt x="688528" y="49509"/>
                </a:lnTo>
                <a:lnTo>
                  <a:pt x="699118" y="42096"/>
                </a:lnTo>
                <a:lnTo>
                  <a:pt x="710237" y="35477"/>
                </a:lnTo>
                <a:lnTo>
                  <a:pt x="721356" y="29388"/>
                </a:lnTo>
                <a:lnTo>
                  <a:pt x="732475" y="23828"/>
                </a:lnTo>
                <a:lnTo>
                  <a:pt x="744124" y="18798"/>
                </a:lnTo>
                <a:lnTo>
                  <a:pt x="755508" y="14562"/>
                </a:lnTo>
                <a:lnTo>
                  <a:pt x="767157" y="10855"/>
                </a:lnTo>
                <a:lnTo>
                  <a:pt x="778805" y="7148"/>
                </a:lnTo>
                <a:lnTo>
                  <a:pt x="790189" y="4766"/>
                </a:lnTo>
                <a:lnTo>
                  <a:pt x="801838" y="2648"/>
                </a:lnTo>
                <a:lnTo>
                  <a:pt x="813222" y="1059"/>
                </a:lnTo>
                <a:lnTo>
                  <a:pt x="824606" y="265"/>
                </a:lnTo>
                <a:lnTo>
                  <a:pt x="835990" y="0"/>
                </a:lnTo>
                <a:lnTo>
                  <a:pt x="843932" y="0"/>
                </a:lnTo>
                <a:lnTo>
                  <a:pt x="851874" y="530"/>
                </a:lnTo>
                <a:lnTo>
                  <a:pt x="859817" y="1324"/>
                </a:lnTo>
                <a:lnTo>
                  <a:pt x="867494" y="2383"/>
                </a:lnTo>
                <a:lnTo>
                  <a:pt x="875437" y="3707"/>
                </a:lnTo>
                <a:lnTo>
                  <a:pt x="882585" y="5560"/>
                </a:lnTo>
                <a:lnTo>
                  <a:pt x="890262" y="7413"/>
                </a:lnTo>
                <a:lnTo>
                  <a:pt x="897410" y="10061"/>
                </a:lnTo>
                <a:lnTo>
                  <a:pt x="904293" y="12708"/>
                </a:lnTo>
                <a:lnTo>
                  <a:pt x="911442" y="15621"/>
                </a:lnTo>
                <a:lnTo>
                  <a:pt x="918060" y="19062"/>
                </a:lnTo>
                <a:lnTo>
                  <a:pt x="924414" y="22504"/>
                </a:lnTo>
                <a:lnTo>
                  <a:pt x="931033" y="26476"/>
                </a:lnTo>
                <a:lnTo>
                  <a:pt x="936857" y="30976"/>
                </a:lnTo>
                <a:lnTo>
                  <a:pt x="942681" y="35742"/>
                </a:lnTo>
                <a:lnTo>
                  <a:pt x="948506" y="40507"/>
                </a:lnTo>
                <a:lnTo>
                  <a:pt x="954859" y="47126"/>
                </a:lnTo>
                <a:lnTo>
                  <a:pt x="960419" y="53480"/>
                </a:lnTo>
                <a:lnTo>
                  <a:pt x="965979" y="60364"/>
                </a:lnTo>
                <a:lnTo>
                  <a:pt x="970744" y="67777"/>
                </a:lnTo>
                <a:lnTo>
                  <a:pt x="974980" y="74926"/>
                </a:lnTo>
                <a:lnTo>
                  <a:pt x="978951" y="82603"/>
                </a:lnTo>
                <a:lnTo>
                  <a:pt x="982128" y="90546"/>
                </a:lnTo>
                <a:lnTo>
                  <a:pt x="985305" y="98753"/>
                </a:lnTo>
                <a:lnTo>
                  <a:pt x="987423" y="107226"/>
                </a:lnTo>
                <a:lnTo>
                  <a:pt x="989276" y="115433"/>
                </a:lnTo>
                <a:lnTo>
                  <a:pt x="990864" y="124170"/>
                </a:lnTo>
                <a:lnTo>
                  <a:pt x="991659" y="132907"/>
                </a:lnTo>
                <a:lnTo>
                  <a:pt x="992188" y="141908"/>
                </a:lnTo>
                <a:lnTo>
                  <a:pt x="991923" y="150910"/>
                </a:lnTo>
                <a:lnTo>
                  <a:pt x="991394" y="160176"/>
                </a:lnTo>
                <a:lnTo>
                  <a:pt x="990600" y="169178"/>
                </a:lnTo>
                <a:lnTo>
                  <a:pt x="989011" y="178445"/>
                </a:lnTo>
                <a:lnTo>
                  <a:pt x="987158" y="187446"/>
                </a:lnTo>
                <a:lnTo>
                  <a:pt x="984775" y="196977"/>
                </a:lnTo>
                <a:lnTo>
                  <a:pt x="981598" y="206244"/>
                </a:lnTo>
                <a:lnTo>
                  <a:pt x="978422" y="215510"/>
                </a:lnTo>
                <a:lnTo>
                  <a:pt x="974715" y="224512"/>
                </a:lnTo>
                <a:lnTo>
                  <a:pt x="970479" y="234043"/>
                </a:lnTo>
                <a:lnTo>
                  <a:pt x="965979" y="243045"/>
                </a:lnTo>
                <a:lnTo>
                  <a:pt x="960419" y="251781"/>
                </a:lnTo>
                <a:lnTo>
                  <a:pt x="954859" y="261048"/>
                </a:lnTo>
                <a:lnTo>
                  <a:pt x="949035" y="269785"/>
                </a:lnTo>
                <a:lnTo>
                  <a:pt x="942416" y="278522"/>
                </a:lnTo>
                <a:lnTo>
                  <a:pt x="935533" y="286994"/>
                </a:lnTo>
                <a:lnTo>
                  <a:pt x="928385" y="295466"/>
                </a:lnTo>
                <a:lnTo>
                  <a:pt x="920178" y="303673"/>
                </a:lnTo>
                <a:lnTo>
                  <a:pt x="912236" y="311616"/>
                </a:lnTo>
                <a:lnTo>
                  <a:pt x="906147" y="316911"/>
                </a:lnTo>
                <a:lnTo>
                  <a:pt x="900058" y="321941"/>
                </a:lnTo>
                <a:lnTo>
                  <a:pt x="893969" y="326972"/>
                </a:lnTo>
                <a:lnTo>
                  <a:pt x="887350" y="332267"/>
                </a:lnTo>
                <a:lnTo>
                  <a:pt x="880996" y="337032"/>
                </a:lnTo>
                <a:lnTo>
                  <a:pt x="874378" y="341798"/>
                </a:lnTo>
                <a:lnTo>
                  <a:pt x="867229" y="346564"/>
                </a:lnTo>
                <a:lnTo>
                  <a:pt x="860346" y="351064"/>
                </a:lnTo>
                <a:lnTo>
                  <a:pt x="853463" y="355300"/>
                </a:lnTo>
                <a:lnTo>
                  <a:pt x="846050" y="359537"/>
                </a:lnTo>
                <a:lnTo>
                  <a:pt x="844507" y="360363"/>
                </a:lnTo>
                <a:lnTo>
                  <a:pt x="1069615" y="360363"/>
                </a:lnTo>
                <a:lnTo>
                  <a:pt x="1074647" y="360628"/>
                </a:lnTo>
                <a:lnTo>
                  <a:pt x="1079679" y="360893"/>
                </a:lnTo>
                <a:lnTo>
                  <a:pt x="1084446" y="361423"/>
                </a:lnTo>
                <a:lnTo>
                  <a:pt x="1089213" y="362217"/>
                </a:lnTo>
                <a:lnTo>
                  <a:pt x="1093716" y="363542"/>
                </a:lnTo>
                <a:lnTo>
                  <a:pt x="1098483" y="364866"/>
                </a:lnTo>
                <a:lnTo>
                  <a:pt x="1102985" y="366456"/>
                </a:lnTo>
                <a:lnTo>
                  <a:pt x="1107488" y="368310"/>
                </a:lnTo>
                <a:lnTo>
                  <a:pt x="1111725" y="370164"/>
                </a:lnTo>
                <a:lnTo>
                  <a:pt x="1115698" y="372284"/>
                </a:lnTo>
                <a:lnTo>
                  <a:pt x="1120200" y="374668"/>
                </a:lnTo>
                <a:lnTo>
                  <a:pt x="1123908" y="377052"/>
                </a:lnTo>
                <a:lnTo>
                  <a:pt x="1127616" y="379701"/>
                </a:lnTo>
                <a:lnTo>
                  <a:pt x="1131324" y="382615"/>
                </a:lnTo>
                <a:lnTo>
                  <a:pt x="1135032" y="385794"/>
                </a:lnTo>
                <a:lnTo>
                  <a:pt x="1138475" y="388973"/>
                </a:lnTo>
                <a:lnTo>
                  <a:pt x="1141653" y="392416"/>
                </a:lnTo>
                <a:lnTo>
                  <a:pt x="1144566" y="395860"/>
                </a:lnTo>
                <a:lnTo>
                  <a:pt x="1147479" y="399569"/>
                </a:lnTo>
                <a:lnTo>
                  <a:pt x="1150128" y="403542"/>
                </a:lnTo>
                <a:lnTo>
                  <a:pt x="1152776" y="407516"/>
                </a:lnTo>
                <a:lnTo>
                  <a:pt x="1155160" y="411489"/>
                </a:lnTo>
                <a:lnTo>
                  <a:pt x="1157279" y="415728"/>
                </a:lnTo>
                <a:lnTo>
                  <a:pt x="1159397" y="419966"/>
                </a:lnTo>
                <a:lnTo>
                  <a:pt x="1160987" y="424470"/>
                </a:lnTo>
                <a:lnTo>
                  <a:pt x="1162576" y="428973"/>
                </a:lnTo>
                <a:lnTo>
                  <a:pt x="1163900" y="433476"/>
                </a:lnTo>
                <a:lnTo>
                  <a:pt x="1164959" y="437980"/>
                </a:lnTo>
                <a:lnTo>
                  <a:pt x="1165754" y="443013"/>
                </a:lnTo>
                <a:lnTo>
                  <a:pt x="1166283" y="447781"/>
                </a:lnTo>
                <a:lnTo>
                  <a:pt x="1166813" y="452814"/>
                </a:lnTo>
                <a:lnTo>
                  <a:pt x="1166813" y="457847"/>
                </a:lnTo>
                <a:lnTo>
                  <a:pt x="1166813" y="798513"/>
                </a:lnTo>
                <a:lnTo>
                  <a:pt x="631825" y="798513"/>
                </a:lnTo>
                <a:lnTo>
                  <a:pt x="631825" y="404329"/>
                </a:lnTo>
                <a:lnTo>
                  <a:pt x="631608" y="404280"/>
                </a:lnTo>
                <a:lnTo>
                  <a:pt x="625519" y="402427"/>
                </a:lnTo>
                <a:lnTo>
                  <a:pt x="619695" y="400309"/>
                </a:lnTo>
                <a:lnTo>
                  <a:pt x="614135" y="398191"/>
                </a:lnTo>
                <a:lnTo>
                  <a:pt x="608840" y="395543"/>
                </a:lnTo>
                <a:lnTo>
                  <a:pt x="603546" y="392896"/>
                </a:lnTo>
                <a:lnTo>
                  <a:pt x="598515" y="389983"/>
                </a:lnTo>
                <a:lnTo>
                  <a:pt x="593750" y="386806"/>
                </a:lnTo>
                <a:lnTo>
                  <a:pt x="588985" y="383100"/>
                </a:lnTo>
                <a:lnTo>
                  <a:pt x="584749" y="379128"/>
                </a:lnTo>
                <a:lnTo>
                  <a:pt x="582480" y="377049"/>
                </a:lnTo>
                <a:lnTo>
                  <a:pt x="580212" y="379128"/>
                </a:lnTo>
                <a:lnTo>
                  <a:pt x="575976" y="383100"/>
                </a:lnTo>
                <a:lnTo>
                  <a:pt x="571475" y="386806"/>
                </a:lnTo>
                <a:lnTo>
                  <a:pt x="566445" y="389983"/>
                </a:lnTo>
                <a:lnTo>
                  <a:pt x="561415" y="392896"/>
                </a:lnTo>
                <a:lnTo>
                  <a:pt x="556385" y="395543"/>
                </a:lnTo>
                <a:lnTo>
                  <a:pt x="550825" y="398191"/>
                </a:lnTo>
                <a:lnTo>
                  <a:pt x="545265" y="400309"/>
                </a:lnTo>
                <a:lnTo>
                  <a:pt x="539706" y="402427"/>
                </a:lnTo>
                <a:lnTo>
                  <a:pt x="534988" y="403928"/>
                </a:lnTo>
                <a:lnTo>
                  <a:pt x="534988" y="798513"/>
                </a:lnTo>
                <a:lnTo>
                  <a:pt x="0" y="798513"/>
                </a:lnTo>
                <a:lnTo>
                  <a:pt x="0" y="457847"/>
                </a:lnTo>
                <a:lnTo>
                  <a:pt x="265" y="452814"/>
                </a:lnTo>
                <a:lnTo>
                  <a:pt x="529" y="447781"/>
                </a:lnTo>
                <a:lnTo>
                  <a:pt x="1059" y="443013"/>
                </a:lnTo>
                <a:lnTo>
                  <a:pt x="1853" y="437980"/>
                </a:lnTo>
                <a:lnTo>
                  <a:pt x="3176" y="433476"/>
                </a:lnTo>
                <a:lnTo>
                  <a:pt x="4235" y="428973"/>
                </a:lnTo>
                <a:lnTo>
                  <a:pt x="5824" y="424470"/>
                </a:lnTo>
                <a:lnTo>
                  <a:pt x="7677" y="419966"/>
                </a:lnTo>
                <a:lnTo>
                  <a:pt x="9794" y="415728"/>
                </a:lnTo>
                <a:lnTo>
                  <a:pt x="11912" y="411489"/>
                </a:lnTo>
                <a:lnTo>
                  <a:pt x="14294" y="407516"/>
                </a:lnTo>
                <a:lnTo>
                  <a:pt x="16677" y="403542"/>
                </a:lnTo>
                <a:lnTo>
                  <a:pt x="19324" y="399569"/>
                </a:lnTo>
                <a:lnTo>
                  <a:pt x="22236" y="395860"/>
                </a:lnTo>
                <a:lnTo>
                  <a:pt x="25148" y="392416"/>
                </a:lnTo>
                <a:lnTo>
                  <a:pt x="28589" y="388973"/>
                </a:lnTo>
                <a:lnTo>
                  <a:pt x="32030" y="385794"/>
                </a:lnTo>
                <a:lnTo>
                  <a:pt x="35472" y="382615"/>
                </a:lnTo>
                <a:lnTo>
                  <a:pt x="39178" y="379701"/>
                </a:lnTo>
                <a:lnTo>
                  <a:pt x="42884" y="377052"/>
                </a:lnTo>
                <a:lnTo>
                  <a:pt x="47119" y="374668"/>
                </a:lnTo>
                <a:lnTo>
                  <a:pt x="51090" y="372284"/>
                </a:lnTo>
                <a:lnTo>
                  <a:pt x="55325" y="370164"/>
                </a:lnTo>
                <a:lnTo>
                  <a:pt x="59561" y="368310"/>
                </a:lnTo>
                <a:lnTo>
                  <a:pt x="63796" y="366456"/>
                </a:lnTo>
                <a:lnTo>
                  <a:pt x="68561" y="364866"/>
                </a:lnTo>
                <a:lnTo>
                  <a:pt x="73061" y="363542"/>
                </a:lnTo>
                <a:lnTo>
                  <a:pt x="77561" y="362217"/>
                </a:lnTo>
                <a:lnTo>
                  <a:pt x="82326" y="361423"/>
                </a:lnTo>
                <a:lnTo>
                  <a:pt x="87356" y="360893"/>
                </a:lnTo>
                <a:lnTo>
                  <a:pt x="92385" y="360628"/>
                </a:lnTo>
                <a:lnTo>
                  <a:pt x="97150" y="360363"/>
                </a:lnTo>
                <a:lnTo>
                  <a:pt x="320663" y="360363"/>
                </a:lnTo>
                <a:lnTo>
                  <a:pt x="319175" y="359537"/>
                </a:lnTo>
                <a:lnTo>
                  <a:pt x="312027" y="355300"/>
                </a:lnTo>
                <a:lnTo>
                  <a:pt x="304614" y="351064"/>
                </a:lnTo>
                <a:lnTo>
                  <a:pt x="297731" y="346564"/>
                </a:lnTo>
                <a:lnTo>
                  <a:pt x="290847" y="341798"/>
                </a:lnTo>
                <a:lnTo>
                  <a:pt x="283964" y="337032"/>
                </a:lnTo>
                <a:lnTo>
                  <a:pt x="277610" y="332267"/>
                </a:lnTo>
                <a:lnTo>
                  <a:pt x="271256" y="326972"/>
                </a:lnTo>
                <a:lnTo>
                  <a:pt x="264903" y="321941"/>
                </a:lnTo>
                <a:lnTo>
                  <a:pt x="258814" y="316911"/>
                </a:lnTo>
                <a:lnTo>
                  <a:pt x="253254" y="311616"/>
                </a:lnTo>
                <a:lnTo>
                  <a:pt x="244782" y="303673"/>
                </a:lnTo>
                <a:lnTo>
                  <a:pt x="237105" y="295466"/>
                </a:lnTo>
                <a:lnTo>
                  <a:pt x="229427" y="286994"/>
                </a:lnTo>
                <a:lnTo>
                  <a:pt x="222809" y="278522"/>
                </a:lnTo>
                <a:lnTo>
                  <a:pt x="216190" y="269785"/>
                </a:lnTo>
                <a:lnTo>
                  <a:pt x="210101" y="261048"/>
                </a:lnTo>
                <a:lnTo>
                  <a:pt x="204541" y="251781"/>
                </a:lnTo>
                <a:lnTo>
                  <a:pt x="199511" y="243045"/>
                </a:lnTo>
                <a:lnTo>
                  <a:pt x="194481" y="234043"/>
                </a:lnTo>
                <a:lnTo>
                  <a:pt x="190510" y="224512"/>
                </a:lnTo>
                <a:lnTo>
                  <a:pt x="186539" y="215510"/>
                </a:lnTo>
                <a:lnTo>
                  <a:pt x="183362" y="206244"/>
                </a:lnTo>
                <a:lnTo>
                  <a:pt x="180450" y="196977"/>
                </a:lnTo>
                <a:lnTo>
                  <a:pt x="178067" y="187446"/>
                </a:lnTo>
                <a:lnTo>
                  <a:pt x="175949" y="178445"/>
                </a:lnTo>
                <a:lnTo>
                  <a:pt x="174625" y="169178"/>
                </a:lnTo>
                <a:lnTo>
                  <a:pt x="173566" y="160176"/>
                </a:lnTo>
                <a:lnTo>
                  <a:pt x="173037" y="150910"/>
                </a:lnTo>
                <a:lnTo>
                  <a:pt x="173037" y="141908"/>
                </a:lnTo>
                <a:lnTo>
                  <a:pt x="173302" y="132907"/>
                </a:lnTo>
                <a:lnTo>
                  <a:pt x="174361" y="124170"/>
                </a:lnTo>
                <a:lnTo>
                  <a:pt x="175684" y="115433"/>
                </a:lnTo>
                <a:lnTo>
                  <a:pt x="177802" y="107226"/>
                </a:lnTo>
                <a:lnTo>
                  <a:pt x="180185" y="98753"/>
                </a:lnTo>
                <a:lnTo>
                  <a:pt x="182832" y="90546"/>
                </a:lnTo>
                <a:lnTo>
                  <a:pt x="186274" y="82603"/>
                </a:lnTo>
                <a:lnTo>
                  <a:pt x="189980" y="74926"/>
                </a:lnTo>
                <a:lnTo>
                  <a:pt x="194216" y="67777"/>
                </a:lnTo>
                <a:lnTo>
                  <a:pt x="199246" y="60364"/>
                </a:lnTo>
                <a:lnTo>
                  <a:pt x="204541" y="53480"/>
                </a:lnTo>
                <a:lnTo>
                  <a:pt x="210101" y="47126"/>
                </a:lnTo>
                <a:lnTo>
                  <a:pt x="216719" y="40507"/>
                </a:lnTo>
                <a:lnTo>
                  <a:pt x="222279" y="35742"/>
                </a:lnTo>
                <a:lnTo>
                  <a:pt x="228103" y="30976"/>
                </a:lnTo>
                <a:lnTo>
                  <a:pt x="234457" y="26476"/>
                </a:lnTo>
                <a:lnTo>
                  <a:pt x="240546" y="22504"/>
                </a:lnTo>
                <a:lnTo>
                  <a:pt x="246900" y="19062"/>
                </a:lnTo>
                <a:lnTo>
                  <a:pt x="253783" y="15621"/>
                </a:lnTo>
                <a:lnTo>
                  <a:pt x="260667" y="12708"/>
                </a:lnTo>
                <a:lnTo>
                  <a:pt x="267550" y="10061"/>
                </a:lnTo>
                <a:lnTo>
                  <a:pt x="274963" y="7413"/>
                </a:lnTo>
                <a:lnTo>
                  <a:pt x="282376" y="5560"/>
                </a:lnTo>
                <a:lnTo>
                  <a:pt x="290053" y="3707"/>
                </a:lnTo>
                <a:lnTo>
                  <a:pt x="297466" y="2383"/>
                </a:lnTo>
                <a:lnTo>
                  <a:pt x="305144" y="1324"/>
                </a:lnTo>
                <a:lnTo>
                  <a:pt x="313086" y="530"/>
                </a:lnTo>
                <a:lnTo>
                  <a:pt x="321028" y="0"/>
                </a:lnTo>
                <a:close/>
              </a:path>
            </a:pathLst>
          </a:custGeom>
          <a:solidFill>
            <a:srgbClr val="69A35B"/>
          </a:solidFill>
          <a:ln>
            <a:noFill/>
          </a:ln>
        </p:spPr>
        <p:txBody>
          <a:bodyPr anchor="ctr">
            <a:normAutofit lnSpcReduction="10000"/>
            <a:scene3d>
              <a:camera prst="orthographicFront"/>
              <a:lightRig rig="threePt" dir="t"/>
            </a:scene3d>
            <a:sp3d>
              <a:contourClr>
                <a:srgbClr val="FFFFFF"/>
              </a:contourClr>
            </a:sp3d>
          </a:bodyPr>
          <a:p>
            <a:pPr algn="ctr">
              <a:lnSpc>
                <a:spcPct val="120000"/>
              </a:lnSpc>
            </a:pPr>
            <a:endParaRPr lang="zh-CN" altLang="en-US">
              <a:solidFill>
                <a:srgbClr val="FFFFFF"/>
              </a:solidFill>
              <a:latin typeface="Arial" panose="020B0604020202020204" pitchFamily="34" charset="0"/>
              <a:ea typeface="黑体" panose="02010609060101010101" charset="-122"/>
              <a:sym typeface="Arial" panose="020B0604020202020204" pitchFamily="34" charset="0"/>
            </a:endParaRPr>
          </a:p>
        </p:txBody>
      </p:sp>
      <p:sp>
        <p:nvSpPr>
          <p:cNvPr id="19" name="KSO_Shape"/>
          <p:cNvSpPr/>
          <p:nvPr>
            <p:custDataLst>
              <p:tags r:id="rId12"/>
            </p:custDataLst>
          </p:nvPr>
        </p:nvSpPr>
        <p:spPr bwMode="auto">
          <a:xfrm>
            <a:off x="8042499" y="2210424"/>
            <a:ext cx="379693" cy="415418"/>
          </a:xfrm>
          <a:custGeom>
            <a:avLst/>
            <a:gdLst>
              <a:gd name="T0" fmla="*/ 2147483646 w 4408"/>
              <a:gd name="T1" fmla="*/ 2147483646 h 4408"/>
              <a:gd name="T2" fmla="*/ 2147483646 w 4408"/>
              <a:gd name="T3" fmla="*/ 2147483646 h 4408"/>
              <a:gd name="T4" fmla="*/ 2147483646 w 4408"/>
              <a:gd name="T5" fmla="*/ 2147483646 h 4408"/>
              <a:gd name="T6" fmla="*/ 2147483646 w 4408"/>
              <a:gd name="T7" fmla="*/ 2147483646 h 4408"/>
              <a:gd name="T8" fmla="*/ 2147483646 w 4408"/>
              <a:gd name="T9" fmla="*/ 2147483646 h 4408"/>
              <a:gd name="T10" fmla="*/ 2147483646 w 4408"/>
              <a:gd name="T11" fmla="*/ 2147483646 h 4408"/>
              <a:gd name="T12" fmla="*/ 2147483646 w 4408"/>
              <a:gd name="T13" fmla="*/ 2147483646 h 4408"/>
              <a:gd name="T14" fmla="*/ 2147483646 w 4408"/>
              <a:gd name="T15" fmla="*/ 2147483646 h 4408"/>
              <a:gd name="T16" fmla="*/ 2147483646 w 4408"/>
              <a:gd name="T17" fmla="*/ 2147483646 h 4408"/>
              <a:gd name="T18" fmla="*/ 2147483646 w 4408"/>
              <a:gd name="T19" fmla="*/ 2147483646 h 4408"/>
              <a:gd name="T20" fmla="*/ 2147483646 w 4408"/>
              <a:gd name="T21" fmla="*/ 2147483646 h 4408"/>
              <a:gd name="T22" fmla="*/ 2147483646 w 4408"/>
              <a:gd name="T23" fmla="*/ 1775807896 h 4408"/>
              <a:gd name="T24" fmla="*/ 2147483646 w 4408"/>
              <a:gd name="T25" fmla="*/ 242240543 h 4408"/>
              <a:gd name="T26" fmla="*/ 2147483646 w 4408"/>
              <a:gd name="T27" fmla="*/ 0 h 4408"/>
              <a:gd name="T28" fmla="*/ 2147483646 w 4408"/>
              <a:gd name="T29" fmla="*/ 968588347 h 4408"/>
              <a:gd name="T30" fmla="*/ 2147483646 w 4408"/>
              <a:gd name="T31" fmla="*/ 2147483646 h 4408"/>
              <a:gd name="T32" fmla="*/ 2147483646 w 4408"/>
              <a:gd name="T33" fmla="*/ 2147483646 h 4408"/>
              <a:gd name="T34" fmla="*/ 2147483646 w 4408"/>
              <a:gd name="T35" fmla="*/ 2147483646 h 4408"/>
              <a:gd name="T36" fmla="*/ 2147483646 w 4408"/>
              <a:gd name="T37" fmla="*/ 2147483646 h 4408"/>
              <a:gd name="T38" fmla="*/ 2147483646 w 4408"/>
              <a:gd name="T39" fmla="*/ 2147483646 h 4408"/>
              <a:gd name="T40" fmla="*/ 2147483646 w 4408"/>
              <a:gd name="T41" fmla="*/ 2147483646 h 4408"/>
              <a:gd name="T42" fmla="*/ 2147483646 w 4408"/>
              <a:gd name="T43" fmla="*/ 2147483646 h 4408"/>
              <a:gd name="T44" fmla="*/ 2147483646 w 4408"/>
              <a:gd name="T45" fmla="*/ 2147483646 h 4408"/>
              <a:gd name="T46" fmla="*/ 2147483646 w 4408"/>
              <a:gd name="T47" fmla="*/ 2147483646 h 4408"/>
              <a:gd name="T48" fmla="*/ 2147483646 w 4408"/>
              <a:gd name="T49" fmla="*/ 2147483646 h 4408"/>
              <a:gd name="T50" fmla="*/ 2147483646 w 4408"/>
              <a:gd name="T51" fmla="*/ 2147483646 h 4408"/>
              <a:gd name="T52" fmla="*/ 2147483646 w 4408"/>
              <a:gd name="T53" fmla="*/ 2147483646 h 4408"/>
              <a:gd name="T54" fmla="*/ 0 w 4408"/>
              <a:gd name="T55" fmla="*/ 2147483646 h 4408"/>
              <a:gd name="T56" fmla="*/ 564979005 w 4408"/>
              <a:gd name="T57" fmla="*/ 2147483646 h 4408"/>
              <a:gd name="T58" fmla="*/ 2147483646 w 4408"/>
              <a:gd name="T59" fmla="*/ 2147483646 h 4408"/>
              <a:gd name="T60" fmla="*/ 2147483646 w 4408"/>
              <a:gd name="T61" fmla="*/ 2147483646 h 4408"/>
              <a:gd name="T62" fmla="*/ 2147483646 w 4408"/>
              <a:gd name="T63" fmla="*/ 2147483646 h 4408"/>
              <a:gd name="T64" fmla="*/ 2147483646 w 4408"/>
              <a:gd name="T65" fmla="*/ 2147483646 h 4408"/>
              <a:gd name="T66" fmla="*/ 2147483646 w 4408"/>
              <a:gd name="T67" fmla="*/ 2147483646 h 4408"/>
              <a:gd name="T68" fmla="*/ 2147483646 w 4408"/>
              <a:gd name="T69" fmla="*/ 2147483646 h 4408"/>
              <a:gd name="T70" fmla="*/ 2147483646 w 4408"/>
              <a:gd name="T71" fmla="*/ 2147483646 h 4408"/>
              <a:gd name="T72" fmla="*/ 2147483646 w 4408"/>
              <a:gd name="T73" fmla="*/ 2147483646 h 4408"/>
              <a:gd name="T74" fmla="*/ 2147483646 w 4408"/>
              <a:gd name="T75" fmla="*/ 2147483646 h 4408"/>
              <a:gd name="T76" fmla="*/ 2147483646 w 4408"/>
              <a:gd name="T77" fmla="*/ 2147483646 h 4408"/>
              <a:gd name="T78" fmla="*/ 2147483646 w 4408"/>
              <a:gd name="T79" fmla="*/ 2147483646 h 4408"/>
              <a:gd name="T80" fmla="*/ 2147483646 w 4408"/>
              <a:gd name="T81" fmla="*/ 2147483646 h 4408"/>
              <a:gd name="T82" fmla="*/ 0 w 4408"/>
              <a:gd name="T83" fmla="*/ 2147483646 h 4408"/>
              <a:gd name="T84" fmla="*/ 2147483646 w 4408"/>
              <a:gd name="T85" fmla="*/ 2147483646 h 4408"/>
              <a:gd name="T86" fmla="*/ 2147483646 w 4408"/>
              <a:gd name="T87" fmla="*/ 2147483646 h 4408"/>
              <a:gd name="T88" fmla="*/ 2147483646 w 4408"/>
              <a:gd name="T89" fmla="*/ 2147483646 h 4408"/>
              <a:gd name="T90" fmla="*/ 2147483646 w 4408"/>
              <a:gd name="T91" fmla="*/ 2147483646 h 4408"/>
              <a:gd name="T92" fmla="*/ 2147483646 w 4408"/>
              <a:gd name="T93" fmla="*/ 2147483646 h 4408"/>
              <a:gd name="T94" fmla="*/ 2147483646 w 4408"/>
              <a:gd name="T95" fmla="*/ 2147483646 h 4408"/>
              <a:gd name="T96" fmla="*/ 2147483646 w 4408"/>
              <a:gd name="T97" fmla="*/ 2147483646 h 4408"/>
              <a:gd name="T98" fmla="*/ 2147483646 w 4408"/>
              <a:gd name="T99" fmla="*/ 2147483646 h 4408"/>
              <a:gd name="T100" fmla="*/ 2147483646 w 4408"/>
              <a:gd name="T101" fmla="*/ 2147483646 h 4408"/>
              <a:gd name="T102" fmla="*/ 2147483646 w 4408"/>
              <a:gd name="T103" fmla="*/ 2147483646 h 4408"/>
              <a:gd name="T104" fmla="*/ 2147483646 w 4408"/>
              <a:gd name="T105" fmla="*/ 2147483646 h 4408"/>
              <a:gd name="T106" fmla="*/ 2147483646 w 4408"/>
              <a:gd name="T107" fmla="*/ 2147483646 h 4408"/>
              <a:gd name="T108" fmla="*/ 2147483646 w 4408"/>
              <a:gd name="T109" fmla="*/ 2147483646 h 4408"/>
              <a:gd name="T110" fmla="*/ 2147483646 w 4408"/>
              <a:gd name="T111" fmla="*/ 2147483646 h 4408"/>
              <a:gd name="T112" fmla="*/ 2147483646 w 4408"/>
              <a:gd name="T113" fmla="*/ 2147483646 h 44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408" h="4408">
                <a:moveTo>
                  <a:pt x="4041" y="1103"/>
                </a:moveTo>
                <a:lnTo>
                  <a:pt x="3306" y="1103"/>
                </a:lnTo>
                <a:lnTo>
                  <a:pt x="3306" y="1102"/>
                </a:lnTo>
                <a:lnTo>
                  <a:pt x="3305" y="1073"/>
                </a:lnTo>
                <a:lnTo>
                  <a:pt x="3304" y="1046"/>
                </a:lnTo>
                <a:lnTo>
                  <a:pt x="3302" y="1017"/>
                </a:lnTo>
                <a:lnTo>
                  <a:pt x="3300" y="990"/>
                </a:lnTo>
                <a:lnTo>
                  <a:pt x="3297" y="962"/>
                </a:lnTo>
                <a:lnTo>
                  <a:pt x="3293" y="934"/>
                </a:lnTo>
                <a:lnTo>
                  <a:pt x="3289" y="907"/>
                </a:lnTo>
                <a:lnTo>
                  <a:pt x="3284" y="881"/>
                </a:lnTo>
                <a:lnTo>
                  <a:pt x="3278" y="853"/>
                </a:lnTo>
                <a:lnTo>
                  <a:pt x="3271" y="827"/>
                </a:lnTo>
                <a:lnTo>
                  <a:pt x="3264" y="800"/>
                </a:lnTo>
                <a:lnTo>
                  <a:pt x="3257" y="775"/>
                </a:lnTo>
                <a:lnTo>
                  <a:pt x="3248" y="749"/>
                </a:lnTo>
                <a:lnTo>
                  <a:pt x="3240" y="723"/>
                </a:lnTo>
                <a:lnTo>
                  <a:pt x="3229" y="698"/>
                </a:lnTo>
                <a:lnTo>
                  <a:pt x="3219" y="674"/>
                </a:lnTo>
                <a:lnTo>
                  <a:pt x="3209" y="649"/>
                </a:lnTo>
                <a:lnTo>
                  <a:pt x="3197" y="625"/>
                </a:lnTo>
                <a:lnTo>
                  <a:pt x="3186" y="601"/>
                </a:lnTo>
                <a:lnTo>
                  <a:pt x="3173" y="577"/>
                </a:lnTo>
                <a:lnTo>
                  <a:pt x="3159" y="554"/>
                </a:lnTo>
                <a:lnTo>
                  <a:pt x="3146" y="531"/>
                </a:lnTo>
                <a:lnTo>
                  <a:pt x="3132" y="508"/>
                </a:lnTo>
                <a:lnTo>
                  <a:pt x="3118" y="486"/>
                </a:lnTo>
                <a:lnTo>
                  <a:pt x="3103" y="465"/>
                </a:lnTo>
                <a:lnTo>
                  <a:pt x="3087" y="443"/>
                </a:lnTo>
                <a:lnTo>
                  <a:pt x="3071" y="422"/>
                </a:lnTo>
                <a:lnTo>
                  <a:pt x="3054" y="402"/>
                </a:lnTo>
                <a:lnTo>
                  <a:pt x="3037" y="381"/>
                </a:lnTo>
                <a:lnTo>
                  <a:pt x="3019" y="361"/>
                </a:lnTo>
                <a:lnTo>
                  <a:pt x="3001" y="342"/>
                </a:lnTo>
                <a:lnTo>
                  <a:pt x="2983" y="323"/>
                </a:lnTo>
                <a:lnTo>
                  <a:pt x="2964" y="304"/>
                </a:lnTo>
                <a:lnTo>
                  <a:pt x="2944" y="286"/>
                </a:lnTo>
                <a:lnTo>
                  <a:pt x="2925" y="269"/>
                </a:lnTo>
                <a:lnTo>
                  <a:pt x="2905" y="252"/>
                </a:lnTo>
                <a:lnTo>
                  <a:pt x="2885" y="235"/>
                </a:lnTo>
                <a:lnTo>
                  <a:pt x="2863" y="219"/>
                </a:lnTo>
                <a:lnTo>
                  <a:pt x="2842" y="204"/>
                </a:lnTo>
                <a:lnTo>
                  <a:pt x="2820" y="189"/>
                </a:lnTo>
                <a:lnTo>
                  <a:pt x="2797" y="174"/>
                </a:lnTo>
                <a:lnTo>
                  <a:pt x="2775" y="159"/>
                </a:lnTo>
                <a:lnTo>
                  <a:pt x="2752" y="146"/>
                </a:lnTo>
                <a:lnTo>
                  <a:pt x="2729" y="133"/>
                </a:lnTo>
                <a:lnTo>
                  <a:pt x="2705" y="121"/>
                </a:lnTo>
                <a:lnTo>
                  <a:pt x="2682" y="109"/>
                </a:lnTo>
                <a:lnTo>
                  <a:pt x="2657" y="97"/>
                </a:lnTo>
                <a:lnTo>
                  <a:pt x="2633" y="86"/>
                </a:lnTo>
                <a:lnTo>
                  <a:pt x="2608" y="76"/>
                </a:lnTo>
                <a:lnTo>
                  <a:pt x="2582" y="67"/>
                </a:lnTo>
                <a:lnTo>
                  <a:pt x="2557" y="58"/>
                </a:lnTo>
                <a:lnTo>
                  <a:pt x="2532" y="50"/>
                </a:lnTo>
                <a:lnTo>
                  <a:pt x="2505" y="42"/>
                </a:lnTo>
                <a:lnTo>
                  <a:pt x="2479" y="35"/>
                </a:lnTo>
                <a:lnTo>
                  <a:pt x="2452" y="28"/>
                </a:lnTo>
                <a:lnTo>
                  <a:pt x="2426" y="22"/>
                </a:lnTo>
                <a:lnTo>
                  <a:pt x="2399" y="17"/>
                </a:lnTo>
                <a:lnTo>
                  <a:pt x="2371" y="12"/>
                </a:lnTo>
                <a:lnTo>
                  <a:pt x="2344" y="9"/>
                </a:lnTo>
                <a:lnTo>
                  <a:pt x="2317" y="6"/>
                </a:lnTo>
                <a:lnTo>
                  <a:pt x="2289" y="3"/>
                </a:lnTo>
                <a:lnTo>
                  <a:pt x="2261" y="1"/>
                </a:lnTo>
                <a:lnTo>
                  <a:pt x="2232" y="0"/>
                </a:lnTo>
                <a:lnTo>
                  <a:pt x="2204" y="0"/>
                </a:lnTo>
                <a:lnTo>
                  <a:pt x="2176" y="0"/>
                </a:lnTo>
                <a:lnTo>
                  <a:pt x="2147" y="1"/>
                </a:lnTo>
                <a:lnTo>
                  <a:pt x="2120" y="3"/>
                </a:lnTo>
                <a:lnTo>
                  <a:pt x="2091" y="6"/>
                </a:lnTo>
                <a:lnTo>
                  <a:pt x="2064" y="9"/>
                </a:lnTo>
                <a:lnTo>
                  <a:pt x="2037" y="12"/>
                </a:lnTo>
                <a:lnTo>
                  <a:pt x="2009" y="17"/>
                </a:lnTo>
                <a:lnTo>
                  <a:pt x="1982" y="22"/>
                </a:lnTo>
                <a:lnTo>
                  <a:pt x="1955" y="28"/>
                </a:lnTo>
                <a:lnTo>
                  <a:pt x="1929" y="35"/>
                </a:lnTo>
                <a:lnTo>
                  <a:pt x="1903" y="42"/>
                </a:lnTo>
                <a:lnTo>
                  <a:pt x="1876" y="50"/>
                </a:lnTo>
                <a:lnTo>
                  <a:pt x="1851" y="58"/>
                </a:lnTo>
                <a:lnTo>
                  <a:pt x="1826" y="67"/>
                </a:lnTo>
                <a:lnTo>
                  <a:pt x="1800" y="76"/>
                </a:lnTo>
                <a:lnTo>
                  <a:pt x="1775" y="86"/>
                </a:lnTo>
                <a:lnTo>
                  <a:pt x="1751" y="97"/>
                </a:lnTo>
                <a:lnTo>
                  <a:pt x="1726" y="109"/>
                </a:lnTo>
                <a:lnTo>
                  <a:pt x="1703" y="121"/>
                </a:lnTo>
                <a:lnTo>
                  <a:pt x="1680" y="133"/>
                </a:lnTo>
                <a:lnTo>
                  <a:pt x="1656" y="146"/>
                </a:lnTo>
                <a:lnTo>
                  <a:pt x="1633" y="159"/>
                </a:lnTo>
                <a:lnTo>
                  <a:pt x="1611" y="174"/>
                </a:lnTo>
                <a:lnTo>
                  <a:pt x="1588" y="189"/>
                </a:lnTo>
                <a:lnTo>
                  <a:pt x="1566" y="204"/>
                </a:lnTo>
                <a:lnTo>
                  <a:pt x="1545" y="219"/>
                </a:lnTo>
                <a:lnTo>
                  <a:pt x="1524" y="235"/>
                </a:lnTo>
                <a:lnTo>
                  <a:pt x="1503" y="252"/>
                </a:lnTo>
                <a:lnTo>
                  <a:pt x="1483" y="269"/>
                </a:lnTo>
                <a:lnTo>
                  <a:pt x="1463" y="286"/>
                </a:lnTo>
                <a:lnTo>
                  <a:pt x="1444" y="304"/>
                </a:lnTo>
                <a:lnTo>
                  <a:pt x="1425" y="323"/>
                </a:lnTo>
                <a:lnTo>
                  <a:pt x="1407" y="342"/>
                </a:lnTo>
                <a:lnTo>
                  <a:pt x="1388" y="361"/>
                </a:lnTo>
                <a:lnTo>
                  <a:pt x="1371" y="381"/>
                </a:lnTo>
                <a:lnTo>
                  <a:pt x="1354" y="402"/>
                </a:lnTo>
                <a:lnTo>
                  <a:pt x="1338" y="422"/>
                </a:lnTo>
                <a:lnTo>
                  <a:pt x="1321" y="443"/>
                </a:lnTo>
                <a:lnTo>
                  <a:pt x="1305" y="465"/>
                </a:lnTo>
                <a:lnTo>
                  <a:pt x="1290" y="486"/>
                </a:lnTo>
                <a:lnTo>
                  <a:pt x="1276" y="508"/>
                </a:lnTo>
                <a:lnTo>
                  <a:pt x="1262" y="531"/>
                </a:lnTo>
                <a:lnTo>
                  <a:pt x="1248" y="554"/>
                </a:lnTo>
                <a:lnTo>
                  <a:pt x="1235" y="577"/>
                </a:lnTo>
                <a:lnTo>
                  <a:pt x="1223" y="601"/>
                </a:lnTo>
                <a:lnTo>
                  <a:pt x="1211" y="625"/>
                </a:lnTo>
                <a:lnTo>
                  <a:pt x="1200" y="649"/>
                </a:lnTo>
                <a:lnTo>
                  <a:pt x="1189" y="674"/>
                </a:lnTo>
                <a:lnTo>
                  <a:pt x="1178" y="698"/>
                </a:lnTo>
                <a:lnTo>
                  <a:pt x="1169" y="723"/>
                </a:lnTo>
                <a:lnTo>
                  <a:pt x="1160" y="749"/>
                </a:lnTo>
                <a:lnTo>
                  <a:pt x="1151" y="775"/>
                </a:lnTo>
                <a:lnTo>
                  <a:pt x="1144" y="800"/>
                </a:lnTo>
                <a:lnTo>
                  <a:pt x="1137" y="827"/>
                </a:lnTo>
                <a:lnTo>
                  <a:pt x="1130" y="853"/>
                </a:lnTo>
                <a:lnTo>
                  <a:pt x="1125" y="881"/>
                </a:lnTo>
                <a:lnTo>
                  <a:pt x="1120" y="907"/>
                </a:lnTo>
                <a:lnTo>
                  <a:pt x="1115" y="934"/>
                </a:lnTo>
                <a:lnTo>
                  <a:pt x="1111" y="962"/>
                </a:lnTo>
                <a:lnTo>
                  <a:pt x="1107" y="990"/>
                </a:lnTo>
                <a:lnTo>
                  <a:pt x="1105" y="1017"/>
                </a:lnTo>
                <a:lnTo>
                  <a:pt x="1103" y="1046"/>
                </a:lnTo>
                <a:lnTo>
                  <a:pt x="1102" y="1073"/>
                </a:lnTo>
                <a:lnTo>
                  <a:pt x="1102" y="1102"/>
                </a:lnTo>
                <a:lnTo>
                  <a:pt x="1102" y="1103"/>
                </a:lnTo>
                <a:lnTo>
                  <a:pt x="367" y="1103"/>
                </a:lnTo>
                <a:lnTo>
                  <a:pt x="0" y="1103"/>
                </a:lnTo>
                <a:lnTo>
                  <a:pt x="0" y="1469"/>
                </a:lnTo>
                <a:lnTo>
                  <a:pt x="0" y="1470"/>
                </a:lnTo>
                <a:lnTo>
                  <a:pt x="0" y="4041"/>
                </a:lnTo>
                <a:lnTo>
                  <a:pt x="0" y="4061"/>
                </a:lnTo>
                <a:lnTo>
                  <a:pt x="2" y="4079"/>
                </a:lnTo>
                <a:lnTo>
                  <a:pt x="4" y="4097"/>
                </a:lnTo>
                <a:lnTo>
                  <a:pt x="7" y="4115"/>
                </a:lnTo>
                <a:lnTo>
                  <a:pt x="11" y="4134"/>
                </a:lnTo>
                <a:lnTo>
                  <a:pt x="16" y="4151"/>
                </a:lnTo>
                <a:lnTo>
                  <a:pt x="22" y="4168"/>
                </a:lnTo>
                <a:lnTo>
                  <a:pt x="28" y="4184"/>
                </a:lnTo>
                <a:lnTo>
                  <a:pt x="36" y="4201"/>
                </a:lnTo>
                <a:lnTo>
                  <a:pt x="44" y="4217"/>
                </a:lnTo>
                <a:lnTo>
                  <a:pt x="53" y="4232"/>
                </a:lnTo>
                <a:lnTo>
                  <a:pt x="63" y="4247"/>
                </a:lnTo>
                <a:lnTo>
                  <a:pt x="73" y="4261"/>
                </a:lnTo>
                <a:lnTo>
                  <a:pt x="84" y="4276"/>
                </a:lnTo>
                <a:lnTo>
                  <a:pt x="95" y="4289"/>
                </a:lnTo>
                <a:lnTo>
                  <a:pt x="107" y="4301"/>
                </a:lnTo>
                <a:lnTo>
                  <a:pt x="121" y="4313"/>
                </a:lnTo>
                <a:lnTo>
                  <a:pt x="134" y="4325"/>
                </a:lnTo>
                <a:lnTo>
                  <a:pt x="147" y="4335"/>
                </a:lnTo>
                <a:lnTo>
                  <a:pt x="162" y="4346"/>
                </a:lnTo>
                <a:lnTo>
                  <a:pt x="176" y="4356"/>
                </a:lnTo>
                <a:lnTo>
                  <a:pt x="193" y="4365"/>
                </a:lnTo>
                <a:lnTo>
                  <a:pt x="208" y="4373"/>
                </a:lnTo>
                <a:lnTo>
                  <a:pt x="224" y="4380"/>
                </a:lnTo>
                <a:lnTo>
                  <a:pt x="241" y="4386"/>
                </a:lnTo>
                <a:lnTo>
                  <a:pt x="257" y="4392"/>
                </a:lnTo>
                <a:lnTo>
                  <a:pt x="276" y="4397"/>
                </a:lnTo>
                <a:lnTo>
                  <a:pt x="293" y="4401"/>
                </a:lnTo>
                <a:lnTo>
                  <a:pt x="311" y="4404"/>
                </a:lnTo>
                <a:lnTo>
                  <a:pt x="330" y="4406"/>
                </a:lnTo>
                <a:lnTo>
                  <a:pt x="349" y="4408"/>
                </a:lnTo>
                <a:lnTo>
                  <a:pt x="367" y="4408"/>
                </a:lnTo>
                <a:lnTo>
                  <a:pt x="4041" y="4408"/>
                </a:lnTo>
                <a:lnTo>
                  <a:pt x="4060" y="4408"/>
                </a:lnTo>
                <a:lnTo>
                  <a:pt x="4078" y="4406"/>
                </a:lnTo>
                <a:lnTo>
                  <a:pt x="4097" y="4404"/>
                </a:lnTo>
                <a:lnTo>
                  <a:pt x="4115" y="4401"/>
                </a:lnTo>
                <a:lnTo>
                  <a:pt x="4132" y="4397"/>
                </a:lnTo>
                <a:lnTo>
                  <a:pt x="4150" y="4392"/>
                </a:lnTo>
                <a:lnTo>
                  <a:pt x="4167" y="4386"/>
                </a:lnTo>
                <a:lnTo>
                  <a:pt x="4184" y="4380"/>
                </a:lnTo>
                <a:lnTo>
                  <a:pt x="4200" y="4373"/>
                </a:lnTo>
                <a:lnTo>
                  <a:pt x="4216" y="4365"/>
                </a:lnTo>
                <a:lnTo>
                  <a:pt x="4232" y="4356"/>
                </a:lnTo>
                <a:lnTo>
                  <a:pt x="4246" y="4346"/>
                </a:lnTo>
                <a:lnTo>
                  <a:pt x="4261" y="4335"/>
                </a:lnTo>
                <a:lnTo>
                  <a:pt x="4274" y="4325"/>
                </a:lnTo>
                <a:lnTo>
                  <a:pt x="4287" y="4313"/>
                </a:lnTo>
                <a:lnTo>
                  <a:pt x="4300" y="4301"/>
                </a:lnTo>
                <a:lnTo>
                  <a:pt x="4313" y="4289"/>
                </a:lnTo>
                <a:lnTo>
                  <a:pt x="4324" y="4276"/>
                </a:lnTo>
                <a:lnTo>
                  <a:pt x="4335" y="4261"/>
                </a:lnTo>
                <a:lnTo>
                  <a:pt x="4345" y="4247"/>
                </a:lnTo>
                <a:lnTo>
                  <a:pt x="4355" y="4232"/>
                </a:lnTo>
                <a:lnTo>
                  <a:pt x="4363" y="4217"/>
                </a:lnTo>
                <a:lnTo>
                  <a:pt x="4371" y="4201"/>
                </a:lnTo>
                <a:lnTo>
                  <a:pt x="4380" y="4184"/>
                </a:lnTo>
                <a:lnTo>
                  <a:pt x="4386" y="4168"/>
                </a:lnTo>
                <a:lnTo>
                  <a:pt x="4392" y="4151"/>
                </a:lnTo>
                <a:lnTo>
                  <a:pt x="4397" y="4134"/>
                </a:lnTo>
                <a:lnTo>
                  <a:pt x="4401" y="4115"/>
                </a:lnTo>
                <a:lnTo>
                  <a:pt x="4404" y="4097"/>
                </a:lnTo>
                <a:lnTo>
                  <a:pt x="4406" y="4079"/>
                </a:lnTo>
                <a:lnTo>
                  <a:pt x="4408" y="4061"/>
                </a:lnTo>
                <a:lnTo>
                  <a:pt x="4408" y="4041"/>
                </a:lnTo>
                <a:lnTo>
                  <a:pt x="4408" y="3674"/>
                </a:lnTo>
                <a:lnTo>
                  <a:pt x="0" y="3674"/>
                </a:lnTo>
                <a:lnTo>
                  <a:pt x="0" y="3490"/>
                </a:lnTo>
                <a:lnTo>
                  <a:pt x="4408" y="3490"/>
                </a:lnTo>
                <a:lnTo>
                  <a:pt x="4408" y="1653"/>
                </a:lnTo>
                <a:lnTo>
                  <a:pt x="4408" y="1470"/>
                </a:lnTo>
                <a:lnTo>
                  <a:pt x="4408" y="1103"/>
                </a:lnTo>
                <a:lnTo>
                  <a:pt x="4041" y="1103"/>
                </a:lnTo>
                <a:close/>
                <a:moveTo>
                  <a:pt x="2938" y="1103"/>
                </a:moveTo>
                <a:lnTo>
                  <a:pt x="1470" y="1103"/>
                </a:lnTo>
                <a:lnTo>
                  <a:pt x="1470" y="1102"/>
                </a:lnTo>
                <a:lnTo>
                  <a:pt x="1471" y="1064"/>
                </a:lnTo>
                <a:lnTo>
                  <a:pt x="1473" y="1028"/>
                </a:lnTo>
                <a:lnTo>
                  <a:pt x="1478" y="990"/>
                </a:lnTo>
                <a:lnTo>
                  <a:pt x="1484" y="955"/>
                </a:lnTo>
                <a:lnTo>
                  <a:pt x="1493" y="919"/>
                </a:lnTo>
                <a:lnTo>
                  <a:pt x="1502" y="884"/>
                </a:lnTo>
                <a:lnTo>
                  <a:pt x="1514" y="850"/>
                </a:lnTo>
                <a:lnTo>
                  <a:pt x="1527" y="817"/>
                </a:lnTo>
                <a:lnTo>
                  <a:pt x="1542" y="784"/>
                </a:lnTo>
                <a:lnTo>
                  <a:pt x="1558" y="753"/>
                </a:lnTo>
                <a:lnTo>
                  <a:pt x="1576" y="721"/>
                </a:lnTo>
                <a:lnTo>
                  <a:pt x="1595" y="692"/>
                </a:lnTo>
                <a:lnTo>
                  <a:pt x="1616" y="662"/>
                </a:lnTo>
                <a:lnTo>
                  <a:pt x="1637" y="635"/>
                </a:lnTo>
                <a:lnTo>
                  <a:pt x="1660" y="609"/>
                </a:lnTo>
                <a:lnTo>
                  <a:pt x="1685" y="583"/>
                </a:lnTo>
                <a:lnTo>
                  <a:pt x="1710" y="559"/>
                </a:lnTo>
                <a:lnTo>
                  <a:pt x="1737" y="536"/>
                </a:lnTo>
                <a:lnTo>
                  <a:pt x="1765" y="513"/>
                </a:lnTo>
                <a:lnTo>
                  <a:pt x="1793" y="493"/>
                </a:lnTo>
                <a:lnTo>
                  <a:pt x="1824" y="474"/>
                </a:lnTo>
                <a:lnTo>
                  <a:pt x="1854" y="457"/>
                </a:lnTo>
                <a:lnTo>
                  <a:pt x="1885" y="440"/>
                </a:lnTo>
                <a:lnTo>
                  <a:pt x="1918" y="425"/>
                </a:lnTo>
                <a:lnTo>
                  <a:pt x="1951" y="412"/>
                </a:lnTo>
                <a:lnTo>
                  <a:pt x="1986" y="401"/>
                </a:lnTo>
                <a:lnTo>
                  <a:pt x="2020" y="391"/>
                </a:lnTo>
                <a:lnTo>
                  <a:pt x="2056" y="382"/>
                </a:lnTo>
                <a:lnTo>
                  <a:pt x="2092" y="376"/>
                </a:lnTo>
                <a:lnTo>
                  <a:pt x="2129" y="371"/>
                </a:lnTo>
                <a:lnTo>
                  <a:pt x="2166" y="368"/>
                </a:lnTo>
                <a:lnTo>
                  <a:pt x="2204" y="367"/>
                </a:lnTo>
                <a:lnTo>
                  <a:pt x="2241" y="368"/>
                </a:lnTo>
                <a:lnTo>
                  <a:pt x="2279" y="371"/>
                </a:lnTo>
                <a:lnTo>
                  <a:pt x="2316" y="376"/>
                </a:lnTo>
                <a:lnTo>
                  <a:pt x="2352" y="382"/>
                </a:lnTo>
                <a:lnTo>
                  <a:pt x="2388" y="391"/>
                </a:lnTo>
                <a:lnTo>
                  <a:pt x="2422" y="401"/>
                </a:lnTo>
                <a:lnTo>
                  <a:pt x="2456" y="412"/>
                </a:lnTo>
                <a:lnTo>
                  <a:pt x="2490" y="425"/>
                </a:lnTo>
                <a:lnTo>
                  <a:pt x="2522" y="440"/>
                </a:lnTo>
                <a:lnTo>
                  <a:pt x="2554" y="457"/>
                </a:lnTo>
                <a:lnTo>
                  <a:pt x="2584" y="474"/>
                </a:lnTo>
                <a:lnTo>
                  <a:pt x="2615" y="493"/>
                </a:lnTo>
                <a:lnTo>
                  <a:pt x="2643" y="513"/>
                </a:lnTo>
                <a:lnTo>
                  <a:pt x="2672" y="536"/>
                </a:lnTo>
                <a:lnTo>
                  <a:pt x="2698" y="559"/>
                </a:lnTo>
                <a:lnTo>
                  <a:pt x="2723" y="583"/>
                </a:lnTo>
                <a:lnTo>
                  <a:pt x="2748" y="609"/>
                </a:lnTo>
                <a:lnTo>
                  <a:pt x="2771" y="635"/>
                </a:lnTo>
                <a:lnTo>
                  <a:pt x="2792" y="662"/>
                </a:lnTo>
                <a:lnTo>
                  <a:pt x="2814" y="692"/>
                </a:lnTo>
                <a:lnTo>
                  <a:pt x="2832" y="721"/>
                </a:lnTo>
                <a:lnTo>
                  <a:pt x="2850" y="753"/>
                </a:lnTo>
                <a:lnTo>
                  <a:pt x="2866" y="784"/>
                </a:lnTo>
                <a:lnTo>
                  <a:pt x="2880" y="817"/>
                </a:lnTo>
                <a:lnTo>
                  <a:pt x="2894" y="850"/>
                </a:lnTo>
                <a:lnTo>
                  <a:pt x="2906" y="884"/>
                </a:lnTo>
                <a:lnTo>
                  <a:pt x="2916" y="919"/>
                </a:lnTo>
                <a:lnTo>
                  <a:pt x="2924" y="955"/>
                </a:lnTo>
                <a:lnTo>
                  <a:pt x="2930" y="990"/>
                </a:lnTo>
                <a:lnTo>
                  <a:pt x="2935" y="1028"/>
                </a:lnTo>
                <a:lnTo>
                  <a:pt x="2938" y="1064"/>
                </a:lnTo>
                <a:lnTo>
                  <a:pt x="2938" y="1102"/>
                </a:lnTo>
                <a:lnTo>
                  <a:pt x="2938" y="1103"/>
                </a:lnTo>
                <a:close/>
              </a:path>
            </a:pathLst>
          </a:custGeom>
          <a:solidFill>
            <a:srgbClr val="9BBB59"/>
          </a:solidFill>
          <a:ln>
            <a:noFill/>
          </a:ln>
        </p:spPr>
        <p:txBody>
          <a:bodyPr anchor="ctr">
            <a:normAutofit lnSpcReduction="10000"/>
            <a:scene3d>
              <a:camera prst="orthographicFront"/>
              <a:lightRig rig="threePt" dir="t"/>
            </a:scene3d>
            <a:sp3d>
              <a:contourClr>
                <a:srgbClr val="FFFFFF"/>
              </a:contourClr>
            </a:sp3d>
          </a:bodyPr>
          <a:p>
            <a:pPr algn="ctr">
              <a:lnSpc>
                <a:spcPct val="120000"/>
              </a:lnSpc>
            </a:pPr>
            <a:endParaRPr lang="zh-CN" altLang="en-US">
              <a:solidFill>
                <a:srgbClr val="FFFFFF"/>
              </a:solidFill>
              <a:latin typeface="Arial" panose="020B0604020202020204" pitchFamily="34" charset="0"/>
              <a:ea typeface="黑体" panose="02010609060101010101" charset="-122"/>
              <a:sym typeface="Arial" panose="020B0604020202020204" pitchFamily="34" charset="0"/>
            </a:endParaRPr>
          </a:p>
        </p:txBody>
      </p:sp>
      <p:sp>
        <p:nvSpPr>
          <p:cNvPr id="20" name="KSO_Shape"/>
          <p:cNvSpPr/>
          <p:nvPr>
            <p:custDataLst>
              <p:tags r:id="rId13"/>
            </p:custDataLst>
          </p:nvPr>
        </p:nvSpPr>
        <p:spPr bwMode="auto">
          <a:xfrm>
            <a:off x="9639647" y="2215503"/>
            <a:ext cx="434782" cy="390307"/>
          </a:xfrm>
          <a:custGeom>
            <a:avLst/>
            <a:gdLst>
              <a:gd name="T0" fmla="*/ 1674547 w 3133"/>
              <a:gd name="T1" fmla="*/ 538897 h 2809"/>
              <a:gd name="T2" fmla="*/ 628099 w 3133"/>
              <a:gd name="T3" fmla="*/ 538897 h 2809"/>
              <a:gd name="T4" fmla="*/ 501100 w 3133"/>
              <a:gd name="T5" fmla="*/ 642421 h 2809"/>
              <a:gd name="T6" fmla="*/ 317785 w 3133"/>
              <a:gd name="T7" fmla="*/ 1342929 h 2809"/>
              <a:gd name="T8" fmla="*/ 217795 w 3133"/>
              <a:gd name="T9" fmla="*/ 1406769 h 2809"/>
              <a:gd name="T10" fmla="*/ 160329 w 3133"/>
              <a:gd name="T11" fmla="*/ 1312447 h 2809"/>
              <a:gd name="T12" fmla="*/ 343644 w 3133"/>
              <a:gd name="T13" fmla="*/ 613089 h 2809"/>
              <a:gd name="T14" fmla="*/ 586724 w 3133"/>
              <a:gd name="T15" fmla="*/ 419270 h 2809"/>
              <a:gd name="T16" fmla="*/ 1555019 w 3133"/>
              <a:gd name="T17" fmla="*/ 419270 h 2809"/>
              <a:gd name="T18" fmla="*/ 1555019 w 3133"/>
              <a:gd name="T19" fmla="*/ 299068 h 2809"/>
              <a:gd name="T20" fmla="*/ 1435490 w 3133"/>
              <a:gd name="T21" fmla="*/ 179441 h 2809"/>
              <a:gd name="T22" fmla="*/ 662004 w 3133"/>
              <a:gd name="T23" fmla="*/ 179441 h 2809"/>
              <a:gd name="T24" fmla="*/ 578104 w 3133"/>
              <a:gd name="T25" fmla="*/ 53487 h 2809"/>
              <a:gd name="T26" fmla="*/ 478688 w 3133"/>
              <a:gd name="T27" fmla="*/ 0 h 2809"/>
              <a:gd name="T28" fmla="*/ 119528 w 3133"/>
              <a:gd name="T29" fmla="*/ 0 h 2809"/>
              <a:gd name="T30" fmla="*/ 0 w 3133"/>
              <a:gd name="T31" fmla="*/ 119627 h 2809"/>
              <a:gd name="T32" fmla="*/ 0 w 3133"/>
              <a:gd name="T33" fmla="*/ 1450479 h 2809"/>
              <a:gd name="T34" fmla="*/ 104587 w 3133"/>
              <a:gd name="T35" fmla="*/ 1569531 h 2809"/>
              <a:gd name="T36" fmla="*/ 777509 w 3133"/>
              <a:gd name="T37" fmla="*/ 1615541 h 2809"/>
              <a:gd name="T38" fmla="*/ 1450432 w 3133"/>
              <a:gd name="T39" fmla="*/ 1569531 h 2809"/>
              <a:gd name="T40" fmla="*/ 1472843 w 3133"/>
              <a:gd name="T41" fmla="*/ 1564354 h 2809"/>
              <a:gd name="T42" fmla="*/ 1562489 w 3133"/>
              <a:gd name="T43" fmla="*/ 1481536 h 2809"/>
              <a:gd name="T44" fmla="*/ 1790053 w 3133"/>
              <a:gd name="T45" fmla="*/ 691307 h 2809"/>
              <a:gd name="T46" fmla="*/ 1770515 w 3133"/>
              <a:gd name="T47" fmla="*/ 586058 h 2809"/>
              <a:gd name="T48" fmla="*/ 1674547 w 3133"/>
              <a:gd name="T49" fmla="*/ 538897 h 28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133" h="2809">
                <a:moveTo>
                  <a:pt x="2914" y="937"/>
                </a:moveTo>
                <a:cubicBezTo>
                  <a:pt x="1093" y="937"/>
                  <a:pt x="1093" y="937"/>
                  <a:pt x="1093" y="937"/>
                </a:cubicBezTo>
                <a:cubicBezTo>
                  <a:pt x="975" y="937"/>
                  <a:pt x="892" y="1039"/>
                  <a:pt x="872" y="1117"/>
                </a:cubicBezTo>
                <a:cubicBezTo>
                  <a:pt x="845" y="1225"/>
                  <a:pt x="564" y="2300"/>
                  <a:pt x="553" y="2335"/>
                </a:cubicBezTo>
                <a:cubicBezTo>
                  <a:pt x="527" y="2415"/>
                  <a:pt x="450" y="2457"/>
                  <a:pt x="379" y="2446"/>
                </a:cubicBezTo>
                <a:cubicBezTo>
                  <a:pt x="322" y="2437"/>
                  <a:pt x="253" y="2379"/>
                  <a:pt x="279" y="2282"/>
                </a:cubicBezTo>
                <a:cubicBezTo>
                  <a:pt x="304" y="2186"/>
                  <a:pt x="570" y="1174"/>
                  <a:pt x="598" y="1066"/>
                </a:cubicBezTo>
                <a:cubicBezTo>
                  <a:pt x="647" y="872"/>
                  <a:pt x="791" y="729"/>
                  <a:pt x="1021" y="729"/>
                </a:cubicBezTo>
                <a:cubicBezTo>
                  <a:pt x="2706" y="729"/>
                  <a:pt x="2706" y="729"/>
                  <a:pt x="2706" y="729"/>
                </a:cubicBezTo>
                <a:cubicBezTo>
                  <a:pt x="2706" y="520"/>
                  <a:pt x="2706" y="520"/>
                  <a:pt x="2706" y="520"/>
                </a:cubicBezTo>
                <a:cubicBezTo>
                  <a:pt x="2706" y="405"/>
                  <a:pt x="2613" y="312"/>
                  <a:pt x="2498" y="312"/>
                </a:cubicBezTo>
                <a:cubicBezTo>
                  <a:pt x="1152" y="312"/>
                  <a:pt x="1152" y="312"/>
                  <a:pt x="1152" y="312"/>
                </a:cubicBezTo>
                <a:cubicBezTo>
                  <a:pt x="1006" y="93"/>
                  <a:pt x="1006" y="93"/>
                  <a:pt x="1006" y="93"/>
                </a:cubicBezTo>
                <a:cubicBezTo>
                  <a:pt x="967" y="35"/>
                  <a:pt x="902" y="0"/>
                  <a:pt x="833" y="0"/>
                </a:cubicBezTo>
                <a:cubicBezTo>
                  <a:pt x="208" y="0"/>
                  <a:pt x="208" y="0"/>
                  <a:pt x="208" y="0"/>
                </a:cubicBezTo>
                <a:cubicBezTo>
                  <a:pt x="93" y="0"/>
                  <a:pt x="0" y="93"/>
                  <a:pt x="0" y="208"/>
                </a:cubicBezTo>
                <a:cubicBezTo>
                  <a:pt x="0" y="2522"/>
                  <a:pt x="0" y="2522"/>
                  <a:pt x="0" y="2522"/>
                </a:cubicBezTo>
                <a:cubicBezTo>
                  <a:pt x="0" y="2627"/>
                  <a:pt x="78" y="2715"/>
                  <a:pt x="182" y="2729"/>
                </a:cubicBezTo>
                <a:cubicBezTo>
                  <a:pt x="615" y="2784"/>
                  <a:pt x="987" y="2809"/>
                  <a:pt x="1353" y="2809"/>
                </a:cubicBezTo>
                <a:cubicBezTo>
                  <a:pt x="1719" y="2809"/>
                  <a:pt x="2091" y="2784"/>
                  <a:pt x="2524" y="2729"/>
                </a:cubicBezTo>
                <a:cubicBezTo>
                  <a:pt x="2538" y="2727"/>
                  <a:pt x="2551" y="2724"/>
                  <a:pt x="2563" y="2720"/>
                </a:cubicBezTo>
                <a:cubicBezTo>
                  <a:pt x="2637" y="2704"/>
                  <a:pt x="2698" y="2651"/>
                  <a:pt x="2719" y="2576"/>
                </a:cubicBezTo>
                <a:cubicBezTo>
                  <a:pt x="3115" y="1202"/>
                  <a:pt x="3115" y="1202"/>
                  <a:pt x="3115" y="1202"/>
                </a:cubicBezTo>
                <a:cubicBezTo>
                  <a:pt x="3133" y="1139"/>
                  <a:pt x="3120" y="1072"/>
                  <a:pt x="3081" y="1019"/>
                </a:cubicBezTo>
                <a:cubicBezTo>
                  <a:pt x="3041" y="967"/>
                  <a:pt x="2980" y="937"/>
                  <a:pt x="2914" y="937"/>
                </a:cubicBezTo>
                <a:close/>
              </a:path>
            </a:pathLst>
          </a:custGeom>
          <a:solidFill>
            <a:srgbClr val="FFC000"/>
          </a:solidFill>
          <a:ln>
            <a:noFill/>
          </a:ln>
        </p:spPr>
        <p:txBody>
          <a:bodyPr anchor="ctr" anchorCtr="1">
            <a:normAutofit lnSpcReduction="20000"/>
          </a:bodyPr>
          <a:p>
            <a:pP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23" name="文本框 22"/>
          <p:cNvSpPr txBox="1"/>
          <p:nvPr>
            <p:custDataLst>
              <p:tags r:id="rId14"/>
            </p:custDataLst>
          </p:nvPr>
        </p:nvSpPr>
        <p:spPr>
          <a:xfrm>
            <a:off x="998220" y="3261995"/>
            <a:ext cx="1482725" cy="1842135"/>
          </a:xfrm>
          <a:prstGeom prst="rect">
            <a:avLst/>
          </a:prstGeom>
          <a:noFill/>
        </p:spPr>
        <p:txBody>
          <a:bodyPr wrap="square" bIns="0" rtlCol="0" anchor="b" anchorCtr="0">
            <a:normAutofit fontScale="80000"/>
          </a:bodyPr>
          <a:p>
            <a:pPr algn="just">
              <a:lnSpc>
                <a:spcPct val="120000"/>
              </a:lnSpc>
            </a:pPr>
            <a:r>
              <a:rPr lang="en-US" altLang="zh-CN" sz="2000" b="1" spc="300">
                <a:solidFill>
                  <a:srgbClr val="1F74AD"/>
                </a:solidFill>
                <a:latin typeface="Arial" panose="020B0604020202020204" pitchFamily="34" charset="0"/>
                <a:ea typeface="黑体" panose="02010609060101010101" charset="-122"/>
                <a:cs typeface="+mn-ea"/>
                <a:sym typeface="Arial" panose="020B0604020202020204" pitchFamily="34" charset="0"/>
              </a:rPr>
              <a:t>1.</a:t>
            </a:r>
            <a:r>
              <a:rPr lang="zh-CN" altLang="en-US" sz="2000" b="1" spc="300">
                <a:solidFill>
                  <a:srgbClr val="1F74AD"/>
                </a:solidFill>
                <a:latin typeface="Arial" panose="020B0604020202020204" pitchFamily="34" charset="0"/>
                <a:ea typeface="黑体" panose="02010609060101010101" charset="-122"/>
                <a:cs typeface="+mn-ea"/>
                <a:sym typeface="Arial" panose="020B0604020202020204" pitchFamily="34" charset="0"/>
              </a:rPr>
              <a:t>布置任务，讲解要求。全班同学自由结为三到四个大组。</a:t>
            </a:r>
            <a:endParaRPr lang="zh-CN" altLang="en-US" sz="2000" b="1" spc="300">
              <a:solidFill>
                <a:srgbClr val="1F74AD"/>
              </a:solidFill>
              <a:latin typeface="Arial" panose="020B0604020202020204" pitchFamily="34" charset="0"/>
              <a:ea typeface="黑体" panose="02010609060101010101" charset="-122"/>
              <a:cs typeface="+mn-ea"/>
              <a:sym typeface="Arial" panose="020B0604020202020204" pitchFamily="34" charset="0"/>
            </a:endParaRPr>
          </a:p>
        </p:txBody>
      </p:sp>
      <p:sp>
        <p:nvSpPr>
          <p:cNvPr id="25" name="文本框 24"/>
          <p:cNvSpPr txBox="1"/>
          <p:nvPr>
            <p:custDataLst>
              <p:tags r:id="rId15"/>
            </p:custDataLst>
          </p:nvPr>
        </p:nvSpPr>
        <p:spPr>
          <a:xfrm>
            <a:off x="2624455" y="3261995"/>
            <a:ext cx="1625600" cy="2447925"/>
          </a:xfrm>
          <a:prstGeom prst="rect">
            <a:avLst/>
          </a:prstGeom>
          <a:noFill/>
        </p:spPr>
        <p:txBody>
          <a:bodyPr wrap="square" bIns="0" rtlCol="0" anchor="b" anchorCtr="0"/>
          <a:p>
            <a:pPr algn="l">
              <a:lnSpc>
                <a:spcPct val="120000"/>
              </a:lnSpc>
            </a:pPr>
            <a:r>
              <a:rPr lang="en-US" altLang="zh-CN" sz="1600" b="1" spc="300">
                <a:solidFill>
                  <a:srgbClr val="3498DB"/>
                </a:solidFill>
                <a:latin typeface="Arial" panose="020B0604020202020204" pitchFamily="34" charset="0"/>
                <a:ea typeface="黑体" panose="02010609060101010101" charset="-122"/>
                <a:cs typeface="+mn-ea"/>
                <a:sym typeface="Arial" panose="020B0604020202020204" pitchFamily="34" charset="0"/>
              </a:rPr>
              <a:t>2.</a:t>
            </a:r>
            <a:r>
              <a:rPr lang="zh-CN" altLang="en-US" sz="1600" b="1" spc="300">
                <a:solidFill>
                  <a:srgbClr val="3498DB"/>
                </a:solidFill>
                <a:latin typeface="Arial" panose="020B0604020202020204" pitchFamily="34" charset="0"/>
                <a:ea typeface="黑体" panose="02010609060101010101" charset="-122"/>
                <a:cs typeface="+mn-ea"/>
                <a:sym typeface="Arial" panose="020B0604020202020204" pitchFamily="34" charset="0"/>
              </a:rPr>
              <a:t>在组内选出一个组长，所有同学分别查找资料，最后由组长汇总，集思广益。</a:t>
            </a:r>
            <a:endParaRPr lang="zh-CN" altLang="en-US" sz="1600" b="1" spc="300">
              <a:solidFill>
                <a:srgbClr val="3498DB"/>
              </a:solidFill>
              <a:latin typeface="Arial" panose="020B0604020202020204" pitchFamily="34" charset="0"/>
              <a:ea typeface="黑体" panose="02010609060101010101" charset="-122"/>
              <a:cs typeface="+mn-ea"/>
              <a:sym typeface="Arial" panose="020B0604020202020204" pitchFamily="34" charset="0"/>
            </a:endParaRPr>
          </a:p>
        </p:txBody>
      </p:sp>
      <p:sp>
        <p:nvSpPr>
          <p:cNvPr id="27" name="文本框 26"/>
          <p:cNvSpPr txBox="1"/>
          <p:nvPr>
            <p:custDataLst>
              <p:tags r:id="rId16"/>
            </p:custDataLst>
          </p:nvPr>
        </p:nvSpPr>
        <p:spPr>
          <a:xfrm>
            <a:off x="4250055" y="3261995"/>
            <a:ext cx="1482725" cy="2338705"/>
          </a:xfrm>
          <a:prstGeom prst="rect">
            <a:avLst/>
          </a:prstGeom>
          <a:noFill/>
        </p:spPr>
        <p:txBody>
          <a:bodyPr wrap="square" bIns="0" rtlCol="0" anchor="b" anchorCtr="0">
            <a:normAutofit fontScale="75000"/>
          </a:bodyPr>
          <a:p>
            <a:pPr algn="l">
              <a:lnSpc>
                <a:spcPct val="120000"/>
              </a:lnSpc>
            </a:pPr>
            <a:r>
              <a:rPr lang="en-US" altLang="zh-CN" sz="2000" b="1" spc="300">
                <a:solidFill>
                  <a:srgbClr val="1AA3AA"/>
                </a:solidFill>
                <a:latin typeface="Arial" panose="020B0604020202020204" pitchFamily="34" charset="0"/>
                <a:ea typeface="黑体" panose="02010609060101010101" charset="-122"/>
                <a:cs typeface="+mn-ea"/>
                <a:sym typeface="Arial" panose="020B0604020202020204" pitchFamily="34" charset="0"/>
              </a:rPr>
              <a:t>3.各小组明确选题后，将前期搜集</a:t>
            </a:r>
            <a:endParaRPr lang="en-US" altLang="zh-CN" sz="2000" b="1" spc="300">
              <a:solidFill>
                <a:srgbClr val="1AA3AA"/>
              </a:solidFill>
              <a:latin typeface="Arial" panose="020B0604020202020204" pitchFamily="34" charset="0"/>
              <a:ea typeface="黑体" panose="02010609060101010101" charset="-122"/>
              <a:cs typeface="+mn-ea"/>
              <a:sym typeface="Arial" panose="020B0604020202020204" pitchFamily="34" charset="0"/>
            </a:endParaRPr>
          </a:p>
          <a:p>
            <a:pPr algn="l">
              <a:lnSpc>
                <a:spcPct val="120000"/>
              </a:lnSpc>
            </a:pPr>
            <a:r>
              <a:rPr lang="en-US" altLang="zh-CN" sz="2000" b="1" spc="300">
                <a:solidFill>
                  <a:srgbClr val="1AA3AA"/>
                </a:solidFill>
                <a:latin typeface="Arial" panose="020B0604020202020204" pitchFamily="34" charset="0"/>
                <a:ea typeface="黑体" panose="02010609060101010101" charset="-122"/>
                <a:cs typeface="+mn-ea"/>
                <a:sym typeface="Arial" panose="020B0604020202020204" pitchFamily="34" charset="0"/>
              </a:rPr>
              <a:t>的资料进行汇总，形成各自的方案后展开制作。</a:t>
            </a:r>
            <a:endParaRPr lang="en-US" altLang="zh-CN" sz="2000" b="1" spc="300">
              <a:solidFill>
                <a:srgbClr val="1AA3AA"/>
              </a:solidFill>
              <a:latin typeface="Arial" panose="020B0604020202020204" pitchFamily="34" charset="0"/>
              <a:ea typeface="黑体" panose="02010609060101010101" charset="-122"/>
              <a:cs typeface="+mn-ea"/>
              <a:sym typeface="Arial" panose="020B0604020202020204" pitchFamily="34" charset="0"/>
            </a:endParaRPr>
          </a:p>
        </p:txBody>
      </p:sp>
      <p:sp>
        <p:nvSpPr>
          <p:cNvPr id="29" name="文本框 28"/>
          <p:cNvSpPr txBox="1"/>
          <p:nvPr>
            <p:custDataLst>
              <p:tags r:id="rId17"/>
            </p:custDataLst>
          </p:nvPr>
        </p:nvSpPr>
        <p:spPr>
          <a:xfrm>
            <a:off x="5875655" y="3261995"/>
            <a:ext cx="1710055" cy="2773045"/>
          </a:xfrm>
          <a:prstGeom prst="rect">
            <a:avLst/>
          </a:prstGeom>
          <a:noFill/>
        </p:spPr>
        <p:txBody>
          <a:bodyPr wrap="square" bIns="0" rtlCol="0" anchor="b" anchorCtr="0"/>
          <a:p>
            <a:pPr algn="l">
              <a:lnSpc>
                <a:spcPct val="120000"/>
              </a:lnSpc>
            </a:pPr>
            <a:r>
              <a:rPr lang="en-US" altLang="zh-CN" sz="1600" b="1" spc="300">
                <a:solidFill>
                  <a:srgbClr val="69A35B"/>
                </a:solidFill>
                <a:latin typeface="Arial" panose="020B0604020202020204" pitchFamily="34" charset="0"/>
                <a:ea typeface="黑体" panose="02010609060101010101" charset="-122"/>
                <a:cs typeface="+mn-ea"/>
                <a:sym typeface="Arial" panose="020B0604020202020204" pitchFamily="34" charset="0"/>
              </a:rPr>
              <a:t>4.</a:t>
            </a:r>
            <a:r>
              <a:rPr lang="zh-CN" altLang="en-US" sz="1600" b="1" spc="300">
                <a:solidFill>
                  <a:srgbClr val="69A35B"/>
                </a:solidFill>
                <a:latin typeface="Arial" panose="020B0604020202020204" pitchFamily="34" charset="0"/>
                <a:ea typeface="黑体" panose="02010609060101010101" charset="-122"/>
                <a:cs typeface="+mn-ea"/>
                <a:sym typeface="Arial" panose="020B0604020202020204" pitchFamily="34" charset="0"/>
              </a:rPr>
              <a:t>在指导教师的组织下，由各小组随机抽取 3～4 名同学组成评审团，在阶梯教室对小组活动成果进行评审。</a:t>
            </a:r>
            <a:endParaRPr lang="zh-CN" altLang="en-US" sz="1600" b="1" spc="300">
              <a:solidFill>
                <a:srgbClr val="69A35B"/>
              </a:solidFill>
              <a:latin typeface="Arial" panose="020B0604020202020204" pitchFamily="34" charset="0"/>
              <a:ea typeface="黑体" panose="02010609060101010101" charset="-122"/>
              <a:cs typeface="+mn-ea"/>
              <a:sym typeface="Arial" panose="020B0604020202020204" pitchFamily="34" charset="0"/>
            </a:endParaRPr>
          </a:p>
        </p:txBody>
      </p:sp>
      <p:sp>
        <p:nvSpPr>
          <p:cNvPr id="31" name="文本框 30"/>
          <p:cNvSpPr txBox="1"/>
          <p:nvPr>
            <p:custDataLst>
              <p:tags r:id="rId18"/>
            </p:custDataLst>
          </p:nvPr>
        </p:nvSpPr>
        <p:spPr>
          <a:xfrm>
            <a:off x="7501890" y="3261995"/>
            <a:ext cx="1410970" cy="1614805"/>
          </a:xfrm>
          <a:prstGeom prst="rect">
            <a:avLst/>
          </a:prstGeom>
          <a:noFill/>
        </p:spPr>
        <p:txBody>
          <a:bodyPr wrap="square" bIns="0" rtlCol="0" anchor="b" anchorCtr="0"/>
          <a:p>
            <a:pPr algn="l">
              <a:lnSpc>
                <a:spcPct val="120000"/>
              </a:lnSpc>
            </a:pPr>
            <a:r>
              <a:rPr lang="en-US" altLang="zh-CN" sz="1600" b="1" spc="300">
                <a:solidFill>
                  <a:srgbClr val="9BBB59"/>
                </a:solidFill>
                <a:latin typeface="Arial" panose="020B0604020202020204" pitchFamily="34" charset="0"/>
                <a:ea typeface="黑体" panose="02010609060101010101" charset="-122"/>
                <a:cs typeface="+mn-ea"/>
                <a:sym typeface="Arial" panose="020B0604020202020204" pitchFamily="34" charset="0"/>
              </a:rPr>
              <a:t>5.评选出最佳选题和最优秀活动成果。</a:t>
            </a:r>
            <a:endParaRPr lang="en-US" altLang="zh-CN" sz="1600" b="1" spc="300">
              <a:solidFill>
                <a:srgbClr val="9BBB59"/>
              </a:solidFill>
              <a:latin typeface="Arial" panose="020B0604020202020204" pitchFamily="34" charset="0"/>
              <a:ea typeface="黑体" panose="02010609060101010101" charset="-122"/>
              <a:cs typeface="+mn-ea"/>
              <a:sym typeface="Arial" panose="020B0604020202020204" pitchFamily="34" charset="0"/>
            </a:endParaRPr>
          </a:p>
        </p:txBody>
      </p:sp>
      <p:sp>
        <p:nvSpPr>
          <p:cNvPr id="33" name="文本框 32"/>
          <p:cNvSpPr txBox="1"/>
          <p:nvPr>
            <p:custDataLst>
              <p:tags r:id="rId19"/>
            </p:custDataLst>
          </p:nvPr>
        </p:nvSpPr>
        <p:spPr>
          <a:xfrm>
            <a:off x="9127490" y="3261995"/>
            <a:ext cx="1482725" cy="3045460"/>
          </a:xfrm>
          <a:prstGeom prst="rect">
            <a:avLst/>
          </a:prstGeom>
          <a:noFill/>
        </p:spPr>
        <p:txBody>
          <a:bodyPr wrap="square" bIns="0" rtlCol="0" anchor="b" anchorCtr="0"/>
          <a:p>
            <a:pPr algn="l">
              <a:lnSpc>
                <a:spcPct val="120000"/>
              </a:lnSpc>
            </a:pPr>
            <a:r>
              <a:rPr lang="en-US" altLang="zh-CN" sz="1600" b="1" spc="300">
                <a:solidFill>
                  <a:srgbClr val="FFC000"/>
                </a:solidFill>
                <a:latin typeface="Arial" panose="020B0604020202020204" pitchFamily="34" charset="0"/>
                <a:ea typeface="黑体" panose="02010609060101010101" charset="-122"/>
                <a:cs typeface="+mn-ea"/>
                <a:sym typeface="Arial" panose="020B0604020202020204" pitchFamily="34" charset="0"/>
              </a:rPr>
              <a:t>6.</a:t>
            </a:r>
            <a:r>
              <a:rPr lang="zh-CN" altLang="en-US" sz="1600" b="1" spc="300">
                <a:solidFill>
                  <a:srgbClr val="FFC000"/>
                </a:solidFill>
                <a:latin typeface="Arial" panose="020B0604020202020204" pitchFamily="34" charset="0"/>
                <a:ea typeface="黑体" panose="02010609060101010101" charset="-122"/>
                <a:cs typeface="+mn-ea"/>
                <a:sym typeface="Arial" panose="020B0604020202020204" pitchFamily="34" charset="0"/>
              </a:rPr>
              <a:t>指导教师依据“诗画金曲颂山河”活动主题，做总结发言，引导学生欣赏艺术美的同时增进爱国情怀。</a:t>
            </a:r>
            <a:endParaRPr lang="zh-CN" altLang="en-US" sz="1600" b="1" spc="300">
              <a:solidFill>
                <a:srgbClr val="FFC000"/>
              </a:solidFill>
              <a:latin typeface="Arial" panose="020B0604020202020204" pitchFamily="34" charset="0"/>
              <a:ea typeface="黑体" panose="02010609060101010101" charset="-122"/>
              <a:cs typeface="+mn-ea"/>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963930" y="39497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 name="文本框 2"/>
          <p:cNvSpPr txBox="1"/>
          <p:nvPr/>
        </p:nvSpPr>
        <p:spPr>
          <a:xfrm>
            <a:off x="1623695" y="818515"/>
            <a:ext cx="2477135" cy="337185"/>
          </a:xfrm>
          <a:prstGeom prst="rect">
            <a:avLst/>
          </a:prstGeom>
          <a:noFill/>
        </p:spPr>
        <p:txBody>
          <a:bodyPr wrap="square" rtlCol="0">
            <a:spAutoFit/>
          </a:bodyPr>
          <a:p>
            <a:r>
              <a:rPr lang="zh-CN" altLang="en-US" sz="1600">
                <a:solidFill>
                  <a:schemeClr val="accent2">
                    <a:lumMod val="50000"/>
                  </a:schemeClr>
                </a:solidFill>
              </a:rPr>
              <a:t>“诗画金曲颂山河”座谈会</a:t>
            </a:r>
            <a:endParaRPr lang="zh-CN" altLang="en-US" sz="1600">
              <a:solidFill>
                <a:schemeClr val="accent2">
                  <a:lumMod val="50000"/>
                </a:schemeClr>
              </a:solidFill>
            </a:endParaRPr>
          </a:p>
        </p:txBody>
      </p:sp>
      <p:sp>
        <p:nvSpPr>
          <p:cNvPr id="5" name="文本框 4"/>
          <p:cNvSpPr txBox="1"/>
          <p:nvPr/>
        </p:nvSpPr>
        <p:spPr>
          <a:xfrm>
            <a:off x="1915160" y="1256030"/>
            <a:ext cx="1666240" cy="368300"/>
          </a:xfrm>
          <a:prstGeom prst="rect">
            <a:avLst/>
          </a:prstGeom>
          <a:noFill/>
        </p:spPr>
        <p:txBody>
          <a:bodyPr wrap="square" rtlCol="0">
            <a:spAutoFit/>
          </a:bodyPr>
          <a:p>
            <a:r>
              <a:rPr lang="zh-CN" altLang="en-US"/>
              <a:t>活动指导</a:t>
            </a:r>
            <a:endParaRPr lang="zh-CN" altLang="en-US"/>
          </a:p>
        </p:txBody>
      </p:sp>
      <p:sp>
        <p:nvSpPr>
          <p:cNvPr id="253" name="任意多边形 252"/>
          <p:cNvSpPr/>
          <p:nvPr>
            <p:custDataLst>
              <p:tags r:id="rId2"/>
            </p:custDataLst>
          </p:nvPr>
        </p:nvSpPr>
        <p:spPr bwMode="auto">
          <a:xfrm>
            <a:off x="3495780" y="2113168"/>
            <a:ext cx="524501" cy="780569"/>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54" name="任意多边形 253"/>
          <p:cNvSpPr/>
          <p:nvPr>
            <p:custDataLst>
              <p:tags r:id="rId3"/>
            </p:custDataLst>
          </p:nvPr>
        </p:nvSpPr>
        <p:spPr bwMode="auto">
          <a:xfrm>
            <a:off x="3626905" y="1870485"/>
            <a:ext cx="233359" cy="226383"/>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55" name="任意多边形 254"/>
          <p:cNvSpPr/>
          <p:nvPr>
            <p:custDataLst>
              <p:tags r:id="rId4"/>
            </p:custDataLst>
          </p:nvPr>
        </p:nvSpPr>
        <p:spPr bwMode="auto">
          <a:xfrm>
            <a:off x="3440218" y="1951983"/>
            <a:ext cx="186687" cy="159373"/>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56" name="任意多边形 255"/>
          <p:cNvSpPr/>
          <p:nvPr>
            <p:custDataLst>
              <p:tags r:id="rId5"/>
            </p:custDataLst>
          </p:nvPr>
        </p:nvSpPr>
        <p:spPr bwMode="auto">
          <a:xfrm>
            <a:off x="3780255" y="1787177"/>
            <a:ext cx="197800" cy="177484"/>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57" name="任意多边形 256"/>
          <p:cNvSpPr/>
          <p:nvPr>
            <p:custDataLst>
              <p:tags r:id="rId6"/>
            </p:custDataLst>
          </p:nvPr>
        </p:nvSpPr>
        <p:spPr bwMode="auto">
          <a:xfrm>
            <a:off x="3364654" y="2087812"/>
            <a:ext cx="146682" cy="121341"/>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58" name="任意多边形 257"/>
          <p:cNvSpPr/>
          <p:nvPr>
            <p:custDataLst>
              <p:tags r:id="rId7"/>
            </p:custDataLst>
          </p:nvPr>
        </p:nvSpPr>
        <p:spPr bwMode="auto">
          <a:xfrm>
            <a:off x="3322428" y="2209154"/>
            <a:ext cx="180020" cy="134019"/>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59" name="任意多边形 258"/>
          <p:cNvSpPr/>
          <p:nvPr>
            <p:custDataLst>
              <p:tags r:id="rId8"/>
            </p:custDataLst>
          </p:nvPr>
        </p:nvSpPr>
        <p:spPr bwMode="auto">
          <a:xfrm>
            <a:off x="3360209" y="2332306"/>
            <a:ext cx="177797" cy="124964"/>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60" name="任意多边形 259"/>
          <p:cNvSpPr/>
          <p:nvPr>
            <p:custDataLst>
              <p:tags r:id="rId9"/>
            </p:custDataLst>
          </p:nvPr>
        </p:nvSpPr>
        <p:spPr bwMode="auto">
          <a:xfrm>
            <a:off x="3204637" y="2288841"/>
            <a:ext cx="180020" cy="126775"/>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61" name="任意多边形 260"/>
          <p:cNvSpPr/>
          <p:nvPr>
            <p:custDataLst>
              <p:tags r:id="rId10"/>
            </p:custDataLst>
          </p:nvPr>
        </p:nvSpPr>
        <p:spPr bwMode="auto">
          <a:xfrm>
            <a:off x="3220195" y="2105923"/>
            <a:ext cx="180020" cy="135830"/>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62" name="任意多边形 261"/>
          <p:cNvSpPr/>
          <p:nvPr>
            <p:custDataLst>
              <p:tags r:id="rId11"/>
            </p:custDataLst>
          </p:nvPr>
        </p:nvSpPr>
        <p:spPr bwMode="auto">
          <a:xfrm>
            <a:off x="3153522" y="2205531"/>
            <a:ext cx="153350" cy="106853"/>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63" name="任意多边形 262"/>
          <p:cNvSpPr/>
          <p:nvPr>
            <p:custDataLst>
              <p:tags r:id="rId12"/>
            </p:custDataLst>
          </p:nvPr>
        </p:nvSpPr>
        <p:spPr bwMode="auto">
          <a:xfrm>
            <a:off x="3275756" y="1942928"/>
            <a:ext cx="124458" cy="108664"/>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64" name="任意多边形 263"/>
          <p:cNvSpPr/>
          <p:nvPr>
            <p:custDataLst>
              <p:tags r:id="rId13"/>
            </p:custDataLst>
          </p:nvPr>
        </p:nvSpPr>
        <p:spPr bwMode="auto">
          <a:xfrm>
            <a:off x="3160187" y="1870485"/>
            <a:ext cx="97788" cy="83309"/>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65" name="任意多边形 264"/>
          <p:cNvSpPr/>
          <p:nvPr>
            <p:custDataLst>
              <p:tags r:id="rId14"/>
            </p:custDataLst>
          </p:nvPr>
        </p:nvSpPr>
        <p:spPr bwMode="auto">
          <a:xfrm>
            <a:off x="3335763" y="1836075"/>
            <a:ext cx="122236" cy="105042"/>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66" name="任意多边形 265"/>
          <p:cNvSpPr/>
          <p:nvPr>
            <p:custDataLst>
              <p:tags r:id="rId15"/>
            </p:custDataLst>
          </p:nvPr>
        </p:nvSpPr>
        <p:spPr bwMode="auto">
          <a:xfrm>
            <a:off x="3351320" y="1703867"/>
            <a:ext cx="122236" cy="105042"/>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67" name="任意多边形 266"/>
          <p:cNvSpPr/>
          <p:nvPr>
            <p:custDataLst>
              <p:tags r:id="rId16"/>
            </p:custDataLst>
          </p:nvPr>
        </p:nvSpPr>
        <p:spPr bwMode="auto">
          <a:xfrm>
            <a:off x="3686912" y="1555360"/>
            <a:ext cx="137793" cy="117720"/>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68" name="任意多边形 267"/>
          <p:cNvSpPr/>
          <p:nvPr>
            <p:custDataLst>
              <p:tags r:id="rId17"/>
            </p:custDataLst>
          </p:nvPr>
        </p:nvSpPr>
        <p:spPr bwMode="auto">
          <a:xfrm>
            <a:off x="4158074" y="1841508"/>
            <a:ext cx="113346" cy="88743"/>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69" name="任意多边形 268"/>
          <p:cNvSpPr/>
          <p:nvPr>
            <p:custDataLst>
              <p:tags r:id="rId18"/>
            </p:custDataLst>
          </p:nvPr>
        </p:nvSpPr>
        <p:spPr bwMode="auto">
          <a:xfrm>
            <a:off x="4344761" y="2058836"/>
            <a:ext cx="111123" cy="88743"/>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70" name="任意多边形 269"/>
          <p:cNvSpPr/>
          <p:nvPr>
            <p:custDataLst>
              <p:tags r:id="rId19"/>
            </p:custDataLst>
          </p:nvPr>
        </p:nvSpPr>
        <p:spPr bwMode="auto">
          <a:xfrm>
            <a:off x="3057955" y="2071513"/>
            <a:ext cx="137793" cy="95987"/>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71" name="任意多边形 270"/>
          <p:cNvSpPr/>
          <p:nvPr>
            <p:custDataLst>
              <p:tags r:id="rId20"/>
            </p:custDataLst>
          </p:nvPr>
        </p:nvSpPr>
        <p:spPr bwMode="auto">
          <a:xfrm>
            <a:off x="3693579" y="1720167"/>
            <a:ext cx="124458" cy="124964"/>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72" name="任意多边形 271"/>
          <p:cNvSpPr/>
          <p:nvPr>
            <p:custDataLst>
              <p:tags r:id="rId21"/>
            </p:custDataLst>
          </p:nvPr>
        </p:nvSpPr>
        <p:spPr bwMode="auto">
          <a:xfrm>
            <a:off x="3182413" y="2017181"/>
            <a:ext cx="124458" cy="103232"/>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73" name="任意多边形 272"/>
          <p:cNvSpPr/>
          <p:nvPr>
            <p:custDataLst>
              <p:tags r:id="rId22"/>
            </p:custDataLst>
          </p:nvPr>
        </p:nvSpPr>
        <p:spPr bwMode="auto">
          <a:xfrm>
            <a:off x="3482445" y="1779932"/>
            <a:ext cx="180020" cy="177484"/>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74" name="任意多边形 273"/>
          <p:cNvSpPr/>
          <p:nvPr>
            <p:custDataLst>
              <p:tags r:id="rId23"/>
            </p:custDataLst>
          </p:nvPr>
        </p:nvSpPr>
        <p:spPr bwMode="auto">
          <a:xfrm>
            <a:off x="3773587" y="1964661"/>
            <a:ext cx="260029" cy="217327"/>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75" name="任意多边形 274"/>
          <p:cNvSpPr/>
          <p:nvPr>
            <p:custDataLst>
              <p:tags r:id="rId24"/>
            </p:custDataLst>
          </p:nvPr>
        </p:nvSpPr>
        <p:spPr bwMode="auto">
          <a:xfrm>
            <a:off x="3969165" y="2066080"/>
            <a:ext cx="166685" cy="134019"/>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76" name="任意多边形 275"/>
          <p:cNvSpPr/>
          <p:nvPr>
            <p:custDataLst>
              <p:tags r:id="rId25"/>
            </p:custDataLst>
          </p:nvPr>
        </p:nvSpPr>
        <p:spPr bwMode="auto">
          <a:xfrm>
            <a:off x="4142517" y="2071513"/>
            <a:ext cx="166685" cy="134019"/>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77" name="任意多边形 276"/>
          <p:cNvSpPr/>
          <p:nvPr>
            <p:custDataLst>
              <p:tags r:id="rId26"/>
            </p:custDataLst>
          </p:nvPr>
        </p:nvSpPr>
        <p:spPr bwMode="auto">
          <a:xfrm>
            <a:off x="4122515" y="1964661"/>
            <a:ext cx="171130" cy="132209"/>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78" name="任意多边形 277"/>
          <p:cNvSpPr/>
          <p:nvPr>
            <p:custDataLst>
              <p:tags r:id="rId27"/>
            </p:custDataLst>
          </p:nvPr>
        </p:nvSpPr>
        <p:spPr bwMode="auto">
          <a:xfrm>
            <a:off x="3984722" y="1881351"/>
            <a:ext cx="166685" cy="130396"/>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79" name="任意多边形 278"/>
          <p:cNvSpPr/>
          <p:nvPr>
            <p:custDataLst>
              <p:tags r:id="rId28"/>
            </p:custDataLst>
          </p:nvPr>
        </p:nvSpPr>
        <p:spPr bwMode="auto">
          <a:xfrm>
            <a:off x="3949163" y="1743710"/>
            <a:ext cx="166685" cy="132209"/>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80" name="任意多边形 279"/>
          <p:cNvSpPr/>
          <p:nvPr>
            <p:custDataLst>
              <p:tags r:id="rId29"/>
            </p:custDataLst>
          </p:nvPr>
        </p:nvSpPr>
        <p:spPr bwMode="auto">
          <a:xfrm>
            <a:off x="3793590" y="1631425"/>
            <a:ext cx="162241" cy="132209"/>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81" name="任意多边形 280"/>
          <p:cNvSpPr/>
          <p:nvPr>
            <p:custDataLst>
              <p:tags r:id="rId30"/>
            </p:custDataLst>
          </p:nvPr>
        </p:nvSpPr>
        <p:spPr bwMode="auto">
          <a:xfrm>
            <a:off x="3538006" y="1602448"/>
            <a:ext cx="160017" cy="150318"/>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82" name="任意多边形 281"/>
          <p:cNvSpPr/>
          <p:nvPr>
            <p:custDataLst>
              <p:tags r:id="rId31"/>
            </p:custDataLst>
          </p:nvPr>
        </p:nvSpPr>
        <p:spPr bwMode="auto">
          <a:xfrm>
            <a:off x="4011392" y="2306951"/>
            <a:ext cx="184465" cy="126775"/>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83" name="任意多边形 282"/>
          <p:cNvSpPr/>
          <p:nvPr>
            <p:custDataLst>
              <p:tags r:id="rId32"/>
            </p:custDataLst>
          </p:nvPr>
        </p:nvSpPr>
        <p:spPr bwMode="auto">
          <a:xfrm>
            <a:off x="4040283" y="2201909"/>
            <a:ext cx="168907" cy="128586"/>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84" name="任意多边形 283"/>
          <p:cNvSpPr/>
          <p:nvPr>
            <p:custDataLst>
              <p:tags r:id="rId33"/>
            </p:custDataLst>
          </p:nvPr>
        </p:nvSpPr>
        <p:spPr bwMode="auto">
          <a:xfrm>
            <a:off x="4258084" y="2162066"/>
            <a:ext cx="144461" cy="115908"/>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85" name="任意多边形 284"/>
          <p:cNvSpPr/>
          <p:nvPr>
            <p:custDataLst>
              <p:tags r:id="rId34"/>
            </p:custDataLst>
          </p:nvPr>
        </p:nvSpPr>
        <p:spPr bwMode="auto">
          <a:xfrm>
            <a:off x="4238083" y="2256242"/>
            <a:ext cx="144461" cy="115908"/>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2" name="矩形 21"/>
          <p:cNvSpPr/>
          <p:nvPr>
            <p:custDataLst>
              <p:tags r:id="rId35"/>
            </p:custDataLst>
          </p:nvPr>
        </p:nvSpPr>
        <p:spPr>
          <a:xfrm>
            <a:off x="2982545" y="3479228"/>
            <a:ext cx="1613483" cy="2628531"/>
          </a:xfrm>
          <a:prstGeom prst="rect">
            <a:avLst/>
          </a:prstGeom>
          <a:solidFill>
            <a:srgbClr val="1F74AD"/>
          </a:solidFill>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4" name="椭圆 23"/>
          <p:cNvSpPr/>
          <p:nvPr>
            <p:custDataLst>
              <p:tags r:id="rId36"/>
            </p:custDataLst>
          </p:nvPr>
        </p:nvSpPr>
        <p:spPr>
          <a:xfrm>
            <a:off x="2982545" y="2858770"/>
            <a:ext cx="1620006" cy="1378871"/>
          </a:xfrm>
          <a:prstGeom prst="ellipse">
            <a:avLst/>
          </a:prstGeom>
          <a:solidFill>
            <a:srgbClr val="1F74AD"/>
          </a:solidFill>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30" name="矩形 29"/>
          <p:cNvSpPr/>
          <p:nvPr>
            <p:custDataLst>
              <p:tags r:id="rId37"/>
            </p:custDataLst>
          </p:nvPr>
        </p:nvSpPr>
        <p:spPr>
          <a:xfrm>
            <a:off x="3453577" y="2900620"/>
            <a:ext cx="634160" cy="1051292"/>
          </a:xfrm>
          <a:prstGeom prst="rect">
            <a:avLst/>
          </a:prstGeom>
        </p:spPr>
        <p:txBody>
          <a:bodyPr wrap="square">
            <a:normAutofit fontScale="87500" lnSpcReduction="20000"/>
          </a:bodyPr>
          <a:p>
            <a:pPr algn="ctr">
              <a:lnSpc>
                <a:spcPct val="130000"/>
              </a:lnSpc>
            </a:pPr>
            <a:r>
              <a:rPr lang="en-US" sz="6000" b="1">
                <a:solidFill>
                  <a:sysClr val="window" lastClr="FFFFFF"/>
                </a:solidFill>
                <a:latin typeface="Arial" panose="020B0604020202020204" pitchFamily="34" charset="0"/>
                <a:ea typeface="黑体" panose="02010609060101010101" charset="-122"/>
                <a:sym typeface="Arial" panose="020B0604020202020204" pitchFamily="34" charset="0"/>
              </a:rPr>
              <a:t>1</a:t>
            </a:r>
            <a:endParaRPr lang="en-US" sz="6000" b="1">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36" name="矩形 35"/>
          <p:cNvSpPr/>
          <p:nvPr>
            <p:custDataLst>
              <p:tags r:id="rId38"/>
            </p:custDataLst>
          </p:nvPr>
        </p:nvSpPr>
        <p:spPr>
          <a:xfrm>
            <a:off x="3037205" y="4074160"/>
            <a:ext cx="1466850" cy="1064260"/>
          </a:xfrm>
          <a:prstGeom prst="rect">
            <a:avLst/>
          </a:prstGeom>
        </p:spPr>
        <p:txBody>
          <a:bodyPr wrap="square" lIns="91440" tIns="45720" rIns="91440" bIns="0" anchor="ctr" anchorCtr="0"/>
          <a:p>
            <a:pPr algn="l">
              <a:lnSpc>
                <a:spcPct val="120000"/>
              </a:lnSpc>
            </a:pPr>
            <a:r>
              <a:rPr lang="zh-CN" altLang="en-US" sz="1600" b="1" spc="300">
                <a:solidFill>
                  <a:sysClr val="window" lastClr="FFFFFF"/>
                </a:solidFill>
                <a:latin typeface="Arial" panose="020B0604020202020204" pitchFamily="34" charset="0"/>
                <a:ea typeface="黑体" panose="02010609060101010101" charset="-122"/>
                <a:cs typeface="+mn-ea"/>
                <a:sym typeface="Arial" panose="020B0604020202020204" pitchFamily="34" charset="0"/>
              </a:rPr>
              <a:t>活动必须遵守学校的有关规定。</a:t>
            </a:r>
            <a:endParaRPr lang="zh-CN" altLang="en-US" sz="1600" b="1" spc="300">
              <a:solidFill>
                <a:sysClr val="window" lastClr="FFFFFF"/>
              </a:solidFill>
              <a:latin typeface="Arial" panose="020B0604020202020204" pitchFamily="34" charset="0"/>
              <a:ea typeface="黑体" panose="02010609060101010101" charset="-122"/>
              <a:cs typeface="+mn-ea"/>
              <a:sym typeface="Arial" panose="020B0604020202020204" pitchFamily="34" charset="0"/>
            </a:endParaRPr>
          </a:p>
        </p:txBody>
      </p:sp>
      <p:sp>
        <p:nvSpPr>
          <p:cNvPr id="187" name="任意多边形 186"/>
          <p:cNvSpPr/>
          <p:nvPr>
            <p:custDataLst>
              <p:tags r:id="rId39"/>
            </p:custDataLst>
          </p:nvPr>
        </p:nvSpPr>
        <p:spPr bwMode="auto">
          <a:xfrm>
            <a:off x="5007989" y="1917833"/>
            <a:ext cx="299141" cy="445185"/>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88" name="任意多边形 187"/>
          <p:cNvSpPr/>
          <p:nvPr>
            <p:custDataLst>
              <p:tags r:id="rId40"/>
            </p:custDataLst>
          </p:nvPr>
        </p:nvSpPr>
        <p:spPr bwMode="auto">
          <a:xfrm>
            <a:off x="5082773" y="1779423"/>
            <a:ext cx="133093" cy="129114"/>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89" name="任意多边形 188"/>
          <p:cNvSpPr/>
          <p:nvPr>
            <p:custDataLst>
              <p:tags r:id="rId41"/>
            </p:custDataLst>
          </p:nvPr>
        </p:nvSpPr>
        <p:spPr bwMode="auto">
          <a:xfrm>
            <a:off x="4976300" y="1825904"/>
            <a:ext cx="106474" cy="90897"/>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90" name="任意多边形 189"/>
          <p:cNvSpPr/>
          <p:nvPr>
            <p:custDataLst>
              <p:tags r:id="rId42"/>
            </p:custDataLst>
          </p:nvPr>
        </p:nvSpPr>
        <p:spPr bwMode="auto">
          <a:xfrm>
            <a:off x="5170234" y="1731910"/>
            <a:ext cx="112812" cy="101226"/>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91" name="任意多边形 190"/>
          <p:cNvSpPr/>
          <p:nvPr>
            <p:custDataLst>
              <p:tags r:id="rId43"/>
            </p:custDataLst>
          </p:nvPr>
        </p:nvSpPr>
        <p:spPr bwMode="auto">
          <a:xfrm>
            <a:off x="4933203" y="1903373"/>
            <a:ext cx="83658" cy="69205"/>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92" name="任意多边形 191"/>
          <p:cNvSpPr/>
          <p:nvPr>
            <p:custDataLst>
              <p:tags r:id="rId44"/>
            </p:custDataLst>
          </p:nvPr>
        </p:nvSpPr>
        <p:spPr bwMode="auto">
          <a:xfrm>
            <a:off x="4909120" y="1972577"/>
            <a:ext cx="102672" cy="76435"/>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93" name="任意多边形 192"/>
          <p:cNvSpPr/>
          <p:nvPr>
            <p:custDataLst>
              <p:tags r:id="rId45"/>
            </p:custDataLst>
          </p:nvPr>
        </p:nvSpPr>
        <p:spPr bwMode="auto">
          <a:xfrm>
            <a:off x="4930668" y="2042814"/>
            <a:ext cx="101404" cy="71271"/>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94" name="任意多边形 193"/>
          <p:cNvSpPr/>
          <p:nvPr>
            <p:custDataLst>
              <p:tags r:id="rId46"/>
            </p:custDataLst>
          </p:nvPr>
        </p:nvSpPr>
        <p:spPr bwMode="auto">
          <a:xfrm>
            <a:off x="4841940" y="2018025"/>
            <a:ext cx="102672" cy="72303"/>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95" name="任意多边形 194"/>
          <p:cNvSpPr/>
          <p:nvPr>
            <p:custDataLst>
              <p:tags r:id="rId47"/>
            </p:custDataLst>
          </p:nvPr>
        </p:nvSpPr>
        <p:spPr bwMode="auto">
          <a:xfrm>
            <a:off x="4850813" y="1913702"/>
            <a:ext cx="102672" cy="77468"/>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96" name="任意多边形 195"/>
          <p:cNvSpPr/>
          <p:nvPr>
            <p:custDataLst>
              <p:tags r:id="rId48"/>
            </p:custDataLst>
          </p:nvPr>
        </p:nvSpPr>
        <p:spPr bwMode="auto">
          <a:xfrm>
            <a:off x="4812787" y="1970511"/>
            <a:ext cx="87461" cy="60942"/>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97" name="任意多边形 196"/>
          <p:cNvSpPr/>
          <p:nvPr>
            <p:custDataLst>
              <p:tags r:id="rId49"/>
            </p:custDataLst>
          </p:nvPr>
        </p:nvSpPr>
        <p:spPr bwMode="auto">
          <a:xfrm>
            <a:off x="4882502" y="1820739"/>
            <a:ext cx="70983" cy="61974"/>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98" name="任意多边形 197"/>
          <p:cNvSpPr/>
          <p:nvPr>
            <p:custDataLst>
              <p:tags r:id="rId50"/>
            </p:custDataLst>
          </p:nvPr>
        </p:nvSpPr>
        <p:spPr bwMode="auto">
          <a:xfrm>
            <a:off x="4816589" y="1779423"/>
            <a:ext cx="55772" cy="47514"/>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99" name="任意多边形 198"/>
          <p:cNvSpPr/>
          <p:nvPr>
            <p:custDataLst>
              <p:tags r:id="rId51"/>
            </p:custDataLst>
          </p:nvPr>
        </p:nvSpPr>
        <p:spPr bwMode="auto">
          <a:xfrm>
            <a:off x="4916726" y="1759798"/>
            <a:ext cx="69716" cy="59908"/>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00" name="任意多边形 199"/>
          <p:cNvSpPr/>
          <p:nvPr>
            <p:custDataLst>
              <p:tags r:id="rId52"/>
            </p:custDataLst>
          </p:nvPr>
        </p:nvSpPr>
        <p:spPr bwMode="auto">
          <a:xfrm>
            <a:off x="4925598" y="1684395"/>
            <a:ext cx="69716" cy="59908"/>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01" name="任意多边形 200"/>
          <p:cNvSpPr/>
          <p:nvPr>
            <p:custDataLst>
              <p:tags r:id="rId53"/>
            </p:custDataLst>
          </p:nvPr>
        </p:nvSpPr>
        <p:spPr bwMode="auto">
          <a:xfrm>
            <a:off x="5116998" y="1599697"/>
            <a:ext cx="78587" cy="67139"/>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02" name="任意多边形 201"/>
          <p:cNvSpPr/>
          <p:nvPr>
            <p:custDataLst>
              <p:tags r:id="rId54"/>
            </p:custDataLst>
          </p:nvPr>
        </p:nvSpPr>
        <p:spPr bwMode="auto">
          <a:xfrm>
            <a:off x="5385717" y="1762897"/>
            <a:ext cx="64645" cy="50613"/>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03" name="任意多边形 202"/>
          <p:cNvSpPr/>
          <p:nvPr>
            <p:custDataLst>
              <p:tags r:id="rId55"/>
            </p:custDataLst>
          </p:nvPr>
        </p:nvSpPr>
        <p:spPr bwMode="auto">
          <a:xfrm>
            <a:off x="5492192" y="1886845"/>
            <a:ext cx="63377" cy="50613"/>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04" name="任意多边形 203"/>
          <p:cNvSpPr/>
          <p:nvPr>
            <p:custDataLst>
              <p:tags r:id="rId56"/>
            </p:custDataLst>
          </p:nvPr>
        </p:nvSpPr>
        <p:spPr bwMode="auto">
          <a:xfrm>
            <a:off x="4758282" y="1894075"/>
            <a:ext cx="78587" cy="54744"/>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05" name="任意多边形 204"/>
          <p:cNvSpPr/>
          <p:nvPr>
            <p:custDataLst>
              <p:tags r:id="rId57"/>
            </p:custDataLst>
          </p:nvPr>
        </p:nvSpPr>
        <p:spPr bwMode="auto">
          <a:xfrm>
            <a:off x="5120800" y="1693691"/>
            <a:ext cx="70983" cy="71271"/>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06" name="任意多边形 205"/>
          <p:cNvSpPr/>
          <p:nvPr>
            <p:custDataLst>
              <p:tags r:id="rId58"/>
            </p:custDataLst>
          </p:nvPr>
        </p:nvSpPr>
        <p:spPr bwMode="auto">
          <a:xfrm>
            <a:off x="4829264" y="1863088"/>
            <a:ext cx="70983" cy="58876"/>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07" name="任意多边形 206"/>
          <p:cNvSpPr/>
          <p:nvPr>
            <p:custDataLst>
              <p:tags r:id="rId59"/>
            </p:custDataLst>
          </p:nvPr>
        </p:nvSpPr>
        <p:spPr bwMode="auto">
          <a:xfrm>
            <a:off x="5000384" y="1727777"/>
            <a:ext cx="102672" cy="101226"/>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08" name="任意多边形 207"/>
          <p:cNvSpPr/>
          <p:nvPr>
            <p:custDataLst>
              <p:tags r:id="rId60"/>
            </p:custDataLst>
          </p:nvPr>
        </p:nvSpPr>
        <p:spPr bwMode="auto">
          <a:xfrm>
            <a:off x="5166431" y="1833134"/>
            <a:ext cx="148303" cy="123949"/>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09" name="任意多边形 208"/>
          <p:cNvSpPr/>
          <p:nvPr>
            <p:custDataLst>
              <p:tags r:id="rId61"/>
            </p:custDataLst>
          </p:nvPr>
        </p:nvSpPr>
        <p:spPr bwMode="auto">
          <a:xfrm>
            <a:off x="5277976" y="1890978"/>
            <a:ext cx="95066" cy="76435"/>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10" name="任意多边形 209"/>
          <p:cNvSpPr/>
          <p:nvPr>
            <p:custDataLst>
              <p:tags r:id="rId62"/>
            </p:custDataLst>
          </p:nvPr>
        </p:nvSpPr>
        <p:spPr bwMode="auto">
          <a:xfrm>
            <a:off x="5376844" y="1894075"/>
            <a:ext cx="95066" cy="76435"/>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11" name="任意多边形 210"/>
          <p:cNvSpPr/>
          <p:nvPr>
            <p:custDataLst>
              <p:tags r:id="rId63"/>
            </p:custDataLst>
          </p:nvPr>
        </p:nvSpPr>
        <p:spPr bwMode="auto">
          <a:xfrm>
            <a:off x="5365437" y="1833134"/>
            <a:ext cx="97602" cy="75402"/>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12" name="任意多边形 211"/>
          <p:cNvSpPr/>
          <p:nvPr>
            <p:custDataLst>
              <p:tags r:id="rId64"/>
            </p:custDataLst>
          </p:nvPr>
        </p:nvSpPr>
        <p:spPr bwMode="auto">
          <a:xfrm>
            <a:off x="5286848" y="1785621"/>
            <a:ext cx="95066" cy="74369"/>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13" name="任意多边形 212"/>
          <p:cNvSpPr/>
          <p:nvPr>
            <p:custDataLst>
              <p:tags r:id="rId65"/>
            </p:custDataLst>
          </p:nvPr>
        </p:nvSpPr>
        <p:spPr bwMode="auto">
          <a:xfrm>
            <a:off x="5266568" y="1707119"/>
            <a:ext cx="95066" cy="75402"/>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14" name="任意多边形 213"/>
          <p:cNvSpPr/>
          <p:nvPr>
            <p:custDataLst>
              <p:tags r:id="rId66"/>
            </p:custDataLst>
          </p:nvPr>
        </p:nvSpPr>
        <p:spPr bwMode="auto">
          <a:xfrm>
            <a:off x="5177840" y="1643079"/>
            <a:ext cx="92531" cy="75402"/>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15" name="任意多边形 214"/>
          <p:cNvSpPr/>
          <p:nvPr>
            <p:custDataLst>
              <p:tags r:id="rId67"/>
            </p:custDataLst>
          </p:nvPr>
        </p:nvSpPr>
        <p:spPr bwMode="auto">
          <a:xfrm>
            <a:off x="5032072" y="1626552"/>
            <a:ext cx="91263" cy="85732"/>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16" name="任意多边形 215"/>
          <p:cNvSpPr/>
          <p:nvPr>
            <p:custDataLst>
              <p:tags r:id="rId68"/>
            </p:custDataLst>
          </p:nvPr>
        </p:nvSpPr>
        <p:spPr bwMode="auto">
          <a:xfrm>
            <a:off x="5302059" y="2028354"/>
            <a:ext cx="105207" cy="72303"/>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17" name="任意多边形 216"/>
          <p:cNvSpPr/>
          <p:nvPr>
            <p:custDataLst>
              <p:tags r:id="rId69"/>
            </p:custDataLst>
          </p:nvPr>
        </p:nvSpPr>
        <p:spPr bwMode="auto">
          <a:xfrm>
            <a:off x="5318537" y="1968445"/>
            <a:ext cx="96334" cy="73336"/>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18" name="任意多边形 217"/>
          <p:cNvSpPr/>
          <p:nvPr>
            <p:custDataLst>
              <p:tags r:id="rId70"/>
            </p:custDataLst>
          </p:nvPr>
        </p:nvSpPr>
        <p:spPr bwMode="auto">
          <a:xfrm>
            <a:off x="5442756" y="1945721"/>
            <a:ext cx="82391" cy="66106"/>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19" name="任意多边形 218"/>
          <p:cNvSpPr/>
          <p:nvPr>
            <p:custDataLst>
              <p:tags r:id="rId71"/>
            </p:custDataLst>
          </p:nvPr>
        </p:nvSpPr>
        <p:spPr bwMode="auto">
          <a:xfrm>
            <a:off x="5431349" y="1999432"/>
            <a:ext cx="82391" cy="66106"/>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20" name="任意多边形 219"/>
          <p:cNvSpPr/>
          <p:nvPr>
            <p:custDataLst>
              <p:tags r:id="rId72"/>
            </p:custDataLst>
          </p:nvPr>
        </p:nvSpPr>
        <p:spPr bwMode="auto">
          <a:xfrm>
            <a:off x="5706014" y="2132880"/>
            <a:ext cx="230235" cy="342637"/>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21" name="任意多边形 220"/>
          <p:cNvSpPr/>
          <p:nvPr>
            <p:custDataLst>
              <p:tags r:id="rId73"/>
            </p:custDataLst>
          </p:nvPr>
        </p:nvSpPr>
        <p:spPr bwMode="auto">
          <a:xfrm>
            <a:off x="5763573" y="2026353"/>
            <a:ext cx="102435" cy="99373"/>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22" name="任意多边形 221"/>
          <p:cNvSpPr/>
          <p:nvPr>
            <p:custDataLst>
              <p:tags r:id="rId74"/>
            </p:custDataLst>
          </p:nvPr>
        </p:nvSpPr>
        <p:spPr bwMode="auto">
          <a:xfrm>
            <a:off x="5681625" y="2062126"/>
            <a:ext cx="81948" cy="69958"/>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23" name="任意多边形 222"/>
          <p:cNvSpPr/>
          <p:nvPr>
            <p:custDataLst>
              <p:tags r:id="rId75"/>
            </p:custDataLst>
          </p:nvPr>
        </p:nvSpPr>
        <p:spPr bwMode="auto">
          <a:xfrm>
            <a:off x="5830887" y="1989783"/>
            <a:ext cx="86826" cy="77908"/>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24" name="任意多边形 223"/>
          <p:cNvSpPr/>
          <p:nvPr>
            <p:custDataLst>
              <p:tags r:id="rId76"/>
            </p:custDataLst>
          </p:nvPr>
        </p:nvSpPr>
        <p:spPr bwMode="auto">
          <a:xfrm>
            <a:off x="5648456" y="2121750"/>
            <a:ext cx="64387" cy="53264"/>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25" name="任意多边形 224"/>
          <p:cNvSpPr/>
          <p:nvPr>
            <p:custDataLst>
              <p:tags r:id="rId77"/>
            </p:custDataLst>
          </p:nvPr>
        </p:nvSpPr>
        <p:spPr bwMode="auto">
          <a:xfrm>
            <a:off x="5629920" y="2175014"/>
            <a:ext cx="79021" cy="58829"/>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26" name="任意多边形 225"/>
          <p:cNvSpPr/>
          <p:nvPr>
            <p:custDataLst>
              <p:tags r:id="rId78"/>
            </p:custDataLst>
          </p:nvPr>
        </p:nvSpPr>
        <p:spPr bwMode="auto">
          <a:xfrm>
            <a:off x="5646505" y="2229072"/>
            <a:ext cx="78046" cy="54854"/>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27" name="任意多边形 226"/>
          <p:cNvSpPr/>
          <p:nvPr>
            <p:custDataLst>
              <p:tags r:id="rId79"/>
            </p:custDataLst>
          </p:nvPr>
        </p:nvSpPr>
        <p:spPr bwMode="auto">
          <a:xfrm>
            <a:off x="5578214" y="2209993"/>
            <a:ext cx="79021" cy="55649"/>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28" name="任意多边形 227"/>
          <p:cNvSpPr/>
          <p:nvPr>
            <p:custDataLst>
              <p:tags r:id="rId80"/>
            </p:custDataLst>
          </p:nvPr>
        </p:nvSpPr>
        <p:spPr bwMode="auto">
          <a:xfrm>
            <a:off x="5585044" y="2129700"/>
            <a:ext cx="79021" cy="59624"/>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29" name="任意多边形 228"/>
          <p:cNvSpPr/>
          <p:nvPr>
            <p:custDataLst>
              <p:tags r:id="rId81"/>
            </p:custDataLst>
          </p:nvPr>
        </p:nvSpPr>
        <p:spPr bwMode="auto">
          <a:xfrm>
            <a:off x="5555777" y="2173424"/>
            <a:ext cx="67314" cy="46905"/>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30" name="任意多边形 229"/>
          <p:cNvSpPr/>
          <p:nvPr>
            <p:custDataLst>
              <p:tags r:id="rId82"/>
            </p:custDataLst>
          </p:nvPr>
        </p:nvSpPr>
        <p:spPr bwMode="auto">
          <a:xfrm>
            <a:off x="5609433" y="2058151"/>
            <a:ext cx="54632" cy="47699"/>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31" name="任意多边形 230"/>
          <p:cNvSpPr/>
          <p:nvPr>
            <p:custDataLst>
              <p:tags r:id="rId83"/>
            </p:custDataLst>
          </p:nvPr>
        </p:nvSpPr>
        <p:spPr bwMode="auto">
          <a:xfrm>
            <a:off x="5558703" y="2026353"/>
            <a:ext cx="42925" cy="36569"/>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32" name="任意多边形 231"/>
          <p:cNvSpPr/>
          <p:nvPr>
            <p:custDataLst>
              <p:tags r:id="rId84"/>
            </p:custDataLst>
          </p:nvPr>
        </p:nvSpPr>
        <p:spPr bwMode="auto">
          <a:xfrm>
            <a:off x="5635774" y="2011248"/>
            <a:ext cx="53656" cy="46109"/>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33" name="任意多边形 232"/>
          <p:cNvSpPr/>
          <p:nvPr>
            <p:custDataLst>
              <p:tags r:id="rId85"/>
            </p:custDataLst>
          </p:nvPr>
        </p:nvSpPr>
        <p:spPr bwMode="auto">
          <a:xfrm>
            <a:off x="5642602" y="1953214"/>
            <a:ext cx="53656" cy="46109"/>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34" name="任意多边形 233"/>
          <p:cNvSpPr/>
          <p:nvPr>
            <p:custDataLst>
              <p:tags r:id="rId86"/>
            </p:custDataLst>
          </p:nvPr>
        </p:nvSpPr>
        <p:spPr bwMode="auto">
          <a:xfrm>
            <a:off x="5789914" y="1888025"/>
            <a:ext cx="60485" cy="51674"/>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35" name="任意多边形 234"/>
          <p:cNvSpPr/>
          <p:nvPr>
            <p:custDataLst>
              <p:tags r:id="rId87"/>
            </p:custDataLst>
          </p:nvPr>
        </p:nvSpPr>
        <p:spPr bwMode="auto">
          <a:xfrm>
            <a:off x="5996734" y="2013632"/>
            <a:ext cx="49754" cy="38954"/>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36" name="任意多边形 235"/>
          <p:cNvSpPr/>
          <p:nvPr>
            <p:custDataLst>
              <p:tags r:id="rId88"/>
            </p:custDataLst>
          </p:nvPr>
        </p:nvSpPr>
        <p:spPr bwMode="auto">
          <a:xfrm>
            <a:off x="6078683" y="2109031"/>
            <a:ext cx="48778" cy="38954"/>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37" name="任意多边形 236"/>
          <p:cNvSpPr/>
          <p:nvPr>
            <p:custDataLst>
              <p:tags r:id="rId89"/>
            </p:custDataLst>
          </p:nvPr>
        </p:nvSpPr>
        <p:spPr bwMode="auto">
          <a:xfrm>
            <a:off x="5513827" y="2114595"/>
            <a:ext cx="60485" cy="42134"/>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38" name="任意多边形 237"/>
          <p:cNvSpPr/>
          <p:nvPr>
            <p:custDataLst>
              <p:tags r:id="rId90"/>
            </p:custDataLst>
          </p:nvPr>
        </p:nvSpPr>
        <p:spPr bwMode="auto">
          <a:xfrm>
            <a:off x="5792840" y="1960368"/>
            <a:ext cx="54632" cy="54854"/>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39" name="任意多边形 238"/>
          <p:cNvSpPr/>
          <p:nvPr>
            <p:custDataLst>
              <p:tags r:id="rId91"/>
            </p:custDataLst>
          </p:nvPr>
        </p:nvSpPr>
        <p:spPr bwMode="auto">
          <a:xfrm>
            <a:off x="5568458" y="2090746"/>
            <a:ext cx="54632" cy="45314"/>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40" name="任意多边形 239"/>
          <p:cNvSpPr/>
          <p:nvPr>
            <p:custDataLst>
              <p:tags r:id="rId92"/>
            </p:custDataLst>
          </p:nvPr>
        </p:nvSpPr>
        <p:spPr bwMode="auto">
          <a:xfrm>
            <a:off x="5700161" y="1986603"/>
            <a:ext cx="79021" cy="77908"/>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41" name="任意多边形 240"/>
          <p:cNvSpPr/>
          <p:nvPr>
            <p:custDataLst>
              <p:tags r:id="rId93"/>
            </p:custDataLst>
          </p:nvPr>
        </p:nvSpPr>
        <p:spPr bwMode="auto">
          <a:xfrm>
            <a:off x="5827960" y="2067692"/>
            <a:ext cx="114142" cy="95398"/>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42" name="任意多边形 241"/>
          <p:cNvSpPr/>
          <p:nvPr>
            <p:custDataLst>
              <p:tags r:id="rId94"/>
            </p:custDataLst>
          </p:nvPr>
        </p:nvSpPr>
        <p:spPr bwMode="auto">
          <a:xfrm>
            <a:off x="5913811" y="2112210"/>
            <a:ext cx="73168" cy="58829"/>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43" name="任意多边形 242"/>
          <p:cNvSpPr/>
          <p:nvPr>
            <p:custDataLst>
              <p:tags r:id="rId95"/>
            </p:custDataLst>
          </p:nvPr>
        </p:nvSpPr>
        <p:spPr bwMode="auto">
          <a:xfrm>
            <a:off x="5989905" y="2114595"/>
            <a:ext cx="73168" cy="58829"/>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44" name="任意多边形 243"/>
          <p:cNvSpPr/>
          <p:nvPr>
            <p:custDataLst>
              <p:tags r:id="rId96"/>
            </p:custDataLst>
          </p:nvPr>
        </p:nvSpPr>
        <p:spPr bwMode="auto">
          <a:xfrm>
            <a:off x="5981125" y="2067692"/>
            <a:ext cx="75119" cy="58034"/>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45" name="任意多边形 244"/>
          <p:cNvSpPr/>
          <p:nvPr>
            <p:custDataLst>
              <p:tags r:id="rId97"/>
            </p:custDataLst>
          </p:nvPr>
        </p:nvSpPr>
        <p:spPr bwMode="auto">
          <a:xfrm>
            <a:off x="5920640" y="2031122"/>
            <a:ext cx="73168" cy="57239"/>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46" name="任意多边形 245"/>
          <p:cNvSpPr/>
          <p:nvPr>
            <p:custDataLst>
              <p:tags r:id="rId98"/>
            </p:custDataLst>
          </p:nvPr>
        </p:nvSpPr>
        <p:spPr bwMode="auto">
          <a:xfrm>
            <a:off x="5905030" y="1970704"/>
            <a:ext cx="73168" cy="58034"/>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47" name="任意多边形 246"/>
          <p:cNvSpPr/>
          <p:nvPr>
            <p:custDataLst>
              <p:tags r:id="rId99"/>
            </p:custDataLst>
          </p:nvPr>
        </p:nvSpPr>
        <p:spPr bwMode="auto">
          <a:xfrm>
            <a:off x="5836741" y="1921415"/>
            <a:ext cx="71217" cy="58034"/>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48" name="任意多边形 247"/>
          <p:cNvSpPr/>
          <p:nvPr>
            <p:custDataLst>
              <p:tags r:id="rId100"/>
            </p:custDataLst>
          </p:nvPr>
        </p:nvSpPr>
        <p:spPr bwMode="auto">
          <a:xfrm>
            <a:off x="5724550" y="1908695"/>
            <a:ext cx="70241" cy="65983"/>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49" name="任意多边形 248"/>
          <p:cNvSpPr/>
          <p:nvPr>
            <p:custDataLst>
              <p:tags r:id="rId101"/>
            </p:custDataLst>
          </p:nvPr>
        </p:nvSpPr>
        <p:spPr bwMode="auto">
          <a:xfrm>
            <a:off x="5932347" y="2217943"/>
            <a:ext cx="80972" cy="55649"/>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50" name="任意多边形 249"/>
          <p:cNvSpPr/>
          <p:nvPr>
            <p:custDataLst>
              <p:tags r:id="rId102"/>
            </p:custDataLst>
          </p:nvPr>
        </p:nvSpPr>
        <p:spPr bwMode="auto">
          <a:xfrm>
            <a:off x="5945029" y="2171834"/>
            <a:ext cx="74144" cy="56444"/>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51" name="任意多边形 250"/>
          <p:cNvSpPr/>
          <p:nvPr>
            <p:custDataLst>
              <p:tags r:id="rId103"/>
            </p:custDataLst>
          </p:nvPr>
        </p:nvSpPr>
        <p:spPr bwMode="auto">
          <a:xfrm>
            <a:off x="6040635" y="2154344"/>
            <a:ext cx="63412" cy="50878"/>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52" name="任意多边形 251"/>
          <p:cNvSpPr/>
          <p:nvPr>
            <p:custDataLst>
              <p:tags r:id="rId104"/>
            </p:custDataLst>
          </p:nvPr>
        </p:nvSpPr>
        <p:spPr bwMode="auto">
          <a:xfrm>
            <a:off x="6031854" y="2195683"/>
            <a:ext cx="63412" cy="50878"/>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85" name="矩形 184"/>
          <p:cNvSpPr/>
          <p:nvPr>
            <p:custDataLst>
              <p:tags r:id="rId105"/>
            </p:custDataLst>
          </p:nvPr>
        </p:nvSpPr>
        <p:spPr>
          <a:xfrm>
            <a:off x="4596377" y="3051313"/>
            <a:ext cx="1613483" cy="3066305"/>
          </a:xfrm>
          <a:prstGeom prst="rect">
            <a:avLst/>
          </a:prstGeom>
          <a:solidFill>
            <a:srgbClr val="3498D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86" name="椭圆 185"/>
          <p:cNvSpPr/>
          <p:nvPr>
            <p:custDataLst>
              <p:tags r:id="rId106"/>
            </p:custDataLst>
          </p:nvPr>
        </p:nvSpPr>
        <p:spPr>
          <a:xfrm>
            <a:off x="4596732" y="2299879"/>
            <a:ext cx="1612774" cy="1378870"/>
          </a:xfrm>
          <a:prstGeom prst="ellipse">
            <a:avLst/>
          </a:prstGeom>
          <a:solidFill>
            <a:srgbClr val="3498D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42" name="矩形 41"/>
          <p:cNvSpPr/>
          <p:nvPr>
            <p:custDataLst>
              <p:tags r:id="rId107"/>
            </p:custDataLst>
          </p:nvPr>
        </p:nvSpPr>
        <p:spPr>
          <a:xfrm>
            <a:off x="5092561" y="2299879"/>
            <a:ext cx="634160" cy="1051292"/>
          </a:xfrm>
          <a:prstGeom prst="rect">
            <a:avLst/>
          </a:prstGeom>
        </p:spPr>
        <p:txBody>
          <a:bodyPr wrap="square">
            <a:normAutofit fontScale="87500" lnSpcReduction="20000"/>
          </a:bodyPr>
          <a:p>
            <a:pPr algn="ctr">
              <a:lnSpc>
                <a:spcPct val="130000"/>
              </a:lnSpc>
            </a:pPr>
            <a:r>
              <a:rPr lang="en-US" sz="6000" b="1">
                <a:solidFill>
                  <a:sysClr val="window" lastClr="FFFFFF"/>
                </a:solidFill>
                <a:latin typeface="Arial" panose="020B0604020202020204" pitchFamily="34" charset="0"/>
                <a:ea typeface="黑体" panose="02010609060101010101" charset="-122"/>
                <a:sym typeface="Arial" panose="020B0604020202020204" pitchFamily="34" charset="0"/>
              </a:rPr>
              <a:t>2</a:t>
            </a:r>
            <a:endParaRPr lang="en-US" sz="6000" b="1">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43" name="矩形 42"/>
          <p:cNvSpPr/>
          <p:nvPr>
            <p:custDataLst>
              <p:tags r:id="rId108"/>
            </p:custDataLst>
          </p:nvPr>
        </p:nvSpPr>
        <p:spPr>
          <a:xfrm>
            <a:off x="4669790" y="3510915"/>
            <a:ext cx="1466850" cy="1845310"/>
          </a:xfrm>
          <a:prstGeom prst="rect">
            <a:avLst/>
          </a:prstGeom>
        </p:spPr>
        <p:txBody>
          <a:bodyPr wrap="square" lIns="91440" tIns="45720" rIns="91440" bIns="0" anchor="ctr" anchorCtr="0"/>
          <a:p>
            <a:pPr algn="l">
              <a:lnSpc>
                <a:spcPct val="120000"/>
              </a:lnSpc>
            </a:pPr>
            <a:r>
              <a:rPr lang="zh-CN" altLang="en-US" sz="1600" b="1" spc="300">
                <a:solidFill>
                  <a:sysClr val="window" lastClr="FFFFFF"/>
                </a:solidFill>
                <a:latin typeface="Arial" panose="020B0604020202020204" pitchFamily="34" charset="0"/>
                <a:ea typeface="黑体" panose="02010609060101010101" charset="-122"/>
                <a:cs typeface="+mn-ea"/>
                <a:sym typeface="Arial" panose="020B0604020202020204" pitchFamily="34" charset="0"/>
              </a:rPr>
              <a:t>整个活动不得扰乱正常教学秩序，不得干扰他人正常学习生活。</a:t>
            </a:r>
            <a:endParaRPr lang="zh-CN" altLang="en-US" sz="1600" b="1" spc="300">
              <a:solidFill>
                <a:sysClr val="window" lastClr="FFFFFF"/>
              </a:solidFill>
              <a:latin typeface="Arial" panose="020B0604020202020204" pitchFamily="34" charset="0"/>
              <a:ea typeface="黑体" panose="02010609060101010101" charset="-122"/>
              <a:cs typeface="+mn-ea"/>
              <a:sym typeface="Arial" panose="020B0604020202020204" pitchFamily="34" charset="0"/>
            </a:endParaRPr>
          </a:p>
        </p:txBody>
      </p:sp>
      <p:sp>
        <p:nvSpPr>
          <p:cNvPr id="151" name="任意多边形 150"/>
          <p:cNvSpPr/>
          <p:nvPr>
            <p:custDataLst>
              <p:tags r:id="rId109"/>
            </p:custDataLst>
          </p:nvPr>
        </p:nvSpPr>
        <p:spPr bwMode="auto">
          <a:xfrm>
            <a:off x="6730046" y="2216771"/>
            <a:ext cx="486096" cy="723414"/>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52" name="任意多边形 151"/>
          <p:cNvSpPr/>
          <p:nvPr>
            <p:custDataLst>
              <p:tags r:id="rId110"/>
            </p:custDataLst>
          </p:nvPr>
        </p:nvSpPr>
        <p:spPr bwMode="auto">
          <a:xfrm>
            <a:off x="6851569" y="1991858"/>
            <a:ext cx="216273" cy="209808"/>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53" name="任意多边形 152"/>
          <p:cNvSpPr/>
          <p:nvPr>
            <p:custDataLst>
              <p:tags r:id="rId111"/>
            </p:custDataLst>
          </p:nvPr>
        </p:nvSpPr>
        <p:spPr bwMode="auto">
          <a:xfrm>
            <a:off x="6678553" y="2067388"/>
            <a:ext cx="173018" cy="147704"/>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54" name="任意多边形 153"/>
          <p:cNvSpPr/>
          <p:nvPr>
            <p:custDataLst>
              <p:tags r:id="rId112"/>
            </p:custDataLst>
          </p:nvPr>
        </p:nvSpPr>
        <p:spPr bwMode="auto">
          <a:xfrm>
            <a:off x="6993692" y="1914650"/>
            <a:ext cx="183317" cy="164489"/>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55" name="任意多边形 154"/>
          <p:cNvSpPr/>
          <p:nvPr>
            <p:custDataLst>
              <p:tags r:id="rId113"/>
            </p:custDataLst>
          </p:nvPr>
        </p:nvSpPr>
        <p:spPr bwMode="auto">
          <a:xfrm>
            <a:off x="6608521" y="2193273"/>
            <a:ext cx="135942" cy="112457"/>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56" name="任意多边形 155"/>
          <p:cNvSpPr/>
          <p:nvPr>
            <p:custDataLst>
              <p:tags r:id="rId114"/>
            </p:custDataLst>
          </p:nvPr>
        </p:nvSpPr>
        <p:spPr bwMode="auto">
          <a:xfrm>
            <a:off x="6569387" y="2305729"/>
            <a:ext cx="166838" cy="124205"/>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57" name="任意多边形 156"/>
          <p:cNvSpPr/>
          <p:nvPr>
            <p:custDataLst>
              <p:tags r:id="rId115"/>
            </p:custDataLst>
          </p:nvPr>
        </p:nvSpPr>
        <p:spPr bwMode="auto">
          <a:xfrm>
            <a:off x="6604402" y="2419864"/>
            <a:ext cx="164779" cy="115814"/>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58" name="任意多边形 157"/>
          <p:cNvSpPr/>
          <p:nvPr>
            <p:custDataLst>
              <p:tags r:id="rId116"/>
            </p:custDataLst>
          </p:nvPr>
        </p:nvSpPr>
        <p:spPr bwMode="auto">
          <a:xfrm>
            <a:off x="6460221" y="2379581"/>
            <a:ext cx="166838" cy="117492"/>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59" name="任意多边形 158"/>
          <p:cNvSpPr/>
          <p:nvPr>
            <p:custDataLst>
              <p:tags r:id="rId117"/>
            </p:custDataLst>
          </p:nvPr>
        </p:nvSpPr>
        <p:spPr bwMode="auto">
          <a:xfrm>
            <a:off x="6474640" y="2210057"/>
            <a:ext cx="166838" cy="125884"/>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60" name="任意多边形 159"/>
          <p:cNvSpPr/>
          <p:nvPr>
            <p:custDataLst>
              <p:tags r:id="rId118"/>
            </p:custDataLst>
          </p:nvPr>
        </p:nvSpPr>
        <p:spPr bwMode="auto">
          <a:xfrm>
            <a:off x="6412848" y="2302372"/>
            <a:ext cx="142122" cy="99029"/>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61" name="任意多边形 160"/>
          <p:cNvSpPr/>
          <p:nvPr>
            <p:custDataLst>
              <p:tags r:id="rId119"/>
            </p:custDataLst>
          </p:nvPr>
        </p:nvSpPr>
        <p:spPr bwMode="auto">
          <a:xfrm>
            <a:off x="6526132" y="2058997"/>
            <a:ext cx="115345" cy="100707"/>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62" name="任意多边形 161"/>
          <p:cNvSpPr/>
          <p:nvPr>
            <p:custDataLst>
              <p:tags r:id="rId120"/>
            </p:custDataLst>
          </p:nvPr>
        </p:nvSpPr>
        <p:spPr bwMode="auto">
          <a:xfrm>
            <a:off x="6419026" y="1991858"/>
            <a:ext cx="90628" cy="77209"/>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63" name="任意多边形 162"/>
          <p:cNvSpPr/>
          <p:nvPr>
            <p:custDataLst>
              <p:tags r:id="rId121"/>
            </p:custDataLst>
          </p:nvPr>
        </p:nvSpPr>
        <p:spPr bwMode="auto">
          <a:xfrm>
            <a:off x="6581746" y="1959968"/>
            <a:ext cx="113285" cy="97350"/>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64" name="任意多边形 163"/>
          <p:cNvSpPr/>
          <p:nvPr>
            <p:custDataLst>
              <p:tags r:id="rId122"/>
            </p:custDataLst>
          </p:nvPr>
        </p:nvSpPr>
        <p:spPr bwMode="auto">
          <a:xfrm>
            <a:off x="6596164" y="1837441"/>
            <a:ext cx="113285" cy="97350"/>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65" name="任意多边形 164"/>
          <p:cNvSpPr/>
          <p:nvPr>
            <p:custDataLst>
              <p:tags r:id="rId123"/>
            </p:custDataLst>
          </p:nvPr>
        </p:nvSpPr>
        <p:spPr bwMode="auto">
          <a:xfrm>
            <a:off x="6907183" y="1699808"/>
            <a:ext cx="127703" cy="109100"/>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66" name="任意多边形 165"/>
          <p:cNvSpPr/>
          <p:nvPr>
            <p:custDataLst>
              <p:tags r:id="rId124"/>
            </p:custDataLst>
          </p:nvPr>
        </p:nvSpPr>
        <p:spPr bwMode="auto">
          <a:xfrm>
            <a:off x="7343845" y="1965003"/>
            <a:ext cx="105047" cy="82244"/>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68" name="任意多边形 167"/>
          <p:cNvSpPr/>
          <p:nvPr>
            <p:custDataLst>
              <p:tags r:id="rId125"/>
            </p:custDataLst>
          </p:nvPr>
        </p:nvSpPr>
        <p:spPr bwMode="auto">
          <a:xfrm>
            <a:off x="6324279" y="2178167"/>
            <a:ext cx="127703" cy="88959"/>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69" name="任意多边形 168"/>
          <p:cNvSpPr/>
          <p:nvPr>
            <p:custDataLst>
              <p:tags r:id="rId126"/>
            </p:custDataLst>
          </p:nvPr>
        </p:nvSpPr>
        <p:spPr bwMode="auto">
          <a:xfrm>
            <a:off x="6913362" y="1852546"/>
            <a:ext cx="115345" cy="115814"/>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70" name="任意多边形 169"/>
          <p:cNvSpPr/>
          <p:nvPr>
            <p:custDataLst>
              <p:tags r:id="rId127"/>
            </p:custDataLst>
          </p:nvPr>
        </p:nvSpPr>
        <p:spPr bwMode="auto">
          <a:xfrm>
            <a:off x="6439624" y="2127813"/>
            <a:ext cx="115345" cy="95672"/>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71" name="任意多边形 170"/>
          <p:cNvSpPr/>
          <p:nvPr>
            <p:custDataLst>
              <p:tags r:id="rId128"/>
            </p:custDataLst>
          </p:nvPr>
        </p:nvSpPr>
        <p:spPr bwMode="auto">
          <a:xfrm>
            <a:off x="6717688" y="1907936"/>
            <a:ext cx="166838" cy="164489"/>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72" name="任意多边形 171"/>
          <p:cNvSpPr/>
          <p:nvPr>
            <p:custDataLst>
              <p:tags r:id="rId129"/>
            </p:custDataLst>
          </p:nvPr>
        </p:nvSpPr>
        <p:spPr bwMode="auto">
          <a:xfrm>
            <a:off x="6987512" y="2079138"/>
            <a:ext cx="240989" cy="201414"/>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73" name="任意多边形 172"/>
          <p:cNvSpPr/>
          <p:nvPr>
            <p:custDataLst>
              <p:tags r:id="rId130"/>
            </p:custDataLst>
          </p:nvPr>
        </p:nvSpPr>
        <p:spPr bwMode="auto">
          <a:xfrm>
            <a:off x="7168768" y="2173131"/>
            <a:ext cx="154481" cy="124205"/>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74" name="任意多边形 173"/>
          <p:cNvSpPr/>
          <p:nvPr>
            <p:custDataLst>
              <p:tags r:id="rId131"/>
            </p:custDataLst>
          </p:nvPr>
        </p:nvSpPr>
        <p:spPr bwMode="auto">
          <a:xfrm>
            <a:off x="7329427" y="2178167"/>
            <a:ext cx="154481" cy="124205"/>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75" name="任意多边形 174"/>
          <p:cNvSpPr/>
          <p:nvPr>
            <p:custDataLst>
              <p:tags r:id="rId132"/>
            </p:custDataLst>
          </p:nvPr>
        </p:nvSpPr>
        <p:spPr bwMode="auto">
          <a:xfrm>
            <a:off x="7310890" y="2079138"/>
            <a:ext cx="158600" cy="122528"/>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76" name="任意多边形 175"/>
          <p:cNvSpPr/>
          <p:nvPr>
            <p:custDataLst>
              <p:tags r:id="rId133"/>
            </p:custDataLst>
          </p:nvPr>
        </p:nvSpPr>
        <p:spPr bwMode="auto">
          <a:xfrm>
            <a:off x="7183186" y="2001929"/>
            <a:ext cx="154481" cy="120849"/>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77" name="任意多边形 176"/>
          <p:cNvSpPr/>
          <p:nvPr>
            <p:custDataLst>
              <p:tags r:id="rId134"/>
            </p:custDataLst>
          </p:nvPr>
        </p:nvSpPr>
        <p:spPr bwMode="auto">
          <a:xfrm>
            <a:off x="7150231" y="1874367"/>
            <a:ext cx="154481" cy="122528"/>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78" name="任意多边形 177"/>
          <p:cNvSpPr/>
          <p:nvPr>
            <p:custDataLst>
              <p:tags r:id="rId135"/>
            </p:custDataLst>
          </p:nvPr>
        </p:nvSpPr>
        <p:spPr bwMode="auto">
          <a:xfrm>
            <a:off x="7006050" y="1770303"/>
            <a:ext cx="150361" cy="122528"/>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79" name="任意多边形 178"/>
          <p:cNvSpPr/>
          <p:nvPr>
            <p:custDataLst>
              <p:tags r:id="rId136"/>
            </p:custDataLst>
          </p:nvPr>
        </p:nvSpPr>
        <p:spPr bwMode="auto">
          <a:xfrm>
            <a:off x="6769180" y="1743448"/>
            <a:ext cx="148300" cy="139312"/>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80" name="任意多边形 179"/>
          <p:cNvSpPr/>
          <p:nvPr>
            <p:custDataLst>
              <p:tags r:id="rId137"/>
            </p:custDataLst>
          </p:nvPr>
        </p:nvSpPr>
        <p:spPr bwMode="auto">
          <a:xfrm>
            <a:off x="7207903" y="2396366"/>
            <a:ext cx="170958" cy="117492"/>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81" name="任意多边形 180"/>
          <p:cNvSpPr/>
          <p:nvPr>
            <p:custDataLst>
              <p:tags r:id="rId138"/>
            </p:custDataLst>
          </p:nvPr>
        </p:nvSpPr>
        <p:spPr bwMode="auto">
          <a:xfrm>
            <a:off x="7234680" y="2299015"/>
            <a:ext cx="156539" cy="119171"/>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82" name="任意多边形 181"/>
          <p:cNvSpPr/>
          <p:nvPr>
            <p:custDataLst>
              <p:tags r:id="rId139"/>
            </p:custDataLst>
          </p:nvPr>
        </p:nvSpPr>
        <p:spPr bwMode="auto">
          <a:xfrm>
            <a:off x="7436533" y="2262089"/>
            <a:ext cx="133883" cy="107421"/>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83" name="任意多边形 182"/>
          <p:cNvSpPr/>
          <p:nvPr>
            <p:custDataLst>
              <p:tags r:id="rId140"/>
            </p:custDataLst>
          </p:nvPr>
        </p:nvSpPr>
        <p:spPr bwMode="auto">
          <a:xfrm>
            <a:off x="7417996" y="2349369"/>
            <a:ext cx="133883" cy="107421"/>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49" name="矩形 148"/>
          <p:cNvSpPr/>
          <p:nvPr>
            <p:custDataLst>
              <p:tags r:id="rId141"/>
            </p:custDataLst>
          </p:nvPr>
        </p:nvSpPr>
        <p:spPr>
          <a:xfrm>
            <a:off x="6206823" y="3514299"/>
            <a:ext cx="1613483" cy="2603319"/>
          </a:xfrm>
          <a:prstGeom prst="rect">
            <a:avLst/>
          </a:prstGeom>
          <a:solidFill>
            <a:srgbClr val="1AA3AA"/>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50" name="椭圆 149"/>
          <p:cNvSpPr/>
          <p:nvPr>
            <p:custDataLst>
              <p:tags r:id="rId142"/>
            </p:custDataLst>
          </p:nvPr>
        </p:nvSpPr>
        <p:spPr>
          <a:xfrm>
            <a:off x="6200300" y="2762865"/>
            <a:ext cx="1626529" cy="1378870"/>
          </a:xfrm>
          <a:prstGeom prst="ellipse">
            <a:avLst/>
          </a:prstGeom>
          <a:solidFill>
            <a:srgbClr val="1AA3AA"/>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45" name="矩形 44"/>
          <p:cNvSpPr/>
          <p:nvPr>
            <p:custDataLst>
              <p:tags r:id="rId143"/>
            </p:custDataLst>
          </p:nvPr>
        </p:nvSpPr>
        <p:spPr>
          <a:xfrm>
            <a:off x="6696484" y="2750592"/>
            <a:ext cx="634160" cy="1051292"/>
          </a:xfrm>
          <a:prstGeom prst="rect">
            <a:avLst/>
          </a:prstGeom>
        </p:spPr>
        <p:txBody>
          <a:bodyPr wrap="square">
            <a:normAutofit fontScale="87500" lnSpcReduction="20000"/>
          </a:bodyPr>
          <a:p>
            <a:pPr algn="ctr">
              <a:lnSpc>
                <a:spcPct val="130000"/>
              </a:lnSpc>
            </a:pPr>
            <a:r>
              <a:rPr lang="en-US" sz="6000" b="1" dirty="0">
                <a:solidFill>
                  <a:sysClr val="window" lastClr="FFFFFF"/>
                </a:solidFill>
                <a:latin typeface="Arial" panose="020B0604020202020204" pitchFamily="34" charset="0"/>
                <a:ea typeface="黑体" panose="02010609060101010101" charset="-122"/>
                <a:sym typeface="Arial" panose="020B0604020202020204" pitchFamily="34" charset="0"/>
              </a:rPr>
              <a:t>3</a:t>
            </a:r>
            <a:endParaRPr lang="en-US" sz="6000" b="1"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46" name="矩形 45"/>
          <p:cNvSpPr/>
          <p:nvPr>
            <p:custDataLst>
              <p:tags r:id="rId144"/>
            </p:custDataLst>
          </p:nvPr>
        </p:nvSpPr>
        <p:spPr>
          <a:xfrm>
            <a:off x="6274435" y="3883660"/>
            <a:ext cx="1466850" cy="1345565"/>
          </a:xfrm>
          <a:prstGeom prst="rect">
            <a:avLst/>
          </a:prstGeom>
        </p:spPr>
        <p:txBody>
          <a:bodyPr wrap="square" lIns="91440" tIns="45720" rIns="91440" bIns="0" anchor="ctr" anchorCtr="0">
            <a:normAutofit fontScale="90000"/>
          </a:bodyPr>
          <a:p>
            <a:pPr algn="l">
              <a:lnSpc>
                <a:spcPct val="120000"/>
              </a:lnSpc>
            </a:pPr>
            <a:r>
              <a:rPr lang="zh-CN" altLang="en-US" b="1" spc="300">
                <a:solidFill>
                  <a:sysClr val="window" lastClr="FFFFFF"/>
                </a:solidFill>
                <a:latin typeface="Arial" panose="020B0604020202020204" pitchFamily="34" charset="0"/>
                <a:ea typeface="黑体" panose="02010609060101010101" charset="-122"/>
                <a:cs typeface="+mn-ea"/>
                <a:sym typeface="Arial" panose="020B0604020202020204" pitchFamily="34" charset="0"/>
              </a:rPr>
              <a:t>研讨场地需由本次活动相关人员布置打扫。</a:t>
            </a:r>
            <a:endParaRPr lang="zh-CN" altLang="en-US" b="1" spc="300">
              <a:solidFill>
                <a:sysClr val="window" lastClr="FFFFFF"/>
              </a:solidFill>
              <a:latin typeface="Arial" panose="020B0604020202020204" pitchFamily="34" charset="0"/>
              <a:ea typeface="黑体" panose="02010609060101010101" charset="-122"/>
              <a:cs typeface="+mn-ea"/>
              <a:sym typeface="Arial" panose="020B0604020202020204" pitchFamily="34" charset="0"/>
            </a:endParaRPr>
          </a:p>
        </p:txBody>
      </p:sp>
      <p:sp>
        <p:nvSpPr>
          <p:cNvPr id="167" name="任意多边形 166"/>
          <p:cNvSpPr/>
          <p:nvPr>
            <p:custDataLst>
              <p:tags r:id="rId145"/>
            </p:custDataLst>
          </p:nvPr>
        </p:nvSpPr>
        <p:spPr bwMode="auto">
          <a:xfrm>
            <a:off x="7516863" y="2166417"/>
            <a:ext cx="102986" cy="82244"/>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15" name="任意多边形 114"/>
          <p:cNvSpPr/>
          <p:nvPr>
            <p:custDataLst>
              <p:tags r:id="rId146"/>
            </p:custDataLst>
          </p:nvPr>
        </p:nvSpPr>
        <p:spPr bwMode="auto">
          <a:xfrm>
            <a:off x="8432401" y="2025196"/>
            <a:ext cx="302592" cy="450321"/>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16" name="任意多边形 115"/>
          <p:cNvSpPr/>
          <p:nvPr>
            <p:custDataLst>
              <p:tags r:id="rId147"/>
            </p:custDataLst>
          </p:nvPr>
        </p:nvSpPr>
        <p:spPr bwMode="auto">
          <a:xfrm>
            <a:off x="8508047" y="1885189"/>
            <a:ext cx="134629" cy="130604"/>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17" name="任意多边形 116"/>
          <p:cNvSpPr/>
          <p:nvPr>
            <p:custDataLst>
              <p:tags r:id="rId148"/>
            </p:custDataLst>
          </p:nvPr>
        </p:nvSpPr>
        <p:spPr bwMode="auto">
          <a:xfrm>
            <a:off x="8400345" y="1932206"/>
            <a:ext cx="107702" cy="91945"/>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18" name="任意多边形 117"/>
          <p:cNvSpPr/>
          <p:nvPr>
            <p:custDataLst>
              <p:tags r:id="rId149"/>
            </p:custDataLst>
          </p:nvPr>
        </p:nvSpPr>
        <p:spPr bwMode="auto">
          <a:xfrm>
            <a:off x="8596518" y="1837126"/>
            <a:ext cx="114113" cy="102393"/>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19" name="任意多边形 118"/>
          <p:cNvSpPr/>
          <p:nvPr>
            <p:custDataLst>
              <p:tags r:id="rId150"/>
            </p:custDataLst>
          </p:nvPr>
        </p:nvSpPr>
        <p:spPr bwMode="auto">
          <a:xfrm>
            <a:off x="8356752" y="2010569"/>
            <a:ext cx="84623" cy="70003"/>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20" name="任意多边形 119"/>
          <p:cNvSpPr/>
          <p:nvPr>
            <p:custDataLst>
              <p:tags r:id="rId151"/>
            </p:custDataLst>
          </p:nvPr>
        </p:nvSpPr>
        <p:spPr bwMode="auto">
          <a:xfrm>
            <a:off x="8332391" y="2080571"/>
            <a:ext cx="103856" cy="77317"/>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21" name="任意多边形 120"/>
          <p:cNvSpPr/>
          <p:nvPr>
            <p:custDataLst>
              <p:tags r:id="rId152"/>
            </p:custDataLst>
          </p:nvPr>
        </p:nvSpPr>
        <p:spPr bwMode="auto">
          <a:xfrm>
            <a:off x="8354187" y="2151620"/>
            <a:ext cx="102573" cy="72093"/>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22" name="任意多边形 121"/>
          <p:cNvSpPr/>
          <p:nvPr>
            <p:custDataLst>
              <p:tags r:id="rId153"/>
            </p:custDataLst>
          </p:nvPr>
        </p:nvSpPr>
        <p:spPr bwMode="auto">
          <a:xfrm>
            <a:off x="8264435" y="2126544"/>
            <a:ext cx="103856" cy="73138"/>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23" name="任意多边形 122"/>
          <p:cNvSpPr/>
          <p:nvPr>
            <p:custDataLst>
              <p:tags r:id="rId154"/>
            </p:custDataLst>
          </p:nvPr>
        </p:nvSpPr>
        <p:spPr bwMode="auto">
          <a:xfrm>
            <a:off x="8273411" y="2021017"/>
            <a:ext cx="103856" cy="78363"/>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24" name="任意多边形 123"/>
          <p:cNvSpPr/>
          <p:nvPr>
            <p:custDataLst>
              <p:tags r:id="rId155"/>
            </p:custDataLst>
          </p:nvPr>
        </p:nvSpPr>
        <p:spPr bwMode="auto">
          <a:xfrm>
            <a:off x="8234946" y="2078482"/>
            <a:ext cx="88470" cy="61645"/>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25" name="任意多边形 124"/>
          <p:cNvSpPr/>
          <p:nvPr>
            <p:custDataLst>
              <p:tags r:id="rId156"/>
            </p:custDataLst>
          </p:nvPr>
        </p:nvSpPr>
        <p:spPr bwMode="auto">
          <a:xfrm>
            <a:off x="8305465" y="1926982"/>
            <a:ext cx="71801" cy="62690"/>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26" name="任意多边形 125"/>
          <p:cNvSpPr/>
          <p:nvPr>
            <p:custDataLst>
              <p:tags r:id="rId157"/>
            </p:custDataLst>
          </p:nvPr>
        </p:nvSpPr>
        <p:spPr bwMode="auto">
          <a:xfrm>
            <a:off x="8238792" y="1885189"/>
            <a:ext cx="56416" cy="48062"/>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27" name="任意多边形 126"/>
          <p:cNvSpPr/>
          <p:nvPr>
            <p:custDataLst>
              <p:tags r:id="rId158"/>
            </p:custDataLst>
          </p:nvPr>
        </p:nvSpPr>
        <p:spPr bwMode="auto">
          <a:xfrm>
            <a:off x="8340084" y="1865337"/>
            <a:ext cx="70520" cy="60600"/>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28" name="任意多边形 127"/>
          <p:cNvSpPr/>
          <p:nvPr>
            <p:custDataLst>
              <p:tags r:id="rId159"/>
            </p:custDataLst>
          </p:nvPr>
        </p:nvSpPr>
        <p:spPr bwMode="auto">
          <a:xfrm>
            <a:off x="8349059" y="1789065"/>
            <a:ext cx="70520" cy="60600"/>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29" name="任意多边形 128"/>
          <p:cNvSpPr/>
          <p:nvPr>
            <p:custDataLst>
              <p:tags r:id="rId160"/>
            </p:custDataLst>
          </p:nvPr>
        </p:nvSpPr>
        <p:spPr bwMode="auto">
          <a:xfrm>
            <a:off x="8542667" y="1703389"/>
            <a:ext cx="79494" cy="67914"/>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30" name="任意多边形 129"/>
          <p:cNvSpPr/>
          <p:nvPr>
            <p:custDataLst>
              <p:tags r:id="rId161"/>
            </p:custDataLst>
          </p:nvPr>
        </p:nvSpPr>
        <p:spPr bwMode="auto">
          <a:xfrm>
            <a:off x="8814487" y="1868472"/>
            <a:ext cx="65391" cy="51197"/>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31" name="任意多边形 130"/>
          <p:cNvSpPr/>
          <p:nvPr>
            <p:custDataLst>
              <p:tags r:id="rId162"/>
            </p:custDataLst>
          </p:nvPr>
        </p:nvSpPr>
        <p:spPr bwMode="auto">
          <a:xfrm>
            <a:off x="8922189" y="1993851"/>
            <a:ext cx="64109" cy="51197"/>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32" name="任意多边形 131"/>
          <p:cNvSpPr/>
          <p:nvPr>
            <p:custDataLst>
              <p:tags r:id="rId163"/>
            </p:custDataLst>
          </p:nvPr>
        </p:nvSpPr>
        <p:spPr bwMode="auto">
          <a:xfrm>
            <a:off x="8179812" y="2001165"/>
            <a:ext cx="79494" cy="55376"/>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33" name="任意多边形 132"/>
          <p:cNvSpPr/>
          <p:nvPr>
            <p:custDataLst>
              <p:tags r:id="rId164"/>
            </p:custDataLst>
          </p:nvPr>
        </p:nvSpPr>
        <p:spPr bwMode="auto">
          <a:xfrm>
            <a:off x="8546513" y="1798468"/>
            <a:ext cx="71801" cy="72093"/>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34" name="任意多边形 133"/>
          <p:cNvSpPr/>
          <p:nvPr>
            <p:custDataLst>
              <p:tags r:id="rId165"/>
            </p:custDataLst>
          </p:nvPr>
        </p:nvSpPr>
        <p:spPr bwMode="auto">
          <a:xfrm>
            <a:off x="8251614" y="1969820"/>
            <a:ext cx="71801" cy="59555"/>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35" name="任意多边形 134"/>
          <p:cNvSpPr/>
          <p:nvPr>
            <p:custDataLst>
              <p:tags r:id="rId166"/>
            </p:custDataLst>
          </p:nvPr>
        </p:nvSpPr>
        <p:spPr bwMode="auto">
          <a:xfrm>
            <a:off x="8424707" y="1832948"/>
            <a:ext cx="103856" cy="102393"/>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36" name="任意多边形 135"/>
          <p:cNvSpPr/>
          <p:nvPr>
            <p:custDataLst>
              <p:tags r:id="rId167"/>
            </p:custDataLst>
          </p:nvPr>
        </p:nvSpPr>
        <p:spPr bwMode="auto">
          <a:xfrm>
            <a:off x="8592671" y="1939520"/>
            <a:ext cx="150014" cy="125379"/>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37" name="任意多边形 136"/>
          <p:cNvSpPr/>
          <p:nvPr>
            <p:custDataLst>
              <p:tags r:id="rId168"/>
            </p:custDataLst>
          </p:nvPr>
        </p:nvSpPr>
        <p:spPr bwMode="auto">
          <a:xfrm>
            <a:off x="8705502" y="1998031"/>
            <a:ext cx="96163" cy="77317"/>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38" name="任意多边形 137"/>
          <p:cNvSpPr/>
          <p:nvPr>
            <p:custDataLst>
              <p:tags r:id="rId169"/>
            </p:custDataLst>
          </p:nvPr>
        </p:nvSpPr>
        <p:spPr bwMode="auto">
          <a:xfrm>
            <a:off x="8805512" y="2001165"/>
            <a:ext cx="96163" cy="77317"/>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39" name="任意多边形 138"/>
          <p:cNvSpPr/>
          <p:nvPr>
            <p:custDataLst>
              <p:tags r:id="rId170"/>
            </p:custDataLst>
          </p:nvPr>
        </p:nvSpPr>
        <p:spPr bwMode="auto">
          <a:xfrm>
            <a:off x="8793973" y="1939520"/>
            <a:ext cx="98728" cy="76273"/>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40" name="任意多边形 139"/>
          <p:cNvSpPr/>
          <p:nvPr>
            <p:custDataLst>
              <p:tags r:id="rId171"/>
            </p:custDataLst>
          </p:nvPr>
        </p:nvSpPr>
        <p:spPr bwMode="auto">
          <a:xfrm>
            <a:off x="8714477" y="1891458"/>
            <a:ext cx="96163" cy="75228"/>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41" name="任意多边形 140"/>
          <p:cNvSpPr/>
          <p:nvPr>
            <p:custDataLst>
              <p:tags r:id="rId172"/>
            </p:custDataLst>
          </p:nvPr>
        </p:nvSpPr>
        <p:spPr bwMode="auto">
          <a:xfrm>
            <a:off x="8693963" y="1812051"/>
            <a:ext cx="96163" cy="76273"/>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42" name="任意多边形 141"/>
          <p:cNvSpPr/>
          <p:nvPr>
            <p:custDataLst>
              <p:tags r:id="rId173"/>
            </p:custDataLst>
          </p:nvPr>
        </p:nvSpPr>
        <p:spPr bwMode="auto">
          <a:xfrm>
            <a:off x="8604211" y="1747272"/>
            <a:ext cx="93599" cy="76273"/>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43" name="任意多边形 142"/>
          <p:cNvSpPr/>
          <p:nvPr>
            <p:custDataLst>
              <p:tags r:id="rId174"/>
            </p:custDataLst>
          </p:nvPr>
        </p:nvSpPr>
        <p:spPr bwMode="auto">
          <a:xfrm>
            <a:off x="8456761" y="1730555"/>
            <a:ext cx="92317" cy="86721"/>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44" name="任意多边形 143"/>
          <p:cNvSpPr/>
          <p:nvPr>
            <p:custDataLst>
              <p:tags r:id="rId175"/>
            </p:custDataLst>
          </p:nvPr>
        </p:nvSpPr>
        <p:spPr bwMode="auto">
          <a:xfrm>
            <a:off x="8729864" y="2136992"/>
            <a:ext cx="106421" cy="73138"/>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45" name="任意多边形 144"/>
          <p:cNvSpPr/>
          <p:nvPr>
            <p:custDataLst>
              <p:tags r:id="rId176"/>
            </p:custDataLst>
          </p:nvPr>
        </p:nvSpPr>
        <p:spPr bwMode="auto">
          <a:xfrm>
            <a:off x="8746532" y="2076392"/>
            <a:ext cx="97445" cy="74183"/>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46" name="任意多边形 145"/>
          <p:cNvSpPr/>
          <p:nvPr>
            <p:custDataLst>
              <p:tags r:id="rId177"/>
            </p:custDataLst>
          </p:nvPr>
        </p:nvSpPr>
        <p:spPr bwMode="auto">
          <a:xfrm>
            <a:off x="8872184" y="2053406"/>
            <a:ext cx="83342" cy="66869"/>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47" name="任意多边形 146"/>
          <p:cNvSpPr/>
          <p:nvPr>
            <p:custDataLst>
              <p:tags r:id="rId178"/>
            </p:custDataLst>
          </p:nvPr>
        </p:nvSpPr>
        <p:spPr bwMode="auto">
          <a:xfrm>
            <a:off x="8860645" y="2107737"/>
            <a:ext cx="83342" cy="66869"/>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13" name="矩形 112"/>
          <p:cNvSpPr/>
          <p:nvPr>
            <p:custDataLst>
              <p:tags r:id="rId179"/>
            </p:custDataLst>
          </p:nvPr>
        </p:nvSpPr>
        <p:spPr>
          <a:xfrm>
            <a:off x="7814412" y="3197750"/>
            <a:ext cx="1613483" cy="2919868"/>
          </a:xfrm>
          <a:prstGeom prst="rect">
            <a:avLst/>
          </a:prstGeom>
          <a:solidFill>
            <a:srgbClr val="69A35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14" name="椭圆 113"/>
          <p:cNvSpPr/>
          <p:nvPr>
            <p:custDataLst>
              <p:tags r:id="rId180"/>
            </p:custDataLst>
          </p:nvPr>
        </p:nvSpPr>
        <p:spPr>
          <a:xfrm>
            <a:off x="7816089" y="2446318"/>
            <a:ext cx="1610129" cy="1378870"/>
          </a:xfrm>
          <a:prstGeom prst="ellipse">
            <a:avLst/>
          </a:prstGeom>
          <a:solidFill>
            <a:srgbClr val="69A35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48" name="矩形 47"/>
          <p:cNvSpPr/>
          <p:nvPr>
            <p:custDataLst>
              <p:tags r:id="rId181"/>
            </p:custDataLst>
          </p:nvPr>
        </p:nvSpPr>
        <p:spPr>
          <a:xfrm>
            <a:off x="8310597" y="2434045"/>
            <a:ext cx="634160" cy="1051292"/>
          </a:xfrm>
          <a:prstGeom prst="rect">
            <a:avLst/>
          </a:prstGeom>
        </p:spPr>
        <p:txBody>
          <a:bodyPr wrap="square">
            <a:normAutofit fontScale="87500" lnSpcReduction="20000"/>
          </a:bodyPr>
          <a:p>
            <a:pPr algn="ctr">
              <a:lnSpc>
                <a:spcPct val="130000"/>
              </a:lnSpc>
            </a:pPr>
            <a:r>
              <a:rPr lang="en-US" sz="6000" b="1" dirty="0">
                <a:solidFill>
                  <a:sysClr val="window" lastClr="FFFFFF"/>
                </a:solidFill>
                <a:latin typeface="Arial" panose="020B0604020202020204" pitchFamily="34" charset="0"/>
                <a:ea typeface="黑体" panose="02010609060101010101" charset="-122"/>
                <a:sym typeface="Arial" panose="020B0604020202020204" pitchFamily="34" charset="0"/>
              </a:rPr>
              <a:t>4</a:t>
            </a:r>
            <a:endParaRPr lang="en-US" sz="6000" b="1"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49" name="矩形 48"/>
          <p:cNvSpPr/>
          <p:nvPr>
            <p:custDataLst>
              <p:tags r:id="rId182"/>
            </p:custDataLst>
          </p:nvPr>
        </p:nvSpPr>
        <p:spPr>
          <a:xfrm>
            <a:off x="7887970" y="3846195"/>
            <a:ext cx="1466850" cy="1737995"/>
          </a:xfrm>
          <a:prstGeom prst="rect">
            <a:avLst/>
          </a:prstGeom>
        </p:spPr>
        <p:txBody>
          <a:bodyPr wrap="square" lIns="91440" tIns="45720" rIns="91440" bIns="0" anchor="ctr" anchorCtr="0"/>
          <a:p>
            <a:pPr algn="l">
              <a:lnSpc>
                <a:spcPct val="120000"/>
              </a:lnSpc>
            </a:pPr>
            <a:r>
              <a:rPr lang="zh-CN" altLang="en-US" sz="1600" b="1" spc="300">
                <a:solidFill>
                  <a:sysClr val="window" lastClr="FFFFFF"/>
                </a:solidFill>
                <a:latin typeface="Arial" panose="020B0604020202020204" pitchFamily="34" charset="0"/>
                <a:ea typeface="黑体" panose="02010609060101010101" charset="-122"/>
                <a:cs typeface="+mn-ea"/>
                <a:sym typeface="Arial" panose="020B0604020202020204" pitchFamily="34" charset="0"/>
              </a:rPr>
              <a:t>活动过程中应以群众参与为主，以最后的评审团评审为结果。</a:t>
            </a:r>
            <a:endParaRPr lang="zh-CN" altLang="en-US" sz="1600" b="1" spc="300">
              <a:solidFill>
                <a:sysClr val="window" lastClr="FFFFFF"/>
              </a:solidFill>
              <a:latin typeface="Arial" panose="020B0604020202020204" pitchFamily="34" charset="0"/>
              <a:ea typeface="黑体" panose="02010609060101010101" charset="-122"/>
              <a:cs typeface="+mn-ea"/>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p:cNvSpPr txBox="1"/>
          <p:nvPr/>
        </p:nvSpPr>
        <p:spPr>
          <a:xfrm>
            <a:off x="2511425" y="2706067"/>
            <a:ext cx="6877050" cy="1322070"/>
          </a:xfrm>
          <a:prstGeom prst="rect">
            <a:avLst/>
          </a:prstGeom>
          <a:noFill/>
        </p:spPr>
        <p:txBody>
          <a:bodyPr wrap="square" rtlCol="0">
            <a:spAutoFit/>
          </a:bodyPr>
          <a:lstStyle/>
          <a:p>
            <a:pPr algn="dist"/>
            <a:r>
              <a:rPr lang="zh-CN" altLang="en-US" sz="8000" b="1" dirty="0">
                <a:solidFill>
                  <a:srgbClr val="B45100"/>
                </a:solidFill>
                <a:latin typeface="默陌信笺手写体" panose="02010800040101010101" pitchFamily="2" charset="-122"/>
                <a:ea typeface="默陌信笺手写体" panose="02010800040101010101" pitchFamily="2" charset="-122"/>
              </a:rPr>
              <a:t>谢谢观看</a:t>
            </a:r>
            <a:endParaRPr lang="zh-CN" altLang="en-US" sz="8000" b="1" dirty="0">
              <a:solidFill>
                <a:srgbClr val="B45100"/>
              </a:solidFill>
              <a:latin typeface="默陌信笺手写体" panose="02010800040101010101" pitchFamily="2" charset="-122"/>
              <a:ea typeface="默陌信笺手写体" panose="0201080004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6" name="矩形: 圆角 35"/>
          <p:cNvSpPr/>
          <p:nvPr/>
        </p:nvSpPr>
        <p:spPr>
          <a:xfrm>
            <a:off x="4048765" y="293369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文本框 36"/>
          <p:cNvSpPr txBox="1"/>
          <p:nvPr/>
        </p:nvSpPr>
        <p:spPr>
          <a:xfrm>
            <a:off x="4158302" y="3038475"/>
            <a:ext cx="571500" cy="583565"/>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1</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8" name="文本框 37"/>
          <p:cNvSpPr txBox="1"/>
          <p:nvPr/>
        </p:nvSpPr>
        <p:spPr>
          <a:xfrm>
            <a:off x="5063491" y="3067684"/>
            <a:ext cx="2867023" cy="521970"/>
          </a:xfrm>
          <a:prstGeom prst="rect">
            <a:avLst/>
          </a:prstGeom>
          <a:noFill/>
        </p:spPr>
        <p:txBody>
          <a:bodyPr wrap="square" rtlCol="0">
            <a:spAutoFit/>
          </a:bodyPr>
          <a:lstStyle/>
          <a:p>
            <a:pPr algn="dist"/>
            <a:r>
              <a:rPr lang="zh-CN" altLang="en-US" sz="2800" dirty="0">
                <a:solidFill>
                  <a:schemeClr val="tx1">
                    <a:lumMod val="65000"/>
                    <a:lumOff val="35000"/>
                  </a:schemeClr>
                </a:solidFill>
                <a:latin typeface="黑体" panose="02010609060101010101" charset="-122"/>
                <a:ea typeface="黑体" panose="02010609060101010101" charset="-122"/>
              </a:rPr>
              <a:t>象征型艺术赏析</a:t>
            </a:r>
            <a:endParaRPr lang="zh-CN" altLang="en-US" sz="2800" dirty="0">
              <a:solidFill>
                <a:schemeClr val="tx1">
                  <a:lumMod val="65000"/>
                  <a:lumOff val="3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719455" y="1084580"/>
            <a:ext cx="6782435" cy="4892675"/>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讲述：</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hlinkClick r:id="rId2" tooltip="" action="ppaction://hlinkfile"/>
              </a:rPr>
              <a:t>故宫</a:t>
            </a:r>
            <a:r>
              <a:rPr lang="zh-CN" altLang="en-US" sz="1600" dirty="0">
                <a:solidFill>
                  <a:schemeClr val="tx1">
                    <a:lumMod val="65000"/>
                    <a:lumOff val="35000"/>
                  </a:schemeClr>
                </a:solidFill>
                <a:latin typeface="Bahnschrift SemiLight" panose="020B0502040204020203" pitchFamily="34" charset="0"/>
              </a:rPr>
              <a:t>（图 6-1-1），旧称紫禁城。故宫始建于明成祖永乐四年（1406 年），永乐十八年（1420 年）落成；位于北京中轴线的中心，南北长约 961 米，东西宽约 753米，面积 72 万多平方米，现存房屋 8 700 多间，建筑面积约15 万平方米，是世界上现存规模最大的宫殿型建筑。它周围有高 10 米的城墙，墙外有宽 52 米的护城河；四面各有一座门，南为午门、北为神武门、东为东华门、西为西华门。紫禁城内由外朝、内廷两大部分组成。外朝是皇帝处理政事的地方，主要有三大殿：太和殿、中和殿、保和殿。其中太和殿最为高大、辉煌，它宽 60.1 米，深 33.33米，高 35.05 米，皇帝登基、大婚、册封、命将、出征等都要在这里举行盛大仪式。太和殿后的中和殿是皇帝出席重大典礼前休息和接受朝拜的地方，最北面的保和殿则是皇帝赐宴和殿试的场所。故宫建筑的后半部称为内廷，内廷宫殿的大门——乾清门，左右有琉璃照壁，门里是后三宫。</a:t>
            </a:r>
            <a:endParaRPr lang="zh-CN" altLang="en-US" sz="1600" dirty="0">
              <a:solidFill>
                <a:schemeClr val="tx1">
                  <a:lumMod val="65000"/>
                  <a:lumOff val="35000"/>
                </a:schemeClr>
              </a:solidFill>
              <a:latin typeface="Bahnschrift SemiLight" panose="020B0502040204020203" pitchFamily="34" charset="0"/>
            </a:endParaRPr>
          </a:p>
        </p:txBody>
      </p:sp>
      <p:pic>
        <p:nvPicPr>
          <p:cNvPr id="3" name="图片 2">
            <a:hlinkClick r:id="rId2" tooltip="" action="ppaction://hlinkfile"/>
          </p:cNvPr>
          <p:cNvPicPr>
            <a:picLocks noChangeAspect="1"/>
          </p:cNvPicPr>
          <p:nvPr/>
        </p:nvPicPr>
        <p:blipFill>
          <a:blip r:embed="rId3"/>
          <a:stretch>
            <a:fillRect/>
          </a:stretch>
        </p:blipFill>
        <p:spPr>
          <a:xfrm>
            <a:off x="7715885" y="1084580"/>
            <a:ext cx="3674110" cy="503364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60" name="任意多边形 16"/>
          <p:cNvSpPr/>
          <p:nvPr>
            <p:custDataLst>
              <p:tags r:id="rId2"/>
            </p:custDataLst>
          </p:nvPr>
        </p:nvSpPr>
        <p:spPr bwMode="auto">
          <a:xfrm rot="900000">
            <a:off x="4331968" y="1270709"/>
            <a:ext cx="2294285" cy="2289276"/>
          </a:xfrm>
          <a:custGeom>
            <a:avLst/>
            <a:gdLst>
              <a:gd name="T0" fmla="*/ 996 w 1102"/>
              <a:gd name="T1" fmla="*/ 996 h 1102"/>
              <a:gd name="T2" fmla="*/ 996 w 1102"/>
              <a:gd name="T3" fmla="*/ 996 h 1102"/>
              <a:gd name="T4" fmla="*/ 996 w 1102"/>
              <a:gd name="T5" fmla="*/ 611 h 1102"/>
              <a:gd name="T6" fmla="*/ 492 w 1102"/>
              <a:gd name="T7" fmla="*/ 106 h 1102"/>
              <a:gd name="T8" fmla="*/ 106 w 1102"/>
              <a:gd name="T9" fmla="*/ 106 h 1102"/>
              <a:gd name="T10" fmla="*/ 106 w 1102"/>
              <a:gd name="T11" fmla="*/ 106 h 1102"/>
              <a:gd name="T12" fmla="*/ 106 w 1102"/>
              <a:gd name="T13" fmla="*/ 492 h 1102"/>
              <a:gd name="T14" fmla="*/ 611 w 1102"/>
              <a:gd name="T15" fmla="*/ 996 h 1102"/>
              <a:gd name="T16" fmla="*/ 996 w 1102"/>
              <a:gd name="T17" fmla="*/ 996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2" h="1102">
                <a:moveTo>
                  <a:pt x="996" y="996"/>
                </a:moveTo>
                <a:cubicBezTo>
                  <a:pt x="996" y="996"/>
                  <a:pt x="996" y="996"/>
                  <a:pt x="996" y="996"/>
                </a:cubicBezTo>
                <a:cubicBezTo>
                  <a:pt x="1102" y="890"/>
                  <a:pt x="1102" y="717"/>
                  <a:pt x="996" y="611"/>
                </a:cubicBezTo>
                <a:cubicBezTo>
                  <a:pt x="492" y="106"/>
                  <a:pt x="492" y="106"/>
                  <a:pt x="492" y="106"/>
                </a:cubicBezTo>
                <a:cubicBezTo>
                  <a:pt x="386" y="0"/>
                  <a:pt x="212" y="0"/>
                  <a:pt x="106" y="106"/>
                </a:cubicBezTo>
                <a:cubicBezTo>
                  <a:pt x="106" y="106"/>
                  <a:pt x="106" y="106"/>
                  <a:pt x="106" y="106"/>
                </a:cubicBezTo>
                <a:cubicBezTo>
                  <a:pt x="0" y="212"/>
                  <a:pt x="0" y="386"/>
                  <a:pt x="106" y="492"/>
                </a:cubicBezTo>
                <a:cubicBezTo>
                  <a:pt x="611" y="996"/>
                  <a:pt x="611" y="996"/>
                  <a:pt x="611" y="996"/>
                </a:cubicBezTo>
                <a:cubicBezTo>
                  <a:pt x="717" y="1102"/>
                  <a:pt x="890" y="1102"/>
                  <a:pt x="996" y="996"/>
                </a:cubicBezTo>
                <a:close/>
              </a:path>
            </a:pathLst>
          </a:custGeom>
          <a:solidFill>
            <a:srgbClr val="1F74AD"/>
          </a:solidFill>
          <a:ln>
            <a:noFill/>
          </a:ln>
        </p:spPr>
        <p:txBody>
          <a:bodyPr wrap="square" lIns="91440" tIns="45720" rIns="91440" bIns="45720" anchor="ctr">
            <a:normAutofit/>
          </a:bodyPr>
          <a:lstStyle/>
          <a:p>
            <a:pPr algn="ctr"/>
          </a:p>
        </p:txBody>
      </p:sp>
      <p:sp>
        <p:nvSpPr>
          <p:cNvPr id="61" name="任意多边形 16"/>
          <p:cNvSpPr/>
          <p:nvPr>
            <p:custDataLst>
              <p:tags r:id="rId3"/>
            </p:custDataLst>
          </p:nvPr>
        </p:nvSpPr>
        <p:spPr bwMode="auto">
          <a:xfrm rot="18900000">
            <a:off x="6451887" y="2494644"/>
            <a:ext cx="2294285" cy="2289276"/>
          </a:xfrm>
          <a:custGeom>
            <a:avLst/>
            <a:gdLst>
              <a:gd name="T0" fmla="*/ 996 w 1102"/>
              <a:gd name="T1" fmla="*/ 996 h 1102"/>
              <a:gd name="T2" fmla="*/ 996 w 1102"/>
              <a:gd name="T3" fmla="*/ 996 h 1102"/>
              <a:gd name="T4" fmla="*/ 996 w 1102"/>
              <a:gd name="T5" fmla="*/ 611 h 1102"/>
              <a:gd name="T6" fmla="*/ 492 w 1102"/>
              <a:gd name="T7" fmla="*/ 106 h 1102"/>
              <a:gd name="T8" fmla="*/ 106 w 1102"/>
              <a:gd name="T9" fmla="*/ 106 h 1102"/>
              <a:gd name="T10" fmla="*/ 106 w 1102"/>
              <a:gd name="T11" fmla="*/ 106 h 1102"/>
              <a:gd name="T12" fmla="*/ 106 w 1102"/>
              <a:gd name="T13" fmla="*/ 492 h 1102"/>
              <a:gd name="T14" fmla="*/ 611 w 1102"/>
              <a:gd name="T15" fmla="*/ 996 h 1102"/>
              <a:gd name="T16" fmla="*/ 996 w 1102"/>
              <a:gd name="T17" fmla="*/ 996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2" h="1102">
                <a:moveTo>
                  <a:pt x="996" y="996"/>
                </a:moveTo>
                <a:cubicBezTo>
                  <a:pt x="996" y="996"/>
                  <a:pt x="996" y="996"/>
                  <a:pt x="996" y="996"/>
                </a:cubicBezTo>
                <a:cubicBezTo>
                  <a:pt x="1102" y="890"/>
                  <a:pt x="1102" y="717"/>
                  <a:pt x="996" y="611"/>
                </a:cubicBezTo>
                <a:cubicBezTo>
                  <a:pt x="492" y="106"/>
                  <a:pt x="492" y="106"/>
                  <a:pt x="492" y="106"/>
                </a:cubicBezTo>
                <a:cubicBezTo>
                  <a:pt x="386" y="0"/>
                  <a:pt x="212" y="0"/>
                  <a:pt x="106" y="106"/>
                </a:cubicBezTo>
                <a:cubicBezTo>
                  <a:pt x="106" y="106"/>
                  <a:pt x="106" y="106"/>
                  <a:pt x="106" y="106"/>
                </a:cubicBezTo>
                <a:cubicBezTo>
                  <a:pt x="0" y="212"/>
                  <a:pt x="0" y="386"/>
                  <a:pt x="106" y="492"/>
                </a:cubicBezTo>
                <a:cubicBezTo>
                  <a:pt x="611" y="996"/>
                  <a:pt x="611" y="996"/>
                  <a:pt x="611" y="996"/>
                </a:cubicBezTo>
                <a:cubicBezTo>
                  <a:pt x="717" y="1102"/>
                  <a:pt x="890" y="1102"/>
                  <a:pt x="996" y="996"/>
                </a:cubicBezTo>
                <a:close/>
              </a:path>
            </a:pathLst>
          </a:custGeom>
          <a:solidFill>
            <a:srgbClr val="3498DB"/>
          </a:solidFill>
          <a:ln>
            <a:noFill/>
          </a:ln>
        </p:spPr>
        <p:txBody>
          <a:bodyPr wrap="square" lIns="91440" tIns="45720" rIns="91440" bIns="45720" anchor="ctr">
            <a:normAutofit/>
          </a:bodyPr>
          <a:lstStyle/>
          <a:p>
            <a:pPr algn="ctr"/>
          </a:p>
        </p:txBody>
      </p:sp>
      <p:sp>
        <p:nvSpPr>
          <p:cNvPr id="62" name="任意多边形 16"/>
          <p:cNvSpPr/>
          <p:nvPr>
            <p:custDataLst>
              <p:tags r:id="rId4"/>
            </p:custDataLst>
          </p:nvPr>
        </p:nvSpPr>
        <p:spPr bwMode="auto">
          <a:xfrm rot="4500000">
            <a:off x="4331968" y="3718580"/>
            <a:ext cx="2294285" cy="2289277"/>
          </a:xfrm>
          <a:custGeom>
            <a:avLst/>
            <a:gdLst>
              <a:gd name="T0" fmla="*/ 996 w 1102"/>
              <a:gd name="T1" fmla="*/ 996 h 1102"/>
              <a:gd name="T2" fmla="*/ 996 w 1102"/>
              <a:gd name="T3" fmla="*/ 996 h 1102"/>
              <a:gd name="T4" fmla="*/ 996 w 1102"/>
              <a:gd name="T5" fmla="*/ 611 h 1102"/>
              <a:gd name="T6" fmla="*/ 492 w 1102"/>
              <a:gd name="T7" fmla="*/ 106 h 1102"/>
              <a:gd name="T8" fmla="*/ 106 w 1102"/>
              <a:gd name="T9" fmla="*/ 106 h 1102"/>
              <a:gd name="T10" fmla="*/ 106 w 1102"/>
              <a:gd name="T11" fmla="*/ 106 h 1102"/>
              <a:gd name="T12" fmla="*/ 106 w 1102"/>
              <a:gd name="T13" fmla="*/ 492 h 1102"/>
              <a:gd name="T14" fmla="*/ 611 w 1102"/>
              <a:gd name="T15" fmla="*/ 996 h 1102"/>
              <a:gd name="T16" fmla="*/ 996 w 1102"/>
              <a:gd name="T17" fmla="*/ 996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2" h="1102">
                <a:moveTo>
                  <a:pt x="996" y="996"/>
                </a:moveTo>
                <a:cubicBezTo>
                  <a:pt x="996" y="996"/>
                  <a:pt x="996" y="996"/>
                  <a:pt x="996" y="996"/>
                </a:cubicBezTo>
                <a:cubicBezTo>
                  <a:pt x="1102" y="890"/>
                  <a:pt x="1102" y="717"/>
                  <a:pt x="996" y="611"/>
                </a:cubicBezTo>
                <a:cubicBezTo>
                  <a:pt x="492" y="106"/>
                  <a:pt x="492" y="106"/>
                  <a:pt x="492" y="106"/>
                </a:cubicBezTo>
                <a:cubicBezTo>
                  <a:pt x="386" y="0"/>
                  <a:pt x="212" y="0"/>
                  <a:pt x="106" y="106"/>
                </a:cubicBezTo>
                <a:cubicBezTo>
                  <a:pt x="106" y="106"/>
                  <a:pt x="106" y="106"/>
                  <a:pt x="106" y="106"/>
                </a:cubicBezTo>
                <a:cubicBezTo>
                  <a:pt x="0" y="212"/>
                  <a:pt x="0" y="386"/>
                  <a:pt x="106" y="492"/>
                </a:cubicBezTo>
                <a:cubicBezTo>
                  <a:pt x="611" y="996"/>
                  <a:pt x="611" y="996"/>
                  <a:pt x="611" y="996"/>
                </a:cubicBezTo>
                <a:cubicBezTo>
                  <a:pt x="717" y="1102"/>
                  <a:pt x="890" y="1102"/>
                  <a:pt x="996" y="996"/>
                </a:cubicBezTo>
                <a:close/>
              </a:path>
            </a:pathLst>
          </a:custGeom>
          <a:solidFill>
            <a:srgbClr val="1AA3AA"/>
          </a:solidFill>
          <a:ln>
            <a:noFill/>
          </a:ln>
        </p:spPr>
        <p:txBody>
          <a:bodyPr wrap="square" lIns="91440" tIns="45720" rIns="91440" bIns="45720" anchor="ctr">
            <a:normAutofit/>
          </a:bodyPr>
          <a:lstStyle/>
          <a:p>
            <a:pPr algn="ctr"/>
            <a:endParaRPr>
              <a:solidFill>
                <a:sysClr val="window" lastClr="FFFFFF"/>
              </a:solidFill>
            </a:endParaRPr>
          </a:p>
        </p:txBody>
      </p:sp>
      <p:sp>
        <p:nvSpPr>
          <p:cNvPr id="4" name="椭圆 3"/>
          <p:cNvSpPr/>
          <p:nvPr>
            <p:custDataLst>
              <p:tags r:id="rId5"/>
            </p:custDataLst>
          </p:nvPr>
        </p:nvSpPr>
        <p:spPr bwMode="auto">
          <a:xfrm>
            <a:off x="4791794" y="2207158"/>
            <a:ext cx="2871964" cy="2866455"/>
          </a:xfrm>
          <a:prstGeom prst="ellipse">
            <a:avLst/>
          </a:prstGeom>
          <a:solidFill>
            <a:sysClr val="window" lastClr="FFFFFF">
              <a:lumMod val="95000"/>
            </a:sysClr>
          </a:solidFill>
          <a:ln>
            <a:noFill/>
          </a:ln>
        </p:spPr>
        <p:txBody>
          <a:bodyPr wrap="square" lIns="91440" tIns="45720" rIns="91440" bIns="45720" anchor="ctr">
            <a:normAutofit/>
          </a:bodyPr>
          <a:lstStyle/>
          <a:p>
            <a:pPr algn="ctr"/>
          </a:p>
        </p:txBody>
      </p:sp>
      <p:sp>
        <p:nvSpPr>
          <p:cNvPr id="18" name="椭圆 17"/>
          <p:cNvSpPr/>
          <p:nvPr>
            <p:custDataLst>
              <p:tags r:id="rId6"/>
            </p:custDataLst>
          </p:nvPr>
        </p:nvSpPr>
        <p:spPr bwMode="auto">
          <a:xfrm>
            <a:off x="4887674" y="2303035"/>
            <a:ext cx="2680206" cy="267469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p>
        </p:txBody>
      </p:sp>
      <p:sp>
        <p:nvSpPr>
          <p:cNvPr id="48" name="任意多边形: 形状 47"/>
          <p:cNvSpPr/>
          <p:nvPr>
            <p:custDataLst>
              <p:tags r:id="rId7"/>
            </p:custDataLst>
          </p:nvPr>
        </p:nvSpPr>
        <p:spPr>
          <a:xfrm rot="10800000">
            <a:off x="5004721" y="2413626"/>
            <a:ext cx="1806680" cy="1188138"/>
          </a:xfrm>
          <a:custGeom>
            <a:avLst/>
            <a:gdLst>
              <a:gd name="connsiteX0" fmla="*/ 1807071 w 1987348"/>
              <a:gd name="connsiteY0" fmla="*/ 630370 h 1306952"/>
              <a:gd name="connsiteX1" fmla="*/ 82499 w 1987348"/>
              <a:gd name="connsiteY1" fmla="*/ 1188603 h 1306952"/>
              <a:gd name="connsiteX2" fmla="*/ 0 w 1987348"/>
              <a:gd name="connsiteY2" fmla="*/ 1146369 h 1306952"/>
              <a:gd name="connsiteX3" fmla="*/ 661856 w 1987348"/>
              <a:gd name="connsiteY3" fmla="*/ 0 h 1306952"/>
              <a:gd name="connsiteX4" fmla="*/ 1987348 w 1987348"/>
              <a:gd name="connsiteY4" fmla="*/ 0 h 1306952"/>
              <a:gd name="connsiteX5" fmla="*/ 1978278 w 1987348"/>
              <a:gd name="connsiteY5" fmla="*/ 121224 h 1306952"/>
              <a:gd name="connsiteX6" fmla="*/ 1807071 w 1987348"/>
              <a:gd name="connsiteY6" fmla="*/ 630370 h 1306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7348" h="1306952">
                <a:moveTo>
                  <a:pt x="1807071" y="630370"/>
                </a:moveTo>
                <a:cubicBezTo>
                  <a:pt x="1456876" y="1236926"/>
                  <a:pt x="707863" y="1469668"/>
                  <a:pt x="82499" y="1188603"/>
                </a:cubicBezTo>
                <a:lnTo>
                  <a:pt x="0" y="1146369"/>
                </a:lnTo>
                <a:lnTo>
                  <a:pt x="661856" y="0"/>
                </a:lnTo>
                <a:lnTo>
                  <a:pt x="1987348" y="0"/>
                </a:lnTo>
                <a:lnTo>
                  <a:pt x="1978278" y="121224"/>
                </a:lnTo>
                <a:cubicBezTo>
                  <a:pt x="1956641" y="295604"/>
                  <a:pt x="1900456" y="468621"/>
                  <a:pt x="1807071" y="630370"/>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47" name="任意多边形: 形状 46"/>
          <p:cNvSpPr/>
          <p:nvPr>
            <p:custDataLst>
              <p:tags r:id="rId8"/>
            </p:custDataLst>
          </p:nvPr>
        </p:nvSpPr>
        <p:spPr>
          <a:xfrm rot="10800000">
            <a:off x="5005744" y="3685819"/>
            <a:ext cx="1805576" cy="1187696"/>
          </a:xfrm>
          <a:custGeom>
            <a:avLst/>
            <a:gdLst>
              <a:gd name="connsiteX0" fmla="*/ 1986133 w 1986133"/>
              <a:gd name="connsiteY0" fmla="*/ 1306466 h 1306466"/>
              <a:gd name="connsiteX1" fmla="*/ 661767 w 1986133"/>
              <a:gd name="connsiteY1" fmla="*/ 1306466 h 1306466"/>
              <a:gd name="connsiteX2" fmla="*/ 0 w 1986133"/>
              <a:gd name="connsiteY2" fmla="*/ 160251 h 1306466"/>
              <a:gd name="connsiteX3" fmla="*/ 42241 w 1986133"/>
              <a:gd name="connsiteY3" fmla="*/ 137105 h 1306466"/>
              <a:gd name="connsiteX4" fmla="*/ 1311854 w 1986133"/>
              <a:gd name="connsiteY4" fmla="*/ 181454 h 1306466"/>
              <a:gd name="connsiteX5" fmla="*/ 1985068 w 1986133"/>
              <a:gd name="connsiteY5" fmla="*/ 1258797 h 1306466"/>
              <a:gd name="connsiteX6" fmla="*/ 1986133 w 1986133"/>
              <a:gd name="connsiteY6" fmla="*/ 1306466 h 1306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6133" h="1306466">
                <a:moveTo>
                  <a:pt x="1986133" y="1306466"/>
                </a:moveTo>
                <a:lnTo>
                  <a:pt x="661767" y="1306466"/>
                </a:lnTo>
                <a:lnTo>
                  <a:pt x="0" y="160251"/>
                </a:lnTo>
                <a:lnTo>
                  <a:pt x="42241" y="137105"/>
                </a:lnTo>
                <a:cubicBezTo>
                  <a:pt x="432678" y="-52966"/>
                  <a:pt x="907484" y="-52009"/>
                  <a:pt x="1311854" y="181454"/>
                </a:cubicBezTo>
                <a:cubicBezTo>
                  <a:pt x="1716225" y="414918"/>
                  <a:pt x="1954456" y="825633"/>
                  <a:pt x="1985068" y="1258797"/>
                </a:cubicBezTo>
                <a:lnTo>
                  <a:pt x="1986133" y="1306466"/>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42" name="任意多边形: 形状 41"/>
          <p:cNvSpPr/>
          <p:nvPr>
            <p:custDataLst>
              <p:tags r:id="rId9"/>
            </p:custDataLst>
          </p:nvPr>
        </p:nvSpPr>
        <p:spPr>
          <a:xfrm rot="10800000">
            <a:off x="6282506" y="2601676"/>
            <a:ext cx="1181033" cy="2084978"/>
          </a:xfrm>
          <a:custGeom>
            <a:avLst/>
            <a:gdLst>
              <a:gd name="connsiteX0" fmla="*/ 1299136 w 1299136"/>
              <a:gd name="connsiteY0" fmla="*/ 1147149 h 2293476"/>
              <a:gd name="connsiteX1" fmla="*/ 637304 w 1299136"/>
              <a:gd name="connsiteY1" fmla="*/ 2293476 h 2293476"/>
              <a:gd name="connsiteX2" fmla="*/ 560297 w 1299136"/>
              <a:gd name="connsiteY2" fmla="*/ 2243675 h 2293476"/>
              <a:gd name="connsiteX3" fmla="*/ 181455 w 1299136"/>
              <a:gd name="connsiteY3" fmla="*/ 471035 h 2293476"/>
              <a:gd name="connsiteX4" fmla="*/ 536784 w 1299136"/>
              <a:gd name="connsiteY4" fmla="*/ 68192 h 2293476"/>
              <a:gd name="connsiteX5" fmla="*/ 636829 w 1299136"/>
              <a:gd name="connsiteY5" fmla="*/ 0 h 2293476"/>
              <a:gd name="connsiteX6" fmla="*/ 1299136 w 1299136"/>
              <a:gd name="connsiteY6" fmla="*/ 1147149 h 2293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9136" h="2293476">
                <a:moveTo>
                  <a:pt x="1299136" y="1147149"/>
                </a:moveTo>
                <a:lnTo>
                  <a:pt x="637304" y="2293476"/>
                </a:lnTo>
                <a:lnTo>
                  <a:pt x="560297" y="2243675"/>
                </a:lnTo>
                <a:cubicBezTo>
                  <a:pt x="4205" y="1842626"/>
                  <a:pt x="-168741" y="1077591"/>
                  <a:pt x="181455" y="471035"/>
                </a:cubicBezTo>
                <a:cubicBezTo>
                  <a:pt x="274840" y="309286"/>
                  <a:pt x="396586" y="174121"/>
                  <a:pt x="536784" y="68192"/>
                </a:cubicBezTo>
                <a:lnTo>
                  <a:pt x="636829" y="0"/>
                </a:lnTo>
                <a:lnTo>
                  <a:pt x="1299136" y="114714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57" name="文本框 56"/>
          <p:cNvSpPr txBox="1"/>
          <p:nvPr>
            <p:custDataLst>
              <p:tags r:id="rId10"/>
            </p:custDataLst>
          </p:nvPr>
        </p:nvSpPr>
        <p:spPr>
          <a:xfrm>
            <a:off x="5485880" y="2636490"/>
            <a:ext cx="591127" cy="581660"/>
          </a:xfrm>
          <a:prstGeom prst="rect">
            <a:avLst/>
          </a:prstGeom>
          <a:noFill/>
        </p:spPr>
        <p:txBody>
          <a:bodyPr wrap="square" rtlCol="0" anchor="ctr" anchorCtr="0">
            <a:normAutofit fontScale="92500" lnSpcReduction="10000"/>
          </a:bodyPr>
          <a:lstStyle/>
          <a:p>
            <a:pPr algn="ctr"/>
            <a:r>
              <a:rPr lang="en-US" altLang="zh-CN" sz="3600" b="1" dirty="0">
                <a:solidFill>
                  <a:sysClr val="window" lastClr="FFFFFF"/>
                </a:solidFill>
              </a:rPr>
              <a:t>1</a:t>
            </a:r>
            <a:endParaRPr lang="zh-CN" altLang="en-US" sz="3600" b="1" dirty="0">
              <a:solidFill>
                <a:sysClr val="window" lastClr="FFFFFF"/>
              </a:solidFill>
            </a:endParaRPr>
          </a:p>
        </p:txBody>
      </p:sp>
      <p:sp>
        <p:nvSpPr>
          <p:cNvPr id="58" name="文本框 57"/>
          <p:cNvSpPr txBox="1"/>
          <p:nvPr>
            <p:custDataLst>
              <p:tags r:id="rId11"/>
            </p:custDataLst>
          </p:nvPr>
        </p:nvSpPr>
        <p:spPr>
          <a:xfrm>
            <a:off x="6741644" y="3353335"/>
            <a:ext cx="591127" cy="581660"/>
          </a:xfrm>
          <a:prstGeom prst="rect">
            <a:avLst/>
          </a:prstGeom>
          <a:noFill/>
        </p:spPr>
        <p:txBody>
          <a:bodyPr wrap="square" rtlCol="0" anchor="ctr" anchorCtr="0">
            <a:normAutofit fontScale="92500" lnSpcReduction="10000"/>
          </a:bodyPr>
          <a:lstStyle/>
          <a:p>
            <a:pPr algn="ctr"/>
            <a:r>
              <a:rPr lang="en-US" altLang="zh-CN" sz="3600" b="1" dirty="0">
                <a:solidFill>
                  <a:sysClr val="window" lastClr="FFFFFF"/>
                </a:solidFill>
              </a:rPr>
              <a:t>2</a:t>
            </a:r>
            <a:endParaRPr lang="zh-CN" altLang="en-US" sz="3600" b="1" dirty="0">
              <a:solidFill>
                <a:sysClr val="window" lastClr="FFFFFF"/>
              </a:solidFill>
            </a:endParaRPr>
          </a:p>
        </p:txBody>
      </p:sp>
      <p:sp>
        <p:nvSpPr>
          <p:cNvPr id="59" name="文本框 58"/>
          <p:cNvSpPr txBox="1"/>
          <p:nvPr>
            <p:custDataLst>
              <p:tags r:id="rId12"/>
            </p:custDataLst>
          </p:nvPr>
        </p:nvSpPr>
        <p:spPr>
          <a:xfrm>
            <a:off x="5485880" y="4082773"/>
            <a:ext cx="591127" cy="581660"/>
          </a:xfrm>
          <a:prstGeom prst="rect">
            <a:avLst/>
          </a:prstGeom>
          <a:noFill/>
        </p:spPr>
        <p:txBody>
          <a:bodyPr wrap="square" rtlCol="0" anchor="ctr" anchorCtr="0">
            <a:normAutofit fontScale="92500" lnSpcReduction="10000"/>
          </a:bodyPr>
          <a:lstStyle/>
          <a:p>
            <a:pPr algn="ctr"/>
            <a:r>
              <a:rPr lang="en-US" altLang="zh-CN" sz="3600" b="1" dirty="0">
                <a:solidFill>
                  <a:sysClr val="window" lastClr="FFFFFF"/>
                </a:solidFill>
              </a:rPr>
              <a:t>3</a:t>
            </a:r>
            <a:endParaRPr lang="zh-CN" altLang="en-US" sz="3600" b="1" dirty="0">
              <a:solidFill>
                <a:sysClr val="window" lastClr="FFFFFF"/>
              </a:solidFill>
            </a:endParaRPr>
          </a:p>
        </p:txBody>
      </p:sp>
      <p:sp>
        <p:nvSpPr>
          <p:cNvPr id="15" name="任意多边形 50"/>
          <p:cNvSpPr/>
          <p:nvPr>
            <p:custDataLst>
              <p:tags r:id="rId13"/>
            </p:custDataLst>
          </p:nvPr>
        </p:nvSpPr>
        <p:spPr bwMode="auto">
          <a:xfrm>
            <a:off x="8156373" y="3391240"/>
            <a:ext cx="515831" cy="496085"/>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ysClr val="window" lastClr="FFFFFF"/>
          </a:solidFill>
          <a:ln>
            <a:noFill/>
          </a:ln>
        </p:spPr>
        <p:txBody>
          <a:bodyPr/>
          <a:lstStyle/>
          <a:p>
            <a:endParaRPr lang="zh-CN" altLang="en-US"/>
          </a:p>
        </p:txBody>
      </p:sp>
      <p:sp>
        <p:nvSpPr>
          <p:cNvPr id="17" name="任意多边形 55"/>
          <p:cNvSpPr/>
          <p:nvPr>
            <p:custDataLst>
              <p:tags r:id="rId14"/>
            </p:custDataLst>
          </p:nvPr>
        </p:nvSpPr>
        <p:spPr bwMode="auto">
          <a:xfrm>
            <a:off x="4841608" y="5326215"/>
            <a:ext cx="515829" cy="450291"/>
          </a:xfrm>
          <a:custGeom>
            <a:avLst/>
            <a:gdLst>
              <a:gd name="connsiteX0" fmla="*/ 424975 w 608697"/>
              <a:gd name="connsiteY0" fmla="*/ 168488 h 531358"/>
              <a:gd name="connsiteX1" fmla="*/ 387604 w 608697"/>
              <a:gd name="connsiteY1" fmla="*/ 205806 h 531358"/>
              <a:gd name="connsiteX2" fmla="*/ 424975 w 608697"/>
              <a:gd name="connsiteY2" fmla="*/ 243124 h 531358"/>
              <a:gd name="connsiteX3" fmla="*/ 462346 w 608697"/>
              <a:gd name="connsiteY3" fmla="*/ 205806 h 531358"/>
              <a:gd name="connsiteX4" fmla="*/ 424975 w 608697"/>
              <a:gd name="connsiteY4" fmla="*/ 168488 h 531358"/>
              <a:gd name="connsiteX5" fmla="*/ 287947 w 608697"/>
              <a:gd name="connsiteY5" fmla="*/ 168488 h 531358"/>
              <a:gd name="connsiteX6" fmla="*/ 250576 w 608697"/>
              <a:gd name="connsiteY6" fmla="*/ 205806 h 531358"/>
              <a:gd name="connsiteX7" fmla="*/ 287947 w 608697"/>
              <a:gd name="connsiteY7" fmla="*/ 243124 h 531358"/>
              <a:gd name="connsiteX8" fmla="*/ 325318 w 608697"/>
              <a:gd name="connsiteY8" fmla="*/ 205806 h 531358"/>
              <a:gd name="connsiteX9" fmla="*/ 287947 w 608697"/>
              <a:gd name="connsiteY9" fmla="*/ 168488 h 531358"/>
              <a:gd name="connsiteX10" fmla="*/ 102356 w 608697"/>
              <a:gd name="connsiteY10" fmla="*/ 121231 h 531358"/>
              <a:gd name="connsiteX11" fmla="*/ 98850 w 608697"/>
              <a:gd name="connsiteY11" fmla="*/ 127711 h 531358"/>
              <a:gd name="connsiteX12" fmla="*/ 76842 w 608697"/>
              <a:gd name="connsiteY12" fmla="*/ 217990 h 531358"/>
              <a:gd name="connsiteX13" fmla="*/ 98850 w 608697"/>
              <a:gd name="connsiteY13" fmla="*/ 308194 h 531358"/>
              <a:gd name="connsiteX14" fmla="*/ 157488 w 608697"/>
              <a:gd name="connsiteY14" fmla="*/ 380223 h 531358"/>
              <a:gd name="connsiteX15" fmla="*/ 344668 w 608697"/>
              <a:gd name="connsiteY15" fmla="*/ 444729 h 531358"/>
              <a:gd name="connsiteX16" fmla="*/ 370257 w 608697"/>
              <a:gd name="connsiteY16" fmla="*/ 443687 h 531358"/>
              <a:gd name="connsiteX17" fmla="*/ 236717 w 608697"/>
              <a:gd name="connsiteY17" fmla="*/ 477876 h 531358"/>
              <a:gd name="connsiteX18" fmla="*/ 198072 w 608697"/>
              <a:gd name="connsiteY18" fmla="*/ 475344 h 531358"/>
              <a:gd name="connsiteX19" fmla="*/ 82437 w 608697"/>
              <a:gd name="connsiteY19" fmla="*/ 531284 h 531358"/>
              <a:gd name="connsiteX20" fmla="*/ 81542 w 608697"/>
              <a:gd name="connsiteY20" fmla="*/ 531358 h 531358"/>
              <a:gd name="connsiteX21" fmla="*/ 75051 w 608697"/>
              <a:gd name="connsiteY21" fmla="*/ 527857 h 531358"/>
              <a:gd name="connsiteX22" fmla="*/ 74753 w 608697"/>
              <a:gd name="connsiteY22" fmla="*/ 519738 h 531358"/>
              <a:gd name="connsiteX23" fmla="*/ 88778 w 608697"/>
              <a:gd name="connsiteY23" fmla="*/ 435046 h 531358"/>
              <a:gd name="connsiteX24" fmla="*/ 0 w 608697"/>
              <a:gd name="connsiteY24" fmla="*/ 282198 h 531358"/>
              <a:gd name="connsiteX25" fmla="*/ 102356 w 608697"/>
              <a:gd name="connsiteY25" fmla="*/ 121231 h 531358"/>
              <a:gd name="connsiteX26" fmla="*/ 356424 w 608697"/>
              <a:gd name="connsiteY26" fmla="*/ 0 h 531358"/>
              <a:gd name="connsiteX27" fmla="*/ 608697 w 608697"/>
              <a:gd name="connsiteY27" fmla="*/ 211244 h 531358"/>
              <a:gd name="connsiteX28" fmla="*/ 518290 w 608697"/>
              <a:gd name="connsiteY28" fmla="*/ 373401 h 531358"/>
              <a:gd name="connsiteX29" fmla="*/ 531941 w 608697"/>
              <a:gd name="connsiteY29" fmla="*/ 441109 h 531358"/>
              <a:gd name="connsiteX30" fmla="*/ 531120 w 608697"/>
              <a:gd name="connsiteY30" fmla="*/ 465391 h 531358"/>
              <a:gd name="connsiteX31" fmla="*/ 511577 w 608697"/>
              <a:gd name="connsiteY31" fmla="*/ 475894 h 531358"/>
              <a:gd name="connsiteX32" fmla="*/ 509041 w 608697"/>
              <a:gd name="connsiteY32" fmla="*/ 475745 h 531358"/>
              <a:gd name="connsiteX33" fmla="*/ 391408 w 608697"/>
              <a:gd name="connsiteY33" fmla="*/ 420476 h 531358"/>
              <a:gd name="connsiteX34" fmla="*/ 356424 w 608697"/>
              <a:gd name="connsiteY34" fmla="*/ 422487 h 531358"/>
              <a:gd name="connsiteX35" fmla="*/ 104225 w 608697"/>
              <a:gd name="connsiteY35" fmla="*/ 211244 h 531358"/>
              <a:gd name="connsiteX36" fmla="*/ 356424 w 608697"/>
              <a:gd name="connsiteY36" fmla="*/ 0 h 53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697" h="531358">
                <a:moveTo>
                  <a:pt x="424975" y="168488"/>
                </a:moveTo>
                <a:cubicBezTo>
                  <a:pt x="404312" y="168488"/>
                  <a:pt x="387604" y="185248"/>
                  <a:pt x="387604" y="205806"/>
                </a:cubicBezTo>
                <a:cubicBezTo>
                  <a:pt x="387604" y="226439"/>
                  <a:pt x="404312" y="243124"/>
                  <a:pt x="424975" y="243124"/>
                </a:cubicBezTo>
                <a:cubicBezTo>
                  <a:pt x="445562" y="243124"/>
                  <a:pt x="462346" y="226439"/>
                  <a:pt x="462346" y="205806"/>
                </a:cubicBezTo>
                <a:cubicBezTo>
                  <a:pt x="462346" y="185248"/>
                  <a:pt x="445637" y="168488"/>
                  <a:pt x="424975" y="168488"/>
                </a:cubicBezTo>
                <a:close/>
                <a:moveTo>
                  <a:pt x="287947" y="168488"/>
                </a:moveTo>
                <a:cubicBezTo>
                  <a:pt x="267285" y="168488"/>
                  <a:pt x="250576" y="185248"/>
                  <a:pt x="250576" y="205806"/>
                </a:cubicBezTo>
                <a:cubicBezTo>
                  <a:pt x="250576" y="226439"/>
                  <a:pt x="267285" y="243124"/>
                  <a:pt x="287947" y="243124"/>
                </a:cubicBezTo>
                <a:cubicBezTo>
                  <a:pt x="308610" y="243124"/>
                  <a:pt x="325318" y="226439"/>
                  <a:pt x="325318" y="205806"/>
                </a:cubicBezTo>
                <a:cubicBezTo>
                  <a:pt x="325318" y="185248"/>
                  <a:pt x="308610" y="168488"/>
                  <a:pt x="287947" y="168488"/>
                </a:cubicBezTo>
                <a:close/>
                <a:moveTo>
                  <a:pt x="102356" y="121231"/>
                </a:moveTo>
                <a:cubicBezTo>
                  <a:pt x="101162" y="123317"/>
                  <a:pt x="99969" y="125477"/>
                  <a:pt x="98850" y="127711"/>
                </a:cubicBezTo>
                <a:cubicBezTo>
                  <a:pt x="84227" y="156240"/>
                  <a:pt x="76842" y="186631"/>
                  <a:pt x="76842" y="217990"/>
                </a:cubicBezTo>
                <a:cubicBezTo>
                  <a:pt x="76842" y="249275"/>
                  <a:pt x="84227" y="279666"/>
                  <a:pt x="98850" y="308194"/>
                </a:cubicBezTo>
                <a:cubicBezTo>
                  <a:pt x="112726" y="335308"/>
                  <a:pt x="132496" y="359516"/>
                  <a:pt x="157488" y="380223"/>
                </a:cubicBezTo>
                <a:cubicBezTo>
                  <a:pt x="207845" y="421787"/>
                  <a:pt x="274317" y="444729"/>
                  <a:pt x="344668" y="444729"/>
                </a:cubicBezTo>
                <a:cubicBezTo>
                  <a:pt x="353173" y="444729"/>
                  <a:pt x="361752" y="444357"/>
                  <a:pt x="370257" y="443687"/>
                </a:cubicBezTo>
                <a:cubicBezTo>
                  <a:pt x="332209" y="465288"/>
                  <a:pt x="286254" y="477876"/>
                  <a:pt x="236717" y="477876"/>
                </a:cubicBezTo>
                <a:cubicBezTo>
                  <a:pt x="223736" y="477876"/>
                  <a:pt x="210755" y="477057"/>
                  <a:pt x="198072" y="475344"/>
                </a:cubicBezTo>
                <a:cubicBezTo>
                  <a:pt x="160397" y="499478"/>
                  <a:pt x="110637" y="528155"/>
                  <a:pt x="82437" y="531284"/>
                </a:cubicBezTo>
                <a:cubicBezTo>
                  <a:pt x="82138" y="531358"/>
                  <a:pt x="81840" y="531358"/>
                  <a:pt x="81542" y="531358"/>
                </a:cubicBezTo>
                <a:cubicBezTo>
                  <a:pt x="78930" y="531358"/>
                  <a:pt x="76469" y="530017"/>
                  <a:pt x="75051" y="527857"/>
                </a:cubicBezTo>
                <a:cubicBezTo>
                  <a:pt x="73410" y="525399"/>
                  <a:pt x="73335" y="522271"/>
                  <a:pt x="74753" y="519738"/>
                </a:cubicBezTo>
                <a:cubicBezTo>
                  <a:pt x="75051" y="519291"/>
                  <a:pt x="99223" y="476014"/>
                  <a:pt x="88778" y="435046"/>
                </a:cubicBezTo>
                <a:cubicBezTo>
                  <a:pt x="32303" y="397653"/>
                  <a:pt x="0" y="342160"/>
                  <a:pt x="0" y="282198"/>
                </a:cubicBezTo>
                <a:cubicBezTo>
                  <a:pt x="0" y="215532"/>
                  <a:pt x="40584" y="156538"/>
                  <a:pt x="102356" y="121231"/>
                </a:cubicBezTo>
                <a:close/>
                <a:moveTo>
                  <a:pt x="356424" y="0"/>
                </a:moveTo>
                <a:cubicBezTo>
                  <a:pt x="495540" y="0"/>
                  <a:pt x="608697" y="94747"/>
                  <a:pt x="608697" y="211244"/>
                </a:cubicBezTo>
                <a:cubicBezTo>
                  <a:pt x="608697" y="274408"/>
                  <a:pt x="575802" y="333178"/>
                  <a:pt x="518290" y="373401"/>
                </a:cubicBezTo>
                <a:cubicBezTo>
                  <a:pt x="512845" y="406324"/>
                  <a:pt x="531717" y="440811"/>
                  <a:pt x="531941" y="441109"/>
                </a:cubicBezTo>
                <a:cubicBezTo>
                  <a:pt x="536267" y="448781"/>
                  <a:pt x="535969" y="458092"/>
                  <a:pt x="531120" y="465391"/>
                </a:cubicBezTo>
                <a:cubicBezTo>
                  <a:pt x="526794" y="472021"/>
                  <a:pt x="519484" y="475894"/>
                  <a:pt x="511577" y="475894"/>
                </a:cubicBezTo>
                <a:cubicBezTo>
                  <a:pt x="510756" y="475894"/>
                  <a:pt x="509936" y="475894"/>
                  <a:pt x="509041" y="475745"/>
                </a:cubicBezTo>
                <a:cubicBezTo>
                  <a:pt x="484574" y="473064"/>
                  <a:pt x="444966" y="454442"/>
                  <a:pt x="391408" y="420476"/>
                </a:cubicBezTo>
                <a:cubicBezTo>
                  <a:pt x="379920" y="421817"/>
                  <a:pt x="368135" y="422487"/>
                  <a:pt x="356424" y="422487"/>
                </a:cubicBezTo>
                <a:cubicBezTo>
                  <a:pt x="217382" y="422487"/>
                  <a:pt x="104225" y="327741"/>
                  <a:pt x="104225" y="211244"/>
                </a:cubicBezTo>
                <a:cubicBezTo>
                  <a:pt x="104225" y="94747"/>
                  <a:pt x="217382" y="0"/>
                  <a:pt x="356424" y="0"/>
                </a:cubicBezTo>
                <a:close/>
              </a:path>
            </a:pathLst>
          </a:custGeom>
          <a:solidFill>
            <a:sysClr val="window" lastClr="FFFFFF"/>
          </a:solidFill>
          <a:ln>
            <a:noFill/>
          </a:ln>
        </p:spPr>
        <p:txBody>
          <a:bodyPr/>
          <a:lstStyle/>
          <a:p>
            <a:endParaRPr lang="zh-CN" altLang="en-US"/>
          </a:p>
        </p:txBody>
      </p:sp>
      <p:sp>
        <p:nvSpPr>
          <p:cNvPr id="19" name="文本框 18"/>
          <p:cNvSpPr txBox="1"/>
          <p:nvPr>
            <p:custDataLst>
              <p:tags r:id="rId15"/>
            </p:custDataLst>
          </p:nvPr>
        </p:nvSpPr>
        <p:spPr>
          <a:xfrm>
            <a:off x="546100" y="1310640"/>
            <a:ext cx="3863340" cy="2209165"/>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l">
              <a:lnSpc>
                <a:spcPct val="120000"/>
              </a:lnSpc>
            </a:pPr>
            <a:r>
              <a:rPr lang="zh-CN" altLang="en-US" sz="1600" spc="300" dirty="0">
                <a:latin typeface="黑体" panose="02010609060101010101" charset="-122"/>
                <a:ea typeface="黑体" panose="02010609060101010101" charset="-122"/>
                <a:cs typeface="+mn-ea"/>
              </a:rPr>
              <a:t>体验：仔细研究老师提供的故宫建筑群照片和视频，思考问题：故宫建筑群作为中国宫殿建筑集大成者，具有象征意义之处比比皆是，当我们面对故宫时，不能单为它的庄严大气、富丽辉煌所震撼，而是应该从艺术美的角度去观察它、分析它。</a:t>
            </a:r>
            <a:endParaRPr lang="zh-CN" altLang="en-US" sz="1600" spc="300" dirty="0">
              <a:latin typeface="黑体" panose="02010609060101010101" charset="-122"/>
              <a:ea typeface="黑体" panose="02010609060101010101" charset="-122"/>
              <a:cs typeface="+mn-ea"/>
            </a:endParaRPr>
          </a:p>
        </p:txBody>
      </p:sp>
      <p:sp>
        <p:nvSpPr>
          <p:cNvPr id="23" name="文本框 22"/>
          <p:cNvSpPr txBox="1"/>
          <p:nvPr>
            <p:custDataLst>
              <p:tags r:id="rId16"/>
            </p:custDataLst>
          </p:nvPr>
        </p:nvSpPr>
        <p:spPr>
          <a:xfrm>
            <a:off x="592455" y="3817620"/>
            <a:ext cx="3816985" cy="2102485"/>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l">
              <a:lnSpc>
                <a:spcPct val="120000"/>
              </a:lnSpc>
            </a:pPr>
            <a:r>
              <a:rPr lang="zh-CN" altLang="en-US" sz="1600" spc="300" dirty="0">
                <a:latin typeface="黑体" panose="02010609060101010101" charset="-122"/>
                <a:ea typeface="黑体" panose="02010609060101010101" charset="-122"/>
                <a:cs typeface="+mn-ea"/>
              </a:rPr>
              <a:t>归纳：要欣赏故宫所透射的艺术美，首先要从故宫的历史开始认知。故宫作为建筑，营造故宫的理念就是故宫艺术之美的开端。从营造布局上看，故宫位于北京城中心，建筑在北京城南北长 8 千米的中轴线上，南北取直，左右对称。</a:t>
            </a:r>
            <a:endParaRPr lang="zh-CN" altLang="en-US" sz="1600" spc="300" dirty="0">
              <a:latin typeface="黑体" panose="02010609060101010101" charset="-122"/>
              <a:ea typeface="黑体" panose="02010609060101010101" charset="-122"/>
              <a:cs typeface="+mn-ea"/>
            </a:endParaRPr>
          </a:p>
        </p:txBody>
      </p:sp>
      <p:sp>
        <p:nvSpPr>
          <p:cNvPr id="27" name="文本框 26"/>
          <p:cNvSpPr txBox="1"/>
          <p:nvPr>
            <p:custDataLst>
              <p:tags r:id="rId17"/>
            </p:custDataLst>
          </p:nvPr>
        </p:nvSpPr>
        <p:spPr>
          <a:xfrm>
            <a:off x="8921750" y="2413635"/>
            <a:ext cx="2751455" cy="2990850"/>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20000"/>
              </a:lnSpc>
            </a:pPr>
            <a:r>
              <a:rPr lang="zh-CN" altLang="en-US" sz="1600" spc="300" dirty="0">
                <a:latin typeface="黑体" panose="02010609060101010101" charset="-122"/>
                <a:ea typeface="黑体" panose="02010609060101010101" charset="-122"/>
                <a:cs typeface="+mn-ea"/>
              </a:rPr>
              <a:t>研讨：根据相关内容，就故宫建筑、色彩、宫殿命名所具备的象征意义展开讨论：如果说故宫具备象征型的艺术美，那么你认为，故宫具备哪些象征型艺术的形象？这些形象又展现了中国古人的哪些理念？艺术美表现在哪些地方？</a:t>
            </a:r>
            <a:endParaRPr lang="zh-CN" altLang="en-US" sz="1600" spc="300" dirty="0">
              <a:latin typeface="黑体" panose="02010609060101010101" charset="-122"/>
              <a:ea typeface="黑体" panose="02010609060101010101" charset="-122"/>
              <a:cs typeface="+mn-ea"/>
            </a:endParaRPr>
          </a:p>
        </p:txBody>
      </p:sp>
      <p:cxnSp>
        <p:nvCxnSpPr>
          <p:cNvPr id="32" name="直接连接符 31"/>
          <p:cNvCxnSpPr/>
          <p:nvPr>
            <p:custDataLst>
              <p:tags r:id="rId18"/>
            </p:custDataLst>
          </p:nvPr>
        </p:nvCxnSpPr>
        <p:spPr>
          <a:xfrm flipV="1">
            <a:off x="744855" y="3627755"/>
            <a:ext cx="3620770" cy="12700"/>
          </a:xfrm>
          <a:prstGeom prst="line">
            <a:avLst/>
          </a:prstGeom>
          <a:ln>
            <a:headEnd type="none" w="med" len="med"/>
            <a:tailEnd type="none" w="med" len="med"/>
          </a:ln>
        </p:spPr>
        <p:style>
          <a:lnRef idx="1">
            <a:schemeClr val="accent4"/>
          </a:lnRef>
          <a:fillRef idx="0">
            <a:schemeClr val="accent4"/>
          </a:fillRef>
          <a:effectRef idx="0">
            <a:schemeClr val="accent4"/>
          </a:effectRef>
          <a:fontRef idx="minor">
            <a:schemeClr val="tx1"/>
          </a:fontRef>
        </p:style>
      </p:cxnSp>
      <p:sp>
        <p:nvSpPr>
          <p:cNvPr id="35" name="任意多边形 54"/>
          <p:cNvSpPr/>
          <p:nvPr>
            <p:custDataLst>
              <p:tags r:id="rId19"/>
            </p:custDataLst>
          </p:nvPr>
        </p:nvSpPr>
        <p:spPr bwMode="auto">
          <a:xfrm>
            <a:off x="4816143" y="1475810"/>
            <a:ext cx="515829" cy="514864"/>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ysClr val="window" lastClr="FFFFFF"/>
          </a:solidFill>
          <a:ln>
            <a:noFill/>
          </a:ln>
        </p:spPr>
        <p:txBody>
          <a:bodyPr wrap="square" lIns="91440" tIns="45720" rIns="91440" bIns="45720">
            <a:normAutofit/>
          </a:bodyPr>
          <a:lstStyle/>
          <a:p>
            <a:endParaRPr lang="zh-CN" altLang="en-US"/>
          </a:p>
        </p:txBody>
      </p:sp>
      <p:pic>
        <p:nvPicPr>
          <p:cNvPr id="5" name="图片 4"/>
          <p:cNvPicPr>
            <a:picLocks noChangeAspect="1"/>
          </p:cNvPicPr>
          <p:nvPr>
            <p:custDataLst>
              <p:tags r:id="rId20"/>
            </p:custDataLst>
          </p:nvPr>
        </p:nvPicPr>
        <p:blipFill>
          <a:blip r:embed="rId21">
            <a:extLst>
              <a:ext uri="{28A0092B-C50C-407E-A947-70E740481C1C}">
                <a14:useLocalDpi xmlns:a14="http://schemas.microsoft.com/office/drawing/2010/main" val="0"/>
              </a:ext>
            </a:extLst>
          </a:blip>
          <a:stretch>
            <a:fillRect/>
          </a:stretch>
        </p:blipFill>
        <p:spPr>
          <a:xfrm>
            <a:off x="5669944" y="3082553"/>
            <a:ext cx="1115665" cy="111566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pic>
        <p:nvPicPr>
          <p:cNvPr id="3" name="图片 2">
            <a:hlinkClick r:id="rId2" tooltip="" action="ppaction://hlinkfile"/>
          </p:cNvPr>
          <p:cNvPicPr>
            <a:picLocks noChangeAspect="1"/>
          </p:cNvPicPr>
          <p:nvPr/>
        </p:nvPicPr>
        <p:blipFill>
          <a:blip r:embed="rId3"/>
          <a:stretch>
            <a:fillRect/>
          </a:stretch>
        </p:blipFill>
        <p:spPr>
          <a:xfrm>
            <a:off x="1261745" y="904875"/>
            <a:ext cx="5951220" cy="3352800"/>
          </a:xfrm>
          <a:prstGeom prst="rect">
            <a:avLst/>
          </a:prstGeom>
        </p:spPr>
      </p:pic>
      <p:pic>
        <p:nvPicPr>
          <p:cNvPr id="8" name="图片 7"/>
          <p:cNvPicPr>
            <a:picLocks noChangeAspect="1"/>
          </p:cNvPicPr>
          <p:nvPr/>
        </p:nvPicPr>
        <p:blipFill>
          <a:blip r:embed="rId4"/>
          <a:stretch>
            <a:fillRect/>
          </a:stretch>
        </p:blipFill>
        <p:spPr>
          <a:xfrm>
            <a:off x="7635875" y="904875"/>
            <a:ext cx="3131820" cy="3352165"/>
          </a:xfrm>
          <a:prstGeom prst="rect">
            <a:avLst/>
          </a:prstGeom>
        </p:spPr>
      </p:pic>
      <p:sp>
        <p:nvSpPr>
          <p:cNvPr id="9" name="文本框 8"/>
          <p:cNvSpPr txBox="1"/>
          <p:nvPr/>
        </p:nvSpPr>
        <p:spPr>
          <a:xfrm>
            <a:off x="1150620" y="4353560"/>
            <a:ext cx="9890125" cy="1938020"/>
          </a:xfrm>
          <a:prstGeom prst="rect">
            <a:avLst/>
          </a:prstGeom>
          <a:noFill/>
        </p:spPr>
        <p:txBody>
          <a:bodyPr wrap="square" rtlCol="0">
            <a:spAutoFit/>
          </a:bodyPr>
          <a:p>
            <a:pPr algn="just" fontAlgn="auto">
              <a:lnSpc>
                <a:spcPct val="150000"/>
              </a:lnSpc>
            </a:pPr>
            <a:r>
              <a:rPr lang="zh-CN" altLang="en-US" sz="1600"/>
              <a:t>这种布局理念源自于周朝的礼治秩序，依据《周礼·考工记》中所载的周王城图（图 6-1-3），整个故宫为方形，源自于周朝以来对于都城建设的理想模式，方方正正，秩序井然。这种布局理念所体现的一方面是中国古人“天圆地方”的宇宙观，另一方面体现出“王者居中”的政治理念，象征着皇权的至高无上。从建筑的命名上看，故宫整个建筑群的宫殿命名各有缘由，作为整体来说，故宫在辛亥革命之前被称为“紫禁城”。它的名字来自“紫微星垣”，中国古代星象学家把天上的星星分为三垣、四象、二十八宿等。</a:t>
            </a:r>
            <a:endParaRPr lang="zh-CN" altLang="en-US" sz="160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9" name="文本框 8"/>
          <p:cNvSpPr txBox="1"/>
          <p:nvPr/>
        </p:nvSpPr>
        <p:spPr>
          <a:xfrm>
            <a:off x="821690" y="1266825"/>
            <a:ext cx="5499100" cy="4939030"/>
          </a:xfrm>
          <a:prstGeom prst="rect">
            <a:avLst/>
          </a:prstGeom>
          <a:noFill/>
        </p:spPr>
        <p:txBody>
          <a:bodyPr wrap="square" rtlCol="0">
            <a:spAutoFit/>
          </a:bodyPr>
          <a:p>
            <a:pPr algn="just" fontAlgn="auto">
              <a:lnSpc>
                <a:spcPct val="150000"/>
              </a:lnSpc>
            </a:pPr>
            <a:r>
              <a:rPr lang="zh-CN" altLang="en-US" b="1">
                <a:latin typeface="黑体" panose="02010609060101010101" charset="-122"/>
                <a:ea typeface="黑体" panose="02010609060101010101" charset="-122"/>
              </a:rPr>
              <a:t>一、象征的概念</a:t>
            </a:r>
            <a:endParaRPr lang="zh-CN" altLang="en-US" b="1">
              <a:latin typeface="黑体" panose="02010609060101010101" charset="-122"/>
              <a:ea typeface="黑体" panose="02010609060101010101" charset="-122"/>
            </a:endParaRPr>
          </a:p>
          <a:p>
            <a:pPr algn="just" fontAlgn="auto">
              <a:lnSpc>
                <a:spcPct val="150000"/>
              </a:lnSpc>
            </a:pPr>
            <a:r>
              <a:rPr lang="zh-CN" altLang="en-US" sz="1600">
                <a:latin typeface="黑体" panose="02010609060101010101" charset="-122"/>
                <a:ea typeface="黑体" panose="02010609060101010101" charset="-122"/>
              </a:rPr>
              <a:t>在概念上，象征就是借用某种具体形象的事物暗示特定的事理，以表达真挚的感情与深刻的寓意，是一种以物征事的艺术表现手法。象征就存在方式而言，是一种人类文化现象；就心理过程而言，是一种用具体事物来表示某种抽象概念或思想感情的思考方法。总体来说，象征就是用具象的东西来暗示抽象的意义。例如，结婚戒指上的钻石象征爱情的纯洁无瑕；中国古代文人常以松、竹、梅、兰为主题作画，象征自身坚贞不渝、气节高尚、高风脱俗等文人精神。从历史发展来看，人类最初的想象力从客观存在的自然事物逐渐向主观的精神世界转移。在最初的阶段，这种转移还只是对精神世界的追求，并没有为精神找到真正的形式，因此，只能用外在的形式来表现内在的含义，于是出现了象征型艺术。</a:t>
            </a:r>
            <a:endParaRPr lang="zh-CN" altLang="en-US" sz="1600">
              <a:latin typeface="黑体" panose="02010609060101010101" charset="-122"/>
              <a:ea typeface="黑体" panose="02010609060101010101" charset="-122"/>
            </a:endParaRPr>
          </a:p>
        </p:txBody>
      </p:sp>
      <p:sp>
        <p:nvSpPr>
          <p:cNvPr id="4" name="文本框 3"/>
          <p:cNvSpPr txBox="1"/>
          <p:nvPr/>
        </p:nvSpPr>
        <p:spPr>
          <a:xfrm>
            <a:off x="1405255" y="764540"/>
            <a:ext cx="2385695" cy="337185"/>
          </a:xfrm>
          <a:prstGeom prst="rect">
            <a:avLst/>
          </a:prstGeom>
          <a:noFill/>
        </p:spPr>
        <p:txBody>
          <a:bodyPr wrap="square" rtlCol="0">
            <a:spAutoFit/>
          </a:bodyPr>
          <a:p>
            <a:r>
              <a:rPr lang="zh-CN" altLang="en-US" sz="1600">
                <a:solidFill>
                  <a:schemeClr val="accent2">
                    <a:lumMod val="50000"/>
                  </a:schemeClr>
                </a:solidFill>
              </a:rPr>
              <a:t>象征型艺术</a:t>
            </a:r>
            <a:endParaRPr lang="zh-CN" altLang="en-US" sz="1600">
              <a:solidFill>
                <a:schemeClr val="accent2">
                  <a:lumMod val="50000"/>
                </a:schemeClr>
              </a:solidFill>
            </a:endParaRPr>
          </a:p>
        </p:txBody>
      </p:sp>
      <p:pic>
        <p:nvPicPr>
          <p:cNvPr id="5" name="图片 4"/>
          <p:cNvPicPr>
            <a:picLocks noChangeAspect="1"/>
          </p:cNvPicPr>
          <p:nvPr/>
        </p:nvPicPr>
        <p:blipFill>
          <a:blip r:embed="rId2"/>
          <a:stretch>
            <a:fillRect/>
          </a:stretch>
        </p:blipFill>
        <p:spPr>
          <a:xfrm>
            <a:off x="6442075" y="1840230"/>
            <a:ext cx="5036185" cy="33578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9" name="文本框 8"/>
          <p:cNvSpPr txBox="1"/>
          <p:nvPr/>
        </p:nvSpPr>
        <p:spPr>
          <a:xfrm>
            <a:off x="629285" y="1250950"/>
            <a:ext cx="6340475" cy="4939030"/>
          </a:xfrm>
          <a:prstGeom prst="rect">
            <a:avLst/>
          </a:prstGeom>
          <a:noFill/>
        </p:spPr>
        <p:txBody>
          <a:bodyPr wrap="square" rtlCol="0">
            <a:spAutoFit/>
          </a:bodyPr>
          <a:p>
            <a:pPr algn="just" fontAlgn="auto">
              <a:lnSpc>
                <a:spcPct val="150000"/>
              </a:lnSpc>
            </a:pPr>
            <a:r>
              <a:rPr lang="zh-CN" altLang="en-US" b="1">
                <a:latin typeface="黑体" panose="02010609060101010101" charset="-122"/>
                <a:ea typeface="黑体" panose="02010609060101010101" charset="-122"/>
              </a:rPr>
              <a:t>二、象征型艺术的特点</a:t>
            </a:r>
            <a:endParaRPr lang="zh-CN" altLang="en-US" b="1">
              <a:latin typeface="黑体" panose="02010609060101010101" charset="-122"/>
              <a:ea typeface="黑体" panose="02010609060101010101" charset="-122"/>
            </a:endParaRPr>
          </a:p>
          <a:p>
            <a:pPr algn="just" fontAlgn="auto">
              <a:lnSpc>
                <a:spcPct val="150000"/>
              </a:lnSpc>
            </a:pPr>
            <a:r>
              <a:rPr lang="zh-CN" altLang="en-US" sz="1600">
                <a:latin typeface="黑体" panose="02010609060101010101" charset="-122"/>
                <a:ea typeface="黑体" panose="02010609060101010101" charset="-122"/>
              </a:rPr>
              <a:t>黑格尔认为：象征，无论就它的概念来说，还是就它在历史上出现的次第来说，都是艺术之始，因此，它只能看作艺术前的艺术。”由于艺术是理念的感性表现，所以理念的性质就决定了艺术的性质。在这个阶段，一方面理念还处于抽象状态，理念自身是不确定和模糊的，即象征型艺术的理念还未能够形成对自身的认识；另一方面，理念的抽象性与片面性也使得形象在外表上离奇且不完美。即由于理念自身的飘忽不定、未确定性，使得理念无法从具体现象中找到确定性的形象，也就是理念还没有找到真正的表现形式，只能用感性的符号来象征，答非所问式地勉强找出一些表现形象，所表现出来的就是一种内容与形式之间歪曲、对立的冲突状态。比如常见的几何形状三角形（图 6-1-4），在用于标志时象征稳定、稳固，而在基督教中，三角形象征圣父、圣子、圣灵三位一体，用来象征上帝的本质。</a:t>
            </a:r>
            <a:endParaRPr lang="zh-CN" altLang="en-US" sz="1600">
              <a:latin typeface="黑体" panose="02010609060101010101" charset="-122"/>
              <a:ea typeface="黑体" panose="02010609060101010101" charset="-122"/>
            </a:endParaRPr>
          </a:p>
        </p:txBody>
      </p:sp>
      <p:sp>
        <p:nvSpPr>
          <p:cNvPr id="4" name="文本框 3"/>
          <p:cNvSpPr txBox="1"/>
          <p:nvPr/>
        </p:nvSpPr>
        <p:spPr>
          <a:xfrm>
            <a:off x="1405255" y="764540"/>
            <a:ext cx="2385695" cy="337185"/>
          </a:xfrm>
          <a:prstGeom prst="rect">
            <a:avLst/>
          </a:prstGeom>
          <a:noFill/>
        </p:spPr>
        <p:txBody>
          <a:bodyPr wrap="square" rtlCol="0">
            <a:spAutoFit/>
          </a:bodyPr>
          <a:p>
            <a:r>
              <a:rPr lang="zh-CN" altLang="en-US" sz="1600">
                <a:solidFill>
                  <a:schemeClr val="accent2">
                    <a:lumMod val="50000"/>
                  </a:schemeClr>
                </a:solidFill>
              </a:rPr>
              <a:t>象征型艺术</a:t>
            </a:r>
            <a:endParaRPr lang="zh-CN" altLang="en-US" sz="1600">
              <a:solidFill>
                <a:schemeClr val="accent2">
                  <a:lumMod val="50000"/>
                </a:schemeClr>
              </a:solidFill>
            </a:endParaRPr>
          </a:p>
        </p:txBody>
      </p:sp>
      <p:pic>
        <p:nvPicPr>
          <p:cNvPr id="3" name="图片 2"/>
          <p:cNvPicPr>
            <a:picLocks noChangeAspect="1"/>
          </p:cNvPicPr>
          <p:nvPr/>
        </p:nvPicPr>
        <p:blipFill>
          <a:blip r:embed="rId2"/>
          <a:stretch>
            <a:fillRect/>
          </a:stretch>
        </p:blipFill>
        <p:spPr>
          <a:xfrm>
            <a:off x="7122160" y="2129790"/>
            <a:ext cx="4579620" cy="343789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4"/>
  <p:tag name="KSO_WM_UNIT_ID" val="diagram20190163_2*q_h_i*1_1_4"/>
  <p:tag name="KSO_WM_TEMPLATE_CATEGORY" val="diagram"/>
  <p:tag name="KSO_WM_TEMPLATE_INDEX" val="20190163"/>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90163_2*q_h_i*1_2_2"/>
  <p:tag name="KSO_WM_TEMPLATE_CATEGORY" val="diagram"/>
  <p:tag name="KSO_WM_TEMPLATE_INDEX" val="20190163"/>
  <p:tag name="KSO_WM_UNIT_LAYERLEVEL" val="1_1_1"/>
  <p:tag name="KSO_WM_TAG_VERSION" val="1.0"/>
  <p:tag name="KSO_WM_BEAUTIFY_FLAG" val="#wm#"/>
  <p:tag name="KSO_WM_UNIT_TEXT_FILL_FORE_SCHEMECOLOR_INDEX" val="14"/>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87"/>
  <p:tag name="KSO_WM_UNIT_ID" val="diagram20187461_5*q_i*1_87"/>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87461_5*q_i*1_4"/>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6"/>
  <p:tag name="KSO_WM_UNIT_ID" val="diagram20187461_5*q_i*1_16"/>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8"/>
  <p:tag name="KSO_WM_UNIT_ID" val="diagram20187461_5*q_i*1_28"/>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0"/>
  <p:tag name="KSO_WM_UNIT_ID" val="diagram20187461_5*q_i*1_40"/>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2"/>
  <p:tag name="KSO_WM_UNIT_ID" val="diagram20187461_5*q_i*1_52"/>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4"/>
  <p:tag name="KSO_WM_UNIT_ID" val="diagram20187461_5*q_i*1_64"/>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6"/>
  <p:tag name="KSO_WM_UNIT_ID" val="diagram20187461_5*q_i*1_76"/>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88"/>
  <p:tag name="KSO_WM_UNIT_ID" val="diagram20187461_5*q_i*1_88"/>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2"/>
  <p:tag name="KSO_WM_UNIT_ID" val="diagram20187461_5*q_i*1_12"/>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90163_2*q_h_i*1_3_2"/>
  <p:tag name="KSO_WM_TEMPLATE_CATEGORY" val="diagram"/>
  <p:tag name="KSO_WM_TEMPLATE_INDEX" val="20190163"/>
  <p:tag name="KSO_WM_UNIT_LAYERLEVEL" val="1_1_1"/>
  <p:tag name="KSO_WM_TAG_VERSION" val="1.0"/>
  <p:tag name="KSO_WM_BEAUTIFY_FLAG" val="#wm#"/>
  <p:tag name="KSO_WM_UNIT_TEXT_FILL_FORE_SCHEMECOLOR_INDEX" val="14"/>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3"/>
  <p:tag name="KSO_WM_UNIT_ID" val="diagram20187461_5*q_i*1_23"/>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5"/>
  <p:tag name="KSO_WM_UNIT_ID" val="diagram20187461_5*q_i*1_45"/>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6"/>
  <p:tag name="KSO_WM_UNIT_ID" val="diagram20187461_5*q_i*1_56"/>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7"/>
  <p:tag name="KSO_WM_UNIT_ID" val="diagram20187461_5*q_i*1_67"/>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8"/>
  <p:tag name="KSO_WM_UNIT_ID" val="diagram20187461_5*q_i*1_78"/>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89"/>
  <p:tag name="KSO_WM_UNIT_ID" val="diagram20187461_5*q_i*1_89"/>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87461_5*q_i*1_2"/>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87461_5*q_i*1_3"/>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187461_5*q_i*1_5"/>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187461_5*q_i*1_6"/>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90163_2*q_h_i*1_2_1"/>
  <p:tag name="KSO_WM_TEMPLATE_CATEGORY" val="diagram"/>
  <p:tag name="KSO_WM_TEMPLATE_INDEX" val="2019016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187461_5*q_i*1_7"/>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9"/>
  <p:tag name="KSO_WM_UNIT_ID" val="diagram20187461_5*q_i*1_9"/>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0"/>
  <p:tag name="KSO_WM_UNIT_ID" val="diagram20187461_5*q_i*1_10"/>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1"/>
  <p:tag name="KSO_WM_UNIT_ID" val="diagram20187461_5*q_i*1_11"/>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3"/>
  <p:tag name="KSO_WM_UNIT_ID" val="diagram20187461_5*q_i*1_13"/>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4"/>
  <p:tag name="KSO_WM_UNIT_ID" val="diagram20187461_5*q_i*1_14"/>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5"/>
  <p:tag name="KSO_WM_UNIT_ID" val="diagram20187461_5*q_i*1_15"/>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7"/>
  <p:tag name="KSO_WM_UNIT_ID" val="diagram20187461_5*q_i*1_17"/>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8"/>
  <p:tag name="KSO_WM_UNIT_ID" val="diagram20187461_5*q_i*1_18"/>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9"/>
  <p:tag name="KSO_WM_UNIT_ID" val="diagram20187461_5*q_i*1_19"/>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90163_2*q_h_i*1_3_1"/>
  <p:tag name="KSO_WM_TEMPLATE_CATEGORY" val="diagram"/>
  <p:tag name="KSO_WM_TEMPLATE_INDEX" val="2019016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0"/>
  <p:tag name="KSO_WM_UNIT_ID" val="diagram20187461_5*q_i*1_20"/>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2"/>
  <p:tag name="KSO_WM_UNIT_ID" val="diagram20187461_5*q_i*1_22"/>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4"/>
  <p:tag name="KSO_WM_UNIT_ID" val="diagram20187461_5*q_i*1_24"/>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5"/>
  <p:tag name="KSO_WM_UNIT_ID" val="diagram20187461_5*q_i*1_25"/>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6"/>
  <p:tag name="KSO_WM_UNIT_ID" val="diagram20187461_5*q_i*1_26"/>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7"/>
  <p:tag name="KSO_WM_UNIT_ID" val="diagram20187461_5*q_i*1_27"/>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9"/>
  <p:tag name="KSO_WM_UNIT_ID" val="diagram20187461_5*q_i*1_29"/>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0"/>
  <p:tag name="KSO_WM_UNIT_ID" val="diagram20187461_5*q_i*1_30"/>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1"/>
  <p:tag name="KSO_WM_UNIT_ID" val="diagram20187461_5*q_i*1_31"/>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2"/>
  <p:tag name="KSO_WM_UNIT_ID" val="diagram20187461_5*q_i*1_32"/>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90163_2*q_h_a*1_1_1"/>
  <p:tag name="KSO_WM_TEMPLATE_CATEGORY" val="diagram"/>
  <p:tag name="KSO_WM_TEMPLATE_INDEX" val="2019016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3"/>
  <p:tag name="KSO_WM_UNIT_ID" val="diagram20187461_5*q_i*1_33"/>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6"/>
  <p:tag name="KSO_WM_UNIT_ID" val="diagram20187461_5*q_i*1_36"/>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7"/>
  <p:tag name="KSO_WM_UNIT_ID" val="diagram20187461_5*q_i*1_37"/>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8"/>
  <p:tag name="KSO_WM_UNIT_ID" val="diagram20187461_5*q_i*1_38"/>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9"/>
  <p:tag name="KSO_WM_UNIT_ID" val="diagram20187461_5*q_i*1_39"/>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1"/>
  <p:tag name="KSO_WM_UNIT_ID" val="diagram20187461_5*q_i*1_41"/>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2"/>
  <p:tag name="KSO_WM_UNIT_ID" val="diagram20187461_5*q_i*1_42"/>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3"/>
  <p:tag name="KSO_WM_UNIT_ID" val="diagram20187461_5*q_i*1_43"/>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4"/>
  <p:tag name="KSO_WM_UNIT_ID" val="diagram20187461_5*q_i*1_44"/>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6"/>
  <p:tag name="KSO_WM_UNIT_ID" val="diagram20187461_5*q_i*1_46"/>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90163_2*q_h_a*1_3_1"/>
  <p:tag name="KSO_WM_TEMPLATE_CATEGORY" val="diagram"/>
  <p:tag name="KSO_WM_TEMPLATE_INDEX" val="2019016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7"/>
  <p:tag name="KSO_WM_UNIT_ID" val="diagram20187461_5*q_i*1_47"/>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9"/>
  <p:tag name="KSO_WM_UNIT_ID" val="diagram20187461_5*q_i*1_49"/>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0"/>
  <p:tag name="KSO_WM_UNIT_ID" val="diagram20187461_5*q_i*1_50"/>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1"/>
  <p:tag name="KSO_WM_UNIT_ID" val="diagram20187461_5*q_i*1_51"/>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3"/>
  <p:tag name="KSO_WM_UNIT_ID" val="diagram20187461_5*q_i*1_53"/>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4"/>
  <p:tag name="KSO_WM_UNIT_ID" val="diagram20187461_5*q_i*1_54"/>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5"/>
  <p:tag name="KSO_WM_UNIT_ID" val="diagram20187461_5*q_i*1_55"/>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7"/>
  <p:tag name="KSO_WM_UNIT_ID" val="diagram20187461_5*q_i*1_57"/>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8"/>
  <p:tag name="KSO_WM_UNIT_ID" val="diagram20187461_5*q_i*1_58"/>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9"/>
  <p:tag name="KSO_WM_UNIT_ID" val="diagram20187461_5*q_i*1_59"/>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90163_2*q_h_a*1_2_1"/>
  <p:tag name="KSO_WM_TEMPLATE_CATEGORY" val="diagram"/>
  <p:tag name="KSO_WM_TEMPLATE_INDEX" val="2019016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0"/>
  <p:tag name="KSO_WM_UNIT_ID" val="diagram20187461_5*q_i*1_60"/>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2"/>
  <p:tag name="KSO_WM_UNIT_ID" val="diagram20187461_5*q_i*1_62"/>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3"/>
  <p:tag name="KSO_WM_UNIT_ID" val="diagram20187461_5*q_i*1_63"/>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5"/>
  <p:tag name="KSO_WM_UNIT_ID" val="diagram20187461_5*q_i*1_65"/>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6"/>
  <p:tag name="KSO_WM_UNIT_ID" val="diagram20187461_5*q_i*1_66"/>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8"/>
  <p:tag name="KSO_WM_UNIT_ID" val="diagram20187461_5*q_i*1_68"/>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9"/>
  <p:tag name="KSO_WM_UNIT_ID" val="diagram20187461_5*q_i*1_69"/>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0"/>
  <p:tag name="KSO_WM_UNIT_ID" val="diagram20187461_5*q_i*1_70"/>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1"/>
  <p:tag name="KSO_WM_UNIT_ID" val="diagram20187461_5*q_i*1_71"/>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2"/>
  <p:tag name="KSO_WM_UNIT_ID" val="diagram20187461_5*q_i*1_72"/>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90163_2*q_i*1_4"/>
  <p:tag name="KSO_WM_TEMPLATE_CATEGORY" val="diagram"/>
  <p:tag name="KSO_WM_TEMPLATE_INDEX" val="20190163"/>
  <p:tag name="KSO_WM_UNIT_LAYERLEVEL" val="1_1"/>
  <p:tag name="KSO_WM_TAG_VERSION" val="1.0"/>
  <p:tag name="KSO_WM_BEAUTIFY_FLAG" val="#wm#"/>
  <p:tag name="KSO_WM_UNIT_LINE_FORE_SCHEMECOLOR_INDEX" val="14"/>
  <p:tag name="KSO_WM_UNIT_LINE_FILL_TYPE" val="2"/>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3"/>
  <p:tag name="KSO_WM_UNIT_ID" val="diagram20187461_5*q_i*1_73"/>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5"/>
  <p:tag name="KSO_WM_UNIT_ID" val="diagram20187461_5*q_i*1_75"/>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7"/>
  <p:tag name="KSO_WM_UNIT_ID" val="diagram20187461_5*q_i*1_77"/>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9"/>
  <p:tag name="KSO_WM_UNIT_ID" val="diagram20187461_5*q_i*1_79"/>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80"/>
  <p:tag name="KSO_WM_UNIT_ID" val="diagram20187461_5*q_i*1_80"/>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81"/>
  <p:tag name="KSO_WM_UNIT_ID" val="diagram20187461_5*q_i*1_81"/>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82"/>
  <p:tag name="KSO_WM_UNIT_ID" val="diagram20187461_5*q_i*1_82"/>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83"/>
  <p:tag name="KSO_WM_UNIT_ID" val="diagram20187461_5*q_i*1_83"/>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84"/>
  <p:tag name="KSO_WM_UNIT_ID" val="diagram20187461_5*q_i*1_84"/>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85"/>
  <p:tag name="KSO_WM_UNIT_ID" val="diagram20187461_5*q_i*1_85"/>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90163_2*q_h_i*1_1_1"/>
  <p:tag name="KSO_WM_TEMPLATE_CATEGORY" val="diagram"/>
  <p:tag name="KSO_WM_TEMPLATE_INDEX" val="2019016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86"/>
  <p:tag name="KSO_WM_UNIT_ID" val="diagram20187461_5*q_i*1_86"/>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87461_5*q_h_i*1_2_3"/>
  <p:tag name="KSO_WM_TEMPLATE_CATEGORY" val="diagram"/>
  <p:tag name="KSO_WM_TEMPLATE_INDEX" val="2018746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87461_5*q_h_i*1_4_1"/>
  <p:tag name="KSO_WM_TEMPLATE_CATEGORY" val="diagram"/>
  <p:tag name="KSO_WM_TEMPLATE_INDEX" val="20187461"/>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87461_5*q_h_i*1_5_1"/>
  <p:tag name="KSO_WM_TEMPLATE_CATEGORY" val="diagram"/>
  <p:tag name="KSO_WM_TEMPLATE_INDEX" val="20187461"/>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87461_5*q_h_i*1_1_1"/>
  <p:tag name="KSO_WM_TEMPLATE_CATEGORY" val="diagram"/>
  <p:tag name="KSO_WM_TEMPLATE_INDEX" val="20187461"/>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187461_5*q_h_i*1_3_3"/>
  <p:tag name="KSO_WM_TEMPLATE_CATEGORY" val="diagram"/>
  <p:tag name="KSO_WM_TEMPLATE_INDEX" val="20187461"/>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187461_5*q_h_i*1_6_1"/>
  <p:tag name="KSO_WM_TEMPLATE_CATEGORY" val="diagram"/>
  <p:tag name="KSO_WM_TEMPLATE_INDEX" val="2018746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87461_5*q_h_i*1_5_2"/>
  <p:tag name="KSO_WM_TEMPLATE_CATEGORY" val="diagram"/>
  <p:tag name="KSO_WM_TEMPLATE_INDEX" val="20187461"/>
  <p:tag name="KSO_WM_UNIT_LAYERLEVEL" val="1_1_1"/>
  <p:tag name="KSO_WM_TAG_VERSION" val="1.0"/>
  <p:tag name="KSO_WM_BEAUTIFY_FLAG" val="#wm#"/>
  <p:tag name="KSO_WM_UNIT_LINE_FORE_SCHEMECOLOR_INDEX" val="15"/>
  <p:tag name="KSO_WM_UNIT_LINE_FILL_TYPE" val="2"/>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3"/>
  <p:tag name="KSO_WM_UNIT_ID" val="diagram20187461_5*q_h_i*1_5_3"/>
  <p:tag name="KSO_WM_TEMPLATE_CATEGORY" val="diagram"/>
  <p:tag name="KSO_WM_TEMPLATE_INDEX" val="20187461"/>
  <p:tag name="KSO_WM_UNIT_LAYERLEVEL" val="1_1_1"/>
  <p:tag name="KSO_WM_TAG_VERSION" val="1.0"/>
  <p:tag name="KSO_WM_BEAUTIFY_FLAG" val="#wm#"/>
  <p:tag name="KSO_WM_UNIT_LINE_FORE_SCHEMECOLOR_INDEX" val="15"/>
  <p:tag name="KSO_WM_UNIT_LINE_FILL_TYPE" val="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87461_5*q_h_i*1_1_2"/>
  <p:tag name="KSO_WM_TEMPLATE_CATEGORY" val="diagram"/>
  <p:tag name="KSO_WM_TEMPLATE_INDEX" val="20187461"/>
  <p:tag name="KSO_WM_UNIT_LAYERLEVEL" val="1_1_1"/>
  <p:tag name="KSO_WM_TAG_VERSION" val="1.0"/>
  <p:tag name="KSO_WM_BEAUTIFY_FLAG" val="#wm#"/>
  <p:tag name="KSO_WM_UNIT_LINE_FORE_SCHEMECOLOR_INDEX" val="15"/>
  <p:tag name="KSO_WM_UNIT_LINE_FILL_TYPE" val="2"/>
</p:tagLst>
</file>

<file path=ppt/tags/tag19.xml><?xml version="1.0" encoding="utf-8"?>
<p:tagLst xmlns:p="http://schemas.openxmlformats.org/presentationml/2006/main">
  <p:tag name="KSO_WM_UNIT_VALUE" val="310*310"/>
  <p:tag name="KSO_WM_UNIT_HIGHLIGHT" val="0"/>
  <p:tag name="KSO_WM_UNIT_COMPATIBLE" val="0"/>
  <p:tag name="KSO_WM_UNIT_DIAGRAM_ISNUMVISUAL" val="0"/>
  <p:tag name="KSO_WM_UNIT_DIAGRAM_ISREFERUNIT" val="0"/>
  <p:tag name="KSO_WM_DIAGRAM_GROUP_CODE" val="q1-1"/>
  <p:tag name="KSO_WM_UNIT_TYPE" val="q_d"/>
  <p:tag name="KSO_WM_UNIT_INDEX" val="1_1"/>
  <p:tag name="KSO_WM_UNIT_ID" val="diagram20190163_2*q_d*1_1"/>
  <p:tag name="KSO_WM_TEMPLATE_CATEGORY" val="diagram"/>
  <p:tag name="KSO_WM_TEMPLATE_INDEX" val="20190163"/>
  <p:tag name="KSO_WM_UNIT_LAYERLEVEL" val="1_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87461_5*q_h_i*1_1_3"/>
  <p:tag name="KSO_WM_TEMPLATE_CATEGORY" val="diagram"/>
  <p:tag name="KSO_WM_TEMPLATE_INDEX" val="20187461"/>
  <p:tag name="KSO_WM_UNIT_LAYERLEVEL" val="1_1_1"/>
  <p:tag name="KSO_WM_TAG_VERSION" val="1.0"/>
  <p:tag name="KSO_WM_BEAUTIFY_FLAG" val="#wm#"/>
  <p:tag name="KSO_WM_UNIT_LINE_FORE_SCHEMECOLOR_INDEX" val="15"/>
  <p:tag name="KSO_WM_UNIT_LINE_FILL_TYPE" val="2"/>
</p:tagLst>
</file>

<file path=ppt/tags/tag191.xml><?xml version="1.0" encoding="utf-8"?>
<p:tagLst xmlns:p="http://schemas.openxmlformats.org/presentationml/2006/main">
  <p:tag name="KSO_WM_UNIT_VALUE" val="506*513"/>
  <p:tag name="KSO_WM_UNIT_HIGHLIGHT" val="0"/>
  <p:tag name="KSO_WM_UNIT_COMPATIBLE" val="0"/>
  <p:tag name="KSO_WM_UNIT_DIAGRAM_ISNUMVISUAL" val="0"/>
  <p:tag name="KSO_WM_UNIT_DIAGRAM_ISREFERUNIT" val="0"/>
  <p:tag name="KSO_WM_DIAGRAM_GROUP_CODE" val="q1-1"/>
  <p:tag name="KSO_WM_UNIT_TYPE" val="q_d"/>
  <p:tag name="KSO_WM_UNIT_INDEX" val="1_1"/>
  <p:tag name="KSO_WM_UNIT_ID" val="diagram20187461_5*q_d*1_1"/>
  <p:tag name="KSO_WM_TEMPLATE_CATEGORY" val="diagram"/>
  <p:tag name="KSO_WM_TEMPLATE_INDEX" val="20187461"/>
  <p:tag name="KSO_WM_UNIT_LAYERLEVEL" val="1_1"/>
  <p:tag name="KSO_WM_TAG_VERSION" val="1.0"/>
  <p:tag name="KSO_WM_BEAUTIFY_FLAG" val="#wm#"/>
</p:tagLst>
</file>

<file path=ppt/tags/tag192.xml><?xml version="1.0" encoding="utf-8"?>
<p:tagLst xmlns:p="http://schemas.openxmlformats.org/presentationml/2006/main">
  <p:tag name="KSO_WM_UNIT_ISCONTENTSTITLE" val="0"/>
  <p:tag name="KSO_WM_UNIT_SUBTYPE" val="a"/>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87461_5*q_h_f*1_1_1"/>
  <p:tag name="KSO_WM_TEMPLATE_CATEGORY" val="diagram"/>
  <p:tag name="KSO_WM_TEMPLATE_INDEX" val="20187461"/>
  <p:tag name="KSO_WM_UNIT_LAYERLEVEL" val="1_1_1"/>
  <p:tag name="KSO_WM_TAG_VERSION" val="1.0"/>
  <p:tag name="KSO_WM_BEAUTIFY_FLAG" val="#wm#"/>
  <p:tag name="KSO_WM_UNIT_TEXT_FILL_FORE_SCHEMECOLOR_INDEX" val="5"/>
  <p:tag name="KSO_WM_UNIT_TEXT_FILL_TYPE"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2"/>
  <p:tag name="KSO_WM_UNIT_ID" val="diagram20187461_5*q_h_i*1_6_2"/>
  <p:tag name="KSO_WM_TEMPLATE_CATEGORY" val="diagram"/>
  <p:tag name="KSO_WM_TEMPLATE_INDEX" val="20187461"/>
  <p:tag name="KSO_WM_UNIT_LAYERLEVEL" val="1_1_1"/>
  <p:tag name="KSO_WM_TAG_VERSION" val="1.0"/>
  <p:tag name="KSO_WM_BEAUTIFY_FLAG" val="#wm#"/>
  <p:tag name="KSO_WM_UNIT_LINE_FORE_SCHEMECOLOR_INDEX" val="15"/>
  <p:tag name="KSO_WM_UNIT_LINE_FILL_TYPE" val="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3"/>
  <p:tag name="KSO_WM_UNIT_ID" val="diagram20187461_5*q_h_i*1_6_3"/>
  <p:tag name="KSO_WM_TEMPLATE_CATEGORY" val="diagram"/>
  <p:tag name="KSO_WM_TEMPLATE_INDEX" val="20187461"/>
  <p:tag name="KSO_WM_UNIT_LAYERLEVEL" val="1_1_1"/>
  <p:tag name="KSO_WM_TAG_VERSION" val="1.0"/>
  <p:tag name="KSO_WM_BEAUTIFY_FLAG" val="#wm#"/>
  <p:tag name="KSO_WM_UNIT_LINE_FORE_SCHEMECOLOR_INDEX" val="15"/>
  <p:tag name="KSO_WM_UNIT_LINE_FILL_TYPE"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90"/>
  <p:tag name="KSO_WM_UNIT_ID" val="diagram20187461_5*q_i*1_90"/>
  <p:tag name="KSO_WM_TEMPLATE_CATEGORY" val="diagram"/>
  <p:tag name="KSO_WM_TEMPLATE_INDEX" val="20187461"/>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91"/>
  <p:tag name="KSO_WM_UNIT_ID" val="diagram20187461_5*q_i*1_91"/>
  <p:tag name="KSO_WM_TEMPLATE_CATEGORY" val="diagram"/>
  <p:tag name="KSO_WM_TEMPLATE_INDEX" val="20187461"/>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4"/>
  <p:tag name="KSO_WM_UNIT_ID" val="diagram20187461_5*q_h_i*1_1_4"/>
  <p:tag name="KSO_WM_TEMPLATE_CATEGORY" val="diagram"/>
  <p:tag name="KSO_WM_TEMPLATE_INDEX" val="2018746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4"/>
  <p:tag name="KSO_WM_UNIT_ID" val="diagram20187461_5*q_h_i*1_6_4"/>
  <p:tag name="KSO_WM_TEMPLATE_CATEGORY" val="diagram"/>
  <p:tag name="KSO_WM_TEMPLATE_INDEX" val="20187461"/>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4"/>
  <p:tag name="KSO_WM_UNIT_ID" val="diagram20187461_5*q_h_i*1_2_4"/>
  <p:tag name="KSO_WM_TEMPLATE_CATEGORY" val="diagram"/>
  <p:tag name="KSO_WM_TEMPLATE_INDEX" val="2018746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4"/>
  <p:tag name="KSO_WM_UNIT_ID" val="diagram20190163_2*q_h_i*1_2_4"/>
  <p:tag name="KSO_WM_TEMPLATE_CATEGORY" val="diagram"/>
  <p:tag name="KSO_WM_TEMPLATE_INDEX" val="2019016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3474_1*l_h_i*1_2_1"/>
  <p:tag name="KSO_WM_TEMPLATE_CATEGORY" val="diagram"/>
  <p:tag name="KSO_WM_TEMPLATE_INDEX" val="20203474"/>
  <p:tag name="KSO_WM_UNIT_LAYERLEVEL" val="1_1_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4"/>
  <p:tag name="KSO_WM_UNIT_ID" val="diagram20187461_5*q_h_i*1_5_4"/>
  <p:tag name="KSO_WM_TEMPLATE_CATEGORY" val="diagram"/>
  <p:tag name="KSO_WM_TEMPLATE_INDEX" val="2018746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4"/>
  <p:tag name="KSO_WM_UNIT_ID" val="diagram20187461_5*q_h_i*1_3_4"/>
  <p:tag name="KSO_WM_TEMPLATE_CATEGORY" val="diagram"/>
  <p:tag name="KSO_WM_TEMPLATE_INDEX" val="2018746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4"/>
  <p:tag name="KSO_WM_UNIT_ID" val="diagram20187461_5*q_h_i*1_4_4"/>
  <p:tag name="KSO_WM_TEMPLATE_CATEGORY" val="diagram"/>
  <p:tag name="KSO_WM_TEMPLATE_INDEX" val="2018746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87461_5*q_h_i*1_4_2"/>
  <p:tag name="KSO_WM_TEMPLATE_CATEGORY" val="diagram"/>
  <p:tag name="KSO_WM_TEMPLATE_INDEX" val="20187461"/>
  <p:tag name="KSO_WM_UNIT_LAYERLEVEL" val="1_1_1"/>
  <p:tag name="KSO_WM_TAG_VERSION" val="1.0"/>
  <p:tag name="KSO_WM_BEAUTIFY_FLAG" val="#wm#"/>
  <p:tag name="KSO_WM_UNIT_LINE_FORE_SCHEMECOLOR_INDEX" val="15"/>
  <p:tag name="KSO_WM_UNIT_LINE_FILL_TYPE"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3"/>
  <p:tag name="KSO_WM_UNIT_ID" val="diagram20187461_5*q_h_i*1_4_3"/>
  <p:tag name="KSO_WM_TEMPLATE_CATEGORY" val="diagram"/>
  <p:tag name="KSO_WM_TEMPLATE_INDEX" val="20187461"/>
  <p:tag name="KSO_WM_UNIT_LAYERLEVEL" val="1_1_1"/>
  <p:tag name="KSO_WM_TAG_VERSION" val="1.0"/>
  <p:tag name="KSO_WM_BEAUTIFY_FLAG" val="#wm#"/>
  <p:tag name="KSO_WM_UNIT_LINE_FORE_SCHEMECOLOR_INDEX" val="15"/>
  <p:tag name="KSO_WM_UNIT_LINE_FILL_TYPE" val="2"/>
</p:tagLst>
</file>

<file path=ppt/tags/tag205.xml><?xml version="1.0" encoding="utf-8"?>
<p:tagLst xmlns:p="http://schemas.openxmlformats.org/presentationml/2006/main">
  <p:tag name="KSO_WM_UNIT_HIGHLIGHT" val="0"/>
  <p:tag name="KSO_WM_UNIT_COMPATIBLE" val="0"/>
  <p:tag name="KSO_WM_DIAGRAM_GROUP_CODE" val="q1-1"/>
  <p:tag name="KSO_WM_UNIT_TYPE" val="q_h_i"/>
  <p:tag name="KSO_WM_UNIT_INDEX" val="1_1_3"/>
  <p:tag name="KSO_WM_UNIT_ID" val="diagram20187642_2*q_h_i*1_1_3"/>
  <p:tag name="KSO_WM_TEMPLATE_CATEGORY" val="diagram"/>
  <p:tag name="KSO_WM_TEMPLATE_INDEX" val="20187642"/>
  <p:tag name="KSO_WM_UNIT_LAYERLEVEL" val="1_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206.xml><?xml version="1.0" encoding="utf-8"?>
<p:tagLst xmlns:p="http://schemas.openxmlformats.org/presentationml/2006/main">
  <p:tag name="KSO_WM_UNIT_HIGHLIGHT" val="0"/>
  <p:tag name="KSO_WM_UNIT_COMPATIBLE" val="0"/>
  <p:tag name="KSO_WM_DIAGRAM_GROUP_CODE" val="q1-1"/>
  <p:tag name="KSO_WM_UNIT_TYPE" val="q_h_i"/>
  <p:tag name="KSO_WM_UNIT_INDEX" val="1_2_2"/>
  <p:tag name="KSO_WM_UNIT_ID" val="diagram20187642_2*q_h_i*1_2_2"/>
  <p:tag name="KSO_WM_TEMPLATE_CATEGORY" val="diagram"/>
  <p:tag name="KSO_WM_TEMPLATE_INDEX" val="20187642"/>
  <p:tag name="KSO_WM_UNIT_LAYERLEVEL" val="1_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207.xml><?xml version="1.0" encoding="utf-8"?>
<p:tagLst xmlns:p="http://schemas.openxmlformats.org/presentationml/2006/main">
  <p:tag name="KSO_WM_UNIT_HIGHLIGHT" val="0"/>
  <p:tag name="KSO_WM_UNIT_COMPATIBLE" val="0"/>
  <p:tag name="KSO_WM_DIAGRAM_GROUP_CODE" val="q1-1"/>
  <p:tag name="KSO_WM_UNIT_TYPE" val="q_h_i"/>
  <p:tag name="KSO_WM_UNIT_INDEX" val="1_3_1"/>
  <p:tag name="KSO_WM_UNIT_ID" val="diagram20187642_2*q_h_i*1_3_1"/>
  <p:tag name="KSO_WM_TEMPLATE_CATEGORY" val="diagram"/>
  <p:tag name="KSO_WM_TEMPLATE_INDEX" val="20187642"/>
  <p:tag name="KSO_WM_UNIT_LAYERLEVEL" val="1_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208.xml><?xml version="1.0" encoding="utf-8"?>
<p:tagLst xmlns:p="http://schemas.openxmlformats.org/presentationml/2006/main">
  <p:tag name="KSO_WM_UNIT_HIGHLIGHT" val="0"/>
  <p:tag name="KSO_WM_UNIT_COMPATIBLE" val="0"/>
  <p:tag name="KSO_WM_DIAGRAM_GROUP_CODE" val="q1-1"/>
  <p:tag name="KSO_WM_UNIT_TYPE" val="q_h_i"/>
  <p:tag name="KSO_WM_UNIT_INDEX" val="1_1_4"/>
  <p:tag name="KSO_WM_UNIT_ID" val="diagram20187642_2*q_h_i*1_1_4"/>
  <p:tag name="KSO_WM_TEMPLATE_CATEGORY" val="diagram"/>
  <p:tag name="KSO_WM_TEMPLATE_INDEX" val="20187642"/>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09.xml><?xml version="1.0" encoding="utf-8"?>
<p:tagLst xmlns:p="http://schemas.openxmlformats.org/presentationml/2006/main">
  <p:tag name="KSO_WM_UNIT_HIGHLIGHT" val="0"/>
  <p:tag name="KSO_WM_UNIT_COMPATIBLE" val="0"/>
  <p:tag name="KSO_WM_DIAGRAM_GROUP_CODE" val="q1-1"/>
  <p:tag name="KSO_WM_UNIT_TYPE" val="q_h_i"/>
  <p:tag name="KSO_WM_UNIT_INDEX" val="1_2_1"/>
  <p:tag name="KSO_WM_UNIT_ID" val="diagram20187642_2*q_h_i*1_2_1"/>
  <p:tag name="KSO_WM_TEMPLATE_CATEGORY" val="diagram"/>
  <p:tag name="KSO_WM_TEMPLATE_INDEX" val="20187642"/>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3474_1*l_h_i*1_2_2"/>
  <p:tag name="KSO_WM_TEMPLATE_CATEGORY" val="diagram"/>
  <p:tag name="KSO_WM_TEMPLATE_INDEX" val="20203474"/>
  <p:tag name="KSO_WM_UNIT_LAYERLEVEL" val="1_1_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DIAGRAM_GROUP_CODE" val="q1-1"/>
  <p:tag name="KSO_WM_UNIT_TYPE" val="q_h_i"/>
  <p:tag name="KSO_WM_UNIT_INDEX" val="1_3_2"/>
  <p:tag name="KSO_WM_UNIT_ID" val="diagram20187642_2*q_h_i*1_3_2"/>
  <p:tag name="KSO_WM_TEMPLATE_CATEGORY" val="diagram"/>
  <p:tag name="KSO_WM_TEMPLATE_INDEX" val="20187642"/>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211.xml><?xml version="1.0" encoding="utf-8"?>
<p:tagLst xmlns:p="http://schemas.openxmlformats.org/presentationml/2006/main">
  <p:tag name="KSO_WM_UNIT_HIGHLIGHT" val="0"/>
  <p:tag name="KSO_WM_UNIT_COMPATIBLE" val="0"/>
  <p:tag name="KSO_WM_DIAGRAM_GROUP_CODE" val="q1-1"/>
  <p:tag name="KSO_WM_UNIT_TYPE" val="q_h_i"/>
  <p:tag name="KSO_WM_UNIT_INDEX" val="1_3_4"/>
  <p:tag name="KSO_WM_UNIT_ID" val="diagram20187642_2*q_h_i*1_3_4"/>
  <p:tag name="KSO_WM_TEMPLATE_CATEGORY" val="diagram"/>
  <p:tag name="KSO_WM_TEMPLATE_INDEX" val="20187642"/>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12.xml><?xml version="1.0" encoding="utf-8"?>
<p:tagLst xmlns:p="http://schemas.openxmlformats.org/presentationml/2006/main">
  <p:tag name="KSO_WM_UNIT_HIGHLIGHT" val="0"/>
  <p:tag name="KSO_WM_UNIT_COMPATIBLE" val="0"/>
  <p:tag name="KSO_WM_DIAGRAM_GROUP_CODE" val="q1-1"/>
  <p:tag name="KSO_WM_UNIT_TYPE" val="q_h_i"/>
  <p:tag name="KSO_WM_UNIT_INDEX" val="1_3_3"/>
  <p:tag name="KSO_WM_UNIT_ID" val="diagram20187642_2*q_h_i*1_3_3"/>
  <p:tag name="KSO_WM_TEMPLATE_CATEGORY" val="diagram"/>
  <p:tag name="KSO_WM_TEMPLATE_INDEX" val="20187642"/>
  <p:tag name="KSO_WM_UNIT_LAYERLEVEL" val="1_1_1"/>
  <p:tag name="KSO_WM_TAG_VERSION" val="1.0"/>
  <p:tag name="KSO_WM_BEAUTIFY_FLAG" val="#wm#"/>
  <p:tag name="KSO_WM_UNIT_TEXT_FILL_FORE_SCHEMECOLOR_INDEX" val="14"/>
  <p:tag name="KSO_WM_UNIT_TEXT_FILL_TYPE" val="1"/>
</p:tagLst>
</file>

<file path=ppt/tags/tag213.xml><?xml version="1.0" encoding="utf-8"?>
<p:tagLst xmlns:p="http://schemas.openxmlformats.org/presentationml/2006/main">
  <p:tag name="KSO_WM_UNIT_ISCONTENTSTITLE" val="0"/>
  <p:tag name="KSO_WM_UNIT_VALUE" val="6"/>
  <p:tag name="KSO_WM_UNIT_HIGHLIGHT" val="0"/>
  <p:tag name="KSO_WM_UNIT_COMPATIBLE" val="0"/>
  <p:tag name="KSO_WM_DIAGRAM_GROUP_CODE" val="q1-1"/>
  <p:tag name="KSO_WM_UNIT_TYPE" val="q_h_a"/>
  <p:tag name="KSO_WM_UNIT_INDEX" val="1_3_1"/>
  <p:tag name="KSO_WM_UNIT_ID" val="diagram20187642_2*q_h_a*1_3_1"/>
  <p:tag name="KSO_WM_TEMPLATE_CATEGORY" val="diagram"/>
  <p:tag name="KSO_WM_TEMPLATE_INDEX" val="20187642"/>
  <p:tag name="KSO_WM_UNIT_LAYERLEVEL" val="1_1_1"/>
  <p:tag name="KSO_WM_TAG_VERSION" val="1.0"/>
  <p:tag name="KSO_WM_BEAUTIFY_FLAG" val="#wm#"/>
  <p:tag name="KSO_WM_UNIT_PRESET_TEXT" val="单击此处添加标题"/>
  <p:tag name="KSO_WM_UNIT_TEXT_FILL_FORE_SCHEMECOLOR_INDEX" val="7"/>
  <p:tag name="KSO_WM_UNIT_TEXT_FILL_TYPE" val="1"/>
</p:tagLst>
</file>

<file path=ppt/tags/tag214.xml><?xml version="1.0" encoding="utf-8"?>
<p:tagLst xmlns:p="http://schemas.openxmlformats.org/presentationml/2006/main">
  <p:tag name="KSO_WM_UNIT_HIGHLIGHT" val="0"/>
  <p:tag name="KSO_WM_UNIT_COMPATIBLE" val="0"/>
  <p:tag name="KSO_WM_DIAGRAM_GROUP_CODE" val="q1-1"/>
  <p:tag name="KSO_WM_UNIT_TYPE" val="q_h_i"/>
  <p:tag name="KSO_WM_UNIT_INDEX" val="1_2_3"/>
  <p:tag name="KSO_WM_UNIT_ID" val="diagram20187642_2*q_h_i*1_2_3"/>
  <p:tag name="KSO_WM_TEMPLATE_CATEGORY" val="diagram"/>
  <p:tag name="KSO_WM_TEMPLATE_INDEX" val="2018764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15.xml><?xml version="1.0" encoding="utf-8"?>
<p:tagLst xmlns:p="http://schemas.openxmlformats.org/presentationml/2006/main">
  <p:tag name="KSO_WM_UNIT_HIGHLIGHT" val="0"/>
  <p:tag name="KSO_WM_UNIT_COMPATIBLE" val="0"/>
  <p:tag name="KSO_WM_DIAGRAM_GROUP_CODE" val="q1-1"/>
  <p:tag name="KSO_WM_UNIT_TYPE" val="q_h_i"/>
  <p:tag name="KSO_WM_UNIT_INDEX" val="1_2_4"/>
  <p:tag name="KSO_WM_UNIT_ID" val="diagram20187642_2*q_h_i*1_2_4"/>
  <p:tag name="KSO_WM_TEMPLATE_CATEGORY" val="diagram"/>
  <p:tag name="KSO_WM_TEMPLATE_INDEX" val="20187642"/>
  <p:tag name="KSO_WM_UNIT_LAYERLEVEL" val="1_1_1"/>
  <p:tag name="KSO_WM_TAG_VERSION" val="1.0"/>
  <p:tag name="KSO_WM_BEAUTIFY_FLAG" val="#wm#"/>
  <p:tag name="KSO_WM_UNIT_TEXT_FILL_FORE_SCHEMECOLOR_INDEX" val="14"/>
  <p:tag name="KSO_WM_UNIT_TEXT_FILL_TYPE" val="1"/>
</p:tagLst>
</file>

<file path=ppt/tags/tag216.xml><?xml version="1.0" encoding="utf-8"?>
<p:tagLst xmlns:p="http://schemas.openxmlformats.org/presentationml/2006/main">
  <p:tag name="KSO_WM_UNIT_ISCONTENTSTITLE" val="0"/>
  <p:tag name="KSO_WM_UNIT_VALUE" val="6"/>
  <p:tag name="KSO_WM_UNIT_HIGHLIGHT" val="0"/>
  <p:tag name="KSO_WM_UNIT_COMPATIBLE" val="0"/>
  <p:tag name="KSO_WM_DIAGRAM_GROUP_CODE" val="q1-1"/>
  <p:tag name="KSO_WM_UNIT_TYPE" val="q_h_a"/>
  <p:tag name="KSO_WM_UNIT_INDEX" val="1_2_1"/>
  <p:tag name="KSO_WM_UNIT_ID" val="diagram20187642_2*q_h_a*1_2_1"/>
  <p:tag name="KSO_WM_TEMPLATE_CATEGORY" val="diagram"/>
  <p:tag name="KSO_WM_TEMPLATE_INDEX" val="20187642"/>
  <p:tag name="KSO_WM_UNIT_LAYERLEVEL" val="1_1_1"/>
  <p:tag name="KSO_WM_TAG_VERSION" val="1.0"/>
  <p:tag name="KSO_WM_BEAUTIFY_FLAG" val="#wm#"/>
  <p:tag name="KSO_WM_UNIT_PRESET_TEXT" val="单击此处添加标题"/>
  <p:tag name="KSO_WM_UNIT_TEXT_FILL_FORE_SCHEMECOLOR_INDEX" val="6"/>
  <p:tag name="KSO_WM_UNIT_TEXT_FILL_TYPE" val="1"/>
</p:tagLst>
</file>

<file path=ppt/tags/tag217.xml><?xml version="1.0" encoding="utf-8"?>
<p:tagLst xmlns:p="http://schemas.openxmlformats.org/presentationml/2006/main">
  <p:tag name="KSO_WM_UNIT_HIGHLIGHT" val="0"/>
  <p:tag name="KSO_WM_UNIT_COMPATIBLE" val="0"/>
  <p:tag name="KSO_WM_DIAGRAM_GROUP_CODE" val="q1-1"/>
  <p:tag name="KSO_WM_UNIT_TYPE" val="q_h_i"/>
  <p:tag name="KSO_WM_UNIT_INDEX" val="1_1_2"/>
  <p:tag name="KSO_WM_UNIT_ID" val="diagram20187642_2*q_h_i*1_1_2"/>
  <p:tag name="KSO_WM_TEMPLATE_CATEGORY" val="diagram"/>
  <p:tag name="KSO_WM_TEMPLATE_INDEX" val="20187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18.xml><?xml version="1.0" encoding="utf-8"?>
<p:tagLst xmlns:p="http://schemas.openxmlformats.org/presentationml/2006/main">
  <p:tag name="KSO_WM_UNIT_HIGHLIGHT" val="0"/>
  <p:tag name="KSO_WM_UNIT_COMPATIBLE" val="0"/>
  <p:tag name="KSO_WM_DIAGRAM_GROUP_CODE" val="q1-1"/>
  <p:tag name="KSO_WM_UNIT_TYPE" val="q_h_i"/>
  <p:tag name="KSO_WM_UNIT_INDEX" val="1_1_1"/>
  <p:tag name="KSO_WM_UNIT_ID" val="diagram20187642_2*q_h_i*1_1_1"/>
  <p:tag name="KSO_WM_TEMPLATE_CATEGORY" val="diagram"/>
  <p:tag name="KSO_WM_TEMPLATE_INDEX" val="20187642"/>
  <p:tag name="KSO_WM_UNIT_LAYERLEVEL" val="1_1_1"/>
  <p:tag name="KSO_WM_TAG_VERSION" val="1.0"/>
  <p:tag name="KSO_WM_BEAUTIFY_FLAG" val="#wm#"/>
  <p:tag name="KSO_WM_UNIT_TEXT_FILL_FORE_SCHEMECOLOR_INDEX" val="14"/>
  <p:tag name="KSO_WM_UNIT_TEXT_FILL_TYPE" val="1"/>
</p:tagLst>
</file>

<file path=ppt/tags/tag219.xml><?xml version="1.0" encoding="utf-8"?>
<p:tagLst xmlns:p="http://schemas.openxmlformats.org/presentationml/2006/main">
  <p:tag name="KSO_WM_UNIT_ISCONTENTSTITLE" val="0"/>
  <p:tag name="KSO_WM_UNIT_VALUE" val="6"/>
  <p:tag name="KSO_WM_UNIT_HIGHLIGHT" val="0"/>
  <p:tag name="KSO_WM_UNIT_COMPATIBLE" val="0"/>
  <p:tag name="KSO_WM_DIAGRAM_GROUP_CODE" val="q1-1"/>
  <p:tag name="KSO_WM_UNIT_TYPE" val="q_h_a"/>
  <p:tag name="KSO_WM_UNIT_INDEX" val="1_1_1"/>
  <p:tag name="KSO_WM_UNIT_ID" val="diagram20187642_2*q_h_a*1_1_1"/>
  <p:tag name="KSO_WM_TEMPLATE_CATEGORY" val="diagram"/>
  <p:tag name="KSO_WM_TEMPLATE_INDEX" val="20187642"/>
  <p:tag name="KSO_WM_UNIT_LAYERLEVEL" val="1_1_1"/>
  <p:tag name="KSO_WM_TAG_VERSION" val="1.0"/>
  <p:tag name="KSO_WM_BEAUTIFY_FLAG" val="#wm#"/>
  <p:tag name="KSO_WM_UNIT_PRESET_TEXT" val="单击此处添加标题"/>
  <p:tag name="KSO_WM_UNIT_TEXT_FILL_FORE_SCHEMECOLOR_INDEX" val="5"/>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3474_1*l_h_i*1_2_3"/>
  <p:tag name="KSO_WM_TEMPLATE_CATEGORY" val="diagram"/>
  <p:tag name="KSO_WM_TEMPLATE_INDEX" val="20203474"/>
  <p:tag name="KSO_WM_UNIT_LAYERLEVEL" val="1_1_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3334_1*l_h_i*1_2_1"/>
  <p:tag name="KSO_WM_TEMPLATE_CATEGORY" val="diagram"/>
  <p:tag name="KSO_WM_TEMPLATE_INDEX" val="20203334"/>
  <p:tag name="KSO_WM_UNIT_LAYERLEVEL" val="1_1_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3334_1*l_h_i*1_1_1"/>
  <p:tag name="KSO_WM_TEMPLATE_CATEGORY" val="diagram"/>
  <p:tag name="KSO_WM_TEMPLATE_INDEX" val="20203334"/>
  <p:tag name="KSO_WM_UNIT_LAYERLEVEL" val="1_1_1"/>
  <p:tag name="KSO_WM_TAG_VERSION" val="1.0"/>
  <p:tag name="KSO_WM_BEAUTIFY_FLAG" val="#wm#"/>
</p:tagLst>
</file>

<file path=ppt/tags/tag222.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3334_1*l_h_a*1_2_1"/>
  <p:tag name="KSO_WM_TEMPLATE_CATEGORY" val="diagram"/>
  <p:tag name="KSO_WM_TEMPLATE_INDEX" val="20203334"/>
  <p:tag name="KSO_WM_UNIT_LAYERLEVEL" val="1_1_1"/>
  <p:tag name="KSO_WM_TAG_VERSION" val="1.0"/>
  <p:tag name="KSO_WM_BEAUTIFY_FLAG" val="#wm#"/>
  <p:tag name="KSO_WM_UNIT_TEXT_FILL_FORE_SCHEMECOLOR_INDEX" val="6"/>
  <p:tag name="KSO_WM_UNIT_TEXT_FILL_TYPE" val="1"/>
</p:tagLst>
</file>

<file path=ppt/tags/tag223.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3334_1*l_h_a*1_1_1"/>
  <p:tag name="KSO_WM_TEMPLATE_CATEGORY" val="diagram"/>
  <p:tag name="KSO_WM_TEMPLATE_INDEX" val="20203334"/>
  <p:tag name="KSO_WM_UNIT_LAYERLEVEL" val="1_1_1"/>
  <p:tag name="KSO_WM_TAG_VERSION" val="1.0"/>
  <p:tag name="KSO_WM_BEAUTIFY_FLAG" val="#wm#"/>
  <p:tag name="KSO_WM_UNIT_TEXT_FILL_FORE_SCHEMECOLOR_INDEX" val="5"/>
  <p:tag name="KSO_WM_UNIT_TEXT_FILL_TYPE"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3334_1*l_h_i*1_1_2"/>
  <p:tag name="KSO_WM_TEMPLATE_CATEGORY" val="diagram"/>
  <p:tag name="KSO_WM_TEMPLATE_INDEX" val="20203334"/>
  <p:tag name="KSO_WM_UNIT_LAYERLEVEL" val="1_1_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3334_1*l_h_i*1_2_2"/>
  <p:tag name="KSO_WM_TEMPLATE_CATEGORY" val="diagram"/>
  <p:tag name="KSO_WM_TEMPLATE_INDEX" val="20203334"/>
  <p:tag name="KSO_WM_UNIT_LAYERLEVEL" val="1_1_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0039_1*m_h_i*1_1_1"/>
  <p:tag name="KSO_WM_TEMPLATE_CATEGORY" val="diagram"/>
  <p:tag name="KSO_WM_TEMPLATE_INDEX" val="2019003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0039_1*m_h_i*1_1_2"/>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0039_1*m_h_i*1_1_3"/>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229.xml><?xml version="1.0" encoding="utf-8"?>
<p:tagLst xmlns:p="http://schemas.openxmlformats.org/presentationml/2006/main">
  <p:tag name="KSO_WM_UNIT_VALUE" val="101*95"/>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190039_1*m_h_x*1_1_1"/>
  <p:tag name="KSO_WM_TEMPLATE_CATEGORY" val="diagram"/>
  <p:tag name="KSO_WM_TEMPLATE_INDEX" val="2019003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3474_1*l_h_i*1_1_1"/>
  <p:tag name="KSO_WM_TEMPLATE_CATEGORY" val="diagram"/>
  <p:tag name="KSO_WM_TEMPLATE_INDEX" val="20203474"/>
  <p:tag name="KSO_WM_UNIT_LAYERLEVEL" val="1_1_1"/>
  <p:tag name="KSO_WM_TAG_VERSION" val="1.0"/>
  <p:tag name="KSO_WM_BEAUTIFY_FLAG" val="#wm#"/>
</p:tagLst>
</file>

<file path=ppt/tags/tag230.xml><?xml version="1.0" encoding="utf-8"?>
<p:tagLst xmlns:p="http://schemas.openxmlformats.org/presentationml/2006/mai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0039_1*m_h_f*1_1_1"/>
  <p:tag name="KSO_WM_TEMPLATE_CATEGORY" val="diagram"/>
  <p:tag name="KSO_WM_TEMPLATE_INDEX" val="2019003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31.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0039_1*m_h_a*1_1_1"/>
  <p:tag name="KSO_WM_TEMPLATE_CATEGORY" val="diagram"/>
  <p:tag name="KSO_WM_TEMPLATE_INDEX" val="2019003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0039_1*m_h_i*1_2_1"/>
  <p:tag name="KSO_WM_TEMPLATE_CATEGORY" val="diagram"/>
  <p:tag name="KSO_WM_TEMPLATE_INDEX" val="20190039"/>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3"/>
  <p:tag name="KSO_WM_UNIT_TEXT_FILL_TYPE"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0039_1*m_h_i*1_2_2"/>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13"/>
  <p:tag name="KSO_WM_UNIT_TEXT_FILL_TYPE"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0039_1*m_h_i*1_2_3"/>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235.xml><?xml version="1.0" encoding="utf-8"?>
<p:tagLst xmlns:p="http://schemas.openxmlformats.org/presentationml/2006/main">
  <p:tag name="KSO_WM_UNIT_VALUE" val="96*101"/>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190039_1*m_h_x*1_2_1"/>
  <p:tag name="KSO_WM_TEMPLATE_CATEGORY" val="diagram"/>
  <p:tag name="KSO_WM_TEMPLATE_INDEX" val="2019003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6.xml><?xml version="1.0" encoding="utf-8"?>
<p:tagLst xmlns:p="http://schemas.openxmlformats.org/presentationml/2006/mai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0039_1*m_h_f*1_2_1"/>
  <p:tag name="KSO_WM_TEMPLATE_CATEGORY" val="diagram"/>
  <p:tag name="KSO_WM_TEMPLATE_INDEX" val="2019003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37.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0039_1*m_h_a*1_2_1"/>
  <p:tag name="KSO_WM_TEMPLATE_CATEGORY" val="diagram"/>
  <p:tag name="KSO_WM_TEMPLATE_INDEX" val="2019003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7_6*l_h_i*1_1_1"/>
  <p:tag name="KSO_WM_TEMPLATE_CATEGORY" val="diagram"/>
  <p:tag name="KSO_WM_TEMPLATE_INDEX" val="71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7_6*l_h_i*1_2_1"/>
  <p:tag name="KSO_WM_TEMPLATE_CATEGORY" val="diagram"/>
  <p:tag name="KSO_WM_TEMPLATE_INDEX" val="717"/>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3474_1*l_h_i*1_1_2"/>
  <p:tag name="KSO_WM_TEMPLATE_CATEGORY" val="diagram"/>
  <p:tag name="KSO_WM_TEMPLATE_INDEX" val="20203474"/>
  <p:tag name="KSO_WM_UNIT_LAYERLEVEL" val="1_1_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7_6*l_h_i*1_3_1"/>
  <p:tag name="KSO_WM_TEMPLATE_CATEGORY" val="diagram"/>
  <p:tag name="KSO_WM_TEMPLATE_INDEX" val="717"/>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7_6*l_h_i*1_4_1"/>
  <p:tag name="KSO_WM_TEMPLATE_CATEGORY" val="diagram"/>
  <p:tag name="KSO_WM_TEMPLATE_INDEX" val="717"/>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7_6*l_h_i*1_5_1"/>
  <p:tag name="KSO_WM_TEMPLATE_CATEGORY" val="diagram"/>
  <p:tag name="KSO_WM_TEMPLATE_INDEX" val="717"/>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17_6*l_h_i*1_6_1"/>
  <p:tag name="KSO_WM_TEMPLATE_CATEGORY" val="diagram"/>
  <p:tag name="KSO_WM_TEMPLATE_INDEX" val="717"/>
  <p:tag name="KSO_WM_UNIT_LAYERLEVEL" val="1_1_1"/>
  <p:tag name="KSO_WM_TAG_VERSION" val="1.0"/>
  <p:tag name="KSO_WM_BEAUTIFY_FLAG" val="#wm#"/>
  <p:tag name="KSO_WM_UNIT_LINE_FORE_SCHEMECOLOR_INDEX" val="10"/>
  <p:tag name="KSO_WM_UNIT_LINE_FILL_TYPE" val="2"/>
  <p:tag name="KSO_WM_UNIT_TEXT_FILL_FORE_SCHEMECOLOR_INDEX" val="2"/>
  <p:tag name="KSO_WM_UNIT_TEXT_FILL_TYPE" val="1"/>
</p:tagLst>
</file>

<file path=ppt/tags/tag244.xml><?xml version="1.0" encoding="utf-8"?>
<p:tagLst xmlns:p="http://schemas.openxmlformats.org/presentationml/2006/main">
  <p:tag name="KSO_WM_UNIT_VALUE" val="131*13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717_6*l_h_x*1_1_1"/>
  <p:tag name="KSO_WM_TEMPLATE_CATEGORY" val="diagram"/>
  <p:tag name="KSO_WM_TEMPLATE_INDEX" val="717"/>
  <p:tag name="KSO_WM_UNIT_LAYERLEVEL" val="1_1_1"/>
  <p:tag name="KSO_WM_TAG_VERSION" val="1.0"/>
  <p:tag name="KSO_WM_BEAUTIFY_FLAG" val="#wm#"/>
  <p:tag name="KSO_WM_UNIT_FILL_FORE_SCHEMECOLOR_INDEX" val="5"/>
  <p:tag name="KSO_WM_UNIT_FILL_TYPE" val="1"/>
</p:tagLst>
</file>

<file path=ppt/tags/tag245.xml><?xml version="1.0" encoding="utf-8"?>
<p:tagLst xmlns:p="http://schemas.openxmlformats.org/presentationml/2006/main">
  <p:tag name="KSO_WM_UNIT_VALUE" val="117*16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717_6*l_h_x*1_2_1"/>
  <p:tag name="KSO_WM_TEMPLATE_CATEGORY" val="diagram"/>
  <p:tag name="KSO_WM_TEMPLATE_INDEX" val="717"/>
  <p:tag name="KSO_WM_UNIT_LAYERLEVEL" val="1_1_1"/>
  <p:tag name="KSO_WM_TAG_VERSION" val="1.0"/>
  <p:tag name="KSO_WM_BEAUTIFY_FLAG" val="#wm#"/>
  <p:tag name="KSO_WM_UNIT_FILL_FORE_SCHEMECOLOR_INDEX" val="6"/>
  <p:tag name="KSO_WM_UNIT_FILL_TYPE" val="1"/>
</p:tagLst>
</file>

<file path=ppt/tags/tag246.xml><?xml version="1.0" encoding="utf-8"?>
<p:tagLst xmlns:p="http://schemas.openxmlformats.org/presentationml/2006/main">
  <p:tag name="KSO_WM_UNIT_VALUE" val="143*113"/>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717_6*l_h_x*1_3_1"/>
  <p:tag name="KSO_WM_TEMPLATE_CATEGORY" val="diagram"/>
  <p:tag name="KSO_WM_TEMPLATE_INDEX" val="717"/>
  <p:tag name="KSO_WM_UNIT_LAYERLEVEL" val="1_1_1"/>
  <p:tag name="KSO_WM_TAG_VERSION" val="1.0"/>
  <p:tag name="KSO_WM_BEAUTIFY_FLAG" val="#wm#"/>
  <p:tag name="KSO_WM_UNIT_FILL_FORE_SCHEMECOLOR_INDEX" val="7"/>
  <p:tag name="KSO_WM_UNIT_FILL_TYPE" val="1"/>
</p:tagLst>
</file>

<file path=ppt/tags/tag247.xml><?xml version="1.0" encoding="utf-8"?>
<p:tagLst xmlns:p="http://schemas.openxmlformats.org/presentationml/2006/main">
  <p:tag name="KSO_WM_UNIT_VALUE" val="115*101"/>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717_6*l_h_x*1_4_1"/>
  <p:tag name="KSO_WM_TEMPLATE_CATEGORY" val="diagram"/>
  <p:tag name="KSO_WM_TEMPLATE_INDEX" val="717"/>
  <p:tag name="KSO_WM_UNIT_LAYERLEVEL" val="1_1_1"/>
  <p:tag name="KSO_WM_TAG_VERSION" val="1.0"/>
  <p:tag name="KSO_WM_BEAUTIFY_FLAG" val="#wm#"/>
  <p:tag name="KSO_WM_UNIT_FILL_FORE_SCHEMECOLOR_INDEX" val="8"/>
  <p:tag name="KSO_WM_UNIT_FILL_TYPE" val="1"/>
</p:tagLst>
</file>

<file path=ppt/tags/tag248.xml><?xml version="1.0" encoding="utf-8"?>
<p:tagLst xmlns:p="http://schemas.openxmlformats.org/presentationml/2006/main">
  <p:tag name="KSO_WM_UNIT_VALUE" val="115*105"/>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717_6*l_h_x*1_5_1"/>
  <p:tag name="KSO_WM_TEMPLATE_CATEGORY" val="diagram"/>
  <p:tag name="KSO_WM_TEMPLATE_INDEX" val="717"/>
  <p:tag name="KSO_WM_UNIT_LAYERLEVEL" val="1_1_1"/>
  <p:tag name="KSO_WM_TAG_VERSION" val="1.0"/>
  <p:tag name="KSO_WM_BEAUTIFY_FLAG" val="#wm#"/>
  <p:tag name="KSO_WM_UNIT_FILL_FORE_SCHEMECOLOR_INDEX" val="9"/>
  <p:tag name="KSO_WM_UNIT_FILL_TYPE" val="1"/>
</p:tagLst>
</file>

<file path=ppt/tags/tag249.xml><?xml version="1.0" encoding="utf-8"?>
<p:tagLst xmlns:p="http://schemas.openxmlformats.org/presentationml/2006/main">
  <p:tag name="KSO_WM_UNIT_VALUE" val="108*121"/>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717_6*l_h_x*1_6_1"/>
  <p:tag name="KSO_WM_TEMPLATE_CATEGORY" val="diagram"/>
  <p:tag name="KSO_WM_TEMPLATE_INDEX" val="717"/>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3474_1*l_h_i*1_1_3"/>
  <p:tag name="KSO_WM_TEMPLATE_CATEGORY" val="diagram"/>
  <p:tag name="KSO_WM_TEMPLATE_INDEX" val="20203474"/>
  <p:tag name="KSO_WM_UNIT_LAYERLEVEL" val="1_1_1"/>
  <p:tag name="KSO_WM_TAG_VERSION" val="1.0"/>
  <p:tag name="KSO_WM_BEAUTIFY_FLAG" val="#wm#"/>
</p:tagLst>
</file>

<file path=ppt/tags/tag250.xml><?xml version="1.0" encoding="utf-8"?>
<p:tagLst xmlns:p="http://schemas.openxmlformats.org/presentationml/2006/main">
  <p:tag name="KSO_WM_UNIT_ISCONTENTS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717_6*l_h_a*1_1_1"/>
  <p:tag name="KSO_WM_TEMPLATE_CATEGORY" val="diagram"/>
  <p:tag name="KSO_WM_TEMPLATE_INDEX" val="717"/>
  <p:tag name="KSO_WM_UNIT_LAYERLEVEL" val="1_1_1"/>
  <p:tag name="KSO_WM_TAG_VERSION" val="1.0"/>
  <p:tag name="KSO_WM_BEAUTIFY_FLAG" val="#wm#"/>
  <p:tag name="KSO_WM_UNIT_TEXT_FILL_FORE_SCHEMECOLOR_INDEX" val="5"/>
  <p:tag name="KSO_WM_UNIT_TEXT_FILL_TYPE" val="1"/>
</p:tagLst>
</file>

<file path=ppt/tags/tag251.xml><?xml version="1.0" encoding="utf-8"?>
<p:tagLst xmlns:p="http://schemas.openxmlformats.org/presentationml/2006/main">
  <p:tag name="KSO_WM_UNIT_ISCONTENTS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717_6*l_h_a*1_2_1"/>
  <p:tag name="KSO_WM_TEMPLATE_CATEGORY" val="diagram"/>
  <p:tag name="KSO_WM_TEMPLATE_INDEX" val="717"/>
  <p:tag name="KSO_WM_UNIT_LAYERLEVEL" val="1_1_1"/>
  <p:tag name="KSO_WM_TAG_VERSION" val="1.0"/>
  <p:tag name="KSO_WM_BEAUTIFY_FLAG" val="#wm#"/>
  <p:tag name="KSO_WM_UNIT_TEXT_FILL_FORE_SCHEMECOLOR_INDEX" val="6"/>
  <p:tag name="KSO_WM_UNIT_TEXT_FILL_TYPE" val="1"/>
</p:tagLst>
</file>

<file path=ppt/tags/tag252.xml><?xml version="1.0" encoding="utf-8"?>
<p:tagLst xmlns:p="http://schemas.openxmlformats.org/presentationml/2006/main">
  <p:tag name="KSO_WM_UNIT_ISCONTENTS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717_6*l_h_a*1_3_1"/>
  <p:tag name="KSO_WM_TEMPLATE_CATEGORY" val="diagram"/>
  <p:tag name="KSO_WM_TEMPLATE_INDEX" val="717"/>
  <p:tag name="KSO_WM_UNIT_LAYERLEVEL" val="1_1_1"/>
  <p:tag name="KSO_WM_TAG_VERSION" val="1.0"/>
  <p:tag name="KSO_WM_BEAUTIFY_FLAG" val="#wm#"/>
  <p:tag name="KSO_WM_UNIT_TEXT_FILL_FORE_SCHEMECOLOR_INDEX" val="7"/>
  <p:tag name="KSO_WM_UNIT_TEXT_FILL_TYPE" val="1"/>
</p:tagLst>
</file>

<file path=ppt/tags/tag253.xml><?xml version="1.0" encoding="utf-8"?>
<p:tagLst xmlns:p="http://schemas.openxmlformats.org/presentationml/2006/main">
  <p:tag name="KSO_WM_UNIT_ISCONTENTS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717_6*l_h_a*1_4_1"/>
  <p:tag name="KSO_WM_TEMPLATE_CATEGORY" val="diagram"/>
  <p:tag name="KSO_WM_TEMPLATE_INDEX" val="717"/>
  <p:tag name="KSO_WM_UNIT_LAYERLEVEL" val="1_1_1"/>
  <p:tag name="KSO_WM_TAG_VERSION" val="1.0"/>
  <p:tag name="KSO_WM_BEAUTIFY_FLAG" val="#wm#"/>
  <p:tag name="KSO_WM_UNIT_TEXT_FILL_FORE_SCHEMECOLOR_INDEX" val="8"/>
  <p:tag name="KSO_WM_UNIT_TEXT_FILL_TYPE" val="1"/>
</p:tagLst>
</file>

<file path=ppt/tags/tag254.xml><?xml version="1.0" encoding="utf-8"?>
<p:tagLst xmlns:p="http://schemas.openxmlformats.org/presentationml/2006/main">
  <p:tag name="KSO_WM_UNIT_ISCONTENTS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717_6*l_h_a*1_5_1"/>
  <p:tag name="KSO_WM_TEMPLATE_CATEGORY" val="diagram"/>
  <p:tag name="KSO_WM_TEMPLATE_INDEX" val="717"/>
  <p:tag name="KSO_WM_UNIT_LAYERLEVEL" val="1_1_1"/>
  <p:tag name="KSO_WM_TAG_VERSION" val="1.0"/>
  <p:tag name="KSO_WM_BEAUTIFY_FLAG" val="#wm#"/>
  <p:tag name="KSO_WM_UNIT_TEXT_FILL_FORE_SCHEMECOLOR_INDEX" val="9"/>
  <p:tag name="KSO_WM_UNIT_TEXT_FILL_TYPE" val="1"/>
</p:tagLst>
</file>

<file path=ppt/tags/tag255.xml><?xml version="1.0" encoding="utf-8"?>
<p:tagLst xmlns:p="http://schemas.openxmlformats.org/presentationml/2006/main">
  <p:tag name="KSO_WM_UNIT_ISCONTENTS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717_6*l_h_a*1_6_1"/>
  <p:tag name="KSO_WM_TEMPLATE_CATEGORY" val="diagram"/>
  <p:tag name="KSO_WM_TEMPLATE_INDEX" val="717"/>
  <p:tag name="KSO_WM_UNIT_LAYERLEVEL" val="1_1_1"/>
  <p:tag name="KSO_WM_TAG_VERSION" val="1.0"/>
  <p:tag name="KSO_WM_BEAUTIFY_FLAG" val="#wm#"/>
  <p:tag name="KSO_WM_UNIT_TEXT_FILL_FORE_SCHEMECOLOR_INDEX" val="10"/>
  <p:tag name="KSO_WM_UNIT_TEXT_FILL_TYPE"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87611_3*m_h_i*1_1_1"/>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87611_3*m_h_i*1_1_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87611_3*m_h_i*1_1_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87611_3*m_h_i*1_1_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3474_1*l_h_a*1_2_1"/>
  <p:tag name="KSO_WM_TEMPLATE_CATEGORY" val="diagram"/>
  <p:tag name="KSO_WM_TEMPLATE_INDEX" val="20203474"/>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187611_3*m_h_i*1_1_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187611_3*m_h_i*1_1_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7"/>
  <p:tag name="KSO_WM_UNIT_ID" val="diagram20187611_3*m_h_i*1_1_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8"/>
  <p:tag name="KSO_WM_UNIT_ID" val="diagram20187611_3*m_h_i*1_1_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9"/>
  <p:tag name="KSO_WM_UNIT_ID" val="diagram20187611_3*m_h_i*1_1_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0"/>
  <p:tag name="KSO_WM_UNIT_ID" val="diagram20187611_3*m_h_i*1_1_1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1"/>
  <p:tag name="KSO_WM_UNIT_ID" val="diagram20187611_3*m_h_i*1_1_1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2"/>
  <p:tag name="KSO_WM_UNIT_ID" val="diagram20187611_3*m_h_i*1_1_1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3"/>
  <p:tag name="KSO_WM_UNIT_ID" val="diagram20187611_3*m_h_i*1_1_1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4"/>
  <p:tag name="KSO_WM_UNIT_ID" val="diagram20187611_3*m_h_i*1_1_1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3474_1*l_h_f*1_2_1"/>
  <p:tag name="KSO_WM_TEMPLATE_CATEGORY" val="diagram"/>
  <p:tag name="KSO_WM_TEMPLATE_INDEX" val="20203474"/>
  <p:tag name="KSO_WM_UNIT_LAYERLEVEL" val="1_1_1"/>
  <p:tag name="KSO_WM_TAG_VERSION" val="1.0"/>
  <p:tag name="KSO_WM_BEAUTIFY_FLAG" val="#wm#"/>
  <p:tag name="KSO_WM_UNIT_PRESET_TEXT" val="单击此处添加内容，言简意赅的阐述您的观点"/>
  <p:tag name="KSO_WM_UNIT_TEXT_FILL_FORE_SCHEMECOLOR_INDEX" val="13"/>
  <p:tag name="KSO_WM_UNIT_TEXT_FILL_TYPE"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5"/>
  <p:tag name="KSO_WM_UNIT_ID" val="diagram20187611_3*m_h_i*1_1_1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6"/>
  <p:tag name="KSO_WM_UNIT_ID" val="diagram20187611_3*m_h_i*1_1_1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7"/>
  <p:tag name="KSO_WM_UNIT_ID" val="diagram20187611_3*m_h_i*1_1_1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8"/>
  <p:tag name="KSO_WM_UNIT_ID" val="diagram20187611_3*m_h_i*1_1_1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9"/>
  <p:tag name="KSO_WM_UNIT_ID" val="diagram20187611_3*m_h_i*1_1_1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0"/>
  <p:tag name="KSO_WM_UNIT_ID" val="diagram20187611_3*m_h_i*1_1_2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1"/>
  <p:tag name="KSO_WM_UNIT_ID" val="diagram20187611_3*m_h_i*1_1_2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2"/>
  <p:tag name="KSO_WM_UNIT_ID" val="diagram20187611_3*m_h_i*1_1_2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3"/>
  <p:tag name="KSO_WM_UNIT_ID" val="diagram20187611_3*m_h_i*1_1_2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4"/>
  <p:tag name="KSO_WM_UNIT_ID" val="diagram20187611_3*m_h_i*1_1_2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3474_1*l_h_a*1_1_1"/>
  <p:tag name="KSO_WM_TEMPLATE_CATEGORY" val="diagram"/>
  <p:tag name="KSO_WM_TEMPLATE_INDEX" val="20203474"/>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5"/>
  <p:tag name="KSO_WM_UNIT_ID" val="diagram20187611_3*m_h_i*1_1_2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6"/>
  <p:tag name="KSO_WM_UNIT_ID" val="diagram20187611_3*m_h_i*1_1_2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7"/>
  <p:tag name="KSO_WM_UNIT_ID" val="diagram20187611_3*m_h_i*1_1_2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8"/>
  <p:tag name="KSO_WM_UNIT_ID" val="diagram20187611_3*m_h_i*1_1_2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9"/>
  <p:tag name="KSO_WM_UNIT_ID" val="diagram20187611_3*m_h_i*1_1_2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0"/>
  <p:tag name="KSO_WM_UNIT_ID" val="diagram20187611_3*m_h_i*1_1_3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1"/>
  <p:tag name="KSO_WM_UNIT_ID" val="diagram20187611_3*m_h_i*1_1_3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2"/>
  <p:tag name="KSO_WM_UNIT_ID" val="diagram20187611_3*m_h_i*1_1_3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3"/>
  <p:tag name="KSO_WM_UNIT_ID" val="diagram20187611_3*m_h_i*1_1_3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4"/>
  <p:tag name="KSO_WM_UNIT_ID" val="diagram20187611_3*m_h_i*1_1_34"/>
  <p:tag name="KSO_WM_TEMPLATE_CATEGORY" val="diagram"/>
  <p:tag name="KSO_WM_TEMPLATE_INDEX" val="2018761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2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3474_1*l_h_f*1_1_1"/>
  <p:tag name="KSO_WM_TEMPLATE_CATEGORY" val="diagram"/>
  <p:tag name="KSO_WM_TEMPLATE_INDEX" val="20203474"/>
  <p:tag name="KSO_WM_UNIT_LAYERLEVEL" val="1_1_1"/>
  <p:tag name="KSO_WM_TAG_VERSION" val="1.0"/>
  <p:tag name="KSO_WM_BEAUTIFY_FLAG" val="#wm#"/>
  <p:tag name="KSO_WM_UNIT_PRESET_TEXT" val="单击此处添加内容，言简意赅的阐述您的观点"/>
  <p:tag name="KSO_WM_UNIT_TEXT_FILL_FORE_SCHEMECOLOR_INDEX" val="13"/>
  <p:tag name="KSO_WM_UNIT_TEXT_FILL_TYPE"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5"/>
  <p:tag name="KSO_WM_UNIT_ID" val="diagram20187611_3*m_h_i*1_1_35"/>
  <p:tag name="KSO_WM_TEMPLATE_CATEGORY" val="diagram"/>
  <p:tag name="KSO_WM_TEMPLATE_INDEX" val="2018761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6"/>
  <p:tag name="KSO_WM_UNIT_ID" val="diagram20187611_3*m_h_i*1_1_36"/>
  <p:tag name="KSO_WM_TEMPLATE_CATEGORY" val="diagram"/>
  <p:tag name="KSO_WM_TEMPLATE_INDEX" val="20187611"/>
  <p:tag name="KSO_WM_UNIT_LAYERLEVEL" val="1_1_1"/>
  <p:tag name="KSO_WM_TAG_VERSION" val="1.0"/>
  <p:tag name="KSO_WM_BEAUTIFY_FLAG" val="#wm#"/>
  <p:tag name="KSO_WM_UNIT_TEXT_FILL_FORE_SCHEMECOLOR_INDEX" val="14"/>
  <p:tag name="KSO_WM_UNIT_TEXT_FILL_TYPE" val="1"/>
</p:tagLst>
</file>

<file path=ppt/tags/tag292.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87611_3*m_h_a*1_1_1"/>
  <p:tag name="KSO_WM_TEMPLATE_CATEGORY" val="diagram"/>
  <p:tag name="KSO_WM_TEMPLATE_INDEX" val="2018761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87611_3*m_h_i*1_2_1"/>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87611_3*m_h_i*1_2_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87611_3*m_h_i*1_2_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87611_3*m_h_i*1_2_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187611_3*m_h_i*1_2_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187611_3*m_h_i*1_2_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187611_3*m_h_i*1_2_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4"/>
  <p:tag name="KSO_WM_UNIT_ID" val="diagram20190163_2*q_h_i*1_3_4"/>
  <p:tag name="KSO_WM_TEMPLATE_CATEGORY" val="diagram"/>
  <p:tag name="KSO_WM_TEMPLATE_INDEX" val="20190163"/>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7_6*l_h_i*1_1_3"/>
  <p:tag name="KSO_WM_TEMPLATE_CATEGORY" val="diagram"/>
  <p:tag name="KSO_WM_TEMPLATE_INDEX" val="71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187611_3*m_h_i*1_2_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187611_3*m_h_i*1_2_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0"/>
  <p:tag name="KSO_WM_UNIT_ID" val="diagram20187611_3*m_h_i*1_2_1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1"/>
  <p:tag name="KSO_WM_UNIT_ID" val="diagram20187611_3*m_h_i*1_2_1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2"/>
  <p:tag name="KSO_WM_UNIT_ID" val="diagram20187611_3*m_h_i*1_2_1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3"/>
  <p:tag name="KSO_WM_UNIT_ID" val="diagram20187611_3*m_h_i*1_2_1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4"/>
  <p:tag name="KSO_WM_UNIT_ID" val="diagram20187611_3*m_h_i*1_2_1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5"/>
  <p:tag name="KSO_WM_UNIT_ID" val="diagram20187611_3*m_h_i*1_2_1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6"/>
  <p:tag name="KSO_WM_UNIT_ID" val="diagram20187611_3*m_h_i*1_2_1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7"/>
  <p:tag name="KSO_WM_UNIT_ID" val="diagram20187611_3*m_h_i*1_2_1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717_6*l_h_a*1_1_1"/>
  <p:tag name="KSO_WM_TEMPLATE_CATEGORY" val="diagram"/>
  <p:tag name="KSO_WM_TEMPLATE_INDEX" val="717"/>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8"/>
  <p:tag name="KSO_WM_UNIT_ID" val="diagram20187611_3*m_h_i*1_2_1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9"/>
  <p:tag name="KSO_WM_UNIT_ID" val="diagram20187611_3*m_h_i*1_2_1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0"/>
  <p:tag name="KSO_WM_UNIT_ID" val="diagram20187611_3*m_h_i*1_2_2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1"/>
  <p:tag name="KSO_WM_UNIT_ID" val="diagram20187611_3*m_h_i*1_2_2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2"/>
  <p:tag name="KSO_WM_UNIT_ID" val="diagram20187611_3*m_h_i*1_2_2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3"/>
  <p:tag name="KSO_WM_UNIT_ID" val="diagram20187611_3*m_h_i*1_2_2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4"/>
  <p:tag name="KSO_WM_UNIT_ID" val="diagram20187611_3*m_h_i*1_2_2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5"/>
  <p:tag name="KSO_WM_UNIT_ID" val="diagram20187611_3*m_h_i*1_2_2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6"/>
  <p:tag name="KSO_WM_UNIT_ID" val="diagram20187611_3*m_h_i*1_2_2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7"/>
  <p:tag name="KSO_WM_UNIT_ID" val="diagram20187611_3*m_h_i*1_2_2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7_6*l_h_i*1_1_2"/>
  <p:tag name="KSO_WM_TEMPLATE_CATEGORY" val="diagram"/>
  <p:tag name="KSO_WM_TEMPLATE_INDEX" val="71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8"/>
  <p:tag name="KSO_WM_UNIT_ID" val="diagram20187611_3*m_h_i*1_2_2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9"/>
  <p:tag name="KSO_WM_UNIT_ID" val="diagram20187611_3*m_h_i*1_2_2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0"/>
  <p:tag name="KSO_WM_UNIT_ID" val="diagram20187611_3*m_h_i*1_2_3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1"/>
  <p:tag name="KSO_WM_UNIT_ID" val="diagram20187611_3*m_h_i*1_2_3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2"/>
  <p:tag name="KSO_WM_UNIT_ID" val="diagram20187611_3*m_h_i*1_2_3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3"/>
  <p:tag name="KSO_WM_UNIT_ID" val="diagram20187611_3*m_h_i*1_2_3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4"/>
  <p:tag name="KSO_WM_UNIT_ID" val="diagram20187611_3*m_h_i*1_2_34"/>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5"/>
  <p:tag name="KSO_WM_UNIT_ID" val="diagram20187611_3*m_h_i*1_2_3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6"/>
  <p:tag name="KSO_WM_UNIT_ID" val="diagram20187611_3*m_h_i*1_2_3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7"/>
  <p:tag name="KSO_WM_UNIT_ID" val="diagram20187611_3*m_h_i*1_2_3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3.xml><?xml version="1.0" encoding="utf-8"?>
<p:tagLst xmlns:p="http://schemas.openxmlformats.org/presentationml/2006/main">
  <p:tag name="KSO_WM_UNIT_VALUE" val="51*6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717_6*l_h_x*1_1_1"/>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8"/>
  <p:tag name="KSO_WM_UNIT_ID" val="diagram20187611_3*m_h_i*1_2_3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9"/>
  <p:tag name="KSO_WM_UNIT_ID" val="diagram20187611_3*m_h_i*1_2_3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0"/>
  <p:tag name="KSO_WM_UNIT_ID" val="diagram20187611_3*m_h_i*1_2_4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1"/>
  <p:tag name="KSO_WM_UNIT_ID" val="diagram20187611_3*m_h_i*1_2_4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2"/>
  <p:tag name="KSO_WM_UNIT_ID" val="diagram20187611_3*m_h_i*1_2_4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3"/>
  <p:tag name="KSO_WM_UNIT_ID" val="diagram20187611_3*m_h_i*1_2_4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4"/>
  <p:tag name="KSO_WM_UNIT_ID" val="diagram20187611_3*m_h_i*1_2_4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5"/>
  <p:tag name="KSO_WM_UNIT_ID" val="diagram20187611_3*m_h_i*1_2_4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6"/>
  <p:tag name="KSO_WM_UNIT_ID" val="diagram20187611_3*m_h_i*1_2_4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7"/>
  <p:tag name="KSO_WM_UNIT_ID" val="diagram20187611_3*m_h_i*1_2_4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7_6*l_h_i*1_2_3"/>
  <p:tag name="KSO_WM_TEMPLATE_CATEGORY" val="diagram"/>
  <p:tag name="KSO_WM_TEMPLATE_INDEX" val="71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8"/>
  <p:tag name="KSO_WM_UNIT_ID" val="diagram20187611_3*m_h_i*1_2_4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9"/>
  <p:tag name="KSO_WM_UNIT_ID" val="diagram20187611_3*m_h_i*1_2_4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0"/>
  <p:tag name="KSO_WM_UNIT_ID" val="diagram20187611_3*m_h_i*1_2_5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1"/>
  <p:tag name="KSO_WM_UNIT_ID" val="diagram20187611_3*m_h_i*1_2_5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2"/>
  <p:tag name="KSO_WM_UNIT_ID" val="diagram20187611_3*m_h_i*1_2_5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3"/>
  <p:tag name="KSO_WM_UNIT_ID" val="diagram20187611_3*m_h_i*1_2_5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4"/>
  <p:tag name="KSO_WM_UNIT_ID" val="diagram20187611_3*m_h_i*1_2_5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5"/>
  <p:tag name="KSO_WM_UNIT_ID" val="diagram20187611_3*m_h_i*1_2_5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6"/>
  <p:tag name="KSO_WM_UNIT_ID" val="diagram20187611_3*m_h_i*1_2_5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7"/>
  <p:tag name="KSO_WM_UNIT_ID" val="diagram20187611_3*m_h_i*1_2_5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717_6*l_h_a*1_2_1"/>
  <p:tag name="KSO_WM_TEMPLATE_CATEGORY" val="diagram"/>
  <p:tag name="KSO_WM_TEMPLATE_INDEX" val="717"/>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8"/>
  <p:tag name="KSO_WM_UNIT_ID" val="diagram20187611_3*m_h_i*1_2_5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9"/>
  <p:tag name="KSO_WM_UNIT_ID" val="diagram20187611_3*m_h_i*1_2_5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0"/>
  <p:tag name="KSO_WM_UNIT_ID" val="diagram20187611_3*m_h_i*1_2_6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1"/>
  <p:tag name="KSO_WM_UNIT_ID" val="diagram20187611_3*m_h_i*1_2_6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2"/>
  <p:tag name="KSO_WM_UNIT_ID" val="diagram20187611_3*m_h_i*1_2_6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3"/>
  <p:tag name="KSO_WM_UNIT_ID" val="diagram20187611_3*m_h_i*1_2_6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4"/>
  <p:tag name="KSO_WM_UNIT_ID" val="diagram20187611_3*m_h_i*1_2_6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5"/>
  <p:tag name="KSO_WM_UNIT_ID" val="diagram20187611_3*m_h_i*1_2_6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6"/>
  <p:tag name="KSO_WM_UNIT_ID" val="diagram20187611_3*m_h_i*1_2_6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7"/>
  <p:tag name="KSO_WM_UNIT_ID" val="diagram20187611_3*m_h_i*1_2_6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7_6*l_h_i*1_2_2"/>
  <p:tag name="KSO_WM_TEMPLATE_CATEGORY" val="diagram"/>
  <p:tag name="KSO_WM_TEMPLATE_INDEX" val="71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8"/>
  <p:tag name="KSO_WM_UNIT_ID" val="diagram20187611_3*m_h_i*1_2_6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9"/>
  <p:tag name="KSO_WM_UNIT_ID" val="diagram20187611_3*m_h_i*1_2_69"/>
  <p:tag name="KSO_WM_TEMPLATE_CATEGORY" val="diagram"/>
  <p:tag name="KSO_WM_TEMPLATE_INDEX" val="20187611"/>
  <p:tag name="KSO_WM_UNIT_LAYERLEVEL" val="1_1_1"/>
  <p:tag name="KSO_WM_TAG_VERSION" val="1.0"/>
  <p:tag name="KSO_WM_BEAUTIFY_FLAG" val="#wm#"/>
  <p:tag name="KSO_WM_UNIT_TEXT_FILL_FORE_SCHEMECOLOR_INDEX" val="14"/>
  <p:tag name="KSO_WM_UNIT_TEXT_FILL_TYPE" val="1"/>
</p:tagLst>
</file>

<file path=ppt/tags/tag362.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7611_3*m_h_a*1_2_1"/>
  <p:tag name="KSO_WM_TEMPLATE_CATEGORY" val="diagram"/>
  <p:tag name="KSO_WM_TEMPLATE_INDEX" val="2018761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87611_3*m_h_i*1_3_1"/>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87611_3*m_h_i*1_3_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87611_3*m_h_i*1_3_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87611_3*m_h_i*1_3_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187611_3*m_h_i*1_3_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187611_3*m_h_i*1_3_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187611_3*m_h_i*1_3_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7.xml><?xml version="1.0" encoding="utf-8"?>
<p:tagLst xmlns:p="http://schemas.openxmlformats.org/presentationml/2006/main">
  <p:tag name="KSO_WM_UNIT_VALUE" val="51*5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717_6*l_h_x*1_2_1"/>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187611_3*m_h_i*1_3_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187611_3*m_h_i*1_3_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187611_3*m_h_i*1_3_1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187611_3*m_h_i*1_3_1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2"/>
  <p:tag name="KSO_WM_UNIT_ID" val="diagram20187611_3*m_h_i*1_3_1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3"/>
  <p:tag name="KSO_WM_UNIT_ID" val="diagram20187611_3*m_h_i*1_3_1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4"/>
  <p:tag name="KSO_WM_UNIT_ID" val="diagram20187611_3*m_h_i*1_3_1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5"/>
  <p:tag name="KSO_WM_UNIT_ID" val="diagram20187611_3*m_h_i*1_3_1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6"/>
  <p:tag name="KSO_WM_UNIT_ID" val="diagram20187611_3*m_h_i*1_3_1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8"/>
  <p:tag name="KSO_WM_UNIT_ID" val="diagram20187611_3*m_h_i*1_3_1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7_6*l_h_i*1_4_3"/>
  <p:tag name="KSO_WM_TEMPLATE_CATEGORY" val="diagram"/>
  <p:tag name="KSO_WM_TEMPLATE_INDEX" val="71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9"/>
  <p:tag name="KSO_WM_UNIT_ID" val="diagram20187611_3*m_h_i*1_3_1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0"/>
  <p:tag name="KSO_WM_UNIT_ID" val="diagram20187611_3*m_h_i*1_3_2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1"/>
  <p:tag name="KSO_WM_UNIT_ID" val="diagram20187611_3*m_h_i*1_3_2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2"/>
  <p:tag name="KSO_WM_UNIT_ID" val="diagram20187611_3*m_h_i*1_3_2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3"/>
  <p:tag name="KSO_WM_UNIT_ID" val="diagram20187611_3*m_h_i*1_3_2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4"/>
  <p:tag name="KSO_WM_UNIT_ID" val="diagram20187611_3*m_h_i*1_3_2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5"/>
  <p:tag name="KSO_WM_UNIT_ID" val="diagram20187611_3*m_h_i*1_3_2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6"/>
  <p:tag name="KSO_WM_UNIT_ID" val="diagram20187611_3*m_h_i*1_3_2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7"/>
  <p:tag name="KSO_WM_UNIT_ID" val="diagram20187611_3*m_h_i*1_3_2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8"/>
  <p:tag name="KSO_WM_UNIT_ID" val="diagram20187611_3*m_h_i*1_3_2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717_6*l_h_a*1_4_1"/>
  <p:tag name="KSO_WM_TEMPLATE_CATEGORY" val="diagram"/>
  <p:tag name="KSO_WM_TEMPLATE_INDEX" val="717"/>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9"/>
  <p:tag name="KSO_WM_UNIT_ID" val="diagram20187611_3*m_h_i*1_3_2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0"/>
  <p:tag name="KSO_WM_UNIT_ID" val="diagram20187611_3*m_h_i*1_3_3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1"/>
  <p:tag name="KSO_WM_UNIT_ID" val="diagram20187611_3*m_h_i*1_3_3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2"/>
  <p:tag name="KSO_WM_UNIT_ID" val="diagram20187611_3*m_h_i*1_3_3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3"/>
  <p:tag name="KSO_WM_UNIT_ID" val="diagram20187611_3*m_h_i*1_3_3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4"/>
  <p:tag name="KSO_WM_UNIT_ID" val="diagram20187611_3*m_h_i*1_3_34"/>
  <p:tag name="KSO_WM_TEMPLATE_CATEGORY" val="diagram"/>
  <p:tag name="KSO_WM_TEMPLATE_INDEX" val="2018761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5"/>
  <p:tag name="KSO_WM_UNIT_ID" val="diagram20187611_3*m_h_i*1_3_35"/>
  <p:tag name="KSO_WM_TEMPLATE_CATEGORY" val="diagram"/>
  <p:tag name="KSO_WM_TEMPLATE_INDEX" val="2018761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6"/>
  <p:tag name="KSO_WM_UNIT_ID" val="diagram20187611_3*m_h_i*1_3_36"/>
  <p:tag name="KSO_WM_TEMPLATE_CATEGORY" val="diagram"/>
  <p:tag name="KSO_WM_TEMPLATE_INDEX" val="20187611"/>
  <p:tag name="KSO_WM_UNIT_LAYERLEVEL" val="1_1_1"/>
  <p:tag name="KSO_WM_TAG_VERSION" val="1.0"/>
  <p:tag name="KSO_WM_BEAUTIFY_FLAG" val="#wm#"/>
  <p:tag name="KSO_WM_UNIT_TEXT_FILL_FORE_SCHEMECOLOR_INDEX" val="14"/>
  <p:tag name="KSO_WM_UNIT_TEXT_FILL_TYPE" val="1"/>
</p:tagLst>
</file>

<file path=ppt/tags/tag398.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87611_3*m_h_a*1_3_1"/>
  <p:tag name="KSO_WM_TEMPLATE_CATEGORY" val="diagram"/>
  <p:tag name="KSO_WM_TEMPLATE_INDEX" val="2018761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7"/>
  <p:tag name="KSO_WM_UNIT_ID" val="diagram20187611_3*m_h_i*1_3_1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90163_2*q_i*1_1"/>
  <p:tag name="KSO_WM_TEMPLATE_CATEGORY" val="diagram"/>
  <p:tag name="KSO_WM_TEMPLATE_INDEX" val="2019016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7_6*l_h_i*1_4_2"/>
  <p:tag name="KSO_WM_TEMPLATE_CATEGORY" val="diagram"/>
  <p:tag name="KSO_WM_TEMPLATE_INDEX" val="71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87611_3*m_h_i*1_4_1"/>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87611_3*m_h_i*1_4_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87611_3*m_h_i*1_4_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187611_3*m_h_i*1_4_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187611_3*m_h_i*1_4_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6"/>
  <p:tag name="KSO_WM_UNIT_ID" val="diagram20187611_3*m_h_i*1_4_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7"/>
  <p:tag name="KSO_WM_UNIT_ID" val="diagram20187611_3*m_h_i*1_4_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8"/>
  <p:tag name="KSO_WM_UNIT_ID" val="diagram20187611_3*m_h_i*1_4_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9"/>
  <p:tag name="KSO_WM_UNIT_ID" val="diagram20187611_3*m_h_i*1_4_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0"/>
  <p:tag name="KSO_WM_UNIT_ID" val="diagram20187611_3*m_h_i*1_4_1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1.xml><?xml version="1.0" encoding="utf-8"?>
<p:tagLst xmlns:p="http://schemas.openxmlformats.org/presentationml/2006/main">
  <p:tag name="KSO_WM_UNIT_VALUE" val="51*59"/>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717_6*l_h_x*1_4_1"/>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1"/>
  <p:tag name="KSO_WM_UNIT_ID" val="diagram20187611_3*m_h_i*1_4_1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2"/>
  <p:tag name="KSO_WM_UNIT_ID" val="diagram20187611_3*m_h_i*1_4_1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3"/>
  <p:tag name="KSO_WM_UNIT_ID" val="diagram20187611_3*m_h_i*1_4_1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4"/>
  <p:tag name="KSO_WM_UNIT_ID" val="diagram20187611_3*m_h_i*1_4_1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5"/>
  <p:tag name="KSO_WM_UNIT_ID" val="diagram20187611_3*m_h_i*1_4_1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6"/>
  <p:tag name="KSO_WM_UNIT_ID" val="diagram20187611_3*m_h_i*1_4_1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7"/>
  <p:tag name="KSO_WM_UNIT_ID" val="diagram20187611_3*m_h_i*1_4_1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8"/>
  <p:tag name="KSO_WM_UNIT_ID" val="diagram20187611_3*m_h_i*1_4_1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9"/>
  <p:tag name="KSO_WM_UNIT_ID" val="diagram20187611_3*m_h_i*1_4_1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0"/>
  <p:tag name="KSO_WM_UNIT_ID" val="diagram20187611_3*m_h_i*1_4_2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7_6*l_h_i*1_5_3"/>
  <p:tag name="KSO_WM_TEMPLATE_CATEGORY" val="diagram"/>
  <p:tag name="KSO_WM_TEMPLATE_INDEX" val="717"/>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1"/>
  <p:tag name="KSO_WM_UNIT_ID" val="diagram20187611_3*m_h_i*1_4_2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2"/>
  <p:tag name="KSO_WM_UNIT_ID" val="diagram20187611_3*m_h_i*1_4_2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3"/>
  <p:tag name="KSO_WM_UNIT_ID" val="diagram20187611_3*m_h_i*1_4_2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4"/>
  <p:tag name="KSO_WM_UNIT_ID" val="diagram20187611_3*m_h_i*1_4_2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5"/>
  <p:tag name="KSO_WM_UNIT_ID" val="diagram20187611_3*m_h_i*1_4_2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6"/>
  <p:tag name="KSO_WM_UNIT_ID" val="diagram20187611_3*m_h_i*1_4_2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7"/>
  <p:tag name="KSO_WM_UNIT_ID" val="diagram20187611_3*m_h_i*1_4_2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8"/>
  <p:tag name="KSO_WM_UNIT_ID" val="diagram20187611_3*m_h_i*1_4_2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9"/>
  <p:tag name="KSO_WM_UNIT_ID" val="diagram20187611_3*m_h_i*1_4_2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0"/>
  <p:tag name="KSO_WM_UNIT_ID" val="diagram20187611_3*m_h_i*1_4_3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717_6*l_h_a*1_5_1"/>
  <p:tag name="KSO_WM_TEMPLATE_CATEGORY" val="diagram"/>
  <p:tag name="KSO_WM_TEMPLATE_INDEX" val="717"/>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1"/>
  <p:tag name="KSO_WM_UNIT_ID" val="diagram20187611_3*m_h_i*1_4_3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2"/>
  <p:tag name="KSO_WM_UNIT_ID" val="diagram20187611_3*m_h_i*1_4_3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3"/>
  <p:tag name="KSO_WM_UNIT_ID" val="diagram20187611_3*m_h_i*1_4_3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4"/>
  <p:tag name="KSO_WM_UNIT_ID" val="diagram20187611_3*m_h_i*1_4_34"/>
  <p:tag name="KSO_WM_TEMPLATE_CATEGORY" val="diagram"/>
  <p:tag name="KSO_WM_TEMPLATE_INDEX" val="2018761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5"/>
  <p:tag name="KSO_WM_UNIT_ID" val="diagram20187611_3*m_h_i*1_4_35"/>
  <p:tag name="KSO_WM_TEMPLATE_CATEGORY" val="diagram"/>
  <p:tag name="KSO_WM_TEMPLATE_INDEX" val="2018761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6"/>
  <p:tag name="KSO_WM_UNIT_ID" val="diagram20187611_3*m_h_i*1_4_36"/>
  <p:tag name="KSO_WM_TEMPLATE_CATEGORY" val="diagram"/>
  <p:tag name="KSO_WM_TEMPLATE_INDEX" val="20187611"/>
  <p:tag name="KSO_WM_UNIT_LAYERLEVEL" val="1_1_1"/>
  <p:tag name="KSO_WM_TAG_VERSION" val="1.0"/>
  <p:tag name="KSO_WM_BEAUTIFY_FLAG" val="#wm#"/>
  <p:tag name="KSO_WM_UNIT_TEXT_FILL_FORE_SCHEMECOLOR_INDEX" val="14"/>
  <p:tag name="KSO_WM_UNIT_TEXT_FILL_TYPE" val="1"/>
</p:tagLst>
</file>

<file path=ppt/tags/tag436.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87611_3*m_h_a*1_4_1"/>
  <p:tag name="KSO_WM_TEMPLATE_CATEGORY" val="diagram"/>
  <p:tag name="KSO_WM_TEMPLATE_INDEX" val="2018761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7_6*l_h_i*1_5_2"/>
  <p:tag name="KSO_WM_TEMPLATE_CATEGORY" val="diagram"/>
  <p:tag name="KSO_WM_TEMPLATE_INDEX" val="71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45.xml><?xml version="1.0" encoding="utf-8"?>
<p:tagLst xmlns:p="http://schemas.openxmlformats.org/presentationml/2006/main">
  <p:tag name="KSO_WM_UNIT_VALUE" val="51*34"/>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717_6*l_h_x*1_5_1"/>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7_6*l_h_i*1_3_3"/>
  <p:tag name="KSO_WM_TEMPLATE_CATEGORY" val="diagram"/>
  <p:tag name="KSO_WM_TEMPLATE_INDEX" val="717"/>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4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717_6*l_h_a*1_3_1"/>
  <p:tag name="KSO_WM_TEMPLATE_CATEGORY" val="diagram"/>
  <p:tag name="KSO_WM_TEMPLATE_INDEX" val="717"/>
  <p:tag name="KSO_WM_UNIT_LAYERLEVEL" val="1_1_1"/>
  <p:tag name="KSO_WM_TAG_VERSION" val="1.0"/>
  <p:tag name="KSO_WM_BEAUTIFY_FLAG" val="#wm#"/>
  <p:tag name="KSO_WM_UNIT_PRESET_TEXT" val="添加标题"/>
  <p:tag name="KSO_WM_UNIT_TEXT_FILL_FORE_SCHEMECOLOR_INDEX" val="9"/>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7_6*l_h_i*1_3_2"/>
  <p:tag name="KSO_WM_TEMPLATE_CATEGORY" val="diagram"/>
  <p:tag name="KSO_WM_TEMPLATE_INDEX" val="71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49.xml><?xml version="1.0" encoding="utf-8"?>
<p:tagLst xmlns:p="http://schemas.openxmlformats.org/presentationml/2006/main">
  <p:tag name="KSO_WM_UNIT_VALUE" val="51*4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717_6*l_h_x*1_3_1"/>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90163_2*q_i*1_2"/>
  <p:tag name="KSO_WM_TEMPLATE_CATEGORY" val="diagram"/>
  <p:tag name="KSO_WM_TEMPLATE_INDEX" val="20190163"/>
  <p:tag name="KSO_WM_UNIT_LAYERLEVEL" val="1_1"/>
  <p:tag name="KSO_WM_TAG_VERSION" val="1.0"/>
  <p:tag name="KSO_WM_BEAUTIFY_FLAG" val="#wm#"/>
  <p:tag name="KSO_WM_UNIT_TEXT_FILL_FORE_SCHEMECOLOR_INDEX" val="13"/>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717_6*l_h_i*1_6_3"/>
  <p:tag name="KSO_WM_TEMPLATE_CATEGORY" val="diagram"/>
  <p:tag name="KSO_WM_TEMPLATE_INDEX" val="717"/>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5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717_6*l_h_a*1_6_1"/>
  <p:tag name="KSO_WM_TEMPLATE_CATEGORY" val="diagram"/>
  <p:tag name="KSO_WM_TEMPLATE_INDEX" val="717"/>
  <p:tag name="KSO_WM_UNIT_LAYERLEVEL" val="1_1_1"/>
  <p:tag name="KSO_WM_TAG_VERSION" val="1.0"/>
  <p:tag name="KSO_WM_BEAUTIFY_FLAG" val="#wm#"/>
  <p:tag name="KSO_WM_UNIT_PRESET_TEXT" val="添加标题"/>
  <p:tag name="KSO_WM_UNIT_TEXT_FILL_FORE_SCHEMECOLOR_INDEX" val="10"/>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17_6*l_h_i*1_6_2"/>
  <p:tag name="KSO_WM_TEMPLATE_CATEGORY" val="diagram"/>
  <p:tag name="KSO_WM_TEMPLATE_INDEX" val="71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53.xml><?xml version="1.0" encoding="utf-8"?>
<p:tagLst xmlns:p="http://schemas.openxmlformats.org/presentationml/2006/main">
  <p:tag name="KSO_WM_UNIT_VALUE" val="46*49"/>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717_6*l_h_x*1_6_1"/>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632_4*l_h_i*1_1_1"/>
  <p:tag name="KSO_WM_TEMPLATE_CATEGORY" val="diagram"/>
  <p:tag name="KSO_WM_TEMPLATE_INDEX" val="632"/>
  <p:tag name="KSO_WM_UNIT_LAYERLEVEL" val="1_1_1"/>
  <p:tag name="KSO_WM_TAG_VERSION" val="1.0"/>
  <p:tag name="KSO_WM_BEAUTIFY_FLAG" val="#wm#"/>
  <p:tag name="KSO_WM_UNIT_TEXT_FILL_FORE_SCHEMECOLOR_INDEX" val="5"/>
  <p:tag name="KSO_WM_UNIT_TEXT_FILL_TYPE" val="1"/>
</p:tagLst>
</file>

<file path=ppt/tags/tag55.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32_4*l_h_a*1_1_1"/>
  <p:tag name="KSO_WM_TEMPLATE_CATEGORY" val="diagram"/>
  <p:tag name="KSO_WM_TEMPLATE_INDEX" val="63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32_4*l_h_i*1_1_1"/>
  <p:tag name="KSO_WM_TEMPLATE_CATEGORY" val="diagram"/>
  <p:tag name="KSO_WM_TEMPLATE_INDEX" val="6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632_4*l_h_i*1_2_1"/>
  <p:tag name="KSO_WM_TEMPLATE_CATEGORY" val="diagram"/>
  <p:tag name="KSO_WM_TEMPLATE_INDEX" val="632"/>
  <p:tag name="KSO_WM_UNIT_LAYERLEVEL" val="1_1_1"/>
  <p:tag name="KSO_WM_TAG_VERSION" val="1.0"/>
  <p:tag name="KSO_WM_BEAUTIFY_FLAG" val="#wm#"/>
  <p:tag name="KSO_WM_UNIT_TEXT_FILL_FORE_SCHEMECOLOR_INDEX" val="6"/>
  <p:tag name="KSO_WM_UNIT_TEXT_FILL_TYPE" val="1"/>
</p:tagLst>
</file>

<file path=ppt/tags/tag58.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32_4*l_h_a*1_2_1"/>
  <p:tag name="KSO_WM_TEMPLATE_CATEGORY" val="diagram"/>
  <p:tag name="KSO_WM_TEMPLATE_INDEX" val="632"/>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32_4*l_h_i*1_2_1"/>
  <p:tag name="KSO_WM_TEMPLATE_CATEGORY" val="diagram"/>
  <p:tag name="KSO_WM_TEMPLATE_INDEX" val="6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90163_2*q_h_i*1_1_3"/>
  <p:tag name="KSO_WM_TEMPLATE_CATEGORY" val="diagram"/>
  <p:tag name="KSO_WM_TEMPLATE_INDEX" val="201901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632_4*l_h_i*1_3_1"/>
  <p:tag name="KSO_WM_TEMPLATE_CATEGORY" val="diagram"/>
  <p:tag name="KSO_WM_TEMPLATE_INDEX" val="632"/>
  <p:tag name="KSO_WM_UNIT_LAYERLEVEL" val="1_1_1"/>
  <p:tag name="KSO_WM_TAG_VERSION" val="1.0"/>
  <p:tag name="KSO_WM_BEAUTIFY_FLAG" val="#wm#"/>
  <p:tag name="KSO_WM_UNIT_TEXT_FILL_FORE_SCHEMECOLOR_INDEX" val="7"/>
  <p:tag name="KSO_WM_UNIT_TEXT_FILL_TYPE" val="1"/>
</p:tagLst>
</file>

<file path=ppt/tags/tag61.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32_4*l_h_a*1_3_1"/>
  <p:tag name="KSO_WM_TEMPLATE_CATEGORY" val="diagram"/>
  <p:tag name="KSO_WM_TEMPLATE_INDEX" val="632"/>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632_4*l_h_i*1_3_1"/>
  <p:tag name="KSO_WM_TEMPLATE_CATEGORY" val="diagram"/>
  <p:tag name="KSO_WM_TEMPLATE_INDEX" val="632"/>
  <p:tag name="KSO_WM_UNIT_LAYERLEVEL" val="1_1_1"/>
  <p:tag name="KSO_WM_TAG_VERSION" val="1.0"/>
  <p:tag name="KSO_WM_BEAUTIFY_FLAG" val="#wm#"/>
  <p:tag name="KSO_WM_UNIT_FILL_FORE_SCHEMECOLOR_INDEX" val="7"/>
  <p:tag name="KSO_WM_UNIT_FILL_TYPE" val="1"/>
  <p:tag name="KSO_WM_UNIT_TEXT_FILL_FORE_SCHEMECOLOR_INDEX" val="7"/>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632_4*l_h_i*1_4_1"/>
  <p:tag name="KSO_WM_TEMPLATE_CATEGORY" val="diagram"/>
  <p:tag name="KSO_WM_TEMPLATE_INDEX" val="632"/>
  <p:tag name="KSO_WM_UNIT_LAYERLEVEL" val="1_1_1"/>
  <p:tag name="KSO_WM_TAG_VERSION" val="1.0"/>
  <p:tag name="KSO_WM_BEAUTIFY_FLAG" val="#wm#"/>
  <p:tag name="KSO_WM_UNIT_TEXT_FILL_FORE_SCHEMECOLOR_INDEX" val="8"/>
  <p:tag name="KSO_WM_UNIT_TEXT_FILL_TYPE" val="1"/>
</p:tagLst>
</file>

<file path=ppt/tags/tag64.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632_4*l_h_a*1_4_1"/>
  <p:tag name="KSO_WM_TEMPLATE_CATEGORY" val="diagram"/>
  <p:tag name="KSO_WM_TEMPLATE_INDEX" val="632"/>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632_4*l_h_i*1_4_1"/>
  <p:tag name="KSO_WM_TEMPLATE_CATEGORY" val="diagram"/>
  <p:tag name="KSO_WM_TEMPLATE_INDEX" val="6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66.xml><?xml version="1.0" encoding="utf-8"?>
<p:tagLst xmlns:p="http://schemas.openxmlformats.org/presentationml/2006/main">
  <p:tag name="KSO_WM_TAG_VERSION" val="1.0"/>
  <p:tag name="KSO_WM_TEMPLATE_CATEGORY" val="diagram"/>
  <p:tag name="KSO_WM_TEMPLATE_INDEX" val="788"/>
  <p:tag name="KSO_WM_UNIT_TYPE" val="l_h_f"/>
  <p:tag name="KSO_WM_UNIT_INDEX" val="1_2_1"/>
  <p:tag name="KSO_WM_UNIT_ID" val="diagram788_2*l_h_f*1_2_1"/>
  <p:tag name="KSO_WM_UNIT_LAYERLEVEL" val="1_1_1"/>
  <p:tag name="KSO_WM_UNIT_VALUE" val="20"/>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PRESET_TEXT" val="单击此处添加文本具体内容，简明扼要的阐述您的观点。"/>
  <p:tag name="KSO_WM_UNIT_DIAGRAM_IS_NEED_ADD_PATH_ANIM" val="0"/>
  <p:tag name="KSO_WM_UNIT_TEXT_FILL_FORE_SCHEMECOLOR_INDEX" val="13"/>
  <p:tag name="KSO_WM_UNIT_TEXT_FILL_TYPE" val="1"/>
</p:tagLst>
</file>

<file path=ppt/tags/tag67.xml><?xml version="1.0" encoding="utf-8"?>
<p:tagLst xmlns:p="http://schemas.openxmlformats.org/presentationml/2006/main">
  <p:tag name="KSO_WM_TAG_VERSION" val="1.0"/>
  <p:tag name="KSO_WM_TEMPLATE_CATEGORY" val="diagram"/>
  <p:tag name="KSO_WM_TEMPLATE_INDEX" val="788"/>
  <p:tag name="KSO_WM_UNIT_TYPE" val="l_h_i"/>
  <p:tag name="KSO_WM_UNIT_INDEX" val="1_2_1"/>
  <p:tag name="KSO_WM_UNIT_ID" val="diagram788_2*l_h_i*1_2_1"/>
  <p:tag name="KSO_WM_UNIT_LAYERLEVEL" val="1_1_1"/>
  <p:tag name="KSO_WM_UNIT_HIGHLIGHT" val="0"/>
  <p:tag name="KSO_WM_UNIT_COMPATIBLE" val="0"/>
  <p:tag name="KSO_WM_BEAUTIFY_FLAG" val="#wm#"/>
  <p:tag name="KSO_WM_DIAGRAM_GROUP_CODE" val="l1-1"/>
  <p:tag name="KSO_WM_UNIT_ISCONTENTSTITLE" val="0"/>
  <p:tag name="KSO_WM_UNIT_NOCLEAR" val="0"/>
  <p:tag name="KSO_WM_UNIT_DIAGRAM_ISNUMVISUAL" val="0"/>
  <p:tag name="KSO_WM_UNIT_DIAGRAM_ISREFERUNIT" val="0"/>
  <p:tag name="KSO_WM_UNIT_DIAGRAM_IS_NEED_ADD_PATH_ANIM" val="0"/>
  <p:tag name="KSO_WM_UNIT_FILL_FORE_SCHEMECOLOR_INDEX" val="6"/>
  <p:tag name="KSO_WM_UNIT_FILL_TYPE" val="1"/>
  <p:tag name="KSO_WM_UNIT_TEXT_FILL_FORE_SCHEMECOLOR_INDEX" val="14"/>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88_2*l_h_a*1_2_1"/>
  <p:tag name="KSO_WM_TEMPLATE_CATEGORY" val="diagram"/>
  <p:tag name="KSO_WM_TEMPLATE_INDEX" val="788"/>
  <p:tag name="KSO_WM_UNIT_LAYERLEVEL" val="1_1_1"/>
  <p:tag name="KSO_WM_TAG_VERSION" val="1.0"/>
  <p:tag name="KSO_WM_BEAUTIFY_FLAG" val="#wm#"/>
  <p:tag name="KSO_WM_UNIT_ISCONTENTSTITLE" val="0"/>
  <p:tag name="KSO_WM_UNIT_NOCLEAR" val="0"/>
  <p:tag name="KSO_WM_UNIT_VALUE" val="5"/>
  <p:tag name="KSO_WM_UNIT_TYPE" val="l_h_a"/>
  <p:tag name="KSO_WM_UNIT_INDEX" val="1_2_1"/>
  <p:tag name="KSO_WM_UNIT_PRESET_TEXT" val="添加标题"/>
  <p:tag name="KSO_WM_UNIT_DIAGRAM_IS_NEED_ADD_PATH_ANIM" val="0"/>
  <p:tag name="KSO_WM_UNIT_TEXT_FILL_FORE_SCHEMECOLOR_INDEX" val="14"/>
  <p:tag name="KSO_WM_UNIT_TEXT_FILL_TYPE" val="1"/>
</p:tagLst>
</file>

<file path=ppt/tags/tag69.xml><?xml version="1.0" encoding="utf-8"?>
<p:tagLst xmlns:p="http://schemas.openxmlformats.org/presentationml/2006/main">
  <p:tag name="KSO_WM_TAG_VERSION" val="1.0"/>
  <p:tag name="KSO_WM_TEMPLATE_CATEGORY" val="diagram"/>
  <p:tag name="KSO_WM_TEMPLATE_INDEX" val="788"/>
  <p:tag name="KSO_WM_UNIT_TYPE" val="l_h_f"/>
  <p:tag name="KSO_WM_UNIT_INDEX" val="1_1_1"/>
  <p:tag name="KSO_WM_UNIT_ID" val="diagram788_2*l_h_f*1_1_1"/>
  <p:tag name="KSO_WM_UNIT_LAYERLEVEL" val="1_1_1"/>
  <p:tag name="KSO_WM_UNIT_VALUE" val="20"/>
  <p:tag name="KSO_WM_UNIT_HIGHLIGHT" val="0"/>
  <p:tag name="KSO_WM_UNIT_COMPATIBLE" val="0"/>
  <p:tag name="KSO_WM_BEAUTIFY_FLAG" val="#wm#"/>
  <p:tag name="KSO_WM_DIAGRAM_GROUP_CODE" val="l1-1"/>
  <p:tag name="KSO_WM_UNIT_NOCLEAR" val="0"/>
  <p:tag name="KSO_WM_UNIT_DIAGRAM_ISNUMVISUAL" val="0"/>
  <p:tag name="KSO_WM_UNIT_DIAGRAM_ISREFERUNIT" val="0"/>
  <p:tag name="KSO_WM_UNIT_PRESET_TEXT" val="单击此处添加文本具体内容，简明扼要的阐述您的观点。"/>
  <p:tag name="KSO_WM_UNIT_DIAGRAM_IS_NEED_ADD_PATH_ANIM" val="0"/>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190163_2*q_h_i*1_3_3"/>
  <p:tag name="KSO_WM_TEMPLATE_CATEGORY" val="diagram"/>
  <p:tag name="KSO_WM_TEMPLATE_INDEX" val="20190163"/>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70.xml><?xml version="1.0" encoding="utf-8"?>
<p:tagLst xmlns:p="http://schemas.openxmlformats.org/presentationml/2006/main">
  <p:tag name="KSO_WM_TAG_VERSION" val="1.0"/>
  <p:tag name="KSO_WM_TEMPLATE_CATEGORY" val="diagram"/>
  <p:tag name="KSO_WM_TEMPLATE_INDEX" val="788"/>
  <p:tag name="KSO_WM_UNIT_TYPE" val="l_h_i"/>
  <p:tag name="KSO_WM_UNIT_INDEX" val="1_1_1"/>
  <p:tag name="KSO_WM_UNIT_ID" val="diagram788_2*l_h_i*1_1_1"/>
  <p:tag name="KSO_WM_UNIT_LAYERLEVEL" val="1_1_1"/>
  <p:tag name="KSO_WM_UNIT_HIGHLIGHT" val="0"/>
  <p:tag name="KSO_WM_UNIT_COMPATIBLE" val="0"/>
  <p:tag name="KSO_WM_BEAUTIFY_FLAG" val="#wm#"/>
  <p:tag name="KSO_WM_DIAGRAM_GROUP_CODE" val="l1-1"/>
  <p:tag name="KSO_WM_UNIT_ISCONTENTSTITLE" val="0"/>
  <p:tag name="KSO_WM_UNIT_NOCLEAR" val="0"/>
  <p:tag name="KSO_WM_UNIT_DIAGRAM_ISNUMVISUAL" val="0"/>
  <p:tag name="KSO_WM_UNIT_DIAGRAM_ISREFERUNIT" val="0"/>
  <p:tag name="KSO_WM_UNIT_DIAGRAM_IS_NEED_ADD_PATH_ANIM" val="0"/>
  <p:tag name="KSO_WM_UNIT_FILL_FORE_SCHEMECOLOR_INDEX" val="5"/>
  <p:tag name="KSO_WM_UNIT_FILL_TYPE" val="1"/>
  <p:tag name="KSO_WM_UNIT_TEXT_FILL_FORE_SCHEMECOLOR_INDEX" val="14"/>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88_2*l_h_a*1_1_1"/>
  <p:tag name="KSO_WM_TEMPLATE_CATEGORY" val="diagram"/>
  <p:tag name="KSO_WM_TEMPLATE_INDEX" val="788"/>
  <p:tag name="KSO_WM_UNIT_LAYERLEVEL" val="1_1_1"/>
  <p:tag name="KSO_WM_TAG_VERSION" val="1.0"/>
  <p:tag name="KSO_WM_BEAUTIFY_FLAG" val="#wm#"/>
  <p:tag name="KSO_WM_UNIT_ISCONTENTSTITLE" val="0"/>
  <p:tag name="KSO_WM_UNIT_NOCLEAR" val="0"/>
  <p:tag name="KSO_WM_UNIT_VALUE" val="5"/>
  <p:tag name="KSO_WM_UNIT_TYPE" val="l_h_a"/>
  <p:tag name="KSO_WM_UNIT_INDEX" val="1_1_1"/>
  <p:tag name="KSO_WM_UNIT_PRESET_TEXT" val="添加标题"/>
  <p:tag name="KSO_WM_UNIT_DIAGRAM_IS_NEED_ADD_PATH_ANIM" val="0"/>
  <p:tag name="KSO_WM_UNIT_TEXT_FILL_FORE_SCHEMECOLOR_INDEX" val="14"/>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3501_1*l_i*1_1"/>
  <p:tag name="KSO_WM_TEMPLATE_CATEGORY" val="diagram"/>
  <p:tag name="KSO_WM_TEMPLATE_INDEX" val="20203501"/>
  <p:tag name="KSO_WM_UNIT_LAYERLEVEL" val="1_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3501_1*l_i*1_2"/>
  <p:tag name="KSO_WM_TEMPLATE_CATEGORY" val="diagram"/>
  <p:tag name="KSO_WM_TEMPLATE_INDEX" val="20203501"/>
  <p:tag name="KSO_WM_UNIT_LAYERLEVEL" val="1_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03501_1*l_i*1_3"/>
  <p:tag name="KSO_WM_TEMPLATE_CATEGORY" val="diagram"/>
  <p:tag name="KSO_WM_TEMPLATE_INDEX" val="20203501"/>
  <p:tag name="KSO_WM_UNIT_LAYERLEVEL" val="1_1"/>
  <p:tag name="KSO_WM_TAG_VERSION" val="1.0"/>
  <p:tag name="KSO_WM_BEAUTIFY_FLAG" val="#wm#"/>
  <p:tag name="KSO_WM_UNIT_LINE_FORE_SCHEMECOLOR_INDEX" val="9"/>
  <p:tag name="KSO_WM_UNIT_LINE_FILL_TYPE"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3501_1*l_h_i*1_1_1"/>
  <p:tag name="KSO_WM_TEMPLATE_CATEGORY" val="diagram"/>
  <p:tag name="KSO_WM_TEMPLATE_INDEX" val="20203501"/>
  <p:tag name="KSO_WM_UNIT_LAYERLEVEL" val="1_1_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3501_1*l_h_i*1_2_1"/>
  <p:tag name="KSO_WM_TEMPLATE_CATEGORY" val="diagram"/>
  <p:tag name="KSO_WM_TEMPLATE_INDEX" val="20203501"/>
  <p:tag name="KSO_WM_UNIT_LAYERLEVEL" val="1_1_1"/>
  <p:tag name="KSO_WM_TAG_VERSION" val="1.0"/>
  <p:tag name="KSO_WM_BEAUTIFY_FLAG" val="#wm#"/>
</p:tagLst>
</file>

<file path=ppt/tags/tag7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3501_1*l_h_a*1_2_1"/>
  <p:tag name="KSO_WM_TEMPLATE_CATEGORY" val="diagram"/>
  <p:tag name="KSO_WM_TEMPLATE_INDEX" val="2020350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78.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3501_1*l_h_f*1_2_1"/>
  <p:tag name="KSO_WM_TEMPLATE_CATEGORY" val="diagram"/>
  <p:tag name="KSO_WM_TEMPLATE_INDEX" val="20203501"/>
  <p:tag name="KSO_WM_UNIT_LAYERLEVEL" val="1_1_1"/>
  <p:tag name="KSO_WM_TAG_VERSION" val="1.0"/>
  <p:tag name="KSO_WM_BEAUTIFY_FLAG" val="#wm#"/>
  <p:tag name="KSO_WM_UNIT_PRESET_TEXT" val="单击此处添加文本"/>
  <p:tag name="KSO_WM_UNIT_TEXT_FILL_FORE_SCHEMECOLOR_INDEX" val="13"/>
  <p:tag name="KSO_WM_UNIT_TEXT_FILL_TYPE" val="1"/>
</p:tagLst>
</file>

<file path=ppt/tags/tag7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3501_1*l_h_a*1_1_1"/>
  <p:tag name="KSO_WM_TEMPLATE_CATEGORY" val="diagram"/>
  <p:tag name="KSO_WM_TEMPLATE_INDEX" val="2020350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90163_2*q_h_i*1_2_3"/>
  <p:tag name="KSO_WM_TEMPLATE_CATEGORY" val="diagram"/>
  <p:tag name="KSO_WM_TEMPLATE_INDEX" val="2019016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80.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3501_1*l_h_f*1_1_1"/>
  <p:tag name="KSO_WM_TEMPLATE_CATEGORY" val="diagram"/>
  <p:tag name="KSO_WM_TEMPLATE_INDEX" val="20203501"/>
  <p:tag name="KSO_WM_UNIT_LAYERLEVEL" val="1_1_1"/>
  <p:tag name="KSO_WM_TAG_VERSION" val="1.0"/>
  <p:tag name="KSO_WM_BEAUTIFY_FLAG" val="#wm#"/>
  <p:tag name="KSO_WM_UNIT_PRESET_TEXT" val="单击此处添加文本"/>
  <p:tag name="KSO_WM_UNIT_TEXT_FILL_FORE_SCHEMECOLOR_INDEX" val="13"/>
  <p:tag name="KSO_WM_UNIT_TEXT_FILL_TYPE" val="1"/>
</p:tagLst>
</file>

<file path=ppt/tags/tag81.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3501_1*l_h_x*1_1_1"/>
  <p:tag name="KSO_WM_TEMPLATE_CATEGORY" val="diagram"/>
  <p:tag name="KSO_WM_TEMPLATE_INDEX" val="20203501"/>
  <p:tag name="KSO_WM_UNIT_LAYERLEVEL" val="1_1_1"/>
  <p:tag name="KSO_WM_TAG_VERSION" val="1.0"/>
  <p:tag name="KSO_WM_BEAUTIFY_FLAG" val="#wm#"/>
</p:tagLst>
</file>

<file path=ppt/tags/tag82.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3501_1*l_h_x*1_2_1"/>
  <p:tag name="KSO_WM_TEMPLATE_CATEGORY" val="diagram"/>
  <p:tag name="KSO_WM_TEMPLATE_INDEX" val="20203501"/>
  <p:tag name="KSO_WM_UNIT_LAYERLEVEL" val="1_1_1"/>
  <p:tag name="KSO_WM_TAG_VERSION" val="1.0"/>
  <p:tag name="KSO_WM_BEAUTIFY_FLAG" val="#wm#"/>
</p:tagLst>
</file>

<file path=ppt/tags/tag83.xml><?xml version="1.0" encoding="utf-8"?>
<p:tagLst xmlns:p="http://schemas.openxmlformats.org/presentationml/2006/main">
  <p:tag name="KSO_WM_UNIT_ISCONTENTSTITLE" val="0"/>
  <p:tag name="KSO_WM_UNIT_SUBTYPE" val="a"/>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DIAGRAM_GROUP_CODE" val="q1-1"/>
  <p:tag name="KSO_WM_UNIT_TYPE" val="q_h_f"/>
  <p:tag name="KSO_WM_UNIT_INDEX" val="1_6_1"/>
  <p:tag name="KSO_WM_UNIT_ID" val="diagram20187461_5*q_h_f*1_6_1"/>
  <p:tag name="KSO_WM_TEMPLATE_CATEGORY" val="diagram"/>
  <p:tag name="KSO_WM_TEMPLATE_INDEX" val="20187461"/>
  <p:tag name="KSO_WM_UNIT_LAYERLEVEL" val="1_1_1"/>
  <p:tag name="KSO_WM_TAG_VERSION" val="1.0"/>
  <p:tag name="KSO_WM_BEAUTIFY_FLAG" val="#wm#"/>
  <p:tag name="KSO_WM_UNIT_TEXT_FILL_FORE_SCHEMECOLOR_INDEX" val="10"/>
  <p:tag name="KSO_WM_UNIT_TEXT_FILL_TYPE" val="1"/>
</p:tagLst>
</file>

<file path=ppt/tags/tag84.xml><?xml version="1.0" encoding="utf-8"?>
<p:tagLst xmlns:p="http://schemas.openxmlformats.org/presentationml/2006/main">
  <p:tag name="KSO_WM_UNIT_ISCONTENTSTITLE" val="0"/>
  <p:tag name="KSO_WM_UNIT_SUBTYPE" val="a"/>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87461_5*q_h_f*1_3_1"/>
  <p:tag name="KSO_WM_TEMPLATE_CATEGORY" val="diagram"/>
  <p:tag name="KSO_WM_TEMPLATE_INDEX" val="20187461"/>
  <p:tag name="KSO_WM_UNIT_LAYERLEVEL" val="1_1_1"/>
  <p:tag name="KSO_WM_TAG_VERSION" val="1.0"/>
  <p:tag name="KSO_WM_BEAUTIFY_FLAG" val="#wm#"/>
  <p:tag name="KSO_WM_UNIT_TEXT_FILL_FORE_SCHEMECOLOR_INDEX" val="7"/>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87461_5*q_h_i*1_3_1"/>
  <p:tag name="KSO_WM_TEMPLATE_CATEGORY" val="diagram"/>
  <p:tag name="KSO_WM_TEMPLATE_INDEX" val="20187461"/>
  <p:tag name="KSO_WM_UNIT_LAYERLEVEL" val="1_1_1"/>
  <p:tag name="KSO_WM_TAG_VERSION" val="1.0"/>
  <p:tag name="KSO_WM_BEAUTIFY_FLAG" val="#wm#"/>
  <p:tag name="KSO_WM_UNIT_LINE_FORE_SCHEMECOLOR_INDEX" val="15"/>
  <p:tag name="KSO_WM_UNIT_LINE_FILL_TYPE"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87461_5*q_h_i*1_3_2"/>
  <p:tag name="KSO_WM_TEMPLATE_CATEGORY" val="diagram"/>
  <p:tag name="KSO_WM_TEMPLATE_INDEX" val="20187461"/>
  <p:tag name="KSO_WM_UNIT_LAYERLEVEL" val="1_1_1"/>
  <p:tag name="KSO_WM_TAG_VERSION" val="1.0"/>
  <p:tag name="KSO_WM_BEAUTIFY_FLAG" val="#wm#"/>
  <p:tag name="KSO_WM_UNIT_LINE_FORE_SCHEMECOLOR_INDEX" val="15"/>
  <p:tag name="KSO_WM_UNIT_LINE_FILL_TYPE" val="2"/>
</p:tagLst>
</file>

<file path=ppt/tags/tag87.xml><?xml version="1.0" encoding="utf-8"?>
<p:tagLst xmlns:p="http://schemas.openxmlformats.org/presentationml/2006/main">
  <p:tag name="KSO_WM_UNIT_ISCONTENTSTITLE" val="0"/>
  <p:tag name="KSO_WM_UNIT_SUBTYPE" val="a"/>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87461_5*q_h_f*1_4_1"/>
  <p:tag name="KSO_WM_TEMPLATE_CATEGORY" val="diagram"/>
  <p:tag name="KSO_WM_TEMPLATE_INDEX" val="20187461"/>
  <p:tag name="KSO_WM_UNIT_LAYERLEVEL" val="1_1_1"/>
  <p:tag name="KSO_WM_TAG_VERSION" val="1.0"/>
  <p:tag name="KSO_WM_BEAUTIFY_FLAG" val="#wm#"/>
  <p:tag name="KSO_WM_UNIT_TEXT_FILL_FORE_SCHEMECOLOR_INDEX" val="8"/>
  <p:tag name="KSO_WM_UNIT_TEXT_FILL_TYPE" val="1"/>
</p:tagLst>
</file>

<file path=ppt/tags/tag88.xml><?xml version="1.0" encoding="utf-8"?>
<p:tagLst xmlns:p="http://schemas.openxmlformats.org/presentationml/2006/main">
  <p:tag name="KSO_WM_UNIT_ISCONTENTSTITLE" val="0"/>
  <p:tag name="KSO_WM_UNIT_SUBTYPE" val="a"/>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87461_5*q_h_f*1_2_1"/>
  <p:tag name="KSO_WM_TEMPLATE_CATEGORY" val="diagram"/>
  <p:tag name="KSO_WM_TEMPLATE_INDEX" val="20187461"/>
  <p:tag name="KSO_WM_UNIT_LAYERLEVEL" val="1_1_1"/>
  <p:tag name="KSO_WM_TAG_VERSION" val="1.0"/>
  <p:tag name="KSO_WM_BEAUTIFY_FLAG" val="#wm#"/>
  <p:tag name="KSO_WM_UNIT_TEXT_FILL_FORE_SCHEMECOLOR_INDEX" val="6"/>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87461_5*q_h_i*1_2_1"/>
  <p:tag name="KSO_WM_TEMPLATE_CATEGORY" val="diagram"/>
  <p:tag name="KSO_WM_TEMPLATE_INDEX" val="20187461"/>
  <p:tag name="KSO_WM_UNIT_LAYERLEVEL" val="1_1_1"/>
  <p:tag name="KSO_WM_TAG_VERSION" val="1.0"/>
  <p:tag name="KSO_WM_BEAUTIFY_FLAG" val="#wm#"/>
  <p:tag name="KSO_WM_UNIT_LINE_FORE_SCHEMECOLOR_INDEX" val="15"/>
  <p:tag name="KSO_WM_UNIT_LINE_FILL_TYPE"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90163_2*q_h_i*1_1_2"/>
  <p:tag name="KSO_WM_TEMPLATE_CATEGORY" val="diagram"/>
  <p:tag name="KSO_WM_TEMPLATE_INDEX" val="20190163"/>
  <p:tag name="KSO_WM_UNIT_LAYERLEVEL" val="1_1_1"/>
  <p:tag name="KSO_WM_TAG_VERSION" val="1.0"/>
  <p:tag name="KSO_WM_BEAUTIFY_FLAG" val="#wm#"/>
  <p:tag name="KSO_WM_UNIT_TEXT_FILL_FORE_SCHEMECOLOR_INDEX" val="14"/>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87461_5*q_h_i*1_2_2"/>
  <p:tag name="KSO_WM_TEMPLATE_CATEGORY" val="diagram"/>
  <p:tag name="KSO_WM_TEMPLATE_INDEX" val="20187461"/>
  <p:tag name="KSO_WM_UNIT_LAYERLEVEL" val="1_1_1"/>
  <p:tag name="KSO_WM_TAG_VERSION" val="1.0"/>
  <p:tag name="KSO_WM_BEAUTIFY_FLAG" val="#wm#"/>
  <p:tag name="KSO_WM_UNIT_LINE_FORE_SCHEMECOLOR_INDEX" val="15"/>
  <p:tag name="KSO_WM_UNIT_LINE_FILL_TYPE" val="2"/>
</p:tagLst>
</file>

<file path=ppt/tags/tag91.xml><?xml version="1.0" encoding="utf-8"?>
<p:tagLst xmlns:p="http://schemas.openxmlformats.org/presentationml/2006/main">
  <p:tag name="KSO_WM_UNIT_ISCONTENTSTITLE" val="0"/>
  <p:tag name="KSO_WM_UNIT_SUBTYPE" val="a"/>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87461_5*q_h_f*1_5_1"/>
  <p:tag name="KSO_WM_TEMPLATE_CATEGORY" val="diagram"/>
  <p:tag name="KSO_WM_TEMPLATE_INDEX" val="20187461"/>
  <p:tag name="KSO_WM_UNIT_LAYERLEVEL" val="1_1_1"/>
  <p:tag name="KSO_WM_TAG_VERSION" val="1.0"/>
  <p:tag name="KSO_WM_BEAUTIFY_FLAG" val="#wm#"/>
  <p:tag name="KSO_WM_UNIT_TEXT_FILL_FORE_SCHEMECOLOR_INDEX" val="9"/>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87461_5*q_i*1_1"/>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4"/>
  <p:tag name="KSO_WM_UNIT_ID" val="diagram20187461_5*q_i*1_34"/>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8"/>
  <p:tag name="KSO_WM_UNIT_ID" val="diagram20187461_5*q_i*1_8"/>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1"/>
  <p:tag name="KSO_WM_UNIT_ID" val="diagram20187461_5*q_i*1_21"/>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5"/>
  <p:tag name="KSO_WM_UNIT_ID" val="diagram20187461_5*q_i*1_35"/>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8"/>
  <p:tag name="KSO_WM_UNIT_ID" val="diagram20187461_5*q_i*1_48"/>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1"/>
  <p:tag name="KSO_WM_UNIT_ID" val="diagram20187461_5*q_i*1_61"/>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4"/>
  <p:tag name="KSO_WM_UNIT_ID" val="diagram20187461_5*q_i*1_74"/>
  <p:tag name="KSO_WM_TEMPLATE_CATEGORY" val="diagram"/>
  <p:tag name="KSO_WM_TEMPLATE_INDEX" val="20187461"/>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8011</Words>
  <Application>WPS 演示</Application>
  <PresentationFormat>宽屏</PresentationFormat>
  <Paragraphs>320</Paragraphs>
  <Slides>34</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34</vt:i4>
      </vt:variant>
    </vt:vector>
  </HeadingPairs>
  <TitlesOfParts>
    <vt:vector size="49" baseType="lpstr">
      <vt:lpstr>Arial</vt:lpstr>
      <vt:lpstr>宋体</vt:lpstr>
      <vt:lpstr>Wingdings</vt:lpstr>
      <vt:lpstr>黑体</vt:lpstr>
      <vt:lpstr>默陌信笺手写体</vt:lpstr>
      <vt:lpstr>Agency FB</vt:lpstr>
      <vt:lpstr>AjiwaiPro</vt:lpstr>
      <vt:lpstr>MS UI Gothic</vt:lpstr>
      <vt:lpstr>Bahnschrift SemiLight</vt:lpstr>
      <vt:lpstr>微软雅黑</vt:lpstr>
      <vt:lpstr>等线</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10</cp:revision>
  <dcterms:created xsi:type="dcterms:W3CDTF">2021-08-07T08:09:00Z</dcterms:created>
  <dcterms:modified xsi:type="dcterms:W3CDTF">2022-03-28T02:55:00Z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KSOTemplateUUID">
    <vt:lpwstr>v1.0_mb_roJfE9HpP6swP/EsfzERRg==</vt:lpwstr>
  </property>
  <property fmtid="{D5CDD505-2E9C-101B-9397-08002B2CF9AE}" pid="4" name="ICV">
    <vt:lpwstr>995A12147F514BD4B3D02404F73D165B</vt:lpwstr>
  </property>
</Properties>
</file>