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handoutMasterIdLst>
    <p:handoutMasterId r:id="rId43"/>
  </p:handoutMasterIdLst>
  <p:sldIdLst>
    <p:sldId id="256" r:id="rId3"/>
    <p:sldId id="257" r:id="rId4"/>
    <p:sldId id="258" r:id="rId5"/>
    <p:sldId id="259" r:id="rId6"/>
    <p:sldId id="263" r:id="rId7"/>
    <p:sldId id="281" r:id="rId8"/>
    <p:sldId id="282" r:id="rId9"/>
    <p:sldId id="294" r:id="rId10"/>
    <p:sldId id="295" r:id="rId11"/>
    <p:sldId id="296" r:id="rId12"/>
    <p:sldId id="297" r:id="rId13"/>
    <p:sldId id="298" r:id="rId14"/>
    <p:sldId id="260" r:id="rId15"/>
    <p:sldId id="299" r:id="rId16"/>
    <p:sldId id="300" r:id="rId17"/>
    <p:sldId id="301" r:id="rId18"/>
    <p:sldId id="303" r:id="rId19"/>
    <p:sldId id="302" r:id="rId20"/>
    <p:sldId id="304" r:id="rId21"/>
    <p:sldId id="305" r:id="rId22"/>
    <p:sldId id="306" r:id="rId23"/>
    <p:sldId id="261" r:id="rId24"/>
    <p:sldId id="307" r:id="rId25"/>
    <p:sldId id="308" r:id="rId26"/>
    <p:sldId id="309" r:id="rId27"/>
    <p:sldId id="310" r:id="rId28"/>
    <p:sldId id="311" r:id="rId29"/>
    <p:sldId id="312" r:id="rId30"/>
    <p:sldId id="314" r:id="rId31"/>
    <p:sldId id="315" r:id="rId32"/>
    <p:sldId id="316" r:id="rId33"/>
    <p:sldId id="262" r:id="rId34"/>
    <p:sldId id="317" r:id="rId35"/>
    <p:sldId id="318" r:id="rId36"/>
    <p:sldId id="319" r:id="rId37"/>
    <p:sldId id="320" r:id="rId38"/>
    <p:sldId id="321" r:id="rId39"/>
    <p:sldId id="322" r:id="rId40"/>
    <p:sldId id="271"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notesMaster" Target="notesMasters/notesMaster1.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2" Type="http://schemas.openxmlformats.org/officeDocument/2006/relationships/slideLayout" Target="../slideLayouts/slideLayout1.xml"/><Relationship Id="rId11" Type="http://schemas.openxmlformats.org/officeDocument/2006/relationships/image" Target="../media/image6.png"/><Relationship Id="rId10" Type="http://schemas.openxmlformats.org/officeDocument/2006/relationships/tags" Target="../tags/tag25.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4" Type="http://schemas.openxmlformats.org/officeDocument/2006/relationships/slideLayout" Target="../slideLayouts/slideLayout1.xml"/><Relationship Id="rId43" Type="http://schemas.openxmlformats.org/officeDocument/2006/relationships/tags" Target="../tags/tag67.xml"/><Relationship Id="rId42" Type="http://schemas.openxmlformats.org/officeDocument/2006/relationships/tags" Target="../tags/tag66.xml"/><Relationship Id="rId41" Type="http://schemas.openxmlformats.org/officeDocument/2006/relationships/tags" Target="../tags/tag65.xml"/><Relationship Id="rId40" Type="http://schemas.openxmlformats.org/officeDocument/2006/relationships/tags" Target="../tags/tag64.xml"/><Relationship Id="rId4" Type="http://schemas.openxmlformats.org/officeDocument/2006/relationships/tags" Target="../tags/tag28.xml"/><Relationship Id="rId39" Type="http://schemas.openxmlformats.org/officeDocument/2006/relationships/tags" Target="../tags/tag63.xml"/><Relationship Id="rId38" Type="http://schemas.openxmlformats.org/officeDocument/2006/relationships/tags" Target="../tags/tag62.xml"/><Relationship Id="rId37" Type="http://schemas.openxmlformats.org/officeDocument/2006/relationships/tags" Target="../tags/tag61.xml"/><Relationship Id="rId36" Type="http://schemas.openxmlformats.org/officeDocument/2006/relationships/tags" Target="../tags/tag60.xml"/><Relationship Id="rId35" Type="http://schemas.openxmlformats.org/officeDocument/2006/relationships/tags" Target="../tags/tag59.xml"/><Relationship Id="rId34" Type="http://schemas.openxmlformats.org/officeDocument/2006/relationships/tags" Target="../tags/tag58.xml"/><Relationship Id="rId33" Type="http://schemas.openxmlformats.org/officeDocument/2006/relationships/tags" Target="../tags/tag57.xml"/><Relationship Id="rId32" Type="http://schemas.openxmlformats.org/officeDocument/2006/relationships/tags" Target="../tags/tag56.xml"/><Relationship Id="rId31" Type="http://schemas.openxmlformats.org/officeDocument/2006/relationships/tags" Target="../tags/tag55.xml"/><Relationship Id="rId30" Type="http://schemas.openxmlformats.org/officeDocument/2006/relationships/tags" Target="../tags/tag54.xml"/><Relationship Id="rId3" Type="http://schemas.openxmlformats.org/officeDocument/2006/relationships/tags" Target="../tags/tag27.xml"/><Relationship Id="rId29" Type="http://schemas.openxmlformats.org/officeDocument/2006/relationships/tags" Target="../tags/tag53.xml"/><Relationship Id="rId28" Type="http://schemas.openxmlformats.org/officeDocument/2006/relationships/tags" Target="../tags/tag52.xml"/><Relationship Id="rId27" Type="http://schemas.openxmlformats.org/officeDocument/2006/relationships/tags" Target="../tags/tag51.xml"/><Relationship Id="rId26" Type="http://schemas.openxmlformats.org/officeDocument/2006/relationships/tags" Target="../tags/tag50.xml"/><Relationship Id="rId25" Type="http://schemas.openxmlformats.org/officeDocument/2006/relationships/tags" Target="../tags/tag49.xml"/><Relationship Id="rId24" Type="http://schemas.openxmlformats.org/officeDocument/2006/relationships/tags" Target="../tags/tag48.xml"/><Relationship Id="rId23" Type="http://schemas.openxmlformats.org/officeDocument/2006/relationships/tags" Target="../tags/tag47.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6" Type="http://schemas.openxmlformats.org/officeDocument/2006/relationships/slideLayout" Target="../slideLayouts/slideLayout1.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hyperlink" Target="https://haokan.baidu.com/v?pd=wisenatural&amp;vid=16486931155327135317" TargetMode="Externa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4" Type="http://schemas.openxmlformats.org/officeDocument/2006/relationships/slideLayout" Target="../slideLayouts/slideLayout1.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96.xml"/><Relationship Id="rId7" Type="http://schemas.openxmlformats.org/officeDocument/2006/relationships/image" Target="../media/image2.svg"/><Relationship Id="rId6" Type="http://schemas.openxmlformats.org/officeDocument/2006/relationships/image" Target="../media/image12.png"/><Relationship Id="rId5" Type="http://schemas.openxmlformats.org/officeDocument/2006/relationships/tags" Target="../tags/tag95.xml"/><Relationship Id="rId4" Type="http://schemas.openxmlformats.org/officeDocument/2006/relationships/image" Target="../media/image1.svg"/><Relationship Id="rId3" Type="http://schemas.openxmlformats.org/officeDocument/2006/relationships/image" Target="../media/image11.png"/><Relationship Id="rId26" Type="http://schemas.openxmlformats.org/officeDocument/2006/relationships/slideLayout" Target="../slideLayouts/slideLayout1.xml"/><Relationship Id="rId25" Type="http://schemas.openxmlformats.org/officeDocument/2006/relationships/image" Target="../media/image6.svg"/><Relationship Id="rId24" Type="http://schemas.openxmlformats.org/officeDocument/2006/relationships/image" Target="../media/image16.png"/><Relationship Id="rId23" Type="http://schemas.openxmlformats.org/officeDocument/2006/relationships/tags" Target="../tags/tag105.xml"/><Relationship Id="rId22" Type="http://schemas.openxmlformats.org/officeDocument/2006/relationships/image" Target="../media/image5.svg"/><Relationship Id="rId21" Type="http://schemas.openxmlformats.org/officeDocument/2006/relationships/image" Target="../media/image15.png"/><Relationship Id="rId20" Type="http://schemas.openxmlformats.org/officeDocument/2006/relationships/tags" Target="../tags/tag104.xml"/><Relationship Id="rId2" Type="http://schemas.openxmlformats.org/officeDocument/2006/relationships/tags" Target="../tags/tag94.xml"/><Relationship Id="rId19" Type="http://schemas.openxmlformats.org/officeDocument/2006/relationships/image" Target="../media/image4.svg"/><Relationship Id="rId18" Type="http://schemas.openxmlformats.org/officeDocument/2006/relationships/image" Target="../media/image14.png"/><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image" Target="../media/image3.sv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0" Type="http://schemas.openxmlformats.org/officeDocument/2006/relationships/slideLayout" Target="../slideLayouts/slideLayout1.xml"/><Relationship Id="rId2" Type="http://schemas.openxmlformats.org/officeDocument/2006/relationships/tags" Target="../tags/tag114.xml"/><Relationship Id="rId19" Type="http://schemas.openxmlformats.org/officeDocument/2006/relationships/tags" Target="../tags/tag131.xml"/><Relationship Id="rId18" Type="http://schemas.openxmlformats.org/officeDocument/2006/relationships/tags" Target="../tags/tag130.xml"/><Relationship Id="rId17" Type="http://schemas.openxmlformats.org/officeDocument/2006/relationships/tags" Target="../tags/tag129.xml"/><Relationship Id="rId16" Type="http://schemas.openxmlformats.org/officeDocument/2006/relationships/tags" Target="../tags/tag128.xml"/><Relationship Id="rId15" Type="http://schemas.openxmlformats.org/officeDocument/2006/relationships/tags" Target="../tags/tag127.xml"/><Relationship Id="rId14" Type="http://schemas.openxmlformats.org/officeDocument/2006/relationships/tags" Target="../tags/tag126.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hyperlink" Target="https://tv.cctv.com/2011/04/28/VIDEkeFvs6AF7wFz1q1vsbKP110428.shtml" TargetMode="Externa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0" Type="http://schemas.openxmlformats.org/officeDocument/2006/relationships/slideLayout" Target="../slideLayouts/slideLayout1.xml"/><Relationship Id="rId2" Type="http://schemas.openxmlformats.org/officeDocument/2006/relationships/tags" Target="../tags/tag140.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3" Type="http://schemas.openxmlformats.org/officeDocument/2006/relationships/slideLayout" Target="../slideLayouts/slideLayout1.xml"/><Relationship Id="rId22" Type="http://schemas.openxmlformats.org/officeDocument/2006/relationships/tags" Target="../tags/tag186.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tags" Target="../tags/tag166.xml"/><Relationship Id="rId19" Type="http://schemas.openxmlformats.org/officeDocument/2006/relationships/tags" Target="../tags/tag183.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2" Type="http://schemas.openxmlformats.org/officeDocument/2006/relationships/slideLayout" Target="../slideLayouts/slideLayout1.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tags" Target="../tags/tag187.xml"/><Relationship Id="rId19" Type="http://schemas.openxmlformats.org/officeDocument/2006/relationships/tags" Target="../tags/tag204.xml"/><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7" Type="http://schemas.openxmlformats.org/officeDocument/2006/relationships/slideLayout" Target="../slideLayouts/slideLayout1.xml"/><Relationship Id="rId26" Type="http://schemas.openxmlformats.org/officeDocument/2006/relationships/tags" Target="../tags/tag231.xml"/><Relationship Id="rId25" Type="http://schemas.openxmlformats.org/officeDocument/2006/relationships/tags" Target="../tags/tag230.xml"/><Relationship Id="rId24" Type="http://schemas.openxmlformats.org/officeDocument/2006/relationships/tags" Target="../tags/tag229.xml"/><Relationship Id="rId23" Type="http://schemas.openxmlformats.org/officeDocument/2006/relationships/tags" Target="../tags/tag228.xml"/><Relationship Id="rId22" Type="http://schemas.openxmlformats.org/officeDocument/2006/relationships/tags" Target="../tags/tag227.xml"/><Relationship Id="rId21" Type="http://schemas.openxmlformats.org/officeDocument/2006/relationships/tags" Target="../tags/tag226.xml"/><Relationship Id="rId20" Type="http://schemas.openxmlformats.org/officeDocument/2006/relationships/tags" Target="../tags/tag225.xml"/><Relationship Id="rId2" Type="http://schemas.openxmlformats.org/officeDocument/2006/relationships/tags" Target="../tags/tag207.xml"/><Relationship Id="rId19" Type="http://schemas.openxmlformats.org/officeDocument/2006/relationships/tags" Target="../tags/tag224.xml"/><Relationship Id="rId18" Type="http://schemas.openxmlformats.org/officeDocument/2006/relationships/tags" Target="../tags/tag223.xml"/><Relationship Id="rId17" Type="http://schemas.openxmlformats.org/officeDocument/2006/relationships/tags" Target="../tags/tag222.xml"/><Relationship Id="rId16" Type="http://schemas.openxmlformats.org/officeDocument/2006/relationships/tags" Target="../tags/tag221.xml"/><Relationship Id="rId15" Type="http://schemas.openxmlformats.org/officeDocument/2006/relationships/tags" Target="../tags/tag220.xml"/><Relationship Id="rId14" Type="http://schemas.openxmlformats.org/officeDocument/2006/relationships/tags" Target="../tags/tag219.xml"/><Relationship Id="rId13" Type="http://schemas.openxmlformats.org/officeDocument/2006/relationships/tags" Target="../tags/tag2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1" Type="http://schemas.openxmlformats.org/officeDocument/2006/relationships/slideLayout" Target="../slideLayouts/slideLayout1.xml"/><Relationship Id="rId10" Type="http://schemas.openxmlformats.org/officeDocument/2006/relationships/tags" Target="../tags/tag240.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9" Type="http://schemas.openxmlformats.org/officeDocument/2006/relationships/slideLayout" Target="../slideLayouts/slideLayout1.xml"/><Relationship Id="rId18" Type="http://schemas.openxmlformats.org/officeDocument/2006/relationships/tags" Target="../tags/tag257.xml"/><Relationship Id="rId17" Type="http://schemas.openxmlformats.org/officeDocument/2006/relationships/tags" Target="../tags/tag256.xml"/><Relationship Id="rId16" Type="http://schemas.openxmlformats.org/officeDocument/2006/relationships/tags" Target="../tags/tag255.xml"/><Relationship Id="rId15" Type="http://schemas.openxmlformats.org/officeDocument/2006/relationships/tags" Target="../tags/tag254.xml"/><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hyperlink" Target="https://haokan.baidu.com/v?pd=wisenatural&amp;vid=11253404445907654775" TargetMode="Externa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“我喜爱的音乐”展示会</a:t>
            </a:r>
            <a:endParaRPr lang="zh-CN" altLang="en-US" sz="1600">
              <a:solidFill>
                <a:schemeClr val="accent2">
                  <a:lumMod val="75000"/>
                </a:schemeClr>
              </a:solidFill>
            </a:endParaRPr>
          </a:p>
        </p:txBody>
      </p:sp>
      <p:sp>
        <p:nvSpPr>
          <p:cNvPr id="37" name="任意多边形 36"/>
          <p:cNvSpPr/>
          <p:nvPr>
            <p:custDataLst>
              <p:tags r:id="rId2"/>
            </p:custDataLst>
          </p:nvPr>
        </p:nvSpPr>
        <p:spPr>
          <a:xfrm>
            <a:off x="6094679" y="1615438"/>
            <a:ext cx="785741" cy="1571481"/>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DEAB8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33" name="椭圆 32"/>
          <p:cNvSpPr/>
          <p:nvPr>
            <p:custDataLst>
              <p:tags r:id="rId3"/>
            </p:custDataLst>
          </p:nvPr>
        </p:nvSpPr>
        <p:spPr>
          <a:xfrm>
            <a:off x="6011402" y="1479501"/>
            <a:ext cx="166549"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34" name="椭圆 33"/>
          <p:cNvSpPr/>
          <p:nvPr>
            <p:custDataLst>
              <p:tags r:id="rId4"/>
            </p:custDataLst>
          </p:nvPr>
        </p:nvSpPr>
        <p:spPr>
          <a:xfrm>
            <a:off x="6011402" y="2803505"/>
            <a:ext cx="166549" cy="519351"/>
          </a:xfrm>
          <a:prstGeom prst="ellipse">
            <a:avLst/>
          </a:prstGeom>
          <a:solidFill>
            <a:srgbClr val="869ACD"/>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39" name="椭圆 38"/>
          <p:cNvSpPr/>
          <p:nvPr>
            <p:custDataLst>
              <p:tags r:id="rId5"/>
            </p:custDataLst>
          </p:nvPr>
        </p:nvSpPr>
        <p:spPr>
          <a:xfrm>
            <a:off x="5686085" y="1968293"/>
            <a:ext cx="865770" cy="865770"/>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3200" b="1" kern="0" dirty="0">
                <a:solidFill>
                  <a:srgbClr val="DEAB81"/>
                </a:solidFill>
                <a:sym typeface="Arial" panose="020B0604020202020204" pitchFamily="34" charset="0"/>
              </a:rPr>
              <a:t>01</a:t>
            </a:r>
            <a:endParaRPr lang="zh-CN" altLang="en-US" sz="3200" b="1" kern="0" dirty="0">
              <a:solidFill>
                <a:srgbClr val="DEAB81"/>
              </a:solidFill>
              <a:sym typeface="Arial" panose="020B0604020202020204" pitchFamily="34" charset="0"/>
            </a:endParaRPr>
          </a:p>
        </p:txBody>
      </p:sp>
      <p:sp>
        <p:nvSpPr>
          <p:cNvPr id="43" name="椭圆 42"/>
          <p:cNvSpPr/>
          <p:nvPr>
            <p:custDataLst>
              <p:tags r:id="rId6"/>
            </p:custDataLst>
          </p:nvPr>
        </p:nvSpPr>
        <p:spPr>
          <a:xfrm>
            <a:off x="6011402" y="4127627"/>
            <a:ext cx="166549"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41" name="任意多边形 40"/>
          <p:cNvSpPr/>
          <p:nvPr>
            <p:custDataLst>
              <p:tags r:id="rId7"/>
            </p:custDataLst>
          </p:nvPr>
        </p:nvSpPr>
        <p:spPr>
          <a:xfrm flipH="1">
            <a:off x="5309584" y="2939557"/>
            <a:ext cx="785741" cy="1571481"/>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869ACD"/>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66" name="椭圆 65"/>
          <p:cNvSpPr/>
          <p:nvPr>
            <p:custDataLst>
              <p:tags r:id="rId8"/>
            </p:custDataLst>
          </p:nvPr>
        </p:nvSpPr>
        <p:spPr>
          <a:xfrm flipH="1">
            <a:off x="5638147" y="3292413"/>
            <a:ext cx="865770" cy="865770"/>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3200" b="1" kern="0" dirty="0">
                <a:solidFill>
                  <a:srgbClr val="869ACD"/>
                </a:solidFill>
                <a:sym typeface="Arial" panose="020B0604020202020204" pitchFamily="34" charset="0"/>
              </a:rPr>
              <a:t>02</a:t>
            </a:r>
            <a:endParaRPr lang="zh-CN" altLang="en-US" sz="3200" b="1" kern="0" dirty="0">
              <a:solidFill>
                <a:srgbClr val="869ACD"/>
              </a:solidFill>
              <a:sym typeface="Arial" panose="020B0604020202020204" pitchFamily="34" charset="0"/>
            </a:endParaRPr>
          </a:p>
        </p:txBody>
      </p:sp>
      <p:sp>
        <p:nvSpPr>
          <p:cNvPr id="75" name="矩形 74"/>
          <p:cNvSpPr/>
          <p:nvPr>
            <p:custDataLst>
              <p:tags r:id="rId9"/>
            </p:custDataLst>
          </p:nvPr>
        </p:nvSpPr>
        <p:spPr>
          <a:xfrm>
            <a:off x="1365885" y="1337310"/>
            <a:ext cx="4147185" cy="2127250"/>
          </a:xfrm>
          <a:prstGeom prst="rect">
            <a:avLst/>
          </a:prstGeom>
        </p:spPr>
        <p:txBody>
          <a:bodyPr wrap="square" anchor="ctr" anchorCtr="0"/>
          <a:p>
            <a:pPr algn="l">
              <a:lnSpc>
                <a:spcPct val="120000"/>
              </a:lnSpc>
            </a:pPr>
            <a:r>
              <a:rPr lang="zh-CN" altLang="en-US" sz="1600" dirty="0">
                <a:sym typeface="Arial" panose="020B0604020202020204" pitchFamily="34" charset="0"/>
              </a:rPr>
              <a:t>活动目标</a:t>
            </a:r>
            <a:endParaRPr lang="zh-CN" altLang="en-US" sz="1600" dirty="0">
              <a:sym typeface="Arial" panose="020B0604020202020204" pitchFamily="34" charset="0"/>
            </a:endParaRPr>
          </a:p>
          <a:p>
            <a:pPr algn="l">
              <a:lnSpc>
                <a:spcPct val="120000"/>
              </a:lnSpc>
            </a:pPr>
            <a:r>
              <a:rPr lang="zh-CN" altLang="en-US" sz="1600" dirty="0">
                <a:sym typeface="Arial" panose="020B0604020202020204" pitchFamily="34" charset="0"/>
              </a:rPr>
              <a:t>1. 从审美感受力出发，向大家展示你所喜爱的音乐作品，提高对音乐的感受力和对音乐语汇的认识，了解多种类的音乐作品。</a:t>
            </a:r>
            <a:endParaRPr lang="zh-CN" altLang="en-US" sz="1600" dirty="0">
              <a:sym typeface="Arial" panose="020B0604020202020204" pitchFamily="34" charset="0"/>
            </a:endParaRPr>
          </a:p>
          <a:p>
            <a:pPr algn="l">
              <a:lnSpc>
                <a:spcPct val="120000"/>
              </a:lnSpc>
            </a:pPr>
            <a:r>
              <a:rPr lang="zh-CN" altLang="en-US" sz="1600" dirty="0">
                <a:sym typeface="Arial" panose="020B0604020202020204" pitchFamily="34" charset="0"/>
              </a:rPr>
              <a:t>2. 从审美情趣入手，创作或演绎你选择的音乐作品，提高对音乐的审美趣味，感受音乐带来的快乐。</a:t>
            </a:r>
            <a:endParaRPr lang="zh-CN" altLang="en-US" sz="1600" dirty="0">
              <a:sym typeface="Arial" panose="020B0604020202020204" pitchFamily="34" charset="0"/>
            </a:endParaRPr>
          </a:p>
        </p:txBody>
      </p:sp>
      <p:sp>
        <p:nvSpPr>
          <p:cNvPr id="79" name="矩形 78"/>
          <p:cNvSpPr/>
          <p:nvPr>
            <p:custDataLst>
              <p:tags r:id="rId10"/>
            </p:custDataLst>
          </p:nvPr>
        </p:nvSpPr>
        <p:spPr>
          <a:xfrm>
            <a:off x="6503917" y="3093318"/>
            <a:ext cx="3474000" cy="1263958"/>
          </a:xfrm>
          <a:prstGeom prst="rect">
            <a:avLst/>
          </a:prstGeom>
        </p:spPr>
        <p:txBody>
          <a:bodyPr wrap="square" anchor="ctr" anchorCtr="0">
            <a:normAutofit/>
          </a:bodyPr>
          <a:p>
            <a:pPr algn="just">
              <a:lnSpc>
                <a:spcPct val="120000"/>
              </a:lnSpc>
            </a:pPr>
            <a:r>
              <a:rPr lang="zh-CN" altLang="en-US" sz="1600" dirty="0">
                <a:sym typeface="Arial" panose="020B0604020202020204" pitchFamily="34" charset="0"/>
              </a:rPr>
              <a:t>活动任务</a:t>
            </a:r>
            <a:endParaRPr lang="zh-CN" altLang="en-US" sz="1600" dirty="0">
              <a:sym typeface="Arial" panose="020B0604020202020204" pitchFamily="34" charset="0"/>
            </a:endParaRPr>
          </a:p>
          <a:p>
            <a:pPr algn="just">
              <a:lnSpc>
                <a:spcPct val="120000"/>
              </a:lnSpc>
            </a:pPr>
            <a:r>
              <a:rPr lang="zh-CN" altLang="en-US" sz="1600" dirty="0">
                <a:sym typeface="Arial" panose="020B0604020202020204" pitchFamily="34" charset="0"/>
              </a:rPr>
              <a:t>开展“我喜爱的音乐”展示会，提高对音乐美的感受力。</a:t>
            </a:r>
            <a:endParaRPr lang="zh-CN" altLang="en-US" sz="1600" dirty="0">
              <a:sym typeface="Arial" panose="020B0604020202020204" pitchFamily="34" charset="0"/>
            </a:endParaRPr>
          </a:p>
        </p:txBody>
      </p:sp>
      <p:pic>
        <p:nvPicPr>
          <p:cNvPr id="5" name="图片 4"/>
          <p:cNvPicPr>
            <a:picLocks noChangeAspect="1"/>
          </p:cNvPicPr>
          <p:nvPr/>
        </p:nvPicPr>
        <p:blipFill>
          <a:blip r:embed="rId11"/>
          <a:stretch>
            <a:fillRect/>
          </a:stretch>
        </p:blipFill>
        <p:spPr>
          <a:xfrm>
            <a:off x="1365885" y="3571875"/>
            <a:ext cx="3856990" cy="24225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“我喜爱的音乐”展示会</a:t>
            </a:r>
            <a:endParaRPr lang="zh-CN" altLang="en-US" sz="1600">
              <a:solidFill>
                <a:schemeClr val="accent2">
                  <a:lumMod val="75000"/>
                </a:schemeClr>
              </a:solidFill>
            </a:endParaRPr>
          </a:p>
        </p:txBody>
      </p:sp>
      <p:sp>
        <p:nvSpPr>
          <p:cNvPr id="38" name="圆角矩形 37"/>
          <p:cNvSpPr/>
          <p:nvPr>
            <p:custDataLst>
              <p:tags r:id="rId2"/>
            </p:custDataLst>
          </p:nvPr>
        </p:nvSpPr>
        <p:spPr>
          <a:xfrm>
            <a:off x="679556" y="3968985"/>
            <a:ext cx="1085850" cy="1758315"/>
          </a:xfrm>
          <a:prstGeom prst="roundRect">
            <a:avLst>
              <a:gd name="adj" fmla="val 13860"/>
            </a:avLst>
          </a:prstGeom>
          <a:solidFill>
            <a:srgbClr val="4276AA"/>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3" name="圆角矩形 2"/>
          <p:cNvSpPr/>
          <p:nvPr>
            <p:custDataLst>
              <p:tags r:id="rId3"/>
            </p:custDataLst>
          </p:nvPr>
        </p:nvSpPr>
        <p:spPr>
          <a:xfrm>
            <a:off x="879581" y="3321285"/>
            <a:ext cx="685800" cy="542925"/>
          </a:xfrm>
          <a:prstGeom prst="roundRect">
            <a:avLst>
              <a:gd name="adj" fmla="val 0"/>
            </a:avLst>
          </a:prstGeom>
          <a:solidFill>
            <a:srgbClr val="4276AA">
              <a:lumMod val="60000"/>
              <a:lumOff val="4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40" name="矩形 39"/>
          <p:cNvSpPr/>
          <p:nvPr>
            <p:custDataLst>
              <p:tags r:id="rId4"/>
            </p:custDataLst>
          </p:nvPr>
        </p:nvSpPr>
        <p:spPr>
          <a:xfrm>
            <a:off x="970068" y="3548694"/>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6" name="矩形 5"/>
          <p:cNvSpPr/>
          <p:nvPr>
            <p:custDataLst>
              <p:tags r:id="rId5"/>
            </p:custDataLst>
          </p:nvPr>
        </p:nvSpPr>
        <p:spPr>
          <a:xfrm>
            <a:off x="1351068" y="3548694"/>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cxnSp>
        <p:nvCxnSpPr>
          <p:cNvPr id="42" name="直接连接符 41"/>
          <p:cNvCxnSpPr/>
          <p:nvPr>
            <p:custDataLst>
              <p:tags r:id="rId6"/>
            </p:custDataLst>
          </p:nvPr>
        </p:nvCxnSpPr>
        <p:spPr>
          <a:xfrm>
            <a:off x="1222481" y="3379526"/>
            <a:ext cx="0" cy="426443"/>
          </a:xfrm>
          <a:prstGeom prst="line">
            <a:avLst/>
          </a:prstGeom>
          <a:ln w="12700">
            <a:solidFill>
              <a:srgbClr val="FFFFFF"/>
            </a:solidFill>
          </a:ln>
        </p:spPr>
        <p:style>
          <a:lnRef idx="1">
            <a:srgbClr val="4276AA"/>
          </a:lnRef>
          <a:fillRef idx="0">
            <a:srgbClr val="4276AA"/>
          </a:fillRef>
          <a:effectRef idx="0">
            <a:srgbClr val="4276AA"/>
          </a:effectRef>
          <a:fontRef idx="minor">
            <a:srgbClr val="000000"/>
          </a:fontRef>
        </p:style>
      </p:cxnSp>
      <p:sp>
        <p:nvSpPr>
          <p:cNvPr id="8" name="任意多边形 7"/>
          <p:cNvSpPr/>
          <p:nvPr>
            <p:custDataLst>
              <p:tags r:id="rId7"/>
            </p:custDataLst>
          </p:nvPr>
        </p:nvSpPr>
        <p:spPr bwMode="auto">
          <a:xfrm>
            <a:off x="993027" y="4562330"/>
            <a:ext cx="458908" cy="5716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rgbClr val="FFFFFF"/>
          </a:solidFill>
          <a:ln>
            <a:noFill/>
          </a:ln>
        </p:spPr>
        <p:txBody>
          <a:bodyPr anchor="ctr"/>
          <a:lstStyle/>
          <a:p>
            <a:pPr algn="ctr">
              <a:lnSpc>
                <a:spcPct val="130000"/>
              </a:lnSpc>
            </a:pPr>
            <a:endParaRPr dirty="0">
              <a:latin typeface="黑体" panose="02010609060101010101" charset="-122"/>
              <a:ea typeface="黑体" panose="02010609060101010101" charset="-122"/>
            </a:endParaRPr>
          </a:p>
        </p:txBody>
      </p:sp>
      <p:sp>
        <p:nvSpPr>
          <p:cNvPr id="22" name="矩形 21"/>
          <p:cNvSpPr/>
          <p:nvPr>
            <p:custDataLst>
              <p:tags r:id="rId8"/>
            </p:custDataLst>
          </p:nvPr>
        </p:nvSpPr>
        <p:spPr>
          <a:xfrm>
            <a:off x="410845" y="1866900"/>
            <a:ext cx="1837055" cy="608330"/>
          </a:xfrm>
          <a:prstGeom prst="rect">
            <a:avLst/>
          </a:prstGeom>
        </p:spPr>
        <p:txBody>
          <a:bodyPr wrap="square" lIns="90000" tIns="46800" rIns="90000" bIns="0" anchor="b" anchorCtr="0"/>
          <a:lstStyle/>
          <a:p>
            <a:pPr lvl="0" algn="l" defTabSz="913765">
              <a:lnSpc>
                <a:spcPct val="120000"/>
              </a:lnSpc>
              <a:spcBef>
                <a:spcPct val="0"/>
              </a:spcBef>
              <a:defRPr/>
            </a:pPr>
            <a:r>
              <a:rPr lang="en-US" altLang="zh-CN" sz="1600" b="1" spc="300" dirty="0">
                <a:solidFill>
                  <a:srgbClr val="4276AA"/>
                </a:solidFill>
                <a:latin typeface="黑体" panose="02010609060101010101" charset="-122"/>
                <a:ea typeface="黑体" panose="02010609060101010101" charset="-122"/>
                <a:cs typeface="+mn-ea"/>
              </a:rPr>
              <a:t>1.布置任务，讲解要求。</a:t>
            </a:r>
            <a:endParaRPr lang="en-US" altLang="zh-CN" sz="1600" b="1" spc="300" dirty="0">
              <a:solidFill>
                <a:srgbClr val="4276AA"/>
              </a:solidFill>
              <a:latin typeface="黑体" panose="02010609060101010101" charset="-122"/>
              <a:ea typeface="黑体" panose="02010609060101010101" charset="-122"/>
              <a:cs typeface="+mn-ea"/>
            </a:endParaRPr>
          </a:p>
        </p:txBody>
      </p:sp>
      <p:sp>
        <p:nvSpPr>
          <p:cNvPr id="9" name="圆角矩形 8"/>
          <p:cNvSpPr/>
          <p:nvPr>
            <p:custDataLst>
              <p:tags r:id="rId9"/>
            </p:custDataLst>
          </p:nvPr>
        </p:nvSpPr>
        <p:spPr>
          <a:xfrm>
            <a:off x="2623376" y="3973161"/>
            <a:ext cx="1085850" cy="1758315"/>
          </a:xfrm>
          <a:prstGeom prst="roundRect">
            <a:avLst>
              <a:gd name="adj" fmla="val 13860"/>
            </a:avLst>
          </a:prstGeom>
          <a:solidFill>
            <a:srgbClr val="178AA1"/>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10" name="圆角矩形 9"/>
          <p:cNvSpPr/>
          <p:nvPr>
            <p:custDataLst>
              <p:tags r:id="rId10"/>
            </p:custDataLst>
          </p:nvPr>
        </p:nvSpPr>
        <p:spPr>
          <a:xfrm>
            <a:off x="2823401" y="3325461"/>
            <a:ext cx="685800" cy="542925"/>
          </a:xfrm>
          <a:prstGeom prst="roundRect">
            <a:avLst>
              <a:gd name="adj" fmla="val 0"/>
            </a:avLst>
          </a:prstGeom>
          <a:solidFill>
            <a:srgbClr val="178AA1">
              <a:lumMod val="60000"/>
              <a:lumOff val="4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35" name="矩形 34"/>
          <p:cNvSpPr/>
          <p:nvPr>
            <p:custDataLst>
              <p:tags r:id="rId11"/>
            </p:custDataLst>
          </p:nvPr>
        </p:nvSpPr>
        <p:spPr>
          <a:xfrm>
            <a:off x="2913888" y="3552870"/>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36" name="矩形 35"/>
          <p:cNvSpPr/>
          <p:nvPr>
            <p:custDataLst>
              <p:tags r:id="rId12"/>
            </p:custDataLst>
          </p:nvPr>
        </p:nvSpPr>
        <p:spPr>
          <a:xfrm>
            <a:off x="3294888" y="3552870"/>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cxnSp>
        <p:nvCxnSpPr>
          <p:cNvPr id="11" name="直接连接符 10"/>
          <p:cNvCxnSpPr/>
          <p:nvPr>
            <p:custDataLst>
              <p:tags r:id="rId13"/>
            </p:custDataLst>
          </p:nvPr>
        </p:nvCxnSpPr>
        <p:spPr>
          <a:xfrm>
            <a:off x="3166301" y="3383702"/>
            <a:ext cx="0" cy="426443"/>
          </a:xfrm>
          <a:prstGeom prst="line">
            <a:avLst/>
          </a:prstGeom>
          <a:ln w="12700">
            <a:solidFill>
              <a:srgbClr val="FFFFFF"/>
            </a:solidFill>
          </a:ln>
        </p:spPr>
        <p:style>
          <a:lnRef idx="1">
            <a:srgbClr val="4276AA"/>
          </a:lnRef>
          <a:fillRef idx="0">
            <a:srgbClr val="4276AA"/>
          </a:fillRef>
          <a:effectRef idx="0">
            <a:srgbClr val="4276AA"/>
          </a:effectRef>
          <a:fontRef idx="minor">
            <a:srgbClr val="000000"/>
          </a:fontRef>
        </p:style>
      </p:cxnSp>
      <p:sp>
        <p:nvSpPr>
          <p:cNvPr id="12" name="任意多边形 11"/>
          <p:cNvSpPr/>
          <p:nvPr>
            <p:custDataLst>
              <p:tags r:id="rId14"/>
            </p:custDataLst>
          </p:nvPr>
        </p:nvSpPr>
        <p:spPr bwMode="auto">
          <a:xfrm>
            <a:off x="2966945" y="4564811"/>
            <a:ext cx="398713" cy="575014"/>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rgbClr val="FFFFFF"/>
          </a:solidFill>
          <a:ln>
            <a:noFill/>
          </a:ln>
        </p:spPr>
        <p:txBody>
          <a:bodyPr anchor="ctr"/>
          <a:lstStyle/>
          <a:p>
            <a:pPr algn="ctr">
              <a:lnSpc>
                <a:spcPct val="130000"/>
              </a:lnSpc>
            </a:pPr>
            <a:endParaRPr dirty="0">
              <a:latin typeface="黑体" panose="02010609060101010101" charset="-122"/>
              <a:ea typeface="黑体" panose="02010609060101010101" charset="-122"/>
            </a:endParaRPr>
          </a:p>
        </p:txBody>
      </p:sp>
      <p:sp>
        <p:nvSpPr>
          <p:cNvPr id="20" name="矩形 19"/>
          <p:cNvSpPr/>
          <p:nvPr>
            <p:custDataLst>
              <p:tags r:id="rId15"/>
            </p:custDataLst>
          </p:nvPr>
        </p:nvSpPr>
        <p:spPr>
          <a:xfrm>
            <a:off x="2247265" y="1866900"/>
            <a:ext cx="1837055" cy="822960"/>
          </a:xfrm>
          <a:prstGeom prst="rect">
            <a:avLst/>
          </a:prstGeom>
        </p:spPr>
        <p:txBody>
          <a:bodyPr wrap="square" lIns="90000" tIns="46800" rIns="90000" bIns="0" anchor="b" anchorCtr="0"/>
          <a:lstStyle/>
          <a:p>
            <a:pPr lvl="0" algn="l" defTabSz="913765">
              <a:lnSpc>
                <a:spcPct val="120000"/>
              </a:lnSpc>
              <a:spcBef>
                <a:spcPct val="0"/>
              </a:spcBef>
              <a:defRPr/>
            </a:pPr>
            <a:r>
              <a:rPr lang="en-US" altLang="zh-CN" sz="1600" b="1" spc="300" dirty="0">
                <a:solidFill>
                  <a:srgbClr val="178AA1"/>
                </a:solidFill>
                <a:latin typeface="黑体" panose="02010609060101010101" charset="-122"/>
                <a:ea typeface="黑体" panose="02010609060101010101" charset="-122"/>
                <a:cs typeface="+mn-ea"/>
              </a:rPr>
              <a:t>2.院系评委会将每班的短视频分类遴选后</a:t>
            </a:r>
            <a:r>
              <a:rPr lang="zh-CN" altLang="en-US" sz="1600" b="1" spc="300" dirty="0">
                <a:solidFill>
                  <a:srgbClr val="178AA1"/>
                </a:solidFill>
                <a:latin typeface="黑体" panose="02010609060101010101" charset="-122"/>
                <a:ea typeface="黑体" panose="02010609060101010101" charset="-122"/>
                <a:cs typeface="+mn-ea"/>
              </a:rPr>
              <a:t>。</a:t>
            </a:r>
            <a:endParaRPr lang="zh-CN" altLang="en-US" sz="1600" b="1" spc="300" dirty="0">
              <a:solidFill>
                <a:srgbClr val="178AA1"/>
              </a:solidFill>
              <a:latin typeface="黑体" panose="02010609060101010101" charset="-122"/>
              <a:ea typeface="黑体" panose="02010609060101010101" charset="-122"/>
              <a:cs typeface="+mn-ea"/>
            </a:endParaRPr>
          </a:p>
        </p:txBody>
      </p:sp>
      <p:sp>
        <p:nvSpPr>
          <p:cNvPr id="28" name="圆角矩形 27"/>
          <p:cNvSpPr/>
          <p:nvPr>
            <p:custDataLst>
              <p:tags r:id="rId16"/>
            </p:custDataLst>
          </p:nvPr>
        </p:nvSpPr>
        <p:spPr>
          <a:xfrm>
            <a:off x="4567196" y="3968043"/>
            <a:ext cx="1085850" cy="1758315"/>
          </a:xfrm>
          <a:prstGeom prst="roundRect">
            <a:avLst>
              <a:gd name="adj" fmla="val 13860"/>
            </a:avLst>
          </a:prstGeom>
          <a:solidFill>
            <a:srgbClr val="40A693"/>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29" name="圆角矩形 28"/>
          <p:cNvSpPr/>
          <p:nvPr>
            <p:custDataLst>
              <p:tags r:id="rId17"/>
            </p:custDataLst>
          </p:nvPr>
        </p:nvSpPr>
        <p:spPr>
          <a:xfrm>
            <a:off x="4767221" y="3320343"/>
            <a:ext cx="685800" cy="542925"/>
          </a:xfrm>
          <a:prstGeom prst="roundRect">
            <a:avLst>
              <a:gd name="adj" fmla="val 0"/>
            </a:avLst>
          </a:prstGeom>
          <a:solidFill>
            <a:srgbClr val="40A693">
              <a:lumMod val="60000"/>
              <a:lumOff val="4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30" name="矩形 29"/>
          <p:cNvSpPr/>
          <p:nvPr>
            <p:custDataLst>
              <p:tags r:id="rId18"/>
            </p:custDataLst>
          </p:nvPr>
        </p:nvSpPr>
        <p:spPr>
          <a:xfrm>
            <a:off x="4857708"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31" name="矩形 30"/>
          <p:cNvSpPr/>
          <p:nvPr>
            <p:custDataLst>
              <p:tags r:id="rId19"/>
            </p:custDataLst>
          </p:nvPr>
        </p:nvSpPr>
        <p:spPr>
          <a:xfrm>
            <a:off x="5238708"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cxnSp>
        <p:nvCxnSpPr>
          <p:cNvPr id="32" name="直接连接符 31"/>
          <p:cNvCxnSpPr/>
          <p:nvPr>
            <p:custDataLst>
              <p:tags r:id="rId20"/>
            </p:custDataLst>
          </p:nvPr>
        </p:nvCxnSpPr>
        <p:spPr>
          <a:xfrm>
            <a:off x="5110121" y="3378584"/>
            <a:ext cx="0" cy="426443"/>
          </a:xfrm>
          <a:prstGeom prst="line">
            <a:avLst/>
          </a:prstGeom>
          <a:ln w="12700">
            <a:solidFill>
              <a:srgbClr val="FFFFFF"/>
            </a:solidFill>
          </a:ln>
        </p:spPr>
        <p:style>
          <a:lnRef idx="1">
            <a:srgbClr val="4276AA"/>
          </a:lnRef>
          <a:fillRef idx="0">
            <a:srgbClr val="4276AA"/>
          </a:fillRef>
          <a:effectRef idx="0">
            <a:srgbClr val="4276AA"/>
          </a:effectRef>
          <a:fontRef idx="minor">
            <a:srgbClr val="000000"/>
          </a:fontRef>
        </p:style>
      </p:cxnSp>
      <p:sp>
        <p:nvSpPr>
          <p:cNvPr id="13" name="任意多边形 12"/>
          <p:cNvSpPr/>
          <p:nvPr>
            <p:custDataLst>
              <p:tags r:id="rId21"/>
            </p:custDataLst>
          </p:nvPr>
        </p:nvSpPr>
        <p:spPr bwMode="auto">
          <a:xfrm>
            <a:off x="4825345" y="4569110"/>
            <a:ext cx="569552" cy="556181"/>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rgbClr val="FFFFFF"/>
          </a:solidFill>
          <a:ln>
            <a:noFill/>
          </a:ln>
        </p:spPr>
        <p:txBody>
          <a:bodyPr anchor="ctr"/>
          <a:lstStyle/>
          <a:p>
            <a:pPr algn="ctr">
              <a:lnSpc>
                <a:spcPct val="130000"/>
              </a:lnSpc>
            </a:pPr>
            <a:endParaRPr dirty="0">
              <a:latin typeface="黑体" panose="02010609060101010101" charset="-122"/>
              <a:ea typeface="黑体" panose="02010609060101010101" charset="-122"/>
            </a:endParaRPr>
          </a:p>
        </p:txBody>
      </p:sp>
      <p:sp>
        <p:nvSpPr>
          <p:cNvPr id="18" name="矩形 17"/>
          <p:cNvSpPr/>
          <p:nvPr>
            <p:custDataLst>
              <p:tags r:id="rId22"/>
            </p:custDataLst>
          </p:nvPr>
        </p:nvSpPr>
        <p:spPr>
          <a:xfrm>
            <a:off x="4081780" y="1768475"/>
            <a:ext cx="2000885" cy="921385"/>
          </a:xfrm>
          <a:prstGeom prst="rect">
            <a:avLst/>
          </a:prstGeom>
        </p:spPr>
        <p:txBody>
          <a:bodyPr wrap="square" lIns="90000" tIns="46800" rIns="90000" bIns="0" anchor="b" anchorCtr="0"/>
          <a:lstStyle/>
          <a:p>
            <a:pPr lvl="0" algn="l" defTabSz="913765">
              <a:lnSpc>
                <a:spcPct val="120000"/>
              </a:lnSpc>
              <a:spcBef>
                <a:spcPct val="0"/>
              </a:spcBef>
              <a:defRPr/>
            </a:pPr>
            <a:r>
              <a:rPr lang="en-US" altLang="zh-CN" sz="1600" b="1" spc="300" dirty="0">
                <a:solidFill>
                  <a:srgbClr val="40A693"/>
                </a:solidFill>
                <a:latin typeface="黑体" panose="02010609060101010101" charset="-122"/>
                <a:ea typeface="黑体" panose="02010609060101010101" charset="-122"/>
                <a:cs typeface="+mn-ea"/>
              </a:rPr>
              <a:t>3.将音乐展示会的《评分标准》发给各个班</a:t>
            </a:r>
            <a:r>
              <a:rPr lang="zh-CN" altLang="en-US" sz="1600" b="1" spc="300" dirty="0">
                <a:solidFill>
                  <a:srgbClr val="40A693"/>
                </a:solidFill>
                <a:latin typeface="黑体" panose="02010609060101010101" charset="-122"/>
                <a:ea typeface="黑体" panose="02010609060101010101" charset="-122"/>
                <a:cs typeface="+mn-ea"/>
              </a:rPr>
              <a:t>。</a:t>
            </a:r>
            <a:endParaRPr lang="zh-CN" altLang="en-US" sz="1600" b="1" spc="300" dirty="0">
              <a:solidFill>
                <a:srgbClr val="40A693"/>
              </a:solidFill>
              <a:latin typeface="黑体" panose="02010609060101010101" charset="-122"/>
              <a:ea typeface="黑体" panose="02010609060101010101" charset="-122"/>
              <a:cs typeface="+mn-ea"/>
            </a:endParaRPr>
          </a:p>
        </p:txBody>
      </p:sp>
      <p:sp>
        <p:nvSpPr>
          <p:cNvPr id="23" name="圆角矩形 22"/>
          <p:cNvSpPr/>
          <p:nvPr>
            <p:custDataLst>
              <p:tags r:id="rId23"/>
            </p:custDataLst>
          </p:nvPr>
        </p:nvSpPr>
        <p:spPr>
          <a:xfrm>
            <a:off x="6511016" y="3968043"/>
            <a:ext cx="1085850" cy="1758315"/>
          </a:xfrm>
          <a:prstGeom prst="roundRect">
            <a:avLst>
              <a:gd name="adj" fmla="val 13860"/>
            </a:avLst>
          </a:prstGeom>
          <a:solidFill>
            <a:srgbClr val="5268A5"/>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24" name="圆角矩形 23"/>
          <p:cNvSpPr/>
          <p:nvPr>
            <p:custDataLst>
              <p:tags r:id="rId24"/>
            </p:custDataLst>
          </p:nvPr>
        </p:nvSpPr>
        <p:spPr>
          <a:xfrm>
            <a:off x="6711041" y="3320343"/>
            <a:ext cx="685800" cy="542925"/>
          </a:xfrm>
          <a:prstGeom prst="roundRect">
            <a:avLst>
              <a:gd name="adj" fmla="val 0"/>
            </a:avLst>
          </a:prstGeom>
          <a:solidFill>
            <a:srgbClr val="5268A5">
              <a:lumMod val="60000"/>
              <a:lumOff val="4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25" name="矩形 24"/>
          <p:cNvSpPr/>
          <p:nvPr>
            <p:custDataLst>
              <p:tags r:id="rId25"/>
            </p:custDataLst>
          </p:nvPr>
        </p:nvSpPr>
        <p:spPr>
          <a:xfrm>
            <a:off x="6801528"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26" name="矩形 25"/>
          <p:cNvSpPr/>
          <p:nvPr>
            <p:custDataLst>
              <p:tags r:id="rId26"/>
            </p:custDataLst>
          </p:nvPr>
        </p:nvSpPr>
        <p:spPr>
          <a:xfrm>
            <a:off x="7182528"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cxnSp>
        <p:nvCxnSpPr>
          <p:cNvPr id="27" name="直接连接符 26"/>
          <p:cNvCxnSpPr/>
          <p:nvPr>
            <p:custDataLst>
              <p:tags r:id="rId27"/>
            </p:custDataLst>
          </p:nvPr>
        </p:nvCxnSpPr>
        <p:spPr>
          <a:xfrm>
            <a:off x="7053941" y="3378584"/>
            <a:ext cx="0" cy="426443"/>
          </a:xfrm>
          <a:prstGeom prst="line">
            <a:avLst/>
          </a:prstGeom>
          <a:ln w="12700">
            <a:solidFill>
              <a:srgbClr val="FFFFFF"/>
            </a:solidFill>
          </a:ln>
        </p:spPr>
        <p:style>
          <a:lnRef idx="1">
            <a:srgbClr val="4276AA"/>
          </a:lnRef>
          <a:fillRef idx="0">
            <a:srgbClr val="4276AA"/>
          </a:fillRef>
          <a:effectRef idx="0">
            <a:srgbClr val="4276AA"/>
          </a:effectRef>
          <a:fontRef idx="minor">
            <a:srgbClr val="000000"/>
          </a:fontRef>
        </p:style>
      </p:cxnSp>
      <p:sp>
        <p:nvSpPr>
          <p:cNvPr id="15" name="任意多边形 14"/>
          <p:cNvSpPr/>
          <p:nvPr>
            <p:custDataLst>
              <p:tags r:id="rId28"/>
            </p:custDataLst>
          </p:nvPr>
        </p:nvSpPr>
        <p:spPr bwMode="auto">
          <a:xfrm>
            <a:off x="6747428" y="4588175"/>
            <a:ext cx="613026" cy="51805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lstStyle/>
          <a:p>
            <a:pPr algn="ctr">
              <a:lnSpc>
                <a:spcPct val="130000"/>
              </a:lnSpc>
            </a:pPr>
            <a:endParaRPr dirty="0">
              <a:latin typeface="黑体" panose="02010609060101010101" charset="-122"/>
              <a:ea typeface="黑体" panose="02010609060101010101" charset="-122"/>
            </a:endParaRPr>
          </a:p>
        </p:txBody>
      </p:sp>
      <p:sp>
        <p:nvSpPr>
          <p:cNvPr id="44" name="矩形 43"/>
          <p:cNvSpPr/>
          <p:nvPr>
            <p:custDataLst>
              <p:tags r:id="rId29"/>
            </p:custDataLst>
          </p:nvPr>
        </p:nvSpPr>
        <p:spPr>
          <a:xfrm>
            <a:off x="6082665" y="1775460"/>
            <a:ext cx="1943735" cy="1458595"/>
          </a:xfrm>
          <a:prstGeom prst="rect">
            <a:avLst/>
          </a:prstGeom>
        </p:spPr>
        <p:txBody>
          <a:bodyPr wrap="square" lIns="90000" tIns="46800" rIns="90000" bIns="0" anchor="b" anchorCtr="0"/>
          <a:lstStyle/>
          <a:p>
            <a:pPr lvl="0" algn="l" defTabSz="913765">
              <a:lnSpc>
                <a:spcPct val="120000"/>
              </a:lnSpc>
              <a:spcBef>
                <a:spcPct val="0"/>
              </a:spcBef>
              <a:defRPr/>
            </a:pPr>
            <a:r>
              <a:rPr lang="en-US" altLang="zh-CN" sz="1600" b="1" spc="300" dirty="0">
                <a:solidFill>
                  <a:srgbClr val="5268A5"/>
                </a:solidFill>
                <a:latin typeface="黑体" panose="02010609060101010101" charset="-122"/>
                <a:ea typeface="黑体" panose="02010609060101010101" charset="-122"/>
                <a:cs typeface="+mn-ea"/>
              </a:rPr>
              <a:t>4.确定作品和参展人员后，要给一定 4 的时间做好准备（建议不少于一周）。</a:t>
            </a:r>
            <a:endParaRPr lang="en-US" altLang="zh-CN" sz="1600" b="1" spc="300" dirty="0">
              <a:solidFill>
                <a:srgbClr val="5268A5"/>
              </a:solidFill>
              <a:latin typeface="黑体" panose="02010609060101010101" charset="-122"/>
              <a:ea typeface="黑体" panose="02010609060101010101" charset="-122"/>
              <a:cs typeface="+mn-ea"/>
            </a:endParaRPr>
          </a:p>
        </p:txBody>
      </p:sp>
      <p:sp>
        <p:nvSpPr>
          <p:cNvPr id="45" name="圆角矩形 22"/>
          <p:cNvSpPr/>
          <p:nvPr>
            <p:custDataLst>
              <p:tags r:id="rId30"/>
            </p:custDataLst>
          </p:nvPr>
        </p:nvSpPr>
        <p:spPr>
          <a:xfrm>
            <a:off x="8454836" y="3968043"/>
            <a:ext cx="1085850" cy="1758315"/>
          </a:xfrm>
          <a:prstGeom prst="roundRect">
            <a:avLst>
              <a:gd name="adj" fmla="val 13860"/>
            </a:avLst>
          </a:prstGeom>
          <a:solidFill>
            <a:srgbClr val="5E5CA2"/>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46" name="圆角矩形 23"/>
          <p:cNvSpPr/>
          <p:nvPr>
            <p:custDataLst>
              <p:tags r:id="rId31"/>
            </p:custDataLst>
          </p:nvPr>
        </p:nvSpPr>
        <p:spPr>
          <a:xfrm>
            <a:off x="8654861" y="3320343"/>
            <a:ext cx="685800" cy="542925"/>
          </a:xfrm>
          <a:prstGeom prst="roundRect">
            <a:avLst>
              <a:gd name="adj" fmla="val 0"/>
            </a:avLst>
          </a:prstGeom>
          <a:solidFill>
            <a:srgbClr val="5E5CA2">
              <a:lumMod val="60000"/>
              <a:lumOff val="4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47" name="矩形 46"/>
          <p:cNvSpPr/>
          <p:nvPr>
            <p:custDataLst>
              <p:tags r:id="rId32"/>
            </p:custDataLst>
          </p:nvPr>
        </p:nvSpPr>
        <p:spPr>
          <a:xfrm>
            <a:off x="8745348"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48" name="矩形 47"/>
          <p:cNvSpPr/>
          <p:nvPr>
            <p:custDataLst>
              <p:tags r:id="rId33"/>
            </p:custDataLst>
          </p:nvPr>
        </p:nvSpPr>
        <p:spPr>
          <a:xfrm>
            <a:off x="9126348"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cxnSp>
        <p:nvCxnSpPr>
          <p:cNvPr id="49" name="直接连接符 48"/>
          <p:cNvCxnSpPr/>
          <p:nvPr>
            <p:custDataLst>
              <p:tags r:id="rId34"/>
            </p:custDataLst>
          </p:nvPr>
        </p:nvCxnSpPr>
        <p:spPr>
          <a:xfrm>
            <a:off x="8997761" y="3378584"/>
            <a:ext cx="0" cy="426443"/>
          </a:xfrm>
          <a:prstGeom prst="line">
            <a:avLst/>
          </a:prstGeom>
          <a:ln w="12700">
            <a:solidFill>
              <a:srgbClr val="FFFFFF"/>
            </a:solidFill>
          </a:ln>
        </p:spPr>
        <p:style>
          <a:lnRef idx="1">
            <a:srgbClr val="4276AA"/>
          </a:lnRef>
          <a:fillRef idx="0">
            <a:srgbClr val="4276AA"/>
          </a:fillRef>
          <a:effectRef idx="0">
            <a:srgbClr val="4276AA"/>
          </a:effectRef>
          <a:fontRef idx="minor">
            <a:srgbClr val="000000"/>
          </a:fontRef>
        </p:style>
      </p:cxnSp>
      <p:sp>
        <p:nvSpPr>
          <p:cNvPr id="52" name="任意多边形 9"/>
          <p:cNvSpPr/>
          <p:nvPr>
            <p:custDataLst>
              <p:tags r:id="rId35"/>
            </p:custDataLst>
          </p:nvPr>
        </p:nvSpPr>
        <p:spPr bwMode="auto">
          <a:xfrm>
            <a:off x="8741978" y="4572648"/>
            <a:ext cx="511567" cy="54910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 name="T100" fmla="*/ 325000 h 606722"/>
              <a:gd name="T101" fmla="*/ 325000 h 606722"/>
              <a:gd name="T102" fmla="*/ 325000 h 606722"/>
              <a:gd name="T103" fmla="*/ 325000 h 606722"/>
              <a:gd name="T104" fmla="*/ 325000 h 606722"/>
              <a:gd name="T105" fmla="*/ 325000 h 606722"/>
              <a:gd name="T106" fmla="*/ 325000 h 606722"/>
              <a:gd name="T10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9" h="6827">
                <a:moveTo>
                  <a:pt x="4888" y="0"/>
                </a:moveTo>
                <a:lnTo>
                  <a:pt x="801" y="0"/>
                </a:lnTo>
                <a:cubicBezTo>
                  <a:pt x="359" y="0"/>
                  <a:pt x="0" y="359"/>
                  <a:pt x="0" y="801"/>
                </a:cubicBezTo>
                <a:lnTo>
                  <a:pt x="0" y="3697"/>
                </a:lnTo>
                <a:cubicBezTo>
                  <a:pt x="0" y="3697"/>
                  <a:pt x="0" y="3698"/>
                  <a:pt x="0" y="3698"/>
                </a:cubicBezTo>
                <a:cubicBezTo>
                  <a:pt x="0" y="3698"/>
                  <a:pt x="0" y="3698"/>
                  <a:pt x="0" y="3698"/>
                </a:cubicBezTo>
                <a:lnTo>
                  <a:pt x="0" y="4319"/>
                </a:lnTo>
                <a:cubicBezTo>
                  <a:pt x="0" y="4761"/>
                  <a:pt x="359" y="5120"/>
                  <a:pt x="801" y="5120"/>
                </a:cubicBezTo>
                <a:lnTo>
                  <a:pt x="1739" y="5120"/>
                </a:lnTo>
                <a:cubicBezTo>
                  <a:pt x="1718" y="5158"/>
                  <a:pt x="1695" y="5198"/>
                  <a:pt x="1669" y="5240"/>
                </a:cubicBezTo>
                <a:cubicBezTo>
                  <a:pt x="1635" y="5296"/>
                  <a:pt x="1598" y="5351"/>
                  <a:pt x="1561" y="5405"/>
                </a:cubicBezTo>
                <a:cubicBezTo>
                  <a:pt x="1171" y="5406"/>
                  <a:pt x="853" y="5725"/>
                  <a:pt x="853" y="6116"/>
                </a:cubicBezTo>
                <a:cubicBezTo>
                  <a:pt x="853" y="6507"/>
                  <a:pt x="1173" y="6827"/>
                  <a:pt x="1564" y="6827"/>
                </a:cubicBezTo>
                <a:lnTo>
                  <a:pt x="4124" y="6827"/>
                </a:lnTo>
                <a:cubicBezTo>
                  <a:pt x="4516" y="6827"/>
                  <a:pt x="4835" y="6507"/>
                  <a:pt x="4835" y="6116"/>
                </a:cubicBezTo>
                <a:cubicBezTo>
                  <a:pt x="4835" y="5725"/>
                  <a:pt x="4518" y="5406"/>
                  <a:pt x="4127" y="5405"/>
                </a:cubicBezTo>
                <a:cubicBezTo>
                  <a:pt x="4090" y="5351"/>
                  <a:pt x="4054" y="5296"/>
                  <a:pt x="4019" y="5240"/>
                </a:cubicBezTo>
                <a:cubicBezTo>
                  <a:pt x="3994" y="5198"/>
                  <a:pt x="3971" y="5158"/>
                  <a:pt x="3950" y="5120"/>
                </a:cubicBezTo>
                <a:lnTo>
                  <a:pt x="4888" y="5120"/>
                </a:lnTo>
                <a:cubicBezTo>
                  <a:pt x="5330" y="5120"/>
                  <a:pt x="5689" y="4761"/>
                  <a:pt x="5689" y="4319"/>
                </a:cubicBezTo>
                <a:lnTo>
                  <a:pt x="5689" y="801"/>
                </a:lnTo>
                <a:cubicBezTo>
                  <a:pt x="5689" y="359"/>
                  <a:pt x="5330" y="0"/>
                  <a:pt x="4888" y="0"/>
                </a:cubicBezTo>
                <a:close/>
                <a:moveTo>
                  <a:pt x="801" y="569"/>
                </a:moveTo>
                <a:lnTo>
                  <a:pt x="4888" y="569"/>
                </a:lnTo>
                <a:cubicBezTo>
                  <a:pt x="5016" y="569"/>
                  <a:pt x="5120" y="673"/>
                  <a:pt x="5120" y="801"/>
                </a:cubicBezTo>
                <a:lnTo>
                  <a:pt x="5120" y="3413"/>
                </a:lnTo>
                <a:lnTo>
                  <a:pt x="569" y="3413"/>
                </a:lnTo>
                <a:lnTo>
                  <a:pt x="569" y="801"/>
                </a:lnTo>
                <a:cubicBezTo>
                  <a:pt x="569" y="673"/>
                  <a:pt x="673" y="569"/>
                  <a:pt x="801" y="569"/>
                </a:cubicBezTo>
                <a:close/>
                <a:moveTo>
                  <a:pt x="4124" y="6258"/>
                </a:moveTo>
                <a:lnTo>
                  <a:pt x="1564" y="6258"/>
                </a:lnTo>
                <a:cubicBezTo>
                  <a:pt x="1487" y="6258"/>
                  <a:pt x="1422" y="6193"/>
                  <a:pt x="1422" y="6116"/>
                </a:cubicBezTo>
                <a:cubicBezTo>
                  <a:pt x="1422" y="6038"/>
                  <a:pt x="1487" y="5973"/>
                  <a:pt x="1564" y="5973"/>
                </a:cubicBezTo>
                <a:lnTo>
                  <a:pt x="1707" y="5973"/>
                </a:lnTo>
                <a:lnTo>
                  <a:pt x="3982" y="5973"/>
                </a:lnTo>
                <a:lnTo>
                  <a:pt x="4124" y="5973"/>
                </a:lnTo>
                <a:cubicBezTo>
                  <a:pt x="4202" y="5973"/>
                  <a:pt x="4267" y="6038"/>
                  <a:pt x="4267" y="6116"/>
                </a:cubicBezTo>
                <a:cubicBezTo>
                  <a:pt x="4267" y="6193"/>
                  <a:pt x="4202" y="6258"/>
                  <a:pt x="4124" y="6258"/>
                </a:cubicBezTo>
                <a:close/>
                <a:moveTo>
                  <a:pt x="3423" y="5339"/>
                </a:moveTo>
                <a:cubicBezTo>
                  <a:pt x="3434" y="5361"/>
                  <a:pt x="3445" y="5382"/>
                  <a:pt x="3457" y="5404"/>
                </a:cubicBezTo>
                <a:lnTo>
                  <a:pt x="2232" y="5404"/>
                </a:lnTo>
                <a:cubicBezTo>
                  <a:pt x="2244" y="5382"/>
                  <a:pt x="2255" y="5361"/>
                  <a:pt x="2266" y="5339"/>
                </a:cubicBezTo>
                <a:cubicBezTo>
                  <a:pt x="2305" y="5261"/>
                  <a:pt x="2337" y="5189"/>
                  <a:pt x="2360" y="5120"/>
                </a:cubicBezTo>
                <a:lnTo>
                  <a:pt x="3328" y="5120"/>
                </a:lnTo>
                <a:cubicBezTo>
                  <a:pt x="3351" y="5189"/>
                  <a:pt x="3383" y="5262"/>
                  <a:pt x="3423" y="5339"/>
                </a:cubicBezTo>
                <a:close/>
                <a:moveTo>
                  <a:pt x="4888" y="4551"/>
                </a:moveTo>
                <a:lnTo>
                  <a:pt x="3577" y="4551"/>
                </a:lnTo>
                <a:lnTo>
                  <a:pt x="2111" y="4551"/>
                </a:lnTo>
                <a:lnTo>
                  <a:pt x="801" y="4551"/>
                </a:lnTo>
                <a:cubicBezTo>
                  <a:pt x="673" y="4551"/>
                  <a:pt x="569" y="4447"/>
                  <a:pt x="569" y="4319"/>
                </a:cubicBezTo>
                <a:lnTo>
                  <a:pt x="569" y="3982"/>
                </a:lnTo>
                <a:lnTo>
                  <a:pt x="5120" y="3982"/>
                </a:lnTo>
                <a:lnTo>
                  <a:pt x="5120" y="4319"/>
                </a:lnTo>
                <a:cubicBezTo>
                  <a:pt x="5120" y="4447"/>
                  <a:pt x="5016" y="4551"/>
                  <a:pt x="4888" y="4551"/>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dirty="0">
              <a:latin typeface="黑体" panose="02010609060101010101" charset="-122"/>
              <a:ea typeface="黑体" panose="02010609060101010101" charset="-122"/>
            </a:endParaRPr>
          </a:p>
        </p:txBody>
      </p:sp>
      <p:sp>
        <p:nvSpPr>
          <p:cNvPr id="51" name="矩形 50"/>
          <p:cNvSpPr/>
          <p:nvPr>
            <p:custDataLst>
              <p:tags r:id="rId36"/>
            </p:custDataLst>
          </p:nvPr>
        </p:nvSpPr>
        <p:spPr>
          <a:xfrm>
            <a:off x="8079740" y="1656715"/>
            <a:ext cx="1837055" cy="1551305"/>
          </a:xfrm>
          <a:prstGeom prst="rect">
            <a:avLst/>
          </a:prstGeom>
        </p:spPr>
        <p:txBody>
          <a:bodyPr wrap="square" lIns="90000" tIns="46800" rIns="90000" bIns="0" anchor="b" anchorCtr="0"/>
          <a:lstStyle/>
          <a:p>
            <a:pPr lvl="0" algn="l" defTabSz="913765">
              <a:lnSpc>
                <a:spcPct val="120000"/>
              </a:lnSpc>
              <a:spcBef>
                <a:spcPct val="0"/>
              </a:spcBef>
              <a:defRPr/>
            </a:pPr>
            <a:r>
              <a:rPr lang="en-US" altLang="zh-CN" sz="1600" b="1" spc="300" dirty="0">
                <a:solidFill>
                  <a:srgbClr val="5E5CA2"/>
                </a:solidFill>
                <a:latin typeface="黑体" panose="02010609060101010101" charset="-122"/>
                <a:ea typeface="黑体" panose="02010609060101010101" charset="-122"/>
                <a:cs typeface="+mn-ea"/>
              </a:rPr>
              <a:t>5.在系里的组织下，选定校园某个适合的场所组织音乐展示。</a:t>
            </a:r>
            <a:endParaRPr lang="en-US" altLang="zh-CN" sz="1600" b="1" spc="300" dirty="0">
              <a:solidFill>
                <a:srgbClr val="5E5CA2"/>
              </a:solidFill>
              <a:latin typeface="黑体" panose="02010609060101010101" charset="-122"/>
              <a:ea typeface="黑体" panose="02010609060101010101" charset="-122"/>
              <a:cs typeface="+mn-ea"/>
            </a:endParaRPr>
          </a:p>
        </p:txBody>
      </p:sp>
      <p:sp>
        <p:nvSpPr>
          <p:cNvPr id="53" name="圆角矩形 22"/>
          <p:cNvSpPr/>
          <p:nvPr>
            <p:custDataLst>
              <p:tags r:id="rId37"/>
            </p:custDataLst>
          </p:nvPr>
        </p:nvSpPr>
        <p:spPr>
          <a:xfrm>
            <a:off x="10398654" y="3968043"/>
            <a:ext cx="1085850" cy="1758315"/>
          </a:xfrm>
          <a:prstGeom prst="roundRect">
            <a:avLst>
              <a:gd name="adj" fmla="val 13860"/>
            </a:avLst>
          </a:prstGeom>
          <a:solidFill>
            <a:srgbClr val="325792"/>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54" name="圆角矩形 23"/>
          <p:cNvSpPr/>
          <p:nvPr>
            <p:custDataLst>
              <p:tags r:id="rId38"/>
            </p:custDataLst>
          </p:nvPr>
        </p:nvSpPr>
        <p:spPr>
          <a:xfrm>
            <a:off x="10598679" y="3320343"/>
            <a:ext cx="685800" cy="542925"/>
          </a:xfrm>
          <a:prstGeom prst="roundRect">
            <a:avLst>
              <a:gd name="adj" fmla="val 0"/>
            </a:avLst>
          </a:prstGeom>
          <a:solidFill>
            <a:srgbClr val="325792">
              <a:lumMod val="60000"/>
              <a:lumOff val="40000"/>
            </a:srgbClr>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55" name="矩形 54"/>
          <p:cNvSpPr/>
          <p:nvPr>
            <p:custDataLst>
              <p:tags r:id="rId39"/>
            </p:custDataLst>
          </p:nvPr>
        </p:nvSpPr>
        <p:spPr>
          <a:xfrm>
            <a:off x="10689166"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sp>
        <p:nvSpPr>
          <p:cNvPr id="56" name="矩形 55"/>
          <p:cNvSpPr/>
          <p:nvPr>
            <p:custDataLst>
              <p:tags r:id="rId40"/>
            </p:custDataLst>
          </p:nvPr>
        </p:nvSpPr>
        <p:spPr>
          <a:xfrm>
            <a:off x="11070166" y="3547752"/>
            <a:ext cx="126207" cy="88107"/>
          </a:xfrm>
          <a:prstGeom prst="rect">
            <a:avLst/>
          </a:prstGeom>
          <a:solidFill>
            <a:srgbClr val="FFFFFF"/>
          </a:solidFill>
          <a:ln w="76200">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dirty="0">
              <a:latin typeface="黑体" panose="02010609060101010101" charset="-122"/>
              <a:ea typeface="黑体" panose="02010609060101010101" charset="-122"/>
            </a:endParaRPr>
          </a:p>
        </p:txBody>
      </p:sp>
      <p:cxnSp>
        <p:nvCxnSpPr>
          <p:cNvPr id="57" name="直接连接符 56"/>
          <p:cNvCxnSpPr/>
          <p:nvPr>
            <p:custDataLst>
              <p:tags r:id="rId41"/>
            </p:custDataLst>
          </p:nvPr>
        </p:nvCxnSpPr>
        <p:spPr>
          <a:xfrm>
            <a:off x="10941579" y="3378584"/>
            <a:ext cx="0" cy="426443"/>
          </a:xfrm>
          <a:prstGeom prst="line">
            <a:avLst/>
          </a:prstGeom>
          <a:ln w="12700">
            <a:solidFill>
              <a:srgbClr val="FFFFFF"/>
            </a:solidFill>
          </a:ln>
        </p:spPr>
        <p:style>
          <a:lnRef idx="1">
            <a:srgbClr val="4276AA"/>
          </a:lnRef>
          <a:fillRef idx="0">
            <a:srgbClr val="4276AA"/>
          </a:fillRef>
          <a:effectRef idx="0">
            <a:srgbClr val="4276AA"/>
          </a:effectRef>
          <a:fontRef idx="minor">
            <a:srgbClr val="000000"/>
          </a:fontRef>
        </p:style>
      </p:cxnSp>
      <p:sp>
        <p:nvSpPr>
          <p:cNvPr id="63" name="任意多边形 9"/>
          <p:cNvSpPr/>
          <p:nvPr>
            <p:custDataLst>
              <p:tags r:id="rId42"/>
            </p:custDataLst>
          </p:nvPr>
        </p:nvSpPr>
        <p:spPr bwMode="auto">
          <a:xfrm>
            <a:off x="10676056" y="4572648"/>
            <a:ext cx="531047" cy="549105"/>
          </a:xfrm>
          <a:custGeom>
            <a:avLst/>
            <a:gdLst>
              <a:gd name="connsiteX0" fmla="*/ 360819 w 582217"/>
              <a:gd name="connsiteY0" fmla="*/ 541427 h 602015"/>
              <a:gd name="connsiteX1" fmla="*/ 340164 w 582217"/>
              <a:gd name="connsiteY1" fmla="*/ 561408 h 602015"/>
              <a:gd name="connsiteX2" fmla="*/ 360819 w 582217"/>
              <a:gd name="connsiteY2" fmla="*/ 582034 h 602015"/>
              <a:gd name="connsiteX3" fmla="*/ 380829 w 582217"/>
              <a:gd name="connsiteY3" fmla="*/ 561408 h 602015"/>
              <a:gd name="connsiteX4" fmla="*/ 360819 w 582217"/>
              <a:gd name="connsiteY4" fmla="*/ 541427 h 602015"/>
              <a:gd name="connsiteX5" fmla="*/ 481509 w 582217"/>
              <a:gd name="connsiteY5" fmla="*/ 357084 h 602015"/>
              <a:gd name="connsiteX6" fmla="*/ 542192 w 582217"/>
              <a:gd name="connsiteY6" fmla="*/ 357084 h 602015"/>
              <a:gd name="connsiteX7" fmla="*/ 549939 w 582217"/>
              <a:gd name="connsiteY7" fmla="*/ 357084 h 602015"/>
              <a:gd name="connsiteX8" fmla="*/ 582217 w 582217"/>
              <a:gd name="connsiteY8" fmla="*/ 389315 h 602015"/>
              <a:gd name="connsiteX9" fmla="*/ 582217 w 582217"/>
              <a:gd name="connsiteY9" fmla="*/ 392538 h 602015"/>
              <a:gd name="connsiteX10" fmla="*/ 549939 w 582217"/>
              <a:gd name="connsiteY10" fmla="*/ 424769 h 602015"/>
              <a:gd name="connsiteX11" fmla="*/ 542192 w 582217"/>
              <a:gd name="connsiteY11" fmla="*/ 424769 h 602015"/>
              <a:gd name="connsiteX12" fmla="*/ 489902 w 582217"/>
              <a:gd name="connsiteY12" fmla="*/ 424769 h 602015"/>
              <a:gd name="connsiteX13" fmla="*/ 481509 w 582217"/>
              <a:gd name="connsiteY13" fmla="*/ 424769 h 602015"/>
              <a:gd name="connsiteX14" fmla="*/ 449231 w 582217"/>
              <a:gd name="connsiteY14" fmla="*/ 392538 h 602015"/>
              <a:gd name="connsiteX15" fmla="*/ 449231 w 582217"/>
              <a:gd name="connsiteY15" fmla="*/ 389315 h 602015"/>
              <a:gd name="connsiteX16" fmla="*/ 481509 w 582217"/>
              <a:gd name="connsiteY16" fmla="*/ 357084 h 602015"/>
              <a:gd name="connsiteX17" fmla="*/ 481570 w 582217"/>
              <a:gd name="connsiteY17" fmla="*/ 276545 h 602015"/>
              <a:gd name="connsiteX18" fmla="*/ 489957 w 582217"/>
              <a:gd name="connsiteY18" fmla="*/ 276545 h 602015"/>
              <a:gd name="connsiteX19" fmla="*/ 549958 w 582217"/>
              <a:gd name="connsiteY19" fmla="*/ 276545 h 602015"/>
              <a:gd name="connsiteX20" fmla="*/ 582217 w 582217"/>
              <a:gd name="connsiteY20" fmla="*/ 308765 h 602015"/>
              <a:gd name="connsiteX21" fmla="*/ 582217 w 582217"/>
              <a:gd name="connsiteY21" fmla="*/ 312632 h 602015"/>
              <a:gd name="connsiteX22" fmla="*/ 549958 w 582217"/>
              <a:gd name="connsiteY22" fmla="*/ 344852 h 602015"/>
              <a:gd name="connsiteX23" fmla="*/ 542216 w 582217"/>
              <a:gd name="connsiteY23" fmla="*/ 344852 h 602015"/>
              <a:gd name="connsiteX24" fmla="*/ 481570 w 582217"/>
              <a:gd name="connsiteY24" fmla="*/ 344852 h 602015"/>
              <a:gd name="connsiteX25" fmla="*/ 449956 w 582217"/>
              <a:gd name="connsiteY25" fmla="*/ 312632 h 602015"/>
              <a:gd name="connsiteX26" fmla="*/ 449956 w 582217"/>
              <a:gd name="connsiteY26" fmla="*/ 308765 h 602015"/>
              <a:gd name="connsiteX27" fmla="*/ 481570 w 582217"/>
              <a:gd name="connsiteY27" fmla="*/ 276545 h 602015"/>
              <a:gd name="connsiteX28" fmla="*/ 317573 w 582217"/>
              <a:gd name="connsiteY28" fmla="*/ 29650 h 602015"/>
              <a:gd name="connsiteX29" fmla="*/ 312409 w 582217"/>
              <a:gd name="connsiteY29" fmla="*/ 34161 h 602015"/>
              <a:gd name="connsiteX30" fmla="*/ 317573 w 582217"/>
              <a:gd name="connsiteY30" fmla="*/ 39318 h 602015"/>
              <a:gd name="connsiteX31" fmla="*/ 403421 w 582217"/>
              <a:gd name="connsiteY31" fmla="*/ 39318 h 602015"/>
              <a:gd name="connsiteX32" fmla="*/ 408585 w 582217"/>
              <a:gd name="connsiteY32" fmla="*/ 34161 h 602015"/>
              <a:gd name="connsiteX33" fmla="*/ 403421 w 582217"/>
              <a:gd name="connsiteY33" fmla="*/ 29650 h 602015"/>
              <a:gd name="connsiteX34" fmla="*/ 225916 w 582217"/>
              <a:gd name="connsiteY34" fmla="*/ 0 h 602015"/>
              <a:gd name="connsiteX35" fmla="*/ 495078 w 582217"/>
              <a:gd name="connsiteY35" fmla="*/ 0 h 602015"/>
              <a:gd name="connsiteX36" fmla="*/ 535743 w 582217"/>
              <a:gd name="connsiteY36" fmla="*/ 40607 h 602015"/>
              <a:gd name="connsiteX37" fmla="*/ 535743 w 582217"/>
              <a:gd name="connsiteY37" fmla="*/ 196589 h 602015"/>
              <a:gd name="connsiteX38" fmla="*/ 549943 w 582217"/>
              <a:gd name="connsiteY38" fmla="*/ 196589 h 602015"/>
              <a:gd name="connsiteX39" fmla="*/ 582217 w 582217"/>
              <a:gd name="connsiteY39" fmla="*/ 228817 h 602015"/>
              <a:gd name="connsiteX40" fmla="*/ 582217 w 582217"/>
              <a:gd name="connsiteY40" fmla="*/ 232040 h 602015"/>
              <a:gd name="connsiteX41" fmla="*/ 549943 w 582217"/>
              <a:gd name="connsiteY41" fmla="*/ 264268 h 602015"/>
              <a:gd name="connsiteX42" fmla="*/ 542198 w 582217"/>
              <a:gd name="connsiteY42" fmla="*/ 264268 h 602015"/>
              <a:gd name="connsiteX43" fmla="*/ 489914 w 582217"/>
              <a:gd name="connsiteY43" fmla="*/ 264268 h 602015"/>
              <a:gd name="connsiteX44" fmla="*/ 481523 w 582217"/>
              <a:gd name="connsiteY44" fmla="*/ 264268 h 602015"/>
              <a:gd name="connsiteX45" fmla="*/ 449250 w 582217"/>
              <a:gd name="connsiteY45" fmla="*/ 232040 h 602015"/>
              <a:gd name="connsiteX46" fmla="*/ 449250 w 582217"/>
              <a:gd name="connsiteY46" fmla="*/ 228817 h 602015"/>
              <a:gd name="connsiteX47" fmla="*/ 481523 w 582217"/>
              <a:gd name="connsiteY47" fmla="*/ 196589 h 602015"/>
              <a:gd name="connsiteX48" fmla="*/ 489914 w 582217"/>
              <a:gd name="connsiteY48" fmla="*/ 196589 h 602015"/>
              <a:gd name="connsiteX49" fmla="*/ 507342 w 582217"/>
              <a:gd name="connsiteY49" fmla="*/ 196589 h 602015"/>
              <a:gd name="connsiteX50" fmla="*/ 507342 w 582217"/>
              <a:gd name="connsiteY50" fmla="*/ 64456 h 602015"/>
              <a:gd name="connsiteX51" fmla="*/ 213652 w 582217"/>
              <a:gd name="connsiteY51" fmla="*/ 64456 h 602015"/>
              <a:gd name="connsiteX52" fmla="*/ 213652 w 582217"/>
              <a:gd name="connsiteY52" fmla="*/ 136646 h 602015"/>
              <a:gd name="connsiteX53" fmla="*/ 278199 w 582217"/>
              <a:gd name="connsiteY53" fmla="*/ 100551 h 602015"/>
              <a:gd name="connsiteX54" fmla="*/ 331773 w 582217"/>
              <a:gd name="connsiteY54" fmla="*/ 133423 h 602015"/>
              <a:gd name="connsiteX55" fmla="*/ 249798 w 582217"/>
              <a:gd name="connsiteY55" fmla="*/ 210770 h 602015"/>
              <a:gd name="connsiteX56" fmla="*/ 213652 w 582217"/>
              <a:gd name="connsiteY56" fmla="*/ 234618 h 602015"/>
              <a:gd name="connsiteX57" fmla="*/ 213652 w 582217"/>
              <a:gd name="connsiteY57" fmla="*/ 527247 h 602015"/>
              <a:gd name="connsiteX58" fmla="*/ 507342 w 582217"/>
              <a:gd name="connsiteY58" fmla="*/ 527247 h 602015"/>
              <a:gd name="connsiteX59" fmla="*/ 507342 w 582217"/>
              <a:gd name="connsiteY59" fmla="*/ 505332 h 602015"/>
              <a:gd name="connsiteX60" fmla="*/ 481523 w 582217"/>
              <a:gd name="connsiteY60" fmla="*/ 505332 h 602015"/>
              <a:gd name="connsiteX61" fmla="*/ 449895 w 582217"/>
              <a:gd name="connsiteY61" fmla="*/ 473104 h 602015"/>
              <a:gd name="connsiteX62" fmla="*/ 449895 w 582217"/>
              <a:gd name="connsiteY62" fmla="*/ 469237 h 602015"/>
              <a:gd name="connsiteX63" fmla="*/ 481523 w 582217"/>
              <a:gd name="connsiteY63" fmla="*/ 437009 h 602015"/>
              <a:gd name="connsiteX64" fmla="*/ 489914 w 582217"/>
              <a:gd name="connsiteY64" fmla="*/ 437009 h 602015"/>
              <a:gd name="connsiteX65" fmla="*/ 542198 w 582217"/>
              <a:gd name="connsiteY65" fmla="*/ 437009 h 602015"/>
              <a:gd name="connsiteX66" fmla="*/ 549943 w 582217"/>
              <a:gd name="connsiteY66" fmla="*/ 437009 h 602015"/>
              <a:gd name="connsiteX67" fmla="*/ 582217 w 582217"/>
              <a:gd name="connsiteY67" fmla="*/ 469237 h 602015"/>
              <a:gd name="connsiteX68" fmla="*/ 582217 w 582217"/>
              <a:gd name="connsiteY68" fmla="*/ 473104 h 602015"/>
              <a:gd name="connsiteX69" fmla="*/ 549943 w 582217"/>
              <a:gd name="connsiteY69" fmla="*/ 505332 h 602015"/>
              <a:gd name="connsiteX70" fmla="*/ 542198 w 582217"/>
              <a:gd name="connsiteY70" fmla="*/ 505332 h 602015"/>
              <a:gd name="connsiteX71" fmla="*/ 535743 w 582217"/>
              <a:gd name="connsiteY71" fmla="*/ 505332 h 602015"/>
              <a:gd name="connsiteX72" fmla="*/ 535743 w 582217"/>
              <a:gd name="connsiteY72" fmla="*/ 561408 h 602015"/>
              <a:gd name="connsiteX73" fmla="*/ 495078 w 582217"/>
              <a:gd name="connsiteY73" fmla="*/ 602015 h 602015"/>
              <a:gd name="connsiteX74" fmla="*/ 225916 w 582217"/>
              <a:gd name="connsiteY74" fmla="*/ 602015 h 602015"/>
              <a:gd name="connsiteX75" fmla="*/ 185251 w 582217"/>
              <a:gd name="connsiteY75" fmla="*/ 561408 h 602015"/>
              <a:gd name="connsiteX76" fmla="*/ 185251 w 582217"/>
              <a:gd name="connsiteY76" fmla="*/ 515000 h 602015"/>
              <a:gd name="connsiteX77" fmla="*/ 136195 w 582217"/>
              <a:gd name="connsiteY77" fmla="*/ 515000 h 602015"/>
              <a:gd name="connsiteX78" fmla="*/ 25173 w 582217"/>
              <a:gd name="connsiteY78" fmla="*/ 455701 h 602015"/>
              <a:gd name="connsiteX79" fmla="*/ 23882 w 582217"/>
              <a:gd name="connsiteY79" fmla="*/ 453767 h 602015"/>
              <a:gd name="connsiteX80" fmla="*/ 18719 w 582217"/>
              <a:gd name="connsiteY80" fmla="*/ 446033 h 602015"/>
              <a:gd name="connsiteX81" fmla="*/ 15491 w 582217"/>
              <a:gd name="connsiteY81" fmla="*/ 438298 h 602015"/>
              <a:gd name="connsiteX82" fmla="*/ 12264 w 582217"/>
              <a:gd name="connsiteY82" fmla="*/ 431208 h 602015"/>
              <a:gd name="connsiteX83" fmla="*/ 6455 w 582217"/>
              <a:gd name="connsiteY83" fmla="*/ 414449 h 602015"/>
              <a:gd name="connsiteX84" fmla="*/ 5164 w 582217"/>
              <a:gd name="connsiteY84" fmla="*/ 409293 h 602015"/>
              <a:gd name="connsiteX85" fmla="*/ 2582 w 582217"/>
              <a:gd name="connsiteY85" fmla="*/ 393179 h 602015"/>
              <a:gd name="connsiteX86" fmla="*/ 1291 w 582217"/>
              <a:gd name="connsiteY86" fmla="*/ 386733 h 602015"/>
              <a:gd name="connsiteX87" fmla="*/ 0 w 582217"/>
              <a:gd name="connsiteY87" fmla="*/ 362885 h 602015"/>
              <a:gd name="connsiteX88" fmla="*/ 74875 w 582217"/>
              <a:gd name="connsiteY88" fmla="*/ 215282 h 602015"/>
              <a:gd name="connsiteX89" fmla="*/ 185251 w 582217"/>
              <a:gd name="connsiteY89" fmla="*/ 152115 h 602015"/>
              <a:gd name="connsiteX90" fmla="*/ 185251 w 582217"/>
              <a:gd name="connsiteY90" fmla="*/ 40607 h 602015"/>
              <a:gd name="connsiteX91" fmla="*/ 225916 w 582217"/>
              <a:gd name="connsiteY91" fmla="*/ 0 h 60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82217" h="602015">
                <a:moveTo>
                  <a:pt x="360819" y="541427"/>
                </a:moveTo>
                <a:cubicBezTo>
                  <a:pt x="349201" y="541427"/>
                  <a:pt x="340164" y="550451"/>
                  <a:pt x="340164" y="561408"/>
                </a:cubicBezTo>
                <a:cubicBezTo>
                  <a:pt x="340164" y="573010"/>
                  <a:pt x="349201" y="582034"/>
                  <a:pt x="360819" y="582034"/>
                </a:cubicBezTo>
                <a:cubicBezTo>
                  <a:pt x="371793" y="582034"/>
                  <a:pt x="380829" y="573010"/>
                  <a:pt x="380829" y="561408"/>
                </a:cubicBezTo>
                <a:cubicBezTo>
                  <a:pt x="380829" y="550451"/>
                  <a:pt x="371793" y="541427"/>
                  <a:pt x="360819" y="541427"/>
                </a:cubicBezTo>
                <a:close/>
                <a:moveTo>
                  <a:pt x="481509" y="357084"/>
                </a:moveTo>
                <a:lnTo>
                  <a:pt x="542192" y="357084"/>
                </a:lnTo>
                <a:lnTo>
                  <a:pt x="549939" y="357084"/>
                </a:lnTo>
                <a:cubicBezTo>
                  <a:pt x="568015" y="357084"/>
                  <a:pt x="582217" y="371266"/>
                  <a:pt x="582217" y="389315"/>
                </a:cubicBezTo>
                <a:lnTo>
                  <a:pt x="582217" y="392538"/>
                </a:lnTo>
                <a:cubicBezTo>
                  <a:pt x="582217" y="410587"/>
                  <a:pt x="568015" y="424769"/>
                  <a:pt x="549939" y="424769"/>
                </a:cubicBezTo>
                <a:lnTo>
                  <a:pt x="542192" y="424769"/>
                </a:lnTo>
                <a:lnTo>
                  <a:pt x="489902" y="424769"/>
                </a:lnTo>
                <a:lnTo>
                  <a:pt x="481509" y="424769"/>
                </a:lnTo>
                <a:cubicBezTo>
                  <a:pt x="464079" y="424769"/>
                  <a:pt x="449231" y="410587"/>
                  <a:pt x="449231" y="392538"/>
                </a:cubicBezTo>
                <a:lnTo>
                  <a:pt x="449231" y="389315"/>
                </a:lnTo>
                <a:cubicBezTo>
                  <a:pt x="449231" y="371266"/>
                  <a:pt x="464079" y="357084"/>
                  <a:pt x="481509" y="357084"/>
                </a:cubicBezTo>
                <a:close/>
                <a:moveTo>
                  <a:pt x="481570" y="276545"/>
                </a:moveTo>
                <a:lnTo>
                  <a:pt x="489957" y="276545"/>
                </a:lnTo>
                <a:lnTo>
                  <a:pt x="549958" y="276545"/>
                </a:lnTo>
                <a:cubicBezTo>
                  <a:pt x="567378" y="276545"/>
                  <a:pt x="582217" y="291366"/>
                  <a:pt x="582217" y="308765"/>
                </a:cubicBezTo>
                <a:lnTo>
                  <a:pt x="582217" y="312632"/>
                </a:lnTo>
                <a:cubicBezTo>
                  <a:pt x="582217" y="330031"/>
                  <a:pt x="567378" y="344852"/>
                  <a:pt x="549958" y="344852"/>
                </a:cubicBezTo>
                <a:lnTo>
                  <a:pt x="542216" y="344852"/>
                </a:lnTo>
                <a:lnTo>
                  <a:pt x="481570" y="344852"/>
                </a:lnTo>
                <a:cubicBezTo>
                  <a:pt x="464150" y="344852"/>
                  <a:pt x="449956" y="330031"/>
                  <a:pt x="449956" y="312632"/>
                </a:cubicBezTo>
                <a:lnTo>
                  <a:pt x="449956" y="308765"/>
                </a:lnTo>
                <a:cubicBezTo>
                  <a:pt x="449956" y="291366"/>
                  <a:pt x="464150" y="276545"/>
                  <a:pt x="481570" y="276545"/>
                </a:cubicBezTo>
                <a:close/>
                <a:moveTo>
                  <a:pt x="317573" y="29650"/>
                </a:moveTo>
                <a:cubicBezTo>
                  <a:pt x="314991" y="29650"/>
                  <a:pt x="312409" y="31583"/>
                  <a:pt x="312409" y="34161"/>
                </a:cubicBezTo>
                <a:cubicBezTo>
                  <a:pt x="312409" y="36740"/>
                  <a:pt x="314991" y="39318"/>
                  <a:pt x="317573" y="39318"/>
                </a:cubicBezTo>
                <a:lnTo>
                  <a:pt x="403421" y="39318"/>
                </a:lnTo>
                <a:cubicBezTo>
                  <a:pt x="406003" y="39318"/>
                  <a:pt x="408585" y="36740"/>
                  <a:pt x="408585" y="34161"/>
                </a:cubicBezTo>
                <a:cubicBezTo>
                  <a:pt x="408585" y="31583"/>
                  <a:pt x="406003" y="29650"/>
                  <a:pt x="403421" y="29650"/>
                </a:cubicBezTo>
                <a:close/>
                <a:moveTo>
                  <a:pt x="225916" y="0"/>
                </a:moveTo>
                <a:lnTo>
                  <a:pt x="495078" y="0"/>
                </a:lnTo>
                <a:cubicBezTo>
                  <a:pt x="517670" y="0"/>
                  <a:pt x="535743" y="18048"/>
                  <a:pt x="535743" y="40607"/>
                </a:cubicBezTo>
                <a:lnTo>
                  <a:pt x="535743" y="196589"/>
                </a:lnTo>
                <a:lnTo>
                  <a:pt x="549943" y="196589"/>
                </a:lnTo>
                <a:cubicBezTo>
                  <a:pt x="568017" y="196589"/>
                  <a:pt x="582217" y="210770"/>
                  <a:pt x="582217" y="228817"/>
                </a:cubicBezTo>
                <a:lnTo>
                  <a:pt x="582217" y="232040"/>
                </a:lnTo>
                <a:cubicBezTo>
                  <a:pt x="582217" y="250088"/>
                  <a:pt x="567371" y="264268"/>
                  <a:pt x="549943" y="264268"/>
                </a:cubicBezTo>
                <a:lnTo>
                  <a:pt x="542198" y="264268"/>
                </a:lnTo>
                <a:lnTo>
                  <a:pt x="489914" y="264268"/>
                </a:lnTo>
                <a:lnTo>
                  <a:pt x="481523" y="264268"/>
                </a:lnTo>
                <a:cubicBezTo>
                  <a:pt x="464096" y="264268"/>
                  <a:pt x="449250" y="250088"/>
                  <a:pt x="449250" y="232040"/>
                </a:cubicBezTo>
                <a:lnTo>
                  <a:pt x="449250" y="228817"/>
                </a:lnTo>
                <a:cubicBezTo>
                  <a:pt x="449250" y="210770"/>
                  <a:pt x="464096" y="196589"/>
                  <a:pt x="481523" y="196589"/>
                </a:cubicBezTo>
                <a:lnTo>
                  <a:pt x="489914" y="196589"/>
                </a:lnTo>
                <a:lnTo>
                  <a:pt x="507342" y="196589"/>
                </a:lnTo>
                <a:lnTo>
                  <a:pt x="507342" y="64456"/>
                </a:lnTo>
                <a:lnTo>
                  <a:pt x="213652" y="64456"/>
                </a:lnTo>
                <a:lnTo>
                  <a:pt x="213652" y="136646"/>
                </a:lnTo>
                <a:cubicBezTo>
                  <a:pt x="242052" y="120532"/>
                  <a:pt x="266580" y="106996"/>
                  <a:pt x="278199" y="100551"/>
                </a:cubicBezTo>
                <a:cubicBezTo>
                  <a:pt x="316282" y="81214"/>
                  <a:pt x="338228" y="105063"/>
                  <a:pt x="331773" y="133423"/>
                </a:cubicBezTo>
                <a:cubicBezTo>
                  <a:pt x="326609" y="155982"/>
                  <a:pt x="289172" y="179831"/>
                  <a:pt x="249798" y="210770"/>
                </a:cubicBezTo>
                <a:cubicBezTo>
                  <a:pt x="242052" y="216571"/>
                  <a:pt x="228497" y="225594"/>
                  <a:pt x="213652" y="234618"/>
                </a:cubicBezTo>
                <a:lnTo>
                  <a:pt x="213652" y="527247"/>
                </a:lnTo>
                <a:lnTo>
                  <a:pt x="507342" y="527247"/>
                </a:lnTo>
                <a:lnTo>
                  <a:pt x="507342" y="505332"/>
                </a:lnTo>
                <a:lnTo>
                  <a:pt x="481523" y="505332"/>
                </a:lnTo>
                <a:cubicBezTo>
                  <a:pt x="464096" y="505332"/>
                  <a:pt x="449895" y="490507"/>
                  <a:pt x="449895" y="473104"/>
                </a:cubicBezTo>
                <a:lnTo>
                  <a:pt x="449895" y="469237"/>
                </a:lnTo>
                <a:cubicBezTo>
                  <a:pt x="449895" y="451834"/>
                  <a:pt x="464096" y="437009"/>
                  <a:pt x="481523" y="437009"/>
                </a:cubicBezTo>
                <a:lnTo>
                  <a:pt x="489914" y="437009"/>
                </a:lnTo>
                <a:lnTo>
                  <a:pt x="542198" y="437009"/>
                </a:lnTo>
                <a:lnTo>
                  <a:pt x="549943" y="437009"/>
                </a:lnTo>
                <a:cubicBezTo>
                  <a:pt x="567371" y="437009"/>
                  <a:pt x="582217" y="451834"/>
                  <a:pt x="582217" y="469237"/>
                </a:cubicBezTo>
                <a:lnTo>
                  <a:pt x="582217" y="473104"/>
                </a:lnTo>
                <a:cubicBezTo>
                  <a:pt x="582217" y="490507"/>
                  <a:pt x="567371" y="505332"/>
                  <a:pt x="549943" y="505332"/>
                </a:cubicBezTo>
                <a:lnTo>
                  <a:pt x="542198" y="505332"/>
                </a:lnTo>
                <a:lnTo>
                  <a:pt x="535743" y="505332"/>
                </a:lnTo>
                <a:lnTo>
                  <a:pt x="535743" y="561408"/>
                </a:lnTo>
                <a:cubicBezTo>
                  <a:pt x="535743" y="583967"/>
                  <a:pt x="517670" y="602015"/>
                  <a:pt x="495078" y="602015"/>
                </a:cubicBezTo>
                <a:lnTo>
                  <a:pt x="225916" y="602015"/>
                </a:lnTo>
                <a:cubicBezTo>
                  <a:pt x="203969" y="602015"/>
                  <a:pt x="185251" y="583967"/>
                  <a:pt x="185251" y="561408"/>
                </a:cubicBezTo>
                <a:lnTo>
                  <a:pt x="185251" y="515000"/>
                </a:lnTo>
                <a:lnTo>
                  <a:pt x="136195" y="515000"/>
                </a:lnTo>
                <a:cubicBezTo>
                  <a:pt x="136195" y="515000"/>
                  <a:pt x="63902" y="515000"/>
                  <a:pt x="25173" y="455701"/>
                </a:cubicBezTo>
                <a:cubicBezTo>
                  <a:pt x="24528" y="455056"/>
                  <a:pt x="23882" y="454412"/>
                  <a:pt x="23882" y="453767"/>
                </a:cubicBezTo>
                <a:cubicBezTo>
                  <a:pt x="21946" y="451189"/>
                  <a:pt x="20655" y="448611"/>
                  <a:pt x="18719" y="446033"/>
                </a:cubicBezTo>
                <a:cubicBezTo>
                  <a:pt x="17428" y="443454"/>
                  <a:pt x="16782" y="440876"/>
                  <a:pt x="15491" y="438298"/>
                </a:cubicBezTo>
                <a:cubicBezTo>
                  <a:pt x="14200" y="436364"/>
                  <a:pt x="12909" y="433786"/>
                  <a:pt x="12264" y="431208"/>
                </a:cubicBezTo>
                <a:cubicBezTo>
                  <a:pt x="9682" y="426051"/>
                  <a:pt x="8391" y="420250"/>
                  <a:pt x="6455" y="414449"/>
                </a:cubicBezTo>
                <a:cubicBezTo>
                  <a:pt x="5809" y="413160"/>
                  <a:pt x="5809" y="411227"/>
                  <a:pt x="5164" y="409293"/>
                </a:cubicBezTo>
                <a:cubicBezTo>
                  <a:pt x="3873" y="404136"/>
                  <a:pt x="3227" y="398980"/>
                  <a:pt x="2582" y="393179"/>
                </a:cubicBezTo>
                <a:cubicBezTo>
                  <a:pt x="1936" y="391245"/>
                  <a:pt x="1936" y="389312"/>
                  <a:pt x="1291" y="386733"/>
                </a:cubicBezTo>
                <a:cubicBezTo>
                  <a:pt x="645" y="378999"/>
                  <a:pt x="0" y="371264"/>
                  <a:pt x="0" y="362885"/>
                </a:cubicBezTo>
                <a:cubicBezTo>
                  <a:pt x="0" y="267491"/>
                  <a:pt x="44538" y="227528"/>
                  <a:pt x="74875" y="215282"/>
                </a:cubicBezTo>
                <a:cubicBezTo>
                  <a:pt x="75520" y="215282"/>
                  <a:pt x="131031" y="183054"/>
                  <a:pt x="185251" y="152115"/>
                </a:cubicBezTo>
                <a:lnTo>
                  <a:pt x="185251" y="40607"/>
                </a:lnTo>
                <a:cubicBezTo>
                  <a:pt x="185251" y="18048"/>
                  <a:pt x="203969" y="0"/>
                  <a:pt x="225916" y="0"/>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dirty="0">
              <a:latin typeface="黑体" panose="02010609060101010101" charset="-122"/>
              <a:ea typeface="黑体" panose="02010609060101010101" charset="-122"/>
            </a:endParaRPr>
          </a:p>
        </p:txBody>
      </p:sp>
      <p:sp>
        <p:nvSpPr>
          <p:cNvPr id="60" name="矩形 59"/>
          <p:cNvSpPr/>
          <p:nvPr>
            <p:custDataLst>
              <p:tags r:id="rId43"/>
            </p:custDataLst>
          </p:nvPr>
        </p:nvSpPr>
        <p:spPr>
          <a:xfrm>
            <a:off x="10021570" y="1768475"/>
            <a:ext cx="1837055" cy="1130935"/>
          </a:xfrm>
          <a:prstGeom prst="rect">
            <a:avLst/>
          </a:prstGeom>
        </p:spPr>
        <p:txBody>
          <a:bodyPr wrap="square" lIns="90000" tIns="46800" rIns="90000" bIns="0" anchor="b" anchorCtr="0"/>
          <a:lstStyle/>
          <a:p>
            <a:pPr lvl="0" algn="l" defTabSz="913765">
              <a:lnSpc>
                <a:spcPct val="120000"/>
              </a:lnSpc>
              <a:spcBef>
                <a:spcPct val="0"/>
              </a:spcBef>
              <a:defRPr/>
            </a:pPr>
            <a:r>
              <a:rPr lang="en-US" altLang="zh-CN" sz="1600" b="1" spc="300" dirty="0">
                <a:solidFill>
                  <a:srgbClr val="325792"/>
                </a:solidFill>
                <a:latin typeface="黑体" panose="02010609060101010101" charset="-122"/>
                <a:ea typeface="黑体" panose="02010609060101010101" charset="-122"/>
                <a:cs typeface="+mn-ea"/>
              </a:rPr>
              <a:t>6.</a:t>
            </a:r>
            <a:r>
              <a:rPr lang="zh-CN" altLang="en-US" sz="1600" b="1" spc="300" dirty="0">
                <a:solidFill>
                  <a:srgbClr val="325792"/>
                </a:solidFill>
                <a:latin typeface="黑体" panose="02010609060101010101" charset="-122"/>
                <a:ea typeface="黑体" panose="02010609060101010101" charset="-122"/>
                <a:cs typeface="+mn-ea"/>
              </a:rPr>
              <a:t>评选出最佳表演奖、最佳音乐作品奖、最佳参与奖。</a:t>
            </a:r>
            <a:endParaRPr lang="zh-CN" altLang="en-US" sz="1600" b="1" spc="300" dirty="0">
              <a:solidFill>
                <a:srgbClr val="325792"/>
              </a:solidFill>
              <a:latin typeface="黑体" panose="02010609060101010101" charset="-122"/>
              <a:ea typeface="黑体" panose="02010609060101010101" charset="-122"/>
              <a:cs typeface="+mn-ea"/>
            </a:endParaRPr>
          </a:p>
        </p:txBody>
      </p:sp>
      <p:sp>
        <p:nvSpPr>
          <p:cNvPr id="58" name="文本框 57"/>
          <p:cNvSpPr txBox="1"/>
          <p:nvPr/>
        </p:nvSpPr>
        <p:spPr>
          <a:xfrm>
            <a:off x="1724025" y="1159510"/>
            <a:ext cx="1584960" cy="337185"/>
          </a:xfrm>
          <a:prstGeom prst="rect">
            <a:avLst/>
          </a:prstGeom>
          <a:noFill/>
        </p:spPr>
        <p:txBody>
          <a:bodyPr wrap="square" rtlCol="0">
            <a:spAutoFit/>
          </a:bodyPr>
          <a:p>
            <a:r>
              <a:rPr lang="zh-CN" altLang="en-US" sz="1600"/>
              <a:t>活动步骤</a:t>
            </a:r>
            <a:endParaRPr lang="zh-CN" altLang="en-US" sz="16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“我喜爱的音乐”展示会</a:t>
            </a:r>
            <a:endParaRPr lang="zh-CN" altLang="en-US" sz="1600">
              <a:solidFill>
                <a:schemeClr val="accent2">
                  <a:lumMod val="75000"/>
                </a:schemeClr>
              </a:solidFill>
            </a:endParaRPr>
          </a:p>
        </p:txBody>
      </p:sp>
      <p:sp>
        <p:nvSpPr>
          <p:cNvPr id="58" name="文本框 57"/>
          <p:cNvSpPr txBox="1"/>
          <p:nvPr/>
        </p:nvSpPr>
        <p:spPr>
          <a:xfrm>
            <a:off x="1724025" y="1159510"/>
            <a:ext cx="1584960" cy="337185"/>
          </a:xfrm>
          <a:prstGeom prst="rect">
            <a:avLst/>
          </a:prstGeom>
          <a:noFill/>
        </p:spPr>
        <p:txBody>
          <a:bodyPr wrap="square" rtlCol="0">
            <a:spAutoFit/>
          </a:bodyPr>
          <a:p>
            <a:r>
              <a:rPr lang="zh-CN" altLang="en-US" sz="1600"/>
              <a:t>活动指导</a:t>
            </a:r>
            <a:endParaRPr lang="zh-CN" altLang="en-US" sz="1600"/>
          </a:p>
        </p:txBody>
      </p:sp>
      <p:cxnSp>
        <p:nvCxnSpPr>
          <p:cNvPr id="5" name="直接连接符 4"/>
          <p:cNvCxnSpPr/>
          <p:nvPr>
            <p:custDataLst>
              <p:tags r:id="rId2"/>
            </p:custDataLst>
          </p:nvPr>
        </p:nvCxnSpPr>
        <p:spPr>
          <a:xfrm>
            <a:off x="2132273" y="3740849"/>
            <a:ext cx="7434695" cy="0"/>
          </a:xfrm>
          <a:prstGeom prst="line">
            <a:avLst/>
          </a:prstGeom>
          <a:ln>
            <a:solidFill>
              <a:srgbClr val="F8931D"/>
            </a:solidFill>
            <a:prstDash val="sysDash"/>
          </a:ln>
        </p:spPr>
        <p:style>
          <a:lnRef idx="1">
            <a:srgbClr val="FFCA08"/>
          </a:lnRef>
          <a:fillRef idx="0">
            <a:srgbClr val="FFCA08"/>
          </a:fillRef>
          <a:effectRef idx="0">
            <a:srgbClr val="FFCA08"/>
          </a:effectRef>
          <a:fontRef idx="minor">
            <a:srgbClr val="5F5F5F"/>
          </a:fontRef>
        </p:style>
      </p:cxnSp>
      <p:cxnSp>
        <p:nvCxnSpPr>
          <p:cNvPr id="16" name="直接连接符 15"/>
          <p:cNvCxnSpPr/>
          <p:nvPr>
            <p:custDataLst>
              <p:tags r:id="rId3"/>
            </p:custDataLst>
          </p:nvPr>
        </p:nvCxnSpPr>
        <p:spPr>
          <a:xfrm>
            <a:off x="2132273" y="4064566"/>
            <a:ext cx="7434695" cy="0"/>
          </a:xfrm>
          <a:prstGeom prst="line">
            <a:avLst/>
          </a:prstGeom>
          <a:ln>
            <a:solidFill>
              <a:srgbClr val="F8931D"/>
            </a:solidFill>
            <a:prstDash val="sysDash"/>
          </a:ln>
        </p:spPr>
        <p:style>
          <a:lnRef idx="1">
            <a:srgbClr val="FFCA08"/>
          </a:lnRef>
          <a:fillRef idx="0">
            <a:srgbClr val="FFCA08"/>
          </a:fillRef>
          <a:effectRef idx="0">
            <a:srgbClr val="FFCA08"/>
          </a:effectRef>
          <a:fontRef idx="minor">
            <a:srgbClr val="5F5F5F"/>
          </a:fontRef>
        </p:style>
      </p:cxnSp>
      <p:cxnSp>
        <p:nvCxnSpPr>
          <p:cNvPr id="17" name="直接箭头连接符 16"/>
          <p:cNvCxnSpPr/>
          <p:nvPr>
            <p:custDataLst>
              <p:tags r:id="rId4"/>
            </p:custDataLst>
          </p:nvPr>
        </p:nvCxnSpPr>
        <p:spPr>
          <a:xfrm flipV="1">
            <a:off x="4044689" y="3050253"/>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19" name="矩形 18"/>
          <p:cNvSpPr/>
          <p:nvPr>
            <p:custDataLst>
              <p:tags r:id="rId5"/>
            </p:custDataLst>
          </p:nvPr>
        </p:nvSpPr>
        <p:spPr>
          <a:xfrm>
            <a:off x="2999740" y="1917065"/>
            <a:ext cx="1916430" cy="113284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90000"/>
          </a:bodyPr>
          <a:p>
            <a:pPr algn="l">
              <a:lnSpc>
                <a:spcPct val="120000"/>
              </a:lnSpc>
            </a:pPr>
            <a:r>
              <a:rPr lang="zh-CN" altLang="en-US" b="1" spc="150">
                <a:solidFill>
                  <a:sysClr val="window" lastClr="FFFFFF"/>
                </a:solidFill>
                <a:latin typeface="Arial" panose="020B0604020202020204" pitchFamily="34" charset="0"/>
                <a:ea typeface="黑体" panose="02010609060101010101" charset="-122"/>
                <a:sym typeface="Arial" panose="020B0604020202020204" pitchFamily="34" charset="0"/>
              </a:rPr>
              <a:t>1. 整个活动遵守有关法规，不得违反相关规定。</a:t>
            </a:r>
            <a:endParaRPr lang="zh-CN" altLang="en-US" b="1"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21" name="直接箭头连接符 20"/>
          <p:cNvCxnSpPr/>
          <p:nvPr>
            <p:custDataLst>
              <p:tags r:id="rId6"/>
            </p:custDataLst>
          </p:nvPr>
        </p:nvCxnSpPr>
        <p:spPr>
          <a:xfrm flipV="1">
            <a:off x="7654553" y="3050253"/>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33" name="矩形 32"/>
          <p:cNvSpPr/>
          <p:nvPr>
            <p:custDataLst>
              <p:tags r:id="rId7"/>
            </p:custDataLst>
          </p:nvPr>
        </p:nvSpPr>
        <p:spPr>
          <a:xfrm>
            <a:off x="6783070" y="1917065"/>
            <a:ext cx="1971040" cy="113284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p>
            <a:pPr algn="l">
              <a:lnSpc>
                <a:spcPct val="120000"/>
              </a:lnSpc>
            </a:pPr>
            <a:r>
              <a:rPr lang="zh-CN" altLang="en-US" sz="1600" b="1" spc="150">
                <a:solidFill>
                  <a:sysClr val="window" lastClr="FFFFFF"/>
                </a:solidFill>
                <a:latin typeface="Arial" panose="020B0604020202020204" pitchFamily="34" charset="0"/>
                <a:ea typeface="黑体" panose="02010609060101010101" charset="-122"/>
                <a:sym typeface="Arial" panose="020B0604020202020204" pitchFamily="34" charset="0"/>
              </a:rPr>
              <a:t>2. 活动过程不得扰乱正常教学秩序，不得干扰他人正常学习生活。</a:t>
            </a:r>
            <a:endParaRPr lang="zh-CN" altLang="en-US" sz="1600" b="1"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4" name="椭圆 33"/>
          <p:cNvSpPr/>
          <p:nvPr>
            <p:custDataLst>
              <p:tags r:id="rId8"/>
            </p:custDataLst>
          </p:nvPr>
        </p:nvSpPr>
        <p:spPr>
          <a:xfrm flipH="1">
            <a:off x="3891736" y="3242596"/>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30000" lnSpcReduction="20000"/>
          </a:bodyPr>
          <a:p>
            <a:pPr algn="ctr">
              <a:lnSpc>
                <a:spcPct val="140000"/>
              </a:lnSpc>
            </a:pPr>
            <a:r>
              <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rPr>
              <a:t>A</a:t>
            </a: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7" name="椭圆 36"/>
          <p:cNvSpPr/>
          <p:nvPr>
            <p:custDataLst>
              <p:tags r:id="rId9"/>
            </p:custDataLst>
          </p:nvPr>
        </p:nvSpPr>
        <p:spPr>
          <a:xfrm flipH="1">
            <a:off x="7501599" y="3242596"/>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30000" lnSpcReduction="20000"/>
          </a:bodyPr>
          <a:p>
            <a:pPr algn="ctr">
              <a:lnSpc>
                <a:spcPct val="140000"/>
              </a:lnSpc>
            </a:pPr>
            <a:r>
              <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rPr>
              <a:t>B</a:t>
            </a: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cxnSp>
        <p:nvCxnSpPr>
          <p:cNvPr id="39" name="直接箭头连接符 38"/>
          <p:cNvCxnSpPr/>
          <p:nvPr>
            <p:custDataLst>
              <p:tags r:id="rId10"/>
            </p:custDataLst>
          </p:nvPr>
        </p:nvCxnSpPr>
        <p:spPr>
          <a:xfrm>
            <a:off x="4044689" y="4064567"/>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cxnSp>
        <p:nvCxnSpPr>
          <p:cNvPr id="41" name="直接箭头连接符 40"/>
          <p:cNvCxnSpPr/>
          <p:nvPr>
            <p:custDataLst>
              <p:tags r:id="rId11"/>
            </p:custDataLst>
          </p:nvPr>
        </p:nvCxnSpPr>
        <p:spPr>
          <a:xfrm>
            <a:off x="7654553" y="4064567"/>
            <a:ext cx="0" cy="690597"/>
          </a:xfrm>
          <a:prstGeom prst="straightConnector1">
            <a:avLst/>
          </a:prstGeom>
          <a:ln>
            <a:solidFill>
              <a:srgbClr val="F8931D"/>
            </a:solidFill>
            <a:prstDash val="sysDash"/>
            <a:tailEnd type="triangle"/>
          </a:ln>
        </p:spPr>
        <p:style>
          <a:lnRef idx="1">
            <a:srgbClr val="FFCA08"/>
          </a:lnRef>
          <a:fillRef idx="0">
            <a:srgbClr val="FFCA08"/>
          </a:fillRef>
          <a:effectRef idx="0">
            <a:srgbClr val="FFCA08"/>
          </a:effectRef>
          <a:fontRef idx="minor">
            <a:srgbClr val="5F5F5F"/>
          </a:fontRef>
        </p:style>
      </p:cxnSp>
      <p:sp>
        <p:nvSpPr>
          <p:cNvPr id="43" name="矩形 42"/>
          <p:cNvSpPr/>
          <p:nvPr>
            <p:custDataLst>
              <p:tags r:id="rId12"/>
            </p:custDataLst>
          </p:nvPr>
        </p:nvSpPr>
        <p:spPr>
          <a:xfrm>
            <a:off x="3000375" y="4754880"/>
            <a:ext cx="2087880" cy="113284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p>
            <a:pPr algn="l">
              <a:lnSpc>
                <a:spcPct val="120000"/>
              </a:lnSpc>
            </a:pPr>
            <a:r>
              <a:rPr lang="zh-CN" altLang="en-US" sz="1600" b="1" spc="150">
                <a:solidFill>
                  <a:sysClr val="window" lastClr="FFFFFF"/>
                </a:solidFill>
                <a:latin typeface="Arial" panose="020B0604020202020204" pitchFamily="34" charset="0"/>
                <a:ea typeface="黑体" panose="02010609060101010101" charset="-122"/>
                <a:sym typeface="Arial" panose="020B0604020202020204" pitchFamily="34" charset="0"/>
              </a:rPr>
              <a:t>3. 展示场地需由本系社团相关人员布置打扫。</a:t>
            </a:r>
            <a:endParaRPr lang="zh-CN" altLang="en-US" sz="1600" b="1"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0" name="矩形 49"/>
          <p:cNvSpPr/>
          <p:nvPr>
            <p:custDataLst>
              <p:tags r:id="rId13"/>
            </p:custDataLst>
          </p:nvPr>
        </p:nvSpPr>
        <p:spPr>
          <a:xfrm>
            <a:off x="6783070" y="4754880"/>
            <a:ext cx="1971040" cy="1132840"/>
          </a:xfrm>
          <a:prstGeom prst="rect">
            <a:avLst/>
          </a:prstGeom>
          <a:ln>
            <a:noFill/>
          </a:ln>
        </p:spPr>
        <p:style>
          <a:lnRef idx="2">
            <a:srgbClr val="FFCA08">
              <a:shade val="50000"/>
            </a:srgbClr>
          </a:lnRef>
          <a:fillRef idx="1">
            <a:srgbClr val="FFCA08"/>
          </a:fillRef>
          <a:effectRef idx="0">
            <a:srgbClr val="FFCA08"/>
          </a:effectRef>
          <a:fontRef idx="minor">
            <a:sysClr val="window" lastClr="FFFFFF"/>
          </a:fontRef>
        </p:style>
        <p:txBody>
          <a:bodyPr rtlCol="0" anchor="ctr"/>
          <a:p>
            <a:pPr algn="l">
              <a:lnSpc>
                <a:spcPct val="120000"/>
              </a:lnSpc>
            </a:pPr>
            <a:r>
              <a:rPr lang="zh-CN" altLang="en-US" sz="1600" b="1" spc="150">
                <a:solidFill>
                  <a:sysClr val="window" lastClr="FFFFFF"/>
                </a:solidFill>
                <a:latin typeface="Arial" panose="020B0604020202020204" pitchFamily="34" charset="0"/>
                <a:ea typeface="黑体" panose="02010609060101010101" charset="-122"/>
                <a:sym typeface="Arial" panose="020B0604020202020204" pitchFamily="34" charset="0"/>
              </a:rPr>
              <a:t>4. 活动过程中应以群众参与为主，以最后的展示会评选为结果。</a:t>
            </a:r>
            <a:endParaRPr lang="zh-CN" altLang="en-US" sz="1600" b="1"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9" name="椭圆 58"/>
          <p:cNvSpPr/>
          <p:nvPr>
            <p:custDataLst>
              <p:tags r:id="rId14"/>
            </p:custDataLst>
          </p:nvPr>
        </p:nvSpPr>
        <p:spPr>
          <a:xfrm flipH="1">
            <a:off x="3891736" y="4256910"/>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30000" lnSpcReduction="20000"/>
          </a:bodyPr>
          <a:p>
            <a:pPr algn="ctr">
              <a:lnSpc>
                <a:spcPct val="140000"/>
              </a:lnSpc>
            </a:pPr>
            <a:r>
              <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rPr>
              <a:t>C</a:t>
            </a: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1" name="椭圆 60"/>
          <p:cNvSpPr/>
          <p:nvPr>
            <p:custDataLst>
              <p:tags r:id="rId15"/>
            </p:custDataLst>
          </p:nvPr>
        </p:nvSpPr>
        <p:spPr>
          <a:xfrm flipH="1">
            <a:off x="7501599" y="4256910"/>
            <a:ext cx="305911" cy="305911"/>
          </a:xfrm>
          <a:prstGeom prst="ellipse">
            <a:avLst/>
          </a:prstGeom>
          <a:solidFill>
            <a:srgbClr val="F8931D"/>
          </a:solidFill>
          <a:ln>
            <a:noFill/>
          </a:ln>
          <a:effectLst/>
        </p:spPr>
        <p:style>
          <a:lnRef idx="2">
            <a:srgbClr val="FFCA08">
              <a:shade val="50000"/>
            </a:srgbClr>
          </a:lnRef>
          <a:fillRef idx="1">
            <a:srgbClr val="FFCA08"/>
          </a:fillRef>
          <a:effectRef idx="0">
            <a:srgbClr val="FFCA08"/>
          </a:effectRef>
          <a:fontRef idx="minor">
            <a:sysClr val="window" lastClr="FFFFFF"/>
          </a:fontRef>
        </p:style>
        <p:txBody>
          <a:bodyPr rtlCol="0" anchor="ctr">
            <a:normAutofit fontScale="30000" lnSpcReduction="20000"/>
          </a:bodyPr>
          <a:p>
            <a:pPr algn="ctr">
              <a:lnSpc>
                <a:spcPct val="140000"/>
              </a:lnSpc>
            </a:pPr>
            <a:r>
              <a:rPr lang="en-US" altLang="zh-CN" dirty="0">
                <a:solidFill>
                  <a:sysClr val="window" lastClr="FFFFFF"/>
                </a:solidFill>
                <a:latin typeface="Arial" panose="020B0604020202020204" pitchFamily="34" charset="0"/>
                <a:ea typeface="黑体" panose="02010609060101010101" charset="-122"/>
                <a:sym typeface="Arial" panose="020B0604020202020204" pitchFamily="34" charset="0"/>
              </a:rPr>
              <a:t>D</a:t>
            </a:r>
            <a:endParaRPr lang="zh-CN" altLang="en-US"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205096" y="3067684"/>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舞蹈审美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15645" y="1226820"/>
            <a:ext cx="5709920" cy="5262245"/>
          </a:xfrm>
          <a:prstGeom prst="rect">
            <a:avLst/>
          </a:prstGeom>
          <a:effectLst/>
        </p:spPr>
        <p:txBody>
          <a:bodyPr wrap="square">
            <a:spAutoFit/>
          </a:bodyPr>
          <a:lstStyle/>
          <a:p>
            <a:pPr algn="l" fontAlgn="auto">
              <a:lnSpc>
                <a:spcPct val="150000"/>
              </a:lnSpc>
            </a:pPr>
            <a:r>
              <a:rPr lang="zh-CN" altLang="en-US" sz="1600" b="1" dirty="0">
                <a:solidFill>
                  <a:schemeClr val="tx1">
                    <a:lumMod val="65000"/>
                    <a:lumOff val="35000"/>
                  </a:schemeClr>
                </a:solidFill>
                <a:latin typeface="Bahnschrift SemiLight" panose="020B0502040204020203" pitchFamily="34" charset="0"/>
              </a:rPr>
              <a:t>讲述：</a:t>
            </a:r>
            <a:r>
              <a:rPr lang="zh-CN" altLang="en-US" sz="1600" dirty="0">
                <a:solidFill>
                  <a:schemeClr val="tx1">
                    <a:lumMod val="65000"/>
                    <a:lumOff val="35000"/>
                  </a:schemeClr>
                </a:solidFill>
                <a:latin typeface="Bahnschrift SemiLight" panose="020B0502040204020203" pitchFamily="34" charset="0"/>
              </a:rPr>
              <a:t>芭蕾舞剧《天鹅湖》（图 8-2-1）取材于德国中世纪民间童话，自其诞生以来几乎成了古典芭蕾或整个芭蕾艺术的一个象征和代名词。它是一部集大成的作品，既有柴克夫斯基的传世音乐，又有凄美的爱情故事；既有俄罗斯芭蕾大师彼季帕学院派的经典规范，也有伊凡诺夫倾向印象主义创作的新鲜血液。它在经典性的基础上，起到了承上启下的作用。</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b="1" dirty="0">
                <a:solidFill>
                  <a:schemeClr val="tx1">
                    <a:lumMod val="65000"/>
                    <a:lumOff val="35000"/>
                  </a:schemeClr>
                </a:solidFill>
                <a:latin typeface="Bahnschrift SemiLight" panose="020B0502040204020203" pitchFamily="34" charset="0"/>
              </a:rPr>
              <a:t>观影：</a:t>
            </a:r>
            <a:r>
              <a:rPr lang="zh-CN" altLang="en-US" sz="1600" dirty="0">
                <a:solidFill>
                  <a:schemeClr val="tx1">
                    <a:lumMod val="65000"/>
                    <a:lumOff val="35000"/>
                  </a:schemeClr>
                </a:solidFill>
                <a:latin typeface="Bahnschrift SemiLight" panose="020B0502040204020203" pitchFamily="34" charset="0"/>
                <a:hlinkClick r:id="rId2" tooltip="" action="ppaction://hlinkfile"/>
              </a:rPr>
              <a:t>观看芭蕾舞剧《天鹅湖》</a:t>
            </a:r>
            <a:r>
              <a:rPr lang="zh-CN" altLang="en-US" sz="1600" dirty="0">
                <a:solidFill>
                  <a:schemeClr val="tx1">
                    <a:lumMod val="65000"/>
                    <a:lumOff val="35000"/>
                  </a:schemeClr>
                </a:solidFill>
                <a:latin typeface="Bahnschrift SemiLight" panose="020B0502040204020203" pitchFamily="34" charset="0"/>
              </a:rPr>
              <a:t>，根据相关剧情，就人物形象塑造和情感表达展开讨论：如果你是王子或公主，你想用怎样的肢体语言表达？你需要怎样的音乐衬托你的情绪？你认为舞剧中的哪一段肢体语言美？美在哪里？</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b="1" dirty="0">
                <a:solidFill>
                  <a:schemeClr val="tx1">
                    <a:lumMod val="65000"/>
                    <a:lumOff val="35000"/>
                  </a:schemeClr>
                </a:solidFill>
                <a:latin typeface="Bahnschrift SemiLight" panose="020B0502040204020203" pitchFamily="34" charset="0"/>
              </a:rPr>
              <a:t>讨论：</a:t>
            </a:r>
            <a:r>
              <a:rPr lang="zh-CN" altLang="en-US" sz="1600" dirty="0">
                <a:solidFill>
                  <a:schemeClr val="tx1">
                    <a:lumMod val="65000"/>
                    <a:lumOff val="35000"/>
                  </a:schemeClr>
                </a:solidFill>
                <a:latin typeface="Bahnschrift SemiLight" panose="020B0502040204020203" pitchFamily="34" charset="0"/>
              </a:rPr>
              <a:t>是什么让我们感受到了人物的悲欢以及王子和公主坚贞不渝的爱情？怎样提高我们的审美素质？《天鹅湖》既塑造了美的形象也有丑的形象，那么对肢体语言对于形象的塑造你是怎样理解的？</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hlinkClick r:id="rId2" tooltip="" action="ppaction://hlinkfile"/>
              </a:rPr>
              <a:t>芭蕾舞剧《天鹅湖》</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3"/>
          <a:stretch>
            <a:fillRect/>
          </a:stretch>
        </p:blipFill>
        <p:spPr>
          <a:xfrm>
            <a:off x="6424930" y="1620520"/>
            <a:ext cx="5160010" cy="38798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937895" y="1137920"/>
            <a:ext cx="10863580" cy="230695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 纳：芭蕾是法文 Balletto 的音译，起源于意大利，形成于法国。《天鹅湖》是典型的代表。女演员身穿圣洁的芭蕾舞纱裙，在足尖上表现自我，动作优雅、唯美。飘逸的舞蹈动作与表现“真善美”的舞蹈意象，将天鹅公主的形象长久地注入人心。因此，观众在提及天鹅时，必定会想到古典芭蕾舞剧《天鹅湖》中天鹅公主的形象。在《天鹅湖》中，舞者通过自身的舞蹈动作展现自身情感的部分相当多，如双人舞、三大天鹅舞、四小天鹅舞（图 8-2-2）、群鹅舞等，尤其是双人舞蹈。在表现这段情感时，白天鹅与王子的舞蹈动作是属于柔美、缓和、抒情的慢动作，通过单脚站立，并保持身体的平衡，利用这样的舞蹈动作展现出白天鹅的优雅（图 8-2-3）。</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芭蕾舞剧《天鹅湖》</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1732280" y="3444875"/>
            <a:ext cx="3627120" cy="2964180"/>
          </a:xfrm>
          <a:prstGeom prst="rect">
            <a:avLst/>
          </a:prstGeom>
        </p:spPr>
      </p:pic>
      <p:pic>
        <p:nvPicPr>
          <p:cNvPr id="6" name="图片 5"/>
          <p:cNvPicPr>
            <a:picLocks noChangeAspect="1"/>
          </p:cNvPicPr>
          <p:nvPr/>
        </p:nvPicPr>
        <p:blipFill>
          <a:blip r:embed="rId3"/>
          <a:stretch>
            <a:fillRect/>
          </a:stretch>
        </p:blipFill>
        <p:spPr>
          <a:xfrm>
            <a:off x="7287260" y="3444875"/>
            <a:ext cx="2080260" cy="29641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692150" y="1351280"/>
            <a:ext cx="5619750"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讲述：舞剧《丝路花雨》（图 8-2-5）如荷兰著名电影导演伊文思所说：“这是一部具有民族风格的舞剧，表现了中国人民自古以来就与各国人民有友好的联系；这是一个具有美的力量的舞剧。”舞剧讲述了唐代丝绸之路上，画工神笔张救起了困倒在沙漠里的波斯商人伊努斯。同时，幼女英娘却又被强人抢走。数年后，在敦煌市场上，神笔张终于找到了自己的爱女，但英娘已沦为百戏班子的歌舞伎；伊努斯为感谢神笔张救命之恩，仗义疏财，为英娘赎身，使父女得以团聚。莫高窟中，英娘为其父起舞，神笔张从英娘舞姿中得到启发，画出了敦煌壁画的代表作——《反弹琵琶伎乐天》。市令巧立名目，企图占有英娘，神笔张不得已托伊努斯带英娘出走波斯，市令诡计未得逞，罚神笔张带罪画窟。英娘和波斯人民朝夕相处，结下了深厚的友谊。</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舞剧《丝路花雨》</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6311900" y="1620520"/>
            <a:ext cx="5241925" cy="40487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27647" y="2889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655" name="直接连接符 11"/>
          <p:cNvCxnSpPr>
            <a:cxnSpLocks noChangeShapeType="1"/>
          </p:cNvCxnSpPr>
          <p:nvPr>
            <p:custDataLst>
              <p:tags r:id="rId2"/>
            </p:custDataLst>
          </p:nvPr>
        </p:nvCxnSpPr>
        <p:spPr bwMode="auto">
          <a:xfrm>
            <a:off x="4462463" y="3403600"/>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7656" name="椭圆 12"/>
          <p:cNvSpPr>
            <a:spLocks noChangeArrowheads="1"/>
          </p:cNvSpPr>
          <p:nvPr>
            <p:custDataLst>
              <p:tags r:id="rId3"/>
            </p:custDataLst>
          </p:nvPr>
        </p:nvSpPr>
        <p:spPr bwMode="auto">
          <a:xfrm>
            <a:off x="3992563" y="3211513"/>
            <a:ext cx="406400" cy="406400"/>
          </a:xfrm>
          <a:prstGeom prst="ellipse">
            <a:avLst/>
          </a:prstGeom>
          <a:solidFill>
            <a:srgbClr val="A5C249"/>
          </a:solidFill>
          <a:ln>
            <a:noFill/>
          </a:ln>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a:solidFill>
                  <a:sysClr val="window" lastClr="FFFFFF"/>
                </a:solidFill>
                <a:latin typeface="Arial" panose="020B0604020202020204" pitchFamily="34" charset="0"/>
                <a:ea typeface="+mn-ea"/>
              </a:rPr>
              <a:t>1</a:t>
            </a:r>
            <a:endParaRPr lang="zh-CN" altLang="en-US" sz="2000">
              <a:solidFill>
                <a:sysClr val="window" lastClr="FFFFFF"/>
              </a:solidFill>
              <a:latin typeface="Arial" panose="020B0604020202020204" pitchFamily="34" charset="0"/>
              <a:ea typeface="黑体" panose="02010609060101010101" charset="-122"/>
            </a:endParaRPr>
          </a:p>
        </p:txBody>
      </p:sp>
      <p:sp>
        <p:nvSpPr>
          <p:cNvPr id="27659" name="任意多边形 24"/>
          <p:cNvSpPr/>
          <p:nvPr>
            <p:custDataLst>
              <p:tags r:id="rId4"/>
            </p:custDataLst>
          </p:nvPr>
        </p:nvSpPr>
        <p:spPr bwMode="auto">
          <a:xfrm rot="15300000">
            <a:off x="4825207" y="3444081"/>
            <a:ext cx="1392238" cy="69532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A5C249"/>
          </a:solidFill>
          <a:ln>
            <a:noFill/>
          </a:ln>
        </p:spPr>
        <p:txBody>
          <a:bodyPr lIns="0" tIns="0" rIns="0" bIns="0" anchor="ctr"/>
          <a:lstStyle/>
          <a:p>
            <a:endParaRPr lang="zh-CN" altLang="en-US"/>
          </a:p>
        </p:txBody>
      </p:sp>
      <p:sp>
        <p:nvSpPr>
          <p:cNvPr id="27660" name="文本框 28"/>
          <p:cNvSpPr txBox="1">
            <a:spLocks noChangeArrowheads="1"/>
          </p:cNvSpPr>
          <p:nvPr>
            <p:custDataLst>
              <p:tags r:id="rId5"/>
            </p:custDataLst>
          </p:nvPr>
        </p:nvSpPr>
        <p:spPr bwMode="auto">
          <a:xfrm>
            <a:off x="711200" y="2511425"/>
            <a:ext cx="3082925" cy="2191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eaLnBrk="1" hangingPunct="1">
              <a:lnSpc>
                <a:spcPct val="130000"/>
              </a:lnSpc>
              <a:spcBef>
                <a:spcPct val="0"/>
              </a:spcBef>
              <a:buClrTx/>
              <a:buSzTx/>
              <a:buNone/>
            </a:pPr>
            <a:r>
              <a:rPr lang="zh-CN" altLang="en-US" sz="1600" dirty="0">
                <a:solidFill>
                  <a:sysClr val="windowText" lastClr="000000"/>
                </a:solidFill>
                <a:latin typeface="Arial" panose="020B0604020202020204" pitchFamily="34" charset="0"/>
                <a:ea typeface="黑体" panose="02010609060101010101" charset="-122"/>
              </a:rPr>
              <a:t>观影：观看舞剧《丝路花雨》视频。根据剧情，就英娘形象的塑造和情感表达展开讨论：如果你是编导，你想通过哪些情节塑造英娘的形象？你认为敦煌舞蹈美在哪里？</a:t>
            </a:r>
            <a:endParaRPr lang="zh-CN" altLang="en-US" sz="1600" dirty="0">
              <a:solidFill>
                <a:sysClr val="windowText" lastClr="000000"/>
              </a:solidFill>
              <a:latin typeface="Arial" panose="020B0604020202020204" pitchFamily="34" charset="0"/>
              <a:ea typeface="黑体" panose="02010609060101010101" charset="-122"/>
            </a:endParaRPr>
          </a:p>
        </p:txBody>
      </p:sp>
      <p:cxnSp>
        <p:nvCxnSpPr>
          <p:cNvPr id="27651" name="直接连接符 7"/>
          <p:cNvCxnSpPr>
            <a:cxnSpLocks noChangeShapeType="1"/>
          </p:cNvCxnSpPr>
          <p:nvPr>
            <p:custDataLst>
              <p:tags r:id="rId6"/>
            </p:custDataLst>
          </p:nvPr>
        </p:nvCxnSpPr>
        <p:spPr bwMode="auto">
          <a:xfrm>
            <a:off x="7196138" y="2511425"/>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7652" name="椭圆 8"/>
          <p:cNvSpPr>
            <a:spLocks noChangeArrowheads="1"/>
          </p:cNvSpPr>
          <p:nvPr>
            <p:custDataLst>
              <p:tags r:id="rId7"/>
            </p:custDataLst>
          </p:nvPr>
        </p:nvSpPr>
        <p:spPr bwMode="auto">
          <a:xfrm>
            <a:off x="7785100" y="2308225"/>
            <a:ext cx="406400" cy="406400"/>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a:solidFill>
                  <a:sysClr val="window" lastClr="FFFFFF"/>
                </a:solidFill>
                <a:latin typeface="Arial" panose="020B0604020202020204" pitchFamily="34" charset="0"/>
                <a:ea typeface="+mn-ea"/>
              </a:rPr>
              <a:t>2</a:t>
            </a:r>
            <a:endParaRPr lang="zh-CN" altLang="en-US" sz="2000">
              <a:solidFill>
                <a:sysClr val="window" lastClr="FFFFFF"/>
              </a:solidFill>
              <a:latin typeface="Arial" panose="020B0604020202020204" pitchFamily="34" charset="0"/>
              <a:ea typeface="黑体" panose="02010609060101010101" charset="-122"/>
            </a:endParaRPr>
          </a:p>
        </p:txBody>
      </p:sp>
      <p:sp>
        <p:nvSpPr>
          <p:cNvPr id="27657" name="任意多边形 22"/>
          <p:cNvSpPr/>
          <p:nvPr>
            <p:custDataLst>
              <p:tags r:id="rId8"/>
            </p:custDataLst>
          </p:nvPr>
        </p:nvSpPr>
        <p:spPr bwMode="auto">
          <a:xfrm rot="900000">
            <a:off x="5897563" y="2371725"/>
            <a:ext cx="1392237" cy="69532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27661" name="文本框 29"/>
          <p:cNvSpPr txBox="1">
            <a:spLocks noChangeArrowheads="1"/>
          </p:cNvSpPr>
          <p:nvPr>
            <p:custDataLst>
              <p:tags r:id="rId9"/>
            </p:custDataLst>
          </p:nvPr>
        </p:nvSpPr>
        <p:spPr bwMode="auto">
          <a:xfrm>
            <a:off x="8296275" y="1754188"/>
            <a:ext cx="3057525"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eaLnBrk="1" hangingPunct="1">
              <a:lnSpc>
                <a:spcPct val="130000"/>
              </a:lnSpc>
              <a:spcBef>
                <a:spcPct val="0"/>
              </a:spcBef>
              <a:buClrTx/>
              <a:buSzTx/>
              <a:buNone/>
            </a:pPr>
            <a:r>
              <a:rPr lang="zh-CN" altLang="en-US" sz="1600" dirty="0">
                <a:solidFill>
                  <a:sysClr val="windowText" lastClr="000000"/>
                </a:solidFill>
                <a:latin typeface="Arial" panose="020B0604020202020204" pitchFamily="34" charset="0"/>
                <a:ea typeface="黑体" panose="02010609060101010101" charset="-122"/>
              </a:rPr>
              <a:t>讨论：哪些元素让我们感受到异域风情？</a:t>
            </a:r>
            <a:endParaRPr lang="zh-CN" altLang="en-US" sz="1600" dirty="0">
              <a:solidFill>
                <a:sysClr val="windowText" lastClr="000000"/>
              </a:solidFill>
              <a:latin typeface="Arial" panose="020B0604020202020204" pitchFamily="34" charset="0"/>
              <a:ea typeface="黑体" panose="02010609060101010101" charset="-122"/>
            </a:endParaRPr>
          </a:p>
        </p:txBody>
      </p:sp>
      <p:cxnSp>
        <p:nvCxnSpPr>
          <p:cNvPr id="27653" name="直接连接符 9"/>
          <p:cNvCxnSpPr>
            <a:cxnSpLocks noChangeShapeType="1"/>
          </p:cNvCxnSpPr>
          <p:nvPr>
            <p:custDataLst>
              <p:tags r:id="rId10"/>
            </p:custDataLst>
          </p:nvPr>
        </p:nvCxnSpPr>
        <p:spPr bwMode="auto">
          <a:xfrm>
            <a:off x="6904038" y="4802188"/>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7654" name="椭圆 10"/>
          <p:cNvSpPr>
            <a:spLocks noChangeArrowheads="1"/>
          </p:cNvSpPr>
          <p:nvPr>
            <p:custDataLst>
              <p:tags r:id="rId11"/>
            </p:custDataLst>
          </p:nvPr>
        </p:nvSpPr>
        <p:spPr bwMode="auto">
          <a:xfrm>
            <a:off x="7404100" y="4597400"/>
            <a:ext cx="406400" cy="406400"/>
          </a:xfrm>
          <a:prstGeom prst="ellipse">
            <a:avLst/>
          </a:pr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2000">
                <a:solidFill>
                  <a:sysClr val="window" lastClr="FFFFFF"/>
                </a:solidFill>
                <a:latin typeface="Arial" panose="020B0604020202020204" pitchFamily="34" charset="0"/>
                <a:ea typeface="+mn-ea"/>
              </a:rPr>
              <a:t>3</a:t>
            </a:r>
            <a:endParaRPr lang="zh-CN" altLang="en-US" sz="2000">
              <a:solidFill>
                <a:sysClr val="window" lastClr="FFFFFF"/>
              </a:solidFill>
              <a:latin typeface="Arial" panose="020B0604020202020204" pitchFamily="34" charset="0"/>
              <a:ea typeface="黑体" panose="02010609060101010101" charset="-122"/>
            </a:endParaRPr>
          </a:p>
        </p:txBody>
      </p:sp>
      <p:sp>
        <p:nvSpPr>
          <p:cNvPr id="27658" name="任意多边形 23"/>
          <p:cNvSpPr/>
          <p:nvPr>
            <p:custDataLst>
              <p:tags r:id="rId12"/>
            </p:custDataLst>
          </p:nvPr>
        </p:nvSpPr>
        <p:spPr bwMode="auto">
          <a:xfrm rot="8100000">
            <a:off x="6291263" y="3836988"/>
            <a:ext cx="1392237" cy="696912"/>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endParaRPr lang="zh-CN" altLang="en-US"/>
          </a:p>
        </p:txBody>
      </p:sp>
      <p:sp>
        <p:nvSpPr>
          <p:cNvPr id="27662" name="文本框 30"/>
          <p:cNvSpPr txBox="1">
            <a:spLocks noChangeArrowheads="1"/>
          </p:cNvSpPr>
          <p:nvPr>
            <p:custDataLst>
              <p:tags r:id="rId13"/>
            </p:custDataLst>
          </p:nvPr>
        </p:nvSpPr>
        <p:spPr bwMode="auto">
          <a:xfrm>
            <a:off x="7929880" y="3403600"/>
            <a:ext cx="342328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eaLnBrk="1" hangingPunct="1">
              <a:lnSpc>
                <a:spcPct val="130000"/>
              </a:lnSpc>
              <a:spcBef>
                <a:spcPct val="0"/>
              </a:spcBef>
              <a:buClrTx/>
              <a:buSzTx/>
              <a:buNone/>
            </a:pPr>
            <a:r>
              <a:rPr lang="zh-CN" altLang="en-US" sz="1600" dirty="0">
                <a:solidFill>
                  <a:sysClr val="windowText" lastClr="000000"/>
                </a:solidFill>
                <a:latin typeface="Arial" panose="020B0604020202020204" pitchFamily="34" charset="0"/>
                <a:ea typeface="黑体" panose="02010609060101010101" charset="-122"/>
              </a:rPr>
              <a:t>归纳：舞剧《丝路花雨》博采各地民间歌舞之长，把霓裳羽衣舞、印度舞、黑巾舞、波斯马铃舞、波斯酒舞、土耳其舞、盘上舞、新疆舞等各种舞蹈艺术形式集于一身，形成一部造型精妙、舞种类型多样、新颖独特、美妙绝伦的大型舞剧。</a:t>
            </a:r>
            <a:endParaRPr lang="zh-CN" altLang="en-US" sz="1600" dirty="0">
              <a:solidFill>
                <a:sysClr val="windowText" lastClr="000000"/>
              </a:solidFill>
              <a:latin typeface="Arial" panose="020B0604020202020204" pitchFamily="34" charset="0"/>
              <a:ea typeface="黑体" panose="02010609060101010101" charset="-122"/>
            </a:endParaRPr>
          </a:p>
        </p:txBody>
      </p:sp>
      <p:sp>
        <p:nvSpPr>
          <p:cNvPr id="3" name="文本框 2"/>
          <p:cNvSpPr txBox="1"/>
          <p:nvPr/>
        </p:nvSpPr>
        <p:spPr>
          <a:xfrm>
            <a:off x="979170" y="4889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5" name="文本框 4"/>
          <p:cNvSpPr txBox="1"/>
          <p:nvPr/>
        </p:nvSpPr>
        <p:spPr>
          <a:xfrm>
            <a:off x="1566545" y="857250"/>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舞剧《丝路花雨》</a:t>
            </a:r>
            <a:endParaRPr lang="zh-CN" altLang="en-US" sz="1600">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2700000">
            <a:off x="5758249" y="2940057"/>
            <a:ext cx="2857500" cy="2143125"/>
          </a:xfrm>
          <a:prstGeom prst="rect">
            <a:avLst/>
          </a:prstGeom>
        </p:spPr>
      </p:pic>
      <p:pic>
        <p:nvPicPr>
          <p:cNvPr id="5" name="图片 4" descr="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9900000">
            <a:off x="3625438" y="2790984"/>
            <a:ext cx="2857500" cy="2143125"/>
          </a:xfrm>
          <a:prstGeom prst="rect">
            <a:avLst/>
          </a:prstGeom>
        </p:spPr>
      </p:pic>
      <p:pic>
        <p:nvPicPr>
          <p:cNvPr id="8" name="图片 7" descr="1"/>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7100000">
            <a:off x="4928922" y="1062734"/>
            <a:ext cx="2857500" cy="2143125"/>
          </a:xfrm>
          <a:prstGeom prst="rect">
            <a:avLst/>
          </a:prstGeom>
        </p:spPr>
      </p:pic>
      <p:sp>
        <p:nvSpPr>
          <p:cNvPr id="10" name="文本框 9"/>
          <p:cNvSpPr txBox="1"/>
          <p:nvPr>
            <p:custDataLst>
              <p:tags r:id="rId11"/>
            </p:custDataLst>
          </p:nvPr>
        </p:nvSpPr>
        <p:spPr>
          <a:xfrm>
            <a:off x="8594725" y="4262120"/>
            <a:ext cx="2540000" cy="396134"/>
          </a:xfrm>
          <a:prstGeom prst="rect">
            <a:avLst/>
          </a:prstGeom>
          <a:noFill/>
        </p:spPr>
        <p:txBody>
          <a:bodyPr wrap="square" rtlCol="0" anchor="t">
            <a:normAutofit lnSpcReduction="10000"/>
          </a:bodyPr>
          <a:p>
            <a:pPr>
              <a:lnSpc>
                <a:spcPct val="120000"/>
              </a:lnSpc>
            </a:pPr>
            <a:r>
              <a:rPr lang="zh-CN" altLang="en-US" b="1">
                <a:solidFill>
                  <a:srgbClr val="9FB8CD"/>
                </a:solidFill>
                <a:latin typeface="Arial" panose="020B0604020202020204" pitchFamily="34" charset="0"/>
                <a:ea typeface="黑体" panose="02010609060101010101" charset="-122"/>
              </a:rPr>
              <a:t>三、舞蹈审美的关键点</a:t>
            </a:r>
            <a:endParaRPr lang="zh-CN" altLang="en-US" b="1">
              <a:solidFill>
                <a:srgbClr val="9FB8CD"/>
              </a:solidFill>
              <a:latin typeface="Arial" panose="020B0604020202020204" pitchFamily="34" charset="0"/>
              <a:ea typeface="黑体" panose="02010609060101010101" charset="-122"/>
            </a:endParaRPr>
          </a:p>
        </p:txBody>
      </p:sp>
      <p:sp>
        <p:nvSpPr>
          <p:cNvPr id="11" name="文本框 10"/>
          <p:cNvSpPr txBox="1"/>
          <p:nvPr>
            <p:custDataLst>
              <p:tags r:id="rId12"/>
            </p:custDataLst>
          </p:nvPr>
        </p:nvSpPr>
        <p:spPr>
          <a:xfrm>
            <a:off x="8179435" y="4622165"/>
            <a:ext cx="3481705" cy="1860550"/>
          </a:xfrm>
          <a:prstGeom prst="rect">
            <a:avLst/>
          </a:prstGeom>
          <a:noFill/>
        </p:spPr>
        <p:txBody>
          <a:bodyPr wrap="square" rtlCol="0" anchor="t"/>
          <a:p>
            <a:pPr>
              <a:lnSpc>
                <a:spcPct val="120000"/>
              </a:lnSpc>
            </a:pPr>
            <a:r>
              <a:rPr lang="zh-CN" altLang="en-US" sz="1600">
                <a:solidFill>
                  <a:sysClr val="windowText" lastClr="000000">
                    <a:lumMod val="65000"/>
                    <a:lumOff val="35000"/>
                  </a:sysClr>
                </a:solidFill>
                <a:latin typeface="Arial" panose="020B0604020202020204" pitchFamily="34" charset="0"/>
                <a:ea typeface="黑体" panose="02010609060101010101" charset="-122"/>
              </a:rPr>
              <a:t>舞蹈是人们为了表达内心的情感而产生的，舞姿和舞步借助情感的动力而流动变化；舞蹈的形象是舞蹈创作者经过主观情感的融化，借助艺术的想象而构成的。舞蹈表现的内容是高度概括、凝练的。</a:t>
            </a:r>
            <a:endParaRPr lang="zh-CN" altLang="en-US" sz="1600">
              <a:solidFill>
                <a:sysClr val="windowText" lastClr="000000">
                  <a:lumMod val="65000"/>
                  <a:lumOff val="35000"/>
                </a:sysClr>
              </a:solidFill>
              <a:latin typeface="Arial" panose="020B0604020202020204" pitchFamily="34" charset="0"/>
              <a:ea typeface="黑体" panose="02010609060101010101" charset="-122"/>
            </a:endParaRPr>
          </a:p>
        </p:txBody>
      </p:sp>
      <p:sp>
        <p:nvSpPr>
          <p:cNvPr id="12" name="文本框 11"/>
          <p:cNvSpPr txBox="1"/>
          <p:nvPr>
            <p:custDataLst>
              <p:tags r:id="rId13"/>
            </p:custDataLst>
          </p:nvPr>
        </p:nvSpPr>
        <p:spPr>
          <a:xfrm>
            <a:off x="7762875" y="658495"/>
            <a:ext cx="2540000" cy="396134"/>
          </a:xfrm>
          <a:prstGeom prst="rect">
            <a:avLst/>
          </a:prstGeom>
          <a:noFill/>
        </p:spPr>
        <p:txBody>
          <a:bodyPr wrap="square" rtlCol="0" anchor="t">
            <a:normAutofit lnSpcReduction="10000"/>
          </a:bodyPr>
          <a:p>
            <a:pPr algn="l">
              <a:lnSpc>
                <a:spcPct val="120000"/>
              </a:lnSpc>
            </a:pPr>
            <a:r>
              <a:rPr lang="zh-CN" altLang="en-US" b="1">
                <a:solidFill>
                  <a:srgbClr val="727CA3"/>
                </a:solidFill>
                <a:latin typeface="Arial" panose="020B0604020202020204" pitchFamily="34" charset="0"/>
                <a:ea typeface="黑体" panose="02010609060101010101" charset="-122"/>
              </a:rPr>
              <a:t>二、舞蹈的分类</a:t>
            </a:r>
            <a:endParaRPr lang="zh-CN" altLang="en-US" b="1" dirty="0">
              <a:solidFill>
                <a:srgbClr val="727CA3"/>
              </a:solidFill>
              <a:latin typeface="Arial" panose="020B0604020202020204" pitchFamily="34" charset="0"/>
              <a:ea typeface="黑体" panose="02010609060101010101" charset="-122"/>
            </a:endParaRPr>
          </a:p>
        </p:txBody>
      </p:sp>
      <p:sp>
        <p:nvSpPr>
          <p:cNvPr id="15" name="文本框 14"/>
          <p:cNvSpPr txBox="1"/>
          <p:nvPr>
            <p:custDataLst>
              <p:tags r:id="rId14"/>
            </p:custDataLst>
          </p:nvPr>
        </p:nvSpPr>
        <p:spPr>
          <a:xfrm>
            <a:off x="7630795" y="1026160"/>
            <a:ext cx="4328160" cy="2216785"/>
          </a:xfrm>
          <a:prstGeom prst="rect">
            <a:avLst/>
          </a:prstGeom>
          <a:noFill/>
        </p:spPr>
        <p:txBody>
          <a:bodyPr wrap="square" rtlCol="0" anchor="t"/>
          <a:p>
            <a:pPr algn="l">
              <a:lnSpc>
                <a:spcPct val="120000"/>
              </a:lnSpc>
            </a:pPr>
            <a:r>
              <a:rPr lang="zh-CN" altLang="en-US" sz="1600">
                <a:solidFill>
                  <a:sysClr val="windowText" lastClr="000000">
                    <a:lumMod val="65000"/>
                    <a:lumOff val="35000"/>
                  </a:sysClr>
                </a:solidFill>
                <a:latin typeface="Arial" panose="020B0604020202020204" pitchFamily="34" charset="0"/>
                <a:ea typeface="黑体" panose="02010609060101010101" charset="-122"/>
              </a:rPr>
              <a:t>（一）按照舞蹈的特征来划分</a:t>
            </a:r>
            <a:endParaRPr lang="zh-CN" altLang="en-US" sz="160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a:solidFill>
                  <a:sysClr val="windowText" lastClr="000000">
                    <a:lumMod val="65000"/>
                    <a:lumOff val="35000"/>
                  </a:sysClr>
                </a:solidFill>
                <a:latin typeface="Arial" panose="020B0604020202020204" pitchFamily="34" charset="0"/>
                <a:ea typeface="黑体" panose="02010609060101010101" charset="-122"/>
              </a:rPr>
              <a:t>（1）专业舞蹈。</a:t>
            </a:r>
            <a:r>
              <a:rPr lang="zh-CN" altLang="en-US" sz="1600" dirty="0">
                <a:solidFill>
                  <a:sysClr val="windowText" lastClr="000000">
                    <a:lumMod val="65000"/>
                    <a:lumOff val="35000"/>
                  </a:sysClr>
                </a:solidFill>
                <a:latin typeface="Arial" panose="020B0604020202020204" pitchFamily="34" charset="0"/>
                <a:ea typeface="黑体" panose="02010609060101010101" charset="-122"/>
              </a:rPr>
              <a:t>（2）国际标准交谊舞。</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rPr>
              <a:t>（3）时尚舞蹈。</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rPr>
              <a:t>（二）按照舞蹈的表现形式来划分</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rPr>
              <a:t>按照舞蹈的表现形式来划分，可分为独舞、双人舞、三人舞、群舞、组舞、歌舞、舞剧等。</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endParaRPr>
          </a:p>
        </p:txBody>
      </p:sp>
      <p:sp>
        <p:nvSpPr>
          <p:cNvPr id="20" name="文本框 19"/>
          <p:cNvSpPr txBox="1"/>
          <p:nvPr>
            <p:custDataLst>
              <p:tags r:id="rId15"/>
            </p:custDataLst>
          </p:nvPr>
        </p:nvSpPr>
        <p:spPr>
          <a:xfrm>
            <a:off x="856615" y="1550035"/>
            <a:ext cx="2540000" cy="396134"/>
          </a:xfrm>
          <a:prstGeom prst="rect">
            <a:avLst/>
          </a:prstGeom>
          <a:noFill/>
        </p:spPr>
        <p:txBody>
          <a:bodyPr wrap="square" rtlCol="0" anchor="t">
            <a:normAutofit lnSpcReduction="10000"/>
          </a:bodyPr>
          <a:p>
            <a:pPr algn="l">
              <a:lnSpc>
                <a:spcPct val="120000"/>
              </a:lnSpc>
            </a:pPr>
            <a:r>
              <a:rPr lang="zh-CN" altLang="en-US" b="1" dirty="0">
                <a:solidFill>
                  <a:srgbClr val="D2DA7A"/>
                </a:solidFill>
                <a:latin typeface="Arial" panose="020B0604020202020204" pitchFamily="34" charset="0"/>
                <a:ea typeface="黑体" panose="02010609060101010101" charset="-122"/>
              </a:rPr>
              <a:t>一、舞蹈的三要素</a:t>
            </a:r>
            <a:endParaRPr lang="zh-CN" altLang="en-US" b="1" dirty="0">
              <a:solidFill>
                <a:srgbClr val="D2DA7A"/>
              </a:solidFill>
              <a:latin typeface="Arial" panose="020B0604020202020204" pitchFamily="34" charset="0"/>
              <a:ea typeface="黑体" panose="02010609060101010101" charset="-122"/>
            </a:endParaRPr>
          </a:p>
        </p:txBody>
      </p:sp>
      <p:sp>
        <p:nvSpPr>
          <p:cNvPr id="21" name="文本框 20"/>
          <p:cNvSpPr txBox="1"/>
          <p:nvPr>
            <p:custDataLst>
              <p:tags r:id="rId16"/>
            </p:custDataLst>
          </p:nvPr>
        </p:nvSpPr>
        <p:spPr>
          <a:xfrm>
            <a:off x="487680" y="2040255"/>
            <a:ext cx="3156585" cy="4502785"/>
          </a:xfrm>
          <a:prstGeom prst="rect">
            <a:avLst/>
          </a:prstGeom>
          <a:noFill/>
        </p:spPr>
        <p:txBody>
          <a:bodyPr wrap="square" rtlCol="0" anchor="t">
            <a:noAutofit/>
          </a:bodyPr>
          <a:p>
            <a:pPr algn="l">
              <a:lnSpc>
                <a:spcPct val="120000"/>
              </a:lnSpc>
            </a:pPr>
            <a:r>
              <a:rPr lang="zh-CN" altLang="en-US" sz="1600">
                <a:solidFill>
                  <a:sysClr val="windowText" lastClr="000000">
                    <a:lumMod val="65000"/>
                    <a:lumOff val="35000"/>
                  </a:sysClr>
                </a:solidFill>
                <a:latin typeface="Arial" panose="020B0604020202020204" pitchFamily="34" charset="0"/>
                <a:ea typeface="黑体" panose="02010609060101010101" charset="-122"/>
              </a:rPr>
              <a:t>（一）舞蹈表情</a:t>
            </a:r>
            <a:endParaRPr lang="zh-CN" altLang="en-US" sz="160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a:solidFill>
                  <a:sysClr val="windowText" lastClr="000000">
                    <a:lumMod val="65000"/>
                    <a:lumOff val="35000"/>
                  </a:sysClr>
                </a:solidFill>
                <a:latin typeface="Arial" panose="020B0604020202020204" pitchFamily="34" charset="0"/>
                <a:ea typeface="黑体" panose="02010609060101010101" charset="-122"/>
              </a:rPr>
              <a:t>舞蹈表情是运用舞蹈手段表现出人的各种情感，是构成舞蹈形象的重要因素，也是观众进行欣赏、获得共鸣的桥梁。</a:t>
            </a:r>
            <a:endParaRPr lang="zh-CN" altLang="en-US" sz="160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a:solidFill>
                  <a:sysClr val="windowText" lastClr="000000">
                    <a:lumMod val="65000"/>
                    <a:lumOff val="35000"/>
                  </a:sysClr>
                </a:solidFill>
                <a:latin typeface="Arial" panose="020B0604020202020204" pitchFamily="34" charset="0"/>
                <a:ea typeface="黑体" panose="02010609060101010101" charset="-122"/>
              </a:rPr>
              <a:t>（二）舞蹈动作</a:t>
            </a:r>
            <a:endParaRPr lang="zh-CN" altLang="en-US" sz="160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rPr>
              <a:t>舞蹈动作是舞蹈艺术最基本的表现手段。</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rPr>
              <a:t>（三）舞蹈构图</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endParaRPr>
          </a:p>
          <a:p>
            <a:pPr algn="l">
              <a:lnSpc>
                <a:spcPct val="120000"/>
              </a:lnSpc>
            </a:pPr>
            <a:r>
              <a:rPr lang="zh-CN" altLang="en-US" sz="1600" dirty="0">
                <a:solidFill>
                  <a:sysClr val="windowText" lastClr="000000">
                    <a:lumMod val="65000"/>
                    <a:lumOff val="35000"/>
                  </a:sysClr>
                </a:solidFill>
                <a:latin typeface="Arial" panose="020B0604020202020204" pitchFamily="34" charset="0"/>
                <a:ea typeface="黑体" panose="02010609060101010101" charset="-122"/>
              </a:rPr>
              <a:t>舞蹈构图是舞蹈表演在一定空间与时间内，对色、形、线等各个方面关系的合理布局，包括舞蹈队形变化形成的图案和静态造型形成的画面。</a:t>
            </a:r>
            <a:endParaRPr lang="zh-CN" altLang="en-US" sz="1600" dirty="0">
              <a:solidFill>
                <a:sysClr val="windowText" lastClr="000000">
                  <a:lumMod val="65000"/>
                  <a:lumOff val="35000"/>
                </a:sysClr>
              </a:solidFill>
              <a:latin typeface="Arial" panose="020B0604020202020204" pitchFamily="34" charset="0"/>
              <a:ea typeface="黑体" panose="02010609060101010101" charset="-122"/>
            </a:endParaRPr>
          </a:p>
        </p:txBody>
      </p:sp>
      <p:pic>
        <p:nvPicPr>
          <p:cNvPr id="22" name="图片 21" descr="17420514"/>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801485" y="1221740"/>
            <a:ext cx="576000" cy="576000"/>
          </a:xfrm>
          <a:prstGeom prst="rect">
            <a:avLst/>
          </a:prstGeom>
        </p:spPr>
      </p:pic>
      <p:pic>
        <p:nvPicPr>
          <p:cNvPr id="23" name="图片 22" descr="1742052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86930" y="4691380"/>
            <a:ext cx="576000" cy="576000"/>
          </a:xfrm>
          <a:prstGeom prst="rect">
            <a:avLst/>
          </a:prstGeom>
        </p:spPr>
      </p:pic>
      <p:pic>
        <p:nvPicPr>
          <p:cNvPr id="26" name="图片 25" descr="1742050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959225" y="3215640"/>
            <a:ext cx="576000" cy="576000"/>
          </a:xfrm>
          <a:prstGeom prst="rect">
            <a:avLst/>
          </a:prstGeom>
        </p:spPr>
      </p:pic>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舞蹈的要素、分类和审美的关键点</a:t>
            </a:r>
            <a:endParaRPr lang="zh-CN" altLang="en-US" sz="1600">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校园情景式舞蹈作品展演</a:t>
            </a:r>
            <a:endParaRPr lang="zh-CN" altLang="en-US" sz="1600">
              <a:solidFill>
                <a:schemeClr val="accent1"/>
              </a:solidFill>
              <a:effectLst>
                <a:outerShdw blurRad="38100" dist="25400" dir="5400000" algn="ctr" rotWithShape="0">
                  <a:srgbClr val="6E747A">
                    <a:alpha val="43000"/>
                  </a:srgbClr>
                </a:outerShdw>
              </a:effectLst>
            </a:endParaRPr>
          </a:p>
        </p:txBody>
      </p:sp>
      <p:grpSp>
        <p:nvGrpSpPr>
          <p:cNvPr id="3" name="组合 2"/>
          <p:cNvGrpSpPr/>
          <p:nvPr>
            <p:custDataLst>
              <p:tags r:id="rId2"/>
            </p:custDataLst>
          </p:nvPr>
        </p:nvGrpSpPr>
        <p:grpSpPr>
          <a:xfrm>
            <a:off x="1201487" y="1953001"/>
            <a:ext cx="10019665" cy="2973705"/>
            <a:chOff x="1201487" y="2865706"/>
            <a:chExt cx="10019665" cy="2973705"/>
          </a:xfrm>
        </p:grpSpPr>
        <p:sp>
          <p:nvSpPr>
            <p:cNvPr id="14" name="文本框 13"/>
            <p:cNvSpPr txBox="1"/>
            <p:nvPr>
              <p:custDataLst>
                <p:tags r:id="rId3"/>
              </p:custDataLst>
            </p:nvPr>
          </p:nvSpPr>
          <p:spPr>
            <a:xfrm>
              <a:off x="7952172" y="3068271"/>
              <a:ext cx="3268980" cy="2771140"/>
            </a:xfrm>
            <a:prstGeom prst="rect">
              <a:avLst/>
            </a:prstGeom>
            <a:noFill/>
          </p:spPr>
          <p:txBody>
            <a:bodyPr wrap="square" lIns="90000" tIns="46800" rIns="90000" bIns="46800" rtlCol="0" anchor="ctr" anchorCtr="0"/>
            <a:lstStyle/>
            <a:p>
              <a:pPr>
                <a:lnSpc>
                  <a:spcPct val="140000"/>
                </a:lnSpc>
              </a:pPr>
              <a:r>
                <a:rPr lang="zh-CN" altLang="en-US" sz="1600" b="1" dirty="0">
                  <a:solidFill>
                    <a:srgbClr val="6EC737"/>
                  </a:solidFill>
                  <a:latin typeface="Arial" panose="020B0604020202020204" pitchFamily="34" charset="0"/>
                  <a:ea typeface="黑体" panose="02010609060101010101" charset="-122"/>
                  <a:cs typeface="+mn-ea"/>
                  <a:sym typeface="Arial" panose="020B0604020202020204" pitchFamily="34" charset="0"/>
                </a:rPr>
                <a:t>活动任务</a:t>
              </a:r>
              <a:endParaRPr lang="zh-CN" altLang="en-US" sz="1600" b="1" dirty="0">
                <a:solidFill>
                  <a:srgbClr val="6EC737"/>
                </a:solidFill>
                <a:latin typeface="Arial" panose="020B0604020202020204" pitchFamily="34" charset="0"/>
                <a:ea typeface="黑体" panose="02010609060101010101" charset="-122"/>
                <a:cs typeface="+mn-ea"/>
                <a:sym typeface="Arial" panose="020B0604020202020204" pitchFamily="34" charset="0"/>
              </a:endParaRPr>
            </a:p>
            <a:p>
              <a:pPr>
                <a:lnSpc>
                  <a:spcPct val="140000"/>
                </a:lnSpc>
              </a:pPr>
              <a:r>
                <a:rPr lang="zh-CN" altLang="en-US" sz="1600" b="1" dirty="0">
                  <a:solidFill>
                    <a:srgbClr val="6EC737"/>
                  </a:solidFill>
                  <a:latin typeface="Arial" panose="020B0604020202020204" pitchFamily="34" charset="0"/>
                  <a:ea typeface="黑体" panose="02010609060101010101" charset="-122"/>
                  <a:cs typeface="+mn-ea"/>
                  <a:sym typeface="Arial" panose="020B0604020202020204" pitchFamily="34" charset="0"/>
                </a:rPr>
                <a:t>参赛对象：班级或学系的所有同学，搜集喜爱的舞蹈作品并作介绍制作成短视频，分类后上传至校园网学生活动中，大家投票选出最喜爱的短视频介绍。组织班级或学系同学参加的情景式舞蹈作品展演，将自己喜爱的作品展示给观众。</a:t>
              </a:r>
              <a:endParaRPr lang="zh-CN" altLang="en-US" sz="1600" b="1" dirty="0">
                <a:solidFill>
                  <a:srgbClr val="6EC737"/>
                </a:solidFill>
                <a:latin typeface="Arial" panose="020B0604020202020204" pitchFamily="34" charset="0"/>
                <a:ea typeface="黑体" panose="02010609060101010101" charset="-122"/>
                <a:cs typeface="+mn-ea"/>
                <a:sym typeface="Arial" panose="020B0604020202020204" pitchFamily="34" charset="0"/>
              </a:endParaRPr>
            </a:p>
          </p:txBody>
        </p:sp>
        <p:cxnSp>
          <p:nvCxnSpPr>
            <p:cNvPr id="16" name="直接连接符 15"/>
            <p:cNvCxnSpPr/>
            <p:nvPr>
              <p:custDataLst>
                <p:tags r:id="rId4"/>
              </p:custDataLst>
            </p:nvPr>
          </p:nvCxnSpPr>
          <p:spPr>
            <a:xfrm>
              <a:off x="7253159" y="3815369"/>
              <a:ext cx="443722" cy="0"/>
            </a:xfrm>
            <a:prstGeom prst="line">
              <a:avLst/>
            </a:prstGeom>
            <a:noFill/>
            <a:ln>
              <a:solidFill>
                <a:srgbClr val="6EC737">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cxnSp>
        <p:sp>
          <p:nvSpPr>
            <p:cNvPr id="17" name="任意多边形 16"/>
            <p:cNvSpPr/>
            <p:nvPr>
              <p:custDataLst>
                <p:tags r:id="rId5"/>
              </p:custDataLst>
            </p:nvPr>
          </p:nvSpPr>
          <p:spPr>
            <a:xfrm>
              <a:off x="4869240" y="2865706"/>
              <a:ext cx="1096255" cy="2423822"/>
            </a:xfrm>
            <a:custGeom>
              <a:avLst/>
              <a:gdLst>
                <a:gd name="connsiteX0" fmla="*/ 914400 w 914400"/>
                <a:gd name="connsiteY0" fmla="*/ 0 h 2021740"/>
                <a:gd name="connsiteX1" fmla="*/ 914400 w 914400"/>
                <a:gd name="connsiteY1" fmla="*/ 382312 h 2021740"/>
                <a:gd name="connsiteX2" fmla="*/ 887260 w 914400"/>
                <a:gd name="connsiteY2" fmla="*/ 385048 h 2021740"/>
                <a:gd name="connsiteX3" fmla="*/ 377200 w 914400"/>
                <a:gd name="connsiteY3" fmla="*/ 1010870 h 2021740"/>
                <a:gd name="connsiteX4" fmla="*/ 887260 w 914400"/>
                <a:gd name="connsiteY4" fmla="*/ 1636692 h 2021740"/>
                <a:gd name="connsiteX5" fmla="*/ 914400 w 914400"/>
                <a:gd name="connsiteY5" fmla="*/ 1639428 h 2021740"/>
                <a:gd name="connsiteX6" fmla="*/ 914400 w 914400"/>
                <a:gd name="connsiteY6" fmla="*/ 2021740 h 2021740"/>
                <a:gd name="connsiteX7" fmla="*/ 912120 w 914400"/>
                <a:gd name="connsiteY7" fmla="*/ 2021625 h 2021740"/>
                <a:gd name="connsiteX8" fmla="*/ 0 w 914400"/>
                <a:gd name="connsiteY8" fmla="*/ 1010870 h 2021740"/>
                <a:gd name="connsiteX9" fmla="*/ 912120 w 914400"/>
                <a:gd name="connsiteY9" fmla="*/ 115 h 2021740"/>
                <a:gd name="connsiteX10" fmla="*/ 914400 w 914400"/>
                <a:gd name="connsiteY10" fmla="*/ 0 h 202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400" h="2021740">
                  <a:moveTo>
                    <a:pt x="914400" y="0"/>
                  </a:moveTo>
                  <a:lnTo>
                    <a:pt x="914400" y="382312"/>
                  </a:lnTo>
                  <a:lnTo>
                    <a:pt x="887260" y="385048"/>
                  </a:lnTo>
                  <a:cubicBezTo>
                    <a:pt x="596170" y="444614"/>
                    <a:pt x="377200" y="702171"/>
                    <a:pt x="377200" y="1010870"/>
                  </a:cubicBezTo>
                  <a:cubicBezTo>
                    <a:pt x="377200" y="1319569"/>
                    <a:pt x="596170" y="1577126"/>
                    <a:pt x="887260" y="1636692"/>
                  </a:cubicBezTo>
                  <a:lnTo>
                    <a:pt x="914400" y="1639428"/>
                  </a:lnTo>
                  <a:lnTo>
                    <a:pt x="914400" y="2021740"/>
                  </a:lnTo>
                  <a:lnTo>
                    <a:pt x="912120" y="2021625"/>
                  </a:lnTo>
                  <a:cubicBezTo>
                    <a:pt x="399796" y="1969595"/>
                    <a:pt x="0" y="1536921"/>
                    <a:pt x="0" y="1010870"/>
                  </a:cubicBezTo>
                  <a:cubicBezTo>
                    <a:pt x="0" y="484819"/>
                    <a:pt x="399796" y="52145"/>
                    <a:pt x="912120" y="115"/>
                  </a:cubicBezTo>
                  <a:lnTo>
                    <a:pt x="914400" y="0"/>
                  </a:lnTo>
                  <a:close/>
                </a:path>
              </a:pathLst>
            </a:custGeom>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lstStyle/>
            <a:p>
              <a:pPr algn="ctr"/>
              <a:endParaRPr lang="zh-CN" altLang="en-US">
                <a:solidFill>
                  <a:sysClr val="windowText" lastClr="000000"/>
                </a:solidFill>
                <a:sym typeface="Arial" panose="020B0604020202020204" pitchFamily="34" charset="0"/>
              </a:endParaRPr>
            </a:p>
          </p:txBody>
        </p:sp>
        <p:sp>
          <p:nvSpPr>
            <p:cNvPr id="18" name="任意多边形 17"/>
            <p:cNvSpPr/>
            <p:nvPr>
              <p:custDataLst>
                <p:tags r:id="rId6"/>
              </p:custDataLst>
            </p:nvPr>
          </p:nvSpPr>
          <p:spPr>
            <a:xfrm>
              <a:off x="6209108" y="2865706"/>
              <a:ext cx="1096255" cy="2423822"/>
            </a:xfrm>
            <a:custGeom>
              <a:avLst/>
              <a:gdLst>
                <a:gd name="connsiteX0" fmla="*/ 0 w 914400"/>
                <a:gd name="connsiteY0" fmla="*/ 0 h 2021740"/>
                <a:gd name="connsiteX1" fmla="*/ 2280 w 914400"/>
                <a:gd name="connsiteY1" fmla="*/ 115 h 2021740"/>
                <a:gd name="connsiteX2" fmla="*/ 914400 w 914400"/>
                <a:gd name="connsiteY2" fmla="*/ 1010870 h 2021740"/>
                <a:gd name="connsiteX3" fmla="*/ 2280 w 914400"/>
                <a:gd name="connsiteY3" fmla="*/ 2021625 h 2021740"/>
                <a:gd name="connsiteX4" fmla="*/ 0 w 914400"/>
                <a:gd name="connsiteY4" fmla="*/ 2021740 h 2021740"/>
                <a:gd name="connsiteX5" fmla="*/ 0 w 914400"/>
                <a:gd name="connsiteY5" fmla="*/ 1639428 h 2021740"/>
                <a:gd name="connsiteX6" fmla="*/ 27140 w 914400"/>
                <a:gd name="connsiteY6" fmla="*/ 1636692 h 2021740"/>
                <a:gd name="connsiteX7" fmla="*/ 537200 w 914400"/>
                <a:gd name="connsiteY7" fmla="*/ 1010870 h 2021740"/>
                <a:gd name="connsiteX8" fmla="*/ 27140 w 914400"/>
                <a:gd name="connsiteY8" fmla="*/ 385048 h 2021740"/>
                <a:gd name="connsiteX9" fmla="*/ 0 w 914400"/>
                <a:gd name="connsiteY9" fmla="*/ 382312 h 2021740"/>
                <a:gd name="connsiteX10" fmla="*/ 0 w 914400"/>
                <a:gd name="connsiteY10" fmla="*/ 0 h 202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400" h="2021740">
                  <a:moveTo>
                    <a:pt x="0" y="0"/>
                  </a:moveTo>
                  <a:lnTo>
                    <a:pt x="2280" y="115"/>
                  </a:lnTo>
                  <a:cubicBezTo>
                    <a:pt x="514604" y="52145"/>
                    <a:pt x="914400" y="484819"/>
                    <a:pt x="914400" y="1010870"/>
                  </a:cubicBezTo>
                  <a:cubicBezTo>
                    <a:pt x="914400" y="1536921"/>
                    <a:pt x="514604" y="1969595"/>
                    <a:pt x="2280" y="2021625"/>
                  </a:cubicBezTo>
                  <a:lnTo>
                    <a:pt x="0" y="2021740"/>
                  </a:lnTo>
                  <a:lnTo>
                    <a:pt x="0" y="1639428"/>
                  </a:lnTo>
                  <a:lnTo>
                    <a:pt x="27140" y="1636692"/>
                  </a:lnTo>
                  <a:cubicBezTo>
                    <a:pt x="318231" y="1577126"/>
                    <a:pt x="537200" y="1319569"/>
                    <a:pt x="537200" y="1010870"/>
                  </a:cubicBezTo>
                  <a:cubicBezTo>
                    <a:pt x="537200" y="702171"/>
                    <a:pt x="318231" y="444614"/>
                    <a:pt x="27140" y="385048"/>
                  </a:cubicBezTo>
                  <a:lnTo>
                    <a:pt x="0" y="382312"/>
                  </a:lnTo>
                  <a:lnTo>
                    <a:pt x="0" y="0"/>
                  </a:lnTo>
                  <a:close/>
                </a:path>
              </a:pathLst>
            </a:custGeom>
            <a:solidFill>
              <a:srgbClr val="6EC737"/>
            </a:solidFill>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lstStyle/>
            <a:p>
              <a:pPr algn="ctr"/>
              <a:endParaRPr lang="zh-CN" altLang="en-US" dirty="0">
                <a:solidFill>
                  <a:sysClr val="windowText" lastClr="000000"/>
                </a:solidFill>
                <a:sym typeface="Arial" panose="020B0604020202020204" pitchFamily="34" charset="0"/>
              </a:endParaRPr>
            </a:p>
          </p:txBody>
        </p:sp>
        <p:sp>
          <p:nvSpPr>
            <p:cNvPr id="19" name="文本框 18"/>
            <p:cNvSpPr txBox="1"/>
            <p:nvPr>
              <p:custDataLst>
                <p:tags r:id="rId7"/>
              </p:custDataLst>
            </p:nvPr>
          </p:nvSpPr>
          <p:spPr>
            <a:xfrm flipH="1">
              <a:off x="1201487" y="3005406"/>
              <a:ext cx="3038475" cy="2630805"/>
            </a:xfrm>
            <a:prstGeom prst="rect">
              <a:avLst/>
            </a:prstGeom>
            <a:noFill/>
          </p:spPr>
          <p:txBody>
            <a:bodyPr wrap="square" lIns="90000" tIns="46800" rIns="90000" bIns="46800" rtlCol="0" anchor="ctr" anchorCtr="0"/>
            <a:lstStyle/>
            <a:p>
              <a:pPr algn="l">
                <a:lnSpc>
                  <a:spcPct val="140000"/>
                </a:lnSpc>
              </a:pPr>
              <a:r>
                <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rPr>
                <a:t>活动目标</a:t>
              </a:r>
              <a:endPar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endParaRPr>
            </a:p>
            <a:p>
              <a:pPr algn="l">
                <a:lnSpc>
                  <a:spcPct val="140000"/>
                </a:lnSpc>
              </a:pPr>
              <a:r>
                <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rPr>
                <a:t>1. 从表达情感出发，了解通过肢体表达情感的方法。</a:t>
              </a:r>
              <a:endPar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endParaRPr>
            </a:p>
            <a:p>
              <a:pPr algn="l">
                <a:lnSpc>
                  <a:spcPct val="140000"/>
                </a:lnSpc>
              </a:pPr>
              <a:r>
                <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rPr>
                <a:t>2. 从审美情趣入手，进行作品分析，讲解演绎群体情景式舞蹈作品。</a:t>
              </a:r>
              <a:endPar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endParaRPr>
            </a:p>
            <a:p>
              <a:pPr algn="l">
                <a:lnSpc>
                  <a:spcPct val="140000"/>
                </a:lnSpc>
              </a:pPr>
              <a:r>
                <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rPr>
                <a:t>3. 提高对舞蹈的审美趣味，感受舞蹈带来的快乐。</a:t>
              </a:r>
              <a:endParaRPr lang="zh-CN" altLang="en-US" sz="1600" b="1" dirty="0">
                <a:solidFill>
                  <a:srgbClr val="27B1B4"/>
                </a:solidFill>
                <a:latin typeface="Arial" panose="020B0604020202020204" pitchFamily="34" charset="0"/>
                <a:ea typeface="黑体" panose="02010609060101010101" charset="-122"/>
                <a:cs typeface="+mn-ea"/>
                <a:sym typeface="Arial" panose="020B0604020202020204" pitchFamily="34" charset="0"/>
              </a:endParaRPr>
            </a:p>
          </p:txBody>
        </p:sp>
        <p:cxnSp>
          <p:nvCxnSpPr>
            <p:cNvPr id="25" name="直接连接符 24"/>
            <p:cNvCxnSpPr/>
            <p:nvPr>
              <p:custDataLst>
                <p:tags r:id="rId8"/>
              </p:custDataLst>
            </p:nvPr>
          </p:nvCxnSpPr>
          <p:spPr>
            <a:xfrm flipH="1">
              <a:off x="4495120" y="3815369"/>
              <a:ext cx="443722" cy="0"/>
            </a:xfrm>
            <a:prstGeom prst="line">
              <a:avLst/>
            </a:prstGeom>
            <a:noFill/>
            <a:ln>
              <a:solidFill>
                <a:srgbClr val="27B1B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cxnSp>
        <p:sp>
          <p:nvSpPr>
            <p:cNvPr id="27" name="KSO_Shape"/>
            <p:cNvSpPr/>
            <p:nvPr>
              <p:custDataLst>
                <p:tags r:id="rId9"/>
              </p:custDataLst>
            </p:nvPr>
          </p:nvSpPr>
          <p:spPr>
            <a:xfrm flipV="1">
              <a:off x="5905500" y="3872778"/>
              <a:ext cx="381000" cy="409678"/>
            </a:xfrm>
            <a:custGeom>
              <a:avLst/>
              <a:gdLst>
                <a:gd name="connsiteX0" fmla="*/ 84274 w 494050"/>
                <a:gd name="connsiteY0" fmla="*/ 98107 h 531069"/>
                <a:gd name="connsiteX1" fmla="*/ 84423 w 494050"/>
                <a:gd name="connsiteY1" fmla="*/ 98165 h 531069"/>
                <a:gd name="connsiteX2" fmla="*/ 83683 w 494050"/>
                <a:gd name="connsiteY2" fmla="*/ 98867 h 531069"/>
                <a:gd name="connsiteX3" fmla="*/ 423146 w 494050"/>
                <a:gd name="connsiteY3" fmla="*/ 0 h 531069"/>
                <a:gd name="connsiteX4" fmla="*/ 395440 w 494050"/>
                <a:gd name="connsiteY4" fmla="*/ 62229 h 531069"/>
                <a:gd name="connsiteX5" fmla="*/ 406255 w 494050"/>
                <a:gd name="connsiteY5" fmla="*/ 71591 h 531069"/>
                <a:gd name="connsiteX6" fmla="*/ 494044 w 494050"/>
                <a:gd name="connsiteY6" fmla="*/ 276386 h 531069"/>
                <a:gd name="connsiteX7" fmla="*/ 493844 w 494050"/>
                <a:gd name="connsiteY7" fmla="*/ 291720 h 531069"/>
                <a:gd name="connsiteX8" fmla="*/ 489376 w 494050"/>
                <a:gd name="connsiteY8" fmla="*/ 331393 h 531069"/>
                <a:gd name="connsiteX9" fmla="*/ 274337 w 494050"/>
                <a:gd name="connsiteY9" fmla="*/ 529541 h 531069"/>
                <a:gd name="connsiteX10" fmla="*/ 20946 w 494050"/>
                <a:gd name="connsiteY10" fmla="*/ 383604 h 531069"/>
                <a:gd name="connsiteX11" fmla="*/ 69840 w 494050"/>
                <a:gd name="connsiteY11" fmla="*/ 111994 h 531069"/>
                <a:gd name="connsiteX12" fmla="*/ 83683 w 494050"/>
                <a:gd name="connsiteY12" fmla="*/ 98867 h 531069"/>
                <a:gd name="connsiteX13" fmla="*/ 82441 w 494050"/>
                <a:gd name="connsiteY13" fmla="*/ 100464 h 531069"/>
                <a:gd name="connsiteX14" fmla="*/ 46275 w 494050"/>
                <a:gd name="connsiteY14" fmla="*/ 342257 h 531069"/>
                <a:gd name="connsiteX15" fmla="*/ 231312 w 494050"/>
                <a:gd name="connsiteY15" fmla="*/ 478390 h 531069"/>
                <a:gd name="connsiteX16" fmla="*/ 425060 w 494050"/>
                <a:gd name="connsiteY16" fmla="*/ 284642 h 531069"/>
                <a:gd name="connsiteX17" fmla="*/ 362655 w 494050"/>
                <a:gd name="connsiteY17" fmla="*/ 142208 h 531069"/>
                <a:gd name="connsiteX18" fmla="*/ 360587 w 494050"/>
                <a:gd name="connsiteY18" fmla="*/ 140509 h 531069"/>
                <a:gd name="connsiteX19" fmla="*/ 336426 w 494050"/>
                <a:gd name="connsiteY19" fmla="*/ 194776 h 531069"/>
                <a:gd name="connsiteX20" fmla="*/ 214880 w 494050"/>
                <a:gd name="connsiteY20" fmla="*/ 23967 h 53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050" h="531069">
                  <a:moveTo>
                    <a:pt x="84274" y="98107"/>
                  </a:moveTo>
                  <a:cubicBezTo>
                    <a:pt x="84621" y="97719"/>
                    <a:pt x="84687" y="97734"/>
                    <a:pt x="84423" y="98165"/>
                  </a:cubicBezTo>
                  <a:lnTo>
                    <a:pt x="83683" y="98867"/>
                  </a:lnTo>
                  <a:close/>
                  <a:moveTo>
                    <a:pt x="423146" y="0"/>
                  </a:moveTo>
                  <a:lnTo>
                    <a:pt x="395440" y="62229"/>
                  </a:lnTo>
                  <a:lnTo>
                    <a:pt x="406255" y="71591"/>
                  </a:lnTo>
                  <a:cubicBezTo>
                    <a:pt x="473633" y="133566"/>
                    <a:pt x="493625" y="204832"/>
                    <a:pt x="494044" y="276386"/>
                  </a:cubicBezTo>
                  <a:cubicBezTo>
                    <a:pt x="494073" y="281497"/>
                    <a:pt x="494003" y="286610"/>
                    <a:pt x="493844" y="291720"/>
                  </a:cubicBezTo>
                  <a:cubicBezTo>
                    <a:pt x="493432" y="304888"/>
                    <a:pt x="491960" y="318150"/>
                    <a:pt x="489376" y="331393"/>
                  </a:cubicBezTo>
                  <a:cubicBezTo>
                    <a:pt x="468702" y="437339"/>
                    <a:pt x="381617" y="517584"/>
                    <a:pt x="274337" y="529541"/>
                  </a:cubicBezTo>
                  <a:cubicBezTo>
                    <a:pt x="167057" y="541499"/>
                    <a:pt x="64440" y="482398"/>
                    <a:pt x="20946" y="383604"/>
                  </a:cubicBezTo>
                  <a:cubicBezTo>
                    <a:pt x="-19829" y="290984"/>
                    <a:pt x="215" y="183599"/>
                    <a:pt x="69840" y="111994"/>
                  </a:cubicBezTo>
                  <a:lnTo>
                    <a:pt x="83683" y="98867"/>
                  </a:lnTo>
                  <a:lnTo>
                    <a:pt x="82441" y="100464"/>
                  </a:lnTo>
                  <a:cubicBezTo>
                    <a:pt x="70421" y="116975"/>
                    <a:pt x="13101" y="209765"/>
                    <a:pt x="46275" y="342257"/>
                  </a:cubicBezTo>
                  <a:cubicBezTo>
                    <a:pt x="70805" y="421126"/>
                    <a:pt x="144371" y="478390"/>
                    <a:pt x="231312" y="478390"/>
                  </a:cubicBezTo>
                  <a:cubicBezTo>
                    <a:pt x="338316" y="478390"/>
                    <a:pt x="425060" y="391646"/>
                    <a:pt x="425060" y="284642"/>
                  </a:cubicBezTo>
                  <a:cubicBezTo>
                    <a:pt x="425060" y="228319"/>
                    <a:pt x="401027" y="177609"/>
                    <a:pt x="362655" y="142208"/>
                  </a:cubicBezTo>
                  <a:lnTo>
                    <a:pt x="360587" y="140509"/>
                  </a:lnTo>
                  <a:lnTo>
                    <a:pt x="336426" y="194776"/>
                  </a:lnTo>
                  <a:lnTo>
                    <a:pt x="214880" y="23967"/>
                  </a:lnTo>
                  <a:close/>
                </a:path>
              </a:pathLst>
            </a:custGeom>
            <a:solidFill>
              <a:srgbClr val="918485">
                <a:lumMod val="60000"/>
                <a:lumOff val="40000"/>
              </a:srgbClr>
            </a:solidFill>
            <a:ln>
              <a:noFill/>
            </a:ln>
          </p:spPr>
          <p:style>
            <a:lnRef idx="2">
              <a:srgbClr val="27B1B4">
                <a:shade val="50000"/>
              </a:srgbClr>
            </a:lnRef>
            <a:fillRef idx="1">
              <a:srgbClr val="27B1B4"/>
            </a:fillRef>
            <a:effectRef idx="0">
              <a:srgbClr val="27B1B4"/>
            </a:effectRef>
            <a:fontRef idx="minor">
              <a:sysClr val="window" lastClr="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1pPr>
              <a:lvl2pPr marL="4572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2pPr>
              <a:lvl3pPr marL="9144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3pPr>
              <a:lvl4pPr marL="13716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4pPr>
              <a:lvl5pPr marL="18288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5pPr>
              <a:lvl6pPr marL="2286000" algn="l" defTabSz="914400" rtl="0" eaLnBrk="1" latinLnBrk="0" hangingPunct="1">
                <a:defRPr kern="1200">
                  <a:solidFill>
                    <a:sysClr val="window" lastClr="FFFFFF"/>
                  </a:solidFill>
                  <a:latin typeface="Arial" panose="020B0604020202020204" pitchFamily="34" charset="0"/>
                  <a:ea typeface="+mn-ea"/>
                  <a:cs typeface="+mn-ea"/>
                </a:defRPr>
              </a:lvl6pPr>
              <a:lvl7pPr marL="2743200" algn="l" defTabSz="914400" rtl="0" eaLnBrk="1" latinLnBrk="0" hangingPunct="1">
                <a:defRPr kern="1200">
                  <a:solidFill>
                    <a:sysClr val="window" lastClr="FFFFFF"/>
                  </a:solidFill>
                  <a:latin typeface="Arial" panose="020B0604020202020204" pitchFamily="34" charset="0"/>
                  <a:ea typeface="+mn-ea"/>
                  <a:cs typeface="+mn-ea"/>
                </a:defRPr>
              </a:lvl7pPr>
              <a:lvl8pPr marL="3200400" algn="l" defTabSz="914400" rtl="0" eaLnBrk="1" latinLnBrk="0" hangingPunct="1">
                <a:defRPr kern="1200">
                  <a:solidFill>
                    <a:sysClr val="window" lastClr="FFFFFF"/>
                  </a:solidFill>
                  <a:latin typeface="Arial" panose="020B0604020202020204" pitchFamily="34" charset="0"/>
                  <a:ea typeface="+mn-ea"/>
                  <a:cs typeface="+mn-ea"/>
                </a:defRPr>
              </a:lvl8pPr>
              <a:lvl9pPr marL="3657600" algn="l" defTabSz="914400" rtl="0" eaLnBrk="1" latinLnBrk="0" hangingPunct="1">
                <a:defRPr kern="1200">
                  <a:solidFill>
                    <a:sysClr val="window" lastClr="FFFFFF"/>
                  </a:solidFill>
                  <a:latin typeface="Arial" panose="020B0604020202020204" pitchFamily="34" charset="0"/>
                  <a:ea typeface="+mn-ea"/>
                  <a:cs typeface="+mn-ea"/>
                </a:defRPr>
              </a:lvl9pPr>
            </a:lstStyle>
            <a:p>
              <a:pPr algn="ctr" eaLnBrk="1" fontAlgn="auto" hangingPunct="1">
                <a:spcBef>
                  <a:spcPts val="0"/>
                </a:spcBef>
                <a:spcAft>
                  <a:spcPts val="0"/>
                </a:spcAft>
                <a:defRPr/>
              </a:pPr>
              <a:endParaRPr lang="zh-CN" altLang="en-US">
                <a:solidFill>
                  <a:srgbClr val="FFFFFF"/>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169795" y="2683510"/>
            <a:ext cx="8300085"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课题八／表演艺术的审美</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校园情景式舞蹈作品展演</a:t>
            </a:r>
            <a:endParaRPr lang="zh-CN" altLang="en-US" sz="1600">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1814830" y="1156335"/>
            <a:ext cx="1584960" cy="337185"/>
          </a:xfrm>
          <a:prstGeom prst="rect">
            <a:avLst/>
          </a:prstGeom>
          <a:noFill/>
        </p:spPr>
        <p:txBody>
          <a:bodyPr wrap="square" rtlCol="0">
            <a:spAutoFit/>
          </a:bodyPr>
          <a:p>
            <a:r>
              <a:rPr lang="zh-CN" altLang="en-US" sz="1600"/>
              <a:t>活动步骤</a:t>
            </a:r>
            <a:endParaRPr lang="zh-CN" altLang="en-US" sz="1600"/>
          </a:p>
        </p:txBody>
      </p:sp>
      <p:sp>
        <p:nvSpPr>
          <p:cNvPr id="88" name="对角圆角矩形 87"/>
          <p:cNvSpPr/>
          <p:nvPr>
            <p:custDataLst>
              <p:tags r:id="rId2"/>
            </p:custDataLst>
          </p:nvPr>
        </p:nvSpPr>
        <p:spPr>
          <a:xfrm>
            <a:off x="1371762" y="1734053"/>
            <a:ext cx="2092080" cy="2022943"/>
          </a:xfrm>
          <a:prstGeom prst="round2DiagRect">
            <a:avLst>
              <a:gd name="adj1" fmla="val 33386"/>
              <a:gd name="adj2" fmla="val 0"/>
            </a:avLst>
          </a:prstGeom>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黑体" panose="02010609060101010101" charset="-122"/>
              <a:sym typeface="Arial" panose="020B0604020202020204" pitchFamily="34" charset="0"/>
            </a:endParaRPr>
          </a:p>
        </p:txBody>
      </p:sp>
      <p:sp>
        <p:nvSpPr>
          <p:cNvPr id="89" name="文本框 88"/>
          <p:cNvSpPr txBox="1"/>
          <p:nvPr>
            <p:custDataLst>
              <p:tags r:id="rId3"/>
            </p:custDataLst>
          </p:nvPr>
        </p:nvSpPr>
        <p:spPr>
          <a:xfrm>
            <a:off x="1850390" y="2065020"/>
            <a:ext cx="1613535" cy="1363345"/>
          </a:xfrm>
          <a:prstGeom prst="rect">
            <a:avLst/>
          </a:prstGeom>
          <a:noFill/>
        </p:spPr>
        <p:txBody>
          <a:bodyPr wrap="square" rtlCol="0" anchor="ctr"/>
          <a:p>
            <a:pPr algn="l">
              <a:lnSpc>
                <a:spcPct val="120000"/>
              </a:lnSpc>
            </a:pPr>
            <a:r>
              <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rPr>
              <a:t>布置任务，讲解要求。全班同学提交舞蹈讲解短视频或舞蹈展示视频。</a:t>
            </a:r>
            <a:endPar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90" name="椭圆 89"/>
          <p:cNvSpPr/>
          <p:nvPr>
            <p:custDataLst>
              <p:tags r:id="rId4"/>
            </p:custDataLst>
          </p:nvPr>
        </p:nvSpPr>
        <p:spPr>
          <a:xfrm>
            <a:off x="1161951" y="1623256"/>
            <a:ext cx="749817" cy="749817"/>
          </a:xfrm>
          <a:prstGeom prst="ellipse">
            <a:avLst/>
          </a:prstGeom>
          <a:solidFill>
            <a:srgbClr val="FAA5C1">
              <a:lumMod val="90000"/>
            </a:srgb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01</a:t>
            </a:r>
            <a:endParaRPr kumimoji="1" lang="zh-CN" altLang="en-US"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91" name="对角圆角矩形 90"/>
          <p:cNvSpPr/>
          <p:nvPr>
            <p:custDataLst>
              <p:tags r:id="rId5"/>
            </p:custDataLst>
          </p:nvPr>
        </p:nvSpPr>
        <p:spPr>
          <a:xfrm>
            <a:off x="5327862" y="1735727"/>
            <a:ext cx="2092080" cy="2022943"/>
          </a:xfrm>
          <a:prstGeom prst="round2DiagRect">
            <a:avLst>
              <a:gd name="adj1" fmla="val 33386"/>
              <a:gd name="adj2" fmla="val 0"/>
            </a:avLst>
          </a:prstGeom>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黑体" panose="02010609060101010101" charset="-122"/>
              <a:sym typeface="Arial" panose="020B0604020202020204" pitchFamily="34" charset="0"/>
            </a:endParaRPr>
          </a:p>
        </p:txBody>
      </p:sp>
      <p:sp>
        <p:nvSpPr>
          <p:cNvPr id="92" name="文本框 91"/>
          <p:cNvSpPr txBox="1"/>
          <p:nvPr>
            <p:custDataLst>
              <p:tags r:id="rId6"/>
            </p:custDataLst>
          </p:nvPr>
        </p:nvSpPr>
        <p:spPr>
          <a:xfrm>
            <a:off x="5624830" y="1900555"/>
            <a:ext cx="1862455" cy="1693545"/>
          </a:xfrm>
          <a:prstGeom prst="rect">
            <a:avLst/>
          </a:prstGeom>
          <a:noFill/>
        </p:spPr>
        <p:txBody>
          <a:bodyPr wrap="square" rtlCol="0" anchor="ctr"/>
          <a:p>
            <a:pPr algn="l">
              <a:lnSpc>
                <a:spcPct val="120000"/>
              </a:lnSpc>
            </a:pPr>
            <a:r>
              <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rPr>
              <a:t>评委会将每班的短视频分类遴选</a:t>
            </a:r>
            <a:endPar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rPr>
              <a:t>后上传至校园网进行网络投票，选出最喜爱的讲解短视频。</a:t>
            </a:r>
            <a:endPar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93" name="椭圆 92"/>
          <p:cNvSpPr/>
          <p:nvPr>
            <p:custDataLst>
              <p:tags r:id="rId7"/>
            </p:custDataLst>
          </p:nvPr>
        </p:nvSpPr>
        <p:spPr>
          <a:xfrm>
            <a:off x="4952951" y="1624295"/>
            <a:ext cx="749817" cy="749817"/>
          </a:xfrm>
          <a:prstGeom prst="ellipse">
            <a:avLst/>
          </a:prstGeom>
          <a:solidFill>
            <a:srgbClr val="FAA5C1">
              <a:lumMod val="90000"/>
            </a:srgb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02</a:t>
            </a:r>
            <a:endParaRPr kumimoji="1" lang="zh-CN" altLang="en-US"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94" name="对角圆角矩形 93"/>
          <p:cNvSpPr/>
          <p:nvPr>
            <p:custDataLst>
              <p:tags r:id="rId8"/>
            </p:custDataLst>
          </p:nvPr>
        </p:nvSpPr>
        <p:spPr>
          <a:xfrm>
            <a:off x="8953762" y="1679694"/>
            <a:ext cx="2092080" cy="2022943"/>
          </a:xfrm>
          <a:prstGeom prst="round2DiagRect">
            <a:avLst>
              <a:gd name="adj1" fmla="val 33386"/>
              <a:gd name="adj2" fmla="val 0"/>
            </a:avLst>
          </a:prstGeom>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黑体" panose="02010609060101010101" charset="-122"/>
              <a:sym typeface="Arial" panose="020B0604020202020204" pitchFamily="34" charset="0"/>
            </a:endParaRPr>
          </a:p>
        </p:txBody>
      </p:sp>
      <p:sp>
        <p:nvSpPr>
          <p:cNvPr id="95" name="文本框 94"/>
          <p:cNvSpPr txBox="1"/>
          <p:nvPr>
            <p:custDataLst>
              <p:tags r:id="rId9"/>
            </p:custDataLst>
          </p:nvPr>
        </p:nvSpPr>
        <p:spPr>
          <a:xfrm>
            <a:off x="9283700" y="2230755"/>
            <a:ext cx="1668780" cy="1363345"/>
          </a:xfrm>
          <a:prstGeom prst="rect">
            <a:avLst/>
          </a:prstGeom>
          <a:noFill/>
        </p:spPr>
        <p:txBody>
          <a:bodyPr wrap="square" rtlCol="0" anchor="ctr"/>
          <a:p>
            <a:pPr algn="l">
              <a:lnSpc>
                <a:spcPct val="120000"/>
              </a:lnSpc>
            </a:pPr>
            <a:r>
              <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rPr>
              <a:t>将舞蹈作品展演的评分标准发给各个班，各班确定展演的人员。</a:t>
            </a:r>
            <a:endPar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96" name="椭圆 95"/>
          <p:cNvSpPr/>
          <p:nvPr>
            <p:custDataLst>
              <p:tags r:id="rId10"/>
            </p:custDataLst>
          </p:nvPr>
        </p:nvSpPr>
        <p:spPr>
          <a:xfrm>
            <a:off x="8743951" y="1568897"/>
            <a:ext cx="749817" cy="749817"/>
          </a:xfrm>
          <a:prstGeom prst="ellipse">
            <a:avLst/>
          </a:prstGeom>
          <a:solidFill>
            <a:srgbClr val="FAA5C1">
              <a:lumMod val="90000"/>
            </a:srgb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03</a:t>
            </a:r>
            <a:endParaRPr kumimoji="1" lang="zh-CN" altLang="en-US"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97" name="对角圆角矩形 96"/>
          <p:cNvSpPr/>
          <p:nvPr>
            <p:custDataLst>
              <p:tags r:id="rId11"/>
            </p:custDataLst>
          </p:nvPr>
        </p:nvSpPr>
        <p:spPr>
          <a:xfrm>
            <a:off x="1371762" y="4197514"/>
            <a:ext cx="2092080" cy="2022943"/>
          </a:xfrm>
          <a:prstGeom prst="round2DiagRect">
            <a:avLst>
              <a:gd name="adj1" fmla="val 33386"/>
              <a:gd name="adj2" fmla="val 0"/>
            </a:avLst>
          </a:prstGeom>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黑体" panose="02010609060101010101" charset="-122"/>
              <a:sym typeface="Arial" panose="020B0604020202020204" pitchFamily="34" charset="0"/>
            </a:endParaRPr>
          </a:p>
        </p:txBody>
      </p:sp>
      <p:sp>
        <p:nvSpPr>
          <p:cNvPr id="98" name="文本框 97"/>
          <p:cNvSpPr txBox="1"/>
          <p:nvPr>
            <p:custDataLst>
              <p:tags r:id="rId12"/>
            </p:custDataLst>
          </p:nvPr>
        </p:nvSpPr>
        <p:spPr>
          <a:xfrm>
            <a:off x="1701956" y="4527235"/>
            <a:ext cx="1431692" cy="1363501"/>
          </a:xfrm>
          <a:prstGeom prst="rect">
            <a:avLst/>
          </a:prstGeom>
          <a:noFill/>
        </p:spPr>
        <p:txBody>
          <a:bodyPr wrap="square" rtlCol="0" anchor="ctr">
            <a:normAutofit/>
          </a:bodyPr>
          <a:p>
            <a:pPr algn="l">
              <a:lnSpc>
                <a:spcPct val="120000"/>
              </a:lnSpc>
            </a:pPr>
            <a:r>
              <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rPr>
              <a:t>在校园看台组织舞蹈展演。</a:t>
            </a:r>
            <a:endPar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99" name="椭圆 98"/>
          <p:cNvSpPr/>
          <p:nvPr>
            <p:custDataLst>
              <p:tags r:id="rId13"/>
            </p:custDataLst>
          </p:nvPr>
        </p:nvSpPr>
        <p:spPr>
          <a:xfrm>
            <a:off x="1161951" y="4086717"/>
            <a:ext cx="749817" cy="749817"/>
          </a:xfrm>
          <a:prstGeom prst="ellipse">
            <a:avLst/>
          </a:prstGeom>
          <a:solidFill>
            <a:srgbClr val="FAA5C1">
              <a:lumMod val="90000"/>
            </a:srgb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04</a:t>
            </a:r>
            <a:endParaRPr kumimoji="1" lang="zh-CN" altLang="en-US"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100" name="对角圆角矩形 99"/>
          <p:cNvSpPr/>
          <p:nvPr>
            <p:custDataLst>
              <p:tags r:id="rId14"/>
            </p:custDataLst>
          </p:nvPr>
        </p:nvSpPr>
        <p:spPr>
          <a:xfrm>
            <a:off x="5162762" y="4198553"/>
            <a:ext cx="2092080" cy="2022943"/>
          </a:xfrm>
          <a:prstGeom prst="round2DiagRect">
            <a:avLst>
              <a:gd name="adj1" fmla="val 33386"/>
              <a:gd name="adj2" fmla="val 0"/>
            </a:avLst>
          </a:prstGeom>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黑体" panose="02010609060101010101" charset="-122"/>
              <a:sym typeface="Arial" panose="020B0604020202020204" pitchFamily="34" charset="0"/>
            </a:endParaRPr>
          </a:p>
        </p:txBody>
      </p:sp>
      <p:sp>
        <p:nvSpPr>
          <p:cNvPr id="101" name="文本框 100"/>
          <p:cNvSpPr txBox="1"/>
          <p:nvPr>
            <p:custDataLst>
              <p:tags r:id="rId15"/>
            </p:custDataLst>
          </p:nvPr>
        </p:nvSpPr>
        <p:spPr>
          <a:xfrm>
            <a:off x="5625036" y="4527004"/>
            <a:ext cx="1431692" cy="1363501"/>
          </a:xfrm>
          <a:prstGeom prst="rect">
            <a:avLst/>
          </a:prstGeom>
          <a:noFill/>
        </p:spPr>
        <p:txBody>
          <a:bodyPr wrap="square" rtlCol="0" anchor="ctr">
            <a:normAutofit lnSpcReduction="20000"/>
          </a:bodyPr>
          <a:p>
            <a:pPr algn="l">
              <a:lnSpc>
                <a:spcPct val="120000"/>
              </a:lnSpc>
            </a:pPr>
            <a:r>
              <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rPr>
              <a:t>评选出最佳表演奖、最佳作品讲解奖、最佳参与奖。</a:t>
            </a:r>
            <a:endPar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02" name="椭圆 101"/>
          <p:cNvSpPr/>
          <p:nvPr>
            <p:custDataLst>
              <p:tags r:id="rId16"/>
            </p:custDataLst>
          </p:nvPr>
        </p:nvSpPr>
        <p:spPr>
          <a:xfrm>
            <a:off x="4952951" y="4087756"/>
            <a:ext cx="749817" cy="749817"/>
          </a:xfrm>
          <a:prstGeom prst="ellipse">
            <a:avLst/>
          </a:prstGeom>
          <a:solidFill>
            <a:srgbClr val="FAA5C1">
              <a:lumMod val="90000"/>
            </a:srgb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05</a:t>
            </a:r>
            <a:endParaRPr kumimoji="1" lang="zh-CN" altLang="en-US"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
        <p:nvSpPr>
          <p:cNvPr id="103" name="对角圆角矩形 102"/>
          <p:cNvSpPr/>
          <p:nvPr>
            <p:custDataLst>
              <p:tags r:id="rId17"/>
            </p:custDataLst>
          </p:nvPr>
        </p:nvSpPr>
        <p:spPr>
          <a:xfrm>
            <a:off x="8953762" y="4143155"/>
            <a:ext cx="2092080" cy="2022943"/>
          </a:xfrm>
          <a:prstGeom prst="round2DiagRect">
            <a:avLst>
              <a:gd name="adj1" fmla="val 33386"/>
              <a:gd name="adj2" fmla="val 0"/>
            </a:avLst>
          </a:prstGeom>
          <a:ln>
            <a:noFill/>
          </a:ln>
        </p:spPr>
        <p:style>
          <a:lnRef idx="2">
            <a:srgbClr val="FAA5C1">
              <a:shade val="50000"/>
            </a:srgbClr>
          </a:lnRef>
          <a:fillRef idx="1">
            <a:srgbClr val="FAA5C1"/>
          </a:fillRef>
          <a:effectRef idx="0">
            <a:srgbClr val="FAA5C1"/>
          </a:effectRef>
          <a:fontRef idx="minor">
            <a:srgbClr val="FFFFFF"/>
          </a:fontRef>
        </p:style>
        <p:txBody>
          <a:bodyPr rtlCol="0" anchor="ctr"/>
          <a:p>
            <a:pPr algn="ctr">
              <a:lnSpc>
                <a:spcPct val="120000"/>
              </a:lnSpc>
            </a:pPr>
            <a:endParaRPr kumimoji="1" lang="zh-CN" altLang="en-US">
              <a:latin typeface="Arial" panose="020B0604020202020204" pitchFamily="34" charset="0"/>
              <a:ea typeface="黑体" panose="02010609060101010101" charset="-122"/>
              <a:sym typeface="Arial" panose="020B0604020202020204" pitchFamily="34" charset="0"/>
            </a:endParaRPr>
          </a:p>
        </p:txBody>
      </p:sp>
      <p:sp>
        <p:nvSpPr>
          <p:cNvPr id="104" name="文本框 103"/>
          <p:cNvSpPr txBox="1"/>
          <p:nvPr>
            <p:custDataLst>
              <p:tags r:id="rId18"/>
            </p:custDataLst>
          </p:nvPr>
        </p:nvSpPr>
        <p:spPr>
          <a:xfrm>
            <a:off x="9283956" y="4472876"/>
            <a:ext cx="1431692" cy="1363501"/>
          </a:xfrm>
          <a:prstGeom prst="rect">
            <a:avLst/>
          </a:prstGeom>
          <a:noFill/>
        </p:spPr>
        <p:txBody>
          <a:bodyPr wrap="square" rtlCol="0" anchor="ctr">
            <a:normAutofit fontScale="90000"/>
          </a:bodyPr>
          <a:p>
            <a:pPr algn="l">
              <a:lnSpc>
                <a:spcPct val="120000"/>
              </a:lnSpc>
            </a:pPr>
            <a:r>
              <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rPr>
              <a:t>老师在活动后进行总结、一是总结审美方法的运用。</a:t>
            </a:r>
            <a:endParaRPr lang="zh-CN" altLang="en-US" sz="1600" b="1"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05" name="椭圆 104"/>
          <p:cNvSpPr/>
          <p:nvPr>
            <p:custDataLst>
              <p:tags r:id="rId19"/>
            </p:custDataLst>
          </p:nvPr>
        </p:nvSpPr>
        <p:spPr>
          <a:xfrm>
            <a:off x="8743951" y="4032358"/>
            <a:ext cx="749817" cy="749817"/>
          </a:xfrm>
          <a:prstGeom prst="ellipse">
            <a:avLst/>
          </a:prstGeom>
          <a:solidFill>
            <a:srgbClr val="FAA5C1">
              <a:lumMod val="90000"/>
            </a:srgbClr>
          </a:solidFill>
          <a:ln>
            <a:noFill/>
          </a:ln>
        </p:spPr>
        <p:style>
          <a:lnRef idx="2">
            <a:srgbClr val="FAA5C1">
              <a:shade val="50000"/>
            </a:srgbClr>
          </a:lnRef>
          <a:fillRef idx="1">
            <a:srgbClr val="FAA5C1"/>
          </a:fillRef>
          <a:effectRef idx="0">
            <a:srgbClr val="FAA5C1"/>
          </a:effectRef>
          <a:fontRef idx="minor">
            <a:srgbClr val="FFFFFF"/>
          </a:fontRef>
        </p:style>
        <p:txBody>
          <a:bodyPr rtlCol="0" anchor="ctr">
            <a:normAutofit/>
          </a:bodyPr>
          <a:p>
            <a:pPr algn="ctr">
              <a:lnSpc>
                <a:spcPct val="120000"/>
              </a:lnSpc>
            </a:pPr>
            <a:r>
              <a:rPr kumimoji="1" lang="en-US" altLang="zh-CN"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rPr>
              <a:t>06</a:t>
            </a:r>
            <a:endParaRPr kumimoji="1" lang="zh-CN" altLang="en-US" sz="2400" b="1" dirty="0">
              <a:solidFill>
                <a:srgbClr val="FFFFFF"/>
              </a:solidFill>
              <a:latin typeface="Arial" panose="020B0604020202020204" pitchFamily="34" charset="0"/>
              <a:ea typeface="黑体" panose="02010609060101010101" charset="-122"/>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校园情景式舞蹈作品展演</a:t>
            </a:r>
            <a:endParaRPr lang="zh-CN" altLang="en-US" sz="1600">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1814830" y="1156335"/>
            <a:ext cx="1584960" cy="337185"/>
          </a:xfrm>
          <a:prstGeom prst="rect">
            <a:avLst/>
          </a:prstGeom>
          <a:noFill/>
        </p:spPr>
        <p:txBody>
          <a:bodyPr wrap="square" rtlCol="0">
            <a:spAutoFit/>
          </a:bodyPr>
          <a:p>
            <a:r>
              <a:rPr lang="zh-CN" altLang="en-US" sz="1600"/>
              <a:t>活动指导</a:t>
            </a:r>
            <a:endParaRPr lang="zh-CN" altLang="en-US" sz="1600"/>
          </a:p>
        </p:txBody>
      </p:sp>
      <p:sp>
        <p:nvSpPr>
          <p:cNvPr id="3" name="矩形 2"/>
          <p:cNvSpPr/>
          <p:nvPr>
            <p:custDataLst>
              <p:tags r:id="rId2"/>
            </p:custDataLst>
          </p:nvPr>
        </p:nvSpPr>
        <p:spPr>
          <a:xfrm>
            <a:off x="2637206" y="2051098"/>
            <a:ext cx="2852765" cy="835243"/>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活动过程中不得违反学校的相关规定。</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5" name="文本框 4"/>
          <p:cNvSpPr txBox="1"/>
          <p:nvPr>
            <p:custDataLst>
              <p:tags r:id="rId3"/>
            </p:custDataLst>
          </p:nvPr>
        </p:nvSpPr>
        <p:spPr>
          <a:xfrm>
            <a:off x="1263081" y="185316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F74AD"/>
                </a:solidFill>
                <a:latin typeface="Arial" panose="020B0604020202020204" pitchFamily="34" charset="0"/>
                <a:ea typeface="黑体" panose="02010609060101010101" charset="-122"/>
                <a:sym typeface="Arial" panose="020B0604020202020204" pitchFamily="34" charset="0"/>
              </a:rPr>
              <a:t>01</a:t>
            </a:r>
            <a:endParaRPr lang="zh-CN" altLang="en-US" sz="8000" b="1" spc="300" dirty="0">
              <a:solidFill>
                <a:srgbClr val="1F74AD"/>
              </a:solidFill>
              <a:latin typeface="Arial" panose="020B0604020202020204" pitchFamily="34" charset="0"/>
              <a:ea typeface="黑体" panose="02010609060101010101" charset="-122"/>
              <a:sym typeface="Arial" panose="020B0604020202020204" pitchFamily="34" charset="0"/>
            </a:endParaRPr>
          </a:p>
        </p:txBody>
      </p:sp>
      <p:sp>
        <p:nvSpPr>
          <p:cNvPr id="8" name="矩形 7"/>
          <p:cNvSpPr/>
          <p:nvPr>
            <p:custDataLst>
              <p:tags r:id="rId4"/>
            </p:custDataLst>
          </p:nvPr>
        </p:nvSpPr>
        <p:spPr>
          <a:xfrm>
            <a:off x="7833879" y="2051098"/>
            <a:ext cx="2851200" cy="835243"/>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活动过程中不得扰乱正常教学秩序，不得干扰他人正常学习生活。</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0" name="文本框 9"/>
          <p:cNvSpPr txBox="1"/>
          <p:nvPr>
            <p:custDataLst>
              <p:tags r:id="rId5"/>
            </p:custDataLst>
          </p:nvPr>
        </p:nvSpPr>
        <p:spPr>
          <a:xfrm>
            <a:off x="6459755" y="185316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3498DB"/>
                </a:solidFill>
                <a:latin typeface="Arial" panose="020B0604020202020204" pitchFamily="34" charset="0"/>
                <a:ea typeface="黑体" panose="02010609060101010101" charset="-122"/>
                <a:sym typeface="Arial" panose="020B0604020202020204" pitchFamily="34" charset="0"/>
              </a:rPr>
              <a:t>02</a:t>
            </a:r>
            <a:endParaRPr lang="zh-CN" altLang="en-US" sz="8000" b="1" spc="300" dirty="0">
              <a:solidFill>
                <a:srgbClr val="3498DB"/>
              </a:solidFill>
              <a:latin typeface="Arial" panose="020B0604020202020204" pitchFamily="34" charset="0"/>
              <a:ea typeface="黑体" panose="02010609060101010101" charset="-122"/>
              <a:sym typeface="Arial" panose="020B0604020202020204" pitchFamily="34" charset="0"/>
            </a:endParaRPr>
          </a:p>
        </p:txBody>
      </p:sp>
      <p:sp>
        <p:nvSpPr>
          <p:cNvPr id="12" name="矩形 11"/>
          <p:cNvSpPr/>
          <p:nvPr>
            <p:custDataLst>
              <p:tags r:id="rId6"/>
            </p:custDataLst>
          </p:nvPr>
        </p:nvSpPr>
        <p:spPr>
          <a:xfrm>
            <a:off x="2637206" y="4475864"/>
            <a:ext cx="2852765" cy="835243"/>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展示场地需由本系社团相关人员布置打扫。</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4" name="文本框 13"/>
          <p:cNvSpPr txBox="1"/>
          <p:nvPr>
            <p:custDataLst>
              <p:tags r:id="rId7"/>
            </p:custDataLst>
          </p:nvPr>
        </p:nvSpPr>
        <p:spPr>
          <a:xfrm>
            <a:off x="1263081" y="427793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AA3AA"/>
                </a:solidFill>
                <a:latin typeface="Arial" panose="020B0604020202020204" pitchFamily="34" charset="0"/>
                <a:ea typeface="黑体" panose="02010609060101010101" charset="-122"/>
                <a:sym typeface="Arial" panose="020B0604020202020204" pitchFamily="34" charset="0"/>
              </a:rPr>
              <a:t>03</a:t>
            </a:r>
            <a:endParaRPr lang="zh-CN" altLang="en-US" sz="8000" b="1" spc="300" dirty="0">
              <a:solidFill>
                <a:srgbClr val="1AA3AA"/>
              </a:solidFill>
              <a:latin typeface="Arial" panose="020B0604020202020204" pitchFamily="34" charset="0"/>
              <a:ea typeface="黑体" panose="02010609060101010101" charset="-122"/>
              <a:sym typeface="Arial" panose="020B0604020202020204" pitchFamily="34" charset="0"/>
            </a:endParaRPr>
          </a:p>
        </p:txBody>
      </p:sp>
      <p:sp>
        <p:nvSpPr>
          <p:cNvPr id="24" name="矩形 23"/>
          <p:cNvSpPr/>
          <p:nvPr>
            <p:custDataLst>
              <p:tags r:id="rId8"/>
            </p:custDataLst>
          </p:nvPr>
        </p:nvSpPr>
        <p:spPr>
          <a:xfrm>
            <a:off x="7832314" y="4475864"/>
            <a:ext cx="2852765" cy="835243"/>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活动过程中应以群众参与为主，以最后的展示会评选为结果。</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25" name="文本框 24"/>
          <p:cNvSpPr txBox="1"/>
          <p:nvPr>
            <p:custDataLst>
              <p:tags r:id="rId9"/>
            </p:custDataLst>
          </p:nvPr>
        </p:nvSpPr>
        <p:spPr>
          <a:xfrm>
            <a:off x="6459755" y="427793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69A35B"/>
                </a:solidFill>
                <a:latin typeface="Arial" panose="020B0604020202020204" pitchFamily="34" charset="0"/>
                <a:ea typeface="黑体" panose="02010609060101010101" charset="-122"/>
                <a:sym typeface="Arial" panose="020B0604020202020204" pitchFamily="34" charset="0"/>
              </a:rPr>
              <a:t>04</a:t>
            </a:r>
            <a:endParaRPr lang="zh-CN" altLang="en-US" sz="8000" b="1" spc="300" dirty="0">
              <a:solidFill>
                <a:srgbClr val="69A35B"/>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91126" y="306958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戏剧审美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68350" y="1137920"/>
            <a:ext cx="6875145"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讲述：小说《茶花女》写的是乡绅子弟阿尔芒·迪瓦尔与生活在巴黎的交际花玛格丽特的一段爱情故事。玛格丽特喜欢茶花，每日必买一束，而且很有规律，每个月前 25 天买白色的，后 5 天买红色的。她每次去歌剧院，包厢里必放茶花，由此被人称作“茶花女”。青年阿尔芒真心追求茶花女，并且深深地爱上了她。生活在风月场中的茶花女从犹疑到接受，她把得到真爱的希望寄托在了阿尔芒身上，渴望争取到社会与家庭的认可，获得合法名分，但却遇到了难以逾越的障碍，最终以死亡悲剧告终。</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a:t>
            </a:r>
            <a:r>
              <a:rPr lang="zh-CN" altLang="en-US" sz="1600" dirty="0">
                <a:solidFill>
                  <a:schemeClr val="tx1">
                    <a:lumMod val="65000"/>
                    <a:lumOff val="35000"/>
                  </a:schemeClr>
                </a:solidFill>
                <a:latin typeface="Bahnschrift SemiLight" panose="020B0502040204020203" pitchFamily="34" charset="0"/>
                <a:hlinkClick r:id="rId2" tooltip="" action="ppaction://hlinkfile"/>
              </a:rPr>
              <a:t>观看歌剧《茶花女》第一幕</a:t>
            </a:r>
            <a:r>
              <a:rPr lang="zh-CN" altLang="en-US" sz="1600" dirty="0">
                <a:solidFill>
                  <a:schemeClr val="tx1">
                    <a:lumMod val="65000"/>
                    <a:lumOff val="35000"/>
                  </a:schemeClr>
                </a:solidFill>
                <a:latin typeface="Bahnschrift SemiLight" panose="020B0502040204020203" pitchFamily="34" charset="0"/>
              </a:rPr>
              <a:t>，根据相关内容，就玛格丽特和阿尔芒两个形象展开讨论：剧中刻画了玛格丽特怎样的心理状态？阿尔芒对待爱情的态度又是怎样的？</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通过分析法国作家小仲马的代表作《茶花女》，理解艺术来源于生活而高于生活。戏剧《茶花女》与歌剧《茶花女》脚本有哪些不同？茶花女这个角色成为歌剧史上最重要的女性形象之一，自上演以来，感动了无数人，我们怎样理解这一角色，从而提高自身的审美能力？</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歌剧《茶花女》</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3"/>
          <a:stretch>
            <a:fillRect/>
          </a:stretch>
        </p:blipFill>
        <p:spPr>
          <a:xfrm>
            <a:off x="7643495" y="1204595"/>
            <a:ext cx="4076065" cy="49422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867410" y="1559560"/>
            <a:ext cx="5594985" cy="415417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歌剧是在乐队伴奏下，由多个歌唱演员表演并演唱出来的戏剧。歌剧吸取了多门艺术的长处，因而也形成了语言性、情节性、表演性等独特的审美特征。这些特征也是歌剧作品中所表现出来的符合人的感性需要的特征。歌剧《茶花女》从语言美、旋律美、个性美、情节戏剧冲突美等几个方面述说故事、表现人的情趣，用细腻流畅、真实感人的音乐旋律，创造出了扣人心弦的悲剧效果（图 8-3-1）。例如，该剧注重重唱与合唱的烘托效果，善于用咏叹调来刻画人物的内心世界，管弦乐发挥着积极的作用。在一段轻快的合唱铺垫下，玛格丽特唱出了“我亲爱的朋友们，今晚因你们的光临而充满欢乐，让我们欢庆举杯，尽享人生”</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歌剧《茶花女》</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2"/>
          <a:stretch>
            <a:fillRect/>
          </a:stretch>
        </p:blipFill>
        <p:spPr>
          <a:xfrm>
            <a:off x="6863715" y="1805940"/>
            <a:ext cx="4572000" cy="32461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938530" y="1924685"/>
            <a:ext cx="5233035" cy="378460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讲述：《日出》是现代剧作家曹禺创作的戏剧。《日出》以抗战前的天津社会为背景，以交际花陈白露（图 8-3-4）为中心人物，以陈白露住的某大旅馆（惠中饭店）华丽的休息室和三等妓院（宝和下处翠喜的房间）为活动地点，写了“黎明”“黄昏”“午夜”“日出”四幕，描写了 20 世纪 30 年代初期受到资本主义世界经济恐慌影响下的半封建半殖民地的都市里，日出之前，代表腐朽势力的上层社会在黑暗中“损不足以奉有余”的种种活动，以及下层社会的悲惨生活。该剧表达了作者对现实生活强烈的爱憎和迫切期待东方红日的心情。</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话剧《日出》</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2"/>
          <a:stretch>
            <a:fillRect/>
          </a:stretch>
        </p:blipFill>
        <p:spPr>
          <a:xfrm>
            <a:off x="6501130" y="2066925"/>
            <a:ext cx="4660900" cy="33223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673100" y="1137920"/>
            <a:ext cx="5982335"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观影：观看话剧《日出》，做好笔记。思考下面的问题。</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1）集中、尖锐地反映社会生活的矛盾冲突，是戏剧艺术最基本的审美特征。可以说，没有冲突，便没有戏剧。《日出》剧中，有哪些矛盾冲突？（2）戏剧的语言叙事性与抒情性并重，并且富有动作性。戏剧的表演外形动作与内心动作并重。请结合剧情，说说你对这两个“并重”的理解。</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讨论：话剧的审美，首先是主题思想，你认为《日出》的主题思想是什么？对于剧中的矛盾冲突，你有什么理解？对《日出》的话剧结构，你是怎样理解的？</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童年和学生时代的好友方达生闻知她堕落了，从家乡跑来“感化”她，让她跟自己结婚并随自己回去。但对社会和生活都已失望的陈白露拒绝了他。此时同楼的孤女“小东西”为了逃避蹂躏闯到她房间，她虽全力救助，但终于还是被黑帮头子金八手下的人卖到妓院里，不堪凌辱而死。</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话剧《日出》</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6863080" y="1774825"/>
            <a:ext cx="4696460" cy="37052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戏剧的常识与审美方法</a:t>
            </a:r>
            <a:endParaRPr lang="zh-CN" altLang="en-US" sz="1600">
              <a:solidFill>
                <a:schemeClr val="accent1"/>
              </a:solidFill>
              <a:effectLst>
                <a:outerShdw blurRad="38100" dist="25400" dir="5400000" algn="ctr" rotWithShape="0">
                  <a:srgbClr val="6E747A">
                    <a:alpha val="43000"/>
                  </a:srgbClr>
                </a:outerShdw>
              </a:effectLst>
            </a:endParaRPr>
          </a:p>
        </p:txBody>
      </p:sp>
      <p:grpSp>
        <p:nvGrpSpPr>
          <p:cNvPr id="3" name="组合 2"/>
          <p:cNvGrpSpPr/>
          <p:nvPr>
            <p:custDataLst>
              <p:tags r:id="rId2"/>
            </p:custDataLst>
          </p:nvPr>
        </p:nvGrpSpPr>
        <p:grpSpPr>
          <a:xfrm>
            <a:off x="876301" y="1975374"/>
            <a:ext cx="4086382" cy="1962912"/>
            <a:chOff x="254138" y="1749867"/>
            <a:chExt cx="5263253" cy="2528226"/>
          </a:xfrm>
        </p:grpSpPr>
        <p:sp>
          <p:nvSpPr>
            <p:cNvPr id="4" name="任意多边形 3"/>
            <p:cNvSpPr/>
            <p:nvPr>
              <p:custDataLst>
                <p:tags r:id="rId3"/>
              </p:custDataLst>
            </p:nvPr>
          </p:nvSpPr>
          <p:spPr>
            <a:xfrm rot="18900000">
              <a:off x="254138"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黑体" panose="02010609060101010101" charset="-122"/>
                  <a:sym typeface="Arial" panose="020B0604020202020204" pitchFamily="34" charset="0"/>
                </a:rPr>
                <a:t>一、什么是戏剧</a:t>
              </a:r>
              <a:endParaRPr lang="zh-CN" altLang="en-US" kern="0"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4" name="任意多边形 13"/>
            <p:cNvSpPr/>
            <p:nvPr>
              <p:custDataLst>
                <p:tags r:id="rId4"/>
              </p:custDataLst>
            </p:nvPr>
          </p:nvSpPr>
          <p:spPr>
            <a:xfrm>
              <a:off x="4514616"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rPr>
                <a:t>A</a:t>
              </a:r>
              <a:endPar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endParaRPr>
            </a:p>
          </p:txBody>
        </p:sp>
      </p:grpSp>
      <p:grpSp>
        <p:nvGrpSpPr>
          <p:cNvPr id="16" name="组合 15"/>
          <p:cNvGrpSpPr/>
          <p:nvPr>
            <p:custDataLst>
              <p:tags r:id="rId5"/>
            </p:custDataLst>
          </p:nvPr>
        </p:nvGrpSpPr>
        <p:grpSpPr>
          <a:xfrm>
            <a:off x="2146905" y="1975374"/>
            <a:ext cx="4086382" cy="1962912"/>
            <a:chOff x="1524742" y="1749867"/>
            <a:chExt cx="5263253" cy="2528226"/>
          </a:xfrm>
        </p:grpSpPr>
        <p:sp>
          <p:nvSpPr>
            <p:cNvPr id="17" name="任意多边形 16"/>
            <p:cNvSpPr/>
            <p:nvPr>
              <p:custDataLst>
                <p:tags r:id="rId6"/>
              </p:custDataLst>
            </p:nvPr>
          </p:nvSpPr>
          <p:spPr>
            <a:xfrm rot="18900000">
              <a:off x="1524742"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黑体" panose="02010609060101010101" charset="-122"/>
                  <a:sym typeface="Arial" panose="020B0604020202020204" pitchFamily="34" charset="0"/>
                </a:rPr>
                <a:t>二、戏剧的产生</a:t>
              </a:r>
              <a:endParaRPr lang="zh-CN" altLang="en-US" kern="0"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18" name="任意多边形 17"/>
            <p:cNvSpPr/>
            <p:nvPr>
              <p:custDataLst>
                <p:tags r:id="rId7"/>
              </p:custDataLst>
            </p:nvPr>
          </p:nvSpPr>
          <p:spPr>
            <a:xfrm>
              <a:off x="5785220"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rPr>
                <a:t>B</a:t>
              </a:r>
              <a:endPar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endParaRPr>
            </a:p>
          </p:txBody>
        </p:sp>
      </p:grpSp>
      <p:grpSp>
        <p:nvGrpSpPr>
          <p:cNvPr id="27" name="组合 26"/>
          <p:cNvGrpSpPr/>
          <p:nvPr>
            <p:custDataLst>
              <p:tags r:id="rId8"/>
            </p:custDataLst>
          </p:nvPr>
        </p:nvGrpSpPr>
        <p:grpSpPr>
          <a:xfrm>
            <a:off x="3417509" y="1975374"/>
            <a:ext cx="4086382" cy="1962912"/>
            <a:chOff x="2795346" y="1749867"/>
            <a:chExt cx="5263253" cy="2528226"/>
          </a:xfrm>
        </p:grpSpPr>
        <p:sp>
          <p:nvSpPr>
            <p:cNvPr id="19" name="任意多边形 18"/>
            <p:cNvSpPr/>
            <p:nvPr>
              <p:custDataLst>
                <p:tags r:id="rId9"/>
              </p:custDataLst>
            </p:nvPr>
          </p:nvSpPr>
          <p:spPr>
            <a:xfrm rot="18900000">
              <a:off x="2795346"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黑体" panose="02010609060101010101" charset="-122"/>
                  <a:sym typeface="Arial" panose="020B0604020202020204" pitchFamily="34" charset="0"/>
                </a:rPr>
                <a:t>三、戏剧要素</a:t>
              </a:r>
              <a:endParaRPr lang="zh-CN" altLang="en-US" kern="0"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24" name="任意多边形 23"/>
            <p:cNvSpPr/>
            <p:nvPr>
              <p:custDataLst>
                <p:tags r:id="rId10"/>
              </p:custDataLst>
            </p:nvPr>
          </p:nvSpPr>
          <p:spPr>
            <a:xfrm>
              <a:off x="7055824"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rPr>
                <a:t>C</a:t>
              </a:r>
              <a:endPar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endParaRPr>
            </a:p>
          </p:txBody>
        </p:sp>
      </p:grpSp>
      <p:grpSp>
        <p:nvGrpSpPr>
          <p:cNvPr id="28" name="组合 27"/>
          <p:cNvGrpSpPr/>
          <p:nvPr>
            <p:custDataLst>
              <p:tags r:id="rId11"/>
            </p:custDataLst>
          </p:nvPr>
        </p:nvGrpSpPr>
        <p:grpSpPr>
          <a:xfrm>
            <a:off x="4688113" y="1975374"/>
            <a:ext cx="4086382" cy="1962912"/>
            <a:chOff x="4065950" y="1749867"/>
            <a:chExt cx="5263253" cy="2528226"/>
          </a:xfrm>
        </p:grpSpPr>
        <p:sp>
          <p:nvSpPr>
            <p:cNvPr id="25" name="任意多边形 24"/>
            <p:cNvSpPr/>
            <p:nvPr>
              <p:custDataLst>
                <p:tags r:id="rId12"/>
              </p:custDataLst>
            </p:nvPr>
          </p:nvSpPr>
          <p:spPr>
            <a:xfrm rot="18900000">
              <a:off x="4065950"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黑体" panose="02010609060101010101" charset="-122"/>
                  <a:sym typeface="Arial" panose="020B0604020202020204" pitchFamily="34" charset="0"/>
                </a:rPr>
                <a:t>四、戏剧的分类</a:t>
              </a:r>
              <a:endParaRPr lang="zh-CN" altLang="en-US" kern="0"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29" name="任意多边形 28"/>
            <p:cNvSpPr/>
            <p:nvPr>
              <p:custDataLst>
                <p:tags r:id="rId13"/>
              </p:custDataLst>
            </p:nvPr>
          </p:nvSpPr>
          <p:spPr>
            <a:xfrm>
              <a:off x="8326428"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rPr>
                <a:t>D</a:t>
              </a:r>
              <a:endPar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endParaRPr>
            </a:p>
          </p:txBody>
        </p:sp>
      </p:grpSp>
      <p:grpSp>
        <p:nvGrpSpPr>
          <p:cNvPr id="30" name="组合 29"/>
          <p:cNvGrpSpPr/>
          <p:nvPr>
            <p:custDataLst>
              <p:tags r:id="rId14"/>
            </p:custDataLst>
          </p:nvPr>
        </p:nvGrpSpPr>
        <p:grpSpPr>
          <a:xfrm>
            <a:off x="5958717" y="1975374"/>
            <a:ext cx="4086382" cy="1962912"/>
            <a:chOff x="5336554" y="1749867"/>
            <a:chExt cx="5263253" cy="2528226"/>
          </a:xfrm>
        </p:grpSpPr>
        <p:sp>
          <p:nvSpPr>
            <p:cNvPr id="31" name="任意多边形 30"/>
            <p:cNvSpPr/>
            <p:nvPr>
              <p:custDataLst>
                <p:tags r:id="rId15"/>
              </p:custDataLst>
            </p:nvPr>
          </p:nvSpPr>
          <p:spPr>
            <a:xfrm rot="18900000">
              <a:off x="5336554"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黑体" panose="02010609060101010101" charset="-122"/>
                  <a:sym typeface="Arial" panose="020B0604020202020204" pitchFamily="34" charset="0"/>
                </a:rPr>
                <a:t>五、戏剧舞台结构</a:t>
              </a:r>
              <a:endParaRPr lang="zh-CN" altLang="en-US" kern="0"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32" name="任意多边形 31"/>
            <p:cNvSpPr/>
            <p:nvPr>
              <p:custDataLst>
                <p:tags r:id="rId16"/>
              </p:custDataLst>
            </p:nvPr>
          </p:nvSpPr>
          <p:spPr>
            <a:xfrm>
              <a:off x="9597032"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rPr>
                <a:t>E</a:t>
              </a:r>
              <a:endPar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endParaRPr>
            </a:p>
          </p:txBody>
        </p:sp>
      </p:grpSp>
      <p:grpSp>
        <p:nvGrpSpPr>
          <p:cNvPr id="33" name="组合 32"/>
          <p:cNvGrpSpPr/>
          <p:nvPr>
            <p:custDataLst>
              <p:tags r:id="rId17"/>
            </p:custDataLst>
          </p:nvPr>
        </p:nvGrpSpPr>
        <p:grpSpPr>
          <a:xfrm>
            <a:off x="7229319" y="1975374"/>
            <a:ext cx="4086382" cy="1962912"/>
            <a:chOff x="6640883" y="1749867"/>
            <a:chExt cx="5263253" cy="2528226"/>
          </a:xfrm>
        </p:grpSpPr>
        <p:sp>
          <p:nvSpPr>
            <p:cNvPr id="34" name="任意多边形 33"/>
            <p:cNvSpPr/>
            <p:nvPr>
              <p:custDataLst>
                <p:tags r:id="rId18"/>
              </p:custDataLst>
            </p:nvPr>
          </p:nvSpPr>
          <p:spPr>
            <a:xfrm rot="18900000">
              <a:off x="6640883"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黑体" panose="02010609060101010101" charset="-122"/>
                  <a:sym typeface="Arial" panose="020B0604020202020204" pitchFamily="34" charset="0"/>
                </a:rPr>
                <a:t>六、戏剧审美的抓手</a:t>
              </a:r>
              <a:endParaRPr lang="zh-CN" altLang="en-US" kern="0" spc="150">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35" name="任意多边形 34"/>
            <p:cNvSpPr/>
            <p:nvPr>
              <p:custDataLst>
                <p:tags r:id="rId19"/>
              </p:custDataLst>
            </p:nvPr>
          </p:nvSpPr>
          <p:spPr>
            <a:xfrm>
              <a:off x="10901361"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rPr>
                <a:t>F</a:t>
              </a:r>
              <a:endParaRPr lang="en-US" altLang="zh-CN" sz="2400" kern="0" dirty="0">
                <a:solidFill>
                  <a:srgbClr val="FFFFFF"/>
                </a:solidFill>
                <a:latin typeface="Arial" panose="020B0604020202020204" pitchFamily="34" charset="0"/>
                <a:ea typeface="黑体" panose="02010609060101010101" charset="-122"/>
                <a:sym typeface="Arial" panose="020B0604020202020204" pitchFamily="34"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戏剧的常识与审美方法</a:t>
            </a:r>
            <a:endParaRPr lang="zh-CN" altLang="en-US" sz="1600">
              <a:solidFill>
                <a:schemeClr val="accent1"/>
              </a:solidFill>
              <a:effectLst>
                <a:outerShdw blurRad="38100" dist="25400" dir="5400000" algn="ctr" rotWithShape="0">
                  <a:srgbClr val="6E747A">
                    <a:alpha val="43000"/>
                  </a:srgbClr>
                </a:outerShdw>
              </a:effectLst>
            </a:endParaRPr>
          </a:p>
        </p:txBody>
      </p:sp>
      <p:sp>
        <p:nvSpPr>
          <p:cNvPr id="5" name="文本框 4"/>
          <p:cNvSpPr txBox="1"/>
          <p:nvPr/>
        </p:nvSpPr>
        <p:spPr>
          <a:xfrm>
            <a:off x="1177290" y="1193800"/>
            <a:ext cx="9933940" cy="1938020"/>
          </a:xfrm>
          <a:prstGeom prst="rect">
            <a:avLst/>
          </a:prstGeom>
          <a:noFill/>
        </p:spPr>
        <p:txBody>
          <a:bodyPr wrap="square" rtlCol="0">
            <a:spAutoFit/>
          </a:bodyPr>
          <a:p>
            <a:pPr fontAlgn="auto">
              <a:lnSpc>
                <a:spcPct val="150000"/>
              </a:lnSpc>
            </a:pPr>
            <a:r>
              <a:rPr lang="zh-CN" altLang="en-US" sz="1600"/>
              <a:t>演员扮演角色就是把自身变为剧中人，在自己身上创造出另一个人物形象来。天下没有雷同的人</a:t>
            </a:r>
            <a:endParaRPr lang="zh-CN" altLang="en-US" sz="1600"/>
          </a:p>
          <a:p>
            <a:pPr fontAlgn="auto">
              <a:lnSpc>
                <a:spcPct val="150000"/>
              </a:lnSpc>
            </a:pPr>
            <a:r>
              <a:rPr lang="zh-CN" altLang="en-US" sz="1600"/>
              <a:t>物，任何一个角色也都不同于演员自己，而没有性格特征的角色同样是不可能存在的。因此，演员创作的宗旨就是创造鲜明的人物性格，体现栩栩如生的人物形象。演员要通过人的特征、性格和行为等来表达活生生的人。表演艺术就是要在艺术虚构的条件下再现人的行为，即由演员扮演角色，创造人物形象。这是表演艺术的根本。</a:t>
            </a:r>
            <a:endParaRPr lang="zh-CN" altLang="en-US" sz="1600"/>
          </a:p>
        </p:txBody>
      </p:sp>
      <p:pic>
        <p:nvPicPr>
          <p:cNvPr id="6" name="图片 5"/>
          <p:cNvPicPr>
            <a:picLocks noChangeAspect="1"/>
          </p:cNvPicPr>
          <p:nvPr/>
        </p:nvPicPr>
        <p:blipFill>
          <a:blip r:embed="rId2"/>
          <a:stretch>
            <a:fillRect/>
          </a:stretch>
        </p:blipFill>
        <p:spPr>
          <a:xfrm>
            <a:off x="2592705" y="3188335"/>
            <a:ext cx="2548890" cy="3138170"/>
          </a:xfrm>
          <a:prstGeom prst="rect">
            <a:avLst/>
          </a:prstGeom>
        </p:spPr>
      </p:pic>
      <p:pic>
        <p:nvPicPr>
          <p:cNvPr id="8" name="图片 7"/>
          <p:cNvPicPr>
            <a:picLocks noChangeAspect="1"/>
          </p:cNvPicPr>
          <p:nvPr/>
        </p:nvPicPr>
        <p:blipFill>
          <a:blip r:embed="rId3"/>
          <a:stretch>
            <a:fillRect/>
          </a:stretch>
        </p:blipFill>
        <p:spPr>
          <a:xfrm>
            <a:off x="6782435" y="3188335"/>
            <a:ext cx="2894330" cy="31159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戏剧实践游戏</a:t>
            </a:r>
            <a:endParaRPr lang="zh-CN" altLang="en-US" sz="1600">
              <a:solidFill>
                <a:schemeClr val="accent1"/>
              </a:solidFill>
              <a:effectLst>
                <a:outerShdw blurRad="38100" dist="25400" dir="5400000" algn="ctr" rotWithShape="0">
                  <a:srgbClr val="6E747A">
                    <a:alpha val="43000"/>
                  </a:srgbClr>
                </a:outerShdw>
              </a:effectLst>
            </a:endParaRPr>
          </a:p>
        </p:txBody>
      </p:sp>
      <p:grpSp>
        <p:nvGrpSpPr>
          <p:cNvPr id="3" name="组合 2"/>
          <p:cNvGrpSpPr/>
          <p:nvPr>
            <p:custDataLst>
              <p:tags r:id="rId2"/>
            </p:custDataLst>
          </p:nvPr>
        </p:nvGrpSpPr>
        <p:grpSpPr>
          <a:xfrm>
            <a:off x="1201487" y="1953001"/>
            <a:ext cx="10019665" cy="2973705"/>
            <a:chOff x="1201487" y="2865706"/>
            <a:chExt cx="10019665" cy="2973705"/>
          </a:xfrm>
        </p:grpSpPr>
        <p:sp>
          <p:nvSpPr>
            <p:cNvPr id="14" name="文本框 13"/>
            <p:cNvSpPr txBox="1"/>
            <p:nvPr>
              <p:custDataLst>
                <p:tags r:id="rId3"/>
              </p:custDataLst>
            </p:nvPr>
          </p:nvSpPr>
          <p:spPr>
            <a:xfrm>
              <a:off x="7952172" y="3068271"/>
              <a:ext cx="3268980" cy="2771140"/>
            </a:xfrm>
            <a:prstGeom prst="rect">
              <a:avLst/>
            </a:prstGeom>
            <a:noFill/>
          </p:spPr>
          <p:txBody>
            <a:bodyPr wrap="square" lIns="90000" tIns="46800" rIns="90000" bIns="46800" rtlCol="0" anchor="ctr" anchorCtr="0"/>
            <a:lstStyle/>
            <a:p>
              <a:pPr>
                <a:lnSpc>
                  <a:spcPct val="140000"/>
                </a:lnSpc>
              </a:pPr>
              <a:r>
                <a:rPr lang="zh-CN" altLang="en-US" sz="1600" b="1" dirty="0">
                  <a:solidFill>
                    <a:srgbClr val="ED7D31"/>
                  </a:solidFill>
                  <a:latin typeface="Arial" panose="020B0604020202020204" pitchFamily="34" charset="0"/>
                  <a:ea typeface="黑体" panose="02010609060101010101" charset="-122"/>
                  <a:cs typeface="+mn-ea"/>
                  <a:sym typeface="Arial" panose="020B0604020202020204" pitchFamily="34" charset="0"/>
                </a:rPr>
                <a:t>活动任务</a:t>
              </a:r>
              <a:endParaRPr lang="zh-CN" altLang="en-US" sz="1600" b="1" dirty="0">
                <a:solidFill>
                  <a:srgbClr val="ED7D31"/>
                </a:solidFill>
                <a:latin typeface="Arial" panose="020B0604020202020204" pitchFamily="34" charset="0"/>
                <a:ea typeface="黑体" panose="02010609060101010101" charset="-122"/>
                <a:cs typeface="+mn-ea"/>
                <a:sym typeface="Arial" panose="020B0604020202020204" pitchFamily="34" charset="0"/>
              </a:endParaRPr>
            </a:p>
            <a:p>
              <a:pPr>
                <a:lnSpc>
                  <a:spcPct val="140000"/>
                </a:lnSpc>
              </a:pPr>
              <a:r>
                <a:rPr lang="zh-CN" altLang="en-US" sz="1600" b="1" dirty="0">
                  <a:solidFill>
                    <a:srgbClr val="ED7D31"/>
                  </a:solidFill>
                  <a:latin typeface="Arial" panose="020B0604020202020204" pitchFamily="34" charset="0"/>
                  <a:ea typeface="黑体" panose="02010609060101010101" charset="-122"/>
                  <a:cs typeface="+mn-ea"/>
                  <a:sym typeface="Arial" panose="020B0604020202020204" pitchFamily="34" charset="0"/>
                </a:rPr>
                <a:t>班级或学系的所有同学，根据自己平时接触到的文学作品或生活中记忆深刻的场景，分组进行讨论，进行改变或者创作，戏剧形式自定，确定演绎方向。 运用戏剧表演的手法再现出来，展示一个有戏剧冲突的鲜活的片段。</a:t>
              </a:r>
              <a:endParaRPr lang="zh-CN" altLang="en-US" sz="1600" b="1" dirty="0">
                <a:solidFill>
                  <a:srgbClr val="ED7D31"/>
                </a:solidFill>
                <a:latin typeface="Arial" panose="020B0604020202020204" pitchFamily="34" charset="0"/>
                <a:ea typeface="黑体" panose="02010609060101010101" charset="-122"/>
                <a:cs typeface="+mn-ea"/>
                <a:sym typeface="Arial" panose="020B0604020202020204" pitchFamily="34" charset="0"/>
              </a:endParaRPr>
            </a:p>
          </p:txBody>
        </p:sp>
        <p:cxnSp>
          <p:nvCxnSpPr>
            <p:cNvPr id="16" name="直接连接符 15"/>
            <p:cNvCxnSpPr/>
            <p:nvPr>
              <p:custDataLst>
                <p:tags r:id="rId4"/>
              </p:custDataLst>
            </p:nvPr>
          </p:nvCxnSpPr>
          <p:spPr>
            <a:xfrm>
              <a:off x="7253159" y="3815369"/>
              <a:ext cx="443722" cy="0"/>
            </a:xfrm>
            <a:prstGeom prst="line">
              <a:avLst/>
            </a:prstGeom>
            <a:noFill/>
            <a:ln>
              <a:solidFill>
                <a:srgbClr val="ED7D31">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cxnSp>
        <p:sp>
          <p:nvSpPr>
            <p:cNvPr id="17" name="任意多边形 16"/>
            <p:cNvSpPr/>
            <p:nvPr>
              <p:custDataLst>
                <p:tags r:id="rId5"/>
              </p:custDataLst>
            </p:nvPr>
          </p:nvSpPr>
          <p:spPr>
            <a:xfrm>
              <a:off x="4869240" y="2865706"/>
              <a:ext cx="1096255" cy="2423822"/>
            </a:xfrm>
            <a:custGeom>
              <a:avLst/>
              <a:gdLst>
                <a:gd name="connsiteX0" fmla="*/ 914400 w 914400"/>
                <a:gd name="connsiteY0" fmla="*/ 0 h 2021740"/>
                <a:gd name="connsiteX1" fmla="*/ 914400 w 914400"/>
                <a:gd name="connsiteY1" fmla="*/ 382312 h 2021740"/>
                <a:gd name="connsiteX2" fmla="*/ 887260 w 914400"/>
                <a:gd name="connsiteY2" fmla="*/ 385048 h 2021740"/>
                <a:gd name="connsiteX3" fmla="*/ 377200 w 914400"/>
                <a:gd name="connsiteY3" fmla="*/ 1010870 h 2021740"/>
                <a:gd name="connsiteX4" fmla="*/ 887260 w 914400"/>
                <a:gd name="connsiteY4" fmla="*/ 1636692 h 2021740"/>
                <a:gd name="connsiteX5" fmla="*/ 914400 w 914400"/>
                <a:gd name="connsiteY5" fmla="*/ 1639428 h 2021740"/>
                <a:gd name="connsiteX6" fmla="*/ 914400 w 914400"/>
                <a:gd name="connsiteY6" fmla="*/ 2021740 h 2021740"/>
                <a:gd name="connsiteX7" fmla="*/ 912120 w 914400"/>
                <a:gd name="connsiteY7" fmla="*/ 2021625 h 2021740"/>
                <a:gd name="connsiteX8" fmla="*/ 0 w 914400"/>
                <a:gd name="connsiteY8" fmla="*/ 1010870 h 2021740"/>
                <a:gd name="connsiteX9" fmla="*/ 912120 w 914400"/>
                <a:gd name="connsiteY9" fmla="*/ 115 h 2021740"/>
                <a:gd name="connsiteX10" fmla="*/ 914400 w 914400"/>
                <a:gd name="connsiteY10" fmla="*/ 0 h 202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400" h="2021740">
                  <a:moveTo>
                    <a:pt x="914400" y="0"/>
                  </a:moveTo>
                  <a:lnTo>
                    <a:pt x="914400" y="382312"/>
                  </a:lnTo>
                  <a:lnTo>
                    <a:pt x="887260" y="385048"/>
                  </a:lnTo>
                  <a:cubicBezTo>
                    <a:pt x="596170" y="444614"/>
                    <a:pt x="377200" y="702171"/>
                    <a:pt x="377200" y="1010870"/>
                  </a:cubicBezTo>
                  <a:cubicBezTo>
                    <a:pt x="377200" y="1319569"/>
                    <a:pt x="596170" y="1577126"/>
                    <a:pt x="887260" y="1636692"/>
                  </a:cubicBezTo>
                  <a:lnTo>
                    <a:pt x="914400" y="1639428"/>
                  </a:lnTo>
                  <a:lnTo>
                    <a:pt x="914400" y="2021740"/>
                  </a:lnTo>
                  <a:lnTo>
                    <a:pt x="912120" y="2021625"/>
                  </a:lnTo>
                  <a:cubicBezTo>
                    <a:pt x="399796" y="1969595"/>
                    <a:pt x="0" y="1536921"/>
                    <a:pt x="0" y="1010870"/>
                  </a:cubicBezTo>
                  <a:cubicBezTo>
                    <a:pt x="0" y="484819"/>
                    <a:pt x="399796" y="52145"/>
                    <a:pt x="912120" y="115"/>
                  </a:cubicBezTo>
                  <a:lnTo>
                    <a:pt x="914400" y="0"/>
                  </a:lnTo>
                  <a:close/>
                </a:path>
              </a:pathLst>
            </a:custGeom>
            <a:solidFill>
              <a:srgbClr val="4472C4"/>
            </a:solidFill>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lstStyle/>
            <a:p>
              <a:pPr algn="ctr"/>
              <a:endParaRPr lang="zh-CN" altLang="en-US">
                <a:solidFill>
                  <a:sysClr val="windowText" lastClr="000000"/>
                </a:solidFill>
                <a:sym typeface="Arial" panose="020B0604020202020204" pitchFamily="34" charset="0"/>
              </a:endParaRPr>
            </a:p>
          </p:txBody>
        </p:sp>
        <p:sp>
          <p:nvSpPr>
            <p:cNvPr id="18" name="任意多边形 17"/>
            <p:cNvSpPr/>
            <p:nvPr>
              <p:custDataLst>
                <p:tags r:id="rId6"/>
              </p:custDataLst>
            </p:nvPr>
          </p:nvSpPr>
          <p:spPr>
            <a:xfrm>
              <a:off x="6209108" y="2865706"/>
              <a:ext cx="1096255" cy="2423822"/>
            </a:xfrm>
            <a:custGeom>
              <a:avLst/>
              <a:gdLst>
                <a:gd name="connsiteX0" fmla="*/ 0 w 914400"/>
                <a:gd name="connsiteY0" fmla="*/ 0 h 2021740"/>
                <a:gd name="connsiteX1" fmla="*/ 2280 w 914400"/>
                <a:gd name="connsiteY1" fmla="*/ 115 h 2021740"/>
                <a:gd name="connsiteX2" fmla="*/ 914400 w 914400"/>
                <a:gd name="connsiteY2" fmla="*/ 1010870 h 2021740"/>
                <a:gd name="connsiteX3" fmla="*/ 2280 w 914400"/>
                <a:gd name="connsiteY3" fmla="*/ 2021625 h 2021740"/>
                <a:gd name="connsiteX4" fmla="*/ 0 w 914400"/>
                <a:gd name="connsiteY4" fmla="*/ 2021740 h 2021740"/>
                <a:gd name="connsiteX5" fmla="*/ 0 w 914400"/>
                <a:gd name="connsiteY5" fmla="*/ 1639428 h 2021740"/>
                <a:gd name="connsiteX6" fmla="*/ 27140 w 914400"/>
                <a:gd name="connsiteY6" fmla="*/ 1636692 h 2021740"/>
                <a:gd name="connsiteX7" fmla="*/ 537200 w 914400"/>
                <a:gd name="connsiteY7" fmla="*/ 1010870 h 2021740"/>
                <a:gd name="connsiteX8" fmla="*/ 27140 w 914400"/>
                <a:gd name="connsiteY8" fmla="*/ 385048 h 2021740"/>
                <a:gd name="connsiteX9" fmla="*/ 0 w 914400"/>
                <a:gd name="connsiteY9" fmla="*/ 382312 h 2021740"/>
                <a:gd name="connsiteX10" fmla="*/ 0 w 914400"/>
                <a:gd name="connsiteY10" fmla="*/ 0 h 202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400" h="2021740">
                  <a:moveTo>
                    <a:pt x="0" y="0"/>
                  </a:moveTo>
                  <a:lnTo>
                    <a:pt x="2280" y="115"/>
                  </a:lnTo>
                  <a:cubicBezTo>
                    <a:pt x="514604" y="52145"/>
                    <a:pt x="914400" y="484819"/>
                    <a:pt x="914400" y="1010870"/>
                  </a:cubicBezTo>
                  <a:cubicBezTo>
                    <a:pt x="914400" y="1536921"/>
                    <a:pt x="514604" y="1969595"/>
                    <a:pt x="2280" y="2021625"/>
                  </a:cubicBezTo>
                  <a:lnTo>
                    <a:pt x="0" y="2021740"/>
                  </a:lnTo>
                  <a:lnTo>
                    <a:pt x="0" y="1639428"/>
                  </a:lnTo>
                  <a:lnTo>
                    <a:pt x="27140" y="1636692"/>
                  </a:lnTo>
                  <a:cubicBezTo>
                    <a:pt x="318231" y="1577126"/>
                    <a:pt x="537200" y="1319569"/>
                    <a:pt x="537200" y="1010870"/>
                  </a:cubicBezTo>
                  <a:cubicBezTo>
                    <a:pt x="537200" y="702171"/>
                    <a:pt x="318231" y="444614"/>
                    <a:pt x="27140" y="385048"/>
                  </a:cubicBezTo>
                  <a:lnTo>
                    <a:pt x="0" y="382312"/>
                  </a:lnTo>
                  <a:lnTo>
                    <a:pt x="0" y="0"/>
                  </a:lnTo>
                  <a:close/>
                </a:path>
              </a:pathLst>
            </a:custGeom>
            <a:solidFill>
              <a:srgbClr val="ED7D31"/>
            </a:solidFill>
            <a:ln>
              <a:noFill/>
            </a:ln>
          </p:spPr>
          <p:style>
            <a:lnRef idx="2">
              <a:srgbClr val="27B1B4">
                <a:shade val="50000"/>
              </a:srgbClr>
            </a:lnRef>
            <a:fillRef idx="1">
              <a:srgbClr val="27B1B4"/>
            </a:fillRef>
            <a:effectRef idx="0">
              <a:srgbClr val="27B1B4"/>
            </a:effectRef>
            <a:fontRef idx="minor">
              <a:sysClr val="window" lastClr="FFFFFF"/>
            </a:fontRef>
          </p:style>
          <p:txBody>
            <a:bodyPr rtlCol="0" anchor="ctr">
              <a:normAutofit/>
            </a:bodyPr>
            <a:lstStyle/>
            <a:p>
              <a:pPr algn="ctr"/>
              <a:endParaRPr lang="zh-CN" altLang="en-US" dirty="0">
                <a:solidFill>
                  <a:sysClr val="windowText" lastClr="000000"/>
                </a:solidFill>
                <a:sym typeface="Arial" panose="020B0604020202020204" pitchFamily="34" charset="0"/>
              </a:endParaRPr>
            </a:p>
          </p:txBody>
        </p:sp>
        <p:sp>
          <p:nvSpPr>
            <p:cNvPr id="19" name="文本框 18"/>
            <p:cNvSpPr txBox="1"/>
            <p:nvPr>
              <p:custDataLst>
                <p:tags r:id="rId7"/>
              </p:custDataLst>
            </p:nvPr>
          </p:nvSpPr>
          <p:spPr>
            <a:xfrm flipH="1">
              <a:off x="1201487" y="3005406"/>
              <a:ext cx="3038475" cy="2630805"/>
            </a:xfrm>
            <a:prstGeom prst="rect">
              <a:avLst/>
            </a:prstGeom>
            <a:noFill/>
          </p:spPr>
          <p:txBody>
            <a:bodyPr wrap="square" lIns="90000" tIns="46800" rIns="90000" bIns="46800" rtlCol="0" anchor="ctr" anchorCtr="0"/>
            <a:lstStyle/>
            <a:p>
              <a:pPr algn="l">
                <a:lnSpc>
                  <a:spcPct val="140000"/>
                </a:lnSpc>
              </a:pPr>
              <a:r>
                <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rPr>
                <a:t>活动目标</a:t>
              </a:r>
              <a:endPar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endParaRPr>
            </a:p>
            <a:p>
              <a:pPr algn="l">
                <a:lnSpc>
                  <a:spcPct val="140000"/>
                </a:lnSpc>
              </a:pPr>
              <a:r>
                <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rPr>
                <a:t>1. 演绎创作的角色，学会运用艺术的手段表达情感。</a:t>
              </a:r>
              <a:endPar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endParaRPr>
            </a:p>
            <a:p>
              <a:pPr algn="l">
                <a:lnSpc>
                  <a:spcPct val="140000"/>
                </a:lnSpc>
              </a:pPr>
              <a:r>
                <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rPr>
                <a:t>2. 在演绎的过程中，正确理解审美对象，提高对戏剧的审美水平。</a:t>
              </a:r>
              <a:endPar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endParaRPr>
            </a:p>
            <a:p>
              <a:pPr algn="l">
                <a:lnSpc>
                  <a:spcPct val="140000"/>
                </a:lnSpc>
              </a:pPr>
              <a:r>
                <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rPr>
                <a:t>3. 从审美情趣入手，正确区分趣味的高雅和庸俗，提高对情感的表达能力。</a:t>
              </a:r>
              <a:endParaRPr lang="zh-CN" altLang="en-US" sz="1600" b="1" dirty="0">
                <a:solidFill>
                  <a:srgbClr val="4472C4"/>
                </a:solidFill>
                <a:latin typeface="Arial" panose="020B0604020202020204" pitchFamily="34" charset="0"/>
                <a:ea typeface="黑体" panose="02010609060101010101" charset="-122"/>
                <a:cs typeface="+mn-ea"/>
                <a:sym typeface="Arial" panose="020B0604020202020204" pitchFamily="34" charset="0"/>
              </a:endParaRPr>
            </a:p>
          </p:txBody>
        </p:sp>
        <p:cxnSp>
          <p:nvCxnSpPr>
            <p:cNvPr id="25" name="直接连接符 24"/>
            <p:cNvCxnSpPr/>
            <p:nvPr>
              <p:custDataLst>
                <p:tags r:id="rId8"/>
              </p:custDataLst>
            </p:nvPr>
          </p:nvCxnSpPr>
          <p:spPr>
            <a:xfrm flipH="1">
              <a:off x="4495120" y="3815369"/>
              <a:ext cx="443722" cy="0"/>
            </a:xfrm>
            <a:prstGeom prst="line">
              <a:avLst/>
            </a:prstGeom>
            <a:noFill/>
            <a:ln>
              <a:solidFill>
                <a:srgbClr val="4472C4">
                  <a:lumMod val="40000"/>
                  <a:lumOff val="60000"/>
                </a:srgbClr>
              </a:solidFill>
              <a:tailEnd type="oval"/>
            </a:ln>
          </p:spPr>
          <p:style>
            <a:lnRef idx="2">
              <a:srgbClr val="27B1B4">
                <a:shade val="50000"/>
              </a:srgbClr>
            </a:lnRef>
            <a:fillRef idx="1">
              <a:srgbClr val="27B1B4"/>
            </a:fillRef>
            <a:effectRef idx="0">
              <a:srgbClr val="27B1B4"/>
            </a:effectRef>
            <a:fontRef idx="minor">
              <a:sysClr val="window" lastClr="FFFFFF"/>
            </a:fontRef>
          </p:style>
        </p:cxnSp>
        <p:sp>
          <p:nvSpPr>
            <p:cNvPr id="27" name="KSO_Shape"/>
            <p:cNvSpPr/>
            <p:nvPr>
              <p:custDataLst>
                <p:tags r:id="rId9"/>
              </p:custDataLst>
            </p:nvPr>
          </p:nvSpPr>
          <p:spPr>
            <a:xfrm flipV="1">
              <a:off x="5905500" y="3872778"/>
              <a:ext cx="381000" cy="409678"/>
            </a:xfrm>
            <a:custGeom>
              <a:avLst/>
              <a:gdLst>
                <a:gd name="connsiteX0" fmla="*/ 84274 w 494050"/>
                <a:gd name="connsiteY0" fmla="*/ 98107 h 531069"/>
                <a:gd name="connsiteX1" fmla="*/ 84423 w 494050"/>
                <a:gd name="connsiteY1" fmla="*/ 98165 h 531069"/>
                <a:gd name="connsiteX2" fmla="*/ 83683 w 494050"/>
                <a:gd name="connsiteY2" fmla="*/ 98867 h 531069"/>
                <a:gd name="connsiteX3" fmla="*/ 423146 w 494050"/>
                <a:gd name="connsiteY3" fmla="*/ 0 h 531069"/>
                <a:gd name="connsiteX4" fmla="*/ 395440 w 494050"/>
                <a:gd name="connsiteY4" fmla="*/ 62229 h 531069"/>
                <a:gd name="connsiteX5" fmla="*/ 406255 w 494050"/>
                <a:gd name="connsiteY5" fmla="*/ 71591 h 531069"/>
                <a:gd name="connsiteX6" fmla="*/ 494044 w 494050"/>
                <a:gd name="connsiteY6" fmla="*/ 276386 h 531069"/>
                <a:gd name="connsiteX7" fmla="*/ 493844 w 494050"/>
                <a:gd name="connsiteY7" fmla="*/ 291720 h 531069"/>
                <a:gd name="connsiteX8" fmla="*/ 489376 w 494050"/>
                <a:gd name="connsiteY8" fmla="*/ 331393 h 531069"/>
                <a:gd name="connsiteX9" fmla="*/ 274337 w 494050"/>
                <a:gd name="connsiteY9" fmla="*/ 529541 h 531069"/>
                <a:gd name="connsiteX10" fmla="*/ 20946 w 494050"/>
                <a:gd name="connsiteY10" fmla="*/ 383604 h 531069"/>
                <a:gd name="connsiteX11" fmla="*/ 69840 w 494050"/>
                <a:gd name="connsiteY11" fmla="*/ 111994 h 531069"/>
                <a:gd name="connsiteX12" fmla="*/ 83683 w 494050"/>
                <a:gd name="connsiteY12" fmla="*/ 98867 h 531069"/>
                <a:gd name="connsiteX13" fmla="*/ 82441 w 494050"/>
                <a:gd name="connsiteY13" fmla="*/ 100464 h 531069"/>
                <a:gd name="connsiteX14" fmla="*/ 46275 w 494050"/>
                <a:gd name="connsiteY14" fmla="*/ 342257 h 531069"/>
                <a:gd name="connsiteX15" fmla="*/ 231312 w 494050"/>
                <a:gd name="connsiteY15" fmla="*/ 478390 h 531069"/>
                <a:gd name="connsiteX16" fmla="*/ 425060 w 494050"/>
                <a:gd name="connsiteY16" fmla="*/ 284642 h 531069"/>
                <a:gd name="connsiteX17" fmla="*/ 362655 w 494050"/>
                <a:gd name="connsiteY17" fmla="*/ 142208 h 531069"/>
                <a:gd name="connsiteX18" fmla="*/ 360587 w 494050"/>
                <a:gd name="connsiteY18" fmla="*/ 140509 h 531069"/>
                <a:gd name="connsiteX19" fmla="*/ 336426 w 494050"/>
                <a:gd name="connsiteY19" fmla="*/ 194776 h 531069"/>
                <a:gd name="connsiteX20" fmla="*/ 214880 w 494050"/>
                <a:gd name="connsiteY20" fmla="*/ 23967 h 53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050" h="531069">
                  <a:moveTo>
                    <a:pt x="84274" y="98107"/>
                  </a:moveTo>
                  <a:cubicBezTo>
                    <a:pt x="84621" y="97719"/>
                    <a:pt x="84687" y="97734"/>
                    <a:pt x="84423" y="98165"/>
                  </a:cubicBezTo>
                  <a:lnTo>
                    <a:pt x="83683" y="98867"/>
                  </a:lnTo>
                  <a:close/>
                  <a:moveTo>
                    <a:pt x="423146" y="0"/>
                  </a:moveTo>
                  <a:lnTo>
                    <a:pt x="395440" y="62229"/>
                  </a:lnTo>
                  <a:lnTo>
                    <a:pt x="406255" y="71591"/>
                  </a:lnTo>
                  <a:cubicBezTo>
                    <a:pt x="473633" y="133566"/>
                    <a:pt x="493625" y="204832"/>
                    <a:pt x="494044" y="276386"/>
                  </a:cubicBezTo>
                  <a:cubicBezTo>
                    <a:pt x="494073" y="281497"/>
                    <a:pt x="494003" y="286610"/>
                    <a:pt x="493844" y="291720"/>
                  </a:cubicBezTo>
                  <a:cubicBezTo>
                    <a:pt x="493432" y="304888"/>
                    <a:pt x="491960" y="318150"/>
                    <a:pt x="489376" y="331393"/>
                  </a:cubicBezTo>
                  <a:cubicBezTo>
                    <a:pt x="468702" y="437339"/>
                    <a:pt x="381617" y="517584"/>
                    <a:pt x="274337" y="529541"/>
                  </a:cubicBezTo>
                  <a:cubicBezTo>
                    <a:pt x="167057" y="541499"/>
                    <a:pt x="64440" y="482398"/>
                    <a:pt x="20946" y="383604"/>
                  </a:cubicBezTo>
                  <a:cubicBezTo>
                    <a:pt x="-19829" y="290984"/>
                    <a:pt x="215" y="183599"/>
                    <a:pt x="69840" y="111994"/>
                  </a:cubicBezTo>
                  <a:lnTo>
                    <a:pt x="83683" y="98867"/>
                  </a:lnTo>
                  <a:lnTo>
                    <a:pt x="82441" y="100464"/>
                  </a:lnTo>
                  <a:cubicBezTo>
                    <a:pt x="70421" y="116975"/>
                    <a:pt x="13101" y="209765"/>
                    <a:pt x="46275" y="342257"/>
                  </a:cubicBezTo>
                  <a:cubicBezTo>
                    <a:pt x="70805" y="421126"/>
                    <a:pt x="144371" y="478390"/>
                    <a:pt x="231312" y="478390"/>
                  </a:cubicBezTo>
                  <a:cubicBezTo>
                    <a:pt x="338316" y="478390"/>
                    <a:pt x="425060" y="391646"/>
                    <a:pt x="425060" y="284642"/>
                  </a:cubicBezTo>
                  <a:cubicBezTo>
                    <a:pt x="425060" y="228319"/>
                    <a:pt x="401027" y="177609"/>
                    <a:pt x="362655" y="142208"/>
                  </a:cubicBezTo>
                  <a:lnTo>
                    <a:pt x="360587" y="140509"/>
                  </a:lnTo>
                  <a:lnTo>
                    <a:pt x="336426" y="194776"/>
                  </a:lnTo>
                  <a:lnTo>
                    <a:pt x="214880" y="23967"/>
                  </a:lnTo>
                  <a:close/>
                </a:path>
              </a:pathLst>
            </a:custGeom>
            <a:solidFill>
              <a:srgbClr val="918485">
                <a:lumMod val="60000"/>
                <a:lumOff val="40000"/>
              </a:srgbClr>
            </a:solidFill>
            <a:ln>
              <a:noFill/>
            </a:ln>
          </p:spPr>
          <p:style>
            <a:lnRef idx="2">
              <a:srgbClr val="27B1B4">
                <a:shade val="50000"/>
              </a:srgbClr>
            </a:lnRef>
            <a:fillRef idx="1">
              <a:srgbClr val="27B1B4"/>
            </a:fillRef>
            <a:effectRef idx="0">
              <a:srgbClr val="27B1B4"/>
            </a:effectRef>
            <a:fontRef idx="minor">
              <a:sysClr val="window" lastClr="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1pPr>
              <a:lvl2pPr marL="4572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2pPr>
              <a:lvl3pPr marL="9144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3pPr>
              <a:lvl4pPr marL="13716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4pPr>
              <a:lvl5pPr marL="1828800" algn="l" rtl="0" eaLnBrk="0" fontAlgn="base" hangingPunct="0">
                <a:spcBef>
                  <a:spcPct val="0"/>
                </a:spcBef>
                <a:spcAft>
                  <a:spcPct val="0"/>
                </a:spcAft>
                <a:defRPr kern="1200">
                  <a:solidFill>
                    <a:sysClr val="window" lastClr="FFFFFF"/>
                  </a:solidFill>
                  <a:latin typeface="Arial" panose="020B0604020202020204" pitchFamily="34" charset="0"/>
                  <a:ea typeface="+mn-ea"/>
                  <a:cs typeface="+mn-ea"/>
                </a:defRPr>
              </a:lvl5pPr>
              <a:lvl6pPr marL="2286000" algn="l" defTabSz="914400" rtl="0" eaLnBrk="1" latinLnBrk="0" hangingPunct="1">
                <a:defRPr kern="1200">
                  <a:solidFill>
                    <a:sysClr val="window" lastClr="FFFFFF"/>
                  </a:solidFill>
                  <a:latin typeface="Arial" panose="020B0604020202020204" pitchFamily="34" charset="0"/>
                  <a:ea typeface="+mn-ea"/>
                  <a:cs typeface="+mn-ea"/>
                </a:defRPr>
              </a:lvl6pPr>
              <a:lvl7pPr marL="2743200" algn="l" defTabSz="914400" rtl="0" eaLnBrk="1" latinLnBrk="0" hangingPunct="1">
                <a:defRPr kern="1200">
                  <a:solidFill>
                    <a:sysClr val="window" lastClr="FFFFFF"/>
                  </a:solidFill>
                  <a:latin typeface="Arial" panose="020B0604020202020204" pitchFamily="34" charset="0"/>
                  <a:ea typeface="+mn-ea"/>
                  <a:cs typeface="+mn-ea"/>
                </a:defRPr>
              </a:lvl7pPr>
              <a:lvl8pPr marL="3200400" algn="l" defTabSz="914400" rtl="0" eaLnBrk="1" latinLnBrk="0" hangingPunct="1">
                <a:defRPr kern="1200">
                  <a:solidFill>
                    <a:sysClr val="window" lastClr="FFFFFF"/>
                  </a:solidFill>
                  <a:latin typeface="Arial" panose="020B0604020202020204" pitchFamily="34" charset="0"/>
                  <a:ea typeface="+mn-ea"/>
                  <a:cs typeface="+mn-ea"/>
                </a:defRPr>
              </a:lvl8pPr>
              <a:lvl9pPr marL="3657600" algn="l" defTabSz="914400" rtl="0" eaLnBrk="1" latinLnBrk="0" hangingPunct="1">
                <a:defRPr kern="1200">
                  <a:solidFill>
                    <a:sysClr val="window" lastClr="FFFFFF"/>
                  </a:solidFill>
                  <a:latin typeface="Arial" panose="020B0604020202020204" pitchFamily="34" charset="0"/>
                  <a:ea typeface="+mn-ea"/>
                  <a:cs typeface="+mn-ea"/>
                </a:defRPr>
              </a:lvl9pPr>
            </a:lstStyle>
            <a:p>
              <a:pPr algn="ctr" eaLnBrk="1" fontAlgn="auto" hangingPunct="1">
                <a:spcBef>
                  <a:spcPts val="0"/>
                </a:spcBef>
                <a:spcAft>
                  <a:spcPts val="0"/>
                </a:spcAft>
              </a:pPr>
              <a:endParaRPr lang="zh-CN" altLang="en-US">
                <a:solidFill>
                  <a:srgbClr val="FFFFFF"/>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21915" y="2800350"/>
            <a:ext cx="6998335" cy="2187575"/>
            <a:chOff x="2896240" y="2476499"/>
            <a:chExt cx="6088613" cy="2187449"/>
          </a:xfrm>
        </p:grpSpPr>
        <p:grpSp>
          <p:nvGrpSpPr>
            <p:cNvPr id="11" name="组合 10"/>
            <p:cNvGrpSpPr/>
            <p:nvPr/>
          </p:nvGrpSpPr>
          <p:grpSpPr>
            <a:xfrm>
              <a:off x="2896240" y="2476499"/>
              <a:ext cx="4082102" cy="2187449"/>
              <a:chOff x="2896240" y="2457449"/>
              <a:chExt cx="4082102" cy="2187449"/>
            </a:xfrm>
          </p:grpSpPr>
          <p:sp>
            <p:nvSpPr>
              <p:cNvPr id="28" name="矩形: 圆角 27"/>
              <p:cNvSpPr/>
              <p:nvPr/>
            </p:nvSpPr>
            <p:spPr>
              <a:xfrm>
                <a:off x="2896240"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矩形: 圆角 28"/>
              <p:cNvSpPr/>
              <p:nvPr/>
            </p:nvSpPr>
            <p:spPr>
              <a:xfrm>
                <a:off x="2896240"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圆角 29"/>
              <p:cNvSpPr/>
              <p:nvPr/>
            </p:nvSpPr>
            <p:spPr>
              <a:xfrm>
                <a:off x="6187767"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矩形: 圆角 30"/>
              <p:cNvSpPr/>
              <p:nvPr/>
            </p:nvSpPr>
            <p:spPr>
              <a:xfrm>
                <a:off x="6187767"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文本框 31"/>
              <p:cNvSpPr txBox="1"/>
              <p:nvPr/>
            </p:nvSpPr>
            <p:spPr>
              <a:xfrm>
                <a:off x="3005777" y="2562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3" name="文本框 32"/>
              <p:cNvSpPr txBox="1"/>
              <p:nvPr/>
            </p:nvSpPr>
            <p:spPr>
              <a:xfrm>
                <a:off x="6297304" y="2560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4" name="文本框 33"/>
              <p:cNvSpPr txBox="1"/>
              <p:nvPr/>
            </p:nvSpPr>
            <p:spPr>
              <a:xfrm>
                <a:off x="3005777" y="3960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5" name="文本框 34"/>
              <p:cNvSpPr txBox="1"/>
              <p:nvPr/>
            </p:nvSpPr>
            <p:spPr>
              <a:xfrm>
                <a:off x="6297304" y="3958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4</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grpSp>
        <p:sp>
          <p:nvSpPr>
            <p:cNvPr id="26" name="文本框 25"/>
            <p:cNvSpPr txBox="1"/>
            <p:nvPr/>
          </p:nvSpPr>
          <p:spPr>
            <a:xfrm>
              <a:off x="3781426" y="2724765"/>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音乐审美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4" name="文本框 23"/>
            <p:cNvSpPr txBox="1"/>
            <p:nvPr/>
          </p:nvSpPr>
          <p:spPr>
            <a:xfrm>
              <a:off x="7079853" y="2698760"/>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舞蹈审美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2" name="文本框 21"/>
            <p:cNvSpPr txBox="1"/>
            <p:nvPr/>
          </p:nvSpPr>
          <p:spPr>
            <a:xfrm>
              <a:off x="3781410" y="4091132"/>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戏剧审美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0" name="文本框 19"/>
            <p:cNvSpPr txBox="1"/>
            <p:nvPr/>
          </p:nvSpPr>
          <p:spPr>
            <a:xfrm>
              <a:off x="7077075" y="4078461"/>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戏曲审美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sym typeface="+mn-ea"/>
              </a:rPr>
              <a:t>戏剧实践游戏</a:t>
            </a:r>
            <a:endParaRPr lang="zh-CN" altLang="en-US" sz="1600">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1814830" y="1156335"/>
            <a:ext cx="1584960" cy="337185"/>
          </a:xfrm>
          <a:prstGeom prst="rect">
            <a:avLst/>
          </a:prstGeom>
          <a:noFill/>
        </p:spPr>
        <p:txBody>
          <a:bodyPr wrap="square" rtlCol="0">
            <a:spAutoFit/>
          </a:bodyPr>
          <a:p>
            <a:r>
              <a:rPr lang="zh-CN" altLang="en-US" sz="1600"/>
              <a:t>活动步骤</a:t>
            </a:r>
            <a:endParaRPr lang="zh-CN" altLang="en-US" sz="1600"/>
          </a:p>
        </p:txBody>
      </p:sp>
      <p:grpSp>
        <p:nvGrpSpPr>
          <p:cNvPr id="5" name="组合 4"/>
          <p:cNvGrpSpPr/>
          <p:nvPr>
            <p:custDataLst>
              <p:tags r:id="rId2"/>
            </p:custDataLst>
          </p:nvPr>
        </p:nvGrpSpPr>
        <p:grpSpPr>
          <a:xfrm>
            <a:off x="2342606" y="1968833"/>
            <a:ext cx="8378825" cy="1107996"/>
            <a:chOff x="818606" y="1855616"/>
            <a:chExt cx="8378825" cy="1107996"/>
          </a:xfrm>
        </p:grpSpPr>
        <p:sp>
          <p:nvSpPr>
            <p:cNvPr id="3" name="文本框 2"/>
            <p:cNvSpPr txBox="1"/>
            <p:nvPr>
              <p:custDataLst>
                <p:tags r:id="rId3"/>
              </p:custDataLst>
            </p:nvPr>
          </p:nvSpPr>
          <p:spPr>
            <a:xfrm>
              <a:off x="818606" y="1855616"/>
              <a:ext cx="1198775" cy="1107996"/>
            </a:xfrm>
            <a:prstGeom prst="rect">
              <a:avLst/>
            </a:prstGeom>
            <a:noFill/>
          </p:spPr>
          <p:txBody>
            <a:bodyPr wrap="square" tIns="0" rIns="0" bIns="0" rtlCol="0" anchor="ctr" anchorCtr="0">
              <a:normAutofit/>
            </a:bodyPr>
            <a:p>
              <a:pPr algn="ctr"/>
              <a:r>
                <a:rPr lang="en-US" altLang="zh-CN" sz="7200" dirty="0">
                  <a:solidFill>
                    <a:srgbClr val="1D9A78"/>
                  </a:solidFill>
                  <a:sym typeface="Arial" panose="020B0604020202020204" pitchFamily="34" charset="0"/>
                </a:rPr>
                <a:t>01</a:t>
              </a:r>
              <a:endParaRPr lang="zh-CN" altLang="en-US" sz="7200" dirty="0">
                <a:solidFill>
                  <a:srgbClr val="1D9A78"/>
                </a:solidFill>
                <a:sym typeface="Arial" panose="020B0604020202020204" pitchFamily="34" charset="0"/>
              </a:endParaRPr>
            </a:p>
          </p:txBody>
        </p:sp>
        <p:sp>
          <p:nvSpPr>
            <p:cNvPr id="6" name="文本框 5"/>
            <p:cNvSpPr txBox="1"/>
            <p:nvPr>
              <p:custDataLst>
                <p:tags r:id="rId4"/>
              </p:custDataLst>
            </p:nvPr>
          </p:nvSpPr>
          <p:spPr>
            <a:xfrm flipH="1">
              <a:off x="2094511" y="1907798"/>
              <a:ext cx="2349307" cy="1003631"/>
            </a:xfrm>
            <a:prstGeom prst="rect">
              <a:avLst/>
            </a:prstGeom>
            <a:noFill/>
          </p:spPr>
          <p:txBody>
            <a:bodyPr wrap="square" rtlCol="0" anchor="ctr" anchorCtr="0">
              <a:normAutofit/>
            </a:bodyPr>
            <a:p>
              <a:pPr algn="just">
                <a:lnSpc>
                  <a:spcPct val="120000"/>
                </a:lnSpc>
              </a:pPr>
              <a:r>
                <a:rPr lang="zh-CN" altLang="en-US" sz="1600" dirty="0">
                  <a:sym typeface="Arial" panose="020B0604020202020204" pitchFamily="34" charset="0"/>
                </a:rPr>
                <a:t>布置任务，讲解要求。</a:t>
              </a:r>
              <a:endParaRPr lang="zh-CN" altLang="en-US" sz="1600" dirty="0">
                <a:sym typeface="Arial" panose="020B0604020202020204" pitchFamily="34" charset="0"/>
              </a:endParaRPr>
            </a:p>
          </p:txBody>
        </p:sp>
        <p:cxnSp>
          <p:nvCxnSpPr>
            <p:cNvPr id="8" name="直接连接符 7"/>
            <p:cNvCxnSpPr/>
            <p:nvPr>
              <p:custDataLst>
                <p:tags r:id="rId5"/>
              </p:custDataLst>
            </p:nvPr>
          </p:nvCxnSpPr>
          <p:spPr>
            <a:xfrm>
              <a:off x="963037" y="2911430"/>
              <a:ext cx="3480781" cy="0"/>
            </a:xfrm>
            <a:prstGeom prst="line">
              <a:avLst/>
            </a:prstGeom>
            <a:ln w="38100"/>
          </p:spPr>
          <p:style>
            <a:lnRef idx="1">
              <a:srgbClr val="1D9A78"/>
            </a:lnRef>
            <a:fillRef idx="0">
              <a:srgbClr val="1D9A78"/>
            </a:fillRef>
            <a:effectRef idx="0">
              <a:srgbClr val="1D9A78"/>
            </a:effectRef>
            <a:fontRef idx="minor">
              <a:sysClr val="windowText" lastClr="000000"/>
            </a:fontRef>
          </p:style>
        </p:cxnSp>
        <p:sp>
          <p:nvSpPr>
            <p:cNvPr id="19" name="文本框 18"/>
            <p:cNvSpPr txBox="1"/>
            <p:nvPr>
              <p:custDataLst>
                <p:tags r:id="rId6"/>
              </p:custDataLst>
            </p:nvPr>
          </p:nvSpPr>
          <p:spPr>
            <a:xfrm>
              <a:off x="4700182" y="1855616"/>
              <a:ext cx="1198775" cy="1107996"/>
            </a:xfrm>
            <a:prstGeom prst="rect">
              <a:avLst/>
            </a:prstGeom>
            <a:noFill/>
          </p:spPr>
          <p:txBody>
            <a:bodyPr wrap="square" tIns="0" rIns="0" bIns="0" rtlCol="0" anchor="ctr" anchorCtr="0">
              <a:normAutofit/>
            </a:bodyPr>
            <a:p>
              <a:pPr algn="ctr"/>
              <a:r>
                <a:rPr lang="en-US" altLang="zh-CN" sz="7200" dirty="0">
                  <a:solidFill>
                    <a:srgbClr val="8BC145"/>
                  </a:solidFill>
                  <a:sym typeface="Arial" panose="020B0604020202020204" pitchFamily="34" charset="0"/>
                </a:rPr>
                <a:t>02</a:t>
              </a:r>
              <a:endParaRPr lang="zh-CN" altLang="en-US" sz="7200" dirty="0">
                <a:solidFill>
                  <a:srgbClr val="8BC145"/>
                </a:solidFill>
                <a:sym typeface="Arial" panose="020B0604020202020204" pitchFamily="34" charset="0"/>
              </a:endParaRPr>
            </a:p>
          </p:txBody>
        </p:sp>
        <p:sp>
          <p:nvSpPr>
            <p:cNvPr id="20" name="文本框 19"/>
            <p:cNvSpPr txBox="1"/>
            <p:nvPr>
              <p:custDataLst>
                <p:tags r:id="rId7"/>
              </p:custDataLst>
            </p:nvPr>
          </p:nvSpPr>
          <p:spPr>
            <a:xfrm flipH="1">
              <a:off x="5976076" y="1907686"/>
              <a:ext cx="3221355" cy="1003935"/>
            </a:xfrm>
            <a:prstGeom prst="rect">
              <a:avLst/>
            </a:prstGeom>
            <a:noFill/>
          </p:spPr>
          <p:txBody>
            <a:bodyPr wrap="square" rtlCol="0" anchor="ctr" anchorCtr="0"/>
            <a:p>
              <a:pPr algn="just">
                <a:lnSpc>
                  <a:spcPct val="120000"/>
                </a:lnSpc>
              </a:pPr>
              <a:r>
                <a:rPr lang="zh-CN" altLang="en-US" sz="1600" dirty="0">
                  <a:sym typeface="Arial" panose="020B0604020202020204" pitchFamily="34" charset="0"/>
                </a:rPr>
                <a:t>第一周，在组内讨论，题材的问题、情节的问题及戏剧冲突的问题等，设计脚本，选定主笔。</a:t>
              </a:r>
              <a:endParaRPr lang="zh-CN" altLang="en-US" sz="1600" dirty="0">
                <a:sym typeface="Arial" panose="020B0604020202020204" pitchFamily="34" charset="0"/>
              </a:endParaRPr>
            </a:p>
          </p:txBody>
        </p:sp>
        <p:cxnSp>
          <p:nvCxnSpPr>
            <p:cNvPr id="21" name="直接连接符 20"/>
            <p:cNvCxnSpPr/>
            <p:nvPr>
              <p:custDataLst>
                <p:tags r:id="rId8"/>
              </p:custDataLst>
            </p:nvPr>
          </p:nvCxnSpPr>
          <p:spPr>
            <a:xfrm>
              <a:off x="4844613" y="2911430"/>
              <a:ext cx="3480781" cy="0"/>
            </a:xfrm>
            <a:prstGeom prst="line">
              <a:avLst/>
            </a:prstGeom>
            <a:ln w="38100">
              <a:solidFill>
                <a:srgbClr val="8BC145"/>
              </a:solidFill>
            </a:ln>
          </p:spPr>
          <p:style>
            <a:lnRef idx="1">
              <a:srgbClr val="1D9A78"/>
            </a:lnRef>
            <a:fillRef idx="0">
              <a:srgbClr val="1D9A78"/>
            </a:fillRef>
            <a:effectRef idx="0">
              <a:srgbClr val="1D9A78"/>
            </a:effectRef>
            <a:fontRef idx="minor">
              <a:sysClr val="windowText" lastClr="000000"/>
            </a:fontRef>
          </p:style>
        </p:cxnSp>
      </p:grpSp>
      <p:grpSp>
        <p:nvGrpSpPr>
          <p:cNvPr id="10" name="组合 9"/>
          <p:cNvGrpSpPr/>
          <p:nvPr>
            <p:custDataLst>
              <p:tags r:id="rId9"/>
            </p:custDataLst>
          </p:nvPr>
        </p:nvGrpSpPr>
        <p:grpSpPr>
          <a:xfrm>
            <a:off x="2342606" y="3359078"/>
            <a:ext cx="7780655" cy="1107996"/>
            <a:chOff x="818606" y="3285052"/>
            <a:chExt cx="7780655" cy="1107996"/>
          </a:xfrm>
        </p:grpSpPr>
        <p:sp>
          <p:nvSpPr>
            <p:cNvPr id="11" name="文本框 10"/>
            <p:cNvSpPr txBox="1"/>
            <p:nvPr>
              <p:custDataLst>
                <p:tags r:id="rId10"/>
              </p:custDataLst>
            </p:nvPr>
          </p:nvSpPr>
          <p:spPr>
            <a:xfrm>
              <a:off x="818606" y="3285052"/>
              <a:ext cx="1198775" cy="1107996"/>
            </a:xfrm>
            <a:prstGeom prst="rect">
              <a:avLst/>
            </a:prstGeom>
            <a:noFill/>
          </p:spPr>
          <p:txBody>
            <a:bodyPr wrap="square" tIns="0" rIns="0" bIns="0" rtlCol="0" anchor="ctr" anchorCtr="0">
              <a:normAutofit/>
            </a:bodyPr>
            <a:p>
              <a:pPr algn="ctr"/>
              <a:r>
                <a:rPr lang="en-US" altLang="zh-CN" sz="7200" dirty="0">
                  <a:solidFill>
                    <a:srgbClr val="8BC145"/>
                  </a:solidFill>
                  <a:sym typeface="Arial" panose="020B0604020202020204" pitchFamily="34" charset="0"/>
                </a:rPr>
                <a:t>03</a:t>
              </a:r>
              <a:endParaRPr lang="zh-CN" altLang="en-US" sz="7200" dirty="0">
                <a:solidFill>
                  <a:srgbClr val="8BC145"/>
                </a:solidFill>
                <a:sym typeface="Arial" panose="020B0604020202020204" pitchFamily="34" charset="0"/>
              </a:endParaRPr>
            </a:p>
          </p:txBody>
        </p:sp>
        <p:sp>
          <p:nvSpPr>
            <p:cNvPr id="12" name="文本框 11"/>
            <p:cNvSpPr txBox="1"/>
            <p:nvPr>
              <p:custDataLst>
                <p:tags r:id="rId11"/>
              </p:custDataLst>
            </p:nvPr>
          </p:nvSpPr>
          <p:spPr>
            <a:xfrm flipH="1">
              <a:off x="2094511" y="3337234"/>
              <a:ext cx="2349307" cy="1003631"/>
            </a:xfrm>
            <a:prstGeom prst="rect">
              <a:avLst/>
            </a:prstGeom>
            <a:noFill/>
          </p:spPr>
          <p:txBody>
            <a:bodyPr wrap="square" rtlCol="0" anchor="ctr" anchorCtr="0">
              <a:normAutofit/>
            </a:bodyPr>
            <a:p>
              <a:pPr algn="just">
                <a:lnSpc>
                  <a:spcPct val="120000"/>
                </a:lnSpc>
              </a:pPr>
              <a:r>
                <a:rPr lang="zh-CN" altLang="en-US" sz="1600" dirty="0">
                  <a:sym typeface="Arial" panose="020B0604020202020204" pitchFamily="34" charset="0"/>
                </a:rPr>
                <a:t>第二周，组内各种场景分类并以此结组。</a:t>
              </a:r>
              <a:endParaRPr lang="zh-CN" altLang="en-US" sz="1600" dirty="0">
                <a:sym typeface="Arial" panose="020B0604020202020204" pitchFamily="34" charset="0"/>
              </a:endParaRPr>
            </a:p>
          </p:txBody>
        </p:sp>
        <p:cxnSp>
          <p:nvCxnSpPr>
            <p:cNvPr id="14" name="直接连接符 13"/>
            <p:cNvCxnSpPr/>
            <p:nvPr>
              <p:custDataLst>
                <p:tags r:id="rId12"/>
              </p:custDataLst>
            </p:nvPr>
          </p:nvCxnSpPr>
          <p:spPr>
            <a:xfrm>
              <a:off x="963037" y="4340866"/>
              <a:ext cx="3480781" cy="0"/>
            </a:xfrm>
            <a:prstGeom prst="line">
              <a:avLst/>
            </a:prstGeom>
            <a:ln w="38100">
              <a:solidFill>
                <a:srgbClr val="8BC145"/>
              </a:solidFill>
            </a:ln>
          </p:spPr>
          <p:style>
            <a:lnRef idx="1">
              <a:srgbClr val="1D9A78"/>
            </a:lnRef>
            <a:fillRef idx="0">
              <a:srgbClr val="1D9A78"/>
            </a:fillRef>
            <a:effectRef idx="0">
              <a:srgbClr val="1D9A78"/>
            </a:effectRef>
            <a:fontRef idx="minor">
              <a:sysClr val="windowText" lastClr="000000"/>
            </a:fontRef>
          </p:style>
        </p:cxnSp>
        <p:sp>
          <p:nvSpPr>
            <p:cNvPr id="23" name="文本框 22"/>
            <p:cNvSpPr txBox="1"/>
            <p:nvPr>
              <p:custDataLst>
                <p:tags r:id="rId13"/>
              </p:custDataLst>
            </p:nvPr>
          </p:nvSpPr>
          <p:spPr>
            <a:xfrm>
              <a:off x="4700182" y="3285052"/>
              <a:ext cx="1198775" cy="1107996"/>
            </a:xfrm>
            <a:prstGeom prst="rect">
              <a:avLst/>
            </a:prstGeom>
            <a:noFill/>
          </p:spPr>
          <p:txBody>
            <a:bodyPr wrap="square" tIns="0" rIns="0" bIns="0" rtlCol="0" anchor="ctr" anchorCtr="0">
              <a:normAutofit/>
            </a:bodyPr>
            <a:p>
              <a:pPr algn="ctr"/>
              <a:r>
                <a:rPr lang="en-US" altLang="zh-CN" sz="7200" dirty="0">
                  <a:solidFill>
                    <a:srgbClr val="1D9A78"/>
                  </a:solidFill>
                  <a:sym typeface="Arial" panose="020B0604020202020204" pitchFamily="34" charset="0"/>
                </a:rPr>
                <a:t>04</a:t>
              </a:r>
              <a:endParaRPr lang="zh-CN" altLang="en-US" sz="7200" dirty="0">
                <a:solidFill>
                  <a:srgbClr val="1D9A78"/>
                </a:solidFill>
                <a:sym typeface="Arial" panose="020B0604020202020204" pitchFamily="34" charset="0"/>
              </a:endParaRPr>
            </a:p>
          </p:txBody>
        </p:sp>
        <p:sp>
          <p:nvSpPr>
            <p:cNvPr id="24" name="文本框 23"/>
            <p:cNvSpPr txBox="1"/>
            <p:nvPr>
              <p:custDataLst>
                <p:tags r:id="rId14"/>
              </p:custDataLst>
            </p:nvPr>
          </p:nvSpPr>
          <p:spPr>
            <a:xfrm flipH="1">
              <a:off x="5976076" y="3337122"/>
              <a:ext cx="2623185" cy="1003935"/>
            </a:xfrm>
            <a:prstGeom prst="rect">
              <a:avLst/>
            </a:prstGeom>
            <a:noFill/>
          </p:spPr>
          <p:txBody>
            <a:bodyPr wrap="square" rtlCol="0" anchor="ctr" anchorCtr="0"/>
            <a:p>
              <a:pPr algn="just">
                <a:lnSpc>
                  <a:spcPct val="120000"/>
                </a:lnSpc>
              </a:pPr>
              <a:r>
                <a:rPr lang="zh-CN" altLang="en-US" sz="1600" dirty="0">
                  <a:sym typeface="Arial" panose="020B0604020202020204" pitchFamily="34" charset="0"/>
                </a:rPr>
                <a:t>第三周，在班级内演出，请大家展开讨论及批评，以便进行深入一步的修改。</a:t>
              </a:r>
              <a:endParaRPr lang="zh-CN" altLang="en-US" sz="1600" dirty="0">
                <a:sym typeface="Arial" panose="020B0604020202020204" pitchFamily="34" charset="0"/>
              </a:endParaRPr>
            </a:p>
          </p:txBody>
        </p:sp>
        <p:cxnSp>
          <p:nvCxnSpPr>
            <p:cNvPr id="25" name="直接连接符 24"/>
            <p:cNvCxnSpPr/>
            <p:nvPr>
              <p:custDataLst>
                <p:tags r:id="rId15"/>
              </p:custDataLst>
            </p:nvPr>
          </p:nvCxnSpPr>
          <p:spPr>
            <a:xfrm>
              <a:off x="4844613" y="4340866"/>
              <a:ext cx="3480781" cy="0"/>
            </a:xfrm>
            <a:prstGeom prst="line">
              <a:avLst/>
            </a:prstGeom>
            <a:ln w="38100"/>
          </p:spPr>
          <p:style>
            <a:lnRef idx="1">
              <a:srgbClr val="1D9A78"/>
            </a:lnRef>
            <a:fillRef idx="0">
              <a:srgbClr val="1D9A78"/>
            </a:fillRef>
            <a:effectRef idx="0">
              <a:srgbClr val="1D9A78"/>
            </a:effectRef>
            <a:fontRef idx="minor">
              <a:sysClr val="windowText" lastClr="000000"/>
            </a:fontRef>
          </p:style>
        </p:cxnSp>
      </p:grpSp>
      <p:grpSp>
        <p:nvGrpSpPr>
          <p:cNvPr id="15" name="组合 14"/>
          <p:cNvGrpSpPr/>
          <p:nvPr>
            <p:custDataLst>
              <p:tags r:id="rId16"/>
            </p:custDataLst>
          </p:nvPr>
        </p:nvGrpSpPr>
        <p:grpSpPr>
          <a:xfrm>
            <a:off x="2342606" y="4749322"/>
            <a:ext cx="7506788" cy="1107996"/>
            <a:chOff x="818606" y="4801575"/>
            <a:chExt cx="7506788" cy="1107996"/>
          </a:xfrm>
        </p:grpSpPr>
        <p:sp>
          <p:nvSpPr>
            <p:cNvPr id="16" name="文本框 15"/>
            <p:cNvSpPr txBox="1"/>
            <p:nvPr>
              <p:custDataLst>
                <p:tags r:id="rId17"/>
              </p:custDataLst>
            </p:nvPr>
          </p:nvSpPr>
          <p:spPr>
            <a:xfrm>
              <a:off x="818606" y="4801575"/>
              <a:ext cx="1198775" cy="1107996"/>
            </a:xfrm>
            <a:prstGeom prst="rect">
              <a:avLst/>
            </a:prstGeom>
            <a:noFill/>
          </p:spPr>
          <p:txBody>
            <a:bodyPr wrap="square" tIns="0" rIns="0" bIns="0" rtlCol="0" anchor="ctr" anchorCtr="0">
              <a:normAutofit/>
            </a:bodyPr>
            <a:p>
              <a:pPr algn="ctr"/>
              <a:r>
                <a:rPr lang="en-US" altLang="zh-CN" sz="7200" dirty="0">
                  <a:solidFill>
                    <a:srgbClr val="1D9A78"/>
                  </a:solidFill>
                  <a:sym typeface="Arial" panose="020B0604020202020204" pitchFamily="34" charset="0"/>
                </a:rPr>
                <a:t>05</a:t>
              </a:r>
              <a:endParaRPr lang="zh-CN" altLang="en-US" sz="7200" dirty="0">
                <a:solidFill>
                  <a:srgbClr val="1D9A78"/>
                </a:solidFill>
                <a:sym typeface="Arial" panose="020B0604020202020204" pitchFamily="34" charset="0"/>
              </a:endParaRPr>
            </a:p>
          </p:txBody>
        </p:sp>
        <p:sp>
          <p:nvSpPr>
            <p:cNvPr id="17" name="文本框 16"/>
            <p:cNvSpPr txBox="1"/>
            <p:nvPr>
              <p:custDataLst>
                <p:tags r:id="rId18"/>
              </p:custDataLst>
            </p:nvPr>
          </p:nvSpPr>
          <p:spPr>
            <a:xfrm flipH="1">
              <a:off x="2094511" y="4853757"/>
              <a:ext cx="2349307" cy="1003631"/>
            </a:xfrm>
            <a:prstGeom prst="rect">
              <a:avLst/>
            </a:prstGeom>
            <a:noFill/>
          </p:spPr>
          <p:txBody>
            <a:bodyPr wrap="square" rtlCol="0" anchor="ctr" anchorCtr="0"/>
            <a:p>
              <a:pPr algn="just">
                <a:lnSpc>
                  <a:spcPct val="120000"/>
                </a:lnSpc>
              </a:pPr>
              <a:r>
                <a:rPr lang="zh-CN" altLang="en-US" sz="1600" dirty="0">
                  <a:sym typeface="Arial" panose="020B0604020202020204" pitchFamily="34" charset="0"/>
                </a:rPr>
                <a:t>第四周，将修改后的剧本进行排练、演出，并以小视频形式录制。</a:t>
              </a:r>
              <a:endParaRPr lang="zh-CN" altLang="en-US" sz="1600" dirty="0">
                <a:sym typeface="Arial" panose="020B0604020202020204" pitchFamily="34" charset="0"/>
              </a:endParaRPr>
            </a:p>
          </p:txBody>
        </p:sp>
        <p:cxnSp>
          <p:nvCxnSpPr>
            <p:cNvPr id="18" name="直接连接符 17"/>
            <p:cNvCxnSpPr/>
            <p:nvPr>
              <p:custDataLst>
                <p:tags r:id="rId19"/>
              </p:custDataLst>
            </p:nvPr>
          </p:nvCxnSpPr>
          <p:spPr>
            <a:xfrm>
              <a:off x="963037" y="5857389"/>
              <a:ext cx="3480781" cy="0"/>
            </a:xfrm>
            <a:prstGeom prst="line">
              <a:avLst/>
            </a:prstGeom>
            <a:ln w="38100"/>
          </p:spPr>
          <p:style>
            <a:lnRef idx="1">
              <a:srgbClr val="1D9A78"/>
            </a:lnRef>
            <a:fillRef idx="0">
              <a:srgbClr val="1D9A78"/>
            </a:fillRef>
            <a:effectRef idx="0">
              <a:srgbClr val="1D9A78"/>
            </a:effectRef>
            <a:fontRef idx="minor">
              <a:sysClr val="windowText" lastClr="000000"/>
            </a:fontRef>
          </p:style>
        </p:cxnSp>
        <p:sp>
          <p:nvSpPr>
            <p:cNvPr id="27" name="文本框 26"/>
            <p:cNvSpPr txBox="1"/>
            <p:nvPr>
              <p:custDataLst>
                <p:tags r:id="rId20"/>
              </p:custDataLst>
            </p:nvPr>
          </p:nvSpPr>
          <p:spPr>
            <a:xfrm>
              <a:off x="4700182" y="4801575"/>
              <a:ext cx="1198775" cy="1107996"/>
            </a:xfrm>
            <a:prstGeom prst="rect">
              <a:avLst/>
            </a:prstGeom>
            <a:noFill/>
          </p:spPr>
          <p:txBody>
            <a:bodyPr wrap="square" tIns="0" rIns="0" bIns="0" rtlCol="0" anchor="ctr" anchorCtr="0">
              <a:normAutofit/>
            </a:bodyPr>
            <a:p>
              <a:pPr algn="ctr"/>
              <a:r>
                <a:rPr lang="en-US" altLang="zh-CN" sz="7200" dirty="0">
                  <a:solidFill>
                    <a:srgbClr val="8BC145"/>
                  </a:solidFill>
                  <a:sym typeface="Arial" panose="020B0604020202020204" pitchFamily="34" charset="0"/>
                </a:rPr>
                <a:t>06</a:t>
              </a:r>
              <a:endParaRPr lang="zh-CN" altLang="en-US" sz="7200" dirty="0">
                <a:solidFill>
                  <a:srgbClr val="8BC145"/>
                </a:solidFill>
                <a:sym typeface="Arial" panose="020B0604020202020204" pitchFamily="34" charset="0"/>
              </a:endParaRPr>
            </a:p>
          </p:txBody>
        </p:sp>
        <p:sp>
          <p:nvSpPr>
            <p:cNvPr id="28" name="文本框 27"/>
            <p:cNvSpPr txBox="1"/>
            <p:nvPr>
              <p:custDataLst>
                <p:tags r:id="rId21"/>
              </p:custDataLst>
            </p:nvPr>
          </p:nvSpPr>
          <p:spPr>
            <a:xfrm flipH="1">
              <a:off x="5976087" y="4853757"/>
              <a:ext cx="2349307" cy="1003631"/>
            </a:xfrm>
            <a:prstGeom prst="rect">
              <a:avLst/>
            </a:prstGeom>
            <a:noFill/>
          </p:spPr>
          <p:txBody>
            <a:bodyPr wrap="square" rtlCol="0" anchor="ctr" anchorCtr="0"/>
            <a:p>
              <a:pPr algn="just">
                <a:lnSpc>
                  <a:spcPct val="120000"/>
                </a:lnSpc>
              </a:pPr>
              <a:r>
                <a:rPr lang="zh-CN" altLang="en-US" sz="1600" dirty="0">
                  <a:sym typeface="Arial" panose="020B0604020202020204" pitchFamily="34" charset="0"/>
                </a:rPr>
                <a:t>各组初步总结，按照戏剧规律评价这次活动，教师在课堂上进行讲评。</a:t>
              </a:r>
              <a:endParaRPr lang="zh-CN" altLang="en-US" sz="1600" dirty="0">
                <a:sym typeface="Arial" panose="020B0604020202020204" pitchFamily="34" charset="0"/>
              </a:endParaRPr>
            </a:p>
          </p:txBody>
        </p:sp>
        <p:cxnSp>
          <p:nvCxnSpPr>
            <p:cNvPr id="29" name="直接连接符 28"/>
            <p:cNvCxnSpPr/>
            <p:nvPr>
              <p:custDataLst>
                <p:tags r:id="rId22"/>
              </p:custDataLst>
            </p:nvPr>
          </p:nvCxnSpPr>
          <p:spPr>
            <a:xfrm>
              <a:off x="4844613" y="5857389"/>
              <a:ext cx="3480781" cy="0"/>
            </a:xfrm>
            <a:prstGeom prst="line">
              <a:avLst/>
            </a:prstGeom>
            <a:ln w="38100">
              <a:solidFill>
                <a:srgbClr val="8BC145"/>
              </a:solidFill>
            </a:ln>
          </p:spPr>
          <p:style>
            <a:lnRef idx="1">
              <a:srgbClr val="1D9A78"/>
            </a:lnRef>
            <a:fillRef idx="0">
              <a:srgbClr val="1D9A78"/>
            </a:fillRef>
            <a:effectRef idx="0">
              <a:srgbClr val="1D9A78"/>
            </a:effectRef>
            <a:fontRef idx="minor">
              <a:sysClr val="windowText" lastClr="000000"/>
            </a:fontRef>
          </p:style>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sym typeface="+mn-ea"/>
              </a:rPr>
              <a:t>戏剧实践游戏</a:t>
            </a:r>
            <a:endParaRPr lang="zh-CN" altLang="en-US" sz="1600">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1814830" y="1156335"/>
            <a:ext cx="1584960" cy="337185"/>
          </a:xfrm>
          <a:prstGeom prst="rect">
            <a:avLst/>
          </a:prstGeom>
          <a:noFill/>
        </p:spPr>
        <p:txBody>
          <a:bodyPr wrap="square" rtlCol="0">
            <a:spAutoFit/>
          </a:bodyPr>
          <a:p>
            <a:r>
              <a:rPr lang="zh-CN" altLang="en-US" sz="1600"/>
              <a:t>活动指导</a:t>
            </a:r>
            <a:endParaRPr lang="zh-CN" altLang="en-US" sz="1600"/>
          </a:p>
        </p:txBody>
      </p:sp>
      <p:sp>
        <p:nvSpPr>
          <p:cNvPr id="37" name="椭圆 36"/>
          <p:cNvSpPr/>
          <p:nvPr>
            <p:custDataLst>
              <p:tags r:id="rId2"/>
            </p:custDataLst>
          </p:nvPr>
        </p:nvSpPr>
        <p:spPr>
          <a:xfrm>
            <a:off x="4788535" y="2370942"/>
            <a:ext cx="984250" cy="984250"/>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38" name="L 形 37"/>
          <p:cNvSpPr/>
          <p:nvPr>
            <p:custDataLst>
              <p:tags r:id="rId3"/>
            </p:custDataLst>
          </p:nvPr>
        </p:nvSpPr>
        <p:spPr>
          <a:xfrm>
            <a:off x="4674235" y="2234417"/>
            <a:ext cx="878205" cy="1256665"/>
          </a:xfrm>
          <a:prstGeom prst="corner">
            <a:avLst>
              <a:gd name="adj1" fmla="val 4520"/>
              <a:gd name="adj2" fmla="val 5367"/>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0" name="L 形 39"/>
          <p:cNvSpPr/>
          <p:nvPr>
            <p:custDataLst>
              <p:tags r:id="rId4"/>
            </p:custDataLst>
          </p:nvPr>
        </p:nvSpPr>
        <p:spPr>
          <a:xfrm flipH="1" flipV="1">
            <a:off x="5009515" y="2234417"/>
            <a:ext cx="878205" cy="1256665"/>
          </a:xfrm>
          <a:prstGeom prst="corner">
            <a:avLst>
              <a:gd name="adj1" fmla="val 4520"/>
              <a:gd name="adj2" fmla="val 536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1" name="KSO_Shape"/>
          <p:cNvSpPr/>
          <p:nvPr>
            <p:custDataLst>
              <p:tags r:id="rId5"/>
            </p:custDataLst>
          </p:nvPr>
        </p:nvSpPr>
        <p:spPr bwMode="auto">
          <a:xfrm>
            <a:off x="5008880" y="2561442"/>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42" name="椭圆 41"/>
          <p:cNvSpPr/>
          <p:nvPr>
            <p:custDataLst>
              <p:tags r:id="rId6"/>
            </p:custDataLst>
          </p:nvPr>
        </p:nvSpPr>
        <p:spPr>
          <a:xfrm>
            <a:off x="4788535" y="4046072"/>
            <a:ext cx="984250" cy="98425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3" name="L 形 42"/>
          <p:cNvSpPr/>
          <p:nvPr>
            <p:custDataLst>
              <p:tags r:id="rId7"/>
            </p:custDataLst>
          </p:nvPr>
        </p:nvSpPr>
        <p:spPr>
          <a:xfrm>
            <a:off x="4674235" y="3910182"/>
            <a:ext cx="878205" cy="1256665"/>
          </a:xfrm>
          <a:prstGeom prst="corner">
            <a:avLst>
              <a:gd name="adj1" fmla="val 4520"/>
              <a:gd name="adj2" fmla="val 5367"/>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4" name="L 形 43"/>
          <p:cNvSpPr/>
          <p:nvPr>
            <p:custDataLst>
              <p:tags r:id="rId8"/>
            </p:custDataLst>
          </p:nvPr>
        </p:nvSpPr>
        <p:spPr>
          <a:xfrm flipH="1" flipV="1">
            <a:off x="5009515" y="3910182"/>
            <a:ext cx="878205" cy="1256665"/>
          </a:xfrm>
          <a:prstGeom prst="corner">
            <a:avLst>
              <a:gd name="adj1" fmla="val 4520"/>
              <a:gd name="adj2" fmla="val 5367"/>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39" name="KSO_Shape"/>
          <p:cNvSpPr>
            <a:spLocks noChangeAspect="1"/>
          </p:cNvSpPr>
          <p:nvPr>
            <p:custDataLst>
              <p:tags r:id="rId9"/>
            </p:custDataLst>
          </p:nvPr>
        </p:nvSpPr>
        <p:spPr bwMode="auto">
          <a:xfrm>
            <a:off x="4979035" y="4237207"/>
            <a:ext cx="603250" cy="601980"/>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67" name="文本框 66"/>
          <p:cNvSpPr txBox="1"/>
          <p:nvPr>
            <p:custDataLst>
              <p:tags r:id="rId10"/>
            </p:custDataLst>
          </p:nvPr>
        </p:nvSpPr>
        <p:spPr>
          <a:xfrm>
            <a:off x="1064585" y="3940314"/>
            <a:ext cx="3301200" cy="475742"/>
          </a:xfrm>
          <a:prstGeom prst="rect">
            <a:avLst/>
          </a:prstGeom>
          <a:noFill/>
        </p:spPr>
        <p:txBody>
          <a:bodyPr wrap="square" bIns="0" rtlCol="0" anchor="b"/>
          <a:p>
            <a:pPr algn="l">
              <a:lnSpc>
                <a:spcPct val="120000"/>
              </a:lnSpc>
            </a:pPr>
            <a:r>
              <a:rPr lang="zh-CN" altLang="en-US" sz="1600" b="1" spc="300">
                <a:solidFill>
                  <a:srgbClr val="1AA3AA"/>
                </a:solidFill>
                <a:latin typeface="黑体" panose="02010609060101010101" charset="-122"/>
                <a:ea typeface="黑体" panose="02010609060101010101" charset="-122"/>
                <a:cs typeface="+mn-ea"/>
                <a:sym typeface="Arial" panose="020B0604020202020204" pitchFamily="34" charset="0"/>
              </a:rPr>
              <a:t>3. 展示场地需由班级相关人员布置打扫。</a:t>
            </a:r>
            <a:endParaRPr lang="zh-CN" altLang="en-US" sz="1600" b="1" spc="300">
              <a:solidFill>
                <a:srgbClr val="1AA3AA"/>
              </a:solidFill>
              <a:latin typeface="黑体" panose="02010609060101010101" charset="-122"/>
              <a:ea typeface="黑体" panose="02010609060101010101" charset="-122"/>
              <a:cs typeface="+mn-ea"/>
              <a:sym typeface="Arial" panose="020B0604020202020204" pitchFamily="34" charset="0"/>
            </a:endParaRPr>
          </a:p>
        </p:txBody>
      </p:sp>
      <p:sp>
        <p:nvSpPr>
          <p:cNvPr id="70" name="文本框 69"/>
          <p:cNvSpPr txBox="1"/>
          <p:nvPr>
            <p:custDataLst>
              <p:tags r:id="rId11"/>
            </p:custDataLst>
          </p:nvPr>
        </p:nvSpPr>
        <p:spPr>
          <a:xfrm>
            <a:off x="1064895" y="2417445"/>
            <a:ext cx="3301365" cy="598805"/>
          </a:xfrm>
          <a:prstGeom prst="rect">
            <a:avLst/>
          </a:prstGeom>
          <a:noFill/>
        </p:spPr>
        <p:txBody>
          <a:bodyPr wrap="square" bIns="0" rtlCol="0" anchor="b"/>
          <a:p>
            <a:pPr algn="l">
              <a:lnSpc>
                <a:spcPct val="120000"/>
              </a:lnSpc>
            </a:pPr>
            <a:r>
              <a:rPr lang="zh-CN" altLang="en-US" sz="1600" b="1" spc="300">
                <a:solidFill>
                  <a:srgbClr val="1F74AD"/>
                </a:solidFill>
                <a:latin typeface="黑体" panose="02010609060101010101" charset="-122"/>
                <a:ea typeface="黑体" panose="02010609060101010101" charset="-122"/>
                <a:cs typeface="+mn-ea"/>
                <a:sym typeface="Arial" panose="020B0604020202020204" pitchFamily="34" charset="0"/>
              </a:rPr>
              <a:t>1. 整个活动必须遵守学校的相关规定。</a:t>
            </a:r>
            <a:endParaRPr lang="zh-CN" altLang="en-US" sz="1600" b="1" spc="300">
              <a:solidFill>
                <a:srgbClr val="1F74AD"/>
              </a:solidFill>
              <a:latin typeface="黑体" panose="02010609060101010101" charset="-122"/>
              <a:ea typeface="黑体" panose="02010609060101010101" charset="-122"/>
              <a:cs typeface="+mn-ea"/>
              <a:sym typeface="Arial" panose="020B0604020202020204" pitchFamily="34" charset="0"/>
            </a:endParaRPr>
          </a:p>
        </p:txBody>
      </p:sp>
      <p:sp>
        <p:nvSpPr>
          <p:cNvPr id="54" name="椭圆 53"/>
          <p:cNvSpPr/>
          <p:nvPr>
            <p:custDataLst>
              <p:tags r:id="rId12"/>
            </p:custDataLst>
          </p:nvPr>
        </p:nvSpPr>
        <p:spPr>
          <a:xfrm flipH="1" flipV="1">
            <a:off x="6419084" y="4046411"/>
            <a:ext cx="984107" cy="98410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55" name="L 形 54"/>
          <p:cNvSpPr/>
          <p:nvPr>
            <p:custDataLst>
              <p:tags r:id="rId13"/>
            </p:custDataLst>
          </p:nvPr>
        </p:nvSpPr>
        <p:spPr>
          <a:xfrm flipH="1" flipV="1">
            <a:off x="6639710" y="3910080"/>
            <a:ext cx="878022" cy="1256767"/>
          </a:xfrm>
          <a:prstGeom prst="corner">
            <a:avLst>
              <a:gd name="adj1" fmla="val 4520"/>
              <a:gd name="adj2" fmla="val 5367"/>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56" name="L 形 55"/>
          <p:cNvSpPr/>
          <p:nvPr>
            <p:custDataLst>
              <p:tags r:id="rId14"/>
            </p:custDataLst>
          </p:nvPr>
        </p:nvSpPr>
        <p:spPr>
          <a:xfrm>
            <a:off x="6304545" y="3910080"/>
            <a:ext cx="878022" cy="1256767"/>
          </a:xfrm>
          <a:prstGeom prst="corner">
            <a:avLst>
              <a:gd name="adj1" fmla="val 4520"/>
              <a:gd name="adj2" fmla="val 536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76" name="KSO_Shape"/>
          <p:cNvSpPr>
            <a:spLocks noChangeAspect="1"/>
          </p:cNvSpPr>
          <p:nvPr>
            <p:custDataLst>
              <p:tags r:id="rId15"/>
            </p:custDataLst>
          </p:nvPr>
        </p:nvSpPr>
        <p:spPr bwMode="auto">
          <a:xfrm>
            <a:off x="6609931" y="4280056"/>
            <a:ext cx="602948" cy="516812"/>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58" name="椭圆 57"/>
          <p:cNvSpPr/>
          <p:nvPr>
            <p:custDataLst>
              <p:tags r:id="rId16"/>
            </p:custDataLst>
          </p:nvPr>
        </p:nvSpPr>
        <p:spPr>
          <a:xfrm flipH="1" flipV="1">
            <a:off x="6419084" y="2371045"/>
            <a:ext cx="984107" cy="98410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59" name="L 形 58"/>
          <p:cNvSpPr/>
          <p:nvPr>
            <p:custDataLst>
              <p:tags r:id="rId17"/>
            </p:custDataLst>
          </p:nvPr>
        </p:nvSpPr>
        <p:spPr>
          <a:xfrm flipH="1" flipV="1">
            <a:off x="6639710" y="2234714"/>
            <a:ext cx="878022" cy="1256767"/>
          </a:xfrm>
          <a:prstGeom prst="corner">
            <a:avLst>
              <a:gd name="adj1" fmla="val 4520"/>
              <a:gd name="adj2" fmla="val 5367"/>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60" name="L 形 59"/>
          <p:cNvSpPr/>
          <p:nvPr>
            <p:custDataLst>
              <p:tags r:id="rId18"/>
            </p:custDataLst>
          </p:nvPr>
        </p:nvSpPr>
        <p:spPr>
          <a:xfrm>
            <a:off x="6304545" y="2234714"/>
            <a:ext cx="878022" cy="1256767"/>
          </a:xfrm>
          <a:prstGeom prst="corner">
            <a:avLst>
              <a:gd name="adj1" fmla="val 4520"/>
              <a:gd name="adj2" fmla="val 536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77" name="KSO_Shape"/>
          <p:cNvSpPr>
            <a:spLocks noChangeAspect="1"/>
          </p:cNvSpPr>
          <p:nvPr>
            <p:custDataLst>
              <p:tags r:id="rId19"/>
            </p:custDataLst>
          </p:nvPr>
        </p:nvSpPr>
        <p:spPr bwMode="auto">
          <a:xfrm>
            <a:off x="6670014" y="2561623"/>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96" name="文本框 95"/>
          <p:cNvSpPr txBox="1"/>
          <p:nvPr>
            <p:custDataLst>
              <p:tags r:id="rId20"/>
            </p:custDataLst>
          </p:nvPr>
        </p:nvSpPr>
        <p:spPr>
          <a:xfrm>
            <a:off x="7860030" y="3940175"/>
            <a:ext cx="3301365" cy="586105"/>
          </a:xfrm>
          <a:prstGeom prst="rect">
            <a:avLst/>
          </a:prstGeom>
          <a:noFill/>
        </p:spPr>
        <p:txBody>
          <a:bodyPr wrap="square" bIns="0" rtlCol="0" anchor="b"/>
          <a:p>
            <a:pPr>
              <a:lnSpc>
                <a:spcPct val="120000"/>
              </a:lnSpc>
            </a:pPr>
            <a:r>
              <a:rPr lang="zh-CN" altLang="en-US" sz="1600" b="1" spc="300">
                <a:solidFill>
                  <a:srgbClr val="69A35B"/>
                </a:solidFill>
                <a:latin typeface="黑体" panose="02010609060101010101" charset="-122"/>
                <a:ea typeface="黑体" panose="02010609060101010101" charset="-122"/>
                <a:cs typeface="+mn-ea"/>
                <a:sym typeface="Arial" panose="020B0604020202020204" pitchFamily="34" charset="0"/>
              </a:rPr>
              <a:t>4. 活动过程中鼓励同学们积极参与。</a:t>
            </a:r>
            <a:endParaRPr lang="zh-CN" altLang="en-US" sz="1600" b="1" spc="300">
              <a:solidFill>
                <a:srgbClr val="69A35B"/>
              </a:solidFill>
              <a:latin typeface="黑体" panose="02010609060101010101" charset="-122"/>
              <a:ea typeface="黑体" panose="02010609060101010101" charset="-122"/>
              <a:cs typeface="+mn-ea"/>
              <a:sym typeface="Arial" panose="020B0604020202020204" pitchFamily="34" charset="0"/>
            </a:endParaRPr>
          </a:p>
        </p:txBody>
      </p:sp>
      <p:sp>
        <p:nvSpPr>
          <p:cNvPr id="94" name="文本框 93"/>
          <p:cNvSpPr txBox="1"/>
          <p:nvPr>
            <p:custDataLst>
              <p:tags r:id="rId21"/>
            </p:custDataLst>
          </p:nvPr>
        </p:nvSpPr>
        <p:spPr>
          <a:xfrm>
            <a:off x="7860030" y="2417445"/>
            <a:ext cx="3610610" cy="747395"/>
          </a:xfrm>
          <a:prstGeom prst="rect">
            <a:avLst/>
          </a:prstGeom>
          <a:noFill/>
        </p:spPr>
        <p:txBody>
          <a:bodyPr wrap="square" bIns="0" rtlCol="0" anchor="b"/>
          <a:p>
            <a:pPr>
              <a:lnSpc>
                <a:spcPct val="120000"/>
              </a:lnSpc>
            </a:pPr>
            <a:r>
              <a:rPr lang="zh-CN" altLang="en-US" b="1" spc="300">
                <a:solidFill>
                  <a:srgbClr val="3498DB"/>
                </a:solidFill>
                <a:latin typeface="黑体" panose="02010609060101010101" charset="-122"/>
                <a:ea typeface="黑体" panose="02010609060101010101" charset="-122"/>
                <a:cs typeface="+mn-ea"/>
                <a:sym typeface="Arial" panose="020B0604020202020204" pitchFamily="34" charset="0"/>
              </a:rPr>
              <a:t>2. 不得扰乱正常教学秩序，不得干扰他人正常学习生活。</a:t>
            </a:r>
            <a:endParaRPr lang="zh-CN" altLang="en-US" b="1" spc="300">
              <a:solidFill>
                <a:srgbClr val="3498DB"/>
              </a:solidFill>
              <a:latin typeface="黑体" panose="02010609060101010101" charset="-122"/>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4</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076826" y="3067684"/>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戏曲审美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662305" y="1204595"/>
            <a:ext cx="6356350"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讲述：《挑滑车》是京剧传统剧目（图 8-4-1），长靠武生戏，又名《牛头山》，常与《牛皋下书》连演。《挑滑车》剧目取材于《说岳全传》第三十九回。南宋初年，金兵侵犯江南。岳飞与金兀术会战，岳飞的兵马被金兵围困在牛头山（宋高宗赵构也被困在牛头山）。金兀术知道岳营的兵将骁勇善战，难以取胜，于是调来铁滑车，阻击宋兵冲出山口。双方交战时，高宠冲出助战，大败金兀术，于是乘胜追击，在牛头山战场西北角遇金兵大营，以为是屯粮之所，单骑踏营。金军元帅哈铁龙以铁滑车阻拦。高宠奋不顾身，用枪连续挑翻了十一辆滑车，终因坐下马匹力尽，挑第十二辆铁滑车时被压死。《说岳全传》原文是这么表达的：“……到得第十二辆，高宠又是一枪，谁知坐下那匹马力尽筋疲，口吐鲜血，蹲将下来，把高宠掀翻在地，早被铁滑车碾得稀扁了……”金兵滑车被破，抵挡不住，仓皇败走，岳飞大获全胜，解除了牛头山的包围。</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京剧《挑滑车》</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5" name="图片 4"/>
          <p:cNvPicPr>
            <a:picLocks noChangeAspect="1"/>
          </p:cNvPicPr>
          <p:nvPr/>
        </p:nvPicPr>
        <p:blipFill>
          <a:blip r:embed="rId2"/>
          <a:stretch>
            <a:fillRect/>
          </a:stretch>
        </p:blipFill>
        <p:spPr>
          <a:xfrm>
            <a:off x="7018655" y="1437005"/>
            <a:ext cx="4693920" cy="44272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877570" y="1137920"/>
            <a:ext cx="6055360"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观影：观看京剧《挑滑车》（图 8-4-3），根据相关内容，就戏曲动作中是如何表现高宠挑第十二辆滑车时的竭尽全力展开讨论。你认为，高宠保家卫国的精神与我们现今抗疫工作者的大无畏精神有哪些异同？哪些品质是值得我们当代大学生学习的？</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讨论：跟着视频模仿动作，体会高宠的高大形象。你认为该怎样欣赏传统戏曲？观看传统戏曲，最要着力鉴赏的点在哪里？</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戏曲起源于原始歌舞，是一种历史悠久的综合舞台艺术样式，经过汉、唐到宋、金才逐步形成。它的特点是将众多艺术形式以一种标准聚合在一起，在共同具有的性质中体现其各自的个性。经过长期的发展和演变，以京剧、越剧、黄梅戏、评剧、豫剧五大戏曲剧种为核心的中华戏曲百花苑逐步形成。中国戏曲剧种种类繁多，据不完全统计，中国各民族地区地方戏曲剧种约有 360 多种，传统剧目数以万计。</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京剧《挑滑车》</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6932930" y="1390650"/>
            <a:ext cx="4697730" cy="40767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894715" y="1280160"/>
            <a:ext cx="6753225" cy="489267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讲述：昆曲《牡丹亭》，原名《还魂记》，是明代剧作家汤显祖的代表作（图 8-4-4），描写的是大家闺秀杜丽娘和书生柳梦梅的生死之恋。《牡丹亭》与《紫钗记》《南柯记》和《邯郸记》并称为“玉茗堂四梦”。</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观影：观看昆曲《牡丹亭》，根据相关内容，就戏曲中如何运用动作表达杜丽娘内心的情感展开讨论。你认为杜丽娘的爱情观在我们现代适用吗？我们当代大学生应该如何理解爱情，如何正确追求自己的爱情？</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讨论：跟着视频学唱一两句昆曲，说一说你是怎样理解传统戏曲的对白，尤其是唱词为什么要拉声拉调，以至于吐字时间长得“使人难受”。</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杜丽娘这样的行为，正是对所谓恋爱自由、死而不怨的强烈呼唤。由唯唯诺诺的官宦之家的千金小姐，发展到勇于决裂、敢于献身的深情女郎，这是杜丽娘性格的第一度发展。第一度发展是如此的迅捷，升华得如此强烈，梦醒之后与现实的距离和反差又是如此之巨大，以致杜丽娘不得不付出燃尽生命全部能量的代价。</a:t>
            </a:r>
            <a:endParaRPr lang="zh-CN" altLang="en-US" sz="1600" dirty="0">
              <a:solidFill>
                <a:schemeClr val="tx1">
                  <a:lumMod val="65000"/>
                  <a:lumOff val="35000"/>
                </a:schemeClr>
              </a:solidFill>
              <a:latin typeface="Bahnschrift SemiLight" panose="020B0502040204020203" pitchFamily="34" charset="0"/>
            </a:endParaRPr>
          </a:p>
        </p:txBody>
      </p:sp>
      <p:sp>
        <p:nvSpPr>
          <p:cNvPr id="4" name="文本框 3"/>
          <p:cNvSpPr txBox="1"/>
          <p:nvPr/>
        </p:nvSpPr>
        <p:spPr>
          <a:xfrm>
            <a:off x="1586865" y="800735"/>
            <a:ext cx="2341245"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昆曲《牡丹亭》</a:t>
            </a:r>
            <a:endParaRPr lang="zh-CN" altLang="en-US" sz="1600">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2"/>
          <a:stretch>
            <a:fillRect/>
          </a:stretch>
        </p:blipFill>
        <p:spPr>
          <a:xfrm>
            <a:off x="7762240" y="1913255"/>
            <a:ext cx="3703955" cy="30308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7747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rPr>
              <a:t>戏曲的由来、发展和审美方法</a:t>
            </a:r>
            <a:endParaRPr lang="zh-CN" altLang="en-US" sz="1600">
              <a:solidFill>
                <a:schemeClr val="accent1"/>
              </a:solidFill>
              <a:effectLst>
                <a:outerShdw blurRad="38100" dist="25400" dir="5400000" algn="ctr" rotWithShape="0">
                  <a:srgbClr val="6E747A">
                    <a:alpha val="43000"/>
                  </a:srgbClr>
                </a:outerShdw>
              </a:effectLst>
            </a:endParaRPr>
          </a:p>
        </p:txBody>
      </p:sp>
      <p:grpSp>
        <p:nvGrpSpPr>
          <p:cNvPr id="102" name="组合 101"/>
          <p:cNvGrpSpPr/>
          <p:nvPr>
            <p:custDataLst>
              <p:tags r:id="rId2"/>
            </p:custDataLst>
          </p:nvPr>
        </p:nvGrpSpPr>
        <p:grpSpPr>
          <a:xfrm>
            <a:off x="6527842" y="2150708"/>
            <a:ext cx="960102" cy="2382732"/>
            <a:chOff x="6706729" y="3220048"/>
            <a:chExt cx="960102" cy="2382732"/>
          </a:xfrm>
          <a:solidFill>
            <a:sysClr val="window" lastClr="FFFFFF">
              <a:lumMod val="95000"/>
            </a:sysClr>
          </a:solidFill>
        </p:grpSpPr>
        <p:sp>
          <p:nvSpPr>
            <p:cNvPr id="103" name="任意多边形 48"/>
            <p:cNvSpPr/>
            <p:nvPr>
              <p:custDataLst>
                <p:tags r:id="rId3"/>
              </p:custDataLst>
            </p:nvPr>
          </p:nvSpPr>
          <p:spPr bwMode="auto">
            <a:xfrm>
              <a:off x="7126774" y="3548895"/>
              <a:ext cx="540057" cy="2053885"/>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104" name="任意多边形 49"/>
            <p:cNvSpPr/>
            <p:nvPr>
              <p:custDataLst>
                <p:tags r:id="rId4"/>
              </p:custDataLst>
            </p:nvPr>
          </p:nvSpPr>
          <p:spPr bwMode="auto">
            <a:xfrm>
              <a:off x="6777646" y="3405734"/>
              <a:ext cx="672344" cy="583989"/>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105" name="任意多边形 50"/>
            <p:cNvSpPr/>
            <p:nvPr>
              <p:custDataLst>
                <p:tags r:id="rId5"/>
              </p:custDataLst>
            </p:nvPr>
          </p:nvSpPr>
          <p:spPr bwMode="auto">
            <a:xfrm>
              <a:off x="6706729" y="3520546"/>
              <a:ext cx="379131" cy="559893"/>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106" name="任意多边形 51"/>
            <p:cNvSpPr/>
            <p:nvPr>
              <p:custDataLst>
                <p:tags r:id="rId6"/>
              </p:custDataLst>
            </p:nvPr>
          </p:nvSpPr>
          <p:spPr bwMode="auto">
            <a:xfrm>
              <a:off x="7004033" y="47367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107" name="任意多边形 52"/>
            <p:cNvSpPr/>
            <p:nvPr>
              <p:custDataLst>
                <p:tags r:id="rId7"/>
              </p:custDataLst>
            </p:nvPr>
          </p:nvSpPr>
          <p:spPr bwMode="auto">
            <a:xfrm>
              <a:off x="6744916" y="3220048"/>
              <a:ext cx="455504" cy="47201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grpSp>
      <p:grpSp>
        <p:nvGrpSpPr>
          <p:cNvPr id="91" name="组合 90"/>
          <p:cNvGrpSpPr/>
          <p:nvPr>
            <p:custDataLst>
              <p:tags r:id="rId8"/>
            </p:custDataLst>
          </p:nvPr>
        </p:nvGrpSpPr>
        <p:grpSpPr>
          <a:xfrm>
            <a:off x="4340312" y="2031641"/>
            <a:ext cx="1074660" cy="2497547"/>
            <a:chOff x="4374665" y="3100981"/>
            <a:chExt cx="1074660" cy="2497547"/>
          </a:xfrm>
          <a:solidFill>
            <a:sysClr val="window" lastClr="FFFFFF">
              <a:lumMod val="95000"/>
            </a:sysClr>
          </a:solidFill>
        </p:grpSpPr>
        <p:sp>
          <p:nvSpPr>
            <p:cNvPr id="92" name="任意多边形 43"/>
            <p:cNvSpPr/>
            <p:nvPr>
              <p:custDataLst>
                <p:tags r:id="rId9"/>
              </p:custDataLst>
            </p:nvPr>
          </p:nvSpPr>
          <p:spPr bwMode="auto">
            <a:xfrm>
              <a:off x="4374665" y="3653787"/>
              <a:ext cx="545512" cy="905751"/>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93" name="任意多边形 44"/>
            <p:cNvSpPr/>
            <p:nvPr>
              <p:custDataLst>
                <p:tags r:id="rId10"/>
              </p:custDataLst>
            </p:nvPr>
          </p:nvSpPr>
          <p:spPr bwMode="auto">
            <a:xfrm>
              <a:off x="4569686" y="3536139"/>
              <a:ext cx="537329" cy="2062389"/>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94" name="任意多边形 45"/>
            <p:cNvSpPr/>
            <p:nvPr>
              <p:custDataLst>
                <p:tags r:id="rId11"/>
              </p:custDataLst>
            </p:nvPr>
          </p:nvSpPr>
          <p:spPr bwMode="auto">
            <a:xfrm>
              <a:off x="4914722" y="3100981"/>
              <a:ext cx="445956" cy="473429"/>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95" name="任意多边形 46"/>
            <p:cNvSpPr/>
            <p:nvPr>
              <p:custDataLst>
                <p:tags r:id="rId12"/>
              </p:custDataLst>
            </p:nvPr>
          </p:nvSpPr>
          <p:spPr bwMode="auto">
            <a:xfrm>
              <a:off x="5139746" y="3496450"/>
              <a:ext cx="309579" cy="591076"/>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96" name="任意多边形 47"/>
            <p:cNvSpPr/>
            <p:nvPr>
              <p:custDataLst>
                <p:tags r:id="rId13"/>
              </p:custDataLst>
            </p:nvPr>
          </p:nvSpPr>
          <p:spPr bwMode="auto">
            <a:xfrm>
              <a:off x="4989729" y="47225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grpSp>
      <p:grpSp>
        <p:nvGrpSpPr>
          <p:cNvPr id="82" name="组合 81"/>
          <p:cNvGrpSpPr/>
          <p:nvPr>
            <p:custDataLst>
              <p:tags r:id="rId14"/>
            </p:custDataLst>
          </p:nvPr>
        </p:nvGrpSpPr>
        <p:grpSpPr>
          <a:xfrm>
            <a:off x="6824608" y="3153410"/>
            <a:ext cx="646130" cy="1372942"/>
            <a:chOff x="6788413" y="4210050"/>
            <a:chExt cx="646130" cy="1372942"/>
          </a:xfrm>
          <a:solidFill>
            <a:srgbClr val="9BBB59"/>
          </a:solidFill>
        </p:grpSpPr>
        <p:sp>
          <p:nvSpPr>
            <p:cNvPr id="108" name="任意多边形: 形状 107"/>
            <p:cNvSpPr/>
            <p:nvPr>
              <p:custDataLst>
                <p:tags r:id="rId15"/>
              </p:custDataLst>
            </p:nvPr>
          </p:nvSpPr>
          <p:spPr bwMode="auto">
            <a:xfrm>
              <a:off x="6911154" y="4210050"/>
              <a:ext cx="523389" cy="1368150"/>
            </a:xfrm>
            <a:custGeom>
              <a:avLst/>
              <a:gdLst>
                <a:gd name="connsiteX0" fmla="*/ 0 w 523389"/>
                <a:gd name="connsiteY0" fmla="*/ 0 h 1368150"/>
                <a:gd name="connsiteX1" fmla="*/ 490460 w 523389"/>
                <a:gd name="connsiteY1" fmla="*/ 0 h 1368150"/>
                <a:gd name="connsiteX2" fmla="*/ 490460 w 523389"/>
                <a:gd name="connsiteY2" fmla="*/ 57218 h 1368150"/>
                <a:gd name="connsiteX3" fmla="*/ 490460 w 523389"/>
                <a:gd name="connsiteY3" fmla="*/ 314911 h 1368150"/>
                <a:gd name="connsiteX4" fmla="*/ 382081 w 523389"/>
                <a:gd name="connsiteY4" fmla="*/ 496249 h 1368150"/>
                <a:gd name="connsiteX5" fmla="*/ 336158 w 523389"/>
                <a:gd name="connsiteY5" fmla="*/ 857015 h 1368150"/>
                <a:gd name="connsiteX6" fmla="*/ 506993 w 523389"/>
                <a:gd name="connsiteY6" fmla="*/ 1191057 h 1368150"/>
                <a:gd name="connsiteX7" fmla="*/ 464743 w 523389"/>
                <a:gd name="connsiteY7" fmla="*/ 1341854 h 1368150"/>
                <a:gd name="connsiteX8" fmla="*/ 442700 w 523389"/>
                <a:gd name="connsiteY8" fmla="*/ 1359033 h 1368150"/>
                <a:gd name="connsiteX9" fmla="*/ 297583 w 523389"/>
                <a:gd name="connsiteY9" fmla="*/ 1313222 h 1368150"/>
                <a:gd name="connsiteX10" fmla="*/ 104705 w 523389"/>
                <a:gd name="connsiteY10" fmla="*/ 929550 h 1368150"/>
                <a:gd name="connsiteX11" fmla="*/ 91847 w 523389"/>
                <a:gd name="connsiteY11" fmla="*/ 878012 h 1368150"/>
                <a:gd name="connsiteX12" fmla="*/ 91847 w 523389"/>
                <a:gd name="connsiteY12" fmla="*/ 864650 h 1368150"/>
                <a:gd name="connsiteX13" fmla="*/ 135933 w 523389"/>
                <a:gd name="connsiteY13" fmla="*/ 513428 h 1368150"/>
                <a:gd name="connsiteX14" fmla="*/ 0 w 523389"/>
                <a:gd name="connsiteY14" fmla="*/ 314911 h 1368150"/>
                <a:gd name="connsiteX15" fmla="*/ 0 w 523389"/>
                <a:gd name="connsiteY15" fmla="*/ 81380 h 136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389" h="1368150">
                  <a:moveTo>
                    <a:pt x="0" y="0"/>
                  </a:moveTo>
                  <a:lnTo>
                    <a:pt x="490460" y="0"/>
                  </a:lnTo>
                  <a:lnTo>
                    <a:pt x="490460" y="57218"/>
                  </a:lnTo>
                  <a:cubicBezTo>
                    <a:pt x="490460" y="131933"/>
                    <a:pt x="490460" y="217323"/>
                    <a:pt x="490460" y="314911"/>
                  </a:cubicBezTo>
                  <a:cubicBezTo>
                    <a:pt x="490460" y="391264"/>
                    <a:pt x="450048" y="461890"/>
                    <a:pt x="382081" y="496249"/>
                  </a:cubicBezTo>
                  <a:cubicBezTo>
                    <a:pt x="382081" y="496249"/>
                    <a:pt x="382081" y="496249"/>
                    <a:pt x="336158" y="857015"/>
                  </a:cubicBezTo>
                  <a:cubicBezTo>
                    <a:pt x="336158" y="857015"/>
                    <a:pt x="336158" y="857015"/>
                    <a:pt x="506993" y="1191057"/>
                  </a:cubicBezTo>
                  <a:cubicBezTo>
                    <a:pt x="540057" y="1250231"/>
                    <a:pt x="521688" y="1313222"/>
                    <a:pt x="464743" y="1341854"/>
                  </a:cubicBezTo>
                  <a:cubicBezTo>
                    <a:pt x="464743" y="1341854"/>
                    <a:pt x="464743" y="1341854"/>
                    <a:pt x="442700" y="1359033"/>
                  </a:cubicBezTo>
                  <a:cubicBezTo>
                    <a:pt x="389429" y="1380030"/>
                    <a:pt x="323300" y="1364760"/>
                    <a:pt x="297583" y="1313222"/>
                  </a:cubicBezTo>
                  <a:cubicBezTo>
                    <a:pt x="297583" y="1313222"/>
                    <a:pt x="297583" y="1313222"/>
                    <a:pt x="104705" y="929550"/>
                  </a:cubicBezTo>
                  <a:cubicBezTo>
                    <a:pt x="101031" y="912370"/>
                    <a:pt x="91847" y="893282"/>
                    <a:pt x="91847" y="878012"/>
                  </a:cubicBezTo>
                  <a:cubicBezTo>
                    <a:pt x="91847" y="872285"/>
                    <a:pt x="91847" y="864650"/>
                    <a:pt x="91847" y="864650"/>
                  </a:cubicBezTo>
                  <a:cubicBezTo>
                    <a:pt x="91847" y="864650"/>
                    <a:pt x="91847" y="864650"/>
                    <a:pt x="135933" y="513428"/>
                  </a:cubicBezTo>
                  <a:cubicBezTo>
                    <a:pt x="51434" y="484796"/>
                    <a:pt x="0" y="408443"/>
                    <a:pt x="0" y="314911"/>
                  </a:cubicBezTo>
                  <a:cubicBezTo>
                    <a:pt x="0" y="314911"/>
                    <a:pt x="0" y="314911"/>
                    <a:pt x="0" y="81380"/>
                  </a:cubicBezTo>
                  <a:close/>
                </a:path>
              </a:pathLst>
            </a:custGeom>
            <a:grpFill/>
            <a:ln w="9525">
              <a:noFill/>
              <a:round/>
            </a:ln>
          </p:spPr>
          <p:txBody>
            <a:bodyPr wrap="square" anchor="ctr">
              <a:noAutofit/>
            </a:bodyP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5" name="任意多边形 51"/>
            <p:cNvSpPr/>
            <p:nvPr>
              <p:custDataLst>
                <p:tags r:id="rId16"/>
              </p:custDataLst>
            </p:nvPr>
          </p:nvSpPr>
          <p:spPr bwMode="auto">
            <a:xfrm>
              <a:off x="6788413" y="47240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grpSp>
      <p:grpSp>
        <p:nvGrpSpPr>
          <p:cNvPr id="109" name="组合 108"/>
          <p:cNvGrpSpPr/>
          <p:nvPr>
            <p:custDataLst>
              <p:tags r:id="rId17"/>
            </p:custDataLst>
          </p:nvPr>
        </p:nvGrpSpPr>
        <p:grpSpPr>
          <a:xfrm>
            <a:off x="4346195" y="2691448"/>
            <a:ext cx="1061147" cy="1822336"/>
            <a:chOff x="4310000" y="3748088"/>
            <a:chExt cx="1061147" cy="1822336"/>
          </a:xfrm>
        </p:grpSpPr>
        <p:sp>
          <p:nvSpPr>
            <p:cNvPr id="101" name="任意多边形: 形状 100"/>
            <p:cNvSpPr/>
            <p:nvPr>
              <p:custDataLst>
                <p:tags r:id="rId18"/>
              </p:custDataLst>
            </p:nvPr>
          </p:nvSpPr>
          <p:spPr bwMode="auto">
            <a:xfrm>
              <a:off x="4310000" y="3748088"/>
              <a:ext cx="528632" cy="784168"/>
            </a:xfrm>
            <a:custGeom>
              <a:avLst/>
              <a:gdLst>
                <a:gd name="connsiteX0" fmla="*/ 298488 w 528632"/>
                <a:gd name="connsiteY0" fmla="*/ 0 h 784168"/>
                <a:gd name="connsiteX1" fmla="*/ 528104 w 528632"/>
                <a:gd name="connsiteY1" fmla="*/ 0 h 784168"/>
                <a:gd name="connsiteX2" fmla="*/ 528632 w 528632"/>
                <a:gd name="connsiteY2" fmla="*/ 2635 h 784168"/>
                <a:gd name="connsiteX3" fmla="*/ 498326 w 528632"/>
                <a:gd name="connsiteY3" fmla="*/ 72621 h 784168"/>
                <a:gd name="connsiteX4" fmla="*/ 211794 w 528632"/>
                <a:gd name="connsiteY4" fmla="*/ 361162 h 784168"/>
                <a:gd name="connsiteX5" fmla="*/ 384448 w 528632"/>
                <a:gd name="connsiteY5" fmla="*/ 628683 h 784168"/>
                <a:gd name="connsiteX6" fmla="*/ 353223 w 528632"/>
                <a:gd name="connsiteY6" fmla="*/ 766265 h 784168"/>
                <a:gd name="connsiteX7" fmla="*/ 220978 w 528632"/>
                <a:gd name="connsiteY7" fmla="*/ 739513 h 784168"/>
                <a:gd name="connsiteX8" fmla="*/ 24447 w 528632"/>
                <a:gd name="connsiteY8" fmla="*/ 418488 h 784168"/>
                <a:gd name="connsiteX9" fmla="*/ 6079 w 528632"/>
                <a:gd name="connsiteY9" fmla="*/ 382181 h 784168"/>
                <a:gd name="connsiteX10" fmla="*/ 29957 w 528632"/>
                <a:gd name="connsiteY10" fmla="*/ 273262 h 784168"/>
                <a:gd name="connsiteX11" fmla="*/ 255134 w 528632"/>
                <a:gd name="connsiteY11" fmla="*/ 44118 h 78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8632" h="784168">
                  <a:moveTo>
                    <a:pt x="298488" y="0"/>
                  </a:moveTo>
                  <a:lnTo>
                    <a:pt x="528104" y="0"/>
                  </a:lnTo>
                  <a:lnTo>
                    <a:pt x="528632" y="2635"/>
                  </a:lnTo>
                  <a:cubicBezTo>
                    <a:pt x="528632" y="28193"/>
                    <a:pt x="518530" y="53512"/>
                    <a:pt x="498326" y="72621"/>
                  </a:cubicBezTo>
                  <a:cubicBezTo>
                    <a:pt x="498326" y="72621"/>
                    <a:pt x="498326" y="72621"/>
                    <a:pt x="211794" y="361162"/>
                  </a:cubicBezTo>
                  <a:cubicBezTo>
                    <a:pt x="211794" y="361162"/>
                    <a:pt x="211794" y="361162"/>
                    <a:pt x="384448" y="628683"/>
                  </a:cubicBezTo>
                  <a:cubicBezTo>
                    <a:pt x="408326" y="676455"/>
                    <a:pt x="399142" y="731870"/>
                    <a:pt x="353223" y="766265"/>
                  </a:cubicBezTo>
                  <a:cubicBezTo>
                    <a:pt x="312815" y="798750"/>
                    <a:pt x="254039" y="785374"/>
                    <a:pt x="220978" y="739513"/>
                  </a:cubicBezTo>
                  <a:cubicBezTo>
                    <a:pt x="220978" y="739513"/>
                    <a:pt x="220978" y="739513"/>
                    <a:pt x="24447" y="418488"/>
                  </a:cubicBezTo>
                  <a:cubicBezTo>
                    <a:pt x="13426" y="408933"/>
                    <a:pt x="6079" y="395557"/>
                    <a:pt x="6079" y="382181"/>
                  </a:cubicBezTo>
                  <a:cubicBezTo>
                    <a:pt x="-6778" y="342053"/>
                    <a:pt x="569" y="303836"/>
                    <a:pt x="29957" y="273262"/>
                  </a:cubicBezTo>
                  <a:cubicBezTo>
                    <a:pt x="29957" y="273262"/>
                    <a:pt x="29957" y="273262"/>
                    <a:pt x="255134" y="44118"/>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99" name="任意多边形: 形状 98"/>
            <p:cNvSpPr/>
            <p:nvPr>
              <p:custDataLst>
                <p:tags r:id="rId19"/>
              </p:custDataLst>
            </p:nvPr>
          </p:nvSpPr>
          <p:spPr bwMode="auto">
            <a:xfrm>
              <a:off x="4511667" y="3748088"/>
              <a:ext cx="523905" cy="1822336"/>
            </a:xfrm>
            <a:custGeom>
              <a:avLst/>
              <a:gdLst>
                <a:gd name="connsiteX0" fmla="*/ 359089 w 523905"/>
                <a:gd name="connsiteY0" fmla="*/ 0 h 1822336"/>
                <a:gd name="connsiteX1" fmla="*/ 523905 w 523905"/>
                <a:gd name="connsiteY1" fmla="*/ 0 h 1822336"/>
                <a:gd name="connsiteX2" fmla="*/ 523905 w 523905"/>
                <a:gd name="connsiteY2" fmla="*/ 26364 h 1822336"/>
                <a:gd name="connsiteX3" fmla="*/ 523905 w 523905"/>
                <a:gd name="connsiteY3" fmla="*/ 765527 h 1822336"/>
                <a:gd name="connsiteX4" fmla="*/ 382696 w 523905"/>
                <a:gd name="connsiteY4" fmla="*/ 962036 h 1822336"/>
                <a:gd name="connsiteX5" fmla="*/ 430377 w 523905"/>
                <a:gd name="connsiteY5" fmla="*/ 1318804 h 1822336"/>
                <a:gd name="connsiteX6" fmla="*/ 430377 w 523905"/>
                <a:gd name="connsiteY6" fmla="*/ 1326436 h 1822336"/>
                <a:gd name="connsiteX7" fmla="*/ 412038 w 523905"/>
                <a:gd name="connsiteY7" fmla="*/ 1385579 h 1822336"/>
                <a:gd name="connsiteX8" fmla="*/ 224982 w 523905"/>
                <a:gd name="connsiteY8" fmla="*/ 1769057 h 1822336"/>
                <a:gd name="connsiteX9" fmla="*/ 83772 w 523905"/>
                <a:gd name="connsiteY9" fmla="*/ 1807215 h 1822336"/>
                <a:gd name="connsiteX10" fmla="*/ 52596 w 523905"/>
                <a:gd name="connsiteY10" fmla="*/ 1797675 h 1822336"/>
                <a:gd name="connsiteX11" fmla="*/ 10417 w 523905"/>
                <a:gd name="connsiteY11" fmla="*/ 1646955 h 1822336"/>
                <a:gd name="connsiteX12" fmla="*/ 186470 w 523905"/>
                <a:gd name="connsiteY12" fmla="*/ 1309265 h 1822336"/>
                <a:gd name="connsiteX13" fmla="*/ 140623 w 523905"/>
                <a:gd name="connsiteY13" fmla="*/ 952496 h 1822336"/>
                <a:gd name="connsiteX14" fmla="*/ 34257 w 523905"/>
                <a:gd name="connsiteY14" fmla="*/ 797960 h 1822336"/>
                <a:gd name="connsiteX15" fmla="*/ 103945 w 523905"/>
                <a:gd name="connsiteY15" fmla="*/ 818947 h 1822336"/>
                <a:gd name="connsiteX16" fmla="*/ 177301 w 523905"/>
                <a:gd name="connsiteY16" fmla="*/ 797960 h 1822336"/>
                <a:gd name="connsiteX17" fmla="*/ 224982 w 523905"/>
                <a:gd name="connsiteY17" fmla="*/ 708291 h 1822336"/>
                <a:gd name="connsiteX18" fmla="*/ 206643 w 523905"/>
                <a:gd name="connsiteY18" fmla="*/ 605267 h 1822336"/>
                <a:gd name="connsiteX19" fmla="*/ 52596 w 523905"/>
                <a:gd name="connsiteY19" fmla="*/ 368693 h 1822336"/>
                <a:gd name="connsiteX20" fmla="*/ 318510 w 523905"/>
                <a:gd name="connsiteY20" fmla="*/ 101594 h 1822336"/>
                <a:gd name="connsiteX21" fmla="*/ 359772 w 523905"/>
                <a:gd name="connsiteY21" fmla="*/ 4532 h 1822336"/>
                <a:gd name="connsiteX22" fmla="*/ 34257 w 523905"/>
                <a:gd name="connsiteY22" fmla="*/ 0 h 1822336"/>
                <a:gd name="connsiteX23" fmla="*/ 47787 w 523905"/>
                <a:gd name="connsiteY23" fmla="*/ 0 h 1822336"/>
                <a:gd name="connsiteX24" fmla="*/ 34257 w 523905"/>
                <a:gd name="connsiteY24" fmla="*/ 13833 h 1822336"/>
                <a:gd name="connsiteX25" fmla="*/ 34257 w 523905"/>
                <a:gd name="connsiteY25" fmla="*/ 10255 h 182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3905" h="1822336">
                  <a:moveTo>
                    <a:pt x="359089" y="0"/>
                  </a:moveTo>
                  <a:lnTo>
                    <a:pt x="523905" y="0"/>
                  </a:lnTo>
                  <a:lnTo>
                    <a:pt x="523905" y="26364"/>
                  </a:lnTo>
                  <a:cubicBezTo>
                    <a:pt x="523905" y="94946"/>
                    <a:pt x="523905" y="277832"/>
                    <a:pt x="523905" y="765527"/>
                  </a:cubicBezTo>
                  <a:cubicBezTo>
                    <a:pt x="523905" y="859012"/>
                    <a:pt x="465221" y="941049"/>
                    <a:pt x="382696" y="962036"/>
                  </a:cubicBezTo>
                  <a:cubicBezTo>
                    <a:pt x="382696" y="962036"/>
                    <a:pt x="382696" y="962036"/>
                    <a:pt x="430377" y="1318804"/>
                  </a:cubicBezTo>
                  <a:cubicBezTo>
                    <a:pt x="430377" y="1322620"/>
                    <a:pt x="430377" y="1326436"/>
                    <a:pt x="430377" y="1326436"/>
                  </a:cubicBezTo>
                  <a:cubicBezTo>
                    <a:pt x="430377" y="1353146"/>
                    <a:pt x="424875" y="1368408"/>
                    <a:pt x="412038" y="1385579"/>
                  </a:cubicBezTo>
                  <a:cubicBezTo>
                    <a:pt x="412038" y="1385579"/>
                    <a:pt x="412038" y="1385579"/>
                    <a:pt x="224982" y="1769057"/>
                  </a:cubicBezTo>
                  <a:cubicBezTo>
                    <a:pt x="197473" y="1820570"/>
                    <a:pt x="133287" y="1837740"/>
                    <a:pt x="83772" y="1807215"/>
                  </a:cubicBezTo>
                  <a:cubicBezTo>
                    <a:pt x="83772" y="1807215"/>
                    <a:pt x="83772" y="1807215"/>
                    <a:pt x="52596" y="1797675"/>
                  </a:cubicBezTo>
                  <a:cubicBezTo>
                    <a:pt x="4915" y="1769057"/>
                    <a:pt x="-13424" y="1700375"/>
                    <a:pt x="10417" y="1646955"/>
                  </a:cubicBezTo>
                  <a:cubicBezTo>
                    <a:pt x="10417" y="1646955"/>
                    <a:pt x="10417" y="1646955"/>
                    <a:pt x="186470" y="1309265"/>
                  </a:cubicBezTo>
                  <a:cubicBezTo>
                    <a:pt x="186470" y="1309265"/>
                    <a:pt x="186470" y="1309265"/>
                    <a:pt x="140623" y="952496"/>
                  </a:cubicBezTo>
                  <a:cubicBezTo>
                    <a:pt x="83772" y="923879"/>
                    <a:pt x="41593" y="864735"/>
                    <a:pt x="34257" y="797960"/>
                  </a:cubicBezTo>
                  <a:cubicBezTo>
                    <a:pt x="52596" y="815131"/>
                    <a:pt x="74603" y="818947"/>
                    <a:pt x="103945" y="818947"/>
                  </a:cubicBezTo>
                  <a:cubicBezTo>
                    <a:pt x="125952" y="818947"/>
                    <a:pt x="151626" y="807500"/>
                    <a:pt x="177301" y="797960"/>
                  </a:cubicBezTo>
                  <a:cubicBezTo>
                    <a:pt x="202975" y="771250"/>
                    <a:pt x="219480" y="744540"/>
                    <a:pt x="224982" y="708291"/>
                  </a:cubicBezTo>
                  <a:cubicBezTo>
                    <a:pt x="235985" y="675858"/>
                    <a:pt x="224982" y="637701"/>
                    <a:pt x="206643" y="605267"/>
                  </a:cubicBezTo>
                  <a:cubicBezTo>
                    <a:pt x="206643" y="605267"/>
                    <a:pt x="206643" y="605267"/>
                    <a:pt x="52596" y="368693"/>
                  </a:cubicBezTo>
                  <a:cubicBezTo>
                    <a:pt x="52596" y="368693"/>
                    <a:pt x="52596" y="368693"/>
                    <a:pt x="318510" y="101594"/>
                  </a:cubicBezTo>
                  <a:cubicBezTo>
                    <a:pt x="344184" y="74884"/>
                    <a:pt x="358397" y="39589"/>
                    <a:pt x="359772" y="4532"/>
                  </a:cubicBezTo>
                  <a:close/>
                  <a:moveTo>
                    <a:pt x="34257" y="0"/>
                  </a:moveTo>
                  <a:lnTo>
                    <a:pt x="47787" y="0"/>
                  </a:lnTo>
                  <a:lnTo>
                    <a:pt x="34257" y="13833"/>
                  </a:lnTo>
                  <a:cubicBezTo>
                    <a:pt x="34257" y="13833"/>
                    <a:pt x="34257" y="13833"/>
                    <a:pt x="34257" y="10255"/>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97" name="任意多边形: 形状 96"/>
            <p:cNvSpPr/>
            <p:nvPr>
              <p:custDataLst>
                <p:tags r:id="rId20"/>
              </p:custDataLst>
            </p:nvPr>
          </p:nvSpPr>
          <p:spPr bwMode="auto">
            <a:xfrm>
              <a:off x="5068303" y="3771901"/>
              <a:ext cx="302844" cy="299589"/>
            </a:xfrm>
            <a:custGeom>
              <a:avLst/>
              <a:gdLst>
                <a:gd name="connsiteX0" fmla="*/ 0 w 302844"/>
                <a:gd name="connsiteY0" fmla="*/ 0 h 299589"/>
                <a:gd name="connsiteX1" fmla="*/ 58078 w 302844"/>
                <a:gd name="connsiteY1" fmla="*/ 0 h 299589"/>
                <a:gd name="connsiteX2" fmla="*/ 79238 w 302844"/>
                <a:gd name="connsiteY2" fmla="*/ 11202 h 299589"/>
                <a:gd name="connsiteX3" fmla="*/ 77780 w 302844"/>
                <a:gd name="connsiteY3" fmla="*/ 2253 h 299589"/>
                <a:gd name="connsiteX4" fmla="*/ 77413 w 302844"/>
                <a:gd name="connsiteY4" fmla="*/ 0 h 299589"/>
                <a:gd name="connsiteX5" fmla="*/ 270358 w 302844"/>
                <a:gd name="connsiteY5" fmla="*/ 0 h 299589"/>
                <a:gd name="connsiteX6" fmla="*/ 271318 w 302844"/>
                <a:gd name="connsiteY6" fmla="*/ 5729 h 299589"/>
                <a:gd name="connsiteX7" fmla="*/ 300366 w 302844"/>
                <a:gd name="connsiteY7" fmla="*/ 178991 h 299589"/>
                <a:gd name="connsiteX8" fmla="*/ 252455 w 302844"/>
                <a:gd name="connsiteY8" fmla="*/ 289579 h 299589"/>
                <a:gd name="connsiteX9" fmla="*/ 156632 w 302844"/>
                <a:gd name="connsiteY9" fmla="*/ 289579 h 299589"/>
                <a:gd name="connsiteX10" fmla="*/ 0 w 302844"/>
                <a:gd name="connsiteY10" fmla="*/ 192338 h 299589"/>
                <a:gd name="connsiteX11" fmla="*/ 0 w 302844"/>
                <a:gd name="connsiteY11" fmla="*/ 42889 h 29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2844" h="299589">
                  <a:moveTo>
                    <a:pt x="0" y="0"/>
                  </a:moveTo>
                  <a:lnTo>
                    <a:pt x="58078" y="0"/>
                  </a:lnTo>
                  <a:lnTo>
                    <a:pt x="79238" y="11202"/>
                  </a:lnTo>
                  <a:cubicBezTo>
                    <a:pt x="79238" y="11202"/>
                    <a:pt x="79238" y="11202"/>
                    <a:pt x="77780" y="2253"/>
                  </a:cubicBezTo>
                  <a:lnTo>
                    <a:pt x="77413" y="0"/>
                  </a:lnTo>
                  <a:lnTo>
                    <a:pt x="270358" y="0"/>
                  </a:lnTo>
                  <a:lnTo>
                    <a:pt x="271318" y="5729"/>
                  </a:lnTo>
                  <a:cubicBezTo>
                    <a:pt x="279074" y="51987"/>
                    <a:pt x="288618" y="108920"/>
                    <a:pt x="300366" y="178991"/>
                  </a:cubicBezTo>
                  <a:cubicBezTo>
                    <a:pt x="309579" y="220938"/>
                    <a:pt x="292995" y="268606"/>
                    <a:pt x="252455" y="289579"/>
                  </a:cubicBezTo>
                  <a:cubicBezTo>
                    <a:pt x="221128" y="302926"/>
                    <a:pt x="191644" y="302926"/>
                    <a:pt x="156632" y="289579"/>
                  </a:cubicBezTo>
                  <a:cubicBezTo>
                    <a:pt x="156632" y="289579"/>
                    <a:pt x="156632" y="289579"/>
                    <a:pt x="0" y="192338"/>
                  </a:cubicBezTo>
                  <a:cubicBezTo>
                    <a:pt x="0" y="192338"/>
                    <a:pt x="0" y="192338"/>
                    <a:pt x="0" y="42889"/>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sp>
          <p:nvSpPr>
            <p:cNvPr id="6" name="任意多边形 47"/>
            <p:cNvSpPr/>
            <p:nvPr>
              <p:custDataLst>
                <p:tags r:id="rId21"/>
              </p:custDataLst>
            </p:nvPr>
          </p:nvSpPr>
          <p:spPr bwMode="auto">
            <a:xfrm>
              <a:off x="4918286" y="47098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solidFill>
              <a:srgbClr val="3498DB"/>
            </a:solidFill>
            <a:ln w="9525">
              <a:noFill/>
              <a:round/>
            </a:ln>
          </p:spPr>
          <p:txBody>
            <a:bodyPr anchor="ctr"/>
            <a:p>
              <a:pPr algn="ctr">
                <a:lnSpc>
                  <a:spcPct val="130000"/>
                </a:lnSpc>
              </a:pPr>
              <a:endParaRPr>
                <a:latin typeface="Arial" panose="020B0604020202020204" pitchFamily="34" charset="0"/>
                <a:cs typeface="黑体" panose="02010609060101010101" charset="-122"/>
                <a:sym typeface="Arial" panose="020B0604020202020204" pitchFamily="34" charset="0"/>
              </a:endParaRPr>
            </a:p>
          </p:txBody>
        </p:sp>
      </p:grpSp>
      <p:grpSp>
        <p:nvGrpSpPr>
          <p:cNvPr id="8" name="组合 7"/>
          <p:cNvGrpSpPr/>
          <p:nvPr>
            <p:custDataLst>
              <p:tags r:id="rId22"/>
            </p:custDataLst>
          </p:nvPr>
        </p:nvGrpSpPr>
        <p:grpSpPr>
          <a:xfrm>
            <a:off x="886953" y="1842943"/>
            <a:ext cx="10617200" cy="4701540"/>
            <a:chOff x="793608" y="2899583"/>
            <a:chExt cx="10617200" cy="4701540"/>
          </a:xfrm>
        </p:grpSpPr>
        <p:sp>
          <p:nvSpPr>
            <p:cNvPr id="10" name="文本框 9"/>
            <p:cNvSpPr txBox="1"/>
            <p:nvPr>
              <p:custDataLst>
                <p:tags r:id="rId23"/>
              </p:custDataLst>
            </p:nvPr>
          </p:nvSpPr>
          <p:spPr bwMode="auto">
            <a:xfrm>
              <a:off x="1284583" y="2899583"/>
              <a:ext cx="257290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a:bodyPr>
            <a:p>
              <a:pPr algn="l">
                <a:lnSpc>
                  <a:spcPct val="120000"/>
                </a:lnSpc>
                <a:spcBef>
                  <a:spcPct val="0"/>
                </a:spcBef>
              </a:pPr>
              <a:r>
                <a:rPr lang="zh-CN" altLang="en-US" sz="2000" b="1" spc="300" dirty="0">
                  <a:solidFill>
                    <a:srgbClr val="3498DB"/>
                  </a:solidFill>
                  <a:latin typeface="Arial" panose="020B0604020202020204" pitchFamily="34" charset="0"/>
                  <a:ea typeface="黑体" panose="02010609060101010101" charset="-122"/>
                  <a:cs typeface="黑体" panose="02010609060101010101" charset="-122"/>
                  <a:sym typeface="Arial" panose="020B0604020202020204" pitchFamily="34" charset="0"/>
                </a:rPr>
                <a:t>一、戏曲的程式化</a:t>
              </a:r>
              <a:endParaRPr lang="zh-CN" altLang="en-US" sz="2000" b="1" spc="300" dirty="0">
                <a:solidFill>
                  <a:srgbClr val="3498DB"/>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11" name="文本框 10"/>
            <p:cNvSpPr txBox="1"/>
            <p:nvPr>
              <p:custDataLst>
                <p:tags r:id="rId24"/>
              </p:custDataLst>
            </p:nvPr>
          </p:nvSpPr>
          <p:spPr bwMode="auto">
            <a:xfrm>
              <a:off x="7983467" y="2899583"/>
              <a:ext cx="255512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a:bodyPr>
            <a:p>
              <a:pPr>
                <a:lnSpc>
                  <a:spcPct val="120000"/>
                </a:lnSpc>
                <a:spcBef>
                  <a:spcPct val="0"/>
                </a:spcBef>
              </a:pPr>
              <a:r>
                <a:rPr lang="zh-CN" altLang="en-US" sz="2000" b="1" spc="300" dirty="0">
                  <a:solidFill>
                    <a:srgbClr val="9BBB59"/>
                  </a:solidFill>
                  <a:latin typeface="Arial" panose="020B0604020202020204" pitchFamily="34" charset="0"/>
                  <a:ea typeface="黑体" panose="02010609060101010101" charset="-122"/>
                  <a:cs typeface="黑体" panose="02010609060101010101" charset="-122"/>
                  <a:sym typeface="Arial" panose="020B0604020202020204" pitchFamily="34" charset="0"/>
                </a:rPr>
                <a:t>二、传统戏剧欣赏</a:t>
              </a:r>
              <a:endParaRPr lang="zh-CN" altLang="en-US" sz="2000" b="1" spc="300" dirty="0">
                <a:solidFill>
                  <a:srgbClr val="9BBB59"/>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12" name="矩形 11"/>
            <p:cNvSpPr/>
            <p:nvPr>
              <p:custDataLst>
                <p:tags r:id="rId25"/>
              </p:custDataLst>
            </p:nvPr>
          </p:nvSpPr>
          <p:spPr bwMode="auto">
            <a:xfrm>
              <a:off x="793608" y="3462193"/>
              <a:ext cx="3387725" cy="342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gn="l">
                <a:lnSpc>
                  <a:spcPct val="120000"/>
                </a:lnSpc>
                <a:spcBef>
                  <a:spcPct val="0"/>
                </a:spcBef>
              </a:pPr>
              <a:r>
                <a:rPr lang="zh-CN" altLang="en-US" sz="1600" spc="150" dirty="0">
                  <a:solidFill>
                    <a:srgbClr val="000000">
                      <a:lumMod val="75000"/>
                      <a:lumOff val="25000"/>
                    </a:srgbClr>
                  </a:solidFill>
                  <a:latin typeface="Arial" panose="020B0604020202020204" pitchFamily="34" charset="0"/>
                  <a:ea typeface="黑体" panose="02010609060101010101" charset="-122"/>
                  <a:cs typeface="黑体" panose="02010609060101010101" charset="-122"/>
                  <a:sym typeface="Arial" panose="020B0604020202020204" pitchFamily="34" charset="0"/>
                </a:rPr>
                <a:t>演员一出场，从表演、剧本、音乐、服装、化妆、道具，包括龙套，还有锣鼓道等，再到唱念做打，戏曲舞台上，一切的一切都必须把生活转化为程式，绝不允许把些许生活的形态带到舞台上。戏曲演员要将生活当中的这种自然形态按照美的原则进行提炼概括，通过严谨的规范性、鲜明的夸张性、高度的技巧性、审美的装饰性呈现在舞台上。</a:t>
              </a:r>
              <a:endParaRPr lang="zh-CN" altLang="en-US" sz="1600" spc="150" dirty="0">
                <a:solidFill>
                  <a:srgbClr val="000000">
                    <a:lumMod val="75000"/>
                    <a:lumOff val="25000"/>
                  </a:srgbClr>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sp>
          <p:nvSpPr>
            <p:cNvPr id="20" name="矩形 19"/>
            <p:cNvSpPr/>
            <p:nvPr>
              <p:custDataLst>
                <p:tags r:id="rId26"/>
              </p:custDataLst>
            </p:nvPr>
          </p:nvSpPr>
          <p:spPr bwMode="auto">
            <a:xfrm>
              <a:off x="7983713" y="3462193"/>
              <a:ext cx="3427095" cy="413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p>
              <a:pPr>
                <a:lnSpc>
                  <a:spcPct val="120000"/>
                </a:lnSpc>
                <a:spcBef>
                  <a:spcPct val="0"/>
                </a:spcBef>
              </a:pPr>
              <a:r>
                <a:rPr lang="zh-CN" altLang="en-US" sz="1600" spc="150" dirty="0">
                  <a:solidFill>
                    <a:srgbClr val="000000">
                      <a:lumMod val="75000"/>
                      <a:lumOff val="25000"/>
                    </a:srgbClr>
                  </a:solidFill>
                  <a:latin typeface="Arial" panose="020B0604020202020204" pitchFamily="34" charset="0"/>
                  <a:ea typeface="黑体" panose="02010609060101010101" charset="-122"/>
                  <a:cs typeface="黑体" panose="02010609060101010101" charset="-122"/>
                  <a:sym typeface="Arial" panose="020B0604020202020204" pitchFamily="34" charset="0"/>
                </a:rPr>
                <a:t>观看传统戏剧，最要着力鉴赏的点在哪里呢？每一种艺术，都有它独特的生命。譬如说音乐的生命在旋律，诗歌的生命在意境，绘画的生命在神韵，那戏剧的生命就在演员的表情尤其是眼神。杜丽娘的善良，杜丽娘的悲伤，杜丽娘对感情的执着，是怎么表现出来的？当然有台词，有动作，但最突出的是她的表情，尤其是她的眼神。眼神里透射出来的光芒照彻的是内心深处的灵魂。</a:t>
              </a:r>
              <a:endParaRPr lang="zh-CN" altLang="en-US" sz="1600" spc="150" dirty="0">
                <a:solidFill>
                  <a:srgbClr val="000000">
                    <a:lumMod val="75000"/>
                    <a:lumOff val="25000"/>
                  </a:srgbClr>
                </a:solidFill>
                <a:latin typeface="Arial" panose="020B0604020202020204" pitchFamily="34" charset="0"/>
                <a:ea typeface="黑体" panose="02010609060101010101" charset="-122"/>
                <a:cs typeface="黑体" panose="02010609060101010101" charset="-122"/>
                <a:sym typeface="Arial" panose="020B0604020202020204" pitchFamily="34" charset="0"/>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198120"/>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sym typeface="+mn-ea"/>
              </a:rPr>
              <a:t>“戏曲中的美”讨论会</a:t>
            </a:r>
            <a:endParaRPr lang="zh-CN" altLang="en-US" sz="1600">
              <a:solidFill>
                <a:schemeClr val="accent1"/>
              </a:solidFill>
              <a:effectLst>
                <a:outerShdw blurRad="38100" dist="25400" dir="5400000" algn="ctr" rotWithShape="0">
                  <a:srgbClr val="6E747A">
                    <a:alpha val="43000"/>
                  </a:srgbClr>
                </a:outerShdw>
              </a:effectLst>
            </a:endParaRPr>
          </a:p>
        </p:txBody>
      </p:sp>
      <p:sp>
        <p:nvSpPr>
          <p:cNvPr id="22" name="流程图: 库存数据 21"/>
          <p:cNvSpPr/>
          <p:nvPr>
            <p:custDataLst>
              <p:tags r:id="rId2"/>
            </p:custDataLst>
          </p:nvPr>
        </p:nvSpPr>
        <p:spPr>
          <a:xfrm rot="16200000">
            <a:off x="5751197" y="2179778"/>
            <a:ext cx="885256" cy="2205004"/>
          </a:xfrm>
          <a:prstGeom prst="flowChartOnlineStorage">
            <a:avLst/>
          </a:prstGeom>
          <a:solidFill>
            <a:srgbClr val="3FA692"/>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0" name="流程图: 库存数据 29"/>
          <p:cNvSpPr/>
          <p:nvPr>
            <p:custDataLst>
              <p:tags r:id="rId3"/>
            </p:custDataLst>
          </p:nvPr>
        </p:nvSpPr>
        <p:spPr>
          <a:xfrm rot="16200000">
            <a:off x="5751198" y="2903345"/>
            <a:ext cx="885256" cy="2205004"/>
          </a:xfrm>
          <a:prstGeom prst="flowChartOnlineStorage">
            <a:avLst/>
          </a:prstGeom>
          <a:solidFill>
            <a:srgbClr val="4276AA"/>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8" name="椭圆 37"/>
          <p:cNvSpPr/>
          <p:nvPr>
            <p:custDataLst>
              <p:tags r:id="rId4"/>
            </p:custDataLst>
          </p:nvPr>
        </p:nvSpPr>
        <p:spPr>
          <a:xfrm>
            <a:off x="4832909" y="3048053"/>
            <a:ext cx="454908" cy="454907"/>
          </a:xfrm>
          <a:prstGeom prst="ellipse">
            <a:avLst/>
          </a:prstGeom>
          <a:solidFill>
            <a:srgbClr val="3FA692"/>
          </a:solidFill>
          <a:ln w="28575">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9" name="任意多边形 38"/>
          <p:cNvSpPr/>
          <p:nvPr>
            <p:custDataLst>
              <p:tags r:id="rId5"/>
            </p:custDataLst>
          </p:nvPr>
        </p:nvSpPr>
        <p:spPr>
          <a:xfrm>
            <a:off x="4924850" y="3140198"/>
            <a:ext cx="271027" cy="270617"/>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rgbClr val="FFFFFF"/>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6" name="椭圆 35"/>
          <p:cNvSpPr/>
          <p:nvPr>
            <p:custDataLst>
              <p:tags r:id="rId6"/>
            </p:custDataLst>
          </p:nvPr>
        </p:nvSpPr>
        <p:spPr>
          <a:xfrm>
            <a:off x="7068872" y="3732394"/>
            <a:ext cx="454908" cy="454907"/>
          </a:xfrm>
          <a:prstGeom prst="ellipse">
            <a:avLst/>
          </a:prstGeom>
          <a:solidFill>
            <a:srgbClr val="4276AA"/>
          </a:solidFill>
          <a:ln w="28575">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7" name="任意多边形 36"/>
          <p:cNvSpPr/>
          <p:nvPr>
            <p:custDataLst>
              <p:tags r:id="rId7"/>
            </p:custDataLst>
          </p:nvPr>
        </p:nvSpPr>
        <p:spPr>
          <a:xfrm>
            <a:off x="7160813" y="3841919"/>
            <a:ext cx="271027" cy="235858"/>
          </a:xfrm>
          <a:custGeom>
            <a:avLst/>
            <a:gdLst>
              <a:gd name="T0" fmla="*/ 5905 w 5905"/>
              <a:gd name="T1" fmla="*/ 2081 h 5146"/>
              <a:gd name="T2" fmla="*/ 1743 w 5905"/>
              <a:gd name="T3" fmla="*/ 2008 h 5146"/>
              <a:gd name="T4" fmla="*/ 801 w 5905"/>
              <a:gd name="T5" fmla="*/ 1764 h 5146"/>
              <a:gd name="T6" fmla="*/ 78 w 5905"/>
              <a:gd name="T7" fmla="*/ 1738 h 5146"/>
              <a:gd name="T8" fmla="*/ 22 w 5905"/>
              <a:gd name="T9" fmla="*/ 1859 h 5146"/>
              <a:gd name="T10" fmla="*/ 22 w 5905"/>
              <a:gd name="T11" fmla="*/ 2303 h 5146"/>
              <a:gd name="T12" fmla="*/ 78 w 5905"/>
              <a:gd name="T13" fmla="*/ 2424 h 5146"/>
              <a:gd name="T14" fmla="*/ 801 w 5905"/>
              <a:gd name="T15" fmla="*/ 2398 h 5146"/>
              <a:gd name="T16" fmla="*/ 1743 w 5905"/>
              <a:gd name="T17" fmla="*/ 2154 h 5146"/>
              <a:gd name="T18" fmla="*/ 1805 w 5905"/>
              <a:gd name="T19" fmla="*/ 5061 h 5146"/>
              <a:gd name="T20" fmla="*/ 1877 w 5905"/>
              <a:gd name="T21" fmla="*/ 5146 h 5146"/>
              <a:gd name="T22" fmla="*/ 5825 w 5905"/>
              <a:gd name="T23" fmla="*/ 5120 h 5146"/>
              <a:gd name="T24" fmla="*/ 5545 w 5905"/>
              <a:gd name="T25" fmla="*/ 3250 h 5146"/>
              <a:gd name="T26" fmla="*/ 814 w 5905"/>
              <a:gd name="T27" fmla="*/ 2008 h 5146"/>
              <a:gd name="T28" fmla="*/ 236 w 5905"/>
              <a:gd name="T29" fmla="*/ 1885 h 5146"/>
              <a:gd name="T30" fmla="*/ 711 w 5905"/>
              <a:gd name="T31" fmla="*/ 2277 h 5146"/>
              <a:gd name="T32" fmla="*/ 340 w 5905"/>
              <a:gd name="T33" fmla="*/ 2154 h 5146"/>
              <a:gd name="T34" fmla="*/ 711 w 5905"/>
              <a:gd name="T35" fmla="*/ 2277 h 5146"/>
              <a:gd name="T36" fmla="*/ 3823 w 5905"/>
              <a:gd name="T37" fmla="*/ 3609 h 5146"/>
              <a:gd name="T38" fmla="*/ 3823 w 5905"/>
              <a:gd name="T39" fmla="*/ 553 h 5146"/>
              <a:gd name="T40" fmla="*/ 1890 w 5905"/>
              <a:gd name="T41" fmla="*/ 2008 h 5146"/>
              <a:gd name="T42" fmla="*/ 5758 w 5905"/>
              <a:gd name="T43" fmla="*/ 2081 h 5146"/>
              <a:gd name="T44" fmla="*/ 1890 w 5905"/>
              <a:gd name="T45" fmla="*/ 2154 h 5146"/>
              <a:gd name="T46" fmla="*/ 2852 w 5905"/>
              <a:gd name="T47" fmla="*/ 2154 h 5146"/>
              <a:gd name="T48" fmla="*/ 4798 w 5905"/>
              <a:gd name="T49" fmla="*/ 2081 h 5146"/>
              <a:gd name="T50" fmla="*/ 2852 w 5905"/>
              <a:gd name="T51" fmla="*/ 2008 h 5146"/>
              <a:gd name="T52" fmla="*/ 3823 w 5905"/>
              <a:gd name="T53" fmla="*/ 700 h 5146"/>
              <a:gd name="T54" fmla="*/ 3823 w 5905"/>
              <a:gd name="T55" fmla="*/ 3462 h 5146"/>
              <a:gd name="T56" fmla="*/ 2852 w 5905"/>
              <a:gd name="T57" fmla="*/ 2154 h 5146"/>
              <a:gd name="T58" fmla="*/ 3823 w 5905"/>
              <a:gd name="T59" fmla="*/ 2503 h 5146"/>
              <a:gd name="T60" fmla="*/ 3823 w 5905"/>
              <a:gd name="T61" fmla="*/ 1659 h 5146"/>
              <a:gd name="T62" fmla="*/ 2999 w 5905"/>
              <a:gd name="T63" fmla="*/ 2008 h 5146"/>
              <a:gd name="T64" fmla="*/ 4652 w 5905"/>
              <a:gd name="T65" fmla="*/ 2081 h 5146"/>
              <a:gd name="T66" fmla="*/ 2999 w 5905"/>
              <a:gd name="T67" fmla="*/ 2154 h 5146"/>
              <a:gd name="T68" fmla="*/ 3823 w 5905"/>
              <a:gd name="T69" fmla="*/ 2008 h 5146"/>
              <a:gd name="T70" fmla="*/ 3823 w 5905"/>
              <a:gd name="T71" fmla="*/ 1806 h 5146"/>
              <a:gd name="T72" fmla="*/ 3823 w 5905"/>
              <a:gd name="T73" fmla="*/ 2356 h 5146"/>
              <a:gd name="T74" fmla="*/ 3823 w 5905"/>
              <a:gd name="T75" fmla="*/ 2154 h 5146"/>
              <a:gd name="T76" fmla="*/ 3823 w 5905"/>
              <a:gd name="T77" fmla="*/ 2008 h 5146"/>
              <a:gd name="T78" fmla="*/ 2224 w 5905"/>
              <a:gd name="T79" fmla="*/ 3412 h 5146"/>
              <a:gd name="T80" fmla="*/ 5423 w 5905"/>
              <a:gd name="T81" fmla="*/ 3412 h 5146"/>
              <a:gd name="T82" fmla="*/ 1964 w 5905"/>
              <a:gd name="T83" fmla="*/ 4999 h 5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05" h="5146">
                <a:moveTo>
                  <a:pt x="5545" y="3250"/>
                </a:moveTo>
                <a:cubicBezTo>
                  <a:pt x="5772" y="2916"/>
                  <a:pt x="5905" y="2514"/>
                  <a:pt x="5905" y="2081"/>
                </a:cubicBezTo>
                <a:cubicBezTo>
                  <a:pt x="5905" y="933"/>
                  <a:pt x="4971" y="0"/>
                  <a:pt x="3823" y="0"/>
                </a:cubicBezTo>
                <a:cubicBezTo>
                  <a:pt x="2700" y="0"/>
                  <a:pt x="1782" y="894"/>
                  <a:pt x="1743" y="2008"/>
                </a:cubicBezTo>
                <a:lnTo>
                  <a:pt x="1006" y="2008"/>
                </a:lnTo>
                <a:lnTo>
                  <a:pt x="801" y="1764"/>
                </a:lnTo>
                <a:cubicBezTo>
                  <a:pt x="787" y="1748"/>
                  <a:pt x="767" y="1738"/>
                  <a:pt x="745" y="1738"/>
                </a:cubicBezTo>
                <a:lnTo>
                  <a:pt x="78" y="1738"/>
                </a:lnTo>
                <a:cubicBezTo>
                  <a:pt x="50" y="1738"/>
                  <a:pt x="24" y="1755"/>
                  <a:pt x="12" y="1781"/>
                </a:cubicBezTo>
                <a:cubicBezTo>
                  <a:pt x="0" y="1806"/>
                  <a:pt x="4" y="1837"/>
                  <a:pt x="22" y="1859"/>
                </a:cubicBezTo>
                <a:lnTo>
                  <a:pt x="210" y="2081"/>
                </a:lnTo>
                <a:lnTo>
                  <a:pt x="22" y="2303"/>
                </a:lnTo>
                <a:cubicBezTo>
                  <a:pt x="4" y="2325"/>
                  <a:pt x="0" y="2355"/>
                  <a:pt x="12" y="2381"/>
                </a:cubicBezTo>
                <a:cubicBezTo>
                  <a:pt x="24" y="2407"/>
                  <a:pt x="50" y="2424"/>
                  <a:pt x="78" y="2424"/>
                </a:cubicBezTo>
                <a:lnTo>
                  <a:pt x="745" y="2424"/>
                </a:lnTo>
                <a:cubicBezTo>
                  <a:pt x="767" y="2424"/>
                  <a:pt x="787" y="2414"/>
                  <a:pt x="801" y="2398"/>
                </a:cubicBezTo>
                <a:lnTo>
                  <a:pt x="1006" y="2154"/>
                </a:lnTo>
                <a:lnTo>
                  <a:pt x="1743" y="2154"/>
                </a:lnTo>
                <a:cubicBezTo>
                  <a:pt x="1758" y="2559"/>
                  <a:pt x="1888" y="2935"/>
                  <a:pt x="2102" y="3250"/>
                </a:cubicBezTo>
                <a:lnTo>
                  <a:pt x="1805" y="5061"/>
                </a:lnTo>
                <a:cubicBezTo>
                  <a:pt x="1801" y="5082"/>
                  <a:pt x="1807" y="5104"/>
                  <a:pt x="1821" y="5120"/>
                </a:cubicBezTo>
                <a:cubicBezTo>
                  <a:pt x="1835" y="5137"/>
                  <a:pt x="1856" y="5146"/>
                  <a:pt x="1877" y="5146"/>
                </a:cubicBezTo>
                <a:lnTo>
                  <a:pt x="5769" y="5146"/>
                </a:lnTo>
                <a:cubicBezTo>
                  <a:pt x="5791" y="5146"/>
                  <a:pt x="5811" y="5137"/>
                  <a:pt x="5825" y="5120"/>
                </a:cubicBezTo>
                <a:cubicBezTo>
                  <a:pt x="5839" y="5104"/>
                  <a:pt x="5845" y="5082"/>
                  <a:pt x="5842" y="5061"/>
                </a:cubicBezTo>
                <a:lnTo>
                  <a:pt x="5545" y="3250"/>
                </a:lnTo>
                <a:close/>
                <a:moveTo>
                  <a:pt x="711" y="1885"/>
                </a:moveTo>
                <a:lnTo>
                  <a:pt x="814" y="2008"/>
                </a:lnTo>
                <a:lnTo>
                  <a:pt x="340" y="2008"/>
                </a:lnTo>
                <a:lnTo>
                  <a:pt x="236" y="1885"/>
                </a:lnTo>
                <a:lnTo>
                  <a:pt x="711" y="1885"/>
                </a:lnTo>
                <a:close/>
                <a:moveTo>
                  <a:pt x="711" y="2277"/>
                </a:moveTo>
                <a:lnTo>
                  <a:pt x="236" y="2277"/>
                </a:lnTo>
                <a:lnTo>
                  <a:pt x="340" y="2154"/>
                </a:lnTo>
                <a:lnTo>
                  <a:pt x="814" y="2154"/>
                </a:lnTo>
                <a:lnTo>
                  <a:pt x="711" y="2277"/>
                </a:lnTo>
                <a:close/>
                <a:moveTo>
                  <a:pt x="2297" y="2154"/>
                </a:moveTo>
                <a:cubicBezTo>
                  <a:pt x="2335" y="2963"/>
                  <a:pt x="3005" y="3609"/>
                  <a:pt x="3823" y="3609"/>
                </a:cubicBezTo>
                <a:cubicBezTo>
                  <a:pt x="4666" y="3609"/>
                  <a:pt x="5351" y="2924"/>
                  <a:pt x="5351" y="2081"/>
                </a:cubicBezTo>
                <a:cubicBezTo>
                  <a:pt x="5351" y="1238"/>
                  <a:pt x="4666" y="553"/>
                  <a:pt x="3823" y="553"/>
                </a:cubicBezTo>
                <a:cubicBezTo>
                  <a:pt x="3005" y="553"/>
                  <a:pt x="2335" y="1199"/>
                  <a:pt x="2297" y="2008"/>
                </a:cubicBezTo>
                <a:lnTo>
                  <a:pt x="1890" y="2008"/>
                </a:lnTo>
                <a:cubicBezTo>
                  <a:pt x="1929" y="975"/>
                  <a:pt x="2781" y="146"/>
                  <a:pt x="3823" y="146"/>
                </a:cubicBezTo>
                <a:cubicBezTo>
                  <a:pt x="4890" y="146"/>
                  <a:pt x="5758" y="1014"/>
                  <a:pt x="5758" y="2081"/>
                </a:cubicBezTo>
                <a:cubicBezTo>
                  <a:pt x="5758" y="3148"/>
                  <a:pt x="4890" y="4016"/>
                  <a:pt x="3823" y="4016"/>
                </a:cubicBezTo>
                <a:cubicBezTo>
                  <a:pt x="2781" y="4016"/>
                  <a:pt x="1929" y="3187"/>
                  <a:pt x="1890" y="2154"/>
                </a:cubicBezTo>
                <a:lnTo>
                  <a:pt x="2297" y="2154"/>
                </a:lnTo>
                <a:close/>
                <a:moveTo>
                  <a:pt x="2852" y="2154"/>
                </a:moveTo>
                <a:cubicBezTo>
                  <a:pt x="2889" y="2658"/>
                  <a:pt x="3311" y="3056"/>
                  <a:pt x="3823" y="3056"/>
                </a:cubicBezTo>
                <a:cubicBezTo>
                  <a:pt x="4361" y="3056"/>
                  <a:pt x="4798" y="2619"/>
                  <a:pt x="4798" y="2081"/>
                </a:cubicBezTo>
                <a:cubicBezTo>
                  <a:pt x="4798" y="1543"/>
                  <a:pt x="4361" y="1106"/>
                  <a:pt x="3823" y="1106"/>
                </a:cubicBezTo>
                <a:cubicBezTo>
                  <a:pt x="3311" y="1106"/>
                  <a:pt x="2889" y="1504"/>
                  <a:pt x="2852" y="2008"/>
                </a:cubicBezTo>
                <a:lnTo>
                  <a:pt x="2444" y="2008"/>
                </a:lnTo>
                <a:cubicBezTo>
                  <a:pt x="2482" y="1280"/>
                  <a:pt x="3086" y="700"/>
                  <a:pt x="3823" y="700"/>
                </a:cubicBezTo>
                <a:cubicBezTo>
                  <a:pt x="4585" y="700"/>
                  <a:pt x="5205" y="1319"/>
                  <a:pt x="5205" y="2081"/>
                </a:cubicBezTo>
                <a:cubicBezTo>
                  <a:pt x="5205" y="2843"/>
                  <a:pt x="4585" y="3462"/>
                  <a:pt x="3823" y="3462"/>
                </a:cubicBezTo>
                <a:cubicBezTo>
                  <a:pt x="3086" y="3462"/>
                  <a:pt x="2482" y="2882"/>
                  <a:pt x="2444" y="2154"/>
                </a:cubicBezTo>
                <a:lnTo>
                  <a:pt x="2852" y="2154"/>
                </a:lnTo>
                <a:close/>
                <a:moveTo>
                  <a:pt x="3408" y="2154"/>
                </a:moveTo>
                <a:cubicBezTo>
                  <a:pt x="3443" y="2352"/>
                  <a:pt x="3616" y="2503"/>
                  <a:pt x="3823" y="2503"/>
                </a:cubicBezTo>
                <a:cubicBezTo>
                  <a:pt x="4056" y="2503"/>
                  <a:pt x="4245" y="2313"/>
                  <a:pt x="4245" y="2081"/>
                </a:cubicBezTo>
                <a:cubicBezTo>
                  <a:pt x="4245" y="1849"/>
                  <a:pt x="4056" y="1659"/>
                  <a:pt x="3823" y="1659"/>
                </a:cubicBezTo>
                <a:cubicBezTo>
                  <a:pt x="3616" y="1659"/>
                  <a:pt x="3443" y="1810"/>
                  <a:pt x="3408" y="2008"/>
                </a:cubicBezTo>
                <a:lnTo>
                  <a:pt x="2999" y="2008"/>
                </a:lnTo>
                <a:cubicBezTo>
                  <a:pt x="3036" y="1585"/>
                  <a:pt x="3391" y="1253"/>
                  <a:pt x="3823" y="1253"/>
                </a:cubicBezTo>
                <a:cubicBezTo>
                  <a:pt x="4280" y="1253"/>
                  <a:pt x="4652" y="1624"/>
                  <a:pt x="4652" y="2081"/>
                </a:cubicBezTo>
                <a:cubicBezTo>
                  <a:pt x="4652" y="2538"/>
                  <a:pt x="4280" y="2909"/>
                  <a:pt x="3823" y="2909"/>
                </a:cubicBezTo>
                <a:cubicBezTo>
                  <a:pt x="3391" y="2909"/>
                  <a:pt x="3036" y="2577"/>
                  <a:pt x="2999" y="2154"/>
                </a:cubicBezTo>
                <a:lnTo>
                  <a:pt x="3408" y="2154"/>
                </a:lnTo>
                <a:close/>
                <a:moveTo>
                  <a:pt x="3823" y="2008"/>
                </a:moveTo>
                <a:lnTo>
                  <a:pt x="3559" y="2008"/>
                </a:lnTo>
                <a:cubicBezTo>
                  <a:pt x="3591" y="1892"/>
                  <a:pt x="3697" y="1806"/>
                  <a:pt x="3823" y="1806"/>
                </a:cubicBezTo>
                <a:cubicBezTo>
                  <a:pt x="3975" y="1806"/>
                  <a:pt x="4098" y="1929"/>
                  <a:pt x="4098" y="2081"/>
                </a:cubicBezTo>
                <a:cubicBezTo>
                  <a:pt x="4098" y="2233"/>
                  <a:pt x="3975" y="2356"/>
                  <a:pt x="3823" y="2356"/>
                </a:cubicBezTo>
                <a:cubicBezTo>
                  <a:pt x="3697" y="2356"/>
                  <a:pt x="3591" y="2270"/>
                  <a:pt x="3559" y="2154"/>
                </a:cubicBezTo>
                <a:lnTo>
                  <a:pt x="3823" y="2154"/>
                </a:lnTo>
                <a:cubicBezTo>
                  <a:pt x="3864" y="2154"/>
                  <a:pt x="3897" y="2122"/>
                  <a:pt x="3897" y="2081"/>
                </a:cubicBezTo>
                <a:cubicBezTo>
                  <a:pt x="3897" y="2040"/>
                  <a:pt x="3864" y="2008"/>
                  <a:pt x="3823" y="2008"/>
                </a:cubicBezTo>
                <a:close/>
                <a:moveTo>
                  <a:pt x="1964" y="4999"/>
                </a:moveTo>
                <a:lnTo>
                  <a:pt x="2224" y="3412"/>
                </a:lnTo>
                <a:cubicBezTo>
                  <a:pt x="2606" y="3870"/>
                  <a:pt x="3181" y="4162"/>
                  <a:pt x="3823" y="4162"/>
                </a:cubicBezTo>
                <a:cubicBezTo>
                  <a:pt x="4465" y="4162"/>
                  <a:pt x="5040" y="3870"/>
                  <a:pt x="5423" y="3412"/>
                </a:cubicBezTo>
                <a:lnTo>
                  <a:pt x="5683" y="4999"/>
                </a:lnTo>
                <a:lnTo>
                  <a:pt x="1964" y="4999"/>
                </a:lnTo>
                <a:close/>
              </a:path>
            </a:pathLst>
          </a:custGeom>
          <a:solidFill>
            <a:srgbClr val="FFFFFF"/>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
        <p:nvSpPr>
          <p:cNvPr id="31" name="文本框 30"/>
          <p:cNvSpPr txBox="1"/>
          <p:nvPr>
            <p:custDataLst>
              <p:tags r:id="rId8"/>
            </p:custDataLst>
          </p:nvPr>
        </p:nvSpPr>
        <p:spPr bwMode="auto">
          <a:xfrm>
            <a:off x="7785100" y="2563495"/>
            <a:ext cx="3411855"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0" rIns="90000" bIns="0"/>
          <a:p>
            <a:pPr algn="l" eaLnBrk="1" hangingPunct="1">
              <a:lnSpc>
                <a:spcPct val="140000"/>
              </a:lnSpc>
              <a:spcBef>
                <a:spcPct val="0"/>
              </a:spcBef>
            </a:pPr>
            <a:r>
              <a:rPr lang="zh-CN" altLang="en-US" sz="1600" b="1">
                <a:solidFill>
                  <a:srgbClr val="4276AA"/>
                </a:solidFill>
                <a:latin typeface="Arial" panose="020B0604020202020204" pitchFamily="34" charset="0"/>
                <a:ea typeface="黑体" panose="02010609060101010101" charset="-122"/>
                <a:cs typeface="+mn-ea"/>
              </a:rPr>
              <a:t>活动任务</a:t>
            </a:r>
            <a:endParaRPr lang="zh-CN" altLang="en-US" sz="1600" b="1">
              <a:solidFill>
                <a:srgbClr val="4276AA"/>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4276AA"/>
                </a:solidFill>
                <a:latin typeface="Arial" panose="020B0604020202020204" pitchFamily="34" charset="0"/>
                <a:ea typeface="黑体" panose="02010609060101010101" charset="-122"/>
                <a:cs typeface="+mn-ea"/>
              </a:rPr>
              <a:t>参加对象：班级的所有同学，针戏</a:t>
            </a:r>
            <a:endParaRPr lang="zh-CN" altLang="en-US" sz="1600" b="1">
              <a:solidFill>
                <a:srgbClr val="4276AA"/>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4276AA"/>
                </a:solidFill>
                <a:latin typeface="Arial" panose="020B0604020202020204" pitchFamily="34" charset="0"/>
                <a:ea typeface="黑体" panose="02010609060101010101" charset="-122"/>
                <a:cs typeface="+mn-ea"/>
                <a:sym typeface="+mn-ea"/>
              </a:rPr>
              <a:t>对</a:t>
            </a:r>
            <a:r>
              <a:rPr lang="zh-CN" altLang="en-US" sz="1600" b="1">
                <a:solidFill>
                  <a:srgbClr val="4276AA"/>
                </a:solidFill>
                <a:latin typeface="Arial" panose="020B0604020202020204" pitchFamily="34" charset="0"/>
                <a:ea typeface="黑体" panose="02010609060101010101" charset="-122"/>
                <a:cs typeface="+mn-ea"/>
              </a:rPr>
              <a:t>曲是什么样的歌舞、演什么样的</a:t>
            </a:r>
            <a:endParaRPr lang="zh-CN" altLang="en-US" sz="1600" b="1">
              <a:solidFill>
                <a:srgbClr val="4276AA"/>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4276AA"/>
                </a:solidFill>
                <a:latin typeface="Arial" panose="020B0604020202020204" pitchFamily="34" charset="0"/>
                <a:ea typeface="黑体" panose="02010609060101010101" charset="-122"/>
                <a:cs typeface="+mn-ea"/>
              </a:rPr>
              <a:t>故事、故事怎么演、怎样理解</a:t>
            </a:r>
            <a:endParaRPr lang="zh-CN" altLang="en-US" sz="1600" b="1">
              <a:solidFill>
                <a:srgbClr val="4276AA"/>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4276AA"/>
                </a:solidFill>
                <a:latin typeface="Arial" panose="020B0604020202020204" pitchFamily="34" charset="0"/>
                <a:ea typeface="黑体" panose="02010609060101010101" charset="-122"/>
                <a:cs typeface="+mn-ea"/>
              </a:rPr>
              <a:t>戏曲美的表达，分组进行辩论。</a:t>
            </a:r>
            <a:endParaRPr lang="zh-CN" altLang="en-US" sz="1600" b="1">
              <a:solidFill>
                <a:srgbClr val="4276AA"/>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4276AA"/>
                </a:solidFill>
                <a:latin typeface="Arial" panose="020B0604020202020204" pitchFamily="34" charset="0"/>
                <a:ea typeface="黑体" panose="02010609060101010101" charset="-122"/>
                <a:cs typeface="+mn-ea"/>
              </a:rPr>
              <a:t>最后由戏曲专业教师进行总结和引导。</a:t>
            </a:r>
            <a:endParaRPr lang="zh-CN" altLang="en-US" sz="1600" b="1">
              <a:solidFill>
                <a:srgbClr val="4276AA"/>
              </a:solidFill>
              <a:latin typeface="Arial" panose="020B0604020202020204" pitchFamily="34" charset="0"/>
              <a:ea typeface="黑体" panose="02010609060101010101" charset="-122"/>
              <a:cs typeface="+mn-ea"/>
            </a:endParaRPr>
          </a:p>
        </p:txBody>
      </p:sp>
      <p:sp>
        <p:nvSpPr>
          <p:cNvPr id="33" name="文本框 32"/>
          <p:cNvSpPr txBox="1"/>
          <p:nvPr>
            <p:custDataLst>
              <p:tags r:id="rId9"/>
            </p:custDataLst>
          </p:nvPr>
        </p:nvSpPr>
        <p:spPr bwMode="auto">
          <a:xfrm>
            <a:off x="970915" y="2624455"/>
            <a:ext cx="3862070" cy="16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0" rIns="90000" bIns="0">
            <a:noAutofit/>
          </a:bodyPr>
          <a:p>
            <a:pPr algn="l" eaLnBrk="1" hangingPunct="1">
              <a:lnSpc>
                <a:spcPct val="140000"/>
              </a:lnSpc>
              <a:spcBef>
                <a:spcPct val="0"/>
              </a:spcBef>
            </a:pPr>
            <a:r>
              <a:rPr lang="zh-CN" altLang="en-US" sz="1600" b="1">
                <a:solidFill>
                  <a:srgbClr val="3FA692"/>
                </a:solidFill>
                <a:latin typeface="Arial" panose="020B0604020202020204" pitchFamily="34" charset="0"/>
                <a:ea typeface="黑体" panose="02010609060101010101" charset="-122"/>
                <a:cs typeface="+mn-ea"/>
              </a:rPr>
              <a:t>活动目标</a:t>
            </a:r>
            <a:endParaRPr lang="zh-CN" altLang="en-US" sz="1600" b="1">
              <a:solidFill>
                <a:srgbClr val="3FA692"/>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3FA692"/>
                </a:solidFill>
                <a:latin typeface="Arial" panose="020B0604020202020204" pitchFamily="34" charset="0"/>
                <a:ea typeface="黑体" panose="02010609060101010101" charset="-122"/>
                <a:cs typeface="+mn-ea"/>
              </a:rPr>
              <a:t>1. 增强对戏曲语言的理解能力。</a:t>
            </a:r>
            <a:endParaRPr lang="zh-CN" altLang="en-US" sz="1600" b="1">
              <a:solidFill>
                <a:srgbClr val="3FA692"/>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3FA692"/>
                </a:solidFill>
                <a:latin typeface="Arial" panose="020B0604020202020204" pitchFamily="34" charset="0"/>
                <a:ea typeface="黑体" panose="02010609060101010101" charset="-122"/>
                <a:cs typeface="+mn-ea"/>
              </a:rPr>
              <a:t>2. 从审美情趣入手，开展戏曲美的探索，</a:t>
            </a:r>
            <a:endParaRPr lang="zh-CN" altLang="en-US" sz="1600" b="1">
              <a:solidFill>
                <a:srgbClr val="3FA692"/>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3FA692"/>
                </a:solidFill>
                <a:latin typeface="Arial" panose="020B0604020202020204" pitchFamily="34" charset="0"/>
                <a:ea typeface="黑体" panose="02010609060101010101" charset="-122"/>
                <a:cs typeface="+mn-ea"/>
              </a:rPr>
              <a:t>提高对戏曲的审美趣味。</a:t>
            </a:r>
            <a:endParaRPr lang="zh-CN" altLang="en-US" sz="1600" b="1">
              <a:solidFill>
                <a:srgbClr val="3FA692"/>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3FA692"/>
                </a:solidFill>
                <a:latin typeface="Arial" panose="020B0604020202020204" pitchFamily="34" charset="0"/>
                <a:ea typeface="黑体" panose="02010609060101010101" charset="-122"/>
                <a:cs typeface="+mn-ea"/>
              </a:rPr>
              <a:t>3. 从审美感受力出发，传承和弘扬中华</a:t>
            </a:r>
            <a:endParaRPr lang="zh-CN" altLang="en-US" sz="1600" b="1">
              <a:solidFill>
                <a:srgbClr val="3FA692"/>
              </a:solidFill>
              <a:latin typeface="Arial" panose="020B0604020202020204" pitchFamily="34" charset="0"/>
              <a:ea typeface="黑体" panose="02010609060101010101" charset="-122"/>
              <a:cs typeface="+mn-ea"/>
            </a:endParaRPr>
          </a:p>
          <a:p>
            <a:pPr algn="l" eaLnBrk="1" hangingPunct="1">
              <a:lnSpc>
                <a:spcPct val="140000"/>
              </a:lnSpc>
              <a:spcBef>
                <a:spcPct val="0"/>
              </a:spcBef>
            </a:pPr>
            <a:r>
              <a:rPr lang="zh-CN" altLang="en-US" sz="1600" b="1">
                <a:solidFill>
                  <a:srgbClr val="3FA692"/>
                </a:solidFill>
                <a:latin typeface="Arial" panose="020B0604020202020204" pitchFamily="34" charset="0"/>
                <a:ea typeface="黑体" panose="02010609060101010101" charset="-122"/>
                <a:cs typeface="+mn-ea"/>
              </a:rPr>
              <a:t>传统文化。</a:t>
            </a:r>
            <a:endParaRPr lang="zh-CN" altLang="en-US" sz="1600" b="1">
              <a:solidFill>
                <a:srgbClr val="3FA692"/>
              </a:solidFill>
              <a:latin typeface="Arial" panose="020B0604020202020204" pitchFamily="34" charset="0"/>
              <a:ea typeface="黑体" panose="02010609060101010101" charset="-122"/>
              <a:cs typeface="+mn-ea"/>
            </a:endParaRPr>
          </a:p>
        </p:txBody>
      </p:sp>
      <p:sp>
        <p:nvSpPr>
          <p:cNvPr id="34" name="椭圆 33"/>
          <p:cNvSpPr/>
          <p:nvPr>
            <p:custDataLst>
              <p:tags r:id="rId10"/>
            </p:custDataLst>
          </p:nvPr>
        </p:nvSpPr>
        <p:spPr>
          <a:xfrm>
            <a:off x="5090614" y="2564004"/>
            <a:ext cx="2205714" cy="523473"/>
          </a:xfrm>
          <a:prstGeom prst="ellipse">
            <a:avLst/>
          </a:prstGeom>
          <a:solidFill>
            <a:srgbClr val="3FA692">
              <a:lumMod val="60000"/>
              <a:lumOff val="40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p>
            <a:pPr algn="ctr">
              <a:lnSpc>
                <a:spcPct val="130000"/>
              </a:lnSpc>
            </a:p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3" name="文本框 12"/>
          <p:cNvSpPr txBox="1"/>
          <p:nvPr/>
        </p:nvSpPr>
        <p:spPr>
          <a:xfrm>
            <a:off x="1586865" y="800735"/>
            <a:ext cx="3658870" cy="337185"/>
          </a:xfrm>
          <a:prstGeom prst="rect">
            <a:avLst/>
          </a:prstGeom>
          <a:noFill/>
        </p:spPr>
        <p:txBody>
          <a:bodyPr wrap="square" rtlCol="0">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sym typeface="+mn-ea"/>
              </a:rPr>
              <a:t>“戏曲中的美”讨论会</a:t>
            </a:r>
            <a:endParaRPr lang="zh-CN" altLang="en-US" sz="1600">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1814830" y="1156335"/>
            <a:ext cx="1584960" cy="337185"/>
          </a:xfrm>
          <a:prstGeom prst="rect">
            <a:avLst/>
          </a:prstGeom>
          <a:noFill/>
        </p:spPr>
        <p:txBody>
          <a:bodyPr wrap="square" rtlCol="0">
            <a:spAutoFit/>
          </a:bodyPr>
          <a:p>
            <a:r>
              <a:rPr lang="zh-CN" altLang="en-US" sz="1600"/>
              <a:t>活动步骤</a:t>
            </a:r>
            <a:endParaRPr lang="zh-CN" altLang="en-US" sz="1600"/>
          </a:p>
        </p:txBody>
      </p:sp>
      <p:sp>
        <p:nvSpPr>
          <p:cNvPr id="18" name="圆角矩形 17"/>
          <p:cNvSpPr/>
          <p:nvPr>
            <p:custDataLst>
              <p:tags r:id="rId2"/>
            </p:custDataLst>
          </p:nvPr>
        </p:nvSpPr>
        <p:spPr>
          <a:xfrm>
            <a:off x="4791925" y="2265396"/>
            <a:ext cx="1238401" cy="4273833"/>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9EBD05"/>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20" name="圆角矩形 19"/>
          <p:cNvSpPr/>
          <p:nvPr>
            <p:custDataLst>
              <p:tags r:id="rId3"/>
            </p:custDataLst>
          </p:nvPr>
        </p:nvSpPr>
        <p:spPr>
          <a:xfrm>
            <a:off x="4319216" y="1962084"/>
            <a:ext cx="605740" cy="606623"/>
          </a:xfrm>
          <a:prstGeom prst="roundRect">
            <a:avLst/>
          </a:prstGeom>
          <a:solidFill>
            <a:srgbClr val="9EBD05"/>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grpSp>
        <p:nvGrpSpPr>
          <p:cNvPr id="22" name="组合 21"/>
          <p:cNvGrpSpPr/>
          <p:nvPr>
            <p:custDataLst>
              <p:tags r:id="rId4"/>
            </p:custDataLst>
          </p:nvPr>
        </p:nvGrpSpPr>
        <p:grpSpPr>
          <a:xfrm flipH="1">
            <a:off x="6206898" y="1478499"/>
            <a:ext cx="1701590" cy="5060729"/>
            <a:chOff x="1966292" y="1447274"/>
            <a:chExt cx="1834750" cy="5448816"/>
          </a:xfrm>
        </p:grpSpPr>
        <p:sp>
          <p:nvSpPr>
            <p:cNvPr id="23" name="圆角矩形 17"/>
            <p:cNvSpPr/>
            <p:nvPr>
              <p:custDataLst>
                <p:tags r:id="rId5"/>
              </p:custDataLst>
            </p:nvPr>
          </p:nvSpPr>
          <p:spPr>
            <a:xfrm>
              <a:off x="2619435" y="1772761"/>
              <a:ext cx="1181607" cy="5123329"/>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0EA490"/>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24" name="圆角矩形 23"/>
            <p:cNvSpPr/>
            <p:nvPr>
              <p:custDataLst>
                <p:tags r:id="rId6"/>
              </p:custDataLst>
            </p:nvPr>
          </p:nvSpPr>
          <p:spPr>
            <a:xfrm>
              <a:off x="1966292" y="1447274"/>
              <a:ext cx="653143" cy="653143"/>
            </a:xfrm>
            <a:prstGeom prst="roundRect">
              <a:avLst/>
            </a:prstGeom>
            <a:solidFill>
              <a:srgbClr val="0EA490"/>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grpSp>
      <p:sp>
        <p:nvSpPr>
          <p:cNvPr id="26" name="圆角矩形 17"/>
          <p:cNvSpPr/>
          <p:nvPr>
            <p:custDataLst>
              <p:tags r:id="rId7"/>
            </p:custDataLst>
          </p:nvPr>
        </p:nvSpPr>
        <p:spPr>
          <a:xfrm>
            <a:off x="3740398" y="3413885"/>
            <a:ext cx="2370694" cy="3125342"/>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207CBC"/>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27" name="圆角矩形 26"/>
          <p:cNvSpPr/>
          <p:nvPr>
            <p:custDataLst>
              <p:tags r:id="rId8"/>
            </p:custDataLst>
          </p:nvPr>
        </p:nvSpPr>
        <p:spPr>
          <a:xfrm>
            <a:off x="3281939" y="3129049"/>
            <a:ext cx="605740" cy="623513"/>
          </a:xfrm>
          <a:prstGeom prst="roundRect">
            <a:avLst/>
          </a:prstGeom>
          <a:solidFill>
            <a:srgbClr val="207CBC"/>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5" name="圆角矩形 17"/>
          <p:cNvSpPr/>
          <p:nvPr>
            <p:custDataLst>
              <p:tags r:id="rId9"/>
            </p:custDataLst>
          </p:nvPr>
        </p:nvSpPr>
        <p:spPr>
          <a:xfrm flipH="1">
            <a:off x="6385432" y="3234813"/>
            <a:ext cx="1651722" cy="3304417"/>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F49213"/>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6" name="圆角矩形 35"/>
          <p:cNvSpPr/>
          <p:nvPr>
            <p:custDataLst>
              <p:tags r:id="rId10"/>
            </p:custDataLst>
          </p:nvPr>
        </p:nvSpPr>
        <p:spPr>
          <a:xfrm flipH="1">
            <a:off x="7912817" y="2931500"/>
            <a:ext cx="605740" cy="606624"/>
          </a:xfrm>
          <a:prstGeom prst="roundRect">
            <a:avLst/>
          </a:prstGeom>
          <a:solidFill>
            <a:srgbClr val="F49213"/>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9" name="KSO_Shape"/>
          <p:cNvSpPr/>
          <p:nvPr>
            <p:custDataLst>
              <p:tags r:id="rId11"/>
            </p:custDataLst>
          </p:nvPr>
        </p:nvSpPr>
        <p:spPr bwMode="auto">
          <a:xfrm>
            <a:off x="3301900" y="3234812"/>
            <a:ext cx="491762" cy="504371"/>
          </a:xfrm>
          <a:custGeom>
            <a:avLst/>
            <a:gdLst>
              <a:gd name="T0" fmla="*/ 2147483646 w 122"/>
              <a:gd name="T1" fmla="*/ 0 h 125"/>
              <a:gd name="T2" fmla="*/ 2147483646 w 122"/>
              <a:gd name="T3" fmla="*/ 2147483646 h 125"/>
              <a:gd name="T4" fmla="*/ 2147483646 w 122"/>
              <a:gd name="T5" fmla="*/ 2147483646 h 125"/>
              <a:gd name="T6" fmla="*/ 2147483646 w 122"/>
              <a:gd name="T7" fmla="*/ 2147483646 h 125"/>
              <a:gd name="T8" fmla="*/ 2147483646 w 122"/>
              <a:gd name="T9" fmla="*/ 2147483646 h 125"/>
              <a:gd name="T10" fmla="*/ 2147483646 w 122"/>
              <a:gd name="T11" fmla="*/ 2147483646 h 125"/>
              <a:gd name="T12" fmla="*/ 2147483646 w 122"/>
              <a:gd name="T13" fmla="*/ 2147483646 h 125"/>
              <a:gd name="T14" fmla="*/ 2147483646 w 122"/>
              <a:gd name="T15" fmla="*/ 2147483646 h 125"/>
              <a:gd name="T16" fmla="*/ 2147483646 w 122"/>
              <a:gd name="T17" fmla="*/ 2147483646 h 125"/>
              <a:gd name="T18" fmla="*/ 2147483646 w 122"/>
              <a:gd name="T19" fmla="*/ 2147483646 h 125"/>
              <a:gd name="T20" fmla="*/ 2147483646 w 122"/>
              <a:gd name="T21" fmla="*/ 2147483646 h 125"/>
              <a:gd name="T22" fmla="*/ 2147483646 w 122"/>
              <a:gd name="T23" fmla="*/ 2147483646 h 125"/>
              <a:gd name="T24" fmla="*/ 2147483646 w 122"/>
              <a:gd name="T25" fmla="*/ 2147483646 h 125"/>
              <a:gd name="T26" fmla="*/ 2147483646 w 122"/>
              <a:gd name="T27" fmla="*/ 2147483646 h 125"/>
              <a:gd name="T28" fmla="*/ 2147483646 w 122"/>
              <a:gd name="T29" fmla="*/ 2147483646 h 125"/>
              <a:gd name="T30" fmla="*/ 2147483646 w 122"/>
              <a:gd name="T31" fmla="*/ 2147483646 h 125"/>
              <a:gd name="T32" fmla="*/ 2147483646 w 122"/>
              <a:gd name="T33" fmla="*/ 2147483646 h 125"/>
              <a:gd name="T34" fmla="*/ 2147483646 w 122"/>
              <a:gd name="T35" fmla="*/ 2147483646 h 125"/>
              <a:gd name="T36" fmla="*/ 2147483646 w 122"/>
              <a:gd name="T37" fmla="*/ 2147483646 h 125"/>
              <a:gd name="T38" fmla="*/ 2147483646 w 122"/>
              <a:gd name="T39" fmla="*/ 0 h 125"/>
              <a:gd name="T40" fmla="*/ 2147483646 w 122"/>
              <a:gd name="T41" fmla="*/ 2147483646 h 125"/>
              <a:gd name="T42" fmla="*/ 2147483646 w 122"/>
              <a:gd name="T43" fmla="*/ 2147483646 h 125"/>
              <a:gd name="T44" fmla="*/ 2147483646 w 122"/>
              <a:gd name="T45" fmla="*/ 2147483646 h 125"/>
              <a:gd name="T46" fmla="*/ 2147483646 w 122"/>
              <a:gd name="T47" fmla="*/ 2147483646 h 125"/>
              <a:gd name="T48" fmla="*/ 2147483646 w 122"/>
              <a:gd name="T49" fmla="*/ 2147483646 h 125"/>
              <a:gd name="T50" fmla="*/ 2147483646 w 122"/>
              <a:gd name="T51" fmla="*/ 2147483646 h 125"/>
              <a:gd name="T52" fmla="*/ 2147483646 w 122"/>
              <a:gd name="T53" fmla="*/ 2147483646 h 125"/>
              <a:gd name="T54" fmla="*/ 2147483646 w 122"/>
              <a:gd name="T55" fmla="*/ 2147483646 h 125"/>
              <a:gd name="T56" fmla="*/ 2147483646 w 122"/>
              <a:gd name="T57" fmla="*/ 2147483646 h 125"/>
              <a:gd name="T58" fmla="*/ 2147483646 w 122"/>
              <a:gd name="T59" fmla="*/ 2147483646 h 125"/>
              <a:gd name="T60" fmla="*/ 2147483646 w 122"/>
              <a:gd name="T61" fmla="*/ 2147483646 h 125"/>
              <a:gd name="T62" fmla="*/ 2147483646 w 122"/>
              <a:gd name="T63" fmla="*/ 2147483646 h 125"/>
              <a:gd name="T64" fmla="*/ 2147483646 w 122"/>
              <a:gd name="T65" fmla="*/ 2147483646 h 125"/>
              <a:gd name="T66" fmla="*/ 2147483646 w 122"/>
              <a:gd name="T67" fmla="*/ 2147483646 h 125"/>
              <a:gd name="T68" fmla="*/ 2147483646 w 122"/>
              <a:gd name="T69" fmla="*/ 2147483646 h 125"/>
              <a:gd name="T70" fmla="*/ 2147483646 w 122"/>
              <a:gd name="T71" fmla="*/ 2147483646 h 125"/>
              <a:gd name="T72" fmla="*/ 2147483646 w 122"/>
              <a:gd name="T73" fmla="*/ 2147483646 h 125"/>
              <a:gd name="T74" fmla="*/ 2147483646 w 122"/>
              <a:gd name="T75" fmla="*/ 2147483646 h 125"/>
              <a:gd name="T76" fmla="*/ 2147483646 w 122"/>
              <a:gd name="T77" fmla="*/ 2147483646 h 125"/>
              <a:gd name="T78" fmla="*/ 2147483646 w 122"/>
              <a:gd name="T79" fmla="*/ 2147483646 h 125"/>
              <a:gd name="T80" fmla="*/ 2147483646 w 122"/>
              <a:gd name="T81" fmla="*/ 2147483646 h 125"/>
              <a:gd name="T82" fmla="*/ 2147483646 w 122"/>
              <a:gd name="T83" fmla="*/ 2147483646 h 125"/>
              <a:gd name="T84" fmla="*/ 2147483646 w 122"/>
              <a:gd name="T85" fmla="*/ 2147483646 h 125"/>
              <a:gd name="T86" fmla="*/ 2147483646 w 122"/>
              <a:gd name="T87" fmla="*/ 2147483646 h 125"/>
              <a:gd name="T88" fmla="*/ 2147483646 w 122"/>
              <a:gd name="T89" fmla="*/ 2147483646 h 125"/>
              <a:gd name="T90" fmla="*/ 2147483646 w 122"/>
              <a:gd name="T91" fmla="*/ 2147483646 h 12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FFFFFF"/>
          </a:solidFill>
          <a:ln>
            <a:noFill/>
          </a:ln>
        </p:spPr>
        <p:txBody>
          <a:bodyPr anchor="ctr">
            <a:normAutofit/>
          </a:bodyPr>
          <a:p>
            <a:endParaRPr lang="zh-CN" altLang="en-US">
              <a:sym typeface="Arial" panose="020B0604020202020204" pitchFamily="34" charset="0"/>
            </a:endParaRPr>
          </a:p>
        </p:txBody>
      </p:sp>
      <p:sp>
        <p:nvSpPr>
          <p:cNvPr id="40" name="KSO_Shape"/>
          <p:cNvSpPr/>
          <p:nvPr>
            <p:custDataLst>
              <p:tags r:id="rId12"/>
            </p:custDataLst>
          </p:nvPr>
        </p:nvSpPr>
        <p:spPr bwMode="auto">
          <a:xfrm>
            <a:off x="7413887" y="1568204"/>
            <a:ext cx="350062" cy="411838"/>
          </a:xfrm>
          <a:custGeom>
            <a:avLst/>
            <a:gdLst>
              <a:gd name="T0" fmla="*/ 211152 w 2431460"/>
              <a:gd name="T1" fmla="*/ 1064061 h 2860687"/>
              <a:gd name="T2" fmla="*/ 355119 w 2431460"/>
              <a:gd name="T3" fmla="*/ 1220221 h 2860687"/>
              <a:gd name="T4" fmla="*/ 432911 w 2431460"/>
              <a:gd name="T5" fmla="*/ 1220221 h 2860687"/>
              <a:gd name="T6" fmla="*/ 440994 w 2431460"/>
              <a:gd name="T7" fmla="*/ 1147448 h 2860687"/>
              <a:gd name="T8" fmla="*/ 318243 w 2431460"/>
              <a:gd name="T9" fmla="*/ 859638 h 2860687"/>
              <a:gd name="T10" fmla="*/ 277074 w 2431460"/>
              <a:gd name="T11" fmla="*/ 918514 h 2860687"/>
              <a:gd name="T12" fmla="*/ 456906 w 2431460"/>
              <a:gd name="T13" fmla="*/ 1107523 h 2860687"/>
              <a:gd name="T14" fmla="*/ 548843 w 2431460"/>
              <a:gd name="T15" fmla="*/ 1107017 h 2860687"/>
              <a:gd name="T16" fmla="*/ 576121 w 2431460"/>
              <a:gd name="T17" fmla="*/ 1030453 h 2860687"/>
              <a:gd name="T18" fmla="*/ 384922 w 2431460"/>
              <a:gd name="T19" fmla="*/ 859386 h 2860687"/>
              <a:gd name="T20" fmla="*/ 381134 w 2431460"/>
              <a:gd name="T21" fmla="*/ 728494 h 2860687"/>
              <a:gd name="T22" fmla="*/ 390227 w 2431460"/>
              <a:gd name="T23" fmla="*/ 808090 h 2860687"/>
              <a:gd name="T24" fmla="*/ 678161 w 2431460"/>
              <a:gd name="T25" fmla="*/ 988761 h 2860687"/>
              <a:gd name="T26" fmla="*/ 705944 w 2431460"/>
              <a:gd name="T27" fmla="*/ 875304 h 2860687"/>
              <a:gd name="T28" fmla="*/ 556420 w 2431460"/>
              <a:gd name="T29" fmla="*/ 582947 h 2860687"/>
              <a:gd name="T30" fmla="*/ 521565 w 2431460"/>
              <a:gd name="T31" fmla="*/ 652436 h 2860687"/>
              <a:gd name="T32" fmla="*/ 697356 w 2431460"/>
              <a:gd name="T33" fmla="*/ 828052 h 2860687"/>
              <a:gd name="T34" fmla="*/ 782473 w 2431460"/>
              <a:gd name="T35" fmla="*/ 814660 h 2860687"/>
              <a:gd name="T36" fmla="*/ 799143 w 2431460"/>
              <a:gd name="T37" fmla="*/ 729757 h 2860687"/>
              <a:gd name="T38" fmla="*/ 615775 w 2431460"/>
              <a:gd name="T39" fmla="*/ 573598 h 2860687"/>
              <a:gd name="T40" fmla="*/ 781463 w 2431460"/>
              <a:gd name="T41" fmla="*/ 597603 h 2860687"/>
              <a:gd name="T42" fmla="*/ 865065 w 2431460"/>
              <a:gd name="T43" fmla="*/ 793940 h 2860687"/>
              <a:gd name="T44" fmla="*/ 919621 w 2431460"/>
              <a:gd name="T45" fmla="*/ 1034497 h 2860687"/>
              <a:gd name="T46" fmla="*/ 973924 w 2431460"/>
              <a:gd name="T47" fmla="*/ 1213399 h 2860687"/>
              <a:gd name="T48" fmla="*/ 918611 w 2431460"/>
              <a:gd name="T49" fmla="*/ 1160587 h 2860687"/>
              <a:gd name="T50" fmla="*/ 899920 w 2431460"/>
              <a:gd name="T51" fmla="*/ 985981 h 2860687"/>
              <a:gd name="T52" fmla="*/ 715289 w 2431460"/>
              <a:gd name="T53" fmla="*/ 1176001 h 2860687"/>
              <a:gd name="T54" fmla="*/ 1321466 w 2431460"/>
              <a:gd name="T55" fmla="*/ 1200511 h 2860687"/>
              <a:gd name="T56" fmla="*/ 1215384 w 2431460"/>
              <a:gd name="T57" fmla="*/ 1080486 h 2860687"/>
              <a:gd name="T58" fmla="*/ 1173205 w 2431460"/>
              <a:gd name="T59" fmla="*/ 897793 h 2860687"/>
              <a:gd name="T60" fmla="*/ 926693 w 2431460"/>
              <a:gd name="T61" fmla="*/ 486421 h 2860687"/>
              <a:gd name="T62" fmla="*/ 1108799 w 2431460"/>
              <a:gd name="T63" fmla="*/ 607963 h 2860687"/>
              <a:gd name="T64" fmla="*/ 1127489 w 2431460"/>
              <a:gd name="T65" fmla="*/ 751994 h 2860687"/>
              <a:gd name="T66" fmla="*/ 1204272 w 2431460"/>
              <a:gd name="T67" fmla="*/ 913713 h 2860687"/>
              <a:gd name="T68" fmla="*/ 1259585 w 2431460"/>
              <a:gd name="T69" fmla="*/ 1098426 h 2860687"/>
              <a:gd name="T70" fmla="*/ 1569998 w 2431460"/>
              <a:gd name="T71" fmla="*/ 1271516 h 2860687"/>
              <a:gd name="T72" fmla="*/ 368000 w 2431460"/>
              <a:gd name="T73" fmla="*/ 1606325 h 2860687"/>
              <a:gd name="T74" fmla="*/ 131338 w 2431460"/>
              <a:gd name="T75" fmla="*/ 1672529 h 2860687"/>
              <a:gd name="T76" fmla="*/ 12376 w 2431460"/>
              <a:gd name="T77" fmla="*/ 1641449 h 2860687"/>
              <a:gd name="T78" fmla="*/ 165436 w 2431460"/>
              <a:gd name="T79" fmla="*/ 1630078 h 2860687"/>
              <a:gd name="T80" fmla="*/ 181095 w 2431460"/>
              <a:gd name="T81" fmla="*/ 1490089 h 2860687"/>
              <a:gd name="T82" fmla="*/ 314202 w 2431460"/>
              <a:gd name="T83" fmla="*/ 1251301 h 2860687"/>
              <a:gd name="T84" fmla="*/ 190441 w 2431460"/>
              <a:gd name="T85" fmla="*/ 1107523 h 2860687"/>
              <a:gd name="T86" fmla="*/ 208878 w 2431460"/>
              <a:gd name="T87" fmla="*/ 1012007 h 2860687"/>
              <a:gd name="T88" fmla="*/ 258888 w 2431460"/>
              <a:gd name="T89" fmla="*/ 958944 h 2860687"/>
              <a:gd name="T90" fmla="*/ 271517 w 2431460"/>
              <a:gd name="T91" fmla="*/ 861407 h 2860687"/>
              <a:gd name="T92" fmla="*/ 353351 w 2431460"/>
              <a:gd name="T93" fmla="*/ 806068 h 2860687"/>
              <a:gd name="T94" fmla="*/ 354614 w 2431460"/>
              <a:gd name="T95" fmla="*/ 711311 h 2860687"/>
              <a:gd name="T96" fmla="*/ 463978 w 2431460"/>
              <a:gd name="T97" fmla="*/ 662543 h 2860687"/>
              <a:gd name="T98" fmla="*/ 531921 w 2431460"/>
              <a:gd name="T99" fmla="*/ 560205 h 2860687"/>
              <a:gd name="T100" fmla="*/ 744335 w 2431460"/>
              <a:gd name="T101" fmla="*/ 608720 h 2860687"/>
              <a:gd name="T102" fmla="*/ 901941 w 2431460"/>
              <a:gd name="T103" fmla="*/ 447001 h 2860687"/>
              <a:gd name="T104" fmla="*/ 1251503 w 2431460"/>
              <a:gd name="T105" fmla="*/ 581178 h 2860687"/>
              <a:gd name="T106" fmla="*/ 1072176 w 2431460"/>
              <a:gd name="T107" fmla="*/ 561974 h 2860687"/>
              <a:gd name="T108" fmla="*/ 946899 w 2431460"/>
              <a:gd name="T109" fmla="*/ 459888 h 2860687"/>
              <a:gd name="T110" fmla="*/ 888807 w 2431460"/>
              <a:gd name="T111" fmla="*/ 269616 h 2860687"/>
              <a:gd name="T112" fmla="*/ 929724 w 2431460"/>
              <a:gd name="T113" fmla="*/ 175364 h 2860687"/>
              <a:gd name="T114" fmla="*/ 1307321 w 2431460"/>
              <a:gd name="T115" fmla="*/ 28553 h 2860687"/>
              <a:gd name="T116" fmla="*/ 1425526 w 2431460"/>
              <a:gd name="T117" fmla="*/ 132408 h 2860687"/>
              <a:gd name="T118" fmla="*/ 1469726 w 2431460"/>
              <a:gd name="T119" fmla="*/ 257234 h 2860687"/>
              <a:gd name="T120" fmla="*/ 1403047 w 2431460"/>
              <a:gd name="T121" fmla="*/ 459636 h 2860687"/>
              <a:gd name="T122" fmla="*/ 1133803 w 2431460"/>
              <a:gd name="T123" fmla="*/ 8339 h 28606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31460" h="2860687">
                <a:moveTo>
                  <a:pt x="397089" y="1524258"/>
                </a:moveTo>
                <a:lnTo>
                  <a:pt x="390263" y="1525017"/>
                </a:lnTo>
                <a:lnTo>
                  <a:pt x="382677" y="1526155"/>
                </a:lnTo>
                <a:lnTo>
                  <a:pt x="375851" y="1528432"/>
                </a:lnTo>
                <a:lnTo>
                  <a:pt x="368265" y="1531467"/>
                </a:lnTo>
                <a:lnTo>
                  <a:pt x="360680" y="1535641"/>
                </a:lnTo>
                <a:lnTo>
                  <a:pt x="352716" y="1540574"/>
                </a:lnTo>
                <a:lnTo>
                  <a:pt x="345130" y="1546266"/>
                </a:lnTo>
                <a:lnTo>
                  <a:pt x="336028" y="1552337"/>
                </a:lnTo>
                <a:lnTo>
                  <a:pt x="333373" y="1554614"/>
                </a:lnTo>
                <a:lnTo>
                  <a:pt x="330718" y="1557270"/>
                </a:lnTo>
                <a:lnTo>
                  <a:pt x="328822" y="1560306"/>
                </a:lnTo>
                <a:lnTo>
                  <a:pt x="326546" y="1563341"/>
                </a:lnTo>
                <a:lnTo>
                  <a:pt x="324650" y="1567136"/>
                </a:lnTo>
                <a:lnTo>
                  <a:pt x="323133" y="1570551"/>
                </a:lnTo>
                <a:lnTo>
                  <a:pt x="321237" y="1574725"/>
                </a:lnTo>
                <a:lnTo>
                  <a:pt x="319720" y="1579278"/>
                </a:lnTo>
                <a:lnTo>
                  <a:pt x="318203" y="1588385"/>
                </a:lnTo>
                <a:lnTo>
                  <a:pt x="317065" y="1597872"/>
                </a:lnTo>
                <a:lnTo>
                  <a:pt x="317065" y="1608117"/>
                </a:lnTo>
                <a:lnTo>
                  <a:pt x="317823" y="1619121"/>
                </a:lnTo>
                <a:lnTo>
                  <a:pt x="319340" y="1629746"/>
                </a:lnTo>
                <a:lnTo>
                  <a:pt x="321995" y="1640750"/>
                </a:lnTo>
                <a:lnTo>
                  <a:pt x="326167" y="1651374"/>
                </a:lnTo>
                <a:lnTo>
                  <a:pt x="328064" y="1656687"/>
                </a:lnTo>
                <a:lnTo>
                  <a:pt x="330339" y="1661240"/>
                </a:lnTo>
                <a:lnTo>
                  <a:pt x="332994" y="1666552"/>
                </a:lnTo>
                <a:lnTo>
                  <a:pt x="336028" y="1671485"/>
                </a:lnTo>
                <a:lnTo>
                  <a:pt x="339062" y="1676418"/>
                </a:lnTo>
                <a:lnTo>
                  <a:pt x="342855" y="1680592"/>
                </a:lnTo>
                <a:lnTo>
                  <a:pt x="346268" y="1685145"/>
                </a:lnTo>
                <a:lnTo>
                  <a:pt x="350061" y="1688940"/>
                </a:lnTo>
                <a:lnTo>
                  <a:pt x="354612" y="1693114"/>
                </a:lnTo>
                <a:lnTo>
                  <a:pt x="359163" y="1696908"/>
                </a:lnTo>
                <a:lnTo>
                  <a:pt x="520729" y="1821369"/>
                </a:lnTo>
                <a:lnTo>
                  <a:pt x="523764" y="1824404"/>
                </a:lnTo>
                <a:lnTo>
                  <a:pt x="527935" y="1828199"/>
                </a:lnTo>
                <a:lnTo>
                  <a:pt x="533245" y="1832373"/>
                </a:lnTo>
                <a:lnTo>
                  <a:pt x="539693" y="1836547"/>
                </a:lnTo>
                <a:lnTo>
                  <a:pt x="547278" y="1840341"/>
                </a:lnTo>
                <a:lnTo>
                  <a:pt x="555242" y="1844136"/>
                </a:lnTo>
                <a:lnTo>
                  <a:pt x="563965" y="1847930"/>
                </a:lnTo>
                <a:lnTo>
                  <a:pt x="573068" y="1850966"/>
                </a:lnTo>
                <a:lnTo>
                  <a:pt x="582929" y="1853243"/>
                </a:lnTo>
                <a:lnTo>
                  <a:pt x="592410" y="1854381"/>
                </a:lnTo>
                <a:lnTo>
                  <a:pt x="597720" y="1854381"/>
                </a:lnTo>
                <a:lnTo>
                  <a:pt x="602650" y="1854381"/>
                </a:lnTo>
                <a:lnTo>
                  <a:pt x="607960" y="1854001"/>
                </a:lnTo>
                <a:lnTo>
                  <a:pt x="612511" y="1853243"/>
                </a:lnTo>
                <a:lnTo>
                  <a:pt x="617442" y="1852104"/>
                </a:lnTo>
                <a:lnTo>
                  <a:pt x="622751" y="1850586"/>
                </a:lnTo>
                <a:lnTo>
                  <a:pt x="627682" y="1848689"/>
                </a:lnTo>
                <a:lnTo>
                  <a:pt x="631854" y="1846412"/>
                </a:lnTo>
                <a:lnTo>
                  <a:pt x="636784" y="1843756"/>
                </a:lnTo>
                <a:lnTo>
                  <a:pt x="641335" y="1840341"/>
                </a:lnTo>
                <a:lnTo>
                  <a:pt x="645507" y="1836926"/>
                </a:lnTo>
                <a:lnTo>
                  <a:pt x="650058" y="1832373"/>
                </a:lnTo>
                <a:lnTo>
                  <a:pt x="656885" y="1823645"/>
                </a:lnTo>
                <a:lnTo>
                  <a:pt x="663712" y="1814918"/>
                </a:lnTo>
                <a:lnTo>
                  <a:pt x="669022" y="1806570"/>
                </a:lnTo>
                <a:lnTo>
                  <a:pt x="673194" y="1798222"/>
                </a:lnTo>
                <a:lnTo>
                  <a:pt x="676986" y="1789874"/>
                </a:lnTo>
                <a:lnTo>
                  <a:pt x="678882" y="1781526"/>
                </a:lnTo>
                <a:lnTo>
                  <a:pt x="680020" y="1777352"/>
                </a:lnTo>
                <a:lnTo>
                  <a:pt x="680399" y="1773178"/>
                </a:lnTo>
                <a:lnTo>
                  <a:pt x="680399" y="1769004"/>
                </a:lnTo>
                <a:lnTo>
                  <a:pt x="680399" y="1764830"/>
                </a:lnTo>
                <a:lnTo>
                  <a:pt x="680020" y="1760656"/>
                </a:lnTo>
                <a:lnTo>
                  <a:pt x="679641" y="1756862"/>
                </a:lnTo>
                <a:lnTo>
                  <a:pt x="678503" y="1752308"/>
                </a:lnTo>
                <a:lnTo>
                  <a:pt x="677365" y="1748514"/>
                </a:lnTo>
                <a:lnTo>
                  <a:pt x="675469" y="1743960"/>
                </a:lnTo>
                <a:lnTo>
                  <a:pt x="673952" y="1740166"/>
                </a:lnTo>
                <a:lnTo>
                  <a:pt x="671297" y="1735613"/>
                </a:lnTo>
                <a:lnTo>
                  <a:pt x="668642" y="1731439"/>
                </a:lnTo>
                <a:lnTo>
                  <a:pt x="662195" y="1723091"/>
                </a:lnTo>
                <a:lnTo>
                  <a:pt x="654989" y="1713984"/>
                </a:lnTo>
                <a:lnTo>
                  <a:pt x="645507" y="1704877"/>
                </a:lnTo>
                <a:lnTo>
                  <a:pt x="635267" y="1695770"/>
                </a:lnTo>
                <a:lnTo>
                  <a:pt x="465357" y="1557650"/>
                </a:lnTo>
                <a:lnTo>
                  <a:pt x="455117" y="1549681"/>
                </a:lnTo>
                <a:lnTo>
                  <a:pt x="445635" y="1542472"/>
                </a:lnTo>
                <a:lnTo>
                  <a:pt x="436533" y="1536780"/>
                </a:lnTo>
                <a:lnTo>
                  <a:pt x="428189" y="1531847"/>
                </a:lnTo>
                <a:lnTo>
                  <a:pt x="419845" y="1528432"/>
                </a:lnTo>
                <a:lnTo>
                  <a:pt x="412260" y="1526155"/>
                </a:lnTo>
                <a:lnTo>
                  <a:pt x="404675" y="1524637"/>
                </a:lnTo>
                <a:lnTo>
                  <a:pt x="397089" y="1524258"/>
                </a:lnTo>
                <a:close/>
                <a:moveTo>
                  <a:pt x="529832" y="1279511"/>
                </a:moveTo>
                <a:lnTo>
                  <a:pt x="519212" y="1279891"/>
                </a:lnTo>
                <a:lnTo>
                  <a:pt x="508593" y="1281409"/>
                </a:lnTo>
                <a:lnTo>
                  <a:pt x="497974" y="1283685"/>
                </a:lnTo>
                <a:lnTo>
                  <a:pt x="487733" y="1287101"/>
                </a:lnTo>
                <a:lnTo>
                  <a:pt x="482424" y="1288998"/>
                </a:lnTo>
                <a:lnTo>
                  <a:pt x="477873" y="1290895"/>
                </a:lnTo>
                <a:lnTo>
                  <a:pt x="472942" y="1293551"/>
                </a:lnTo>
                <a:lnTo>
                  <a:pt x="468012" y="1296587"/>
                </a:lnTo>
                <a:lnTo>
                  <a:pt x="463461" y="1300002"/>
                </a:lnTo>
                <a:lnTo>
                  <a:pt x="459289" y="1303038"/>
                </a:lnTo>
                <a:lnTo>
                  <a:pt x="454738" y="1306453"/>
                </a:lnTo>
                <a:lnTo>
                  <a:pt x="450566" y="1310247"/>
                </a:lnTo>
                <a:lnTo>
                  <a:pt x="446394" y="1314421"/>
                </a:lnTo>
                <a:lnTo>
                  <a:pt x="442601" y="1318595"/>
                </a:lnTo>
                <a:lnTo>
                  <a:pt x="439188" y="1323148"/>
                </a:lnTo>
                <a:lnTo>
                  <a:pt x="435395" y="1328081"/>
                </a:lnTo>
                <a:lnTo>
                  <a:pt x="432361" y="1332635"/>
                </a:lnTo>
                <a:lnTo>
                  <a:pt x="429706" y="1337568"/>
                </a:lnTo>
                <a:lnTo>
                  <a:pt x="427051" y="1342500"/>
                </a:lnTo>
                <a:lnTo>
                  <a:pt x="424396" y="1347813"/>
                </a:lnTo>
                <a:lnTo>
                  <a:pt x="422879" y="1352746"/>
                </a:lnTo>
                <a:lnTo>
                  <a:pt x="420983" y="1358058"/>
                </a:lnTo>
                <a:lnTo>
                  <a:pt x="419087" y="1363750"/>
                </a:lnTo>
                <a:lnTo>
                  <a:pt x="417949" y="1368683"/>
                </a:lnTo>
                <a:lnTo>
                  <a:pt x="416053" y="1379307"/>
                </a:lnTo>
                <a:lnTo>
                  <a:pt x="415294" y="1390311"/>
                </a:lnTo>
                <a:lnTo>
                  <a:pt x="415673" y="1401316"/>
                </a:lnTo>
                <a:lnTo>
                  <a:pt x="417190" y="1412320"/>
                </a:lnTo>
                <a:lnTo>
                  <a:pt x="418328" y="1417632"/>
                </a:lnTo>
                <a:lnTo>
                  <a:pt x="419845" y="1422944"/>
                </a:lnTo>
                <a:lnTo>
                  <a:pt x="420983" y="1428257"/>
                </a:lnTo>
                <a:lnTo>
                  <a:pt x="422879" y="1433569"/>
                </a:lnTo>
                <a:lnTo>
                  <a:pt x="424776" y="1438502"/>
                </a:lnTo>
                <a:lnTo>
                  <a:pt x="427051" y="1443055"/>
                </a:lnTo>
                <a:lnTo>
                  <a:pt x="429706" y="1447988"/>
                </a:lnTo>
                <a:lnTo>
                  <a:pt x="432740" y="1452921"/>
                </a:lnTo>
                <a:lnTo>
                  <a:pt x="435774" y="1457854"/>
                </a:lnTo>
                <a:lnTo>
                  <a:pt x="439567" y="1462028"/>
                </a:lnTo>
                <a:lnTo>
                  <a:pt x="442980" y="1466202"/>
                </a:lnTo>
                <a:lnTo>
                  <a:pt x="446773" y="1470376"/>
                </a:lnTo>
                <a:lnTo>
                  <a:pt x="450945" y="1474550"/>
                </a:lnTo>
                <a:lnTo>
                  <a:pt x="455117" y="1477965"/>
                </a:lnTo>
                <a:lnTo>
                  <a:pt x="681158" y="1659722"/>
                </a:lnTo>
                <a:lnTo>
                  <a:pt x="686088" y="1663137"/>
                </a:lnTo>
                <a:lnTo>
                  <a:pt x="690640" y="1666173"/>
                </a:lnTo>
                <a:lnTo>
                  <a:pt x="695191" y="1669208"/>
                </a:lnTo>
                <a:lnTo>
                  <a:pt x="700500" y="1671865"/>
                </a:lnTo>
                <a:lnTo>
                  <a:pt x="705431" y="1674521"/>
                </a:lnTo>
                <a:lnTo>
                  <a:pt x="710741" y="1676797"/>
                </a:lnTo>
                <a:lnTo>
                  <a:pt x="720981" y="1680213"/>
                </a:lnTo>
                <a:lnTo>
                  <a:pt x="731979" y="1683248"/>
                </a:lnTo>
                <a:lnTo>
                  <a:pt x="742219" y="1684766"/>
                </a:lnTo>
                <a:lnTo>
                  <a:pt x="753218" y="1685525"/>
                </a:lnTo>
                <a:lnTo>
                  <a:pt x="763837" y="1685145"/>
                </a:lnTo>
                <a:lnTo>
                  <a:pt x="774836" y="1683628"/>
                </a:lnTo>
                <a:lnTo>
                  <a:pt x="785455" y="1681730"/>
                </a:lnTo>
                <a:lnTo>
                  <a:pt x="795696" y="1678315"/>
                </a:lnTo>
                <a:lnTo>
                  <a:pt x="800247" y="1676418"/>
                </a:lnTo>
                <a:lnTo>
                  <a:pt x="805556" y="1674141"/>
                </a:lnTo>
                <a:lnTo>
                  <a:pt x="810487" y="1671485"/>
                </a:lnTo>
                <a:lnTo>
                  <a:pt x="815038" y="1668450"/>
                </a:lnTo>
                <a:lnTo>
                  <a:pt x="819589" y="1665793"/>
                </a:lnTo>
                <a:lnTo>
                  <a:pt x="824140" y="1662378"/>
                </a:lnTo>
                <a:lnTo>
                  <a:pt x="828692" y="1658584"/>
                </a:lnTo>
                <a:lnTo>
                  <a:pt x="832864" y="1654789"/>
                </a:lnTo>
                <a:lnTo>
                  <a:pt x="837035" y="1650615"/>
                </a:lnTo>
                <a:lnTo>
                  <a:pt x="840449" y="1646441"/>
                </a:lnTo>
                <a:lnTo>
                  <a:pt x="844241" y="1641888"/>
                </a:lnTo>
                <a:lnTo>
                  <a:pt x="847276" y="1637335"/>
                </a:lnTo>
                <a:lnTo>
                  <a:pt x="851068" y="1632781"/>
                </a:lnTo>
                <a:lnTo>
                  <a:pt x="853723" y="1627469"/>
                </a:lnTo>
                <a:lnTo>
                  <a:pt x="856378" y="1622536"/>
                </a:lnTo>
                <a:lnTo>
                  <a:pt x="858274" y="1617224"/>
                </a:lnTo>
                <a:lnTo>
                  <a:pt x="860550" y="1612670"/>
                </a:lnTo>
                <a:lnTo>
                  <a:pt x="862446" y="1607358"/>
                </a:lnTo>
                <a:lnTo>
                  <a:pt x="863963" y="1602046"/>
                </a:lnTo>
                <a:lnTo>
                  <a:pt x="865480" y="1596354"/>
                </a:lnTo>
                <a:lnTo>
                  <a:pt x="867377" y="1585729"/>
                </a:lnTo>
                <a:lnTo>
                  <a:pt x="867756" y="1574725"/>
                </a:lnTo>
                <a:lnTo>
                  <a:pt x="867756" y="1563721"/>
                </a:lnTo>
                <a:lnTo>
                  <a:pt x="866239" y="1552717"/>
                </a:lnTo>
                <a:lnTo>
                  <a:pt x="865101" y="1547404"/>
                </a:lnTo>
                <a:lnTo>
                  <a:pt x="863584" y="1542092"/>
                </a:lnTo>
                <a:lnTo>
                  <a:pt x="862446" y="1536780"/>
                </a:lnTo>
                <a:lnTo>
                  <a:pt x="860171" y="1531847"/>
                </a:lnTo>
                <a:lnTo>
                  <a:pt x="858274" y="1526914"/>
                </a:lnTo>
                <a:lnTo>
                  <a:pt x="855619" y="1521981"/>
                </a:lnTo>
                <a:lnTo>
                  <a:pt x="852965" y="1517048"/>
                </a:lnTo>
                <a:lnTo>
                  <a:pt x="850310" y="1512115"/>
                </a:lnTo>
                <a:lnTo>
                  <a:pt x="847276" y="1507941"/>
                </a:lnTo>
                <a:lnTo>
                  <a:pt x="843862" y="1503388"/>
                </a:lnTo>
                <a:lnTo>
                  <a:pt x="840449" y="1499214"/>
                </a:lnTo>
                <a:lnTo>
                  <a:pt x="836277" y="1494661"/>
                </a:lnTo>
                <a:lnTo>
                  <a:pt x="832105" y="1491246"/>
                </a:lnTo>
                <a:lnTo>
                  <a:pt x="827554" y="1487072"/>
                </a:lnTo>
                <a:lnTo>
                  <a:pt x="602271" y="1306073"/>
                </a:lnTo>
                <a:lnTo>
                  <a:pt x="597341" y="1302279"/>
                </a:lnTo>
                <a:lnTo>
                  <a:pt x="592410" y="1298864"/>
                </a:lnTo>
                <a:lnTo>
                  <a:pt x="587480" y="1295828"/>
                </a:lnTo>
                <a:lnTo>
                  <a:pt x="582929" y="1293172"/>
                </a:lnTo>
                <a:lnTo>
                  <a:pt x="577998" y="1290516"/>
                </a:lnTo>
                <a:lnTo>
                  <a:pt x="572689" y="1288239"/>
                </a:lnTo>
                <a:lnTo>
                  <a:pt x="562069" y="1284824"/>
                </a:lnTo>
                <a:lnTo>
                  <a:pt x="551450" y="1282168"/>
                </a:lnTo>
                <a:lnTo>
                  <a:pt x="540830" y="1280650"/>
                </a:lnTo>
                <a:lnTo>
                  <a:pt x="529832" y="1279511"/>
                </a:lnTo>
                <a:close/>
                <a:moveTo>
                  <a:pt x="664091" y="1034006"/>
                </a:moveTo>
                <a:lnTo>
                  <a:pt x="654989" y="1035145"/>
                </a:lnTo>
                <a:lnTo>
                  <a:pt x="645887" y="1035903"/>
                </a:lnTo>
                <a:lnTo>
                  <a:pt x="637163" y="1037801"/>
                </a:lnTo>
                <a:lnTo>
                  <a:pt x="628820" y="1040457"/>
                </a:lnTo>
                <a:lnTo>
                  <a:pt x="620855" y="1043113"/>
                </a:lnTo>
                <a:lnTo>
                  <a:pt x="614028" y="1046528"/>
                </a:lnTo>
                <a:lnTo>
                  <a:pt x="607960" y="1050702"/>
                </a:lnTo>
                <a:lnTo>
                  <a:pt x="605305" y="1052979"/>
                </a:lnTo>
                <a:lnTo>
                  <a:pt x="603030" y="1055255"/>
                </a:lnTo>
                <a:lnTo>
                  <a:pt x="589376" y="1070813"/>
                </a:lnTo>
                <a:lnTo>
                  <a:pt x="583308" y="1078023"/>
                </a:lnTo>
                <a:lnTo>
                  <a:pt x="577619" y="1085991"/>
                </a:lnTo>
                <a:lnTo>
                  <a:pt x="572309" y="1093960"/>
                </a:lnTo>
                <a:lnTo>
                  <a:pt x="568137" y="1102307"/>
                </a:lnTo>
                <a:lnTo>
                  <a:pt x="564724" y="1111035"/>
                </a:lnTo>
                <a:lnTo>
                  <a:pt x="563586" y="1115968"/>
                </a:lnTo>
                <a:lnTo>
                  <a:pt x="562069" y="1120521"/>
                </a:lnTo>
                <a:lnTo>
                  <a:pt x="561311" y="1125075"/>
                </a:lnTo>
                <a:lnTo>
                  <a:pt x="560931" y="1130387"/>
                </a:lnTo>
                <a:lnTo>
                  <a:pt x="560173" y="1135320"/>
                </a:lnTo>
                <a:lnTo>
                  <a:pt x="560931" y="1140632"/>
                </a:lnTo>
                <a:lnTo>
                  <a:pt x="560931" y="1146324"/>
                </a:lnTo>
                <a:lnTo>
                  <a:pt x="561690" y="1152016"/>
                </a:lnTo>
                <a:lnTo>
                  <a:pt x="562448" y="1157707"/>
                </a:lnTo>
                <a:lnTo>
                  <a:pt x="564345" y="1163779"/>
                </a:lnTo>
                <a:lnTo>
                  <a:pt x="566241" y="1170229"/>
                </a:lnTo>
                <a:lnTo>
                  <a:pt x="568137" y="1176680"/>
                </a:lnTo>
                <a:lnTo>
                  <a:pt x="570792" y="1183890"/>
                </a:lnTo>
                <a:lnTo>
                  <a:pt x="573826" y="1190720"/>
                </a:lnTo>
                <a:lnTo>
                  <a:pt x="577619" y="1198309"/>
                </a:lnTo>
                <a:lnTo>
                  <a:pt x="581412" y="1205518"/>
                </a:lnTo>
                <a:lnTo>
                  <a:pt x="585963" y="1213487"/>
                </a:lnTo>
                <a:lnTo>
                  <a:pt x="590514" y="1221835"/>
                </a:lnTo>
                <a:lnTo>
                  <a:pt x="905303" y="1480621"/>
                </a:lnTo>
                <a:lnTo>
                  <a:pt x="907958" y="1482898"/>
                </a:lnTo>
                <a:lnTo>
                  <a:pt x="910992" y="1484415"/>
                </a:lnTo>
                <a:lnTo>
                  <a:pt x="917819" y="1487451"/>
                </a:lnTo>
                <a:lnTo>
                  <a:pt x="925404" y="1490107"/>
                </a:lnTo>
                <a:lnTo>
                  <a:pt x="932989" y="1492384"/>
                </a:lnTo>
                <a:lnTo>
                  <a:pt x="942092" y="1493902"/>
                </a:lnTo>
                <a:lnTo>
                  <a:pt x="950815" y="1494661"/>
                </a:lnTo>
                <a:lnTo>
                  <a:pt x="959538" y="1495040"/>
                </a:lnTo>
                <a:lnTo>
                  <a:pt x="968261" y="1495040"/>
                </a:lnTo>
                <a:lnTo>
                  <a:pt x="976984" y="1495040"/>
                </a:lnTo>
                <a:lnTo>
                  <a:pt x="985328" y="1494281"/>
                </a:lnTo>
                <a:lnTo>
                  <a:pt x="992913" y="1493143"/>
                </a:lnTo>
                <a:lnTo>
                  <a:pt x="1000119" y="1492005"/>
                </a:lnTo>
                <a:lnTo>
                  <a:pt x="1006566" y="1490107"/>
                </a:lnTo>
                <a:lnTo>
                  <a:pt x="1011876" y="1488969"/>
                </a:lnTo>
                <a:lnTo>
                  <a:pt x="1015669" y="1486692"/>
                </a:lnTo>
                <a:lnTo>
                  <a:pt x="1018324" y="1484795"/>
                </a:lnTo>
                <a:lnTo>
                  <a:pt x="1064214" y="1439261"/>
                </a:lnTo>
                <a:lnTo>
                  <a:pt x="1065731" y="1436984"/>
                </a:lnTo>
                <a:lnTo>
                  <a:pt x="1067628" y="1434707"/>
                </a:lnTo>
                <a:lnTo>
                  <a:pt x="1070662" y="1429016"/>
                </a:lnTo>
                <a:lnTo>
                  <a:pt x="1073317" y="1422185"/>
                </a:lnTo>
                <a:lnTo>
                  <a:pt x="1075592" y="1414217"/>
                </a:lnTo>
                <a:lnTo>
                  <a:pt x="1076730" y="1405489"/>
                </a:lnTo>
                <a:lnTo>
                  <a:pt x="1078247" y="1396003"/>
                </a:lnTo>
                <a:lnTo>
                  <a:pt x="1078626" y="1386517"/>
                </a:lnTo>
                <a:lnTo>
                  <a:pt x="1078626" y="1376272"/>
                </a:lnTo>
                <a:lnTo>
                  <a:pt x="1078247" y="1366785"/>
                </a:lnTo>
                <a:lnTo>
                  <a:pt x="1077489" y="1356540"/>
                </a:lnTo>
                <a:lnTo>
                  <a:pt x="1075592" y="1347433"/>
                </a:lnTo>
                <a:lnTo>
                  <a:pt x="1073317" y="1338706"/>
                </a:lnTo>
                <a:lnTo>
                  <a:pt x="1070283" y="1329979"/>
                </a:lnTo>
                <a:lnTo>
                  <a:pt x="1066869" y="1322769"/>
                </a:lnTo>
                <a:lnTo>
                  <a:pt x="1064594" y="1319733"/>
                </a:lnTo>
                <a:lnTo>
                  <a:pt x="1062697" y="1316698"/>
                </a:lnTo>
                <a:lnTo>
                  <a:pt x="1060043" y="1314421"/>
                </a:lnTo>
                <a:lnTo>
                  <a:pt x="1057388" y="1311765"/>
                </a:lnTo>
                <a:lnTo>
                  <a:pt x="728566" y="1049564"/>
                </a:lnTo>
                <a:lnTo>
                  <a:pt x="722877" y="1045769"/>
                </a:lnTo>
                <a:lnTo>
                  <a:pt x="716050" y="1041975"/>
                </a:lnTo>
                <a:lnTo>
                  <a:pt x="708465" y="1039318"/>
                </a:lnTo>
                <a:lnTo>
                  <a:pt x="700500" y="1037421"/>
                </a:lnTo>
                <a:lnTo>
                  <a:pt x="691777" y="1035903"/>
                </a:lnTo>
                <a:lnTo>
                  <a:pt x="683054" y="1034765"/>
                </a:lnTo>
                <a:lnTo>
                  <a:pt x="673952" y="1034006"/>
                </a:lnTo>
                <a:lnTo>
                  <a:pt x="664091" y="1034006"/>
                </a:lnTo>
                <a:close/>
                <a:moveTo>
                  <a:pt x="897338" y="857941"/>
                </a:moveTo>
                <a:lnTo>
                  <a:pt x="886719" y="858320"/>
                </a:lnTo>
                <a:lnTo>
                  <a:pt x="876100" y="859458"/>
                </a:lnTo>
                <a:lnTo>
                  <a:pt x="865480" y="862115"/>
                </a:lnTo>
                <a:lnTo>
                  <a:pt x="854861" y="865150"/>
                </a:lnTo>
                <a:lnTo>
                  <a:pt x="849930" y="867427"/>
                </a:lnTo>
                <a:lnTo>
                  <a:pt x="844621" y="869704"/>
                </a:lnTo>
                <a:lnTo>
                  <a:pt x="840070" y="872360"/>
                </a:lnTo>
                <a:lnTo>
                  <a:pt x="835518" y="875395"/>
                </a:lnTo>
                <a:lnTo>
                  <a:pt x="830588" y="878431"/>
                </a:lnTo>
                <a:lnTo>
                  <a:pt x="826416" y="881467"/>
                </a:lnTo>
                <a:lnTo>
                  <a:pt x="821865" y="885641"/>
                </a:lnTo>
                <a:lnTo>
                  <a:pt x="817693" y="889056"/>
                </a:lnTo>
                <a:lnTo>
                  <a:pt x="813521" y="892850"/>
                </a:lnTo>
                <a:lnTo>
                  <a:pt x="809728" y="897404"/>
                </a:lnTo>
                <a:lnTo>
                  <a:pt x="805936" y="902336"/>
                </a:lnTo>
                <a:lnTo>
                  <a:pt x="802902" y="906510"/>
                </a:lnTo>
                <a:lnTo>
                  <a:pt x="799488" y="911443"/>
                </a:lnTo>
                <a:lnTo>
                  <a:pt x="796833" y="916376"/>
                </a:lnTo>
                <a:lnTo>
                  <a:pt x="794179" y="921309"/>
                </a:lnTo>
                <a:lnTo>
                  <a:pt x="791903" y="926242"/>
                </a:lnTo>
                <a:lnTo>
                  <a:pt x="790007" y="931175"/>
                </a:lnTo>
                <a:lnTo>
                  <a:pt x="788110" y="936487"/>
                </a:lnTo>
                <a:lnTo>
                  <a:pt x="786593" y="941799"/>
                </a:lnTo>
                <a:lnTo>
                  <a:pt x="785455" y="947112"/>
                </a:lnTo>
                <a:lnTo>
                  <a:pt x="783559" y="958116"/>
                </a:lnTo>
                <a:lnTo>
                  <a:pt x="783180" y="969120"/>
                </a:lnTo>
                <a:lnTo>
                  <a:pt x="783180" y="979745"/>
                </a:lnTo>
                <a:lnTo>
                  <a:pt x="784697" y="990749"/>
                </a:lnTo>
                <a:lnTo>
                  <a:pt x="787352" y="1001373"/>
                </a:lnTo>
                <a:lnTo>
                  <a:pt x="790765" y="1011619"/>
                </a:lnTo>
                <a:lnTo>
                  <a:pt x="792282" y="1016551"/>
                </a:lnTo>
                <a:lnTo>
                  <a:pt x="794937" y="1021484"/>
                </a:lnTo>
                <a:lnTo>
                  <a:pt x="797592" y="1026417"/>
                </a:lnTo>
                <a:lnTo>
                  <a:pt x="800247" y="1030971"/>
                </a:lnTo>
                <a:lnTo>
                  <a:pt x="803281" y="1035903"/>
                </a:lnTo>
                <a:lnTo>
                  <a:pt x="807074" y="1040457"/>
                </a:lnTo>
                <a:lnTo>
                  <a:pt x="810487" y="1044631"/>
                </a:lnTo>
                <a:lnTo>
                  <a:pt x="813900" y="1049184"/>
                </a:lnTo>
                <a:lnTo>
                  <a:pt x="818451" y="1052979"/>
                </a:lnTo>
                <a:lnTo>
                  <a:pt x="822244" y="1057153"/>
                </a:lnTo>
                <a:lnTo>
                  <a:pt x="1023254" y="1227527"/>
                </a:lnTo>
                <a:lnTo>
                  <a:pt x="1027805" y="1231701"/>
                </a:lnTo>
                <a:lnTo>
                  <a:pt x="1032356" y="1234736"/>
                </a:lnTo>
                <a:lnTo>
                  <a:pt x="1037287" y="1237772"/>
                </a:lnTo>
                <a:lnTo>
                  <a:pt x="1042217" y="1240807"/>
                </a:lnTo>
                <a:lnTo>
                  <a:pt x="1047148" y="1243464"/>
                </a:lnTo>
                <a:lnTo>
                  <a:pt x="1052078" y="1245740"/>
                </a:lnTo>
                <a:lnTo>
                  <a:pt x="1057008" y="1248017"/>
                </a:lnTo>
                <a:lnTo>
                  <a:pt x="1062318" y="1249535"/>
                </a:lnTo>
                <a:lnTo>
                  <a:pt x="1067628" y="1251053"/>
                </a:lnTo>
                <a:lnTo>
                  <a:pt x="1073317" y="1252191"/>
                </a:lnTo>
                <a:lnTo>
                  <a:pt x="1083936" y="1254088"/>
                </a:lnTo>
                <a:lnTo>
                  <a:pt x="1094935" y="1254468"/>
                </a:lnTo>
                <a:lnTo>
                  <a:pt x="1105554" y="1254468"/>
                </a:lnTo>
                <a:lnTo>
                  <a:pt x="1116553" y="1252570"/>
                </a:lnTo>
                <a:lnTo>
                  <a:pt x="1127172" y="1250673"/>
                </a:lnTo>
                <a:lnTo>
                  <a:pt x="1137412" y="1246879"/>
                </a:lnTo>
                <a:lnTo>
                  <a:pt x="1142343" y="1244981"/>
                </a:lnTo>
                <a:lnTo>
                  <a:pt x="1147652" y="1242705"/>
                </a:lnTo>
                <a:lnTo>
                  <a:pt x="1152583" y="1240049"/>
                </a:lnTo>
                <a:lnTo>
                  <a:pt x="1156755" y="1237392"/>
                </a:lnTo>
                <a:lnTo>
                  <a:pt x="1161685" y="1234357"/>
                </a:lnTo>
                <a:lnTo>
                  <a:pt x="1166236" y="1230942"/>
                </a:lnTo>
                <a:lnTo>
                  <a:pt x="1170408" y="1227147"/>
                </a:lnTo>
                <a:lnTo>
                  <a:pt x="1174959" y="1223353"/>
                </a:lnTo>
                <a:lnTo>
                  <a:pt x="1178752" y="1219179"/>
                </a:lnTo>
                <a:lnTo>
                  <a:pt x="1182924" y="1215005"/>
                </a:lnTo>
                <a:lnTo>
                  <a:pt x="1186337" y="1210451"/>
                </a:lnTo>
                <a:lnTo>
                  <a:pt x="1189751" y="1205518"/>
                </a:lnTo>
                <a:lnTo>
                  <a:pt x="1192785" y="1201344"/>
                </a:lnTo>
                <a:lnTo>
                  <a:pt x="1195440" y="1196032"/>
                </a:lnTo>
                <a:lnTo>
                  <a:pt x="1198095" y="1191099"/>
                </a:lnTo>
                <a:lnTo>
                  <a:pt x="1200370" y="1186166"/>
                </a:lnTo>
                <a:lnTo>
                  <a:pt x="1202646" y="1181233"/>
                </a:lnTo>
                <a:lnTo>
                  <a:pt x="1204542" y="1175921"/>
                </a:lnTo>
                <a:lnTo>
                  <a:pt x="1205680" y="1170609"/>
                </a:lnTo>
                <a:lnTo>
                  <a:pt x="1206818" y="1165297"/>
                </a:lnTo>
                <a:lnTo>
                  <a:pt x="1208714" y="1154292"/>
                </a:lnTo>
                <a:lnTo>
                  <a:pt x="1209472" y="1143668"/>
                </a:lnTo>
                <a:lnTo>
                  <a:pt x="1209093" y="1132664"/>
                </a:lnTo>
                <a:lnTo>
                  <a:pt x="1207955" y="1121660"/>
                </a:lnTo>
                <a:lnTo>
                  <a:pt x="1205301" y="1111035"/>
                </a:lnTo>
                <a:lnTo>
                  <a:pt x="1201887" y="1101169"/>
                </a:lnTo>
                <a:lnTo>
                  <a:pt x="1199991" y="1095857"/>
                </a:lnTo>
                <a:lnTo>
                  <a:pt x="1197336" y="1090924"/>
                </a:lnTo>
                <a:lnTo>
                  <a:pt x="1194681" y="1085991"/>
                </a:lnTo>
                <a:lnTo>
                  <a:pt x="1192026" y="1081058"/>
                </a:lnTo>
                <a:lnTo>
                  <a:pt x="1188992" y="1076505"/>
                </a:lnTo>
                <a:lnTo>
                  <a:pt x="1185579" y="1071951"/>
                </a:lnTo>
                <a:lnTo>
                  <a:pt x="1181786" y="1067777"/>
                </a:lnTo>
                <a:lnTo>
                  <a:pt x="1178373" y="1063603"/>
                </a:lnTo>
                <a:lnTo>
                  <a:pt x="1174201" y="1059809"/>
                </a:lnTo>
                <a:lnTo>
                  <a:pt x="1169650" y="1055635"/>
                </a:lnTo>
                <a:lnTo>
                  <a:pt x="969019" y="884502"/>
                </a:lnTo>
                <a:lnTo>
                  <a:pt x="964468" y="881087"/>
                </a:lnTo>
                <a:lnTo>
                  <a:pt x="959917" y="877672"/>
                </a:lnTo>
                <a:lnTo>
                  <a:pt x="954986" y="874636"/>
                </a:lnTo>
                <a:lnTo>
                  <a:pt x="950435" y="871980"/>
                </a:lnTo>
                <a:lnTo>
                  <a:pt x="945505" y="869324"/>
                </a:lnTo>
                <a:lnTo>
                  <a:pt x="940195" y="867047"/>
                </a:lnTo>
                <a:lnTo>
                  <a:pt x="934886" y="864771"/>
                </a:lnTo>
                <a:lnTo>
                  <a:pt x="929955" y="863253"/>
                </a:lnTo>
                <a:lnTo>
                  <a:pt x="924645" y="861356"/>
                </a:lnTo>
                <a:lnTo>
                  <a:pt x="918956" y="860597"/>
                </a:lnTo>
                <a:lnTo>
                  <a:pt x="908337" y="858699"/>
                </a:lnTo>
                <a:lnTo>
                  <a:pt x="897338" y="857941"/>
                </a:lnTo>
                <a:close/>
                <a:moveTo>
                  <a:pt x="1240951" y="831379"/>
                </a:moveTo>
                <a:lnTo>
                  <a:pt x="1233745" y="834035"/>
                </a:lnTo>
                <a:lnTo>
                  <a:pt x="1226919" y="836691"/>
                </a:lnTo>
                <a:lnTo>
                  <a:pt x="1220471" y="839727"/>
                </a:lnTo>
                <a:lnTo>
                  <a:pt x="1214403" y="843142"/>
                </a:lnTo>
                <a:lnTo>
                  <a:pt x="1208714" y="846936"/>
                </a:lnTo>
                <a:lnTo>
                  <a:pt x="1203783" y="850731"/>
                </a:lnTo>
                <a:lnTo>
                  <a:pt x="1199232" y="854905"/>
                </a:lnTo>
                <a:lnTo>
                  <a:pt x="1194681" y="859079"/>
                </a:lnTo>
                <a:lnTo>
                  <a:pt x="1190130" y="864012"/>
                </a:lnTo>
                <a:lnTo>
                  <a:pt x="1186717" y="869324"/>
                </a:lnTo>
                <a:lnTo>
                  <a:pt x="1183303" y="874257"/>
                </a:lnTo>
                <a:lnTo>
                  <a:pt x="1180648" y="879949"/>
                </a:lnTo>
                <a:lnTo>
                  <a:pt x="1177994" y="885641"/>
                </a:lnTo>
                <a:lnTo>
                  <a:pt x="1175339" y="891332"/>
                </a:lnTo>
                <a:lnTo>
                  <a:pt x="1173442" y="897404"/>
                </a:lnTo>
                <a:lnTo>
                  <a:pt x="1171925" y="903854"/>
                </a:lnTo>
                <a:lnTo>
                  <a:pt x="1170029" y="910684"/>
                </a:lnTo>
                <a:lnTo>
                  <a:pt x="1169270" y="917135"/>
                </a:lnTo>
                <a:lnTo>
                  <a:pt x="1168133" y="924345"/>
                </a:lnTo>
                <a:lnTo>
                  <a:pt x="1167374" y="931175"/>
                </a:lnTo>
                <a:lnTo>
                  <a:pt x="1166995" y="946353"/>
                </a:lnTo>
                <a:lnTo>
                  <a:pt x="1167374" y="961531"/>
                </a:lnTo>
                <a:lnTo>
                  <a:pt x="1168891" y="977468"/>
                </a:lnTo>
                <a:lnTo>
                  <a:pt x="1170408" y="994164"/>
                </a:lnTo>
                <a:lnTo>
                  <a:pt x="1173063" y="1010860"/>
                </a:lnTo>
                <a:lnTo>
                  <a:pt x="1176097" y="1028314"/>
                </a:lnTo>
                <a:lnTo>
                  <a:pt x="1191268" y="1050323"/>
                </a:lnTo>
                <a:lnTo>
                  <a:pt x="1206438" y="1072331"/>
                </a:lnTo>
                <a:lnTo>
                  <a:pt x="1221609" y="1093580"/>
                </a:lnTo>
                <a:lnTo>
                  <a:pt x="1236779" y="1114071"/>
                </a:lnTo>
                <a:lnTo>
                  <a:pt x="1252329" y="1134561"/>
                </a:lnTo>
                <a:lnTo>
                  <a:pt x="1267500" y="1154292"/>
                </a:lnTo>
                <a:lnTo>
                  <a:pt x="1283429" y="1173644"/>
                </a:lnTo>
                <a:lnTo>
                  <a:pt x="1298979" y="1192238"/>
                </a:lnTo>
                <a:lnTo>
                  <a:pt x="1314529" y="1210831"/>
                </a:lnTo>
                <a:lnTo>
                  <a:pt x="1330458" y="1229044"/>
                </a:lnTo>
                <a:lnTo>
                  <a:pt x="1362316" y="1264333"/>
                </a:lnTo>
                <a:lnTo>
                  <a:pt x="1393795" y="1298484"/>
                </a:lnTo>
                <a:lnTo>
                  <a:pt x="1425653" y="1331876"/>
                </a:lnTo>
                <a:lnTo>
                  <a:pt x="1419585" y="1348192"/>
                </a:lnTo>
                <a:lnTo>
                  <a:pt x="1413896" y="1364509"/>
                </a:lnTo>
                <a:lnTo>
                  <a:pt x="1409344" y="1380446"/>
                </a:lnTo>
                <a:lnTo>
                  <a:pt x="1404414" y="1396383"/>
                </a:lnTo>
                <a:lnTo>
                  <a:pt x="1399863" y="1412320"/>
                </a:lnTo>
                <a:lnTo>
                  <a:pt x="1396070" y="1428257"/>
                </a:lnTo>
                <a:lnTo>
                  <a:pt x="1392657" y="1444194"/>
                </a:lnTo>
                <a:lnTo>
                  <a:pt x="1389243" y="1459751"/>
                </a:lnTo>
                <a:lnTo>
                  <a:pt x="1387347" y="1475688"/>
                </a:lnTo>
                <a:lnTo>
                  <a:pt x="1385072" y="1491625"/>
                </a:lnTo>
                <a:lnTo>
                  <a:pt x="1383175" y="1506803"/>
                </a:lnTo>
                <a:lnTo>
                  <a:pt x="1382037" y="1522740"/>
                </a:lnTo>
                <a:lnTo>
                  <a:pt x="1381658" y="1538298"/>
                </a:lnTo>
                <a:lnTo>
                  <a:pt x="1380900" y="1553476"/>
                </a:lnTo>
                <a:lnTo>
                  <a:pt x="1380900" y="1569033"/>
                </a:lnTo>
                <a:lnTo>
                  <a:pt x="1382037" y="1584211"/>
                </a:lnTo>
                <a:lnTo>
                  <a:pt x="1382796" y="1599389"/>
                </a:lnTo>
                <a:lnTo>
                  <a:pt x="1384692" y="1614567"/>
                </a:lnTo>
                <a:lnTo>
                  <a:pt x="1386968" y="1629746"/>
                </a:lnTo>
                <a:lnTo>
                  <a:pt x="1389243" y="1644544"/>
                </a:lnTo>
                <a:lnTo>
                  <a:pt x="1392657" y="1659722"/>
                </a:lnTo>
                <a:lnTo>
                  <a:pt x="1396449" y="1674521"/>
                </a:lnTo>
                <a:lnTo>
                  <a:pt x="1400242" y="1689319"/>
                </a:lnTo>
                <a:lnTo>
                  <a:pt x="1405173" y="1704118"/>
                </a:lnTo>
                <a:lnTo>
                  <a:pt x="1410482" y="1718537"/>
                </a:lnTo>
                <a:lnTo>
                  <a:pt x="1416171" y="1733336"/>
                </a:lnTo>
                <a:lnTo>
                  <a:pt x="1422998" y="1748134"/>
                </a:lnTo>
                <a:lnTo>
                  <a:pt x="1429445" y="1762554"/>
                </a:lnTo>
                <a:lnTo>
                  <a:pt x="1437031" y="1776593"/>
                </a:lnTo>
                <a:lnTo>
                  <a:pt x="1445374" y="1791012"/>
                </a:lnTo>
                <a:lnTo>
                  <a:pt x="1453718" y="1805052"/>
                </a:lnTo>
                <a:lnTo>
                  <a:pt x="1462821" y="1819092"/>
                </a:lnTo>
                <a:lnTo>
                  <a:pt x="1462441" y="1822128"/>
                </a:lnTo>
                <a:lnTo>
                  <a:pt x="1461683" y="1825543"/>
                </a:lnTo>
                <a:lnTo>
                  <a:pt x="1460166" y="1827440"/>
                </a:lnTo>
                <a:lnTo>
                  <a:pt x="1458269" y="1829337"/>
                </a:lnTo>
                <a:lnTo>
                  <a:pt x="1456752" y="1831234"/>
                </a:lnTo>
                <a:lnTo>
                  <a:pt x="1454477" y="1832373"/>
                </a:lnTo>
                <a:lnTo>
                  <a:pt x="1452201" y="1833132"/>
                </a:lnTo>
                <a:lnTo>
                  <a:pt x="1449546" y="1833891"/>
                </a:lnTo>
                <a:lnTo>
                  <a:pt x="1446892" y="1834270"/>
                </a:lnTo>
                <a:lnTo>
                  <a:pt x="1443857" y="1834270"/>
                </a:lnTo>
                <a:lnTo>
                  <a:pt x="1437789" y="1833891"/>
                </a:lnTo>
                <a:lnTo>
                  <a:pt x="1431342" y="1832373"/>
                </a:lnTo>
                <a:lnTo>
                  <a:pt x="1424136" y="1830475"/>
                </a:lnTo>
                <a:lnTo>
                  <a:pt x="1416550" y="1818333"/>
                </a:lnTo>
                <a:lnTo>
                  <a:pt x="1409724" y="1805432"/>
                </a:lnTo>
                <a:lnTo>
                  <a:pt x="1402897" y="1792910"/>
                </a:lnTo>
                <a:lnTo>
                  <a:pt x="1396449" y="1780388"/>
                </a:lnTo>
                <a:lnTo>
                  <a:pt x="1390381" y="1767866"/>
                </a:lnTo>
                <a:lnTo>
                  <a:pt x="1384692" y="1754965"/>
                </a:lnTo>
                <a:lnTo>
                  <a:pt x="1379383" y="1742822"/>
                </a:lnTo>
                <a:lnTo>
                  <a:pt x="1374452" y="1729921"/>
                </a:lnTo>
                <a:lnTo>
                  <a:pt x="1369522" y="1716640"/>
                </a:lnTo>
                <a:lnTo>
                  <a:pt x="1365350" y="1704118"/>
                </a:lnTo>
                <a:lnTo>
                  <a:pt x="1361557" y="1691217"/>
                </a:lnTo>
                <a:lnTo>
                  <a:pt x="1358144" y="1677936"/>
                </a:lnTo>
                <a:lnTo>
                  <a:pt x="1354730" y="1665035"/>
                </a:lnTo>
                <a:lnTo>
                  <a:pt x="1352076" y="1651754"/>
                </a:lnTo>
                <a:lnTo>
                  <a:pt x="1349800" y="1638473"/>
                </a:lnTo>
                <a:lnTo>
                  <a:pt x="1347524" y="1624813"/>
                </a:lnTo>
                <a:lnTo>
                  <a:pt x="1346387" y="1611152"/>
                </a:lnTo>
                <a:lnTo>
                  <a:pt x="1344870" y="1597492"/>
                </a:lnTo>
                <a:lnTo>
                  <a:pt x="1344111" y="1583452"/>
                </a:lnTo>
                <a:lnTo>
                  <a:pt x="1344111" y="1569413"/>
                </a:lnTo>
                <a:lnTo>
                  <a:pt x="1344111" y="1554994"/>
                </a:lnTo>
                <a:lnTo>
                  <a:pt x="1344490" y="1540574"/>
                </a:lnTo>
                <a:lnTo>
                  <a:pt x="1345628" y="1525776"/>
                </a:lnTo>
                <a:lnTo>
                  <a:pt x="1347145" y="1510977"/>
                </a:lnTo>
                <a:lnTo>
                  <a:pt x="1349042" y="1495799"/>
                </a:lnTo>
                <a:lnTo>
                  <a:pt x="1351317" y="1480621"/>
                </a:lnTo>
                <a:lnTo>
                  <a:pt x="1354351" y="1465063"/>
                </a:lnTo>
                <a:lnTo>
                  <a:pt x="1357385" y="1449506"/>
                </a:lnTo>
                <a:lnTo>
                  <a:pt x="1361178" y="1433569"/>
                </a:lnTo>
                <a:lnTo>
                  <a:pt x="1365350" y="1417253"/>
                </a:lnTo>
                <a:lnTo>
                  <a:pt x="1369901" y="1400936"/>
                </a:lnTo>
                <a:lnTo>
                  <a:pt x="1375211" y="1384240"/>
                </a:lnTo>
                <a:lnTo>
                  <a:pt x="1373694" y="1381963"/>
                </a:lnTo>
                <a:lnTo>
                  <a:pt x="1371418" y="1379687"/>
                </a:lnTo>
                <a:lnTo>
                  <a:pt x="1369142" y="1377790"/>
                </a:lnTo>
                <a:lnTo>
                  <a:pt x="1366108" y="1375892"/>
                </a:lnTo>
                <a:lnTo>
                  <a:pt x="1364971" y="1375513"/>
                </a:lnTo>
                <a:lnTo>
                  <a:pt x="1363454" y="1375513"/>
                </a:lnTo>
                <a:lnTo>
                  <a:pt x="1361557" y="1375513"/>
                </a:lnTo>
                <a:lnTo>
                  <a:pt x="1360419" y="1375892"/>
                </a:lnTo>
                <a:lnTo>
                  <a:pt x="1359282" y="1376651"/>
                </a:lnTo>
                <a:lnTo>
                  <a:pt x="1357765" y="1378548"/>
                </a:lnTo>
                <a:lnTo>
                  <a:pt x="1246640" y="1530709"/>
                </a:lnTo>
                <a:lnTo>
                  <a:pt x="1163582" y="1644544"/>
                </a:lnTo>
                <a:lnTo>
                  <a:pt x="1074075" y="1765969"/>
                </a:lnTo>
                <a:lnTo>
                  <a:pt x="988362" y="1882460"/>
                </a:lnTo>
                <a:lnTo>
                  <a:pt x="915164" y="1981497"/>
                </a:lnTo>
                <a:lnTo>
                  <a:pt x="885581" y="2020201"/>
                </a:lnTo>
                <a:lnTo>
                  <a:pt x="863205" y="2049799"/>
                </a:lnTo>
                <a:lnTo>
                  <a:pt x="848034" y="2068771"/>
                </a:lnTo>
                <a:lnTo>
                  <a:pt x="843862" y="2073325"/>
                </a:lnTo>
                <a:lnTo>
                  <a:pt x="842724" y="2074463"/>
                </a:lnTo>
                <a:lnTo>
                  <a:pt x="841587" y="2074842"/>
                </a:lnTo>
                <a:lnTo>
                  <a:pt x="1144998" y="2288094"/>
                </a:lnTo>
                <a:lnTo>
                  <a:pt x="1243985" y="2298340"/>
                </a:lnTo>
                <a:lnTo>
                  <a:pt x="1352076" y="2289233"/>
                </a:lnTo>
                <a:lnTo>
                  <a:pt x="1542466" y="2412175"/>
                </a:lnTo>
                <a:lnTo>
                  <a:pt x="1980516" y="1827440"/>
                </a:lnTo>
                <a:lnTo>
                  <a:pt x="1983170" y="1823645"/>
                </a:lnTo>
                <a:lnTo>
                  <a:pt x="1985067" y="1819092"/>
                </a:lnTo>
                <a:lnTo>
                  <a:pt x="1985825" y="1815297"/>
                </a:lnTo>
                <a:lnTo>
                  <a:pt x="1985825" y="1811123"/>
                </a:lnTo>
                <a:lnTo>
                  <a:pt x="1985446" y="1807329"/>
                </a:lnTo>
                <a:lnTo>
                  <a:pt x="1984308" y="1802775"/>
                </a:lnTo>
                <a:lnTo>
                  <a:pt x="1982033" y="1798981"/>
                </a:lnTo>
                <a:lnTo>
                  <a:pt x="1978998" y="1795186"/>
                </a:lnTo>
                <a:lnTo>
                  <a:pt x="1960035" y="1780388"/>
                </a:lnTo>
                <a:lnTo>
                  <a:pt x="1941451" y="1765969"/>
                </a:lnTo>
                <a:lnTo>
                  <a:pt x="1924005" y="1750032"/>
                </a:lnTo>
                <a:lnTo>
                  <a:pt x="1915282" y="1742443"/>
                </a:lnTo>
                <a:lnTo>
                  <a:pt x="1907318" y="1734474"/>
                </a:lnTo>
                <a:lnTo>
                  <a:pt x="1898974" y="1726126"/>
                </a:lnTo>
                <a:lnTo>
                  <a:pt x="1891009" y="1717019"/>
                </a:lnTo>
                <a:lnTo>
                  <a:pt x="1883424" y="1708671"/>
                </a:lnTo>
                <a:lnTo>
                  <a:pt x="1876218" y="1699944"/>
                </a:lnTo>
                <a:lnTo>
                  <a:pt x="1869012" y="1690837"/>
                </a:lnTo>
                <a:lnTo>
                  <a:pt x="1862185" y="1681730"/>
                </a:lnTo>
                <a:lnTo>
                  <a:pt x="1855359" y="1672244"/>
                </a:lnTo>
                <a:lnTo>
                  <a:pt x="1848911" y="1662758"/>
                </a:lnTo>
                <a:lnTo>
                  <a:pt x="1842843" y="1652892"/>
                </a:lnTo>
                <a:lnTo>
                  <a:pt x="1836395" y="1643026"/>
                </a:lnTo>
                <a:lnTo>
                  <a:pt x="1830706" y="1632781"/>
                </a:lnTo>
                <a:lnTo>
                  <a:pt x="1825017" y="1622536"/>
                </a:lnTo>
                <a:lnTo>
                  <a:pt x="1819708" y="1611911"/>
                </a:lnTo>
                <a:lnTo>
                  <a:pt x="1814777" y="1601666"/>
                </a:lnTo>
                <a:lnTo>
                  <a:pt x="1810226" y="1590662"/>
                </a:lnTo>
                <a:lnTo>
                  <a:pt x="1805675" y="1579658"/>
                </a:lnTo>
                <a:lnTo>
                  <a:pt x="1801503" y="1568274"/>
                </a:lnTo>
                <a:lnTo>
                  <a:pt x="1797331" y="1556511"/>
                </a:lnTo>
                <a:lnTo>
                  <a:pt x="1793539" y="1544748"/>
                </a:lnTo>
                <a:lnTo>
                  <a:pt x="1789746" y="1532985"/>
                </a:lnTo>
                <a:lnTo>
                  <a:pt x="1786712" y="1520463"/>
                </a:lnTo>
                <a:lnTo>
                  <a:pt x="1783678" y="1508321"/>
                </a:lnTo>
                <a:lnTo>
                  <a:pt x="1781023" y="1495799"/>
                </a:lnTo>
                <a:lnTo>
                  <a:pt x="1778368" y="1483277"/>
                </a:lnTo>
                <a:lnTo>
                  <a:pt x="1778368" y="1463546"/>
                </a:lnTo>
                <a:lnTo>
                  <a:pt x="1777609" y="1444194"/>
                </a:lnTo>
                <a:lnTo>
                  <a:pt x="1775713" y="1424462"/>
                </a:lnTo>
                <a:lnTo>
                  <a:pt x="1773058" y="1405489"/>
                </a:lnTo>
                <a:lnTo>
                  <a:pt x="1770024" y="1386137"/>
                </a:lnTo>
                <a:lnTo>
                  <a:pt x="1766232" y="1367165"/>
                </a:lnTo>
                <a:lnTo>
                  <a:pt x="1761680" y="1348192"/>
                </a:lnTo>
                <a:lnTo>
                  <a:pt x="1755991" y="1329220"/>
                </a:lnTo>
                <a:lnTo>
                  <a:pt x="1749923" y="1310247"/>
                </a:lnTo>
                <a:lnTo>
                  <a:pt x="1742717" y="1292033"/>
                </a:lnTo>
                <a:lnTo>
                  <a:pt x="1735511" y="1273440"/>
                </a:lnTo>
                <a:lnTo>
                  <a:pt x="1726788" y="1255227"/>
                </a:lnTo>
                <a:lnTo>
                  <a:pt x="1717307" y="1237392"/>
                </a:lnTo>
                <a:lnTo>
                  <a:pt x="1707446" y="1219179"/>
                </a:lnTo>
                <a:lnTo>
                  <a:pt x="1696447" y="1201344"/>
                </a:lnTo>
                <a:lnTo>
                  <a:pt x="1684311" y="1183890"/>
                </a:lnTo>
                <a:lnTo>
                  <a:pt x="1240951" y="831379"/>
                </a:lnTo>
                <a:close/>
                <a:moveTo>
                  <a:pt x="1354351" y="671250"/>
                </a:moveTo>
                <a:lnTo>
                  <a:pt x="1354730" y="671250"/>
                </a:lnTo>
                <a:lnTo>
                  <a:pt x="1355489" y="673148"/>
                </a:lnTo>
                <a:lnTo>
                  <a:pt x="1358523" y="678460"/>
                </a:lnTo>
                <a:lnTo>
                  <a:pt x="1363454" y="687567"/>
                </a:lnTo>
                <a:lnTo>
                  <a:pt x="1370660" y="699330"/>
                </a:lnTo>
                <a:lnTo>
                  <a:pt x="1379762" y="714128"/>
                </a:lnTo>
                <a:lnTo>
                  <a:pt x="1385451" y="722097"/>
                </a:lnTo>
                <a:lnTo>
                  <a:pt x="1391519" y="730445"/>
                </a:lnTo>
                <a:lnTo>
                  <a:pt x="1398725" y="739552"/>
                </a:lnTo>
                <a:lnTo>
                  <a:pt x="1406310" y="748658"/>
                </a:lnTo>
                <a:lnTo>
                  <a:pt x="1414654" y="758524"/>
                </a:lnTo>
                <a:lnTo>
                  <a:pt x="1423756" y="768010"/>
                </a:lnTo>
                <a:lnTo>
                  <a:pt x="1433238" y="778256"/>
                </a:lnTo>
                <a:lnTo>
                  <a:pt x="1443857" y="788880"/>
                </a:lnTo>
                <a:lnTo>
                  <a:pt x="1455235" y="798746"/>
                </a:lnTo>
                <a:lnTo>
                  <a:pt x="1467751" y="809371"/>
                </a:lnTo>
                <a:lnTo>
                  <a:pt x="1481025" y="819995"/>
                </a:lnTo>
                <a:lnTo>
                  <a:pt x="1495058" y="830241"/>
                </a:lnTo>
                <a:lnTo>
                  <a:pt x="1509849" y="840486"/>
                </a:lnTo>
                <a:lnTo>
                  <a:pt x="1525778" y="850731"/>
                </a:lnTo>
                <a:lnTo>
                  <a:pt x="1542466" y="860597"/>
                </a:lnTo>
                <a:lnTo>
                  <a:pt x="1560291" y="870083"/>
                </a:lnTo>
                <a:lnTo>
                  <a:pt x="1579255" y="879949"/>
                </a:lnTo>
                <a:lnTo>
                  <a:pt x="1598976" y="888676"/>
                </a:lnTo>
                <a:lnTo>
                  <a:pt x="1619836" y="897024"/>
                </a:lnTo>
                <a:lnTo>
                  <a:pt x="1641833" y="905372"/>
                </a:lnTo>
                <a:lnTo>
                  <a:pt x="1664968" y="912961"/>
                </a:lnTo>
                <a:lnTo>
                  <a:pt x="1689241" y="919791"/>
                </a:lnTo>
                <a:lnTo>
                  <a:pt x="1682794" y="929657"/>
                </a:lnTo>
                <a:lnTo>
                  <a:pt x="1675967" y="939523"/>
                </a:lnTo>
                <a:lnTo>
                  <a:pt x="1661934" y="958495"/>
                </a:lnTo>
                <a:lnTo>
                  <a:pt x="1647522" y="977088"/>
                </a:lnTo>
                <a:lnTo>
                  <a:pt x="1633869" y="994164"/>
                </a:lnTo>
                <a:lnTo>
                  <a:pt x="1620974" y="1010480"/>
                </a:lnTo>
                <a:lnTo>
                  <a:pt x="1610733" y="1024520"/>
                </a:lnTo>
                <a:lnTo>
                  <a:pt x="1606562" y="1030971"/>
                </a:lnTo>
                <a:lnTo>
                  <a:pt x="1603148" y="1037421"/>
                </a:lnTo>
                <a:lnTo>
                  <a:pt x="1600493" y="1043113"/>
                </a:lnTo>
                <a:lnTo>
                  <a:pt x="1598597" y="1047666"/>
                </a:lnTo>
                <a:lnTo>
                  <a:pt x="1616802" y="1060947"/>
                </a:lnTo>
                <a:lnTo>
                  <a:pt x="1634248" y="1074608"/>
                </a:lnTo>
                <a:lnTo>
                  <a:pt x="1651694" y="1089027"/>
                </a:lnTo>
                <a:lnTo>
                  <a:pt x="1668761" y="1104584"/>
                </a:lnTo>
                <a:lnTo>
                  <a:pt x="1677105" y="1112553"/>
                </a:lnTo>
                <a:lnTo>
                  <a:pt x="1685448" y="1120901"/>
                </a:lnTo>
                <a:lnTo>
                  <a:pt x="1693034" y="1129249"/>
                </a:lnTo>
                <a:lnTo>
                  <a:pt x="1700998" y="1137976"/>
                </a:lnTo>
                <a:lnTo>
                  <a:pt x="1708963" y="1147083"/>
                </a:lnTo>
                <a:lnTo>
                  <a:pt x="1716548" y="1156949"/>
                </a:lnTo>
                <a:lnTo>
                  <a:pt x="1724133" y="1166814"/>
                </a:lnTo>
                <a:lnTo>
                  <a:pt x="1731339" y="1177060"/>
                </a:lnTo>
                <a:lnTo>
                  <a:pt x="1738545" y="1187684"/>
                </a:lnTo>
                <a:lnTo>
                  <a:pt x="1744993" y="1198688"/>
                </a:lnTo>
                <a:lnTo>
                  <a:pt x="1752199" y="1210451"/>
                </a:lnTo>
                <a:lnTo>
                  <a:pt x="1758267" y="1222594"/>
                </a:lnTo>
                <a:lnTo>
                  <a:pt x="1764335" y="1235116"/>
                </a:lnTo>
                <a:lnTo>
                  <a:pt x="1770403" y="1248017"/>
                </a:lnTo>
                <a:lnTo>
                  <a:pt x="1776092" y="1261677"/>
                </a:lnTo>
                <a:lnTo>
                  <a:pt x="1781402" y="1275717"/>
                </a:lnTo>
                <a:lnTo>
                  <a:pt x="1786712" y="1290136"/>
                </a:lnTo>
                <a:lnTo>
                  <a:pt x="1791642" y="1304935"/>
                </a:lnTo>
                <a:lnTo>
                  <a:pt x="1796573" y="1320872"/>
                </a:lnTo>
                <a:lnTo>
                  <a:pt x="1800745" y="1337568"/>
                </a:lnTo>
                <a:lnTo>
                  <a:pt x="1804916" y="1354264"/>
                </a:lnTo>
                <a:lnTo>
                  <a:pt x="1808330" y="1372098"/>
                </a:lnTo>
                <a:lnTo>
                  <a:pt x="1811743" y="1390311"/>
                </a:lnTo>
                <a:lnTo>
                  <a:pt x="1814777" y="1409284"/>
                </a:lnTo>
                <a:lnTo>
                  <a:pt x="1819708" y="1440399"/>
                </a:lnTo>
                <a:lnTo>
                  <a:pt x="1822363" y="1455577"/>
                </a:lnTo>
                <a:lnTo>
                  <a:pt x="1825017" y="1470376"/>
                </a:lnTo>
                <a:lnTo>
                  <a:pt x="1828052" y="1484795"/>
                </a:lnTo>
                <a:lnTo>
                  <a:pt x="1831844" y="1499214"/>
                </a:lnTo>
                <a:lnTo>
                  <a:pt x="1835258" y="1513254"/>
                </a:lnTo>
                <a:lnTo>
                  <a:pt x="1839050" y="1526914"/>
                </a:lnTo>
                <a:lnTo>
                  <a:pt x="1843222" y="1540574"/>
                </a:lnTo>
                <a:lnTo>
                  <a:pt x="1847394" y="1553476"/>
                </a:lnTo>
                <a:lnTo>
                  <a:pt x="1851945" y="1566757"/>
                </a:lnTo>
                <a:lnTo>
                  <a:pt x="1856876" y="1579278"/>
                </a:lnTo>
                <a:lnTo>
                  <a:pt x="1862185" y="1591800"/>
                </a:lnTo>
                <a:lnTo>
                  <a:pt x="1867116" y="1603563"/>
                </a:lnTo>
                <a:lnTo>
                  <a:pt x="1872425" y="1615706"/>
                </a:lnTo>
                <a:lnTo>
                  <a:pt x="1878873" y="1627089"/>
                </a:lnTo>
                <a:lnTo>
                  <a:pt x="1884941" y="1638473"/>
                </a:lnTo>
                <a:lnTo>
                  <a:pt x="1891389" y="1649477"/>
                </a:lnTo>
                <a:lnTo>
                  <a:pt x="1898215" y="1660102"/>
                </a:lnTo>
                <a:lnTo>
                  <a:pt x="1905042" y="1669967"/>
                </a:lnTo>
                <a:lnTo>
                  <a:pt x="1912248" y="1680213"/>
                </a:lnTo>
                <a:lnTo>
                  <a:pt x="1920213" y="1690078"/>
                </a:lnTo>
                <a:lnTo>
                  <a:pt x="1927798" y="1699185"/>
                </a:lnTo>
                <a:lnTo>
                  <a:pt x="1935762" y="1708292"/>
                </a:lnTo>
                <a:lnTo>
                  <a:pt x="1944485" y="1717019"/>
                </a:lnTo>
                <a:lnTo>
                  <a:pt x="1953588" y="1725367"/>
                </a:lnTo>
                <a:lnTo>
                  <a:pt x="1962311" y="1733336"/>
                </a:lnTo>
                <a:lnTo>
                  <a:pt x="1971792" y="1741304"/>
                </a:lnTo>
                <a:lnTo>
                  <a:pt x="1981653" y="1748893"/>
                </a:lnTo>
                <a:lnTo>
                  <a:pt x="1991514" y="1755723"/>
                </a:lnTo>
                <a:lnTo>
                  <a:pt x="2001754" y="1762554"/>
                </a:lnTo>
                <a:lnTo>
                  <a:pt x="2012374" y="1768625"/>
                </a:lnTo>
                <a:lnTo>
                  <a:pt x="2108327" y="1644924"/>
                </a:lnTo>
                <a:lnTo>
                  <a:pt x="2431460" y="1904089"/>
                </a:lnTo>
                <a:lnTo>
                  <a:pt x="2101880" y="2371194"/>
                </a:lnTo>
                <a:lnTo>
                  <a:pt x="2053713" y="2337803"/>
                </a:lnTo>
                <a:lnTo>
                  <a:pt x="2357504" y="1909401"/>
                </a:lnTo>
                <a:lnTo>
                  <a:pt x="2120464" y="1723850"/>
                </a:lnTo>
                <a:lnTo>
                  <a:pt x="1479508" y="2589759"/>
                </a:lnTo>
                <a:lnTo>
                  <a:pt x="1766611" y="2821224"/>
                </a:lnTo>
                <a:lnTo>
                  <a:pt x="1733615" y="2860687"/>
                </a:lnTo>
                <a:lnTo>
                  <a:pt x="1399484" y="2611008"/>
                </a:lnTo>
                <a:lnTo>
                  <a:pt x="1514021" y="2461504"/>
                </a:lnTo>
                <a:lnTo>
                  <a:pt x="1338801" y="2326798"/>
                </a:lnTo>
                <a:lnTo>
                  <a:pt x="1185958" y="2341977"/>
                </a:lnTo>
                <a:lnTo>
                  <a:pt x="1128689" y="2335526"/>
                </a:lnTo>
                <a:lnTo>
                  <a:pt x="816176" y="2109752"/>
                </a:lnTo>
                <a:lnTo>
                  <a:pt x="606064" y="2382578"/>
                </a:lnTo>
                <a:lnTo>
                  <a:pt x="599996" y="2388649"/>
                </a:lnTo>
                <a:lnTo>
                  <a:pt x="593169" y="2393582"/>
                </a:lnTo>
                <a:lnTo>
                  <a:pt x="587101" y="2398135"/>
                </a:lnTo>
                <a:lnTo>
                  <a:pt x="580653" y="2401930"/>
                </a:lnTo>
                <a:lnTo>
                  <a:pt x="573447" y="2405345"/>
                </a:lnTo>
                <a:lnTo>
                  <a:pt x="567000" y="2408001"/>
                </a:lnTo>
                <a:lnTo>
                  <a:pt x="559414" y="2410278"/>
                </a:lnTo>
                <a:lnTo>
                  <a:pt x="552588" y="2412175"/>
                </a:lnTo>
                <a:lnTo>
                  <a:pt x="545002" y="2413313"/>
                </a:lnTo>
                <a:lnTo>
                  <a:pt x="537038" y="2414452"/>
                </a:lnTo>
                <a:lnTo>
                  <a:pt x="529073" y="2415211"/>
                </a:lnTo>
                <a:lnTo>
                  <a:pt x="520729" y="2415211"/>
                </a:lnTo>
                <a:lnTo>
                  <a:pt x="503283" y="2415211"/>
                </a:lnTo>
                <a:lnTo>
                  <a:pt x="484699" y="2413693"/>
                </a:lnTo>
                <a:lnTo>
                  <a:pt x="374713" y="2405345"/>
                </a:lnTo>
                <a:lnTo>
                  <a:pt x="359163" y="2419385"/>
                </a:lnTo>
                <a:lnTo>
                  <a:pt x="343613" y="2432286"/>
                </a:lnTo>
                <a:lnTo>
                  <a:pt x="328064" y="2444049"/>
                </a:lnTo>
                <a:lnTo>
                  <a:pt x="312893" y="2455812"/>
                </a:lnTo>
                <a:lnTo>
                  <a:pt x="297722" y="2465678"/>
                </a:lnTo>
                <a:lnTo>
                  <a:pt x="282931" y="2475164"/>
                </a:lnTo>
                <a:lnTo>
                  <a:pt x="268140" y="2483512"/>
                </a:lnTo>
                <a:lnTo>
                  <a:pt x="253348" y="2490722"/>
                </a:lnTo>
                <a:lnTo>
                  <a:pt x="239316" y="2497552"/>
                </a:lnTo>
                <a:lnTo>
                  <a:pt x="224904" y="2502864"/>
                </a:lnTo>
                <a:lnTo>
                  <a:pt x="210871" y="2507417"/>
                </a:lnTo>
                <a:lnTo>
                  <a:pt x="197217" y="2511591"/>
                </a:lnTo>
                <a:lnTo>
                  <a:pt x="183564" y="2515007"/>
                </a:lnTo>
                <a:lnTo>
                  <a:pt x="169910" y="2517283"/>
                </a:lnTo>
                <a:lnTo>
                  <a:pt x="156257" y="2518422"/>
                </a:lnTo>
                <a:lnTo>
                  <a:pt x="142983" y="2519560"/>
                </a:lnTo>
                <a:lnTo>
                  <a:pt x="133501" y="2520319"/>
                </a:lnTo>
                <a:lnTo>
                  <a:pt x="124399" y="2520698"/>
                </a:lnTo>
                <a:lnTo>
                  <a:pt x="114917" y="2520698"/>
                </a:lnTo>
                <a:lnTo>
                  <a:pt x="105815" y="2520698"/>
                </a:lnTo>
                <a:lnTo>
                  <a:pt x="96713" y="2520698"/>
                </a:lnTo>
                <a:lnTo>
                  <a:pt x="87231" y="2519939"/>
                </a:lnTo>
                <a:lnTo>
                  <a:pt x="78129" y="2518801"/>
                </a:lnTo>
                <a:lnTo>
                  <a:pt x="69406" y="2518042"/>
                </a:lnTo>
                <a:lnTo>
                  <a:pt x="60682" y="2516145"/>
                </a:lnTo>
                <a:lnTo>
                  <a:pt x="51580" y="2515007"/>
                </a:lnTo>
                <a:lnTo>
                  <a:pt x="34134" y="2510453"/>
                </a:lnTo>
                <a:lnTo>
                  <a:pt x="17067" y="2505900"/>
                </a:lnTo>
                <a:lnTo>
                  <a:pt x="0" y="2499449"/>
                </a:lnTo>
                <a:lnTo>
                  <a:pt x="1138" y="2459607"/>
                </a:lnTo>
                <a:lnTo>
                  <a:pt x="18584" y="2464919"/>
                </a:lnTo>
                <a:lnTo>
                  <a:pt x="37168" y="2469852"/>
                </a:lnTo>
                <a:lnTo>
                  <a:pt x="55752" y="2474026"/>
                </a:lnTo>
                <a:lnTo>
                  <a:pt x="74715" y="2477441"/>
                </a:lnTo>
                <a:lnTo>
                  <a:pt x="93678" y="2479718"/>
                </a:lnTo>
                <a:lnTo>
                  <a:pt x="113400" y="2481615"/>
                </a:lnTo>
                <a:lnTo>
                  <a:pt x="122882" y="2481994"/>
                </a:lnTo>
                <a:lnTo>
                  <a:pt x="133122" y="2481994"/>
                </a:lnTo>
                <a:lnTo>
                  <a:pt x="142983" y="2481994"/>
                </a:lnTo>
                <a:lnTo>
                  <a:pt x="153602" y="2481615"/>
                </a:lnTo>
                <a:lnTo>
                  <a:pt x="163463" y="2479718"/>
                </a:lnTo>
                <a:lnTo>
                  <a:pt x="172945" y="2477441"/>
                </a:lnTo>
                <a:lnTo>
                  <a:pt x="182805" y="2475544"/>
                </a:lnTo>
                <a:lnTo>
                  <a:pt x="192287" y="2472887"/>
                </a:lnTo>
                <a:lnTo>
                  <a:pt x="201769" y="2469093"/>
                </a:lnTo>
                <a:lnTo>
                  <a:pt x="211250" y="2465678"/>
                </a:lnTo>
                <a:lnTo>
                  <a:pt x="220353" y="2461883"/>
                </a:lnTo>
                <a:lnTo>
                  <a:pt x="229834" y="2457709"/>
                </a:lnTo>
                <a:lnTo>
                  <a:pt x="238936" y="2453156"/>
                </a:lnTo>
                <a:lnTo>
                  <a:pt x="248418" y="2447844"/>
                </a:lnTo>
                <a:lnTo>
                  <a:pt x="257141" y="2442152"/>
                </a:lnTo>
                <a:lnTo>
                  <a:pt x="266244" y="2436460"/>
                </a:lnTo>
                <a:lnTo>
                  <a:pt x="274967" y="2429630"/>
                </a:lnTo>
                <a:lnTo>
                  <a:pt x="283690" y="2422800"/>
                </a:lnTo>
                <a:lnTo>
                  <a:pt x="292792" y="2415590"/>
                </a:lnTo>
                <a:lnTo>
                  <a:pt x="301515" y="2407622"/>
                </a:lnTo>
                <a:lnTo>
                  <a:pt x="304928" y="2400792"/>
                </a:lnTo>
                <a:lnTo>
                  <a:pt x="308342" y="2393202"/>
                </a:lnTo>
                <a:lnTo>
                  <a:pt x="311376" y="2385613"/>
                </a:lnTo>
                <a:lnTo>
                  <a:pt x="313651" y="2377645"/>
                </a:lnTo>
                <a:lnTo>
                  <a:pt x="315548" y="2369297"/>
                </a:lnTo>
                <a:lnTo>
                  <a:pt x="315927" y="2360949"/>
                </a:lnTo>
                <a:lnTo>
                  <a:pt x="315927" y="2352222"/>
                </a:lnTo>
                <a:lnTo>
                  <a:pt x="314789" y="2343115"/>
                </a:lnTo>
                <a:lnTo>
                  <a:pt x="297343" y="2303272"/>
                </a:lnTo>
                <a:lnTo>
                  <a:pt x="290137" y="2285438"/>
                </a:lnTo>
                <a:lnTo>
                  <a:pt x="282931" y="2268363"/>
                </a:lnTo>
                <a:lnTo>
                  <a:pt x="276863" y="2252426"/>
                </a:lnTo>
                <a:lnTo>
                  <a:pt x="271932" y="2237627"/>
                </a:lnTo>
                <a:lnTo>
                  <a:pt x="267761" y="2223588"/>
                </a:lnTo>
                <a:lnTo>
                  <a:pt x="265106" y="2210307"/>
                </a:lnTo>
                <a:lnTo>
                  <a:pt x="263589" y="2203477"/>
                </a:lnTo>
                <a:lnTo>
                  <a:pt x="263209" y="2197405"/>
                </a:lnTo>
                <a:lnTo>
                  <a:pt x="262830" y="2191714"/>
                </a:lnTo>
                <a:lnTo>
                  <a:pt x="262451" y="2186022"/>
                </a:lnTo>
                <a:lnTo>
                  <a:pt x="262830" y="2180709"/>
                </a:lnTo>
                <a:lnTo>
                  <a:pt x="263209" y="2175018"/>
                </a:lnTo>
                <a:lnTo>
                  <a:pt x="264347" y="2170085"/>
                </a:lnTo>
                <a:lnTo>
                  <a:pt x="265864" y="2164773"/>
                </a:lnTo>
                <a:lnTo>
                  <a:pt x="267002" y="2160219"/>
                </a:lnTo>
                <a:lnTo>
                  <a:pt x="269278" y="2155286"/>
                </a:lnTo>
                <a:lnTo>
                  <a:pt x="271932" y="2150733"/>
                </a:lnTo>
                <a:lnTo>
                  <a:pt x="274967" y="2146559"/>
                </a:lnTo>
                <a:lnTo>
                  <a:pt x="278001" y="2142005"/>
                </a:lnTo>
                <a:lnTo>
                  <a:pt x="282173" y="2138211"/>
                </a:lnTo>
                <a:lnTo>
                  <a:pt x="286344" y="2133657"/>
                </a:lnTo>
                <a:lnTo>
                  <a:pt x="290896" y="2129863"/>
                </a:lnTo>
                <a:lnTo>
                  <a:pt x="471804" y="1879045"/>
                </a:lnTo>
                <a:lnTo>
                  <a:pt x="474459" y="1874492"/>
                </a:lnTo>
                <a:lnTo>
                  <a:pt x="476356" y="1870318"/>
                </a:lnTo>
                <a:lnTo>
                  <a:pt x="477114" y="1865764"/>
                </a:lnTo>
                <a:lnTo>
                  <a:pt x="477114" y="1861591"/>
                </a:lnTo>
                <a:lnTo>
                  <a:pt x="476735" y="1856658"/>
                </a:lnTo>
                <a:lnTo>
                  <a:pt x="475597" y="1852104"/>
                </a:lnTo>
                <a:lnTo>
                  <a:pt x="473321" y="1847551"/>
                </a:lnTo>
                <a:lnTo>
                  <a:pt x="470287" y="1842238"/>
                </a:lnTo>
                <a:lnTo>
                  <a:pt x="329201" y="1720434"/>
                </a:lnTo>
                <a:lnTo>
                  <a:pt x="318582" y="1710189"/>
                </a:lnTo>
                <a:lnTo>
                  <a:pt x="313651" y="1705256"/>
                </a:lnTo>
                <a:lnTo>
                  <a:pt x="309480" y="1699944"/>
                </a:lnTo>
                <a:lnTo>
                  <a:pt x="304928" y="1695011"/>
                </a:lnTo>
                <a:lnTo>
                  <a:pt x="301136" y="1690078"/>
                </a:lnTo>
                <a:lnTo>
                  <a:pt x="297343" y="1684766"/>
                </a:lnTo>
                <a:lnTo>
                  <a:pt x="294309" y="1679454"/>
                </a:lnTo>
                <a:lnTo>
                  <a:pt x="291275" y="1674141"/>
                </a:lnTo>
                <a:lnTo>
                  <a:pt x="288241" y="1668450"/>
                </a:lnTo>
                <a:lnTo>
                  <a:pt x="285965" y="1663137"/>
                </a:lnTo>
                <a:lnTo>
                  <a:pt x="283690" y="1657445"/>
                </a:lnTo>
                <a:lnTo>
                  <a:pt x="282173" y="1652133"/>
                </a:lnTo>
                <a:lnTo>
                  <a:pt x="280276" y="1646441"/>
                </a:lnTo>
                <a:lnTo>
                  <a:pt x="279138" y="1640750"/>
                </a:lnTo>
                <a:lnTo>
                  <a:pt x="278001" y="1635058"/>
                </a:lnTo>
                <a:lnTo>
                  <a:pt x="277242" y="1629366"/>
                </a:lnTo>
                <a:lnTo>
                  <a:pt x="276863" y="1623674"/>
                </a:lnTo>
                <a:lnTo>
                  <a:pt x="276863" y="1617224"/>
                </a:lnTo>
                <a:lnTo>
                  <a:pt x="276863" y="1611532"/>
                </a:lnTo>
                <a:lnTo>
                  <a:pt x="277242" y="1605461"/>
                </a:lnTo>
                <a:lnTo>
                  <a:pt x="278001" y="1599769"/>
                </a:lnTo>
                <a:lnTo>
                  <a:pt x="280276" y="1588006"/>
                </a:lnTo>
                <a:lnTo>
                  <a:pt x="283310" y="1575484"/>
                </a:lnTo>
                <a:lnTo>
                  <a:pt x="287861" y="1563721"/>
                </a:lnTo>
                <a:lnTo>
                  <a:pt x="293171" y="1551199"/>
                </a:lnTo>
                <a:lnTo>
                  <a:pt x="299619" y="1539057"/>
                </a:lnTo>
                <a:lnTo>
                  <a:pt x="304170" y="1531847"/>
                </a:lnTo>
                <a:lnTo>
                  <a:pt x="308721" y="1525776"/>
                </a:lnTo>
                <a:lnTo>
                  <a:pt x="313651" y="1519704"/>
                </a:lnTo>
                <a:lnTo>
                  <a:pt x="319340" y="1514392"/>
                </a:lnTo>
                <a:lnTo>
                  <a:pt x="325788" y="1509459"/>
                </a:lnTo>
                <a:lnTo>
                  <a:pt x="332235" y="1505285"/>
                </a:lnTo>
                <a:lnTo>
                  <a:pt x="338683" y="1501111"/>
                </a:lnTo>
                <a:lnTo>
                  <a:pt x="345889" y="1497696"/>
                </a:lnTo>
                <a:lnTo>
                  <a:pt x="353474" y="1494661"/>
                </a:lnTo>
                <a:lnTo>
                  <a:pt x="361059" y="1492005"/>
                </a:lnTo>
                <a:lnTo>
                  <a:pt x="369024" y="1489728"/>
                </a:lnTo>
                <a:lnTo>
                  <a:pt x="377368" y="1488210"/>
                </a:lnTo>
                <a:lnTo>
                  <a:pt x="385712" y="1486692"/>
                </a:lnTo>
                <a:lnTo>
                  <a:pt x="394435" y="1485933"/>
                </a:lnTo>
                <a:lnTo>
                  <a:pt x="403916" y="1485554"/>
                </a:lnTo>
                <a:lnTo>
                  <a:pt x="413019" y="1485554"/>
                </a:lnTo>
                <a:lnTo>
                  <a:pt x="408088" y="1477585"/>
                </a:lnTo>
                <a:lnTo>
                  <a:pt x="403537" y="1469617"/>
                </a:lnTo>
                <a:lnTo>
                  <a:pt x="398986" y="1462028"/>
                </a:lnTo>
                <a:lnTo>
                  <a:pt x="395572" y="1454439"/>
                </a:lnTo>
                <a:lnTo>
                  <a:pt x="392159" y="1447229"/>
                </a:lnTo>
                <a:lnTo>
                  <a:pt x="388746" y="1440020"/>
                </a:lnTo>
                <a:lnTo>
                  <a:pt x="386091" y="1432810"/>
                </a:lnTo>
                <a:lnTo>
                  <a:pt x="384195" y="1425980"/>
                </a:lnTo>
                <a:lnTo>
                  <a:pt x="381919" y="1419150"/>
                </a:lnTo>
                <a:lnTo>
                  <a:pt x="380023" y="1411940"/>
                </a:lnTo>
                <a:lnTo>
                  <a:pt x="378885" y="1405489"/>
                </a:lnTo>
                <a:lnTo>
                  <a:pt x="377747" y="1398659"/>
                </a:lnTo>
                <a:lnTo>
                  <a:pt x="377368" y="1392588"/>
                </a:lnTo>
                <a:lnTo>
                  <a:pt x="376988" y="1386137"/>
                </a:lnTo>
                <a:lnTo>
                  <a:pt x="376988" y="1379687"/>
                </a:lnTo>
                <a:lnTo>
                  <a:pt x="377368" y="1373616"/>
                </a:lnTo>
                <a:lnTo>
                  <a:pt x="377747" y="1367544"/>
                </a:lnTo>
                <a:lnTo>
                  <a:pt x="378885" y="1361473"/>
                </a:lnTo>
                <a:lnTo>
                  <a:pt x="379643" y="1355402"/>
                </a:lnTo>
                <a:lnTo>
                  <a:pt x="381540" y="1349331"/>
                </a:lnTo>
                <a:lnTo>
                  <a:pt x="384953" y="1337947"/>
                </a:lnTo>
                <a:lnTo>
                  <a:pt x="389504" y="1326564"/>
                </a:lnTo>
                <a:lnTo>
                  <a:pt x="394435" y="1315180"/>
                </a:lnTo>
                <a:lnTo>
                  <a:pt x="400882" y="1304176"/>
                </a:lnTo>
                <a:lnTo>
                  <a:pt x="407709" y="1293551"/>
                </a:lnTo>
                <a:lnTo>
                  <a:pt x="415673" y="1282547"/>
                </a:lnTo>
                <a:lnTo>
                  <a:pt x="419845" y="1277235"/>
                </a:lnTo>
                <a:lnTo>
                  <a:pt x="424017" y="1272681"/>
                </a:lnTo>
                <a:lnTo>
                  <a:pt x="429327" y="1268128"/>
                </a:lnTo>
                <a:lnTo>
                  <a:pt x="434637" y="1263575"/>
                </a:lnTo>
                <a:lnTo>
                  <a:pt x="440705" y="1259780"/>
                </a:lnTo>
                <a:lnTo>
                  <a:pt x="446773" y="1255985"/>
                </a:lnTo>
                <a:lnTo>
                  <a:pt x="453979" y="1252570"/>
                </a:lnTo>
                <a:lnTo>
                  <a:pt x="461564" y="1249535"/>
                </a:lnTo>
                <a:lnTo>
                  <a:pt x="469529" y="1246499"/>
                </a:lnTo>
                <a:lnTo>
                  <a:pt x="478252" y="1244222"/>
                </a:lnTo>
                <a:lnTo>
                  <a:pt x="487354" y="1242705"/>
                </a:lnTo>
                <a:lnTo>
                  <a:pt x="497594" y="1240807"/>
                </a:lnTo>
                <a:lnTo>
                  <a:pt x="508214" y="1239669"/>
                </a:lnTo>
                <a:lnTo>
                  <a:pt x="519592" y="1239290"/>
                </a:lnTo>
                <a:lnTo>
                  <a:pt x="531728" y="1238531"/>
                </a:lnTo>
                <a:lnTo>
                  <a:pt x="544623" y="1239290"/>
                </a:lnTo>
                <a:lnTo>
                  <a:pt x="537038" y="1224491"/>
                </a:lnTo>
                <a:lnTo>
                  <a:pt x="530590" y="1210451"/>
                </a:lnTo>
                <a:lnTo>
                  <a:pt x="524901" y="1196412"/>
                </a:lnTo>
                <a:lnTo>
                  <a:pt x="520350" y="1182372"/>
                </a:lnTo>
                <a:lnTo>
                  <a:pt x="516937" y="1168712"/>
                </a:lnTo>
                <a:lnTo>
                  <a:pt x="515420" y="1162261"/>
                </a:lnTo>
                <a:lnTo>
                  <a:pt x="514661" y="1155431"/>
                </a:lnTo>
                <a:lnTo>
                  <a:pt x="513903" y="1148980"/>
                </a:lnTo>
                <a:lnTo>
                  <a:pt x="513144" y="1142529"/>
                </a:lnTo>
                <a:lnTo>
                  <a:pt x="513144" y="1135699"/>
                </a:lnTo>
                <a:lnTo>
                  <a:pt x="513903" y="1129249"/>
                </a:lnTo>
                <a:lnTo>
                  <a:pt x="514282" y="1123177"/>
                </a:lnTo>
                <a:lnTo>
                  <a:pt x="515040" y="1116347"/>
                </a:lnTo>
                <a:lnTo>
                  <a:pt x="515799" y="1110276"/>
                </a:lnTo>
                <a:lnTo>
                  <a:pt x="517316" y="1104205"/>
                </a:lnTo>
                <a:lnTo>
                  <a:pt x="519212" y="1097754"/>
                </a:lnTo>
                <a:lnTo>
                  <a:pt x="521109" y="1091683"/>
                </a:lnTo>
                <a:lnTo>
                  <a:pt x="523384" y="1085612"/>
                </a:lnTo>
                <a:lnTo>
                  <a:pt x="526418" y="1079540"/>
                </a:lnTo>
                <a:lnTo>
                  <a:pt x="529452" y="1073849"/>
                </a:lnTo>
                <a:lnTo>
                  <a:pt x="532487" y="1068157"/>
                </a:lnTo>
                <a:lnTo>
                  <a:pt x="536659" y="1061706"/>
                </a:lnTo>
                <a:lnTo>
                  <a:pt x="540451" y="1056014"/>
                </a:lnTo>
                <a:lnTo>
                  <a:pt x="545002" y="1050323"/>
                </a:lnTo>
                <a:lnTo>
                  <a:pt x="549933" y="1044631"/>
                </a:lnTo>
                <a:lnTo>
                  <a:pt x="555242" y="1039318"/>
                </a:lnTo>
                <a:lnTo>
                  <a:pt x="560173" y="1033627"/>
                </a:lnTo>
                <a:lnTo>
                  <a:pt x="569275" y="1027176"/>
                </a:lnTo>
                <a:lnTo>
                  <a:pt x="578378" y="1020725"/>
                </a:lnTo>
                <a:lnTo>
                  <a:pt x="587859" y="1014654"/>
                </a:lnTo>
                <a:lnTo>
                  <a:pt x="597720" y="1010101"/>
                </a:lnTo>
                <a:lnTo>
                  <a:pt x="607202" y="1005168"/>
                </a:lnTo>
                <a:lnTo>
                  <a:pt x="617442" y="1001753"/>
                </a:lnTo>
                <a:lnTo>
                  <a:pt x="628061" y="997958"/>
                </a:lnTo>
                <a:lnTo>
                  <a:pt x="638680" y="996061"/>
                </a:lnTo>
                <a:lnTo>
                  <a:pt x="649679" y="994164"/>
                </a:lnTo>
                <a:lnTo>
                  <a:pt x="661057" y="993405"/>
                </a:lnTo>
                <a:lnTo>
                  <a:pt x="672435" y="992646"/>
                </a:lnTo>
                <a:lnTo>
                  <a:pt x="684192" y="993784"/>
                </a:lnTo>
                <a:lnTo>
                  <a:pt x="696708" y="994923"/>
                </a:lnTo>
                <a:lnTo>
                  <a:pt x="709223" y="997199"/>
                </a:lnTo>
                <a:lnTo>
                  <a:pt x="722118" y="1000614"/>
                </a:lnTo>
                <a:lnTo>
                  <a:pt x="735772" y="1004788"/>
                </a:lnTo>
                <a:lnTo>
                  <a:pt x="733876" y="990749"/>
                </a:lnTo>
                <a:lnTo>
                  <a:pt x="733496" y="977468"/>
                </a:lnTo>
                <a:lnTo>
                  <a:pt x="733496" y="964187"/>
                </a:lnTo>
                <a:lnTo>
                  <a:pt x="733876" y="952045"/>
                </a:lnTo>
                <a:lnTo>
                  <a:pt x="735772" y="939523"/>
                </a:lnTo>
                <a:lnTo>
                  <a:pt x="737668" y="928139"/>
                </a:lnTo>
                <a:lnTo>
                  <a:pt x="740702" y="917135"/>
                </a:lnTo>
                <a:lnTo>
                  <a:pt x="744116" y="906890"/>
                </a:lnTo>
                <a:lnTo>
                  <a:pt x="748667" y="897024"/>
                </a:lnTo>
                <a:lnTo>
                  <a:pt x="753218" y="887158"/>
                </a:lnTo>
                <a:lnTo>
                  <a:pt x="758907" y="878431"/>
                </a:lnTo>
                <a:lnTo>
                  <a:pt x="765734" y="870083"/>
                </a:lnTo>
                <a:lnTo>
                  <a:pt x="772561" y="861735"/>
                </a:lnTo>
                <a:lnTo>
                  <a:pt x="780525" y="854146"/>
                </a:lnTo>
                <a:lnTo>
                  <a:pt x="789248" y="847695"/>
                </a:lnTo>
                <a:lnTo>
                  <a:pt x="798730" y="841245"/>
                </a:lnTo>
                <a:lnTo>
                  <a:pt x="805556" y="836312"/>
                </a:lnTo>
                <a:lnTo>
                  <a:pt x="813142" y="831758"/>
                </a:lnTo>
                <a:lnTo>
                  <a:pt x="819969" y="827964"/>
                </a:lnTo>
                <a:lnTo>
                  <a:pt x="827554" y="824549"/>
                </a:lnTo>
                <a:lnTo>
                  <a:pt x="835139" y="821134"/>
                </a:lnTo>
                <a:lnTo>
                  <a:pt x="842724" y="818098"/>
                </a:lnTo>
                <a:lnTo>
                  <a:pt x="849930" y="816201"/>
                </a:lnTo>
                <a:lnTo>
                  <a:pt x="857895" y="814304"/>
                </a:lnTo>
                <a:lnTo>
                  <a:pt x="865860" y="812786"/>
                </a:lnTo>
                <a:lnTo>
                  <a:pt x="873824" y="812027"/>
                </a:lnTo>
                <a:lnTo>
                  <a:pt x="881789" y="811647"/>
                </a:lnTo>
                <a:lnTo>
                  <a:pt x="890132" y="812027"/>
                </a:lnTo>
                <a:lnTo>
                  <a:pt x="898476" y="812786"/>
                </a:lnTo>
                <a:lnTo>
                  <a:pt x="906820" y="814304"/>
                </a:lnTo>
                <a:lnTo>
                  <a:pt x="915543" y="816580"/>
                </a:lnTo>
                <a:lnTo>
                  <a:pt x="924266" y="819616"/>
                </a:lnTo>
                <a:lnTo>
                  <a:pt x="1108588" y="949388"/>
                </a:lnTo>
                <a:lnTo>
                  <a:pt x="1112760" y="931175"/>
                </a:lnTo>
                <a:lnTo>
                  <a:pt x="1117691" y="914099"/>
                </a:lnTo>
                <a:lnTo>
                  <a:pt x="1123000" y="898542"/>
                </a:lnTo>
                <a:lnTo>
                  <a:pt x="1128689" y="884123"/>
                </a:lnTo>
                <a:lnTo>
                  <a:pt x="1134378" y="870842"/>
                </a:lnTo>
                <a:lnTo>
                  <a:pt x="1140446" y="858699"/>
                </a:lnTo>
                <a:lnTo>
                  <a:pt x="1147273" y="847695"/>
                </a:lnTo>
                <a:lnTo>
                  <a:pt x="1154100" y="837450"/>
                </a:lnTo>
                <a:lnTo>
                  <a:pt x="1161306" y="828723"/>
                </a:lnTo>
                <a:lnTo>
                  <a:pt x="1168891" y="820754"/>
                </a:lnTo>
                <a:lnTo>
                  <a:pt x="1176477" y="814304"/>
                </a:lnTo>
                <a:lnTo>
                  <a:pt x="1184441" y="808232"/>
                </a:lnTo>
                <a:lnTo>
                  <a:pt x="1192785" y="803299"/>
                </a:lnTo>
                <a:lnTo>
                  <a:pt x="1201129" y="799126"/>
                </a:lnTo>
                <a:lnTo>
                  <a:pt x="1210231" y="796849"/>
                </a:lnTo>
                <a:lnTo>
                  <a:pt x="1219333" y="794572"/>
                </a:lnTo>
                <a:lnTo>
                  <a:pt x="1262569" y="800643"/>
                </a:lnTo>
                <a:lnTo>
                  <a:pt x="1307322" y="736516"/>
                </a:lnTo>
                <a:lnTo>
                  <a:pt x="1338801" y="692120"/>
                </a:lnTo>
                <a:lnTo>
                  <a:pt x="1349421" y="676942"/>
                </a:lnTo>
                <a:lnTo>
                  <a:pt x="1354351" y="671250"/>
                </a:lnTo>
                <a:close/>
                <a:moveTo>
                  <a:pt x="1399863" y="261822"/>
                </a:moveTo>
                <a:lnTo>
                  <a:pt x="2057885" y="772184"/>
                </a:lnTo>
                <a:lnTo>
                  <a:pt x="2056368" y="775979"/>
                </a:lnTo>
                <a:lnTo>
                  <a:pt x="2054472" y="779773"/>
                </a:lnTo>
                <a:lnTo>
                  <a:pt x="2051817" y="783568"/>
                </a:lnTo>
                <a:lnTo>
                  <a:pt x="2049162" y="787362"/>
                </a:lnTo>
                <a:lnTo>
                  <a:pt x="2043094" y="795331"/>
                </a:lnTo>
                <a:lnTo>
                  <a:pt x="2035130" y="803299"/>
                </a:lnTo>
                <a:lnTo>
                  <a:pt x="2026406" y="810889"/>
                </a:lnTo>
                <a:lnTo>
                  <a:pt x="2016166" y="818478"/>
                </a:lnTo>
                <a:lnTo>
                  <a:pt x="2004788" y="826067"/>
                </a:lnTo>
                <a:lnTo>
                  <a:pt x="1992273" y="833276"/>
                </a:lnTo>
                <a:lnTo>
                  <a:pt x="1978998" y="840106"/>
                </a:lnTo>
                <a:lnTo>
                  <a:pt x="1964586" y="846936"/>
                </a:lnTo>
                <a:lnTo>
                  <a:pt x="1949037" y="853387"/>
                </a:lnTo>
                <a:lnTo>
                  <a:pt x="1932728" y="859079"/>
                </a:lnTo>
                <a:lnTo>
                  <a:pt x="1915661" y="864391"/>
                </a:lnTo>
                <a:lnTo>
                  <a:pt x="1897457" y="868945"/>
                </a:lnTo>
                <a:lnTo>
                  <a:pt x="1879252" y="872739"/>
                </a:lnTo>
                <a:lnTo>
                  <a:pt x="1859910" y="876154"/>
                </a:lnTo>
                <a:lnTo>
                  <a:pt x="1840188" y="878810"/>
                </a:lnTo>
                <a:lnTo>
                  <a:pt x="1819328" y="880708"/>
                </a:lnTo>
                <a:lnTo>
                  <a:pt x="1798848" y="881087"/>
                </a:lnTo>
                <a:lnTo>
                  <a:pt x="1777230" y="881087"/>
                </a:lnTo>
                <a:lnTo>
                  <a:pt x="1755612" y="879949"/>
                </a:lnTo>
                <a:lnTo>
                  <a:pt x="1744614" y="878810"/>
                </a:lnTo>
                <a:lnTo>
                  <a:pt x="1733615" y="877672"/>
                </a:lnTo>
                <a:lnTo>
                  <a:pt x="1722616" y="876154"/>
                </a:lnTo>
                <a:lnTo>
                  <a:pt x="1711618" y="874636"/>
                </a:lnTo>
                <a:lnTo>
                  <a:pt x="1700240" y="872360"/>
                </a:lnTo>
                <a:lnTo>
                  <a:pt x="1689241" y="869704"/>
                </a:lnTo>
                <a:lnTo>
                  <a:pt x="1677863" y="867047"/>
                </a:lnTo>
                <a:lnTo>
                  <a:pt x="1666485" y="864012"/>
                </a:lnTo>
                <a:lnTo>
                  <a:pt x="1655487" y="860597"/>
                </a:lnTo>
                <a:lnTo>
                  <a:pt x="1644109" y="856802"/>
                </a:lnTo>
                <a:lnTo>
                  <a:pt x="1632352" y="853008"/>
                </a:lnTo>
                <a:lnTo>
                  <a:pt x="1620974" y="848454"/>
                </a:lnTo>
                <a:lnTo>
                  <a:pt x="1609975" y="843901"/>
                </a:lnTo>
                <a:lnTo>
                  <a:pt x="1598597" y="838588"/>
                </a:lnTo>
                <a:lnTo>
                  <a:pt x="1587219" y="832897"/>
                </a:lnTo>
                <a:lnTo>
                  <a:pt x="1576220" y="827205"/>
                </a:lnTo>
                <a:lnTo>
                  <a:pt x="1564843" y="820754"/>
                </a:lnTo>
                <a:lnTo>
                  <a:pt x="1553844" y="814304"/>
                </a:lnTo>
                <a:lnTo>
                  <a:pt x="1542845" y="806715"/>
                </a:lnTo>
                <a:lnTo>
                  <a:pt x="1531847" y="799126"/>
                </a:lnTo>
                <a:lnTo>
                  <a:pt x="1520848" y="791536"/>
                </a:lnTo>
                <a:lnTo>
                  <a:pt x="1509849" y="783189"/>
                </a:lnTo>
                <a:lnTo>
                  <a:pt x="1499230" y="774841"/>
                </a:lnTo>
                <a:lnTo>
                  <a:pt x="1489369" y="766493"/>
                </a:lnTo>
                <a:lnTo>
                  <a:pt x="1479887" y="757386"/>
                </a:lnTo>
                <a:lnTo>
                  <a:pt x="1470406" y="748279"/>
                </a:lnTo>
                <a:lnTo>
                  <a:pt x="1461683" y="739172"/>
                </a:lnTo>
                <a:lnTo>
                  <a:pt x="1452580" y="729686"/>
                </a:lnTo>
                <a:lnTo>
                  <a:pt x="1444995" y="720200"/>
                </a:lnTo>
                <a:lnTo>
                  <a:pt x="1437031" y="710334"/>
                </a:lnTo>
                <a:lnTo>
                  <a:pt x="1429066" y="700847"/>
                </a:lnTo>
                <a:lnTo>
                  <a:pt x="1421860" y="690602"/>
                </a:lnTo>
                <a:lnTo>
                  <a:pt x="1415033" y="681116"/>
                </a:lnTo>
                <a:lnTo>
                  <a:pt x="1408207" y="670491"/>
                </a:lnTo>
                <a:lnTo>
                  <a:pt x="1402138" y="660246"/>
                </a:lnTo>
                <a:lnTo>
                  <a:pt x="1396070" y="650380"/>
                </a:lnTo>
                <a:lnTo>
                  <a:pt x="1390381" y="639756"/>
                </a:lnTo>
                <a:lnTo>
                  <a:pt x="1385072" y="629131"/>
                </a:lnTo>
                <a:lnTo>
                  <a:pt x="1379762" y="618506"/>
                </a:lnTo>
                <a:lnTo>
                  <a:pt x="1374831" y="607882"/>
                </a:lnTo>
                <a:lnTo>
                  <a:pt x="1370660" y="597257"/>
                </a:lnTo>
                <a:lnTo>
                  <a:pt x="1366488" y="587012"/>
                </a:lnTo>
                <a:lnTo>
                  <a:pt x="1358523" y="565763"/>
                </a:lnTo>
                <a:lnTo>
                  <a:pt x="1352076" y="544513"/>
                </a:lnTo>
                <a:lnTo>
                  <a:pt x="1346766" y="523643"/>
                </a:lnTo>
                <a:lnTo>
                  <a:pt x="1342215" y="502774"/>
                </a:lnTo>
                <a:lnTo>
                  <a:pt x="1338801" y="482283"/>
                </a:lnTo>
                <a:lnTo>
                  <a:pt x="1336526" y="462172"/>
                </a:lnTo>
                <a:lnTo>
                  <a:pt x="1335009" y="442820"/>
                </a:lnTo>
                <a:lnTo>
                  <a:pt x="1334629" y="423468"/>
                </a:lnTo>
                <a:lnTo>
                  <a:pt x="1334629" y="404875"/>
                </a:lnTo>
                <a:lnTo>
                  <a:pt x="1335388" y="387041"/>
                </a:lnTo>
                <a:lnTo>
                  <a:pt x="1337284" y="370345"/>
                </a:lnTo>
                <a:lnTo>
                  <a:pt x="1339939" y="354408"/>
                </a:lnTo>
                <a:lnTo>
                  <a:pt x="1343353" y="339230"/>
                </a:lnTo>
                <a:lnTo>
                  <a:pt x="1347145" y="325190"/>
                </a:lnTo>
                <a:lnTo>
                  <a:pt x="1352076" y="312289"/>
                </a:lnTo>
                <a:lnTo>
                  <a:pt x="1354351" y="306597"/>
                </a:lnTo>
                <a:lnTo>
                  <a:pt x="1357385" y="300905"/>
                </a:lnTo>
                <a:lnTo>
                  <a:pt x="1360040" y="295593"/>
                </a:lnTo>
                <a:lnTo>
                  <a:pt x="1363074" y="290281"/>
                </a:lnTo>
                <a:lnTo>
                  <a:pt x="1366108" y="286107"/>
                </a:lnTo>
                <a:lnTo>
                  <a:pt x="1369522" y="281553"/>
                </a:lnTo>
                <a:lnTo>
                  <a:pt x="1372556" y="277759"/>
                </a:lnTo>
                <a:lnTo>
                  <a:pt x="1376348" y="274344"/>
                </a:lnTo>
                <a:lnTo>
                  <a:pt x="1380141" y="270929"/>
                </a:lnTo>
                <a:lnTo>
                  <a:pt x="1383555" y="268652"/>
                </a:lnTo>
                <a:lnTo>
                  <a:pt x="1387726" y="266375"/>
                </a:lnTo>
                <a:lnTo>
                  <a:pt x="1391519" y="264478"/>
                </a:lnTo>
                <a:lnTo>
                  <a:pt x="1396070" y="263340"/>
                </a:lnTo>
                <a:lnTo>
                  <a:pt x="1399863" y="261822"/>
                </a:lnTo>
                <a:close/>
                <a:moveTo>
                  <a:pt x="1782540" y="0"/>
                </a:moveTo>
                <a:lnTo>
                  <a:pt x="1793159" y="0"/>
                </a:lnTo>
                <a:lnTo>
                  <a:pt x="1803020" y="0"/>
                </a:lnTo>
                <a:lnTo>
                  <a:pt x="1813640" y="759"/>
                </a:lnTo>
                <a:lnTo>
                  <a:pt x="1824259" y="1518"/>
                </a:lnTo>
                <a:lnTo>
                  <a:pt x="1834878" y="2277"/>
                </a:lnTo>
                <a:lnTo>
                  <a:pt x="1845118" y="3794"/>
                </a:lnTo>
                <a:lnTo>
                  <a:pt x="1855738" y="5312"/>
                </a:lnTo>
                <a:lnTo>
                  <a:pt x="1866357" y="7589"/>
                </a:lnTo>
                <a:lnTo>
                  <a:pt x="1876977" y="10245"/>
                </a:lnTo>
                <a:lnTo>
                  <a:pt x="1887596" y="12901"/>
                </a:lnTo>
                <a:lnTo>
                  <a:pt x="1898595" y="15937"/>
                </a:lnTo>
                <a:lnTo>
                  <a:pt x="1909214" y="19352"/>
                </a:lnTo>
                <a:lnTo>
                  <a:pt x="1919454" y="23526"/>
                </a:lnTo>
                <a:lnTo>
                  <a:pt x="1930453" y="28079"/>
                </a:lnTo>
                <a:lnTo>
                  <a:pt x="1941072" y="32253"/>
                </a:lnTo>
                <a:lnTo>
                  <a:pt x="1952071" y="37566"/>
                </a:lnTo>
                <a:lnTo>
                  <a:pt x="1963069" y="42878"/>
                </a:lnTo>
                <a:lnTo>
                  <a:pt x="1973689" y="48570"/>
                </a:lnTo>
                <a:lnTo>
                  <a:pt x="1984687" y="55020"/>
                </a:lnTo>
                <a:lnTo>
                  <a:pt x="1995686" y="61851"/>
                </a:lnTo>
                <a:lnTo>
                  <a:pt x="2006305" y="68681"/>
                </a:lnTo>
                <a:lnTo>
                  <a:pt x="2017304" y="76270"/>
                </a:lnTo>
                <a:lnTo>
                  <a:pt x="2028303" y="84238"/>
                </a:lnTo>
                <a:lnTo>
                  <a:pt x="2039301" y="92586"/>
                </a:lnTo>
                <a:lnTo>
                  <a:pt x="2049162" y="100934"/>
                </a:lnTo>
                <a:lnTo>
                  <a:pt x="2059402" y="109282"/>
                </a:lnTo>
                <a:lnTo>
                  <a:pt x="2068884" y="117630"/>
                </a:lnTo>
                <a:lnTo>
                  <a:pt x="2078366" y="126357"/>
                </a:lnTo>
                <a:lnTo>
                  <a:pt x="2087468" y="135085"/>
                </a:lnTo>
                <a:lnTo>
                  <a:pt x="2095812" y="144192"/>
                </a:lnTo>
                <a:lnTo>
                  <a:pt x="2104156" y="153298"/>
                </a:lnTo>
                <a:lnTo>
                  <a:pt x="2112120" y="162026"/>
                </a:lnTo>
                <a:lnTo>
                  <a:pt x="2119705" y="171133"/>
                </a:lnTo>
                <a:lnTo>
                  <a:pt x="2126911" y="180619"/>
                </a:lnTo>
                <a:lnTo>
                  <a:pt x="2134117" y="189726"/>
                </a:lnTo>
                <a:lnTo>
                  <a:pt x="2140565" y="198833"/>
                </a:lnTo>
                <a:lnTo>
                  <a:pt x="2147012" y="208319"/>
                </a:lnTo>
                <a:lnTo>
                  <a:pt x="2153081" y="217805"/>
                </a:lnTo>
                <a:lnTo>
                  <a:pt x="2158390" y="227671"/>
                </a:lnTo>
                <a:lnTo>
                  <a:pt x="2164079" y="237157"/>
                </a:lnTo>
                <a:lnTo>
                  <a:pt x="2169010" y="246644"/>
                </a:lnTo>
                <a:lnTo>
                  <a:pt x="2173561" y="256509"/>
                </a:lnTo>
                <a:lnTo>
                  <a:pt x="2178112" y="266375"/>
                </a:lnTo>
                <a:lnTo>
                  <a:pt x="2181905" y="275861"/>
                </a:lnTo>
                <a:lnTo>
                  <a:pt x="2185697" y="286107"/>
                </a:lnTo>
                <a:lnTo>
                  <a:pt x="2189111" y="295593"/>
                </a:lnTo>
                <a:lnTo>
                  <a:pt x="2192145" y="305838"/>
                </a:lnTo>
                <a:lnTo>
                  <a:pt x="2195179" y="315704"/>
                </a:lnTo>
                <a:lnTo>
                  <a:pt x="2197834" y="325570"/>
                </a:lnTo>
                <a:lnTo>
                  <a:pt x="2200109" y="335815"/>
                </a:lnTo>
                <a:lnTo>
                  <a:pt x="2201626" y="346060"/>
                </a:lnTo>
                <a:lnTo>
                  <a:pt x="2203523" y="355926"/>
                </a:lnTo>
                <a:lnTo>
                  <a:pt x="2205040" y="366171"/>
                </a:lnTo>
                <a:lnTo>
                  <a:pt x="2206177" y="376037"/>
                </a:lnTo>
                <a:lnTo>
                  <a:pt x="2206936" y="386282"/>
                </a:lnTo>
                <a:lnTo>
                  <a:pt x="2207695" y="396527"/>
                </a:lnTo>
                <a:lnTo>
                  <a:pt x="2208074" y="406393"/>
                </a:lnTo>
                <a:lnTo>
                  <a:pt x="2208074" y="416638"/>
                </a:lnTo>
                <a:lnTo>
                  <a:pt x="2207695" y="426883"/>
                </a:lnTo>
                <a:lnTo>
                  <a:pt x="2206936" y="436749"/>
                </a:lnTo>
                <a:lnTo>
                  <a:pt x="2206177" y="447374"/>
                </a:lnTo>
                <a:lnTo>
                  <a:pt x="2205419" y="457619"/>
                </a:lnTo>
                <a:lnTo>
                  <a:pt x="2202385" y="477730"/>
                </a:lnTo>
                <a:lnTo>
                  <a:pt x="2198213" y="498220"/>
                </a:lnTo>
                <a:lnTo>
                  <a:pt x="2193283" y="517952"/>
                </a:lnTo>
                <a:lnTo>
                  <a:pt x="2187214" y="538063"/>
                </a:lnTo>
                <a:lnTo>
                  <a:pt x="2180767" y="557794"/>
                </a:lnTo>
                <a:lnTo>
                  <a:pt x="2172802" y="577146"/>
                </a:lnTo>
                <a:lnTo>
                  <a:pt x="2164079" y="596498"/>
                </a:lnTo>
                <a:lnTo>
                  <a:pt x="2154218" y="615850"/>
                </a:lnTo>
                <a:lnTo>
                  <a:pt x="2143599" y="634823"/>
                </a:lnTo>
                <a:lnTo>
                  <a:pt x="2132221" y="653795"/>
                </a:lnTo>
                <a:lnTo>
                  <a:pt x="2120085" y="671630"/>
                </a:lnTo>
                <a:lnTo>
                  <a:pt x="2106810" y="690223"/>
                </a:lnTo>
                <a:lnTo>
                  <a:pt x="2092778" y="707678"/>
                </a:lnTo>
                <a:lnTo>
                  <a:pt x="1438168" y="197694"/>
                </a:lnTo>
                <a:lnTo>
                  <a:pt x="1451063" y="181757"/>
                </a:lnTo>
                <a:lnTo>
                  <a:pt x="1464717" y="166579"/>
                </a:lnTo>
                <a:lnTo>
                  <a:pt x="1478750" y="151022"/>
                </a:lnTo>
                <a:lnTo>
                  <a:pt x="1493162" y="136603"/>
                </a:lnTo>
                <a:lnTo>
                  <a:pt x="1508712" y="122563"/>
                </a:lnTo>
                <a:lnTo>
                  <a:pt x="1523882" y="108903"/>
                </a:lnTo>
                <a:lnTo>
                  <a:pt x="1540190" y="95622"/>
                </a:lnTo>
                <a:lnTo>
                  <a:pt x="1556499" y="83479"/>
                </a:lnTo>
                <a:lnTo>
                  <a:pt x="1573566" y="71337"/>
                </a:lnTo>
                <a:lnTo>
                  <a:pt x="1590632" y="60333"/>
                </a:lnTo>
                <a:lnTo>
                  <a:pt x="1608458" y="50467"/>
                </a:lnTo>
                <a:lnTo>
                  <a:pt x="1626663" y="40981"/>
                </a:lnTo>
                <a:lnTo>
                  <a:pt x="1644867" y="32253"/>
                </a:lnTo>
                <a:lnTo>
                  <a:pt x="1663830" y="24664"/>
                </a:lnTo>
                <a:lnTo>
                  <a:pt x="1683173" y="18214"/>
                </a:lnTo>
                <a:lnTo>
                  <a:pt x="1692654" y="15178"/>
                </a:lnTo>
                <a:lnTo>
                  <a:pt x="1702515" y="12522"/>
                </a:lnTo>
                <a:lnTo>
                  <a:pt x="1711997" y="9866"/>
                </a:lnTo>
                <a:lnTo>
                  <a:pt x="1722237" y="7589"/>
                </a:lnTo>
                <a:lnTo>
                  <a:pt x="1731719" y="6071"/>
                </a:lnTo>
                <a:lnTo>
                  <a:pt x="1741959" y="4174"/>
                </a:lnTo>
                <a:lnTo>
                  <a:pt x="1752199" y="2656"/>
                </a:lnTo>
                <a:lnTo>
                  <a:pt x="1762060" y="1518"/>
                </a:lnTo>
                <a:lnTo>
                  <a:pt x="1772300" y="759"/>
                </a:lnTo>
                <a:lnTo>
                  <a:pt x="1782540"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41" name="KSO_Shape"/>
          <p:cNvSpPr/>
          <p:nvPr>
            <p:custDataLst>
              <p:tags r:id="rId13"/>
            </p:custDataLst>
          </p:nvPr>
        </p:nvSpPr>
        <p:spPr bwMode="auto">
          <a:xfrm>
            <a:off x="4403744" y="2148570"/>
            <a:ext cx="443074" cy="233649"/>
          </a:xfrm>
          <a:custGeom>
            <a:avLst/>
            <a:gdLst>
              <a:gd name="T0" fmla="*/ 1800397 w 3876"/>
              <a:gd name="T1" fmla="*/ 474761 h 2042"/>
              <a:gd name="T2" fmla="*/ 1770669 w 3876"/>
              <a:gd name="T3" fmla="*/ 660294 h 2042"/>
              <a:gd name="T4" fmla="*/ 1680556 w 3876"/>
              <a:gd name="T5" fmla="*/ 811417 h 2042"/>
              <a:gd name="T6" fmla="*/ 1530988 w 3876"/>
              <a:gd name="T7" fmla="*/ 912786 h 2042"/>
              <a:gd name="T8" fmla="*/ 1319176 w 3876"/>
              <a:gd name="T9" fmla="*/ 949521 h 2042"/>
              <a:gd name="T10" fmla="*/ 1087856 w 3876"/>
              <a:gd name="T11" fmla="*/ 891862 h 2042"/>
              <a:gd name="T12" fmla="*/ 900199 w 3876"/>
              <a:gd name="T13" fmla="*/ 746783 h 2042"/>
              <a:gd name="T14" fmla="*/ 712541 w 3876"/>
              <a:gd name="T15" fmla="*/ 891862 h 2042"/>
              <a:gd name="T16" fmla="*/ 481221 w 3876"/>
              <a:gd name="T17" fmla="*/ 949521 h 2042"/>
              <a:gd name="T18" fmla="*/ 269409 w 3876"/>
              <a:gd name="T19" fmla="*/ 912786 h 2042"/>
              <a:gd name="T20" fmla="*/ 119376 w 3876"/>
              <a:gd name="T21" fmla="*/ 811417 h 2042"/>
              <a:gd name="T22" fmla="*/ 29728 w 3876"/>
              <a:gd name="T23" fmla="*/ 660294 h 2042"/>
              <a:gd name="T24" fmla="*/ 0 w 3876"/>
              <a:gd name="T25" fmla="*/ 474761 h 2042"/>
              <a:gd name="T26" fmla="*/ 29728 w 3876"/>
              <a:gd name="T27" fmla="*/ 289227 h 2042"/>
              <a:gd name="T28" fmla="*/ 119376 w 3876"/>
              <a:gd name="T29" fmla="*/ 138104 h 2042"/>
              <a:gd name="T30" fmla="*/ 269409 w 3876"/>
              <a:gd name="T31" fmla="*/ 36735 h 2042"/>
              <a:gd name="T32" fmla="*/ 481221 w 3876"/>
              <a:gd name="T33" fmla="*/ 0 h 2042"/>
              <a:gd name="T34" fmla="*/ 712541 w 3876"/>
              <a:gd name="T35" fmla="*/ 57659 h 2042"/>
              <a:gd name="T36" fmla="*/ 900199 w 3876"/>
              <a:gd name="T37" fmla="*/ 202738 h 2042"/>
              <a:gd name="T38" fmla="*/ 1087856 w 3876"/>
              <a:gd name="T39" fmla="*/ 57659 h 2042"/>
              <a:gd name="T40" fmla="*/ 1319176 w 3876"/>
              <a:gd name="T41" fmla="*/ 0 h 2042"/>
              <a:gd name="T42" fmla="*/ 1530988 w 3876"/>
              <a:gd name="T43" fmla="*/ 36735 h 2042"/>
              <a:gd name="T44" fmla="*/ 1680556 w 3876"/>
              <a:gd name="T45" fmla="*/ 138104 h 2042"/>
              <a:gd name="T46" fmla="*/ 1770669 w 3876"/>
              <a:gd name="T47" fmla="*/ 289227 h 2042"/>
              <a:gd name="T48" fmla="*/ 1800397 w 3876"/>
              <a:gd name="T49" fmla="*/ 474761 h 2042"/>
              <a:gd name="T50" fmla="*/ 637757 w 3876"/>
              <a:gd name="T51" fmla="*/ 486385 h 2042"/>
              <a:gd name="T52" fmla="*/ 565295 w 3876"/>
              <a:gd name="T53" fmla="*/ 409196 h 2042"/>
              <a:gd name="T54" fmla="*/ 478898 w 3876"/>
              <a:gd name="T55" fmla="*/ 373391 h 2042"/>
              <a:gd name="T56" fmla="*/ 402720 w 3876"/>
              <a:gd name="T57" fmla="*/ 401291 h 2042"/>
              <a:gd name="T58" fmla="*/ 368347 w 3876"/>
              <a:gd name="T59" fmla="*/ 486385 h 2042"/>
              <a:gd name="T60" fmla="*/ 402720 w 3876"/>
              <a:gd name="T61" fmla="*/ 571480 h 2042"/>
              <a:gd name="T62" fmla="*/ 478898 w 3876"/>
              <a:gd name="T63" fmla="*/ 599379 h 2042"/>
              <a:gd name="T64" fmla="*/ 565295 w 3876"/>
              <a:gd name="T65" fmla="*/ 563575 h 2042"/>
              <a:gd name="T66" fmla="*/ 637757 w 3876"/>
              <a:gd name="T67" fmla="*/ 486385 h 2042"/>
              <a:gd name="T68" fmla="*/ 1432050 w 3876"/>
              <a:gd name="T69" fmla="*/ 486385 h 2042"/>
              <a:gd name="T70" fmla="*/ 1397677 w 3876"/>
              <a:gd name="T71" fmla="*/ 401291 h 2042"/>
              <a:gd name="T72" fmla="*/ 1321499 w 3876"/>
              <a:gd name="T73" fmla="*/ 373391 h 2042"/>
              <a:gd name="T74" fmla="*/ 1235102 w 3876"/>
              <a:gd name="T75" fmla="*/ 409196 h 2042"/>
              <a:gd name="T76" fmla="*/ 1162640 w 3876"/>
              <a:gd name="T77" fmla="*/ 486385 h 2042"/>
              <a:gd name="T78" fmla="*/ 1235102 w 3876"/>
              <a:gd name="T79" fmla="*/ 563575 h 2042"/>
              <a:gd name="T80" fmla="*/ 1321499 w 3876"/>
              <a:gd name="T81" fmla="*/ 599379 h 2042"/>
              <a:gd name="T82" fmla="*/ 1397677 w 3876"/>
              <a:gd name="T83" fmla="*/ 571480 h 2042"/>
              <a:gd name="T84" fmla="*/ 1432050 w 3876"/>
              <a:gd name="T85" fmla="*/ 486385 h 20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6" h="2042">
                <a:moveTo>
                  <a:pt x="3876" y="1021"/>
                </a:moveTo>
                <a:cubicBezTo>
                  <a:pt x="3876" y="1163"/>
                  <a:pt x="3855" y="1296"/>
                  <a:pt x="3812" y="1420"/>
                </a:cubicBezTo>
                <a:cubicBezTo>
                  <a:pt x="3769" y="1544"/>
                  <a:pt x="3704" y="1652"/>
                  <a:pt x="3618" y="1745"/>
                </a:cubicBezTo>
                <a:cubicBezTo>
                  <a:pt x="3532" y="1837"/>
                  <a:pt x="3425" y="1910"/>
                  <a:pt x="3296" y="1963"/>
                </a:cubicBezTo>
                <a:cubicBezTo>
                  <a:pt x="3167" y="2016"/>
                  <a:pt x="3015" y="2042"/>
                  <a:pt x="2840" y="2042"/>
                </a:cubicBezTo>
                <a:cubicBezTo>
                  <a:pt x="2662" y="2042"/>
                  <a:pt x="2496" y="2001"/>
                  <a:pt x="2342" y="1918"/>
                </a:cubicBezTo>
                <a:cubicBezTo>
                  <a:pt x="2188" y="1836"/>
                  <a:pt x="2054" y="1732"/>
                  <a:pt x="1938" y="1606"/>
                </a:cubicBezTo>
                <a:cubicBezTo>
                  <a:pt x="1822" y="1732"/>
                  <a:pt x="1687" y="1836"/>
                  <a:pt x="1534" y="1918"/>
                </a:cubicBezTo>
                <a:cubicBezTo>
                  <a:pt x="1380" y="2001"/>
                  <a:pt x="1214" y="2042"/>
                  <a:pt x="1036" y="2042"/>
                </a:cubicBezTo>
                <a:cubicBezTo>
                  <a:pt x="860" y="2042"/>
                  <a:pt x="708" y="2016"/>
                  <a:pt x="580" y="1963"/>
                </a:cubicBezTo>
                <a:cubicBezTo>
                  <a:pt x="451" y="1910"/>
                  <a:pt x="343" y="1837"/>
                  <a:pt x="257" y="1745"/>
                </a:cubicBezTo>
                <a:cubicBezTo>
                  <a:pt x="171" y="1652"/>
                  <a:pt x="107" y="1544"/>
                  <a:pt x="64" y="1420"/>
                </a:cubicBezTo>
                <a:cubicBezTo>
                  <a:pt x="21" y="1296"/>
                  <a:pt x="0" y="1163"/>
                  <a:pt x="0" y="1021"/>
                </a:cubicBezTo>
                <a:cubicBezTo>
                  <a:pt x="0" y="879"/>
                  <a:pt x="21" y="746"/>
                  <a:pt x="64" y="622"/>
                </a:cubicBezTo>
                <a:cubicBezTo>
                  <a:pt x="107" y="498"/>
                  <a:pt x="171" y="390"/>
                  <a:pt x="257" y="297"/>
                </a:cubicBezTo>
                <a:cubicBezTo>
                  <a:pt x="343" y="205"/>
                  <a:pt x="451" y="132"/>
                  <a:pt x="580" y="79"/>
                </a:cubicBezTo>
                <a:cubicBezTo>
                  <a:pt x="708" y="26"/>
                  <a:pt x="860" y="0"/>
                  <a:pt x="1036" y="0"/>
                </a:cubicBezTo>
                <a:cubicBezTo>
                  <a:pt x="1214" y="0"/>
                  <a:pt x="1380" y="41"/>
                  <a:pt x="1534" y="124"/>
                </a:cubicBezTo>
                <a:cubicBezTo>
                  <a:pt x="1687" y="207"/>
                  <a:pt x="1822" y="311"/>
                  <a:pt x="1938" y="436"/>
                </a:cubicBezTo>
                <a:cubicBezTo>
                  <a:pt x="2054" y="311"/>
                  <a:pt x="2188" y="207"/>
                  <a:pt x="2342" y="124"/>
                </a:cubicBezTo>
                <a:cubicBezTo>
                  <a:pt x="2496" y="41"/>
                  <a:pt x="2662" y="0"/>
                  <a:pt x="2840" y="0"/>
                </a:cubicBezTo>
                <a:cubicBezTo>
                  <a:pt x="3015" y="0"/>
                  <a:pt x="3167" y="26"/>
                  <a:pt x="3296" y="79"/>
                </a:cubicBezTo>
                <a:cubicBezTo>
                  <a:pt x="3425" y="132"/>
                  <a:pt x="3532" y="205"/>
                  <a:pt x="3618" y="297"/>
                </a:cubicBezTo>
                <a:cubicBezTo>
                  <a:pt x="3704" y="390"/>
                  <a:pt x="3769" y="498"/>
                  <a:pt x="3812" y="622"/>
                </a:cubicBezTo>
                <a:cubicBezTo>
                  <a:pt x="3855" y="746"/>
                  <a:pt x="3876" y="879"/>
                  <a:pt x="3876" y="1021"/>
                </a:cubicBezTo>
                <a:close/>
                <a:moveTo>
                  <a:pt x="1373" y="1046"/>
                </a:moveTo>
                <a:cubicBezTo>
                  <a:pt x="1323" y="986"/>
                  <a:pt x="1271" y="931"/>
                  <a:pt x="1217" y="880"/>
                </a:cubicBezTo>
                <a:cubicBezTo>
                  <a:pt x="1162" y="829"/>
                  <a:pt x="1100" y="803"/>
                  <a:pt x="1031" y="803"/>
                </a:cubicBezTo>
                <a:cubicBezTo>
                  <a:pt x="971" y="803"/>
                  <a:pt x="917" y="823"/>
                  <a:pt x="867" y="863"/>
                </a:cubicBezTo>
                <a:cubicBezTo>
                  <a:pt x="818" y="902"/>
                  <a:pt x="793" y="963"/>
                  <a:pt x="793" y="1046"/>
                </a:cubicBezTo>
                <a:cubicBezTo>
                  <a:pt x="793" y="1129"/>
                  <a:pt x="818" y="1190"/>
                  <a:pt x="867" y="1229"/>
                </a:cubicBezTo>
                <a:cubicBezTo>
                  <a:pt x="917" y="1269"/>
                  <a:pt x="971" y="1289"/>
                  <a:pt x="1031" y="1289"/>
                </a:cubicBezTo>
                <a:cubicBezTo>
                  <a:pt x="1100" y="1289"/>
                  <a:pt x="1162" y="1263"/>
                  <a:pt x="1217" y="1212"/>
                </a:cubicBezTo>
                <a:cubicBezTo>
                  <a:pt x="1271" y="1161"/>
                  <a:pt x="1323" y="1105"/>
                  <a:pt x="1373" y="1046"/>
                </a:cubicBezTo>
                <a:close/>
                <a:moveTo>
                  <a:pt x="3083" y="1046"/>
                </a:moveTo>
                <a:cubicBezTo>
                  <a:pt x="3083" y="963"/>
                  <a:pt x="3058" y="902"/>
                  <a:pt x="3009" y="863"/>
                </a:cubicBezTo>
                <a:cubicBezTo>
                  <a:pt x="2959" y="823"/>
                  <a:pt x="2905" y="803"/>
                  <a:pt x="2845" y="803"/>
                </a:cubicBezTo>
                <a:cubicBezTo>
                  <a:pt x="2776" y="803"/>
                  <a:pt x="2714" y="829"/>
                  <a:pt x="2659" y="880"/>
                </a:cubicBezTo>
                <a:cubicBezTo>
                  <a:pt x="2605" y="931"/>
                  <a:pt x="2553" y="986"/>
                  <a:pt x="2503" y="1046"/>
                </a:cubicBezTo>
                <a:cubicBezTo>
                  <a:pt x="2553" y="1105"/>
                  <a:pt x="2605" y="1161"/>
                  <a:pt x="2659" y="1212"/>
                </a:cubicBezTo>
                <a:cubicBezTo>
                  <a:pt x="2714" y="1263"/>
                  <a:pt x="2776" y="1289"/>
                  <a:pt x="2845" y="1289"/>
                </a:cubicBezTo>
                <a:cubicBezTo>
                  <a:pt x="2905" y="1289"/>
                  <a:pt x="2959" y="1269"/>
                  <a:pt x="3009" y="1229"/>
                </a:cubicBezTo>
                <a:cubicBezTo>
                  <a:pt x="3058" y="1190"/>
                  <a:pt x="3083" y="1129"/>
                  <a:pt x="3083" y="1046"/>
                </a:cubicBezTo>
                <a:close/>
              </a:path>
            </a:pathLst>
          </a:custGeom>
          <a:solidFill>
            <a:srgbClr val="FFFFFF"/>
          </a:solidFill>
          <a:ln>
            <a:noFill/>
          </a:ln>
        </p:spPr>
        <p:txBody>
          <a:bodyPr anchor="ctr" anchorCtr="1">
            <a:normAutofit fontScale="52500" lnSpcReduction="20000"/>
          </a:bodyPr>
          <a:p>
            <a:endParaRPr lang="zh-CN" altLang="en-US">
              <a:sym typeface="Arial" panose="020B0604020202020204" pitchFamily="34" charset="0"/>
            </a:endParaRPr>
          </a:p>
        </p:txBody>
      </p:sp>
      <p:sp>
        <p:nvSpPr>
          <p:cNvPr id="42" name="KSO_Shape"/>
          <p:cNvSpPr/>
          <p:nvPr>
            <p:custDataLst>
              <p:tags r:id="rId14"/>
            </p:custDataLst>
          </p:nvPr>
        </p:nvSpPr>
        <p:spPr>
          <a:xfrm>
            <a:off x="8149716" y="3074249"/>
            <a:ext cx="182297" cy="412748"/>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rgbClr val="FFFFFF"/>
          </a:solidFill>
          <a:ln>
            <a:noFill/>
          </a:ln>
        </p:spPr>
        <p:style>
          <a:lnRef idx="2">
            <a:srgbClr val="207CBC">
              <a:shade val="50000"/>
            </a:srgbClr>
          </a:lnRef>
          <a:fillRef idx="1">
            <a:srgbClr val="207CBC"/>
          </a:fillRef>
          <a:effectRef idx="0">
            <a:srgbClr val="207CBC"/>
          </a:effectRef>
          <a:fontRef idx="minor">
            <a:sysClr val="window" lastClr="FFFFFF"/>
          </a:fontRef>
        </p:style>
        <p:txBody>
          <a:bodyPr anchor="ctr">
            <a:normAutofit/>
            <a:scene3d>
              <a:camera prst="orthographicFront"/>
              <a:lightRig rig="threePt" dir="t"/>
            </a:scene3d>
            <a:sp3d>
              <a:contourClr>
                <a:srgbClr val="FFFFFF"/>
              </a:contourClr>
            </a:sp3d>
          </a:bodyPr>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
        <p:nvSpPr>
          <p:cNvPr id="47" name="文本框 46"/>
          <p:cNvSpPr txBox="1"/>
          <p:nvPr>
            <p:custDataLst>
              <p:tags r:id="rId15"/>
            </p:custDataLst>
          </p:nvPr>
        </p:nvSpPr>
        <p:spPr>
          <a:xfrm>
            <a:off x="1792036" y="1874797"/>
            <a:ext cx="2382641" cy="400110"/>
          </a:xfrm>
          <a:prstGeom prst="rect">
            <a:avLst/>
          </a:prstGeom>
          <a:noFill/>
        </p:spPr>
        <p:txBody>
          <a:bodyPr wrap="square" rtlCol="0">
            <a:normAutofit fontScale="80000"/>
          </a:bodyPr>
          <a:p>
            <a:pPr algn="l"/>
            <a:r>
              <a:rPr lang="en-US" altLang="zh-CN" sz="2000" smtClean="0">
                <a:solidFill>
                  <a:srgbClr val="9EBD05"/>
                </a:solidFill>
                <a:latin typeface="Arial" panose="020B0604020202020204" pitchFamily="34" charset="0"/>
                <a:ea typeface="黑体" panose="02010609060101010101" charset="-122"/>
                <a:cs typeface="+mn-ea"/>
                <a:sym typeface="Arial" panose="020B0604020202020204" pitchFamily="34" charset="0"/>
              </a:rPr>
              <a:t>1.布置任务，讲解要求。</a:t>
            </a:r>
            <a:endParaRPr lang="en-US" altLang="zh-CN" sz="2000" smtClean="0">
              <a:solidFill>
                <a:srgbClr val="9EBD05"/>
              </a:solidFill>
              <a:latin typeface="Arial" panose="020B0604020202020204" pitchFamily="34" charset="0"/>
              <a:ea typeface="黑体" panose="02010609060101010101" charset="-122"/>
              <a:cs typeface="+mn-ea"/>
              <a:sym typeface="Arial" panose="020B0604020202020204" pitchFamily="34" charset="0"/>
            </a:endParaRPr>
          </a:p>
        </p:txBody>
      </p:sp>
      <p:sp>
        <p:nvSpPr>
          <p:cNvPr id="49" name="文本框 48"/>
          <p:cNvSpPr txBox="1"/>
          <p:nvPr>
            <p:custDataLst>
              <p:tags r:id="rId16"/>
            </p:custDataLst>
          </p:nvPr>
        </p:nvSpPr>
        <p:spPr>
          <a:xfrm>
            <a:off x="831850" y="3056890"/>
            <a:ext cx="2382520" cy="591185"/>
          </a:xfrm>
          <a:prstGeom prst="rect">
            <a:avLst/>
          </a:prstGeom>
          <a:noFill/>
        </p:spPr>
        <p:txBody>
          <a:bodyPr wrap="square" rtlCol="0"/>
          <a:p>
            <a:pPr algn="l">
              <a:lnSpc>
                <a:spcPct val="120000"/>
              </a:lnSpc>
            </a:pPr>
            <a:r>
              <a:rPr lang="en-US" altLang="zh-CN" sz="1600" smtClean="0">
                <a:solidFill>
                  <a:srgbClr val="207CBC"/>
                </a:solidFill>
                <a:latin typeface="Arial" panose="020B0604020202020204" pitchFamily="34" charset="0"/>
                <a:ea typeface="黑体" panose="02010609060101010101" charset="-122"/>
                <a:cs typeface="+mn-ea"/>
                <a:sym typeface="Arial" panose="020B0604020202020204" pitchFamily="34" charset="0"/>
              </a:rPr>
              <a:t>3.最后由戏曲专业教师进行总结和引导。</a:t>
            </a:r>
            <a:endParaRPr lang="en-US" altLang="zh-CN" sz="1600" smtClean="0">
              <a:solidFill>
                <a:srgbClr val="207CBC"/>
              </a:solidFill>
              <a:latin typeface="Arial" panose="020B0604020202020204" pitchFamily="34" charset="0"/>
              <a:ea typeface="黑体" panose="02010609060101010101" charset="-122"/>
              <a:cs typeface="+mn-ea"/>
              <a:sym typeface="Arial" panose="020B0604020202020204" pitchFamily="34" charset="0"/>
            </a:endParaRPr>
          </a:p>
        </p:txBody>
      </p:sp>
      <p:sp>
        <p:nvSpPr>
          <p:cNvPr id="55" name="文本框 54"/>
          <p:cNvSpPr txBox="1"/>
          <p:nvPr>
            <p:custDataLst>
              <p:tags r:id="rId17"/>
            </p:custDataLst>
          </p:nvPr>
        </p:nvSpPr>
        <p:spPr>
          <a:xfrm>
            <a:off x="8586470" y="2806700"/>
            <a:ext cx="2382520" cy="1118870"/>
          </a:xfrm>
          <a:prstGeom prst="rect">
            <a:avLst/>
          </a:prstGeom>
          <a:noFill/>
        </p:spPr>
        <p:txBody>
          <a:bodyPr wrap="square" rtlCol="0"/>
          <a:p>
            <a:pPr>
              <a:lnSpc>
                <a:spcPct val="120000"/>
              </a:lnSpc>
            </a:pPr>
            <a:r>
              <a:rPr lang="en-US" altLang="zh-CN" sz="1600" smtClean="0">
                <a:solidFill>
                  <a:srgbClr val="F49213"/>
                </a:solidFill>
                <a:latin typeface="Arial" panose="020B0604020202020204" pitchFamily="34" charset="0"/>
                <a:ea typeface="黑体" panose="02010609060101010101" charset="-122"/>
                <a:cs typeface="+mn-ea"/>
                <a:sym typeface="Arial" panose="020B0604020202020204" pitchFamily="34" charset="0"/>
              </a:rPr>
              <a:t>4.老师就“如何欣赏戏曲的美”进行总结发言、强调鉴赏的着力点，理解象征性和潜台词。</a:t>
            </a:r>
            <a:endParaRPr lang="en-US" altLang="zh-CN" sz="1600" smtClean="0">
              <a:solidFill>
                <a:srgbClr val="F49213"/>
              </a:solidFill>
              <a:latin typeface="Arial" panose="020B0604020202020204" pitchFamily="34" charset="0"/>
              <a:ea typeface="黑体" panose="02010609060101010101" charset="-122"/>
              <a:cs typeface="+mn-ea"/>
              <a:sym typeface="Arial" panose="020B0604020202020204" pitchFamily="34" charset="0"/>
            </a:endParaRPr>
          </a:p>
        </p:txBody>
      </p:sp>
      <p:sp>
        <p:nvSpPr>
          <p:cNvPr id="57" name="文本框 56"/>
          <p:cNvSpPr txBox="1"/>
          <p:nvPr>
            <p:custDataLst>
              <p:tags r:id="rId18"/>
            </p:custDataLst>
          </p:nvPr>
        </p:nvSpPr>
        <p:spPr>
          <a:xfrm>
            <a:off x="8032750" y="1355090"/>
            <a:ext cx="2382520" cy="911225"/>
          </a:xfrm>
          <a:prstGeom prst="rect">
            <a:avLst/>
          </a:prstGeom>
          <a:noFill/>
        </p:spPr>
        <p:txBody>
          <a:bodyPr wrap="square" rtlCol="0"/>
          <a:p>
            <a:pPr>
              <a:lnSpc>
                <a:spcPct val="120000"/>
              </a:lnSpc>
            </a:pPr>
            <a:r>
              <a:rPr lang="en-US" altLang="zh-CN" sz="1600" smtClean="0">
                <a:solidFill>
                  <a:srgbClr val="0EA490"/>
                </a:solidFill>
                <a:latin typeface="Arial" panose="020B0604020202020204" pitchFamily="34" charset="0"/>
                <a:ea typeface="黑体" panose="02010609060101010101" charset="-122"/>
                <a:cs typeface="+mn-ea"/>
                <a:sym typeface="Arial" panose="020B0604020202020204" pitchFamily="34" charset="0"/>
              </a:rPr>
              <a:t>2.首先在大组内进行发言，再将不同观点派代表在全班发言。</a:t>
            </a:r>
            <a:endParaRPr lang="en-US" altLang="zh-CN" sz="1600" smtClean="0">
              <a:solidFill>
                <a:srgbClr val="0EA490"/>
              </a:solidFill>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91126" y="306958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音乐审美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961390"/>
            <a:ext cx="5719445"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a:t>
            </a:r>
            <a:r>
              <a:rPr lang="zh-CN" altLang="en-US" sz="1600" dirty="0">
                <a:solidFill>
                  <a:schemeClr val="tx1">
                    <a:lumMod val="65000"/>
                    <a:lumOff val="35000"/>
                  </a:schemeClr>
                </a:solidFill>
                <a:latin typeface="Bahnschrift SemiLight" panose="020B0502040204020203" pitchFamily="34" charset="0"/>
                <a:hlinkClick r:id="rId2" tooltip="" action="ppaction://hlinkfile"/>
              </a:rPr>
              <a:t>古曲《春江花月夜》</a:t>
            </a:r>
            <a:r>
              <a:rPr lang="zh-CN" altLang="en-US" sz="1600" dirty="0">
                <a:solidFill>
                  <a:schemeClr val="tx1">
                    <a:lumMod val="65000"/>
                    <a:lumOff val="35000"/>
                  </a:schemeClr>
                </a:solidFill>
                <a:latin typeface="Bahnschrift SemiLight" panose="020B0502040204020203" pitchFamily="34" charset="0"/>
              </a:rPr>
              <a:t>的核心意象就在这个标题五个互不相干的单音名词上。当然，把春江、江花、花月、月夜连读也未尝不可。音乐就是从这五个字的意境出发，用柔美委婉的旋律和流畅多变的节奏，演绎出一幅人间至美的景色，从而与诗歌一起成为千古绝唱（图 8-1-1）。《春江花月色》源于一首名为《夕阳箫鼓》的琵琶文套大曲。这首琵琶曲的曲谱最早见于 18 世纪末 19 世纪初鞠士林所传的《闲叙幽音》琵琶谱，以及 1819 年的《南北二派秘本琵琶谱真传》等。1925 年是民族器乐曲《春江花月夜》首次问世的年头，上海大同乐会的柳尧章将汪昱庭传谱的《浔阳夜月》改编成丝竹合奏，主要乐器使用了琵琶、筝、二胡和箫等。听《春江花月夜》全曲，让人感觉像是在欣赏一幅工笔精细、色彩柔和、清丽淡雅的山水长卷，音乐的叙述丝丝入扣、引人入胜，淋漓尽致地展现了夕阳西下、云破月来、水波荡漾、渔舟唱晚的迷人江南风韵。</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p:cNvPicPr>
            <a:picLocks noChangeAspect="1"/>
          </p:cNvPicPr>
          <p:nvPr/>
        </p:nvPicPr>
        <p:blipFill>
          <a:blip r:embed="rId3"/>
          <a:stretch>
            <a:fillRect/>
          </a:stretch>
        </p:blipFill>
        <p:spPr>
          <a:xfrm>
            <a:off x="6995795" y="1211580"/>
            <a:ext cx="3451225" cy="44348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9" name="任意多边形 18"/>
          <p:cNvSpPr/>
          <p:nvPr>
            <p:custDataLst>
              <p:tags r:id="rId2"/>
            </p:custDataLst>
          </p:nvPr>
        </p:nvSpPr>
        <p:spPr>
          <a:xfrm flipH="1">
            <a:off x="6095999" y="2057132"/>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20" name="任意多边形 19"/>
          <p:cNvSpPr/>
          <p:nvPr>
            <p:custDataLst>
              <p:tags r:id="rId3"/>
            </p:custDataLst>
          </p:nvPr>
        </p:nvSpPr>
        <p:spPr>
          <a:xfrm>
            <a:off x="4516879" y="1542017"/>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21" name="任意多边形 20"/>
          <p:cNvSpPr/>
          <p:nvPr>
            <p:custDataLst>
              <p:tags r:id="rId4"/>
            </p:custDataLst>
          </p:nvPr>
        </p:nvSpPr>
        <p:spPr>
          <a:xfrm flipH="1" flipV="1">
            <a:off x="6095999" y="3638550"/>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dirty="0">
              <a:latin typeface="黑体" panose="02010609060101010101" charset="-122"/>
              <a:ea typeface="黑体" panose="02010609060101010101" charset="-122"/>
            </a:endParaRPr>
          </a:p>
        </p:txBody>
      </p:sp>
      <p:sp>
        <p:nvSpPr>
          <p:cNvPr id="22" name="任意多边形 21"/>
          <p:cNvSpPr/>
          <p:nvPr>
            <p:custDataLst>
              <p:tags r:id="rId5"/>
            </p:custDataLst>
          </p:nvPr>
        </p:nvSpPr>
        <p:spPr>
          <a:xfrm flipV="1">
            <a:off x="4516879" y="3123435"/>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23" name="任意多边形 22"/>
          <p:cNvSpPr/>
          <p:nvPr>
            <p:custDataLst>
              <p:tags r:id="rId6"/>
            </p:custDataLst>
          </p:nvPr>
        </p:nvSpPr>
        <p:spPr>
          <a:xfrm>
            <a:off x="6429269" y="3347863"/>
            <a:ext cx="477558" cy="506550"/>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黑体" panose="02010609060101010101" charset="-122"/>
              <a:ea typeface="黑体" panose="02010609060101010101" charset="-122"/>
            </a:endParaRPr>
          </a:p>
        </p:txBody>
      </p:sp>
      <p:sp>
        <p:nvSpPr>
          <p:cNvPr id="24" name="任意多边形 23"/>
          <p:cNvSpPr/>
          <p:nvPr>
            <p:custDataLst>
              <p:tags r:id="rId7"/>
            </p:custDataLst>
          </p:nvPr>
        </p:nvSpPr>
        <p:spPr>
          <a:xfrm>
            <a:off x="5379660" y="2870160"/>
            <a:ext cx="477558" cy="506550"/>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黑体" panose="02010609060101010101" charset="-122"/>
              <a:ea typeface="黑体" panose="02010609060101010101" charset="-122"/>
            </a:endParaRPr>
          </a:p>
        </p:txBody>
      </p:sp>
      <p:sp>
        <p:nvSpPr>
          <p:cNvPr id="13" name="文本框 12"/>
          <p:cNvSpPr txBox="1"/>
          <p:nvPr>
            <p:custDataLst>
              <p:tags r:id="rId8"/>
            </p:custDataLst>
          </p:nvPr>
        </p:nvSpPr>
        <p:spPr>
          <a:xfrm>
            <a:off x="1132840" y="2303780"/>
            <a:ext cx="3143885" cy="2613660"/>
          </a:xfrm>
          <a:prstGeom prst="rect">
            <a:avLst/>
          </a:prstGeom>
          <a:noFill/>
          <a:ln>
            <a:noFill/>
          </a:ln>
        </p:spPr>
        <p:txBody>
          <a:bodyPr wrap="square" lIns="91440" tIns="0" rIns="91440" bIns="45720" anchor="t" anchorCtr="0"/>
          <a:lstStyle/>
          <a:p>
            <a:pPr algn="l">
              <a:lnSpc>
                <a:spcPct val="130000"/>
              </a:lnSpc>
            </a:pPr>
            <a:r>
              <a:rPr lang="zh-CN" altLang="en-US" sz="1600" spc="150" dirty="0">
                <a:latin typeface="黑体" panose="02010609060101010101" charset="-122"/>
                <a:ea typeface="黑体" panose="02010609060101010101" charset="-122"/>
              </a:rPr>
              <a:t>欣赏音乐：聆听古曲《春江花月夜》，辨别琵琶、古筝、箫、笛子等乐器的音色，说说自己喜欢哪种乐器的音色？它的音色美在哪里？感受琵琶、古筝等乐器在旋律、节奏、音色的</a:t>
            </a:r>
            <a:endParaRPr lang="zh-CN" altLang="en-US" sz="1600" spc="150" dirty="0">
              <a:latin typeface="黑体" panose="02010609060101010101" charset="-122"/>
              <a:ea typeface="黑体" panose="02010609060101010101" charset="-122"/>
            </a:endParaRPr>
          </a:p>
          <a:p>
            <a:pPr algn="l">
              <a:lnSpc>
                <a:spcPct val="130000"/>
              </a:lnSpc>
            </a:pPr>
            <a:r>
              <a:rPr lang="zh-CN" altLang="en-US" sz="1600" spc="150" dirty="0">
                <a:latin typeface="黑体" panose="02010609060101010101" charset="-122"/>
                <a:ea typeface="黑体" panose="02010609060101010101" charset="-122"/>
              </a:rPr>
              <a:t>变化下描绘的场景，展开想象试着用语言表达出来。</a:t>
            </a:r>
            <a:endParaRPr lang="zh-CN" altLang="en-US" sz="1600" spc="150" dirty="0">
              <a:latin typeface="黑体" panose="02010609060101010101" charset="-122"/>
              <a:ea typeface="黑体" panose="02010609060101010101" charset="-122"/>
            </a:endParaRPr>
          </a:p>
        </p:txBody>
      </p:sp>
      <p:sp>
        <p:nvSpPr>
          <p:cNvPr id="15" name="文本框 14"/>
          <p:cNvSpPr txBox="1"/>
          <p:nvPr>
            <p:custDataLst>
              <p:tags r:id="rId9"/>
            </p:custDataLst>
          </p:nvPr>
        </p:nvSpPr>
        <p:spPr>
          <a:xfrm>
            <a:off x="7914640" y="2482215"/>
            <a:ext cx="3143885" cy="1937385"/>
          </a:xfrm>
          <a:prstGeom prst="rect">
            <a:avLst/>
          </a:prstGeom>
          <a:noFill/>
          <a:ln>
            <a:noFill/>
          </a:ln>
        </p:spPr>
        <p:txBody>
          <a:bodyPr wrap="square" lIns="91440" tIns="0" rIns="91440" bIns="45720" anchor="t" anchorCtr="0"/>
          <a:lstStyle/>
          <a:p>
            <a:pPr>
              <a:lnSpc>
                <a:spcPct val="130000"/>
              </a:lnSpc>
            </a:pPr>
            <a:r>
              <a:rPr lang="zh-CN" altLang="en-US" sz="1600" spc="150" dirty="0">
                <a:latin typeface="黑体" panose="02010609060101010101" charset="-122"/>
                <a:ea typeface="黑体" panose="02010609060101010101" charset="-122"/>
              </a:rPr>
              <a:t>讨论：你记忆中最深刻的旋律是哪一段？为什么？音乐在你的生活中扮演着怎样的角色？《春江花月夜》中不同的节奏演绎不同的情境，结合音乐作品谈谈音乐如何打动你？</a:t>
            </a:r>
            <a:endParaRPr lang="zh-CN" altLang="en-US" sz="1600" spc="150"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23900" y="1078230"/>
            <a:ext cx="5464810" cy="526224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归纳：《春江花月夜》的演奏时间在 10 分钟左右，乐队里的琵琶一般用来模拟江楼钟鼓、急浪拍岸之声；古筝着重模拟流波之声；箫笛表现江上渔歌的悠扬；有的编曲中也会用到编钟或管钟，它们的声音往往传递出静谧的气氛。琵琶模拟的鼓声增加了暮色江面的气势。第一段“江楼钟鼓”，它用琵琶以弹挑指法模拟的鼓声由慢渐快地开场。第二段“月上东山”，突然将“春江花月夜”的主题旋律上移。第三段“风回曲水”，首先是琵琶的曲调在层层下降后又回升起来，旋律线有了起落，音乐的动感增强了，显示了大自然的千变万化。第四段“花影层叠”，音乐在徐缓的曲调之后，管乐出现了四个快速而复杂的乐句。第五段“水云深际”，开始的旋律主要集中在低音区齐奏，曲调醇厚深沉。第六段“渔舟唱晚”，是一段渔歌的旋律。以箫主奏悠扬如歌的旋律，伴以间歇的木鱼声。</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6302375" y="1728470"/>
            <a:ext cx="5334000" cy="37115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音乐的审美与鉴赏</a:t>
            </a:r>
            <a:endParaRPr lang="zh-CN" altLang="en-US" sz="1600">
              <a:solidFill>
                <a:schemeClr val="accent2">
                  <a:lumMod val="75000"/>
                </a:schemeClr>
              </a:solidFill>
            </a:endParaRPr>
          </a:p>
        </p:txBody>
      </p:sp>
      <p:sp>
        <p:nvSpPr>
          <p:cNvPr id="29" name="泪滴形 28"/>
          <p:cNvSpPr/>
          <p:nvPr>
            <p:custDataLst>
              <p:tags r:id="rId2"/>
            </p:custDataLst>
          </p:nvPr>
        </p:nvSpPr>
        <p:spPr>
          <a:xfrm rot="7795304" flipV="1">
            <a:off x="6448091" y="2626069"/>
            <a:ext cx="1435100" cy="142807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 name="泪滴形 27"/>
          <p:cNvSpPr/>
          <p:nvPr>
            <p:custDataLst>
              <p:tags r:id="rId3"/>
            </p:custDataLst>
          </p:nvPr>
        </p:nvSpPr>
        <p:spPr>
          <a:xfrm rot="8342584" flipH="1">
            <a:off x="4339764" y="2643171"/>
            <a:ext cx="1435100" cy="1428070"/>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 name="任意多边形 12"/>
          <p:cNvSpPr/>
          <p:nvPr>
            <p:custDataLst>
              <p:tags r:id="rId4"/>
            </p:custDataLst>
          </p:nvPr>
        </p:nvSpPr>
        <p:spPr bwMode="auto">
          <a:xfrm>
            <a:off x="4772912" y="3072804"/>
            <a:ext cx="568804" cy="5688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5" name="任意多边形 4"/>
          <p:cNvSpPr/>
          <p:nvPr>
            <p:custDataLst>
              <p:tags r:id="rId5"/>
            </p:custDataLst>
          </p:nvPr>
        </p:nvSpPr>
        <p:spPr bwMode="auto">
          <a:xfrm>
            <a:off x="6881239" y="3055702"/>
            <a:ext cx="568804" cy="56880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ysClr val="window" lastClr="FFFFFF"/>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 name="文本框 9"/>
          <p:cNvSpPr txBox="1"/>
          <p:nvPr>
            <p:custDataLst>
              <p:tags r:id="rId6"/>
            </p:custDataLst>
          </p:nvPr>
        </p:nvSpPr>
        <p:spPr bwMode="auto">
          <a:xfrm>
            <a:off x="1009650" y="1565275"/>
            <a:ext cx="3283585" cy="1032510"/>
          </a:xfrm>
          <a:prstGeom prst="rect">
            <a:avLst/>
          </a:prstGeom>
          <a:noFill/>
        </p:spPr>
        <p:txBody>
          <a:bodyPr wrap="square" lIns="90000" tIns="46800" rIns="90000" bIns="0"/>
          <a:p>
            <a:pPr algn="l" fontAlgn="auto">
              <a:lnSpc>
                <a:spcPct val="120000"/>
              </a:lnSpc>
            </a:pPr>
            <a:r>
              <a:rPr lang="zh-CN" altLang="en-US" sz="1600" b="1" spc="300">
                <a:solidFill>
                  <a:srgbClr val="1AA3AA"/>
                </a:solidFill>
                <a:effectLst/>
                <a:latin typeface="Arial" panose="020B0604020202020204" pitchFamily="34" charset="0"/>
                <a:ea typeface="黑体" panose="02010609060101010101" charset="-122"/>
                <a:cs typeface="+mn-ea"/>
                <a:sym typeface="Arial" panose="020B0604020202020204" pitchFamily="34" charset="0"/>
              </a:rPr>
              <a:t>一、掌握音乐表演艺术的三层境界，提高音乐感受力，培养探索音乐的意识</a:t>
            </a:r>
            <a:endParaRPr lang="zh-CN" altLang="en-US" sz="1600" b="1" spc="300">
              <a:solidFill>
                <a:srgbClr val="1AA3AA"/>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11" name="文本框 10"/>
          <p:cNvSpPr txBox="1"/>
          <p:nvPr>
            <p:custDataLst>
              <p:tags r:id="rId7"/>
            </p:custDataLst>
          </p:nvPr>
        </p:nvSpPr>
        <p:spPr bwMode="auto">
          <a:xfrm>
            <a:off x="890905" y="2597785"/>
            <a:ext cx="3282950" cy="2632710"/>
          </a:xfrm>
          <a:prstGeom prst="rect">
            <a:avLst/>
          </a:prstGeom>
          <a:noFill/>
        </p:spPr>
        <p:txBody>
          <a:bodyPr wrap="square" lIns="90000" tIns="0" rIns="90000" bIns="46800"/>
          <a:p>
            <a:pPr algn="l"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音乐表演艺术使一部作品成为活生生的音乐存在，也使同一作品呈现出神采各异的美。但我们在欣赏某位音乐家的演奏时，有时候感动我们的不是作品本身，而是其他的一些东西。这些东西左右你大脑的力量大于音乐本身。</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p:txBody>
      </p:sp>
      <p:sp>
        <p:nvSpPr>
          <p:cNvPr id="12" name="文本框 11"/>
          <p:cNvSpPr txBox="1"/>
          <p:nvPr>
            <p:custDataLst>
              <p:tags r:id="rId8"/>
            </p:custDataLst>
          </p:nvPr>
        </p:nvSpPr>
        <p:spPr bwMode="auto">
          <a:xfrm>
            <a:off x="8571865" y="1565275"/>
            <a:ext cx="2530475" cy="784225"/>
          </a:xfrm>
          <a:prstGeom prst="rect">
            <a:avLst/>
          </a:prstGeom>
          <a:noFill/>
        </p:spPr>
        <p:txBody>
          <a:bodyPr wrap="square" lIns="90000" tIns="46800" rIns="90000" bIns="0"/>
          <a:p>
            <a:pPr fontAlgn="auto">
              <a:lnSpc>
                <a:spcPct val="120000"/>
              </a:lnSpc>
            </a:pPr>
            <a:r>
              <a:rPr lang="zh-CN" altLang="en-US" sz="1600" b="1" spc="300">
                <a:solidFill>
                  <a:srgbClr val="69A35B"/>
                </a:solidFill>
                <a:effectLst/>
                <a:latin typeface="Arial" panose="020B0604020202020204" pitchFamily="34" charset="0"/>
                <a:ea typeface="黑体" panose="02010609060101010101" charset="-122"/>
                <a:cs typeface="+mn-ea"/>
                <a:sym typeface="Arial" panose="020B0604020202020204" pitchFamily="34" charset="0"/>
              </a:rPr>
              <a:t>二、了解音乐语汇，享受音乐带来的快乐</a:t>
            </a:r>
            <a:endParaRPr lang="zh-CN" altLang="en-US" sz="1600" b="1" spc="300">
              <a:solidFill>
                <a:srgbClr val="69A35B"/>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17" name="文本框 16"/>
          <p:cNvSpPr txBox="1"/>
          <p:nvPr>
            <p:custDataLst>
              <p:tags r:id="rId9"/>
            </p:custDataLst>
          </p:nvPr>
        </p:nvSpPr>
        <p:spPr bwMode="auto">
          <a:xfrm>
            <a:off x="8571865" y="2540635"/>
            <a:ext cx="2532380" cy="1776095"/>
          </a:xfrm>
          <a:prstGeom prst="rect">
            <a:avLst/>
          </a:prstGeom>
          <a:noFill/>
        </p:spPr>
        <p:txBody>
          <a:bodyPr wrap="square" lIns="90000" tIns="0" rIns="90000" bIns="46800"/>
          <a:p>
            <a:pPr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（一）赏析旋律，品味旋律之美</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a:p>
            <a:pPr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（二）调式是在音乐实践中逐渐形成的</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a:p>
            <a:pPr fontAlgn="auto">
              <a:lnSpc>
                <a:spcPct val="120000"/>
              </a:lnSpc>
            </a:pPr>
            <a:r>
              <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rPr>
              <a:t>（三）变化节奏探索韵律之美</a:t>
            </a:r>
            <a:endParaRPr lang="zh-CN" altLang="en-US" sz="1600" b="0" spc="150">
              <a:solidFill>
                <a:srgbClr val="000000"/>
              </a:solidFill>
              <a:effectLst/>
              <a:uFillTx/>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614805" y="768350"/>
            <a:ext cx="2559050" cy="337185"/>
          </a:xfrm>
          <a:prstGeom prst="rect">
            <a:avLst/>
          </a:prstGeom>
          <a:noFill/>
        </p:spPr>
        <p:txBody>
          <a:bodyPr wrap="square" rtlCol="0">
            <a:spAutoFit/>
          </a:bodyPr>
          <a:p>
            <a:r>
              <a:rPr lang="zh-CN" altLang="en-US" sz="1600">
                <a:solidFill>
                  <a:schemeClr val="accent2">
                    <a:lumMod val="75000"/>
                  </a:schemeClr>
                </a:solidFill>
              </a:rPr>
              <a:t>音乐的审美与鉴赏</a:t>
            </a:r>
            <a:endParaRPr lang="zh-CN" altLang="en-US" sz="1600">
              <a:solidFill>
                <a:schemeClr val="accent2">
                  <a:lumMod val="75000"/>
                </a:schemeClr>
              </a:solidFill>
            </a:endParaRPr>
          </a:p>
        </p:txBody>
      </p:sp>
      <p:pic>
        <p:nvPicPr>
          <p:cNvPr id="3" name="图片 2"/>
          <p:cNvPicPr>
            <a:picLocks noChangeAspect="1"/>
          </p:cNvPicPr>
          <p:nvPr/>
        </p:nvPicPr>
        <p:blipFill>
          <a:blip r:embed="rId2"/>
          <a:stretch>
            <a:fillRect/>
          </a:stretch>
        </p:blipFill>
        <p:spPr>
          <a:xfrm>
            <a:off x="1009650" y="1659890"/>
            <a:ext cx="4679950" cy="3568700"/>
          </a:xfrm>
          <a:prstGeom prst="rect">
            <a:avLst/>
          </a:prstGeom>
        </p:spPr>
      </p:pic>
      <p:pic>
        <p:nvPicPr>
          <p:cNvPr id="6" name="图片 5"/>
          <p:cNvPicPr>
            <a:picLocks noChangeAspect="1"/>
          </p:cNvPicPr>
          <p:nvPr/>
        </p:nvPicPr>
        <p:blipFill>
          <a:blip r:embed="rId3"/>
          <a:stretch>
            <a:fillRect/>
          </a:stretch>
        </p:blipFill>
        <p:spPr>
          <a:xfrm>
            <a:off x="6027420" y="1659890"/>
            <a:ext cx="4408170" cy="35693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201663_1*r_i*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Lst>
</file>

<file path=ppt/tags/tag10.xml><?xml version="1.0" encoding="utf-8"?>
<p:tagLst xmlns:p="http://schemas.openxmlformats.org/presentationml/2006/main">
  <p:tag name="KSO_WM_UNIT_COLOR_SCHEME_SHAPE_ID" val="28"/>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77_2*l_h_i*1_1_1"/>
  <p:tag name="KSO_WM_TEMPLATE_CATEGORY" val="diagram"/>
  <p:tag name="KSO_WM_TEMPLATE_INDEX" val="201874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0.xml><?xml version="1.0" encoding="utf-8"?>
<p:tagLst xmlns:p="http://schemas.openxmlformats.org/presentationml/2006/main">
  <p:tag name="KSO_WM_UNIT_PRESET_TEXT_INDEX" val="4"/>
  <p:tag name="KSO_WM_UNIT_PRESET_TEXT_LEN" val="12"/>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334_2*l_h_f*1_2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101.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2*l_h_a*1_1_1"/>
  <p:tag name="KSO_WM_TEMPLATE_CATEGORY" val="diagram"/>
  <p:tag name="KSO_WM_TEMPLATE_INDEX" val="20203334"/>
  <p:tag name="KSO_WM_UNIT_LAYERLEVEL" val="1_1_1"/>
  <p:tag name="KSO_WM_TAG_VERSION" val="1.0"/>
  <p:tag name="KSO_WM_BEAUTIFY_FLAG" val="#wm#"/>
  <p:tag name="KSO_WM_UNIT_TEXT_FILL_FORE_SCHEMECOLOR_INDEX" val="7"/>
  <p:tag name="KSO_WM_UNIT_TEXT_FILL_TYPE" val="1"/>
</p:tagLst>
</file>

<file path=ppt/tags/tag102.xml><?xml version="1.0" encoding="utf-8"?>
<p:tagLst xmlns:p="http://schemas.openxmlformats.org/presentationml/2006/main">
  <p:tag name="KSO_WM_UNIT_PRESET_TEXT_INDEX" val="4"/>
  <p:tag name="KSO_WM_UNIT_PRESET_TEXT_LEN" val="12"/>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334_2*l_h_f*1_1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2*l_h_i*1_2_2"/>
  <p:tag name="KSO_WM_TEMPLATE_CATEGORY" val="diagram"/>
  <p:tag name="KSO_WM_TEMPLATE_INDEX" val="20203334"/>
  <p:tag name="KSO_WM_UNIT_LAYERLEVEL" val="1_1_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334_2*l_h_i*1_3_2"/>
  <p:tag name="KSO_WM_TEMPLATE_CATEGORY" val="diagram"/>
  <p:tag name="KSO_WM_TEMPLATE_INDEX" val="20203334"/>
  <p:tag name="KSO_WM_UNIT_LAYERLEVEL" val="1_1_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2*l_h_i*1_1_2"/>
  <p:tag name="KSO_WM_TEMPLATE_CATEGORY" val="diagram"/>
  <p:tag name="KSO_WM_TEMPLATE_INDEX" val="20203334"/>
  <p:tag name="KSO_WM_UNIT_LAYERLEVEL" val="1_1_1"/>
  <p:tag name="KSO_WM_TAG_VERSION" val="1.0"/>
  <p:tag name="KSO_WM_BEAUTIFY_FLAG" val="#wm#"/>
</p:tagLst>
</file>

<file path=ppt/tags/tag106.xml><?xml version="1.0" encoding="utf-8"?>
<p:tagLst xmlns:p="http://schemas.openxmlformats.org/presentationml/2006/main">
  <p:tag name="KSO_WM_TAG_VERSION" val="1.0"/>
  <p:tag name="KSO_WM_BEAUTIFY_FLAG" val="#wm#"/>
  <p:tag name="KSO_WM_UNIT_TYPE" val="i"/>
  <p:tag name="KSO_WM_UNIT_ID" val="diagram160334_1*i*1"/>
  <p:tag name="KSO_WM_TEMPLATE_CATEGORY" val="diagram"/>
  <p:tag name="KSO_WM_TEMPLATE_INDEX" val="160334"/>
  <p:tag name="KSO_WM_UNIT_INDEX" val="1"/>
</p:tagLst>
</file>

<file path=ppt/tags/tag107.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2_1"/>
  <p:tag name="KSO_WM_UNIT_ID" val="diagram160334_1*q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6"/>
  <p:tag name="KSO_WM_UNIT_TEXT_FILL_TYPE" val="1"/>
</p:tagLst>
</file>

<file path=ppt/tags/tag108.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1"/>
  <p:tag name="KSO_WM_UNIT_ID" val="diagram160334_1*q_i*1_1"/>
  <p:tag name="KSO_WM_UNIT_CLEAR" val="1"/>
  <p:tag name="KSO_WM_UNIT_LAYERLEVEL" val="1_1"/>
  <p:tag name="KSO_WM_DIAGRAM_GROUP_CODE" val="q1-1"/>
  <p:tag name="KSO_WM_UNIT_LINE_FORE_SCHEMECOLOR_INDEX" val="6"/>
  <p:tag name="KSO_WM_UNIT_LINE_FILL_TYPE" val="2"/>
</p:tagLst>
</file>

<file path=ppt/tags/tag109.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2"/>
  <p:tag name="KSO_WM_UNIT_ID" val="diagram160334_1*q_i*1_2"/>
  <p:tag name="KSO_WM_UNIT_CLEAR" val="1"/>
  <p:tag name="KSO_WM_UNIT_LAYERLEVEL" val="1_1"/>
  <p:tag name="KSO_WM_DIAGRAM_GROUP_CODE" val="q1-1"/>
  <p:tag name="KSO_WM_UNIT_FILL_FORE_SCHEMECOLOR_INDEX" val="5"/>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COLOR_SCHEME_SHAPE_ID" val="13"/>
  <p:tag name="KSO_WM_UNIT_COLOR_SCHEME_PARENT_PAGE" val="0_2"/>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77_2*l_h_x*1_1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0.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3"/>
  <p:tag name="KSO_WM_UNIT_ID" val="diagram160334_1*q_i*1_3"/>
  <p:tag name="KSO_WM_UNIT_CLEAR" val="1"/>
  <p:tag name="KSO_WM_UNIT_LAYERLEVEL" val="1_1"/>
  <p:tag name="KSO_WM_DIAGRAM_GROUP_CODE" val="q1-1"/>
  <p:tag name="KSO_WM_UNIT_FILL_FORE_SCHEMECOLOR_INDEX" val="6"/>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1_1"/>
  <p:tag name="KSO_WM_UNIT_ID" val="diagram160334_1*q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Lst>
</file>

<file path=ppt/tags/tag112.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4"/>
  <p:tag name="KSO_WM_UNIT_ID" val="diagram160334_1*q_i*1_4"/>
  <p:tag name="KSO_WM_UNIT_CLEAR" val="1"/>
  <p:tag name="KSO_WM_UNIT_LAYERLEVEL" val="1_1"/>
  <p:tag name="KSO_WM_DIAGRAM_GROUP_CODE" val="q1-1"/>
  <p:tag name="KSO_WM_UNIT_LINE_FORE_SCHEMECOLOR_INDEX" val="5"/>
  <p:tag name="KSO_WM_UNIT_LINE_FILL_TYPE" val="2"/>
</p:tagLst>
</file>

<file path=ppt/tags/tag113.xml><?xml version="1.0" encoding="utf-8"?>
<p:tagLst xmlns:p="http://schemas.openxmlformats.org/presentationml/2006/main">
  <p:tag name="KSO_WM_TAG_VERSION" val="1.0"/>
  <p:tag name="KSO_WM_BEAUTIFY_FLAG" val="#wm#"/>
  <p:tag name="KSO_WM_UNIT_TYPE" val="i"/>
  <p:tag name="KSO_WM_UNIT_ID" val="diagram160334_1*i*19"/>
  <p:tag name="KSO_WM_TEMPLATE_CATEGORY" val="diagram"/>
  <p:tag name="KSO_WM_TEMPLATE_INDEX" val="160334"/>
  <p:tag name="KSO_WM_UNIT_INDEX" val="19"/>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85_6*m_h_i*1_1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85_6*m_h_f*1_1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85_6*m_h_i*1_1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85_6*m_h_i*1_2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85_6*m_h_f*1_2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85_6*m_h_i*1_2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UNIT_COLOR_SCHEME_SHAPE_ID" val="14"/>
  <p:tag name="KSO_WM_UNIT_COLOR_SCHEME_PARENT_PAGE" val="0_2"/>
  <p:tag name="KSO_WM_UNIT_VALUE" val="158*15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77_2*l_h_x*1_2_1"/>
  <p:tag name="KSO_WM_TEMPLATE_CATEGORY" val="diagram"/>
  <p:tag name="KSO_WM_TEMPLATE_INDEX" val="2018747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85_6*m_h_i*1_3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85_6*m_h_f*1_3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85_6*m_h_i*1_3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85_6*m_h_i*1_4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85_6*m_h_f*1_4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85_6*m_h_i*1_4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85_6*m_h_i*1_5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85_6*m_h_f*1_5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160485_6*m_h_i*1_5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160485_6*m_h_i*1_6_1"/>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COLOR_SCHEME_SHAPE_ID" val="22"/>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77_2*l_h_a*1_1_1"/>
  <p:tag name="KSO_WM_TEMPLATE_CATEGORY" val="diagram"/>
  <p:tag name="KSO_WM_TEMPLATE_INDEX" val="20187477"/>
  <p:tag name="KSO_WM_UNIT_LAYERLEVEL" val="1_1_1"/>
  <p:tag name="KSO_WM_TAG_VERSION" val="1.0"/>
  <p:tag name="KSO_WM_BEAUTIFY_FLAG" val="#wm#"/>
  <p:tag name="KSO_WM_UNIT_TEXT_FILL_FORE_SCHEMECOLOR_INDEX" val="7"/>
  <p:tag name="KSO_WM_UNIT_TEXT_FILL_TYPE" val="1"/>
</p:tagLst>
</file>

<file path=ppt/tags/tag130.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160485_6*m_h_f*1_6_1"/>
  <p:tag name="KSO_WM_TEMPLATE_CATEGORY" val="diagram"/>
  <p:tag name="KSO_WM_TEMPLATE_INDEX" val="16048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2"/>
  <p:tag name="KSO_WM_UNIT_ID" val="diagram160485_6*m_h_i*1_6_2"/>
  <p:tag name="KSO_WM_TEMPLATE_CATEGORY" val="diagram"/>
  <p:tag name="KSO_WM_TEMPLATE_INDEX" val="1604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4*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4*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1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4*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4*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1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4*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4*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1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4*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4*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14.xml><?xml version="1.0" encoding="utf-8"?>
<p:tagLst xmlns:p="http://schemas.openxmlformats.org/presentationml/2006/main">
  <p:tag name="KSO_WM_UNIT_COLOR_SCHEME_SHAPE_ID" val="23"/>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77_2*l_h_f*1_1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85_6*i*1"/>
  <p:tag name="KSO_WM_TEMPLATE_CATEGORY" val="diagram"/>
  <p:tag name="KSO_WM_TEMPLATE_INDEX" val="785"/>
  <p:tag name="KSO_WM_UNIT_LAYERLEVEL" val="1"/>
  <p:tag name="KSO_WM_TAG_VERSION" val="1.0"/>
  <p:tag name="KSO_WM_BEAUTIFY_FLAG" val="#wm#"/>
</p:tagLst>
</file>

<file path=ppt/tags/tag141.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5_6*l_h_f*1_1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5_6*l_h_i*1_1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785_6*i*6"/>
  <p:tag name="KSO_WM_TEMPLATE_CATEGORY" val="diagram"/>
  <p:tag name="KSO_WM_TEMPLATE_INDEX" val="785"/>
  <p:tag name="KSO_WM_UNIT_LAYERLEVEL" val="1"/>
  <p:tag name="KSO_WM_TAG_VERSION" val="1.0"/>
  <p:tag name="KSO_WM_BEAUTIFY_FLAG" val="#wm#"/>
</p:tagLst>
</file>

<file path=ppt/tags/tag144.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5_6*l_h_f*1_2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5_6*l_h_i*1_2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785_6*i*2"/>
  <p:tag name="KSO_WM_TEMPLATE_CATEGORY" val="diagram"/>
  <p:tag name="KSO_WM_TEMPLATE_INDEX" val="785"/>
  <p:tag name="KSO_WM_UNIT_LAYERLEVEL" val="1"/>
  <p:tag name="KSO_WM_TAG_VERSION" val="1.0"/>
  <p:tag name="KSO_WM_BEAUTIFY_FLAG" val="#wm#"/>
</p:tagLst>
</file>

<file path=ppt/tags/tag147.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5_6*l_h_f*1_3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5_6*l_h_i*1_3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785_6*i*3"/>
  <p:tag name="KSO_WM_TEMPLATE_CATEGORY" val="diagram"/>
  <p:tag name="KSO_WM_TEMPLATE_INDEX" val="785"/>
  <p:tag name="KSO_WM_UNIT_LAYERLEVEL" val="1"/>
  <p:tag name="KSO_WM_TAG_VERSION" val="1.0"/>
  <p:tag name="KSO_WM_BEAUTIFY_FLAG" val="#wm#"/>
</p:tagLst>
</file>

<file path=ppt/tags/tag15.xml><?xml version="1.0" encoding="utf-8"?>
<p:tagLst xmlns:p="http://schemas.openxmlformats.org/presentationml/2006/main">
  <p:tag name="KSO_WM_UNIT_COLOR_SCHEME_SHAPE_ID" val="30"/>
  <p:tag name="KSO_WM_UNIT_COLOR_SCHEME_PARENT_PAGE" val="0_6"/>
  <p:tag name="KSO_WM_UNIT_ISCONTENTSTITLE" val="0"/>
  <p:tag name="KSO_WM_UNIT_PRESET_TEXT" val="单击此处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77_2*l_h_a*1_2_1"/>
  <p:tag name="KSO_WM_TEMPLATE_CATEGORY" val="diagram"/>
  <p:tag name="KSO_WM_TEMPLATE_INDEX" val="20187477"/>
  <p:tag name="KSO_WM_UNIT_LAYERLEVEL" val="1_1_1"/>
  <p:tag name="KSO_WM_TAG_VERSION" val="1.0"/>
  <p:tag name="KSO_WM_BEAUTIFY_FLAG" val="#wm#"/>
  <p:tag name="KSO_WM_UNIT_TEXT_FILL_FORE_SCHEMECOLOR_INDEX" val="8"/>
  <p:tag name="KSO_WM_UNIT_TEXT_FILL_TYPE" val="1"/>
</p:tagLst>
</file>

<file path=ppt/tags/tag150.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5_6*l_h_f*1_4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5_6*l_h_i*1_4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785_6*i*4"/>
  <p:tag name="KSO_WM_TEMPLATE_CATEGORY" val="diagram"/>
  <p:tag name="KSO_WM_TEMPLATE_INDEX" val="785"/>
  <p:tag name="KSO_WM_UNIT_LAYERLEVEL" val="1"/>
  <p:tag name="KSO_WM_TAG_VERSION" val="1.0"/>
  <p:tag name="KSO_WM_BEAUTIFY_FLAG" val="#wm#"/>
</p:tagLst>
</file>

<file path=ppt/tags/tag153.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5_6*l_h_f*1_5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5_6*l_h_i*1_5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785_6*i*5"/>
  <p:tag name="KSO_WM_TEMPLATE_CATEGORY" val="diagram"/>
  <p:tag name="KSO_WM_TEMPLATE_INDEX" val="785"/>
  <p:tag name="KSO_WM_UNIT_LAYERLEVEL" val="1"/>
  <p:tag name="KSO_WM_TAG_VERSION" val="1.0"/>
  <p:tag name="KSO_WM_BEAUTIFY_FLAG" val="#wm#"/>
</p:tagLst>
</file>

<file path=ppt/tags/tag156.xml><?xml version="1.0" encoding="utf-8"?>
<p:tagLst xmlns:p="http://schemas.openxmlformats.org/presentationml/2006/main">
  <p:tag name="KSO_WM_UNIT_SUBTYPE" val="a"/>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85_6*l_h_f*1_6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85_6*l_h_i*1_6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8.xml><?xml version="1.0" encoding="utf-8"?>
<p:tagLst xmlns:p="http://schemas.openxmlformats.org/presentationml/2006/main">
  <p:tag name="KSO_WM_TAG_VERSION" val="1.0"/>
  <p:tag name="KSO_WM_BEAUTIFY_FLAG" val="#wm#"/>
  <p:tag name="KSO_WM_UNIT_TYPE" val="i"/>
  <p:tag name="KSO_WM_UNIT_ID" val="diagram160334_1*i*1"/>
  <p:tag name="KSO_WM_TEMPLATE_CATEGORY" val="diagram"/>
  <p:tag name="KSO_WM_TEMPLATE_INDEX" val="160334"/>
  <p:tag name="KSO_WM_UNIT_INDEX" val="1"/>
</p:tagLst>
</file>

<file path=ppt/tags/tag159.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2_1"/>
  <p:tag name="KSO_WM_UNIT_ID" val="diagram160334_1*q_h_a*1_2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6"/>
  <p:tag name="KSO_WM_UNIT_TEXT_FILL_TYPE" val="1"/>
  <p:tag name="KSO_WM_UNIT_DIAGRAM_SCHEMECOLOR_ID" val="0"/>
  <p:tag name="KSO_WM_UNIT_USESOURCEFORMAT_APPLY" val="1"/>
</p:tagLst>
</file>

<file path=ppt/tags/tag16.xml><?xml version="1.0" encoding="utf-8"?>
<p:tagLst xmlns:p="http://schemas.openxmlformats.org/presentationml/2006/main">
  <p:tag name="KSO_WM_UNIT_COLOR_SCHEME_SHAPE_ID" val="31"/>
  <p:tag name="KSO_WM_UNIT_COLOR_SCHEME_PARENT_PAGE" val="0_6"/>
  <p:tag name="KSO_WM_UNIT_PRESET_TEXT" val="单击此处添加文本具体内容，简明扼要的阐述您的观点。"/>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77_2*l_h_f*1_2_1"/>
  <p:tag name="KSO_WM_TEMPLATE_CATEGORY" val="diagram"/>
  <p:tag name="KSO_WM_TEMPLATE_INDEX" val="20187477"/>
  <p:tag name="KSO_WM_UNIT_LAYERLEVEL" val="1_1_1"/>
  <p:tag name="KSO_WM_TAG_VERSION" val="1.0"/>
  <p:tag name="KSO_WM_BEAUTIFY_FLAG" val="#wm#"/>
  <p:tag name="KSO_WM_UNIT_TEXT_FILL_FORE_SCHEMECOLOR_INDEX" val="13"/>
  <p:tag name="KSO_WM_UNIT_TEXT_FILL_TYPE" val="1"/>
</p:tagLst>
</file>

<file path=ppt/tags/tag160.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1"/>
  <p:tag name="KSO_WM_UNIT_ID" val="diagram160334_1*q_i*1_1"/>
  <p:tag name="KSO_WM_UNIT_CLEAR" val="1"/>
  <p:tag name="KSO_WM_UNIT_LAYERLEVEL" val="1_1"/>
  <p:tag name="KSO_WM_DIAGRAM_GROUP_CODE" val="q1-1"/>
  <p:tag name="KSO_WM_UNIT_LINE_FORE_SCHEMECOLOR_INDEX" val="6"/>
  <p:tag name="KSO_WM_UNIT_LINE_FILL_TYPE" val="2"/>
  <p:tag name="KSO_WM_UNIT_DIAGRAM_SCHEMECOLOR_ID" val="0"/>
  <p:tag name="KSO_WM_UNIT_USESOURCEFORMAT_APPLY" val="1"/>
</p:tagLst>
</file>

<file path=ppt/tags/tag161.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2"/>
  <p:tag name="KSO_WM_UNIT_ID" val="diagram160334_1*q_i*1_2"/>
  <p:tag name="KSO_WM_UNIT_CLEAR" val="1"/>
  <p:tag name="KSO_WM_UNIT_LAYERLEVEL" val="1_1"/>
  <p:tag name="KSO_WM_DIAGRAM_GROUP_CODE" val="q1-1"/>
  <p:tag name="KSO_WM_UNIT_FILL_FORE_SCHEMECOLOR_INDEX" val="5"/>
  <p:tag name="KSO_WM_UNIT_FILL_TYPE" val="1"/>
  <p:tag name="KSO_WM_UNIT_TEXT_FILL_FORE_SCHEMECOLOR_INDEX" val="13"/>
  <p:tag name="KSO_WM_UNIT_TEXT_FILL_TYPE" val="1"/>
  <p:tag name="KSO_WM_UNIT_DIAGRAM_SCHEMECOLOR_ID" val="0"/>
  <p:tag name="KSO_WM_UNIT_USESOURCEFORMAT_APPLY" val="1"/>
</p:tagLst>
</file>

<file path=ppt/tags/tag162.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3"/>
  <p:tag name="KSO_WM_UNIT_ID" val="diagram160334_1*q_i*1_3"/>
  <p:tag name="KSO_WM_UNIT_CLEAR" val="1"/>
  <p:tag name="KSO_WM_UNIT_LAYERLEVEL" val="1_1"/>
  <p:tag name="KSO_WM_DIAGRAM_GROUP_CODE" val="q1-1"/>
  <p:tag name="KSO_WM_UNIT_FILL_FORE_SCHEMECOLOR_INDEX" val="6"/>
  <p:tag name="KSO_WM_UNIT_FILL_TYPE" val="1"/>
  <p:tag name="KSO_WM_UNIT_TEXT_FILL_FORE_SCHEMECOLOR_INDEX" val="13"/>
  <p:tag name="KSO_WM_UNIT_TEXT_FILL_TYPE" val="1"/>
  <p:tag name="KSO_WM_UNIT_DIAGRAM_SCHEMECOLOR_ID" val="0"/>
  <p:tag name="KSO_WM_UNIT_USESOURCEFORMAT_APPLY" val="1"/>
</p:tagLst>
</file>

<file path=ppt/tags/tag163.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h_a"/>
  <p:tag name="KSO_WM_UNIT_INDEX" val="1_1_1"/>
  <p:tag name="KSO_WM_UNIT_ID" val="diagram160334_1*q_h_a*1_1_1"/>
  <p:tag name="KSO_WM_UNIT_CLEAR" val="1"/>
  <p:tag name="KSO_WM_UNIT_LAYERLEVEL" val="1_1_1"/>
  <p:tag name="KSO_WM_UNIT_VALUE" val="9"/>
  <p:tag name="KSO_WM_UNIT_HIGHLIGHT" val="0"/>
  <p:tag name="KSO_WM_UNIT_COMPATIBLE" val="0"/>
  <p:tag name="KSO_WM_UNIT_PRESET_TEXT_INDEX" val="3"/>
  <p:tag name="KSO_WM_UNIT_PRESET_TEXT_LEN" val="12"/>
  <p:tag name="KSO_WM_DIAGRAM_GROUP_CODE" val="q1-1"/>
  <p:tag name="KSO_WM_UNIT_TEXT_FILL_FORE_SCHEMECOLOR_INDEX" val="5"/>
  <p:tag name="KSO_WM_UNIT_TEXT_FILL_TYPE" val="1"/>
  <p:tag name="KSO_WM_UNIT_DIAGRAM_SCHEMECOLOR_ID" val="0"/>
  <p:tag name="KSO_WM_UNIT_USESOURCEFORMAT_APPLY" val="1"/>
</p:tagLst>
</file>

<file path=ppt/tags/tag164.xml><?xml version="1.0" encoding="utf-8"?>
<p:tagLst xmlns:p="http://schemas.openxmlformats.org/presentationml/2006/main">
  <p:tag name="KSO_WM_TEMPLATE_CATEGORY" val="diagram"/>
  <p:tag name="KSO_WM_TEMPLATE_INDEX" val="160334"/>
  <p:tag name="KSO_WM_TAG_VERSION" val="1.0"/>
  <p:tag name="KSO_WM_BEAUTIFY_FLAG" val="#wm#"/>
  <p:tag name="KSO_WM_UNIT_TYPE" val="q_i"/>
  <p:tag name="KSO_WM_UNIT_INDEX" val="1_4"/>
  <p:tag name="KSO_WM_UNIT_ID" val="diagram160334_1*q_i*1_4"/>
  <p:tag name="KSO_WM_UNIT_CLEAR" val="1"/>
  <p:tag name="KSO_WM_UNIT_LAYERLEVEL" val="1_1"/>
  <p:tag name="KSO_WM_DIAGRAM_GROUP_CODE" val="q1-1"/>
  <p:tag name="KSO_WM_UNIT_LINE_FORE_SCHEMECOLOR_INDEX" val="5"/>
  <p:tag name="KSO_WM_UNIT_LINE_FILL_TYPE" val="2"/>
  <p:tag name="KSO_WM_UNIT_DIAGRAM_SCHEMECOLOR_ID" val="0"/>
  <p:tag name="KSO_WM_UNIT_USESOURCEFORMAT_APPLY" val="1"/>
</p:tagLst>
</file>

<file path=ppt/tags/tag165.xml><?xml version="1.0" encoding="utf-8"?>
<p:tagLst xmlns:p="http://schemas.openxmlformats.org/presentationml/2006/main">
  <p:tag name="KSO_WM_TAG_VERSION" val="1.0"/>
  <p:tag name="KSO_WM_BEAUTIFY_FLAG" val="#wm#"/>
  <p:tag name="KSO_WM_UNIT_TYPE" val="i"/>
  <p:tag name="KSO_WM_UNIT_ID" val="diagram160334_1*i*19"/>
  <p:tag name="KSO_WM_TEMPLATE_CATEGORY" val="diagram"/>
  <p:tag name="KSO_WM_TEMPLATE_INDEX" val="160334"/>
  <p:tag name="KSO_WM_UNIT_INDEX" val="19"/>
</p:tagLst>
</file>

<file path=ppt/tags/tag166.xml><?xml version="1.0" encoding="utf-8"?>
<p:tagLst xmlns:p="http://schemas.openxmlformats.org/presentationml/2006/main">
  <p:tag name="KSO_WM_TAG_VERSION" val="1.0"/>
  <p:tag name="KSO_WM_BEAUTIFY_FLAG" val="#wm#"/>
  <p:tag name="KSO_WM_UNIT_TYPE" val="i"/>
  <p:tag name="KSO_WM_UNIT_ID" val="diagram160129_1*i*0"/>
  <p:tag name="KSO_WM_TEMPLATE_CATEGORY" val="diagram"/>
  <p:tag name="KSO_WM_TEMPLATE_INDEX" val="160129"/>
  <p:tag name="KSO_WM_UNIT_INDEX" val="0"/>
</p:tagLst>
</file>

<file path=ppt/tags/tag167.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1"/>
  <p:tag name="KSO_WM_UNIT_ID" val="diagram160129_1*m_i*1_1"/>
  <p:tag name="KSO_WM_UNIT_CLEAR" val="1"/>
  <p:tag name="KSO_WM_UNIT_LAYERLEVEL" val="1_1"/>
  <p:tag name="KSO_WM_DIAGRAM_GROUP_CODE" val="m1-1"/>
  <p:tag name="KSO_WM_UNIT_TEXT_FILL_FORE_SCHEMECOLOR_INDEX" val="5"/>
  <p:tag name="KSO_WM_UNIT_TEXT_FILL_TYPE" val="1"/>
</p:tagLst>
</file>

<file path=ppt/tags/tag168.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h_f"/>
  <p:tag name="KSO_WM_UNIT_INDEX" val="1_1_1"/>
  <p:tag name="KSO_WM_UNIT_ID" val="diagram160129_1*m_h_f*1_1_1"/>
  <p:tag name="KSO_WM_UNIT_CLEAR" val="1"/>
  <p:tag name="KSO_WM_UNIT_LAYERLEVEL" val="1_1_1"/>
  <p:tag name="KSO_WM_UNIT_VALUE" val="27"/>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69.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2"/>
  <p:tag name="KSO_WM_UNIT_ID" val="diagram160129_1*m_i*1_2"/>
  <p:tag name="KSO_WM_UNIT_CLEAR" val="1"/>
  <p:tag name="KSO_WM_UNIT_LAYERLEVEL" val="1_1"/>
  <p:tag name="KSO_WM_DIAGRAM_GROUP_CODE" val="m1-1"/>
  <p:tag name="KSO_WM_UNIT_LINE_FORE_SCHEMECOLOR_INDEX" val="5"/>
  <p:tag name="KSO_WM_UNIT_LINE_FILL_TYPE" val="2"/>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
  <p:tag name="KSO_WM_UNIT_ID" val="diagram160148_5*m_i*1_1"/>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170.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3"/>
  <p:tag name="KSO_WM_UNIT_ID" val="diagram160129_1*m_i*1_3"/>
  <p:tag name="KSO_WM_UNIT_CLEAR" val="1"/>
  <p:tag name="KSO_WM_UNIT_LAYERLEVEL" val="1_1"/>
  <p:tag name="KSO_WM_DIAGRAM_GROUP_CODE" val="m1-1"/>
  <p:tag name="KSO_WM_UNIT_TEXT_FILL_FORE_SCHEMECOLOR_INDEX" val="6"/>
  <p:tag name="KSO_WM_UNIT_TEXT_FILL_TYPE" val="1"/>
</p:tagLst>
</file>

<file path=ppt/tags/tag171.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h_f"/>
  <p:tag name="KSO_WM_UNIT_INDEX" val="1_2_1"/>
  <p:tag name="KSO_WM_UNIT_ID" val="diagram160129_1*m_h_f*1_2_1"/>
  <p:tag name="KSO_WM_UNIT_CLEAR" val="1"/>
  <p:tag name="KSO_WM_UNIT_LAYERLEVEL" val="1_1_1"/>
  <p:tag name="KSO_WM_UNIT_VALUE" val="27"/>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72.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4"/>
  <p:tag name="KSO_WM_UNIT_ID" val="diagram160129_1*m_i*1_4"/>
  <p:tag name="KSO_WM_UNIT_CLEAR" val="1"/>
  <p:tag name="KSO_WM_UNIT_LAYERLEVEL" val="1_1"/>
  <p:tag name="KSO_WM_DIAGRAM_GROUP_CODE" val="m1-1"/>
  <p:tag name="KSO_WM_UNIT_LINE_FORE_SCHEMECOLOR_INDEX" val="6"/>
  <p:tag name="KSO_WM_UNIT_LINE_FILL_TYPE" val="2"/>
</p:tagLst>
</file>

<file path=ppt/tags/tag173.xml><?xml version="1.0" encoding="utf-8"?>
<p:tagLst xmlns:p="http://schemas.openxmlformats.org/presentationml/2006/main">
  <p:tag name="KSO_WM_TAG_VERSION" val="1.0"/>
  <p:tag name="KSO_WM_BEAUTIFY_FLAG" val="#wm#"/>
  <p:tag name="KSO_WM_UNIT_TYPE" val="i"/>
  <p:tag name="KSO_WM_UNIT_ID" val="diagram160129_1*i*13"/>
  <p:tag name="KSO_WM_TEMPLATE_CATEGORY" val="diagram"/>
  <p:tag name="KSO_WM_TEMPLATE_INDEX" val="160129"/>
  <p:tag name="KSO_WM_UNIT_INDEX" val="13"/>
</p:tagLst>
</file>

<file path=ppt/tags/tag174.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5"/>
  <p:tag name="KSO_WM_UNIT_ID" val="diagram160129_1*m_i*1_5"/>
  <p:tag name="KSO_WM_UNIT_CLEAR" val="1"/>
  <p:tag name="KSO_WM_UNIT_LAYERLEVEL" val="1_1"/>
  <p:tag name="KSO_WM_DIAGRAM_GROUP_CODE" val="m1-1"/>
  <p:tag name="KSO_WM_UNIT_TEXT_FILL_FORE_SCHEMECOLOR_INDEX" val="6"/>
  <p:tag name="KSO_WM_UNIT_TEXT_FILL_TYPE" val="1"/>
</p:tagLst>
</file>

<file path=ppt/tags/tag175.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h_f"/>
  <p:tag name="KSO_WM_UNIT_INDEX" val="1_3_1"/>
  <p:tag name="KSO_WM_UNIT_ID" val="diagram160129_1*m_h_f*1_3_1"/>
  <p:tag name="KSO_WM_UNIT_CLEAR" val="1"/>
  <p:tag name="KSO_WM_UNIT_LAYERLEVEL" val="1_1_1"/>
  <p:tag name="KSO_WM_UNIT_VALUE" val="27"/>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76.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6"/>
  <p:tag name="KSO_WM_UNIT_ID" val="diagram160129_1*m_i*1_6"/>
  <p:tag name="KSO_WM_UNIT_CLEAR" val="1"/>
  <p:tag name="KSO_WM_UNIT_LAYERLEVEL" val="1_1"/>
  <p:tag name="KSO_WM_DIAGRAM_GROUP_CODE" val="m1-1"/>
  <p:tag name="KSO_WM_UNIT_LINE_FORE_SCHEMECOLOR_INDEX" val="6"/>
  <p:tag name="KSO_WM_UNIT_LINE_FILL_TYPE" val="2"/>
</p:tagLst>
</file>

<file path=ppt/tags/tag177.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7"/>
  <p:tag name="KSO_WM_UNIT_ID" val="diagram160129_1*m_i*1_7"/>
  <p:tag name="KSO_WM_UNIT_CLEAR" val="1"/>
  <p:tag name="KSO_WM_UNIT_LAYERLEVEL" val="1_1"/>
  <p:tag name="KSO_WM_DIAGRAM_GROUP_CODE" val="m1-1"/>
  <p:tag name="KSO_WM_UNIT_TEXT_FILL_FORE_SCHEMECOLOR_INDEX" val="5"/>
  <p:tag name="KSO_WM_UNIT_TEXT_FILL_TYPE" val="1"/>
</p:tagLst>
</file>

<file path=ppt/tags/tag178.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h_f"/>
  <p:tag name="KSO_WM_UNIT_INDEX" val="1_4_1"/>
  <p:tag name="KSO_WM_UNIT_ID" val="diagram160129_1*m_h_f*1_4_1"/>
  <p:tag name="KSO_WM_UNIT_CLEAR" val="1"/>
  <p:tag name="KSO_WM_UNIT_LAYERLEVEL" val="1_1_1"/>
  <p:tag name="KSO_WM_UNIT_VALUE" val="27"/>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79.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8"/>
  <p:tag name="KSO_WM_UNIT_ID" val="diagram160129_1*m_i*1_8"/>
  <p:tag name="KSO_WM_UNIT_CLEAR" val="1"/>
  <p:tag name="KSO_WM_UNIT_LAYERLEVEL" val="1_1"/>
  <p:tag name="KSO_WM_DIAGRAM_GROUP_CODE" val="m1-1"/>
  <p:tag name="KSO_WM_UNIT_LINE_FORE_SCHEMECOLOR_INDEX" val="5"/>
  <p:tag name="KSO_WM_UNIT_LINE_FILL_TYPE" val="2"/>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2"/>
  <p:tag name="KSO_WM_UNIT_ID" val="diagram160148_5*m_i*1_2"/>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180.xml><?xml version="1.0" encoding="utf-8"?>
<p:tagLst xmlns:p="http://schemas.openxmlformats.org/presentationml/2006/main">
  <p:tag name="KSO_WM_TAG_VERSION" val="1.0"/>
  <p:tag name="KSO_WM_BEAUTIFY_FLAG" val="#wm#"/>
  <p:tag name="KSO_WM_UNIT_TYPE" val="i"/>
  <p:tag name="KSO_WM_UNIT_ID" val="diagram160129_1*i*26"/>
  <p:tag name="KSO_WM_TEMPLATE_CATEGORY" val="diagram"/>
  <p:tag name="KSO_WM_TEMPLATE_INDEX" val="160129"/>
  <p:tag name="KSO_WM_UNIT_INDEX" val="26"/>
</p:tagLst>
</file>

<file path=ppt/tags/tag181.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9"/>
  <p:tag name="KSO_WM_UNIT_ID" val="diagram160129_1*m_i*1_9"/>
  <p:tag name="KSO_WM_UNIT_CLEAR" val="1"/>
  <p:tag name="KSO_WM_UNIT_LAYERLEVEL" val="1_1"/>
  <p:tag name="KSO_WM_DIAGRAM_GROUP_CODE" val="m1-1"/>
  <p:tag name="KSO_WM_UNIT_TEXT_FILL_FORE_SCHEMECOLOR_INDEX" val="5"/>
  <p:tag name="KSO_WM_UNIT_TEXT_FILL_TYPE" val="1"/>
</p:tagLst>
</file>

<file path=ppt/tags/tag182.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h_f"/>
  <p:tag name="KSO_WM_UNIT_INDEX" val="1_5_1"/>
  <p:tag name="KSO_WM_UNIT_ID" val="diagram160129_1*m_h_f*1_5_1"/>
  <p:tag name="KSO_WM_UNIT_CLEAR" val="1"/>
  <p:tag name="KSO_WM_UNIT_LAYERLEVEL" val="1_1_1"/>
  <p:tag name="KSO_WM_UNIT_VALUE" val="27"/>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83.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10"/>
  <p:tag name="KSO_WM_UNIT_ID" val="diagram160129_1*m_i*1_10"/>
  <p:tag name="KSO_WM_UNIT_CLEAR" val="1"/>
  <p:tag name="KSO_WM_UNIT_LAYERLEVEL" val="1_1"/>
  <p:tag name="KSO_WM_DIAGRAM_GROUP_CODE" val="m1-1"/>
  <p:tag name="KSO_WM_UNIT_LINE_FORE_SCHEMECOLOR_INDEX" val="5"/>
  <p:tag name="KSO_WM_UNIT_LINE_FILL_TYPE" val="2"/>
</p:tagLst>
</file>

<file path=ppt/tags/tag184.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11"/>
  <p:tag name="KSO_WM_UNIT_ID" val="diagram160129_1*m_i*1_11"/>
  <p:tag name="KSO_WM_UNIT_CLEAR" val="1"/>
  <p:tag name="KSO_WM_UNIT_LAYERLEVEL" val="1_1"/>
  <p:tag name="KSO_WM_DIAGRAM_GROUP_CODE" val="m1-1"/>
  <p:tag name="KSO_WM_UNIT_TEXT_FILL_FORE_SCHEMECOLOR_INDEX" val="6"/>
  <p:tag name="KSO_WM_UNIT_TEXT_FILL_TYPE" val="1"/>
</p:tagLst>
</file>

<file path=ppt/tags/tag185.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h_f"/>
  <p:tag name="KSO_WM_UNIT_INDEX" val="1_6_1"/>
  <p:tag name="KSO_WM_UNIT_ID" val="diagram160129_1*m_h_f*1_6_1"/>
  <p:tag name="KSO_WM_UNIT_CLEAR" val="1"/>
  <p:tag name="KSO_WM_UNIT_LAYERLEVEL" val="1_1_1"/>
  <p:tag name="KSO_WM_UNIT_VALUE" val="27"/>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186.xml><?xml version="1.0" encoding="utf-8"?>
<p:tagLst xmlns:p="http://schemas.openxmlformats.org/presentationml/2006/main">
  <p:tag name="KSO_WM_TEMPLATE_CATEGORY" val="diagram"/>
  <p:tag name="KSO_WM_TEMPLATE_INDEX" val="160129"/>
  <p:tag name="KSO_WM_TAG_VERSION" val="1.0"/>
  <p:tag name="KSO_WM_BEAUTIFY_FLAG" val="#wm#"/>
  <p:tag name="KSO_WM_UNIT_TYPE" val="m_i"/>
  <p:tag name="KSO_WM_UNIT_INDEX" val="1_12"/>
  <p:tag name="KSO_WM_UNIT_ID" val="diagram160129_1*m_i*1_12"/>
  <p:tag name="KSO_WM_UNIT_CLEAR" val="1"/>
  <p:tag name="KSO_WM_UNIT_LAYERLEVEL" val="1_1"/>
  <p:tag name="KSO_WM_DIAGRAM_GROUP_CODE" val="m1-1"/>
  <p:tag name="KSO_WM_UNIT_LINE_FORE_SCHEMECOLOR_INDEX" val="6"/>
  <p:tag name="KSO_WM_UNIT_LINE_FILL_TYPE"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4*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4*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4*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3"/>
  <p:tag name="KSO_WM_UNIT_ID" val="diagram160148_5*m_i*1_3"/>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Lst>
</file>

<file path=ppt/tags/tag190.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4*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4*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4*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4*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94.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4*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5.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4*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96.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4*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800_4*l_h_i*1_4_1"/>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800_4*l_h_i*1_4_2"/>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800_4*l_h_i*1_4_3"/>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201663_1*r_i*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4"/>
  <p:tag name="KSO_WM_UNIT_ID" val="diagram160148_5*m_i*1_4"/>
  <p:tag name="KSO_WM_UNIT_CLEAR" val="1"/>
  <p:tag name="KSO_WM_UNIT_LAYERLEVEL" val="1_1"/>
  <p:tag name="KSO_WM_DIAGRAM_GROUP_CODE" val="m1-1"/>
  <p:tag name="KSO_WM_UNIT_TEXT_FILL_FORE_SCHEMECOLOR_INDEX" val="5"/>
  <p:tag name="KSO_WM_UNIT_TEXT_FILL_TYPE" val="1"/>
</p:tagLst>
</file>

<file path=ppt/tags/tag200.xml><?xml version="1.0" encoding="utf-8"?>
<p:tagLst xmlns:p="http://schemas.openxmlformats.org/presentationml/2006/main">
  <p:tag name="KSO_WM_UNIT_VALUE" val="143*1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800_4*l_h_x*1_4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4*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4*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4*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04.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4*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800_4*l_h_a*1_4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206.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4*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636_1*i*1"/>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636_1*r_i*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636_1*r_i*1_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5"/>
  <p:tag name="KSO_WM_UNIT_ID" val="diagram160148_5*m_i*1_5"/>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636_1*r_i*1_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636_1*r_i*1_7"/>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636_1*r_i*1_9"/>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636_1*i*2"/>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88636_1*r_i*1_10"/>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636_1*r_i*1_1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636_1*r_i*1_1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636_1*r_i*1_1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636_1*r_i*1_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88636_1*i*3"/>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9"/>
  <p:tag name="KSO_WM_UNI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6"/>
  <p:tag name="KSO_WM_UNIT_ID" val="diagram160148_5*m_i*1_6"/>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636_1*r_i*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636_1*r_i*1_8"/>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4"/>
  <p:tag name="KSO_WM_UNIT_ID" val="diagram20188636_1*i*4"/>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636_1*r_i*1_1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636_1*r_i*1_1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636_1*r_i*1_1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636_1*r_i*1_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5"/>
  <p:tag name="KSO_WM_UNIT_ID" val="diagram20188636_1*i*5"/>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Lst>
</file>

<file path=ppt/tags/tag228.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636_1*r_t*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6"/>
  <p:tag name="KSO_WM_UNIT_TEXT_FILL_TYPE" val="1"/>
</p:tagLst>
</file>

<file path=ppt/tags/tag229.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636_1*r_t*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7"/>
  <p:tag name="KSO_WM_UNIT_ID" val="diagram160148_5*m_i*1_7"/>
  <p:tag name="KSO_WM_UNIT_CLEAR" val="1"/>
  <p:tag name="KSO_WM_UNIT_LAYERLEVEL" val="1_1"/>
  <p:tag name="KSO_WM_DIAGRAM_GROUP_CODE" val="m1-1"/>
  <p:tag name="KSO_WM_UNIT_TEXT_FILL_FORE_SCHEMECOLOR_INDEX" val="6"/>
  <p:tag name="KSO_WM_UNIT_TEXT_FILL_TYPE" val="1"/>
</p:tagLst>
</file>

<file path=ppt/tags/tag230.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636_1*r_v*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Lst>
</file>

<file path=ppt/tags/tag231.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636_1*r_v*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Lst>
</file>

<file path=ppt/tags/tag232.xml><?xml version="1.0" encoding="utf-8"?>
<p:tagLst xmlns:p="http://schemas.openxmlformats.org/presentationml/2006/main">
  <p:tag name="KSO_WM_TEMPLATE_CATEGORY" val="diagram"/>
  <p:tag name="KSO_WM_TEMPLATE_INDEX" val="20185977"/>
  <p:tag name="KSO_WM_TAG_VERSION" val="1.0"/>
  <p:tag name="KSO_WM_UNIT_TYPE" val="l_h_i"/>
  <p:tag name="KSO_WM_UNIT_INDEX" val="1_4_1"/>
  <p:tag name="KSO_WM_UNIT_ID" val="diagram20185977_4*l_h_i*1_4_1"/>
  <p:tag name="KSO_WM_UNIT_LAYERLEVEL" val="1_1_1"/>
  <p:tag name="KSO_WM_BEAUTIFY_FLAG" val="#wm#"/>
  <p:tag name="KSO_WM_DIAGRAM_GROUP_CODE" val="l1-1"/>
  <p:tag name="KSO_WM_UNIT_FILL_FORE_SCHEMECOLOR_INDEX" val="7"/>
  <p:tag name="KSO_WM_UNIT_FILL_TYPE" val="1"/>
  <p:tag name="KSO_WM_UNIT_TEXT_FILL_FORE_SCHEMECOLOR_INDEX" val="2"/>
  <p:tag name="KSO_WM_UNIT_TEXT_FILL_TYPE" val="1"/>
</p:tagLst>
</file>

<file path=ppt/tags/tag233.xml><?xml version="1.0" encoding="utf-8"?>
<p:tagLst xmlns:p="http://schemas.openxmlformats.org/presentationml/2006/main">
  <p:tag name="KSO_WM_TEMPLATE_CATEGORY" val="diagram"/>
  <p:tag name="KSO_WM_TEMPLATE_INDEX" val="20185977"/>
  <p:tag name="KSO_WM_TAG_VERSION" val="1.0"/>
  <p:tag name="KSO_WM_UNIT_TYPE" val="l_h_i"/>
  <p:tag name="KSO_WM_UNIT_INDEX" val="1_5_1"/>
  <p:tag name="KSO_WM_UNIT_ID" val="diagram20185977_4*l_h_i*1_5_1"/>
  <p:tag name="KSO_WM_UNIT_LAYERLEVEL" val="1_1_1"/>
  <p:tag name="KSO_WM_BEAUTIFY_FLAG" val="#wm#"/>
  <p:tag name="KSO_WM_DIAGRAM_GROUP_CODE" val="l1-1"/>
  <p:tag name="KSO_WM_UNIT_FILL_FORE_SCHEMECOLOR_INDEX" val="5"/>
  <p:tag name="KSO_WM_UNIT_FILL_TYPE" val="1"/>
  <p:tag name="KSO_WM_UNIT_TEXT_FILL_FORE_SCHEMECOLOR_INDEX" val="2"/>
  <p:tag name="KSO_WM_UNIT_TEXT_FILL_TYPE" val="1"/>
</p:tagLst>
</file>

<file path=ppt/tags/tag234.xml><?xml version="1.0" encoding="utf-8"?>
<p:tagLst xmlns:p="http://schemas.openxmlformats.org/presentationml/2006/main">
  <p:tag name="KSO_WM_TEMPLATE_CATEGORY" val="diagram"/>
  <p:tag name="KSO_WM_TEMPLATE_INDEX" val="20185977"/>
  <p:tag name="KSO_WM_TAG_VERSION" val="1.0"/>
  <p:tag name="KSO_WM_UNIT_TYPE" val="l_h_i"/>
  <p:tag name="KSO_WM_UNIT_INDEX" val="1_4_2"/>
  <p:tag name="KSO_WM_UNIT_ID" val="diagram20185977_4*l_h_i*1_4_2"/>
  <p:tag name="KSO_WM_UNIT_LAYERLEVEL" val="1_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235.xml><?xml version="1.0" encoding="utf-8"?>
<p:tagLst xmlns:p="http://schemas.openxmlformats.org/presentationml/2006/main">
  <p:tag name="KSO_WM_TEMPLATE_CATEGORY" val="diagram"/>
  <p:tag name="KSO_WM_TEMPLATE_INDEX" val="20185977"/>
  <p:tag name="KSO_WM_TAG_VERSION" val="1.0"/>
  <p:tag name="KSO_WM_UNIT_TYPE" val="l_h_i"/>
  <p:tag name="KSO_WM_UNIT_INDEX" val="1_4_3"/>
  <p:tag name="KSO_WM_UNIT_ID" val="diagram20185977_4*l_h_i*1_4_3"/>
  <p:tag name="KSO_WM_UNIT_LAYERLEVEL" val="1_1_1"/>
  <p:tag name="KSO_WM_BEAUTIFY_FLAG" val="#wm#"/>
  <p:tag name="KSO_WM_DIAGRAM_GROUP_CODE" val="l1-1"/>
  <p:tag name="KSO_WM_UNIT_FILL_FORE_SCHEMECOLOR_INDEX" val="14"/>
  <p:tag name="KSO_WM_UNIT_FILL_TYPE" val="1"/>
  <p:tag name="KSO_WM_UNIT_TEXT_FILL_FORE_SCHEMECOLOR_INDEX" val="2"/>
  <p:tag name="KSO_WM_UNIT_TEXT_FILL_TYPE" val="1"/>
</p:tagLst>
</file>

<file path=ppt/tags/tag236.xml><?xml version="1.0" encoding="utf-8"?>
<p:tagLst xmlns:p="http://schemas.openxmlformats.org/presentationml/2006/main">
  <p:tag name="KSO_WM_TEMPLATE_CATEGORY" val="diagram"/>
  <p:tag name="KSO_WM_TEMPLATE_INDEX" val="20185977"/>
  <p:tag name="KSO_WM_TAG_VERSION" val="1.0"/>
  <p:tag name="KSO_WM_UNIT_TYPE" val="l_h_i"/>
  <p:tag name="KSO_WM_UNIT_INDEX" val="1_5_2"/>
  <p:tag name="KSO_WM_UNIT_ID" val="diagram20185977_4*l_h_i*1_5_2"/>
  <p:tag name="KSO_WM_UNIT_LAYERLEVEL" val="1_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37.xml><?xml version="1.0" encoding="utf-8"?>
<p:tagLst xmlns:p="http://schemas.openxmlformats.org/presentationml/2006/main">
  <p:tag name="KSO_WM_TEMPLATE_CATEGORY" val="diagram"/>
  <p:tag name="KSO_WM_TEMPLATE_INDEX" val="20185977"/>
  <p:tag name="KSO_WM_TAG_VERSION" val="1.0"/>
  <p:tag name="KSO_WM_UNIT_TYPE" val="l_h_i"/>
  <p:tag name="KSO_WM_UNIT_INDEX" val="1_5_3"/>
  <p:tag name="KSO_WM_UNIT_ID" val="diagram20185977_4*l_h_i*1_5_3"/>
  <p:tag name="KSO_WM_UNIT_LAYERLEVEL" val="1_1_1"/>
  <p:tag name="KSO_WM_BEAUTIFY_FLAG" val="#wm#"/>
  <p:tag name="KSO_WM_DIAGRAM_GROUP_CODE" val="l1-1"/>
  <p:tag name="KSO_WM_UNIT_FILL_FORE_SCHEMECOLOR_INDEX" val="14"/>
  <p:tag name="KSO_WM_UNIT_FILL_TYPE" val="1"/>
  <p:tag name="KSO_WM_UNIT_TEXT_FILL_FORE_SCHEMECOLOR_INDEX" val="2"/>
  <p:tag name="KSO_WM_UNIT_TEXT_FILL_TYPE" val="1"/>
</p:tagLst>
</file>

<file path=ppt/tags/tag238.xml><?xml version="1.0" encoding="utf-8"?>
<p:tagLst xmlns:p="http://schemas.openxmlformats.org/presentationml/2006/main">
  <p:tag name="KSO_WM_TEMPLATE_CATEGORY" val="diagram"/>
  <p:tag name="KSO_WM_TEMPLATE_INDEX" val="20185977"/>
  <p:tag name="KSO_WM_TAG_VERSION" val="1.0"/>
  <p:tag name="KSO_WM_UNIT_TYPE" val="l_h_a"/>
  <p:tag name="KSO_WM_UNIT_INDEX" val="1_5_1"/>
  <p:tag name="KSO_WM_UNIT_ID" val="diagram20185977_4*l_h_a*1_5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 name="KSO_WM_UNIT_TEXT_FILL_FORE_SCHEMECOLOR_INDEX" val="5"/>
  <p:tag name="KSO_WM_UNIT_TEXT_FILL_TYPE" val="1"/>
</p:tagLst>
</file>

<file path=ppt/tags/tag239.xml><?xml version="1.0" encoding="utf-8"?>
<p:tagLst xmlns:p="http://schemas.openxmlformats.org/presentationml/2006/main">
  <p:tag name="KSO_WM_TEMPLATE_CATEGORY" val="diagram"/>
  <p:tag name="KSO_WM_TEMPLATE_INDEX" val="20185977"/>
  <p:tag name="KSO_WM_TAG_VERSION" val="1.0"/>
  <p:tag name="KSO_WM_UNIT_TYPE" val="l_h_a"/>
  <p:tag name="KSO_WM_UNIT_INDEX" val="1_4_1"/>
  <p:tag name="KSO_WM_UNIT_ID" val="diagram20185977_4*l_h_a*1_4_1"/>
  <p:tag name="KSO_WM_UNIT_LAYERLEVEL" val="1_1_1"/>
  <p:tag name="KSO_WM_UNIT_VALUE" val="6"/>
  <p:tag name="KSO_WM_UNIT_HIGHLIGHT" val="0"/>
  <p:tag name="KSO_WM_UNIT_COMPATIBLE" val="0"/>
  <p:tag name="KSO_WM_UNIT_CLEAR" val="0"/>
  <p:tag name="KSO_WM_BEAUTIFY_FLAG" val="#wm#"/>
  <p:tag name="KSO_WM_DIAGRAM_GROUP_CODE" val="l1-1"/>
  <p:tag name="KSO_WM_UNIT_PRESET_TEXT" val="标题文本预设"/>
</p:tagLst>
</file>

<file path=ppt/tags/tag24.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1_1"/>
  <p:tag name="KSO_WM_UNIT_ID" val="diagram160148_5*m_h_f*1_1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240.xml><?xml version="1.0" encoding="utf-8"?>
<p:tagLst xmlns:p="http://schemas.openxmlformats.org/presentationml/2006/main">
  <p:tag name="KSO_WM_TEMPLATE_CATEGORY" val="diagram"/>
  <p:tag name="KSO_WM_TEMPLATE_INDEX" val="20185977"/>
  <p:tag name="KSO_WM_TAG_VERSION" val="1.0"/>
  <p:tag name="KSO_WM_UNIT_TYPE" val="l_h_i"/>
  <p:tag name="KSO_WM_UNIT_INDEX" val="1_1_2"/>
  <p:tag name="KSO_WM_UNIT_ID" val="diagram20185977_4*l_h_i*1_1_2"/>
  <p:tag name="KSO_WM_UNIT_LAYERLEVEL" val="1_1_1"/>
  <p:tag name="KSO_WM_BEAUTIFY_FLAG" val="#wm#"/>
  <p:tag name="KSO_WM_DIAGRAM_GROUP_CODE" val="l1-1"/>
  <p:tag name="KSO_WM_UNIT_FILL_FORE_SCHEMECOLOR_INDEX" val="7"/>
  <p:tag name="KSO_WM_UNIT_FILL_TYPE" val="1"/>
  <p:tag name="KSO_WM_UNIT_TEXT_FILL_FORE_SCHEMECOLOR_INDEX" val="2"/>
  <p:tag name="KSO_WM_UNIT_TEXT_FILL_TYPE" val="1"/>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
  <p:tag name="KSO_WM_UNIT_ID" val="diagram778_1*m_i*1_1"/>
  <p:tag name="KSO_WM_UNIT_CLEAR" val="1"/>
  <p:tag name="KSO_WM_UNIT_LAYERLEVEL" val="1_1"/>
  <p:tag name="KSO_WM_DIAGRAM_GROUP_CODE" val="m1-1"/>
  <p:tag name="KSO_WM_UNIT_LINE_FORE_SCHEMECOLOR_INDEX" val="7"/>
  <p:tag name="KSO_WM_UNIT_LINE_FILL_TYPE" val="2"/>
  <p:tag name="KSO_WM_UNIT_TEXT_FILL_FORE_SCHEMECOLOR_INDEX" val="2"/>
  <p:tag name="KSO_WM_UNIT_TEXT_FILL_TYPE" val="1"/>
</p:tagLst>
</file>

<file path=ppt/tags/tag242.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2"/>
  <p:tag name="KSO_WM_UNIT_ID" val="diagram778_1*m_i*1_2"/>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243.xml><?xml version="1.0" encoding="utf-8"?>
<p:tagLst xmlns:p="http://schemas.openxmlformats.org/presentationml/2006/main">
  <p:tag name="KSO_WM_TAG_VERSION" val="1.0"/>
  <p:tag name="KSO_WM_BEAUTIFY_FLAG" val="#wm#"/>
  <p:tag name="KSO_WM_UNIT_TYPE" val="i"/>
  <p:tag name="KSO_WM_UNIT_ID" val="diagram778_1*i*2"/>
  <p:tag name="KSO_WM_TEMPLATE_CATEGORY" val="diagram"/>
  <p:tag name="KSO_WM_TEMPLATE_INDEX" val="778"/>
  <p:tag name="KSO_WM_UNIT_INDEX" val="2"/>
</p:tagLst>
</file>

<file path=ppt/tags/tag244.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3"/>
  <p:tag name="KSO_WM_UNIT_ID" val="diagram778_1*m_i*1_3"/>
  <p:tag name="KSO_WM_UNIT_CLEAR" val="1"/>
  <p:tag name="KSO_WM_UNIT_LAYERLEVEL" val="1_1"/>
  <p:tag name="KSO_WM_DIAGRAM_GROUP_CODE" val="m1-1"/>
  <p:tag name="KSO_WM_UNIT_LINE_FORE_SCHEMECOLOR_INDEX" val="6"/>
  <p:tag name="KSO_WM_UNIT_LINE_FILL_TYPE" val="2"/>
  <p:tag name="KSO_WM_UNIT_TEXT_FILL_FORE_SCHEMECOLOR_INDEX" val="2"/>
  <p:tag name="KSO_WM_UNIT_TEXT_FILL_TYPE" val="1"/>
</p:tagLst>
</file>

<file path=ppt/tags/tag245.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4"/>
  <p:tag name="KSO_WM_UNIT_ID" val="diagram778_1*m_i*1_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246.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5"/>
  <p:tag name="KSO_WM_UNIT_ID" val="diagram778_1*m_i*1_5"/>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Lst>
</file>

<file path=ppt/tags/tag247.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6"/>
  <p:tag name="KSO_WM_UNIT_ID" val="diagram778_1*m_i*1_6"/>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248.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0"/>
  <p:tag name="KSO_WM_UNIT_ID" val="diagram778_1*m_i*1_10"/>
  <p:tag name="KSO_WM_UNIT_CLEAR" val="1"/>
  <p:tag name="KSO_WM_UNIT_LAYERLEVEL" val="1_1"/>
  <p:tag name="KSO_WM_DIAGRAM_GROUP_CODE" val="m1-1"/>
  <p:tag name="KSO_WM_UNIT_LINE_FORE_SCHEMECOLOR_INDEX" val="8"/>
  <p:tag name="KSO_WM_UNIT_LINE_FILL_TYPE" val="2"/>
  <p:tag name="KSO_WM_UNIT_TEXT_FILL_FORE_SCHEMECOLOR_INDEX" val="2"/>
  <p:tag name="KSO_WM_UNIT_TEXT_FILL_TYPE" val="1"/>
</p:tagLst>
</file>

<file path=ppt/tags/tag249.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1"/>
  <p:tag name="KSO_WM_UNIT_ID" val="diagram778_1*m_i*1_11"/>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2_1"/>
  <p:tag name="KSO_WM_UNIT_ID" val="diagram160148_5*m_h_f*1_2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250.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3"/>
  <p:tag name="KSO_WM_UNIT_ID" val="diagram778_1*m_i*1_13"/>
  <p:tag name="KSO_WM_UNIT_CLEAR" val="1"/>
  <p:tag name="KSO_WM_UNIT_LAYERLEVEL" val="1_1"/>
  <p:tag name="KSO_WM_DIAGRAM_GROUP_CODE" val="m1-1"/>
  <p:tag name="KSO_WM_UNIT_TEXT_FILL_FORE_SCHEMECOLOR_INDEX" val="13"/>
  <p:tag name="KSO_WM_UNIT_TEXT_FILL_TYPE" val="1"/>
</p:tagLst>
</file>

<file path=ppt/tags/tag251.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4"/>
  <p:tag name="KSO_WM_UNIT_ID" val="diagram778_1*m_i*1_14"/>
  <p:tag name="KSO_WM_UNIT_CLEAR" val="1"/>
  <p:tag name="KSO_WM_UNIT_LAYERLEVEL" val="1_1"/>
  <p:tag name="KSO_WM_DIAGRAM_GROUP_CODE" val="m1-1"/>
</p:tagLst>
</file>

<file path=ppt/tags/tag252.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5"/>
  <p:tag name="KSO_WM_UNIT_ID" val="diagram778_1*m_i*1_15"/>
  <p:tag name="KSO_WM_UNIT_CLEAR" val="1"/>
  <p:tag name="KSO_WM_UNIT_LAYERLEVEL" val="1_1"/>
  <p:tag name="KSO_WM_DIAGRAM_GROUP_CODE" val="m1-1"/>
  <p:tag name="KSO_WM_UNIT_TEXT_FILL_FORE_SCHEMECOLOR_INDEX" val="13"/>
  <p:tag name="KSO_WM_UNIT_TEXT_FILL_TYPE" val="1"/>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6"/>
  <p:tag name="KSO_WM_UNIT_ID" val="diagram778_1*m_i*1_16"/>
  <p:tag name="KSO_WM_UNIT_CLEAR" val="1"/>
  <p:tag name="KSO_WM_UNIT_LAYERLEVEL" val="1_1"/>
  <p:tag name="KSO_WM_DIAGRAM_GROUP_CODE" val="m1-1"/>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1_1"/>
  <p:tag name="KSO_WM_UNIT_ID" val="diagram778_1*m_h_a*1_1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7"/>
  <p:tag name="KSO_WM_UNIT_TEXT_FILL_TYPE" val="1"/>
</p:tagLst>
</file>

<file path=ppt/tags/tag255.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3_1"/>
  <p:tag name="KSO_WM_UNIT_ID" val="diagram778_1*m_h_a*1_3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5"/>
  <p:tag name="KSO_WM_UNIT_TEXT_FILL_TYPE" val="1"/>
</p:tagLst>
</file>

<file path=ppt/tags/tag256.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4_1"/>
  <p:tag name="KSO_WM_UNIT_ID" val="diagram778_1*m_h_a*1_4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8"/>
  <p:tag name="KSO_WM_UNIT_TEXT_FILL_TYPE" val="1"/>
</p:tagLst>
</file>

<file path=ppt/tags/tag257.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2_1"/>
  <p:tag name="KSO_WM_UNIT_ID" val="diagram778_1*m_h_a*1_2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6"/>
  <p:tag name="KSO_WM_UNIT_TEXT_FILL_TYPE" val="1"/>
</p:tagLst>
</file>

<file path=ppt/tags/tag26.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1_1"/>
  <p:tag name="KSO_WM_UNIT_ID" val="diagram20187709_6*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1_2"/>
  <p:tag name="KSO_WM_UNIT_ID" val="diagram20187709_6*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1_3"/>
  <p:tag name="KSO_WM_UNIT_ID" val="diagram20187709_6*l_h_i*1_1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1_4"/>
  <p:tag name="KSO_WM_UNIT_ID" val="diagram20187709_6*l_h_i*1_1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201663_1*r_i*1_3"/>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1_5"/>
  <p:tag name="KSO_WM_UNIT_ID" val="diagram20187709_6*l_h_i*1_1_5"/>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Lst>
</file>

<file path=ppt/tags/tag31.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1_6"/>
  <p:tag name="KSO_WM_UNIT_ID" val="diagram20187709_6*l_h_i*1_1_6"/>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TEMPLATE_CATEGORY" val="diagram"/>
  <p:tag name="KSO_WM_TEMPLATE_INDEX" val="20187709"/>
  <p:tag name="KSO_WM_UNIT_TYPE" val="l_h_a"/>
  <p:tag name="KSO_WM_UNIT_INDEX" val="1_1_1"/>
  <p:tag name="KSO_WM_UNIT_ID" val="diagram20187709_6*l_h_a*1_1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5"/>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2_1"/>
  <p:tag name="KSO_WM_UNIT_ID" val="diagram20187709_6*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2_2"/>
  <p:tag name="KSO_WM_UNIT_ID" val="diagram20187709_6*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2_3"/>
  <p:tag name="KSO_WM_UNIT_ID" val="diagram20187709_6*l_h_i*1_2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2_4"/>
  <p:tag name="KSO_WM_UNIT_ID" val="diagram20187709_6*l_h_i*1_2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2_5"/>
  <p:tag name="KSO_WM_UNIT_ID" val="diagram20187709_6*l_h_i*1_2_5"/>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Lst>
</file>

<file path=ppt/tags/tag38.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2_6"/>
  <p:tag name="KSO_WM_UNIT_ID" val="diagram20187709_6*l_h_i*1_2_6"/>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TEMPLATE_CATEGORY" val="diagram"/>
  <p:tag name="KSO_WM_TEMPLATE_INDEX" val="20187709"/>
  <p:tag name="KSO_WM_UNIT_TYPE" val="l_h_a"/>
  <p:tag name="KSO_WM_UNIT_INDEX" val="1_2_1"/>
  <p:tag name="KSO_WM_UNIT_ID" val="diagram20187709_6*l_h_a*1_2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6"/>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201663_1*r_i*1_4"/>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3_1"/>
  <p:tag name="KSO_WM_UNIT_ID" val="diagram20187709_6*l_h_i*1_3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3_2"/>
  <p:tag name="KSO_WM_UNIT_ID" val="diagram20187709_6*l_h_i*1_3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3_3"/>
  <p:tag name="KSO_WM_UNIT_ID" val="diagram20187709_6*l_h_i*1_3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3_4"/>
  <p:tag name="KSO_WM_UNIT_ID" val="diagram20187709_6*l_h_i*1_3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3_5"/>
  <p:tag name="KSO_WM_UNIT_ID" val="diagram20187709_6*l_h_i*1_3_5"/>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Lst>
</file>

<file path=ppt/tags/tag45.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3_6"/>
  <p:tag name="KSO_WM_UNIT_ID" val="diagram20187709_6*l_h_i*1_3_6"/>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TEMPLATE_CATEGORY" val="diagram"/>
  <p:tag name="KSO_WM_TEMPLATE_INDEX" val="20187709"/>
  <p:tag name="KSO_WM_UNIT_TYPE" val="l_h_a"/>
  <p:tag name="KSO_WM_UNIT_INDEX" val="1_3_1"/>
  <p:tag name="KSO_WM_UNIT_ID" val="diagram20187709_6*l_h_a*1_3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7"/>
  <p:tag name="KSO_WM_UNIT_TEXT_FILL_TYPE" val="1"/>
</p:tagLst>
</file>

<file path=ppt/tags/tag47.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4_1"/>
  <p:tag name="KSO_WM_UNIT_ID" val="diagram20187709_6*l_h_i*1_4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4_2"/>
  <p:tag name="KSO_WM_UNIT_ID" val="diagram20187709_6*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4_3"/>
  <p:tag name="KSO_WM_UNIT_ID" val="diagram20187709_6*l_h_i*1_4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201663_1*r_i*1_5"/>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4_4"/>
  <p:tag name="KSO_WM_UNIT_ID" val="diagram20187709_6*l_h_i*1_4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4_5"/>
  <p:tag name="KSO_WM_UNIT_ID" val="diagram20187709_6*l_h_i*1_4_5"/>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Lst>
</file>

<file path=ppt/tags/tag52.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4_6"/>
  <p:tag name="KSO_WM_UNIT_ID" val="diagram20187709_6*l_h_i*1_4_6"/>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TEMPLATE_CATEGORY" val="diagram"/>
  <p:tag name="KSO_WM_TEMPLATE_INDEX" val="20187709"/>
  <p:tag name="KSO_WM_UNIT_TYPE" val="l_h_a"/>
  <p:tag name="KSO_WM_UNIT_INDEX" val="1_4_1"/>
  <p:tag name="KSO_WM_UNIT_ID" val="diagram20187709_6*l_h_a*1_4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8"/>
  <p:tag name="KSO_WM_UNIT_TEXT_FILL_TYPE" val="1"/>
</p:tagLst>
</file>

<file path=ppt/tags/tag54.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5_1"/>
  <p:tag name="KSO_WM_UNIT_ID" val="diagram20187709_6*l_h_i*1_5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5_2"/>
  <p:tag name="KSO_WM_UNIT_ID" val="diagram20187709_6*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5_3"/>
  <p:tag name="KSO_WM_UNIT_ID" val="diagram20187709_6*l_h_i*1_5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5_4"/>
  <p:tag name="KSO_WM_UNIT_ID" val="diagram20187709_6*l_h_i*1_5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5_5"/>
  <p:tag name="KSO_WM_UNIT_ID" val="diagram20187709_6*l_h_i*1_5_5"/>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Lst>
</file>

<file path=ppt/tags/tag59.xml><?xml version="1.0" encoding="utf-8"?>
<p:tagLst xmlns:p="http://schemas.openxmlformats.org/presentationml/2006/main">
  <p:tag name="KSO_WM_UNIT_HIGHLIGHT" val="0"/>
  <p:tag name="KSO_WM_UNIT_COMPATIBLE" val="0"/>
  <p:tag name="KSO_WM_DIAGRAM_GROUP_CODE" val="l1-1"/>
  <p:tag name="KSO_WM_UNIT_ID" val="diagram20187709_6*l_h_i*1_5_6"/>
  <p:tag name="KSO_WM_TEMPLATE_CATEGORY" val="diagram"/>
  <p:tag name="KSO_WM_TEMPLATE_INDEX" val="20187709"/>
  <p:tag name="KSO_WM_UNIT_LAYERLEVEL" val="1_1_1"/>
  <p:tag name="KSO_WM_TAG_VERSION" val="1.0"/>
  <p:tag name="KSO_WM_BEAUTIFY_FLAG" val="#wm#"/>
  <p:tag name="KSO_WM_UNIT_TYPE" val="l_h_i"/>
  <p:tag name="KSO_WM_UNIT_INDEX" val="1_5_6"/>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201663_1*r_i*1_6"/>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TAG_VERSION" val="1.0"/>
  <p:tag name="KSO_WM_TEMPLATE_CATEGORY" val="diagram"/>
  <p:tag name="KSO_WM_TEMPLATE_INDEX" val="20187709"/>
  <p:tag name="KSO_WM_UNIT_TYPE" val="l_h_a"/>
  <p:tag name="KSO_WM_UNIT_INDEX" val="1_5_1"/>
  <p:tag name="KSO_WM_UNIT_ID" val="diagram20187709_6*l_h_a*1_5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9"/>
  <p:tag name="KSO_WM_UNIT_TEXT_FILL_TYPE" val="1"/>
</p:tagLst>
</file>

<file path=ppt/tags/tag61.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6_1"/>
  <p:tag name="KSO_WM_UNIT_ID" val="diagram20187709_6*l_h_i*1_6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6_2"/>
  <p:tag name="KSO_WM_UNIT_ID" val="diagram20187709_6*l_h_i*1_6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6_3"/>
  <p:tag name="KSO_WM_UNIT_ID" val="diagram20187709_6*l_h_i*1_6_3"/>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6_4"/>
  <p:tag name="KSO_WM_UNIT_ID" val="diagram20187709_6*l_h_i*1_6_4"/>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TAG_VERSION" val="1.0"/>
  <p:tag name="KSO_WM_TEMPLATE_CATEGORY" val="diagram"/>
  <p:tag name="KSO_WM_TEMPLATE_INDEX" val="20187709"/>
  <p:tag name="KSO_WM_UNIT_TYPE" val="l_h_i"/>
  <p:tag name="KSO_WM_UNIT_INDEX" val="1_6_5"/>
  <p:tag name="KSO_WM_UNIT_ID" val="diagram20187709_6*l_h_i*1_6_5"/>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Lst>
</file>

<file path=ppt/tags/tag66.xml><?xml version="1.0" encoding="utf-8"?>
<p:tagLst xmlns:p="http://schemas.openxmlformats.org/presentationml/2006/main">
  <p:tag name="KSO_WM_UNIT_HIGHLIGHT" val="0"/>
  <p:tag name="KSO_WM_UNIT_COMPATIBLE" val="0"/>
  <p:tag name="KSO_WM_DIAGRAM_GROUP_CODE" val="l1-1"/>
  <p:tag name="KSO_WM_UNIT_ID" val="diagram20187709_6*l_h_i*1_6_6"/>
  <p:tag name="KSO_WM_TEMPLATE_CATEGORY" val="diagram"/>
  <p:tag name="KSO_WM_TEMPLATE_INDEX" val="20187709"/>
  <p:tag name="KSO_WM_UNIT_LAYERLEVEL" val="1_1_1"/>
  <p:tag name="KSO_WM_TAG_VERSION" val="1.0"/>
  <p:tag name="KSO_WM_BEAUTIFY_FLAG" val="#wm#"/>
  <p:tag name="KSO_WM_UNIT_TYPE" val="l_h_i"/>
  <p:tag name="KSO_WM_UNIT_INDEX" val="1_6_6"/>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20187709"/>
  <p:tag name="KSO_WM_UNIT_TYPE" val="l_h_a"/>
  <p:tag name="KSO_WM_UNIT_INDEX" val="1_6_1"/>
  <p:tag name="KSO_WM_UNIT_ID" val="diagram20187709_6*l_h_a*1_6_1"/>
  <p:tag name="KSO_WM_UNIT_LAYERLEVEL" val="1_1_1"/>
  <p:tag name="KSO_WM_UNIT_VALUE" val="8"/>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10"/>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76_4*m_i*1_1"/>
  <p:tag name="KSO_WM_TEMPLATE_CATEGORY" val="diagram"/>
  <p:tag name="KSO_WM_TEMPLATE_INDEX" val="160476"/>
  <p:tag name="KSO_WM_UNIT_LAYERLEVEL" val="1_1"/>
  <p:tag name="KSO_WM_TAG_VERSION" val="1.0"/>
  <p:tag name="KSO_WM_BEAUTIFY_FLAG" val="#wm#"/>
  <p:tag name="KSO_WM_UNIT_LINE_FORE_SCHEMECOLOR_INDEX" val="6"/>
  <p:tag name="KSO_WM_UNIT_LINE_FILL_TYPE"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160476_4*m_i*1_2"/>
  <p:tag name="KSO_WM_TEMPLATE_CATEGORY" val="diagram"/>
  <p:tag name="KSO_WM_TEMPLATE_INDEX" val="160476"/>
  <p:tag name="KSO_WM_UNIT_LAYERLEVEL" val="1_1"/>
  <p:tag name="KSO_WM_TAG_VERSION" val="1.0"/>
  <p:tag name="KSO_WM_BEAUTIFY_FLAG" val="#wm#"/>
  <p:tag name="KSO_WM_UNIT_LINE_FORE_SCHEMECOLOR_INDEX" val="6"/>
  <p:tag name="KSO_WM_UNIT_LINE_FILL_TYPE" val="2"/>
</p:tagLst>
</file>

<file path=ppt/tags/tag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201663_1*r_v*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76_4*m_h_i*1_1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71.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76_4*m_h_f*1_1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76_4*m_h_i*1_2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73.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76_4*m_h_f*1_2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76_4*m_h_i*1_1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76_4*m_h_i*1_2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76_4*m_h_i*1_3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76_4*m_h_i*1_4_1"/>
  <p:tag name="KSO_WM_TEMPLATE_CATEGORY" val="diagram"/>
  <p:tag name="KSO_WM_TEMPLATE_INDEX" val="160476"/>
  <p:tag name="KSO_WM_UNIT_LAYERLEVEL" val="1_1_1"/>
  <p:tag name="KSO_WM_TAG_VERSION" val="1.0"/>
  <p:tag name="KSO_WM_BEAUTIFY_FLAG" val="#wm#"/>
  <p:tag name="KSO_WM_UNIT_LINE_FORE_SCHEMECOLOR_INDEX" val="6"/>
  <p:tag name="KSO_WM_UNIT_LINE_FILL_TYPE" val="2"/>
</p:tagLst>
</file>

<file path=ppt/tags/tag78.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76_4*m_h_f*1_3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79.xml><?xml version="1.0" encoding="utf-8"?>
<p:tagLst xmlns:p="http://schemas.openxmlformats.org/presentationml/2006/main">
  <p:tag name="KSO_WM_UNIT_SUBTYPE" val="a"/>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76_4*m_h_f*1_4_1"/>
  <p:tag name="KSO_WM_TEMPLATE_CATEGORY" val="diagram"/>
  <p:tag name="KSO_WM_TEMPLATE_INDEX" val="160476"/>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201663_1*r_v*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76_4*m_h_i*1_3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76_4*m_h_i*1_4_2"/>
  <p:tag name="KSO_WM_TEMPLATE_CATEGORY" val="diagram"/>
  <p:tag name="KSO_WM_TEMPLATE_INDEX" val="160476"/>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1"/>
  <p:tag name="KSO_WM_UNIT_ID" val="diagram20171623_2*q_h_i*1_1_1"/>
  <p:tag name="KSO_WM_UNIT_LAYERLEVEL" val="1_1_1"/>
  <p:tag name="KSO_WM_DIAGRAM_GROUP_CODE" val="q1-1"/>
  <p:tag name="KSO_WM_UNIT_LINE_FORE_SCHEMECOLOR_INDEX" val="14"/>
  <p:tag name="KSO_WM_UNIT_LINE_FILL_TYPE" val="2"/>
</p:tagLst>
</file>

<file path=ppt/tags/tag83.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2"/>
  <p:tag name="KSO_WM_UNIT_ID" val="diagram20171623_2*q_h_i*1_1_2"/>
  <p:tag name="KSO_WM_UNIT_LAYERLEVEL" val="1_1_1"/>
  <p:tag name="KSO_WM_DIAGRAM_GROUP_CODE" val="q1-1"/>
  <p:tag name="KSO_WM_UNIT_FILL_FORE_SCHEMECOLOR_INDEX" val="10"/>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3"/>
  <p:tag name="KSO_WM_UNIT_ID" val="diagram20171623_2*q_h_i*1_1_3"/>
  <p:tag name="KSO_WM_UNIT_LAYERLEVEL" val="1_1_1"/>
  <p:tag name="KSO_WM_DIAGRAM_GROUP_CODE" val="q1-1"/>
  <p:tag name="KSO_WM_UNIT_FILL_FORE_SCHEMECOLOR_INDEX" val="10"/>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1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q1-1"/>
  <p:tag name="KSO_WM_UNIT_ID" val="diagram20171623_2*q_h_f*1_1_1"/>
  <p:tag name="KSO_WM_UNIT_TEXT_FILL_FORE_SCHEMECOLOR_INDEX" val="13"/>
  <p:tag name="KSO_WM_UNIT_TEXT_FILL_TYPE" val="1"/>
</p:tagLst>
</file>

<file path=ppt/tags/tag8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1"/>
  <p:tag name="KSO_WM_UNIT_ID" val="diagram20171623_2*q_h_i*1_2_1"/>
  <p:tag name="KSO_WM_UNIT_LAYERLEVEL" val="1_1_1"/>
  <p:tag name="KSO_WM_DIAGRAM_GROUP_CODE" val="q1-1"/>
  <p:tag name="KSO_WM_UNIT_LINE_FORE_SCHEMECOLOR_INDEX" val="14"/>
  <p:tag name="KSO_WM_UNIT_LINE_FILL_TYPE" val="2"/>
</p:tagLst>
</file>

<file path=ppt/tags/tag87.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2"/>
  <p:tag name="KSO_WM_UNIT_ID" val="diagram20171623_2*q_h_i*1_2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3"/>
  <p:tag name="KSO_WM_UNIT_ID" val="diagram20171623_2*q_h_i*1_2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2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q1-1"/>
  <p:tag name="KSO_WM_UNIT_ID" val="diagram20171623_2*q_h_f*1_2_1"/>
  <p:tag name="KSO_WM_UNIT_TEXT_FILL_FORE_SCHEMECOLOR_INDEX" val="13"/>
  <p:tag name="KSO_WM_UNIT_TEXT_FILL_TYPE" val="1"/>
</p:tagLst>
</file>

<file path=ppt/tags/tag9.xml><?xml version="1.0" encoding="utf-8"?>
<p:tagLst xmlns:p="http://schemas.openxmlformats.org/presentationml/2006/main">
  <p:tag name="KSO_WM_UNIT_COLOR_SCHEME_SHAPE_ID" val="29"/>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77_2*l_h_i*1_2_1"/>
  <p:tag name="KSO_WM_TEMPLATE_CATEGORY" val="diagram"/>
  <p:tag name="KSO_WM_TEMPLATE_INDEX" val="201874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1"/>
  <p:tag name="KSO_WM_UNIT_ID" val="diagram20171623_2*q_h_i*1_3_1"/>
  <p:tag name="KSO_WM_UNIT_LAYERLEVEL" val="1_1_1"/>
  <p:tag name="KSO_WM_DIAGRAM_GROUP_CODE" val="q1-1"/>
  <p:tag name="KSO_WM_UNIT_LINE_FORE_SCHEMECOLOR_INDEX" val="14"/>
  <p:tag name="KSO_WM_UNIT_LINE_FILL_TYPE" val="2"/>
</p:tagLst>
</file>

<file path=ppt/tags/tag91.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2"/>
  <p:tag name="KSO_WM_UNIT_ID" val="diagram20171623_2*q_h_i*1_3_2"/>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9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3"/>
  <p:tag name="KSO_WM_UNIT_ID" val="diagram20171623_2*q_h_i*1_3_3"/>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3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q1-1"/>
  <p:tag name="KSO_WM_UNIT_ID" val="diagram20171623_2*q_h_f*1_3_1"/>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334_2*l_h_i*1_3_1"/>
  <p:tag name="KSO_WM_TEMPLATE_CATEGORY" val="diagram"/>
  <p:tag name="KSO_WM_TEMPLATE_INDEX" val="20203334"/>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2*l_h_i*1_1_1"/>
  <p:tag name="KSO_WM_TEMPLATE_CATEGORY" val="diagram"/>
  <p:tag name="KSO_WM_TEMPLATE_INDEX" val="20203334"/>
  <p:tag name="KSO_WM_UNIT_LAYERLEVEL" val="1_1_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2*l_h_i*1_2_1"/>
  <p:tag name="KSO_WM_TEMPLATE_CATEGORY" val="diagram"/>
  <p:tag name="KSO_WM_TEMPLATE_INDEX" val="20203334"/>
  <p:tag name="KSO_WM_UNIT_LAYERLEVEL" val="1_1_1"/>
  <p:tag name="KSO_WM_TAG_VERSION" val="1.0"/>
  <p:tag name="KSO_WM_BEAUTIFY_FLAG" val="#wm#"/>
</p:tagLst>
</file>

<file path=ppt/tags/tag97.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334_2*l_h_a*1_3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98.xml><?xml version="1.0" encoding="utf-8"?>
<p:tagLst xmlns:p="http://schemas.openxmlformats.org/presentationml/2006/main">
  <p:tag name="KSO_WM_UNIT_PRESET_TEXT_INDEX" val="4"/>
  <p:tag name="KSO_WM_UNIT_PRESET_TEXT_LEN" val="12"/>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334_2*l_h_f*1_3_1"/>
  <p:tag name="KSO_WM_TEMPLATE_CATEGORY" val="diagram"/>
  <p:tag name="KSO_WM_TEMPLATE_INDEX" val="20203334"/>
  <p:tag name="KSO_WM_UNIT_LAYERLEVEL" val="1_1_1"/>
  <p:tag name="KSO_WM_TAG_VERSION" val="1.0"/>
  <p:tag name="KSO_WM_BEAUTIFY_FLAG" val="#wm#"/>
  <p:tag name="KSO_WM_UNIT_TEXT_FILL_FORE_SCHEMECOLOR_INDEX" val="13"/>
  <p:tag name="KSO_WM_UNIT_TEXT_FILL_TYPE" val="1"/>
</p:tagLst>
</file>

<file path=ppt/tags/tag99.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2*l_h_a*1_2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7734</Words>
  <Application>WPS 演示</Application>
  <PresentationFormat>宽屏</PresentationFormat>
  <Paragraphs>443</Paragraphs>
  <Slides>39</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39</vt:i4>
      </vt:variant>
    </vt:vector>
  </HeadingPairs>
  <TitlesOfParts>
    <vt:vector size="55" baseType="lpstr">
      <vt:lpstr>Arial</vt:lpstr>
      <vt:lpstr>宋体</vt:lpstr>
      <vt:lpstr>Wingdings</vt:lpstr>
      <vt:lpstr>黑体</vt:lpstr>
      <vt:lpstr>默陌信笺手写体</vt:lpstr>
      <vt:lpstr>Agency FB</vt:lpstr>
      <vt:lpstr>AjiwaiPro</vt:lpstr>
      <vt:lpstr>MS UI Gothic</vt:lpstr>
      <vt:lpstr>Bahnschrift SemiLight</vt:lpstr>
      <vt:lpstr>等线</vt:lpstr>
      <vt:lpstr>微软雅黑</vt:lpstr>
      <vt:lpstr>Arial Unicode MS</vt:lpstr>
      <vt:lpstr>等线 Light</vt:lpstr>
      <vt:lpstr>Calibri</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9</cp:revision>
  <dcterms:created xsi:type="dcterms:W3CDTF">2021-08-07T08:09:00Z</dcterms:created>
  <dcterms:modified xsi:type="dcterms:W3CDTF">2022-03-28T03:03:46Z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C13B74172A3947D89678D25DADDD8B13</vt:lpwstr>
  </property>
</Properties>
</file>