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handoutMasterIdLst>
    <p:handoutMasterId r:id="rId34"/>
  </p:handoutMasterIdLst>
  <p:sldIdLst>
    <p:sldId id="256" r:id="rId3"/>
    <p:sldId id="257" r:id="rId4"/>
    <p:sldId id="258" r:id="rId5"/>
    <p:sldId id="259" r:id="rId6"/>
    <p:sldId id="263" r:id="rId7"/>
    <p:sldId id="281" r:id="rId8"/>
    <p:sldId id="282" r:id="rId9"/>
    <p:sldId id="283" r:id="rId10"/>
    <p:sldId id="284" r:id="rId11"/>
    <p:sldId id="285" r:id="rId12"/>
    <p:sldId id="286" r:id="rId13"/>
    <p:sldId id="287" r:id="rId14"/>
    <p:sldId id="260" r:id="rId15"/>
    <p:sldId id="288" r:id="rId16"/>
    <p:sldId id="289" r:id="rId17"/>
    <p:sldId id="301" r:id="rId18"/>
    <p:sldId id="302" r:id="rId19"/>
    <p:sldId id="313" r:id="rId20"/>
    <p:sldId id="314" r:id="rId21"/>
    <p:sldId id="315" r:id="rId22"/>
    <p:sldId id="261" r:id="rId23"/>
    <p:sldId id="316" r:id="rId24"/>
    <p:sldId id="317" r:id="rId25"/>
    <p:sldId id="318" r:id="rId26"/>
    <p:sldId id="319" r:id="rId27"/>
    <p:sldId id="320" r:id="rId28"/>
    <p:sldId id="321" r:id="rId29"/>
    <p:sldId id="322" r:id="rId30"/>
    <p:sldId id="323" r:id="rId31"/>
    <p:sldId id="271"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 Nothing" initials="N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6BB04"/>
    <a:srgbClr val="B45100"/>
    <a:srgbClr val="FBD025"/>
    <a:srgbClr val="FABD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20" autoAdjust="0"/>
    <p:restoredTop sz="94660"/>
  </p:normalViewPr>
  <p:slideViewPr>
    <p:cSldViewPr snapToGrid="0">
      <p:cViewPr>
        <p:scale>
          <a:sx n="100" d="100"/>
          <a:sy n="100" d="100"/>
        </p:scale>
        <p:origin x="1080"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charset="-122"/>
        <a:cs typeface="+mn-cs"/>
      </a:defRPr>
    </a:lvl1pPr>
    <a:lvl2pPr marL="457200" algn="l" defTabSz="914400" rtl="0" eaLnBrk="1" latinLnBrk="0" hangingPunct="1">
      <a:defRPr sz="1200" kern="1200">
        <a:solidFill>
          <a:schemeClr val="tx1"/>
        </a:solidFill>
        <a:latin typeface="+mn-lt"/>
        <a:ea typeface="黑体" panose="02010609060101010101" charset="-122"/>
        <a:cs typeface="+mn-cs"/>
      </a:defRPr>
    </a:lvl2pPr>
    <a:lvl3pPr marL="914400" algn="l" defTabSz="914400" rtl="0" eaLnBrk="1" latinLnBrk="0" hangingPunct="1">
      <a:defRPr sz="1200" kern="1200">
        <a:solidFill>
          <a:schemeClr val="tx1"/>
        </a:solidFill>
        <a:latin typeface="+mn-lt"/>
        <a:ea typeface="黑体" panose="02010609060101010101" charset="-122"/>
        <a:cs typeface="+mn-cs"/>
      </a:defRPr>
    </a:lvl3pPr>
    <a:lvl4pPr marL="1371600" algn="l" defTabSz="914400" rtl="0" eaLnBrk="1" latinLnBrk="0" hangingPunct="1">
      <a:defRPr sz="1200" kern="1200">
        <a:solidFill>
          <a:schemeClr val="tx1"/>
        </a:solidFill>
        <a:latin typeface="+mn-lt"/>
        <a:ea typeface="黑体" panose="02010609060101010101" charset="-122"/>
        <a:cs typeface="+mn-cs"/>
      </a:defRPr>
    </a:lvl4pPr>
    <a:lvl5pPr marL="1828800" algn="l" defTabSz="914400" rtl="0" eaLnBrk="1" latinLnBrk="0" hangingPunct="1">
      <a:defRPr sz="1200" kern="1200">
        <a:solidFill>
          <a:schemeClr val="tx1"/>
        </a:solidFill>
        <a:latin typeface="+mn-lt"/>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defRPr>
            </a:lvl1pPr>
          </a:lstStyle>
          <a:p>
            <a:fld id="{6A68E633-EFD3-4F16-95A3-AF844E2575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defRPr>
            </a:lvl1pPr>
          </a:lstStyle>
          <a:p>
            <a:fld id="{689B3DAD-B1B7-479B-9F42-2A84AC85615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image" Target="../media/image5.png"/><Relationship Id="rId2" Type="http://schemas.openxmlformats.org/officeDocument/2006/relationships/tags" Target="../tags/tag34.xml"/><Relationship Id="rId12" Type="http://schemas.openxmlformats.org/officeDocument/2006/relationships/slideLayout" Target="../slideLayouts/slideLayout1.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7" Type="http://schemas.openxmlformats.org/officeDocument/2006/relationships/slideLayout" Target="../slideLayouts/slideLayout1.xml"/><Relationship Id="rId26" Type="http://schemas.openxmlformats.org/officeDocument/2006/relationships/tags" Target="../tags/tag67.xml"/><Relationship Id="rId25" Type="http://schemas.openxmlformats.org/officeDocument/2006/relationships/tags" Target="../tags/tag66.xml"/><Relationship Id="rId24" Type="http://schemas.openxmlformats.org/officeDocument/2006/relationships/tags" Target="../tags/tag65.xml"/><Relationship Id="rId23" Type="http://schemas.openxmlformats.org/officeDocument/2006/relationships/tags" Target="../tags/tag64.xml"/><Relationship Id="rId22" Type="http://schemas.openxmlformats.org/officeDocument/2006/relationships/tags" Target="../tags/tag63.xml"/><Relationship Id="rId21" Type="http://schemas.openxmlformats.org/officeDocument/2006/relationships/tags" Target="../tags/tag62.xml"/><Relationship Id="rId20" Type="http://schemas.openxmlformats.org/officeDocument/2006/relationships/tags" Target="../tags/tag61.xml"/><Relationship Id="rId2" Type="http://schemas.openxmlformats.org/officeDocument/2006/relationships/tags" Target="../tags/tag43.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99" Type="http://schemas.openxmlformats.org/officeDocument/2006/relationships/tags" Target="../tags/tag165.xml"/><Relationship Id="rId98" Type="http://schemas.openxmlformats.org/officeDocument/2006/relationships/tags" Target="../tags/tag164.xml"/><Relationship Id="rId97" Type="http://schemas.openxmlformats.org/officeDocument/2006/relationships/tags" Target="../tags/tag163.xml"/><Relationship Id="rId96" Type="http://schemas.openxmlformats.org/officeDocument/2006/relationships/tags" Target="../tags/tag162.xml"/><Relationship Id="rId95" Type="http://schemas.openxmlformats.org/officeDocument/2006/relationships/tags" Target="../tags/tag161.xml"/><Relationship Id="rId94" Type="http://schemas.openxmlformats.org/officeDocument/2006/relationships/tags" Target="../tags/tag160.xml"/><Relationship Id="rId93" Type="http://schemas.openxmlformats.org/officeDocument/2006/relationships/tags" Target="../tags/tag159.xml"/><Relationship Id="rId92" Type="http://schemas.openxmlformats.org/officeDocument/2006/relationships/tags" Target="../tags/tag158.xml"/><Relationship Id="rId91" Type="http://schemas.openxmlformats.org/officeDocument/2006/relationships/tags" Target="../tags/tag157.xml"/><Relationship Id="rId90" Type="http://schemas.openxmlformats.org/officeDocument/2006/relationships/tags" Target="../tags/tag156.xml"/><Relationship Id="rId9" Type="http://schemas.openxmlformats.org/officeDocument/2006/relationships/tags" Target="../tags/tag75.xml"/><Relationship Id="rId89" Type="http://schemas.openxmlformats.org/officeDocument/2006/relationships/tags" Target="../tags/tag155.xml"/><Relationship Id="rId88" Type="http://schemas.openxmlformats.org/officeDocument/2006/relationships/tags" Target="../tags/tag154.xml"/><Relationship Id="rId87" Type="http://schemas.openxmlformats.org/officeDocument/2006/relationships/tags" Target="../tags/tag153.xml"/><Relationship Id="rId86" Type="http://schemas.openxmlformats.org/officeDocument/2006/relationships/tags" Target="../tags/tag152.xml"/><Relationship Id="rId85" Type="http://schemas.openxmlformats.org/officeDocument/2006/relationships/tags" Target="../tags/tag151.xml"/><Relationship Id="rId84" Type="http://schemas.openxmlformats.org/officeDocument/2006/relationships/tags" Target="../tags/tag150.xml"/><Relationship Id="rId83" Type="http://schemas.openxmlformats.org/officeDocument/2006/relationships/tags" Target="../tags/tag149.xml"/><Relationship Id="rId82" Type="http://schemas.openxmlformats.org/officeDocument/2006/relationships/tags" Target="../tags/tag148.xml"/><Relationship Id="rId81" Type="http://schemas.openxmlformats.org/officeDocument/2006/relationships/tags" Target="../tags/tag147.xml"/><Relationship Id="rId80" Type="http://schemas.openxmlformats.org/officeDocument/2006/relationships/tags" Target="../tags/tag146.xml"/><Relationship Id="rId8" Type="http://schemas.openxmlformats.org/officeDocument/2006/relationships/tags" Target="../tags/tag74.xml"/><Relationship Id="rId79" Type="http://schemas.openxmlformats.org/officeDocument/2006/relationships/tags" Target="../tags/tag145.xml"/><Relationship Id="rId78" Type="http://schemas.openxmlformats.org/officeDocument/2006/relationships/tags" Target="../tags/tag144.xml"/><Relationship Id="rId77" Type="http://schemas.openxmlformats.org/officeDocument/2006/relationships/tags" Target="../tags/tag143.xml"/><Relationship Id="rId76" Type="http://schemas.openxmlformats.org/officeDocument/2006/relationships/tags" Target="../tags/tag142.xml"/><Relationship Id="rId75" Type="http://schemas.openxmlformats.org/officeDocument/2006/relationships/tags" Target="../tags/tag141.xml"/><Relationship Id="rId74" Type="http://schemas.openxmlformats.org/officeDocument/2006/relationships/tags" Target="../tags/tag140.xml"/><Relationship Id="rId73" Type="http://schemas.openxmlformats.org/officeDocument/2006/relationships/tags" Target="../tags/tag139.xml"/><Relationship Id="rId72" Type="http://schemas.openxmlformats.org/officeDocument/2006/relationships/tags" Target="../tags/tag138.xml"/><Relationship Id="rId71" Type="http://schemas.openxmlformats.org/officeDocument/2006/relationships/tags" Target="../tags/tag137.xml"/><Relationship Id="rId70" Type="http://schemas.openxmlformats.org/officeDocument/2006/relationships/tags" Target="../tags/tag136.xml"/><Relationship Id="rId7" Type="http://schemas.openxmlformats.org/officeDocument/2006/relationships/tags" Target="../tags/tag73.xml"/><Relationship Id="rId69" Type="http://schemas.openxmlformats.org/officeDocument/2006/relationships/tags" Target="../tags/tag135.xml"/><Relationship Id="rId68" Type="http://schemas.openxmlformats.org/officeDocument/2006/relationships/tags" Target="../tags/tag134.xml"/><Relationship Id="rId67" Type="http://schemas.openxmlformats.org/officeDocument/2006/relationships/tags" Target="../tags/tag133.xml"/><Relationship Id="rId66" Type="http://schemas.openxmlformats.org/officeDocument/2006/relationships/tags" Target="../tags/tag132.xml"/><Relationship Id="rId65" Type="http://schemas.openxmlformats.org/officeDocument/2006/relationships/tags" Target="../tags/tag131.xml"/><Relationship Id="rId64" Type="http://schemas.openxmlformats.org/officeDocument/2006/relationships/tags" Target="../tags/tag130.xml"/><Relationship Id="rId63" Type="http://schemas.openxmlformats.org/officeDocument/2006/relationships/tags" Target="../tags/tag129.xml"/><Relationship Id="rId62" Type="http://schemas.openxmlformats.org/officeDocument/2006/relationships/tags" Target="../tags/tag128.xml"/><Relationship Id="rId61" Type="http://schemas.openxmlformats.org/officeDocument/2006/relationships/tags" Target="../tags/tag127.xml"/><Relationship Id="rId60" Type="http://schemas.openxmlformats.org/officeDocument/2006/relationships/tags" Target="../tags/tag126.xml"/><Relationship Id="rId6" Type="http://schemas.openxmlformats.org/officeDocument/2006/relationships/tags" Target="../tags/tag72.xml"/><Relationship Id="rId59" Type="http://schemas.openxmlformats.org/officeDocument/2006/relationships/tags" Target="../tags/tag125.xml"/><Relationship Id="rId58" Type="http://schemas.openxmlformats.org/officeDocument/2006/relationships/tags" Target="../tags/tag124.xml"/><Relationship Id="rId57" Type="http://schemas.openxmlformats.org/officeDocument/2006/relationships/tags" Target="../tags/tag123.xml"/><Relationship Id="rId56" Type="http://schemas.openxmlformats.org/officeDocument/2006/relationships/tags" Target="../tags/tag122.xml"/><Relationship Id="rId55" Type="http://schemas.openxmlformats.org/officeDocument/2006/relationships/tags" Target="../tags/tag121.xml"/><Relationship Id="rId54" Type="http://schemas.openxmlformats.org/officeDocument/2006/relationships/tags" Target="../tags/tag120.xml"/><Relationship Id="rId53" Type="http://schemas.openxmlformats.org/officeDocument/2006/relationships/tags" Target="../tags/tag119.xml"/><Relationship Id="rId52" Type="http://schemas.openxmlformats.org/officeDocument/2006/relationships/tags" Target="../tags/tag118.xml"/><Relationship Id="rId51" Type="http://schemas.openxmlformats.org/officeDocument/2006/relationships/tags" Target="../tags/tag117.xml"/><Relationship Id="rId50" Type="http://schemas.openxmlformats.org/officeDocument/2006/relationships/tags" Target="../tags/tag116.xml"/><Relationship Id="rId5" Type="http://schemas.openxmlformats.org/officeDocument/2006/relationships/tags" Target="../tags/tag71.xml"/><Relationship Id="rId49" Type="http://schemas.openxmlformats.org/officeDocument/2006/relationships/tags" Target="../tags/tag115.xml"/><Relationship Id="rId48" Type="http://schemas.openxmlformats.org/officeDocument/2006/relationships/tags" Target="../tags/tag114.xml"/><Relationship Id="rId47" Type="http://schemas.openxmlformats.org/officeDocument/2006/relationships/tags" Target="../tags/tag113.xml"/><Relationship Id="rId46" Type="http://schemas.openxmlformats.org/officeDocument/2006/relationships/tags" Target="../tags/tag112.xml"/><Relationship Id="rId45" Type="http://schemas.openxmlformats.org/officeDocument/2006/relationships/tags" Target="../tags/tag111.xml"/><Relationship Id="rId44" Type="http://schemas.openxmlformats.org/officeDocument/2006/relationships/tags" Target="../tags/tag110.xml"/><Relationship Id="rId43" Type="http://schemas.openxmlformats.org/officeDocument/2006/relationships/tags" Target="../tags/tag109.xml"/><Relationship Id="rId42" Type="http://schemas.openxmlformats.org/officeDocument/2006/relationships/tags" Target="../tags/tag108.xml"/><Relationship Id="rId41" Type="http://schemas.openxmlformats.org/officeDocument/2006/relationships/tags" Target="../tags/tag107.xml"/><Relationship Id="rId40" Type="http://schemas.openxmlformats.org/officeDocument/2006/relationships/tags" Target="../tags/tag106.xml"/><Relationship Id="rId4" Type="http://schemas.openxmlformats.org/officeDocument/2006/relationships/tags" Target="../tags/tag70.xml"/><Relationship Id="rId39" Type="http://schemas.openxmlformats.org/officeDocument/2006/relationships/tags" Target="../tags/tag105.xml"/><Relationship Id="rId38" Type="http://schemas.openxmlformats.org/officeDocument/2006/relationships/tags" Target="../tags/tag104.xml"/><Relationship Id="rId37" Type="http://schemas.openxmlformats.org/officeDocument/2006/relationships/tags" Target="../tags/tag103.xml"/><Relationship Id="rId36" Type="http://schemas.openxmlformats.org/officeDocument/2006/relationships/tags" Target="../tags/tag102.xml"/><Relationship Id="rId35" Type="http://schemas.openxmlformats.org/officeDocument/2006/relationships/tags" Target="../tags/tag101.xml"/><Relationship Id="rId34" Type="http://schemas.openxmlformats.org/officeDocument/2006/relationships/tags" Target="../tags/tag100.xml"/><Relationship Id="rId33" Type="http://schemas.openxmlformats.org/officeDocument/2006/relationships/tags" Target="../tags/tag99.xml"/><Relationship Id="rId32" Type="http://schemas.openxmlformats.org/officeDocument/2006/relationships/tags" Target="../tags/tag98.xml"/><Relationship Id="rId31" Type="http://schemas.openxmlformats.org/officeDocument/2006/relationships/tags" Target="../tags/tag97.xml"/><Relationship Id="rId30" Type="http://schemas.openxmlformats.org/officeDocument/2006/relationships/tags" Target="../tags/tag96.xml"/><Relationship Id="rId3" Type="http://schemas.openxmlformats.org/officeDocument/2006/relationships/tags" Target="../tags/tag69.xml"/><Relationship Id="rId29" Type="http://schemas.openxmlformats.org/officeDocument/2006/relationships/tags" Target="../tags/tag95.xml"/><Relationship Id="rId28" Type="http://schemas.openxmlformats.org/officeDocument/2006/relationships/tags" Target="../tags/tag94.xml"/><Relationship Id="rId27" Type="http://schemas.openxmlformats.org/officeDocument/2006/relationships/tags" Target="../tags/tag93.xml"/><Relationship Id="rId26" Type="http://schemas.openxmlformats.org/officeDocument/2006/relationships/tags" Target="../tags/tag92.xml"/><Relationship Id="rId25" Type="http://schemas.openxmlformats.org/officeDocument/2006/relationships/tags" Target="../tags/tag91.xml"/><Relationship Id="rId24" Type="http://schemas.openxmlformats.org/officeDocument/2006/relationships/tags" Target="../tags/tag90.xml"/><Relationship Id="rId23" Type="http://schemas.openxmlformats.org/officeDocument/2006/relationships/tags" Target="../tags/tag89.xml"/><Relationship Id="rId22" Type="http://schemas.openxmlformats.org/officeDocument/2006/relationships/tags" Target="../tags/tag88.xml"/><Relationship Id="rId219" Type="http://schemas.openxmlformats.org/officeDocument/2006/relationships/slideLayout" Target="../slideLayouts/slideLayout1.xml"/><Relationship Id="rId218" Type="http://schemas.openxmlformats.org/officeDocument/2006/relationships/tags" Target="../tags/tag284.xml"/><Relationship Id="rId217" Type="http://schemas.openxmlformats.org/officeDocument/2006/relationships/tags" Target="../tags/tag283.xml"/><Relationship Id="rId216" Type="http://schemas.openxmlformats.org/officeDocument/2006/relationships/tags" Target="../tags/tag282.xml"/><Relationship Id="rId215" Type="http://schemas.openxmlformats.org/officeDocument/2006/relationships/tags" Target="../tags/tag281.xml"/><Relationship Id="rId214" Type="http://schemas.openxmlformats.org/officeDocument/2006/relationships/tags" Target="../tags/tag280.xml"/><Relationship Id="rId213" Type="http://schemas.openxmlformats.org/officeDocument/2006/relationships/tags" Target="../tags/tag279.xml"/><Relationship Id="rId212" Type="http://schemas.openxmlformats.org/officeDocument/2006/relationships/tags" Target="../tags/tag278.xml"/><Relationship Id="rId211" Type="http://schemas.openxmlformats.org/officeDocument/2006/relationships/tags" Target="../tags/tag277.xml"/><Relationship Id="rId210" Type="http://schemas.openxmlformats.org/officeDocument/2006/relationships/tags" Target="../tags/tag276.xml"/><Relationship Id="rId21" Type="http://schemas.openxmlformats.org/officeDocument/2006/relationships/tags" Target="../tags/tag87.xml"/><Relationship Id="rId209" Type="http://schemas.openxmlformats.org/officeDocument/2006/relationships/tags" Target="../tags/tag275.xml"/><Relationship Id="rId208" Type="http://schemas.openxmlformats.org/officeDocument/2006/relationships/tags" Target="../tags/tag274.xml"/><Relationship Id="rId207" Type="http://schemas.openxmlformats.org/officeDocument/2006/relationships/tags" Target="../tags/tag273.xml"/><Relationship Id="rId206" Type="http://schemas.openxmlformats.org/officeDocument/2006/relationships/tags" Target="../tags/tag272.xml"/><Relationship Id="rId205" Type="http://schemas.openxmlformats.org/officeDocument/2006/relationships/tags" Target="../tags/tag271.xml"/><Relationship Id="rId204" Type="http://schemas.openxmlformats.org/officeDocument/2006/relationships/tags" Target="../tags/tag270.xml"/><Relationship Id="rId203" Type="http://schemas.openxmlformats.org/officeDocument/2006/relationships/tags" Target="../tags/tag269.xml"/><Relationship Id="rId202" Type="http://schemas.openxmlformats.org/officeDocument/2006/relationships/tags" Target="../tags/tag268.xml"/><Relationship Id="rId201" Type="http://schemas.openxmlformats.org/officeDocument/2006/relationships/tags" Target="../tags/tag267.xml"/><Relationship Id="rId200" Type="http://schemas.openxmlformats.org/officeDocument/2006/relationships/tags" Target="../tags/tag266.xml"/><Relationship Id="rId20" Type="http://schemas.openxmlformats.org/officeDocument/2006/relationships/tags" Target="../tags/tag86.xml"/><Relationship Id="rId2" Type="http://schemas.openxmlformats.org/officeDocument/2006/relationships/tags" Target="../tags/tag68.xml"/><Relationship Id="rId199" Type="http://schemas.openxmlformats.org/officeDocument/2006/relationships/tags" Target="../tags/tag265.xml"/><Relationship Id="rId198" Type="http://schemas.openxmlformats.org/officeDocument/2006/relationships/tags" Target="../tags/tag264.xml"/><Relationship Id="rId197" Type="http://schemas.openxmlformats.org/officeDocument/2006/relationships/tags" Target="../tags/tag263.xml"/><Relationship Id="rId196" Type="http://schemas.openxmlformats.org/officeDocument/2006/relationships/tags" Target="../tags/tag262.xml"/><Relationship Id="rId195" Type="http://schemas.openxmlformats.org/officeDocument/2006/relationships/tags" Target="../tags/tag261.xml"/><Relationship Id="rId194" Type="http://schemas.openxmlformats.org/officeDocument/2006/relationships/tags" Target="../tags/tag260.xml"/><Relationship Id="rId193" Type="http://schemas.openxmlformats.org/officeDocument/2006/relationships/tags" Target="../tags/tag259.xml"/><Relationship Id="rId192" Type="http://schemas.openxmlformats.org/officeDocument/2006/relationships/tags" Target="../tags/tag258.xml"/><Relationship Id="rId191" Type="http://schemas.openxmlformats.org/officeDocument/2006/relationships/tags" Target="../tags/tag257.xml"/><Relationship Id="rId190" Type="http://schemas.openxmlformats.org/officeDocument/2006/relationships/tags" Target="../tags/tag256.xml"/><Relationship Id="rId19" Type="http://schemas.openxmlformats.org/officeDocument/2006/relationships/tags" Target="../tags/tag85.xml"/><Relationship Id="rId189" Type="http://schemas.openxmlformats.org/officeDocument/2006/relationships/tags" Target="../tags/tag255.xml"/><Relationship Id="rId188" Type="http://schemas.openxmlformats.org/officeDocument/2006/relationships/tags" Target="../tags/tag254.xml"/><Relationship Id="rId187" Type="http://schemas.openxmlformats.org/officeDocument/2006/relationships/tags" Target="../tags/tag253.xml"/><Relationship Id="rId186" Type="http://schemas.openxmlformats.org/officeDocument/2006/relationships/tags" Target="../tags/tag252.xml"/><Relationship Id="rId185" Type="http://schemas.openxmlformats.org/officeDocument/2006/relationships/tags" Target="../tags/tag251.xml"/><Relationship Id="rId184" Type="http://schemas.openxmlformats.org/officeDocument/2006/relationships/tags" Target="../tags/tag250.xml"/><Relationship Id="rId183" Type="http://schemas.openxmlformats.org/officeDocument/2006/relationships/tags" Target="../tags/tag249.xml"/><Relationship Id="rId182" Type="http://schemas.openxmlformats.org/officeDocument/2006/relationships/tags" Target="../tags/tag248.xml"/><Relationship Id="rId181" Type="http://schemas.openxmlformats.org/officeDocument/2006/relationships/tags" Target="../tags/tag247.xml"/><Relationship Id="rId180" Type="http://schemas.openxmlformats.org/officeDocument/2006/relationships/tags" Target="../tags/tag246.xml"/><Relationship Id="rId18" Type="http://schemas.openxmlformats.org/officeDocument/2006/relationships/tags" Target="../tags/tag84.xml"/><Relationship Id="rId179" Type="http://schemas.openxmlformats.org/officeDocument/2006/relationships/tags" Target="../tags/tag245.xml"/><Relationship Id="rId178" Type="http://schemas.openxmlformats.org/officeDocument/2006/relationships/tags" Target="../tags/tag244.xml"/><Relationship Id="rId177" Type="http://schemas.openxmlformats.org/officeDocument/2006/relationships/tags" Target="../tags/tag243.xml"/><Relationship Id="rId176" Type="http://schemas.openxmlformats.org/officeDocument/2006/relationships/tags" Target="../tags/tag242.xml"/><Relationship Id="rId175" Type="http://schemas.openxmlformats.org/officeDocument/2006/relationships/tags" Target="../tags/tag241.xml"/><Relationship Id="rId174" Type="http://schemas.openxmlformats.org/officeDocument/2006/relationships/tags" Target="../tags/tag240.xml"/><Relationship Id="rId173" Type="http://schemas.openxmlformats.org/officeDocument/2006/relationships/tags" Target="../tags/tag239.xml"/><Relationship Id="rId172" Type="http://schemas.openxmlformats.org/officeDocument/2006/relationships/tags" Target="../tags/tag238.xml"/><Relationship Id="rId171" Type="http://schemas.openxmlformats.org/officeDocument/2006/relationships/tags" Target="../tags/tag237.xml"/><Relationship Id="rId170" Type="http://schemas.openxmlformats.org/officeDocument/2006/relationships/tags" Target="../tags/tag236.xml"/><Relationship Id="rId17" Type="http://schemas.openxmlformats.org/officeDocument/2006/relationships/tags" Target="../tags/tag83.xml"/><Relationship Id="rId169" Type="http://schemas.openxmlformats.org/officeDocument/2006/relationships/tags" Target="../tags/tag235.xml"/><Relationship Id="rId168" Type="http://schemas.openxmlformats.org/officeDocument/2006/relationships/tags" Target="../tags/tag234.xml"/><Relationship Id="rId167" Type="http://schemas.openxmlformats.org/officeDocument/2006/relationships/tags" Target="../tags/tag233.xml"/><Relationship Id="rId166" Type="http://schemas.openxmlformats.org/officeDocument/2006/relationships/tags" Target="../tags/tag232.xml"/><Relationship Id="rId165" Type="http://schemas.openxmlformats.org/officeDocument/2006/relationships/tags" Target="../tags/tag231.xml"/><Relationship Id="rId164" Type="http://schemas.openxmlformats.org/officeDocument/2006/relationships/tags" Target="../tags/tag230.xml"/><Relationship Id="rId163" Type="http://schemas.openxmlformats.org/officeDocument/2006/relationships/tags" Target="../tags/tag229.xml"/><Relationship Id="rId162" Type="http://schemas.openxmlformats.org/officeDocument/2006/relationships/tags" Target="../tags/tag228.xml"/><Relationship Id="rId161" Type="http://schemas.openxmlformats.org/officeDocument/2006/relationships/tags" Target="../tags/tag227.xml"/><Relationship Id="rId160" Type="http://schemas.openxmlformats.org/officeDocument/2006/relationships/tags" Target="../tags/tag226.xml"/><Relationship Id="rId16" Type="http://schemas.openxmlformats.org/officeDocument/2006/relationships/tags" Target="../tags/tag82.xml"/><Relationship Id="rId159" Type="http://schemas.openxmlformats.org/officeDocument/2006/relationships/tags" Target="../tags/tag225.xml"/><Relationship Id="rId158" Type="http://schemas.openxmlformats.org/officeDocument/2006/relationships/tags" Target="../tags/tag224.xml"/><Relationship Id="rId157" Type="http://schemas.openxmlformats.org/officeDocument/2006/relationships/tags" Target="../tags/tag223.xml"/><Relationship Id="rId156" Type="http://schemas.openxmlformats.org/officeDocument/2006/relationships/tags" Target="../tags/tag222.xml"/><Relationship Id="rId155" Type="http://schemas.openxmlformats.org/officeDocument/2006/relationships/tags" Target="../tags/tag221.xml"/><Relationship Id="rId154" Type="http://schemas.openxmlformats.org/officeDocument/2006/relationships/tags" Target="../tags/tag220.xml"/><Relationship Id="rId153" Type="http://schemas.openxmlformats.org/officeDocument/2006/relationships/tags" Target="../tags/tag219.xml"/><Relationship Id="rId152" Type="http://schemas.openxmlformats.org/officeDocument/2006/relationships/tags" Target="../tags/tag218.xml"/><Relationship Id="rId151" Type="http://schemas.openxmlformats.org/officeDocument/2006/relationships/tags" Target="../tags/tag217.xml"/><Relationship Id="rId150" Type="http://schemas.openxmlformats.org/officeDocument/2006/relationships/tags" Target="../tags/tag216.xml"/><Relationship Id="rId15" Type="http://schemas.openxmlformats.org/officeDocument/2006/relationships/tags" Target="../tags/tag81.xml"/><Relationship Id="rId149" Type="http://schemas.openxmlformats.org/officeDocument/2006/relationships/tags" Target="../tags/tag215.xml"/><Relationship Id="rId148" Type="http://schemas.openxmlformats.org/officeDocument/2006/relationships/tags" Target="../tags/tag214.xml"/><Relationship Id="rId147" Type="http://schemas.openxmlformats.org/officeDocument/2006/relationships/tags" Target="../tags/tag213.xml"/><Relationship Id="rId146" Type="http://schemas.openxmlformats.org/officeDocument/2006/relationships/tags" Target="../tags/tag212.xml"/><Relationship Id="rId145" Type="http://schemas.openxmlformats.org/officeDocument/2006/relationships/tags" Target="../tags/tag211.xml"/><Relationship Id="rId144" Type="http://schemas.openxmlformats.org/officeDocument/2006/relationships/tags" Target="../tags/tag210.xml"/><Relationship Id="rId143" Type="http://schemas.openxmlformats.org/officeDocument/2006/relationships/tags" Target="../tags/tag209.xml"/><Relationship Id="rId142" Type="http://schemas.openxmlformats.org/officeDocument/2006/relationships/tags" Target="../tags/tag208.xml"/><Relationship Id="rId141" Type="http://schemas.openxmlformats.org/officeDocument/2006/relationships/tags" Target="../tags/tag207.xml"/><Relationship Id="rId140" Type="http://schemas.openxmlformats.org/officeDocument/2006/relationships/tags" Target="../tags/tag206.xml"/><Relationship Id="rId14" Type="http://schemas.openxmlformats.org/officeDocument/2006/relationships/tags" Target="../tags/tag80.xml"/><Relationship Id="rId139" Type="http://schemas.openxmlformats.org/officeDocument/2006/relationships/tags" Target="../tags/tag205.xml"/><Relationship Id="rId138" Type="http://schemas.openxmlformats.org/officeDocument/2006/relationships/tags" Target="../tags/tag204.xml"/><Relationship Id="rId137" Type="http://schemas.openxmlformats.org/officeDocument/2006/relationships/tags" Target="../tags/tag203.xml"/><Relationship Id="rId136" Type="http://schemas.openxmlformats.org/officeDocument/2006/relationships/tags" Target="../tags/tag202.xml"/><Relationship Id="rId135" Type="http://schemas.openxmlformats.org/officeDocument/2006/relationships/tags" Target="../tags/tag201.xml"/><Relationship Id="rId134" Type="http://schemas.openxmlformats.org/officeDocument/2006/relationships/tags" Target="../tags/tag200.xml"/><Relationship Id="rId133" Type="http://schemas.openxmlformats.org/officeDocument/2006/relationships/tags" Target="../tags/tag199.xml"/><Relationship Id="rId132" Type="http://schemas.openxmlformats.org/officeDocument/2006/relationships/tags" Target="../tags/tag198.xml"/><Relationship Id="rId131" Type="http://schemas.openxmlformats.org/officeDocument/2006/relationships/tags" Target="../tags/tag197.xml"/><Relationship Id="rId130" Type="http://schemas.openxmlformats.org/officeDocument/2006/relationships/tags" Target="../tags/tag196.xml"/><Relationship Id="rId13" Type="http://schemas.openxmlformats.org/officeDocument/2006/relationships/tags" Target="../tags/tag79.xml"/><Relationship Id="rId129" Type="http://schemas.openxmlformats.org/officeDocument/2006/relationships/tags" Target="../tags/tag195.xml"/><Relationship Id="rId128" Type="http://schemas.openxmlformats.org/officeDocument/2006/relationships/tags" Target="../tags/tag194.xml"/><Relationship Id="rId127" Type="http://schemas.openxmlformats.org/officeDocument/2006/relationships/tags" Target="../tags/tag193.xml"/><Relationship Id="rId126" Type="http://schemas.openxmlformats.org/officeDocument/2006/relationships/tags" Target="../tags/tag192.xml"/><Relationship Id="rId125" Type="http://schemas.openxmlformats.org/officeDocument/2006/relationships/tags" Target="../tags/tag191.xml"/><Relationship Id="rId124" Type="http://schemas.openxmlformats.org/officeDocument/2006/relationships/tags" Target="../tags/tag190.xml"/><Relationship Id="rId123" Type="http://schemas.openxmlformats.org/officeDocument/2006/relationships/tags" Target="../tags/tag189.xml"/><Relationship Id="rId122" Type="http://schemas.openxmlformats.org/officeDocument/2006/relationships/tags" Target="../tags/tag188.xml"/><Relationship Id="rId121" Type="http://schemas.openxmlformats.org/officeDocument/2006/relationships/tags" Target="../tags/tag187.xml"/><Relationship Id="rId120" Type="http://schemas.openxmlformats.org/officeDocument/2006/relationships/tags" Target="../tags/tag186.xml"/><Relationship Id="rId12" Type="http://schemas.openxmlformats.org/officeDocument/2006/relationships/tags" Target="../tags/tag78.xml"/><Relationship Id="rId119" Type="http://schemas.openxmlformats.org/officeDocument/2006/relationships/tags" Target="../tags/tag185.xml"/><Relationship Id="rId118" Type="http://schemas.openxmlformats.org/officeDocument/2006/relationships/tags" Target="../tags/tag184.xml"/><Relationship Id="rId117" Type="http://schemas.openxmlformats.org/officeDocument/2006/relationships/tags" Target="../tags/tag183.xml"/><Relationship Id="rId116" Type="http://schemas.openxmlformats.org/officeDocument/2006/relationships/tags" Target="../tags/tag182.xml"/><Relationship Id="rId115" Type="http://schemas.openxmlformats.org/officeDocument/2006/relationships/tags" Target="../tags/tag181.xml"/><Relationship Id="rId114" Type="http://schemas.openxmlformats.org/officeDocument/2006/relationships/tags" Target="../tags/tag180.xml"/><Relationship Id="rId113" Type="http://schemas.openxmlformats.org/officeDocument/2006/relationships/tags" Target="../tags/tag179.xml"/><Relationship Id="rId112" Type="http://schemas.openxmlformats.org/officeDocument/2006/relationships/tags" Target="../tags/tag178.xml"/><Relationship Id="rId111" Type="http://schemas.openxmlformats.org/officeDocument/2006/relationships/tags" Target="../tags/tag177.xml"/><Relationship Id="rId110" Type="http://schemas.openxmlformats.org/officeDocument/2006/relationships/tags" Target="../tags/tag176.xml"/><Relationship Id="rId11" Type="http://schemas.openxmlformats.org/officeDocument/2006/relationships/tags" Target="../tags/tag77.xml"/><Relationship Id="rId109" Type="http://schemas.openxmlformats.org/officeDocument/2006/relationships/tags" Target="../tags/tag175.xml"/><Relationship Id="rId108" Type="http://schemas.openxmlformats.org/officeDocument/2006/relationships/tags" Target="../tags/tag174.xml"/><Relationship Id="rId107" Type="http://schemas.openxmlformats.org/officeDocument/2006/relationships/tags" Target="../tags/tag173.xml"/><Relationship Id="rId106" Type="http://schemas.openxmlformats.org/officeDocument/2006/relationships/tags" Target="../tags/tag172.xml"/><Relationship Id="rId105" Type="http://schemas.openxmlformats.org/officeDocument/2006/relationships/tags" Target="../tags/tag171.xml"/><Relationship Id="rId104" Type="http://schemas.openxmlformats.org/officeDocument/2006/relationships/tags" Target="../tags/tag170.xml"/><Relationship Id="rId103" Type="http://schemas.openxmlformats.org/officeDocument/2006/relationships/tags" Target="../tags/tag169.xml"/><Relationship Id="rId102" Type="http://schemas.openxmlformats.org/officeDocument/2006/relationships/tags" Target="../tags/tag168.xml"/><Relationship Id="rId101" Type="http://schemas.openxmlformats.org/officeDocument/2006/relationships/tags" Target="../tags/tag167.xml"/><Relationship Id="rId100" Type="http://schemas.openxmlformats.org/officeDocument/2006/relationships/tags" Target="../tags/tag166.xml"/><Relationship Id="rId10" Type="http://schemas.openxmlformats.org/officeDocument/2006/relationships/tags" Target="../tags/tag76.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2" Type="http://schemas.openxmlformats.org/officeDocument/2006/relationships/slideLayout" Target="../slideLayouts/slideLayout1.xml"/><Relationship Id="rId11" Type="http://schemas.openxmlformats.org/officeDocument/2006/relationships/image" Target="../media/image7.png"/><Relationship Id="rId10" Type="http://schemas.openxmlformats.org/officeDocument/2006/relationships/tags" Target="../tags/tag293.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00.xml"/><Relationship Id="rId7" Type="http://schemas.openxmlformats.org/officeDocument/2006/relationships/tags" Target="../tags/tag299.xml"/><Relationship Id="rId6" Type="http://schemas.openxmlformats.org/officeDocument/2006/relationships/tags" Target="../tags/tag298.xml"/><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tags" Target="../tags/tag307.xml"/><Relationship Id="rId7" Type="http://schemas.openxmlformats.org/officeDocument/2006/relationships/tags" Target="../tags/tag306.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4" Type="http://schemas.openxmlformats.org/officeDocument/2006/relationships/slideLayout" Target="../slideLayouts/slideLayout1.xml"/><Relationship Id="rId13" Type="http://schemas.openxmlformats.org/officeDocument/2006/relationships/tags" Target="../tags/tag312.xml"/><Relationship Id="rId12" Type="http://schemas.openxmlformats.org/officeDocument/2006/relationships/tags" Target="../tags/tag311.xml"/><Relationship Id="rId11" Type="http://schemas.openxmlformats.org/officeDocument/2006/relationships/tags" Target="../tags/tag310.xml"/><Relationship Id="rId10" Type="http://schemas.openxmlformats.org/officeDocument/2006/relationships/tags" Target="../tags/tag309.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9" Type="http://schemas.openxmlformats.org/officeDocument/2006/relationships/tags" Target="../tags/tag320.xml"/><Relationship Id="rId8" Type="http://schemas.openxmlformats.org/officeDocument/2006/relationships/tags" Target="../tags/tag319.xml"/><Relationship Id="rId7" Type="http://schemas.openxmlformats.org/officeDocument/2006/relationships/tags" Target="../tags/tag318.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0" Type="http://schemas.openxmlformats.org/officeDocument/2006/relationships/slideLayout" Target="../slideLayouts/slideLayout1.xml"/><Relationship Id="rId2" Type="http://schemas.openxmlformats.org/officeDocument/2006/relationships/tags" Target="../tags/tag313.xml"/><Relationship Id="rId19" Type="http://schemas.openxmlformats.org/officeDocument/2006/relationships/tags" Target="../tags/tag330.xml"/><Relationship Id="rId18" Type="http://schemas.openxmlformats.org/officeDocument/2006/relationships/tags" Target="../tags/tag329.xml"/><Relationship Id="rId17" Type="http://schemas.openxmlformats.org/officeDocument/2006/relationships/tags" Target="../tags/tag328.xml"/><Relationship Id="rId16" Type="http://schemas.openxmlformats.org/officeDocument/2006/relationships/tags" Target="../tags/tag327.xml"/><Relationship Id="rId15" Type="http://schemas.openxmlformats.org/officeDocument/2006/relationships/tags" Target="../tags/tag326.xml"/><Relationship Id="rId14" Type="http://schemas.openxmlformats.org/officeDocument/2006/relationships/tags" Target="../tags/tag325.xml"/><Relationship Id="rId13" Type="http://schemas.openxmlformats.org/officeDocument/2006/relationships/tags" Target="../tags/tag324.xml"/><Relationship Id="rId12" Type="http://schemas.openxmlformats.org/officeDocument/2006/relationships/tags" Target="../tags/tag323.xml"/><Relationship Id="rId11" Type="http://schemas.openxmlformats.org/officeDocument/2006/relationships/tags" Target="../tags/tag322.xml"/><Relationship Id="rId10" Type="http://schemas.openxmlformats.org/officeDocument/2006/relationships/tags" Target="../tags/tag32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tags" Target="../tags/tag336.xml"/><Relationship Id="rId6" Type="http://schemas.openxmlformats.org/officeDocument/2006/relationships/tags" Target="../tags/tag335.xml"/><Relationship Id="rId5" Type="http://schemas.openxmlformats.org/officeDocument/2006/relationships/tags" Target="../tags/tag334.xml"/><Relationship Id="rId4" Type="http://schemas.openxmlformats.org/officeDocument/2006/relationships/tags" Target="../tags/tag333.xml"/><Relationship Id="rId3" Type="http://schemas.openxmlformats.org/officeDocument/2006/relationships/tags" Target="../tags/tag332.xml"/><Relationship Id="rId2" Type="http://schemas.openxmlformats.org/officeDocument/2006/relationships/tags" Target="../tags/tag331.xml"/><Relationship Id="rId17" Type="http://schemas.openxmlformats.org/officeDocument/2006/relationships/slideLayout" Target="../slideLayouts/slideLayout1.xml"/><Relationship Id="rId16" Type="http://schemas.openxmlformats.org/officeDocument/2006/relationships/tags" Target="../tags/tag345.xml"/><Relationship Id="rId15" Type="http://schemas.openxmlformats.org/officeDocument/2006/relationships/tags" Target="../tags/tag34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hyperlink" Target="https://haokan.baidu.com/v?pd=wisenatural&amp;vid=3765975475923215732" TargetMode="External"/><Relationship Id="rId2" Type="http://schemas.openxmlformats.org/officeDocument/2006/relationships/hyperlink" Target="https://www.bilibili.com/video/av375268693" TargetMode="Externa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9" Type="http://schemas.openxmlformats.org/officeDocument/2006/relationships/image" Target="../media/image2.svg"/><Relationship Id="rId8" Type="http://schemas.openxmlformats.org/officeDocument/2006/relationships/image" Target="../media/image12.png"/><Relationship Id="rId7" Type="http://schemas.openxmlformats.org/officeDocument/2006/relationships/tags" Target="../tags/tag349.xml"/><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image" Target="../media/image1.svg"/><Relationship Id="rId3" Type="http://schemas.openxmlformats.org/officeDocument/2006/relationships/image" Target="../media/image11.png"/><Relationship Id="rId21" Type="http://schemas.openxmlformats.org/officeDocument/2006/relationships/slideLayout" Target="../slideLayouts/slideLayout1.xml"/><Relationship Id="rId20" Type="http://schemas.openxmlformats.org/officeDocument/2006/relationships/image" Target="../media/image5.svg"/><Relationship Id="rId2" Type="http://schemas.openxmlformats.org/officeDocument/2006/relationships/tags" Target="../tags/tag346.xml"/><Relationship Id="rId19" Type="http://schemas.openxmlformats.org/officeDocument/2006/relationships/image" Target="../media/image15.png"/><Relationship Id="rId18" Type="http://schemas.openxmlformats.org/officeDocument/2006/relationships/tags" Target="../tags/tag354.xml"/><Relationship Id="rId17" Type="http://schemas.openxmlformats.org/officeDocument/2006/relationships/image" Target="../media/image4.svg"/><Relationship Id="rId16" Type="http://schemas.openxmlformats.org/officeDocument/2006/relationships/image" Target="../media/image14.png"/><Relationship Id="rId15" Type="http://schemas.openxmlformats.org/officeDocument/2006/relationships/tags" Target="../tags/tag353.xml"/><Relationship Id="rId14" Type="http://schemas.openxmlformats.org/officeDocument/2006/relationships/tags" Target="../tags/tag352.xml"/><Relationship Id="rId13" Type="http://schemas.openxmlformats.org/officeDocument/2006/relationships/tags" Target="../tags/tag351.xml"/><Relationship Id="rId12" Type="http://schemas.openxmlformats.org/officeDocument/2006/relationships/image" Target="../media/image3.svg"/><Relationship Id="rId11" Type="http://schemas.openxmlformats.org/officeDocument/2006/relationships/image" Target="../media/image13.png"/><Relationship Id="rId10" Type="http://schemas.openxmlformats.org/officeDocument/2006/relationships/tags" Target="../tags/tag350.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image" Target="../media/image17.png"/><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 Id="rId3" Type="http://schemas.openxmlformats.org/officeDocument/2006/relationships/tags" Target="../tags/tag356.xml"/><Relationship Id="rId22" Type="http://schemas.openxmlformats.org/officeDocument/2006/relationships/slideLayout" Target="../slideLayouts/slideLayout1.xml"/><Relationship Id="rId21" Type="http://schemas.openxmlformats.org/officeDocument/2006/relationships/tags" Target="../tags/tag373.xml"/><Relationship Id="rId20" Type="http://schemas.openxmlformats.org/officeDocument/2006/relationships/tags" Target="../tags/tag372.xml"/><Relationship Id="rId2" Type="http://schemas.openxmlformats.org/officeDocument/2006/relationships/tags" Target="../tags/tag355.xml"/><Relationship Id="rId19" Type="http://schemas.openxmlformats.org/officeDocument/2006/relationships/tags" Target="../tags/tag371.xml"/><Relationship Id="rId18" Type="http://schemas.openxmlformats.org/officeDocument/2006/relationships/tags" Target="../tags/tag370.xml"/><Relationship Id="rId17" Type="http://schemas.openxmlformats.org/officeDocument/2006/relationships/tags" Target="../tags/tag369.xml"/><Relationship Id="rId16" Type="http://schemas.openxmlformats.org/officeDocument/2006/relationships/tags" Target="../tags/tag368.xml"/><Relationship Id="rId15" Type="http://schemas.openxmlformats.org/officeDocument/2006/relationships/tags" Target="../tags/tag367.xml"/><Relationship Id="rId14" Type="http://schemas.openxmlformats.org/officeDocument/2006/relationships/tags" Target="../tags/tag366.xml"/><Relationship Id="rId13" Type="http://schemas.openxmlformats.org/officeDocument/2006/relationships/tags" Target="../tags/tag365.xml"/><Relationship Id="rId12" Type="http://schemas.openxmlformats.org/officeDocument/2006/relationships/tags" Target="../tags/tag364.xml"/><Relationship Id="rId11" Type="http://schemas.openxmlformats.org/officeDocument/2006/relationships/tags" Target="../tags/tag363.xml"/><Relationship Id="rId10" Type="http://schemas.openxmlformats.org/officeDocument/2006/relationships/tags" Target="../tags/tag362.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9" Type="http://schemas.openxmlformats.org/officeDocument/2006/relationships/tags" Target="../tags/tag381.xml"/><Relationship Id="rId8" Type="http://schemas.openxmlformats.org/officeDocument/2006/relationships/tags" Target="../tags/tag380.xml"/><Relationship Id="rId7" Type="http://schemas.openxmlformats.org/officeDocument/2006/relationships/tags" Target="../tags/tag379.xml"/><Relationship Id="rId6" Type="http://schemas.openxmlformats.org/officeDocument/2006/relationships/tags" Target="../tags/tag378.xml"/><Relationship Id="rId5" Type="http://schemas.openxmlformats.org/officeDocument/2006/relationships/tags" Target="../tags/tag377.xml"/><Relationship Id="rId4" Type="http://schemas.openxmlformats.org/officeDocument/2006/relationships/tags" Target="../tags/tag376.xml"/><Relationship Id="rId3" Type="http://schemas.openxmlformats.org/officeDocument/2006/relationships/tags" Target="../tags/tag375.xml"/><Relationship Id="rId2" Type="http://schemas.openxmlformats.org/officeDocument/2006/relationships/tags" Target="../tags/tag374.xml"/><Relationship Id="rId14" Type="http://schemas.openxmlformats.org/officeDocument/2006/relationships/slideLayout" Target="../slideLayouts/slideLayout1.xml"/><Relationship Id="rId13" Type="http://schemas.openxmlformats.org/officeDocument/2006/relationships/tags" Target="../tags/tag385.xml"/><Relationship Id="rId12" Type="http://schemas.openxmlformats.org/officeDocument/2006/relationships/tags" Target="../tags/tag384.xml"/><Relationship Id="rId11" Type="http://schemas.openxmlformats.org/officeDocument/2006/relationships/tags" Target="../tags/tag383.xml"/><Relationship Id="rId10" Type="http://schemas.openxmlformats.org/officeDocument/2006/relationships/tags" Target="../tags/tag382.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9" Type="http://schemas.openxmlformats.org/officeDocument/2006/relationships/tags" Target="../tags/tag393.xml"/><Relationship Id="rId8" Type="http://schemas.openxmlformats.org/officeDocument/2006/relationships/tags" Target="../tags/tag392.xml"/><Relationship Id="rId7" Type="http://schemas.openxmlformats.org/officeDocument/2006/relationships/tags" Target="../tags/tag391.xml"/><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6" Type="http://schemas.openxmlformats.org/officeDocument/2006/relationships/slideLayout" Target="../slideLayouts/slideLayout1.xml"/><Relationship Id="rId25" Type="http://schemas.openxmlformats.org/officeDocument/2006/relationships/tags" Target="../tags/tag409.xml"/><Relationship Id="rId24" Type="http://schemas.openxmlformats.org/officeDocument/2006/relationships/tags" Target="../tags/tag408.xml"/><Relationship Id="rId23" Type="http://schemas.openxmlformats.org/officeDocument/2006/relationships/tags" Target="../tags/tag407.xml"/><Relationship Id="rId22" Type="http://schemas.openxmlformats.org/officeDocument/2006/relationships/tags" Target="../tags/tag406.xml"/><Relationship Id="rId21" Type="http://schemas.openxmlformats.org/officeDocument/2006/relationships/tags" Target="../tags/tag405.xml"/><Relationship Id="rId20" Type="http://schemas.openxmlformats.org/officeDocument/2006/relationships/tags" Target="../tags/tag404.xml"/><Relationship Id="rId2" Type="http://schemas.openxmlformats.org/officeDocument/2006/relationships/tags" Target="../tags/tag386.xml"/><Relationship Id="rId19" Type="http://schemas.openxmlformats.org/officeDocument/2006/relationships/tags" Target="../tags/tag403.xml"/><Relationship Id="rId18" Type="http://schemas.openxmlformats.org/officeDocument/2006/relationships/tags" Target="../tags/tag402.xml"/><Relationship Id="rId17" Type="http://schemas.openxmlformats.org/officeDocument/2006/relationships/tags" Target="../tags/tag401.xml"/><Relationship Id="rId16" Type="http://schemas.openxmlformats.org/officeDocument/2006/relationships/tags" Target="../tags/tag400.xml"/><Relationship Id="rId15" Type="http://schemas.openxmlformats.org/officeDocument/2006/relationships/tags" Target="../tags/tag399.xml"/><Relationship Id="rId14" Type="http://schemas.openxmlformats.org/officeDocument/2006/relationships/tags" Target="../tags/tag398.xml"/><Relationship Id="rId13" Type="http://schemas.openxmlformats.org/officeDocument/2006/relationships/tags" Target="../tags/tag397.xml"/><Relationship Id="rId12" Type="http://schemas.openxmlformats.org/officeDocument/2006/relationships/tags" Target="../tags/tag396.xml"/><Relationship Id="rId11" Type="http://schemas.openxmlformats.org/officeDocument/2006/relationships/tags" Target="../tags/tag395.xml"/><Relationship Id="rId10" Type="http://schemas.openxmlformats.org/officeDocument/2006/relationships/tags" Target="../tags/tag394.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tags" Target="../tags/tag416.xml"/><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4" Type="http://schemas.openxmlformats.org/officeDocument/2006/relationships/slideLayout" Target="../slideLayouts/slideLayout1.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9" Type="http://schemas.openxmlformats.org/officeDocument/2006/relationships/slideLayout" Target="../slideLayouts/slideLayout1.xml"/><Relationship Id="rId28" Type="http://schemas.openxmlformats.org/officeDocument/2006/relationships/tags" Target="../tags/tag33.xml"/><Relationship Id="rId27" Type="http://schemas.openxmlformats.org/officeDocument/2006/relationships/tags" Target="../tags/tag32.xml"/><Relationship Id="rId26" Type="http://schemas.openxmlformats.org/officeDocument/2006/relationships/tags" Target="../tags/tag31.xml"/><Relationship Id="rId25" Type="http://schemas.openxmlformats.org/officeDocument/2006/relationships/tags" Target="../tags/tag3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tags" Target="../tags/tag27.xml"/><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657475" y="1721817"/>
            <a:ext cx="6877050" cy="1322070"/>
          </a:xfrm>
          <a:prstGeom prst="rect">
            <a:avLst/>
          </a:prstGeom>
          <a:noFill/>
        </p:spPr>
        <p:txBody>
          <a:bodyPr wrap="square" rtlCol="0">
            <a:spAutoFit/>
          </a:bodyPr>
          <a:lstStyle/>
          <a:p>
            <a:pPr algn="dist"/>
            <a:r>
              <a:rPr lang="zh-CN" sz="8000" b="1" dirty="0">
                <a:solidFill>
                  <a:srgbClr val="B45100"/>
                </a:solidFill>
                <a:latin typeface="默陌信笺手写体" panose="02010800040101010101" pitchFamily="2" charset="-122"/>
                <a:ea typeface="默陌信笺手写体" panose="02010800040101010101" pitchFamily="2" charset="-122"/>
              </a:rPr>
              <a:t>大学美育</a:t>
            </a:r>
            <a:endParaRPr lang="zh-CN" sz="8000" b="1" dirty="0">
              <a:solidFill>
                <a:srgbClr val="B45100"/>
              </a:solidFill>
              <a:latin typeface="默陌信笺手写体" panose="02010800040101010101" pitchFamily="2" charset="-122"/>
              <a:ea typeface="默陌信笺手写体" panose="02010800040101010101" pitchFamily="2" charset="-122"/>
            </a:endParaRPr>
          </a:p>
        </p:txBody>
      </p:sp>
      <p:grpSp>
        <p:nvGrpSpPr>
          <p:cNvPr id="5" name="组合 4"/>
          <p:cNvGrpSpPr/>
          <p:nvPr/>
        </p:nvGrpSpPr>
        <p:grpSpPr>
          <a:xfrm>
            <a:off x="4302760" y="3792855"/>
            <a:ext cx="2775585" cy="530860"/>
            <a:chOff x="3763380" y="4963325"/>
            <a:chExt cx="2412832" cy="530737"/>
          </a:xfrm>
        </p:grpSpPr>
        <p:grpSp>
          <p:nvGrpSpPr>
            <p:cNvPr id="6" name="组合 5"/>
            <p:cNvGrpSpPr/>
            <p:nvPr/>
          </p:nvGrpSpPr>
          <p:grpSpPr>
            <a:xfrm>
              <a:off x="3763380" y="4963325"/>
              <a:ext cx="415498" cy="415498"/>
              <a:chOff x="3763380" y="4963325"/>
              <a:chExt cx="415498" cy="415498"/>
            </a:xfrm>
          </p:grpSpPr>
          <p:sp>
            <p:nvSpPr>
              <p:cNvPr id="10" name="椭圆 9"/>
              <p:cNvSpPr/>
              <p:nvPr/>
            </p:nvSpPr>
            <p:spPr>
              <a:xfrm>
                <a:off x="3763380" y="4963325"/>
                <a:ext cx="415498" cy="415498"/>
              </a:xfrm>
              <a:prstGeom prst="ellipse">
                <a:avLst/>
              </a:prstGeom>
              <a:solidFill>
                <a:srgbClr val="FAB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50000"/>
                      <a:lumOff val="50000"/>
                    </a:schemeClr>
                  </a:solidFill>
                </a:endParaRPr>
              </a:p>
            </p:txBody>
          </p:sp>
          <p:sp>
            <p:nvSpPr>
              <p:cNvPr id="12" name="personal-id-card-of-a-man_47848"/>
              <p:cNvSpPr>
                <a:spLocks noChangeAspect="1"/>
              </p:cNvSpPr>
              <p:nvPr/>
            </p:nvSpPr>
            <p:spPr bwMode="auto">
              <a:xfrm>
                <a:off x="3820356" y="5055135"/>
                <a:ext cx="303138" cy="231878"/>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chemeClr val="bg1"/>
              </a:solidFill>
              <a:ln>
                <a:noFill/>
              </a:ln>
            </p:spPr>
          </p:sp>
        </p:grpSp>
        <p:sp>
          <p:nvSpPr>
            <p:cNvPr id="8" name="文本框 7"/>
            <p:cNvSpPr txBox="1"/>
            <p:nvPr/>
          </p:nvSpPr>
          <p:spPr>
            <a:xfrm>
              <a:off x="4309317" y="4972213"/>
              <a:ext cx="1866895" cy="521849"/>
            </a:xfrm>
            <a:prstGeom prst="rect">
              <a:avLst/>
            </a:prstGeom>
            <a:noFill/>
          </p:spPr>
          <p:txBody>
            <a:bodyPr wrap="square" rtlCol="0">
              <a:spAutoFit/>
            </a:bodyPr>
            <a:lstStyle/>
            <a:p>
              <a:pPr algn="dist"/>
              <a:r>
                <a:rPr lang="zh-CN" sz="2800" dirty="0">
                  <a:solidFill>
                    <a:schemeClr val="tx1">
                      <a:lumMod val="50000"/>
                      <a:lumOff val="50000"/>
                    </a:schemeClr>
                  </a:solidFill>
                  <a:latin typeface="黑体" panose="02010609060101010101" charset="-122"/>
                  <a:ea typeface="黑体" panose="02010609060101010101" charset="-122"/>
                </a:rPr>
                <a:t>北京出版社</a:t>
              </a:r>
              <a:endParaRPr lang="zh-CN" sz="2800" dirty="0">
                <a:solidFill>
                  <a:schemeClr val="tx1">
                    <a:lumMod val="50000"/>
                    <a:lumOff val="50000"/>
                  </a:schemeClr>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38225" y="314325"/>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869440" y="796290"/>
            <a:ext cx="2689225" cy="368300"/>
          </a:xfrm>
          <a:prstGeom prst="rect">
            <a:avLst/>
          </a:prstGeom>
          <a:noFill/>
        </p:spPr>
        <p:txBody>
          <a:bodyPr wrap="square" rtlCol="0">
            <a:spAutoFit/>
          </a:bodyPr>
          <a:p>
            <a:r>
              <a:rPr lang="zh-CN" altLang="en-US">
                <a:solidFill>
                  <a:schemeClr val="accent4">
                    <a:lumMod val="75000"/>
                  </a:schemeClr>
                </a:solidFill>
              </a:rPr>
              <a:t>“班级诗词大会”活动</a:t>
            </a:r>
            <a:endParaRPr lang="zh-CN" altLang="en-US">
              <a:solidFill>
                <a:schemeClr val="accent4">
                  <a:lumMod val="75000"/>
                </a:schemeClr>
              </a:solidFill>
            </a:endParaRPr>
          </a:p>
        </p:txBody>
      </p:sp>
      <p:pic>
        <p:nvPicPr>
          <p:cNvPr id="34" name="图片 33"/>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4724280" y="2342924"/>
            <a:ext cx="2749534" cy="2755631"/>
          </a:xfrm>
          <a:prstGeom prst="rect">
            <a:avLst/>
          </a:prstGeom>
        </p:spPr>
      </p:pic>
      <p:sp>
        <p:nvSpPr>
          <p:cNvPr id="43" name="矩形 42"/>
          <p:cNvSpPr/>
          <p:nvPr>
            <p:custDataLst>
              <p:tags r:id="rId4"/>
            </p:custDataLst>
          </p:nvPr>
        </p:nvSpPr>
        <p:spPr>
          <a:xfrm flipH="1">
            <a:off x="800559" y="1491068"/>
            <a:ext cx="3262884" cy="512867"/>
          </a:xfrm>
          <a:prstGeom prst="rect">
            <a:avLst/>
          </a:prstGeom>
        </p:spPr>
        <p:txBody>
          <a:bodyPr wrap="square" lIns="91440" tIns="45720" rIns="91440" bIns="45720" anchor="ctr">
            <a:normAutofit lnSpcReduction="10000"/>
          </a:bodyPr>
          <a:p>
            <a:pPr lvl="0" algn="l" defTabSz="913765">
              <a:lnSpc>
                <a:spcPct val="120000"/>
              </a:lnSpc>
              <a:spcBef>
                <a:spcPct val="0"/>
              </a:spcBef>
              <a:defRPr/>
            </a:pPr>
            <a:r>
              <a:rPr lang="zh-CN" altLang="en-US" sz="2400" b="1" spc="300">
                <a:solidFill>
                  <a:srgbClr val="000000">
                    <a:lumMod val="75000"/>
                    <a:lumOff val="25000"/>
                  </a:srgbClr>
                </a:solidFill>
                <a:latin typeface="黑体" panose="02010609060101010101" charset="-122"/>
                <a:ea typeface="黑体" panose="02010609060101010101" charset="-122"/>
              </a:rPr>
              <a:t>活动目标</a:t>
            </a:r>
            <a:endParaRPr lang="zh-CN" altLang="en-US" sz="2400" b="1" spc="300">
              <a:solidFill>
                <a:srgbClr val="000000">
                  <a:lumMod val="75000"/>
                  <a:lumOff val="25000"/>
                </a:srgbClr>
              </a:solidFill>
              <a:latin typeface="黑体" panose="02010609060101010101" charset="-122"/>
              <a:ea typeface="黑体" panose="02010609060101010101" charset="-122"/>
            </a:endParaRPr>
          </a:p>
        </p:txBody>
      </p:sp>
      <p:sp>
        <p:nvSpPr>
          <p:cNvPr id="77" name="矩形 76"/>
          <p:cNvSpPr/>
          <p:nvPr>
            <p:custDataLst>
              <p:tags r:id="rId5"/>
            </p:custDataLst>
          </p:nvPr>
        </p:nvSpPr>
        <p:spPr>
          <a:xfrm>
            <a:off x="8128554" y="1491068"/>
            <a:ext cx="3262885" cy="512867"/>
          </a:xfrm>
          <a:prstGeom prst="rect">
            <a:avLst/>
          </a:prstGeom>
        </p:spPr>
        <p:txBody>
          <a:bodyPr wrap="square" lIns="91440" tIns="45720" rIns="91440" bIns="45720" anchor="ctr">
            <a:normAutofit lnSpcReduction="10000"/>
          </a:bodyPr>
          <a:p>
            <a:pPr lvl="0" defTabSz="913765">
              <a:lnSpc>
                <a:spcPct val="120000"/>
              </a:lnSpc>
              <a:spcBef>
                <a:spcPct val="0"/>
              </a:spcBef>
              <a:defRPr/>
            </a:pPr>
            <a:r>
              <a:rPr lang="zh-CN" altLang="en-US" sz="2400" b="1" spc="300">
                <a:solidFill>
                  <a:srgbClr val="000000">
                    <a:lumMod val="75000"/>
                    <a:lumOff val="25000"/>
                  </a:srgbClr>
                </a:solidFill>
                <a:latin typeface="黑体" panose="02010609060101010101" charset="-122"/>
                <a:ea typeface="黑体" panose="02010609060101010101" charset="-122"/>
              </a:rPr>
              <a:t>活动任务</a:t>
            </a:r>
            <a:endParaRPr lang="zh-CN" altLang="en-US" sz="2400" b="1" spc="300">
              <a:solidFill>
                <a:srgbClr val="000000">
                  <a:lumMod val="75000"/>
                  <a:lumOff val="25000"/>
                </a:srgbClr>
              </a:solidFill>
              <a:latin typeface="黑体" panose="02010609060101010101" charset="-122"/>
              <a:ea typeface="黑体" panose="02010609060101010101" charset="-122"/>
            </a:endParaRPr>
          </a:p>
        </p:txBody>
      </p:sp>
      <p:sp>
        <p:nvSpPr>
          <p:cNvPr id="37" name="椭圆 36"/>
          <p:cNvSpPr/>
          <p:nvPr>
            <p:custDataLst>
              <p:tags r:id="rId6"/>
            </p:custDataLst>
          </p:nvPr>
        </p:nvSpPr>
        <p:spPr>
          <a:xfrm>
            <a:off x="4205409" y="3187955"/>
            <a:ext cx="1059473" cy="1059473"/>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lnSpc>
                <a:spcPct val="120000"/>
              </a:lnSpc>
            </a:pPr>
            <a:endParaRPr>
              <a:solidFill>
                <a:srgbClr val="000000">
                  <a:lumMod val="75000"/>
                  <a:lumOff val="25000"/>
                </a:srgbClr>
              </a:solidFill>
              <a:latin typeface="黑体" panose="02010609060101010101" charset="-122"/>
              <a:ea typeface="黑体" panose="02010609060101010101" charset="-122"/>
            </a:endParaRPr>
          </a:p>
        </p:txBody>
      </p:sp>
      <p:sp>
        <p:nvSpPr>
          <p:cNvPr id="38" name="任意多边形 37"/>
          <p:cNvSpPr/>
          <p:nvPr>
            <p:custDataLst>
              <p:tags r:id="rId7"/>
            </p:custDataLst>
          </p:nvPr>
        </p:nvSpPr>
        <p:spPr bwMode="auto">
          <a:xfrm>
            <a:off x="4510940" y="3498539"/>
            <a:ext cx="448410" cy="438304"/>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ysClr val="window" lastClr="FFFFFF"/>
          </a:solidFill>
          <a:ln>
            <a:noFill/>
          </a:ln>
        </p:spPr>
        <p:txBody>
          <a:bodyPr wrap="square" lIns="91440" tIns="45720" rIns="91440" bIns="45720">
            <a:normAutofit/>
          </a:bodyPr>
          <a:p>
            <a:pPr>
              <a:lnSpc>
                <a:spcPct val="120000"/>
              </a:lnSpc>
            </a:pPr>
            <a:endParaRPr lang="zh-CN" altLang="en-US">
              <a:solidFill>
                <a:srgbClr val="000000">
                  <a:lumMod val="75000"/>
                  <a:lumOff val="25000"/>
                </a:srgbClr>
              </a:solidFill>
              <a:latin typeface="黑体" panose="02010609060101010101" charset="-122"/>
              <a:ea typeface="黑体" panose="02010609060101010101" charset="-122"/>
            </a:endParaRPr>
          </a:p>
        </p:txBody>
      </p:sp>
      <p:sp>
        <p:nvSpPr>
          <p:cNvPr id="42" name="文本框 41"/>
          <p:cNvSpPr txBox="1"/>
          <p:nvPr>
            <p:custDataLst>
              <p:tags r:id="rId8"/>
            </p:custDataLst>
          </p:nvPr>
        </p:nvSpPr>
        <p:spPr>
          <a:xfrm flipH="1">
            <a:off x="658495" y="2067560"/>
            <a:ext cx="3546475" cy="3307080"/>
          </a:xfrm>
          <a:prstGeom prst="rect">
            <a:avLst/>
          </a:prstGeom>
          <a:noFill/>
        </p:spPr>
        <p:txBody>
          <a:bodyPr wrap="square" lIns="91440" tIns="45720" rIns="91440" bIns="45720" anchor="ctr" anchorCtr="0"/>
          <a:p>
            <a:pPr algn="just" defTabSz="913765">
              <a:lnSpc>
                <a:spcPct val="120000"/>
              </a:lnSpc>
              <a:spcBef>
                <a:spcPct val="0"/>
              </a:spcBef>
              <a:defRPr/>
            </a:pPr>
            <a:r>
              <a:rPr lang="zh-CN" altLang="en-US" sz="1600" spc="150">
                <a:solidFill>
                  <a:srgbClr val="000000">
                    <a:lumMod val="75000"/>
                    <a:lumOff val="25000"/>
                  </a:srgbClr>
                </a:solidFill>
                <a:latin typeface="黑体" panose="02010609060101010101" charset="-122"/>
                <a:ea typeface="黑体" panose="02010609060101010101" charset="-122"/>
              </a:rPr>
              <a:t>1. 通过活动学习、积累一定数量的古诗词，培养中华传统文化素养，为诗词鉴赏活动积累审美素材。</a:t>
            </a:r>
            <a:endParaRPr lang="zh-CN" altLang="en-US" sz="1600" spc="150">
              <a:solidFill>
                <a:srgbClr val="000000">
                  <a:lumMod val="75000"/>
                  <a:lumOff val="25000"/>
                </a:srgbClr>
              </a:solidFill>
              <a:latin typeface="黑体" panose="02010609060101010101" charset="-122"/>
              <a:ea typeface="黑体" panose="02010609060101010101" charset="-122"/>
            </a:endParaRPr>
          </a:p>
          <a:p>
            <a:pPr algn="just" defTabSz="913765">
              <a:lnSpc>
                <a:spcPct val="120000"/>
              </a:lnSpc>
              <a:spcBef>
                <a:spcPct val="0"/>
              </a:spcBef>
              <a:defRPr/>
            </a:pPr>
            <a:r>
              <a:rPr lang="zh-CN" altLang="en-US" sz="1600" spc="150">
                <a:solidFill>
                  <a:srgbClr val="000000">
                    <a:lumMod val="75000"/>
                    <a:lumOff val="25000"/>
                  </a:srgbClr>
                </a:solidFill>
                <a:latin typeface="黑体" panose="02010609060101010101" charset="-122"/>
                <a:ea typeface="黑体" panose="02010609060101010101" charset="-122"/>
              </a:rPr>
              <a:t>2. 从审美感受力出发，针对诗歌的韵律美、情感美现象，运用诵读、讨论、探究、合作等方法加以体验，尝试运用本主题的理论观点解析。</a:t>
            </a:r>
            <a:endParaRPr lang="zh-CN" altLang="en-US" sz="1600" spc="150">
              <a:solidFill>
                <a:srgbClr val="000000">
                  <a:lumMod val="75000"/>
                  <a:lumOff val="25000"/>
                </a:srgbClr>
              </a:solidFill>
              <a:latin typeface="黑体" panose="02010609060101010101" charset="-122"/>
              <a:ea typeface="黑体" panose="02010609060101010101" charset="-122"/>
            </a:endParaRPr>
          </a:p>
          <a:p>
            <a:pPr algn="just" defTabSz="913765">
              <a:lnSpc>
                <a:spcPct val="120000"/>
              </a:lnSpc>
              <a:spcBef>
                <a:spcPct val="0"/>
              </a:spcBef>
              <a:defRPr/>
            </a:pPr>
            <a:r>
              <a:rPr lang="zh-CN" altLang="en-US" sz="1600" spc="150">
                <a:solidFill>
                  <a:srgbClr val="000000">
                    <a:lumMod val="75000"/>
                    <a:lumOff val="25000"/>
                  </a:srgbClr>
                </a:solidFill>
                <a:latin typeface="黑体" panose="02010609060101010101" charset="-122"/>
                <a:ea typeface="黑体" panose="02010609060101010101" charset="-122"/>
              </a:rPr>
              <a:t>3. 从审美情趣入手，通过各类型活动，提高诗歌的审美趣味的同时提升中华传统文化修养。</a:t>
            </a:r>
            <a:endParaRPr lang="zh-CN" altLang="en-US" sz="1600" spc="150">
              <a:solidFill>
                <a:srgbClr val="000000">
                  <a:lumMod val="75000"/>
                  <a:lumOff val="25000"/>
                </a:srgbClr>
              </a:solidFill>
              <a:latin typeface="黑体" panose="02010609060101010101" charset="-122"/>
              <a:ea typeface="黑体" panose="02010609060101010101" charset="-122"/>
            </a:endParaRPr>
          </a:p>
        </p:txBody>
      </p:sp>
      <p:sp>
        <p:nvSpPr>
          <p:cNvPr id="78" name="椭圆 77"/>
          <p:cNvSpPr/>
          <p:nvPr>
            <p:custDataLst>
              <p:tags r:id="rId9"/>
            </p:custDataLst>
          </p:nvPr>
        </p:nvSpPr>
        <p:spPr>
          <a:xfrm flipH="1">
            <a:off x="6927118" y="3187955"/>
            <a:ext cx="1059473" cy="1059473"/>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lnSpc>
                <a:spcPct val="120000"/>
              </a:lnSpc>
            </a:pPr>
            <a:endParaRPr>
              <a:solidFill>
                <a:srgbClr val="000000">
                  <a:lumMod val="75000"/>
                  <a:lumOff val="25000"/>
                </a:srgbClr>
              </a:solidFill>
              <a:latin typeface="黑体" panose="02010609060101010101" charset="-122"/>
              <a:ea typeface="黑体" panose="02010609060101010101" charset="-122"/>
            </a:endParaRPr>
          </a:p>
        </p:txBody>
      </p:sp>
      <p:sp>
        <p:nvSpPr>
          <p:cNvPr id="79" name="任意多边形 78"/>
          <p:cNvSpPr/>
          <p:nvPr>
            <p:custDataLst>
              <p:tags r:id="rId10"/>
            </p:custDataLst>
          </p:nvPr>
        </p:nvSpPr>
        <p:spPr bwMode="auto">
          <a:xfrm flipH="1">
            <a:off x="7232650" y="3498539"/>
            <a:ext cx="448410" cy="438304"/>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ysClr val="window" lastClr="FFFFFF"/>
          </a:solidFill>
          <a:ln>
            <a:noFill/>
          </a:ln>
        </p:spPr>
        <p:txBody>
          <a:bodyPr wrap="square" lIns="91440" tIns="45720" rIns="91440" bIns="45720">
            <a:normAutofit/>
          </a:bodyPr>
          <a:p>
            <a:pPr>
              <a:lnSpc>
                <a:spcPct val="120000"/>
              </a:lnSpc>
            </a:pPr>
            <a:endParaRPr lang="zh-CN" altLang="en-US">
              <a:solidFill>
                <a:srgbClr val="000000">
                  <a:lumMod val="75000"/>
                  <a:lumOff val="25000"/>
                </a:srgbClr>
              </a:solidFill>
              <a:latin typeface="黑体" panose="02010609060101010101" charset="-122"/>
              <a:ea typeface="黑体" panose="02010609060101010101" charset="-122"/>
            </a:endParaRPr>
          </a:p>
        </p:txBody>
      </p:sp>
      <p:sp>
        <p:nvSpPr>
          <p:cNvPr id="76" name="文本框 75"/>
          <p:cNvSpPr txBox="1"/>
          <p:nvPr>
            <p:custDataLst>
              <p:tags r:id="rId11"/>
            </p:custDataLst>
          </p:nvPr>
        </p:nvSpPr>
        <p:spPr>
          <a:xfrm>
            <a:off x="8214360" y="2343150"/>
            <a:ext cx="3347720" cy="1500505"/>
          </a:xfrm>
          <a:prstGeom prst="rect">
            <a:avLst/>
          </a:prstGeom>
          <a:noFill/>
        </p:spPr>
        <p:txBody>
          <a:bodyPr wrap="square" lIns="91440" tIns="45720" rIns="91440" bIns="45720" anchor="ctr" anchorCtr="0"/>
          <a:p>
            <a:pPr defTabSz="913765">
              <a:lnSpc>
                <a:spcPct val="120000"/>
              </a:lnSpc>
              <a:spcBef>
                <a:spcPct val="0"/>
              </a:spcBef>
              <a:defRPr/>
            </a:pPr>
            <a:r>
              <a:rPr lang="zh-CN" altLang="en-US" sz="1600" spc="150">
                <a:solidFill>
                  <a:srgbClr val="000000">
                    <a:lumMod val="75000"/>
                    <a:lumOff val="25000"/>
                  </a:srgbClr>
                </a:solidFill>
                <a:latin typeface="黑体" panose="02010609060101010101" charset="-122"/>
                <a:ea typeface="黑体" panose="02010609060101010101" charset="-122"/>
              </a:rPr>
              <a:t>参赛对象：班级或学系的所有同学。班级按组，学系按班组织代表队参赛。每队 4～6 人为宜。</a:t>
            </a:r>
            <a:endParaRPr lang="zh-CN" altLang="en-US" sz="1600" spc="150">
              <a:solidFill>
                <a:srgbClr val="000000">
                  <a:lumMod val="75000"/>
                  <a:lumOff val="25000"/>
                </a:srgb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38225" y="314325"/>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869440" y="796290"/>
            <a:ext cx="2689225" cy="368300"/>
          </a:xfrm>
          <a:prstGeom prst="rect">
            <a:avLst/>
          </a:prstGeom>
          <a:noFill/>
        </p:spPr>
        <p:txBody>
          <a:bodyPr wrap="square" rtlCol="0">
            <a:spAutoFit/>
          </a:bodyPr>
          <a:p>
            <a:r>
              <a:rPr lang="zh-CN" altLang="en-US">
                <a:solidFill>
                  <a:schemeClr val="accent4">
                    <a:lumMod val="75000"/>
                  </a:schemeClr>
                </a:solidFill>
              </a:rPr>
              <a:t>“班级诗词大会”活动</a:t>
            </a:r>
            <a:endParaRPr lang="zh-CN" altLang="en-US">
              <a:solidFill>
                <a:schemeClr val="accent4">
                  <a:lumMod val="75000"/>
                </a:schemeClr>
              </a:solidFill>
            </a:endParaRPr>
          </a:p>
        </p:txBody>
      </p:sp>
      <p:sp>
        <p:nvSpPr>
          <p:cNvPr id="3" name="文本框 2"/>
          <p:cNvSpPr txBox="1"/>
          <p:nvPr/>
        </p:nvSpPr>
        <p:spPr>
          <a:xfrm>
            <a:off x="1257935" y="1095375"/>
            <a:ext cx="3129915" cy="368300"/>
          </a:xfrm>
          <a:prstGeom prst="rect">
            <a:avLst/>
          </a:prstGeom>
          <a:noFill/>
        </p:spPr>
        <p:txBody>
          <a:bodyPr wrap="square" rtlCol="0">
            <a:spAutoFit/>
          </a:bodyPr>
          <a:p>
            <a:r>
              <a:rPr lang="zh-CN" altLang="en-US"/>
              <a:t>活动步骤</a:t>
            </a:r>
            <a:endParaRPr lang="zh-CN" altLang="en-US"/>
          </a:p>
        </p:txBody>
      </p:sp>
      <p:sp>
        <p:nvSpPr>
          <p:cNvPr id="35" name="文本框 34"/>
          <p:cNvSpPr txBox="1"/>
          <p:nvPr>
            <p:custDataLst>
              <p:tags r:id="rId2"/>
            </p:custDataLst>
          </p:nvPr>
        </p:nvSpPr>
        <p:spPr bwMode="auto">
          <a:xfrm>
            <a:off x="365760" y="2276475"/>
            <a:ext cx="1924685" cy="1002030"/>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lstStyle/>
          <a:p>
            <a:pPr algn="l">
              <a:lnSpc>
                <a:spcPct val="120000"/>
              </a:lnSpc>
              <a:buClr>
                <a:prstClr val="white"/>
              </a:buClr>
              <a:defRPr/>
            </a:pPr>
            <a:r>
              <a:rPr lang="zh-CN" altLang="en-US" sz="1600" b="1" spc="30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布置任务，讲解要求，动员准备。</a:t>
            </a:r>
            <a:endParaRPr lang="zh-CN" altLang="en-US" sz="1600" b="1" spc="30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09" name="文本框 108"/>
          <p:cNvSpPr txBox="1"/>
          <p:nvPr>
            <p:custDataLst>
              <p:tags r:id="rId3"/>
            </p:custDataLst>
          </p:nvPr>
        </p:nvSpPr>
        <p:spPr bwMode="auto">
          <a:xfrm>
            <a:off x="4112895" y="1684655"/>
            <a:ext cx="2205990" cy="1593850"/>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lstStyle/>
          <a:p>
            <a:pPr algn="l">
              <a:lnSpc>
                <a:spcPct val="120000"/>
              </a:lnSpc>
              <a:buClr>
                <a:prstClr val="white"/>
              </a:buClr>
              <a:defRPr/>
            </a:pPr>
            <a:r>
              <a:rPr lang="zh-CN" altLang="en-US" sz="1600" b="1" spc="30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第二环节：一字多句（将搜集诗歌任务分到各组，各组长一起制定活动环节和规则）。</a:t>
            </a:r>
            <a:endParaRPr lang="zh-CN" altLang="en-US" sz="1600" b="1" spc="30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17" name="文本框 116"/>
          <p:cNvSpPr txBox="1"/>
          <p:nvPr>
            <p:custDataLst>
              <p:tags r:id="rId4"/>
            </p:custDataLst>
          </p:nvPr>
        </p:nvSpPr>
        <p:spPr bwMode="auto">
          <a:xfrm>
            <a:off x="7839710" y="2276475"/>
            <a:ext cx="1924685" cy="915670"/>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lstStyle/>
          <a:p>
            <a:pPr algn="l">
              <a:lnSpc>
                <a:spcPct val="120000"/>
              </a:lnSpc>
              <a:buClr>
                <a:prstClr val="white"/>
              </a:buClr>
              <a:defRPr/>
            </a:pPr>
            <a:r>
              <a:rPr lang="zh-CN" altLang="en-US" sz="1600" b="1" spc="30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活动总结：分理工科组和文科组。</a:t>
            </a:r>
            <a:endParaRPr lang="zh-CN" altLang="en-US" sz="1600" b="1" spc="30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05" name="文本框 104"/>
          <p:cNvSpPr txBox="1"/>
          <p:nvPr>
            <p:custDataLst>
              <p:tags r:id="rId5"/>
            </p:custDataLst>
          </p:nvPr>
        </p:nvSpPr>
        <p:spPr bwMode="auto">
          <a:xfrm>
            <a:off x="1910715" y="4003675"/>
            <a:ext cx="2320925" cy="1536700"/>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lstStyle/>
          <a:p>
            <a:pPr algn="l">
              <a:lnSpc>
                <a:spcPct val="120000"/>
              </a:lnSpc>
              <a:buClr>
                <a:prstClr val="white"/>
              </a:buClr>
              <a:defRPr/>
            </a:pPr>
            <a:r>
              <a:rPr lang="zh-CN" altLang="en-US" sz="1600" b="1" spc="30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第一环节：诗词接龙（将搜集诗歌任务分到各组，各组长一起制定活环节和规则）。</a:t>
            </a:r>
            <a:endParaRPr lang="zh-CN" altLang="en-US" sz="1600" b="1" spc="30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13" name="文本框 112"/>
          <p:cNvSpPr txBox="1"/>
          <p:nvPr>
            <p:custDataLst>
              <p:tags r:id="rId6"/>
            </p:custDataLst>
          </p:nvPr>
        </p:nvSpPr>
        <p:spPr bwMode="auto">
          <a:xfrm>
            <a:off x="6137910" y="4018280"/>
            <a:ext cx="2309495" cy="1522095"/>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lstStyle/>
          <a:p>
            <a:pPr algn="l">
              <a:lnSpc>
                <a:spcPct val="120000"/>
              </a:lnSpc>
              <a:buClr>
                <a:prstClr val="white"/>
              </a:buClr>
              <a:defRPr/>
            </a:pPr>
            <a:r>
              <a:rPr lang="zh-CN" altLang="en-US" sz="1600" b="1" spc="30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第三环节：眼疾手快（将搜集诗歌任务分到各组，各组长一起制定活动环节和规则）。</a:t>
            </a:r>
            <a:endParaRPr lang="zh-CN" altLang="en-US" sz="1600" b="1" spc="30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21" name="文本框 120"/>
          <p:cNvSpPr txBox="1"/>
          <p:nvPr>
            <p:custDataLst>
              <p:tags r:id="rId7"/>
            </p:custDataLst>
          </p:nvPr>
        </p:nvSpPr>
        <p:spPr bwMode="auto">
          <a:xfrm>
            <a:off x="9543415" y="4018280"/>
            <a:ext cx="1734820" cy="1367155"/>
          </a:xfrm>
          <a:prstGeom prst="rect">
            <a:avLst/>
          </a:prstGeom>
          <a:noFill/>
          <a:scene3d>
            <a:camera prst="orthographicFront">
              <a:rot lat="0" lon="0" rev="0"/>
            </a:camera>
            <a:lightRig rig="threePt" dir="t"/>
          </a:scene3d>
          <a:sp3d prstMaterial="matte">
            <a:bevelT w="1270" h="1270"/>
          </a:sp3d>
        </p:spPr>
        <p:txBody>
          <a:bodyPr wrap="square" lIns="91440" tIns="45720" rIns="91440" bIns="0" anchor="ctr" anchorCtr="0"/>
          <a:lstStyle/>
          <a:p>
            <a:pPr algn="l">
              <a:lnSpc>
                <a:spcPct val="120000"/>
              </a:lnSpc>
              <a:buClr>
                <a:prstClr val="white"/>
              </a:buClr>
              <a:defRPr/>
            </a:pPr>
            <a:r>
              <a:rPr lang="zh-CN" altLang="en-US" sz="1600" b="1" spc="30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老师进行审美指导、强调文学作品审美的三个抓手。</a:t>
            </a:r>
            <a:endParaRPr lang="zh-CN" altLang="en-US" sz="1600" b="1" spc="30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cxnSp>
        <p:nvCxnSpPr>
          <p:cNvPr id="63" name="直接连接符 62"/>
          <p:cNvCxnSpPr/>
          <p:nvPr>
            <p:custDataLst>
              <p:tags r:id="rId8"/>
            </p:custDataLst>
          </p:nvPr>
        </p:nvCxnSpPr>
        <p:spPr>
          <a:xfrm flipH="1">
            <a:off x="1423444" y="3641457"/>
            <a:ext cx="10438357" cy="0"/>
          </a:xfrm>
          <a:prstGeom prst="line">
            <a:avLst/>
          </a:prstGeom>
          <a:ln w="19050">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
        <p:nvSpPr>
          <p:cNvPr id="6" name="椭圆 5"/>
          <p:cNvSpPr/>
          <p:nvPr>
            <p:custDataLst>
              <p:tags r:id="rId9"/>
            </p:custDataLst>
          </p:nvPr>
        </p:nvSpPr>
        <p:spPr>
          <a:xfrm>
            <a:off x="698130" y="3278801"/>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58" name="任意多边形 57"/>
          <p:cNvSpPr/>
          <p:nvPr>
            <p:custDataLst>
              <p:tags r:id="rId10"/>
            </p:custDataLst>
          </p:nvPr>
        </p:nvSpPr>
        <p:spPr bwMode="auto">
          <a:xfrm>
            <a:off x="846714" y="3427384"/>
            <a:ext cx="428145" cy="428145"/>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rgbClr val="1F74AD"/>
          </a:solidFill>
          <a:ln>
            <a:noFill/>
          </a:ln>
        </p:spPr>
        <p:txBody>
          <a:bodyPr wrap="square" lIns="91440" tIns="45720" rIns="91440" bIns="45720" anchor="ctr">
            <a:normAutofit/>
          </a:bodyPr>
          <a:lstStyle/>
          <a:p>
            <a:pPr algn="ctr">
              <a:lnSpc>
                <a:spcPct val="12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39" name="椭圆 38"/>
          <p:cNvSpPr/>
          <p:nvPr>
            <p:custDataLst>
              <p:tags r:id="rId11"/>
            </p:custDataLst>
          </p:nvPr>
        </p:nvSpPr>
        <p:spPr>
          <a:xfrm>
            <a:off x="2511360" y="3278801"/>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60" name="任意多边形 59"/>
          <p:cNvSpPr/>
          <p:nvPr>
            <p:custDataLst>
              <p:tags r:id="rId12"/>
            </p:custDataLst>
          </p:nvPr>
        </p:nvSpPr>
        <p:spPr bwMode="auto">
          <a:xfrm>
            <a:off x="2659943" y="3427384"/>
            <a:ext cx="428145" cy="428145"/>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rgbClr val="3498DB"/>
          </a:solidFill>
          <a:ln>
            <a:noFill/>
          </a:ln>
        </p:spPr>
        <p:txBody>
          <a:bodyPr wrap="square" lIns="91440" tIns="45720" rIns="91440" bIns="45720" anchor="ctr">
            <a:normAutofit/>
          </a:bodyPr>
          <a:lstStyle/>
          <a:p>
            <a:pPr algn="ctr">
              <a:lnSpc>
                <a:spcPct val="12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69" name="椭圆 68"/>
          <p:cNvSpPr/>
          <p:nvPr>
            <p:custDataLst>
              <p:tags r:id="rId13"/>
            </p:custDataLst>
          </p:nvPr>
        </p:nvSpPr>
        <p:spPr>
          <a:xfrm>
            <a:off x="4324588" y="3278801"/>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8" name="任意多边形 7"/>
          <p:cNvSpPr/>
          <p:nvPr>
            <p:custDataLst>
              <p:tags r:id="rId14"/>
            </p:custDataLst>
          </p:nvPr>
        </p:nvSpPr>
        <p:spPr bwMode="auto">
          <a:xfrm>
            <a:off x="4473172" y="3427383"/>
            <a:ext cx="428145" cy="428145"/>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1AA3AA"/>
          </a:solidFill>
          <a:ln>
            <a:noFill/>
          </a:ln>
        </p:spPr>
        <p:txBody>
          <a:bodyPr wrap="square" lIns="91440" tIns="45720" rIns="91440" bIns="45720" anchor="ctr">
            <a:normAutofit/>
          </a:bodyPr>
          <a:lstStyle/>
          <a:p>
            <a:pPr algn="ctr">
              <a:lnSpc>
                <a:spcPct val="12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75" name="椭圆 74"/>
          <p:cNvSpPr/>
          <p:nvPr>
            <p:custDataLst>
              <p:tags r:id="rId15"/>
            </p:custDataLst>
          </p:nvPr>
        </p:nvSpPr>
        <p:spPr>
          <a:xfrm>
            <a:off x="7951044" y="3278801"/>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9" name="任意多边形 8"/>
          <p:cNvSpPr/>
          <p:nvPr>
            <p:custDataLst>
              <p:tags r:id="rId16"/>
            </p:custDataLst>
          </p:nvPr>
        </p:nvSpPr>
        <p:spPr bwMode="auto">
          <a:xfrm>
            <a:off x="8081173" y="3408930"/>
            <a:ext cx="465054" cy="46505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rgbClr val="9BBB59"/>
          </a:solidFill>
          <a:ln>
            <a:noFill/>
          </a:ln>
        </p:spPr>
        <p:txBody>
          <a:bodyPr wrap="square" lIns="91440" tIns="45720" rIns="91440" bIns="45720" anchor="ctr">
            <a:normAutofit/>
          </a:bodyPr>
          <a:lstStyle/>
          <a:p>
            <a:pPr algn="ctr">
              <a:lnSpc>
                <a:spcPct val="12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72" name="椭圆 71"/>
          <p:cNvSpPr/>
          <p:nvPr>
            <p:custDataLst>
              <p:tags r:id="rId17"/>
            </p:custDataLst>
          </p:nvPr>
        </p:nvSpPr>
        <p:spPr>
          <a:xfrm>
            <a:off x="6137816" y="3278801"/>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80" name="任意多边形 79"/>
          <p:cNvSpPr/>
          <p:nvPr>
            <p:custDataLst>
              <p:tags r:id="rId18"/>
            </p:custDataLst>
          </p:nvPr>
        </p:nvSpPr>
        <p:spPr bwMode="auto">
          <a:xfrm>
            <a:off x="6286400" y="3427385"/>
            <a:ext cx="428145" cy="428145"/>
          </a:xfrm>
          <a:custGeom>
            <a:avLst/>
            <a:gdLst>
              <a:gd name="T0" fmla="*/ 3413 w 6827"/>
              <a:gd name="T1" fmla="*/ 0 h 6827"/>
              <a:gd name="T2" fmla="*/ 0 w 6827"/>
              <a:gd name="T3" fmla="*/ 3413 h 6827"/>
              <a:gd name="T4" fmla="*/ 3413 w 6827"/>
              <a:gd name="T5" fmla="*/ 6827 h 6827"/>
              <a:gd name="T6" fmla="*/ 3516 w 6827"/>
              <a:gd name="T7" fmla="*/ 6822 h 6827"/>
              <a:gd name="T8" fmla="*/ 3528 w 6827"/>
              <a:gd name="T9" fmla="*/ 6824 h 6827"/>
              <a:gd name="T10" fmla="*/ 3556 w 6827"/>
              <a:gd name="T11" fmla="*/ 6827 h 6827"/>
              <a:gd name="T12" fmla="*/ 3595 w 6827"/>
              <a:gd name="T13" fmla="*/ 6821 h 6827"/>
              <a:gd name="T14" fmla="*/ 3610 w 6827"/>
              <a:gd name="T15" fmla="*/ 6817 h 6827"/>
              <a:gd name="T16" fmla="*/ 6827 w 6827"/>
              <a:gd name="T17" fmla="*/ 3413 h 6827"/>
              <a:gd name="T18" fmla="*/ 3413 w 6827"/>
              <a:gd name="T19" fmla="*/ 0 h 6827"/>
              <a:gd name="T20" fmla="*/ 5442 w 6827"/>
              <a:gd name="T21" fmla="*/ 5791 h 6827"/>
              <a:gd name="T22" fmla="*/ 5355 w 6827"/>
              <a:gd name="T23" fmla="*/ 5696 h 6827"/>
              <a:gd name="T24" fmla="*/ 4606 w 6827"/>
              <a:gd name="T25" fmla="*/ 5447 h 6827"/>
              <a:gd name="T26" fmla="*/ 4194 w 6827"/>
              <a:gd name="T27" fmla="*/ 4752 h 6827"/>
              <a:gd name="T28" fmla="*/ 4567 w 6827"/>
              <a:gd name="T29" fmla="*/ 4061 h 6827"/>
              <a:gd name="T30" fmla="*/ 4586 w 6827"/>
              <a:gd name="T31" fmla="*/ 3946 h 6827"/>
              <a:gd name="T32" fmla="*/ 4683 w 6827"/>
              <a:gd name="T33" fmla="*/ 3861 h 6827"/>
              <a:gd name="T34" fmla="*/ 4820 w 6827"/>
              <a:gd name="T35" fmla="*/ 3303 h 6827"/>
              <a:gd name="T36" fmla="*/ 4816 w 6827"/>
              <a:gd name="T37" fmla="*/ 3269 h 6827"/>
              <a:gd name="T38" fmla="*/ 4693 w 6827"/>
              <a:gd name="T39" fmla="*/ 3080 h 6827"/>
              <a:gd name="T40" fmla="*/ 4693 w 6827"/>
              <a:gd name="T41" fmla="*/ 2418 h 6827"/>
              <a:gd name="T42" fmla="*/ 4437 w 6827"/>
              <a:gd name="T43" fmla="*/ 1738 h 6827"/>
              <a:gd name="T44" fmla="*/ 3413 w 6827"/>
              <a:gd name="T45" fmla="*/ 1138 h 6827"/>
              <a:gd name="T46" fmla="*/ 2133 w 6827"/>
              <a:gd name="T47" fmla="*/ 2418 h 6827"/>
              <a:gd name="T48" fmla="*/ 2133 w 6827"/>
              <a:gd name="T49" fmla="*/ 3080 h 6827"/>
              <a:gd name="T50" fmla="*/ 2011 w 6827"/>
              <a:gd name="T51" fmla="*/ 3269 h 6827"/>
              <a:gd name="T52" fmla="*/ 2007 w 6827"/>
              <a:gd name="T53" fmla="*/ 3303 h 6827"/>
              <a:gd name="T54" fmla="*/ 2143 w 6827"/>
              <a:gd name="T55" fmla="*/ 3861 h 6827"/>
              <a:gd name="T56" fmla="*/ 2227 w 6827"/>
              <a:gd name="T57" fmla="*/ 3942 h 6827"/>
              <a:gd name="T58" fmla="*/ 2260 w 6827"/>
              <a:gd name="T59" fmla="*/ 4061 h 6827"/>
              <a:gd name="T60" fmla="*/ 2632 w 6827"/>
              <a:gd name="T61" fmla="*/ 4752 h 6827"/>
              <a:gd name="T62" fmla="*/ 2230 w 6827"/>
              <a:gd name="T63" fmla="*/ 5443 h 6827"/>
              <a:gd name="T64" fmla="*/ 1472 w 6827"/>
              <a:gd name="T65" fmla="*/ 5696 h 6827"/>
              <a:gd name="T66" fmla="*/ 1383 w 6827"/>
              <a:gd name="T67" fmla="*/ 5790 h 6827"/>
              <a:gd name="T68" fmla="*/ 284 w 6827"/>
              <a:gd name="T69" fmla="*/ 3413 h 6827"/>
              <a:gd name="T70" fmla="*/ 3413 w 6827"/>
              <a:gd name="T71" fmla="*/ 284 h 6827"/>
              <a:gd name="T72" fmla="*/ 6542 w 6827"/>
              <a:gd name="T73" fmla="*/ 3413 h 6827"/>
              <a:gd name="T74" fmla="*/ 5442 w 6827"/>
              <a:gd name="T75" fmla="*/ 5791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27" h="6827">
                <a:moveTo>
                  <a:pt x="3413" y="0"/>
                </a:moveTo>
                <a:cubicBezTo>
                  <a:pt x="1531" y="0"/>
                  <a:pt x="0" y="1531"/>
                  <a:pt x="0" y="3413"/>
                </a:cubicBezTo>
                <a:cubicBezTo>
                  <a:pt x="0" y="5296"/>
                  <a:pt x="1531" y="6827"/>
                  <a:pt x="3413" y="6827"/>
                </a:cubicBezTo>
                <a:cubicBezTo>
                  <a:pt x="3448" y="6827"/>
                  <a:pt x="3481" y="6822"/>
                  <a:pt x="3516" y="6822"/>
                </a:cubicBezTo>
                <a:lnTo>
                  <a:pt x="3528" y="6824"/>
                </a:lnTo>
                <a:cubicBezTo>
                  <a:pt x="3537" y="6826"/>
                  <a:pt x="3546" y="6827"/>
                  <a:pt x="3556" y="6827"/>
                </a:cubicBezTo>
                <a:cubicBezTo>
                  <a:pt x="3569" y="6827"/>
                  <a:pt x="3582" y="6825"/>
                  <a:pt x="3595" y="6821"/>
                </a:cubicBezTo>
                <a:lnTo>
                  <a:pt x="3610" y="6817"/>
                </a:lnTo>
                <a:cubicBezTo>
                  <a:pt x="5401" y="6713"/>
                  <a:pt x="6827" y="5229"/>
                  <a:pt x="6827" y="3413"/>
                </a:cubicBezTo>
                <a:cubicBezTo>
                  <a:pt x="6827" y="1531"/>
                  <a:pt x="5296" y="0"/>
                  <a:pt x="3413" y="0"/>
                </a:cubicBezTo>
                <a:close/>
                <a:moveTo>
                  <a:pt x="5442" y="5791"/>
                </a:moveTo>
                <a:cubicBezTo>
                  <a:pt x="5429" y="5747"/>
                  <a:pt x="5398" y="5711"/>
                  <a:pt x="5355" y="5696"/>
                </a:cubicBezTo>
                <a:lnTo>
                  <a:pt x="4606" y="5447"/>
                </a:lnTo>
                <a:cubicBezTo>
                  <a:pt x="4345" y="5338"/>
                  <a:pt x="4223" y="4920"/>
                  <a:pt x="4194" y="4752"/>
                </a:cubicBezTo>
                <a:cubicBezTo>
                  <a:pt x="4388" y="4572"/>
                  <a:pt x="4567" y="4304"/>
                  <a:pt x="4567" y="4061"/>
                </a:cubicBezTo>
                <a:cubicBezTo>
                  <a:pt x="4567" y="3979"/>
                  <a:pt x="4590" y="3947"/>
                  <a:pt x="4586" y="3946"/>
                </a:cubicBezTo>
                <a:cubicBezTo>
                  <a:pt x="4630" y="3935"/>
                  <a:pt x="4666" y="3904"/>
                  <a:pt x="4683" y="3861"/>
                </a:cubicBezTo>
                <a:cubicBezTo>
                  <a:pt x="4697" y="3826"/>
                  <a:pt x="4820" y="3514"/>
                  <a:pt x="4820" y="3303"/>
                </a:cubicBezTo>
                <a:cubicBezTo>
                  <a:pt x="4820" y="3291"/>
                  <a:pt x="4818" y="3280"/>
                  <a:pt x="4816" y="3269"/>
                </a:cubicBezTo>
                <a:cubicBezTo>
                  <a:pt x="4798" y="3197"/>
                  <a:pt x="4756" y="3125"/>
                  <a:pt x="4693" y="3080"/>
                </a:cubicBezTo>
                <a:lnTo>
                  <a:pt x="4693" y="2418"/>
                </a:lnTo>
                <a:cubicBezTo>
                  <a:pt x="4693" y="2009"/>
                  <a:pt x="4569" y="1837"/>
                  <a:pt x="4437" y="1738"/>
                </a:cubicBezTo>
                <a:cubicBezTo>
                  <a:pt x="4407" y="1534"/>
                  <a:pt x="4189" y="1138"/>
                  <a:pt x="3413" y="1138"/>
                </a:cubicBezTo>
                <a:cubicBezTo>
                  <a:pt x="2620" y="1138"/>
                  <a:pt x="2133" y="1884"/>
                  <a:pt x="2133" y="2418"/>
                </a:cubicBezTo>
                <a:lnTo>
                  <a:pt x="2133" y="3080"/>
                </a:lnTo>
                <a:cubicBezTo>
                  <a:pt x="2071" y="3125"/>
                  <a:pt x="2029" y="3197"/>
                  <a:pt x="2011" y="3269"/>
                </a:cubicBezTo>
                <a:cubicBezTo>
                  <a:pt x="2008" y="3280"/>
                  <a:pt x="2007" y="3292"/>
                  <a:pt x="2007" y="3303"/>
                </a:cubicBezTo>
                <a:cubicBezTo>
                  <a:pt x="2007" y="3514"/>
                  <a:pt x="2129" y="3826"/>
                  <a:pt x="2143" y="3861"/>
                </a:cubicBezTo>
                <a:cubicBezTo>
                  <a:pt x="2160" y="3904"/>
                  <a:pt x="2183" y="3931"/>
                  <a:pt x="2227" y="3942"/>
                </a:cubicBezTo>
                <a:cubicBezTo>
                  <a:pt x="2236" y="3947"/>
                  <a:pt x="2260" y="3979"/>
                  <a:pt x="2260" y="4061"/>
                </a:cubicBezTo>
                <a:cubicBezTo>
                  <a:pt x="2260" y="4304"/>
                  <a:pt x="2439" y="4572"/>
                  <a:pt x="2632" y="4752"/>
                </a:cubicBezTo>
                <a:cubicBezTo>
                  <a:pt x="2604" y="4919"/>
                  <a:pt x="2484" y="5338"/>
                  <a:pt x="2230" y="5443"/>
                </a:cubicBezTo>
                <a:lnTo>
                  <a:pt x="1472" y="5696"/>
                </a:lnTo>
                <a:cubicBezTo>
                  <a:pt x="1428" y="5711"/>
                  <a:pt x="1397" y="5747"/>
                  <a:pt x="1383" y="5790"/>
                </a:cubicBezTo>
                <a:cubicBezTo>
                  <a:pt x="712" y="5216"/>
                  <a:pt x="284" y="4364"/>
                  <a:pt x="284" y="3413"/>
                </a:cubicBezTo>
                <a:cubicBezTo>
                  <a:pt x="284" y="1688"/>
                  <a:pt x="1688" y="284"/>
                  <a:pt x="3413" y="284"/>
                </a:cubicBezTo>
                <a:cubicBezTo>
                  <a:pt x="5138" y="284"/>
                  <a:pt x="6542" y="1688"/>
                  <a:pt x="6542" y="3413"/>
                </a:cubicBezTo>
                <a:cubicBezTo>
                  <a:pt x="6542" y="4365"/>
                  <a:pt x="6114" y="5217"/>
                  <a:pt x="5442" y="5791"/>
                </a:cubicBezTo>
                <a:close/>
              </a:path>
            </a:pathLst>
          </a:custGeom>
          <a:solidFill>
            <a:srgbClr val="69A35B"/>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lnSpc>
                <a:spcPct val="12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48" name="椭圆 47"/>
          <p:cNvSpPr/>
          <p:nvPr>
            <p:custDataLst>
              <p:tags r:id="rId19"/>
            </p:custDataLst>
          </p:nvPr>
        </p:nvSpPr>
        <p:spPr>
          <a:xfrm>
            <a:off x="9764270" y="3278801"/>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81" name="任意多边形 80"/>
          <p:cNvSpPr/>
          <p:nvPr>
            <p:custDataLst>
              <p:tags r:id="rId20"/>
            </p:custDataLst>
          </p:nvPr>
        </p:nvSpPr>
        <p:spPr bwMode="auto">
          <a:xfrm>
            <a:off x="9894399" y="3408930"/>
            <a:ext cx="465054" cy="465054"/>
          </a:xfrm>
          <a:custGeom>
            <a:avLst/>
            <a:gdLst>
              <a:gd name="connsiteX0" fmla="*/ 257564 w 607639"/>
              <a:gd name="connsiteY0" fmla="*/ 92370 h 606722"/>
              <a:gd name="connsiteX1" fmla="*/ 277411 w 607639"/>
              <a:gd name="connsiteY1" fmla="*/ 112098 h 606722"/>
              <a:gd name="connsiteX2" fmla="*/ 277411 w 607639"/>
              <a:gd name="connsiteY2" fmla="*/ 329729 h 606722"/>
              <a:gd name="connsiteX3" fmla="*/ 495281 w 607639"/>
              <a:gd name="connsiteY3" fmla="*/ 329729 h 606722"/>
              <a:gd name="connsiteX4" fmla="*/ 515128 w 607639"/>
              <a:gd name="connsiteY4" fmla="*/ 349546 h 606722"/>
              <a:gd name="connsiteX5" fmla="*/ 257564 w 607639"/>
              <a:gd name="connsiteY5" fmla="*/ 606722 h 606722"/>
              <a:gd name="connsiteX6" fmla="*/ 0 w 607639"/>
              <a:gd name="connsiteY6" fmla="*/ 349546 h 606722"/>
              <a:gd name="connsiteX7" fmla="*/ 257564 w 607639"/>
              <a:gd name="connsiteY7" fmla="*/ 92370 h 606722"/>
              <a:gd name="connsiteX8" fmla="*/ 350027 w 607639"/>
              <a:gd name="connsiteY8" fmla="*/ 0 h 606722"/>
              <a:gd name="connsiteX9" fmla="*/ 607639 w 607639"/>
              <a:gd name="connsiteY9" fmla="*/ 257220 h 606722"/>
              <a:gd name="connsiteX10" fmla="*/ 587788 w 607639"/>
              <a:gd name="connsiteY10" fmla="*/ 277040 h 606722"/>
              <a:gd name="connsiteX11" fmla="*/ 350027 w 607639"/>
              <a:gd name="connsiteY11" fmla="*/ 277040 h 606722"/>
              <a:gd name="connsiteX12" fmla="*/ 330176 w 607639"/>
              <a:gd name="connsiteY12" fmla="*/ 257220 h 606722"/>
              <a:gd name="connsiteX13" fmla="*/ 330176 w 607639"/>
              <a:gd name="connsiteY13" fmla="*/ 19820 h 606722"/>
              <a:gd name="connsiteX14" fmla="*/ 350027 w 607639"/>
              <a:gd name="connsiteY1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07639" h="606722">
                <a:moveTo>
                  <a:pt x="257564" y="92370"/>
                </a:moveTo>
                <a:cubicBezTo>
                  <a:pt x="268511" y="92370"/>
                  <a:pt x="277411" y="101168"/>
                  <a:pt x="277411" y="112098"/>
                </a:cubicBezTo>
                <a:lnTo>
                  <a:pt x="277411" y="329729"/>
                </a:lnTo>
                <a:lnTo>
                  <a:pt x="495281" y="329729"/>
                </a:lnTo>
                <a:cubicBezTo>
                  <a:pt x="506228" y="329729"/>
                  <a:pt x="515128" y="338616"/>
                  <a:pt x="515128" y="349546"/>
                </a:cubicBezTo>
                <a:cubicBezTo>
                  <a:pt x="515128" y="491286"/>
                  <a:pt x="399607" y="606722"/>
                  <a:pt x="257564" y="606722"/>
                </a:cubicBezTo>
                <a:cubicBezTo>
                  <a:pt x="115521" y="606722"/>
                  <a:pt x="0" y="491286"/>
                  <a:pt x="0" y="349546"/>
                </a:cubicBezTo>
                <a:cubicBezTo>
                  <a:pt x="0" y="207717"/>
                  <a:pt x="115521" y="92370"/>
                  <a:pt x="257564" y="92370"/>
                </a:cubicBezTo>
                <a:close/>
                <a:moveTo>
                  <a:pt x="350027" y="0"/>
                </a:moveTo>
                <a:cubicBezTo>
                  <a:pt x="492007" y="0"/>
                  <a:pt x="607639" y="115367"/>
                  <a:pt x="607639" y="257220"/>
                </a:cubicBezTo>
                <a:cubicBezTo>
                  <a:pt x="607639" y="268152"/>
                  <a:pt x="598737" y="277040"/>
                  <a:pt x="587788" y="277040"/>
                </a:cubicBezTo>
                <a:lnTo>
                  <a:pt x="350027" y="277040"/>
                </a:lnTo>
                <a:cubicBezTo>
                  <a:pt x="339078" y="277040"/>
                  <a:pt x="330176" y="268152"/>
                  <a:pt x="330176" y="257220"/>
                </a:cubicBezTo>
                <a:lnTo>
                  <a:pt x="330176" y="19820"/>
                </a:lnTo>
                <a:cubicBezTo>
                  <a:pt x="330176" y="8888"/>
                  <a:pt x="339078" y="0"/>
                  <a:pt x="350027" y="0"/>
                </a:cubicBezTo>
                <a:close/>
              </a:path>
            </a:pathLst>
          </a:custGeom>
          <a:solidFill>
            <a:srgbClr val="FFC000"/>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lnSpc>
                <a:spcPct val="12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0" name="文本框 9"/>
          <p:cNvSpPr txBox="1"/>
          <p:nvPr>
            <p:custDataLst>
              <p:tags r:id="rId21"/>
            </p:custDataLst>
          </p:nvPr>
        </p:nvSpPr>
        <p:spPr>
          <a:xfrm>
            <a:off x="1644541" y="3416150"/>
            <a:ext cx="645722" cy="450615"/>
          </a:xfrm>
          <a:prstGeom prst="rect">
            <a:avLst/>
          </a:prstGeom>
          <a:solidFill>
            <a:sysClr val="window" lastClr="FFFFFF"/>
          </a:solidFill>
        </p:spPr>
        <p:txBody>
          <a:bodyPr wrap="square" lIns="91440" tIns="45720" rIns="91440" bIns="45720" anchor="ctr" anchorCtr="0">
            <a:normAutofit/>
          </a:bodyPr>
          <a:lstStyle/>
          <a:p>
            <a:pPr algn="ctr">
              <a:lnSpc>
                <a:spcPct val="120000"/>
              </a:lnSpc>
            </a:pPr>
            <a:r>
              <a:rPr lang="en-US" altLang="zh-CN" sz="1400" b="1"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1</a:t>
            </a:r>
            <a:endParaRPr lang="en-US" sz="1400" b="1"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22" name="文本框 121"/>
          <p:cNvSpPr txBox="1"/>
          <p:nvPr>
            <p:custDataLst>
              <p:tags r:id="rId22"/>
            </p:custDataLst>
          </p:nvPr>
        </p:nvSpPr>
        <p:spPr>
          <a:xfrm>
            <a:off x="3467187" y="3416150"/>
            <a:ext cx="645721" cy="450615"/>
          </a:xfrm>
          <a:prstGeom prst="rect">
            <a:avLst/>
          </a:prstGeom>
          <a:solidFill>
            <a:sysClr val="window" lastClr="FFFFFF"/>
          </a:solidFill>
        </p:spPr>
        <p:txBody>
          <a:bodyPr wrap="square" lIns="91440" tIns="45720" rIns="91440" bIns="45720" anchor="ctr" anchorCtr="0">
            <a:normAutofit/>
          </a:bodyPr>
          <a:lstStyle/>
          <a:p>
            <a:pPr algn="ctr">
              <a:lnSpc>
                <a:spcPct val="120000"/>
              </a:lnSpc>
            </a:pPr>
            <a:r>
              <a:rPr lang="en-US" sz="1400" b="1"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2</a:t>
            </a:r>
            <a:endParaRPr lang="en-US" sz="1400" b="1"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23" name="文本框 122"/>
          <p:cNvSpPr txBox="1"/>
          <p:nvPr>
            <p:custDataLst>
              <p:tags r:id="rId23"/>
            </p:custDataLst>
          </p:nvPr>
        </p:nvSpPr>
        <p:spPr>
          <a:xfrm>
            <a:off x="5270997" y="3416150"/>
            <a:ext cx="645721" cy="450615"/>
          </a:xfrm>
          <a:prstGeom prst="rect">
            <a:avLst/>
          </a:prstGeom>
          <a:solidFill>
            <a:sysClr val="window" lastClr="FFFFFF"/>
          </a:solidFill>
        </p:spPr>
        <p:txBody>
          <a:bodyPr wrap="square" lIns="91440" tIns="45720" rIns="91440" bIns="45720" anchor="ctr" anchorCtr="0">
            <a:noAutofit/>
          </a:bodyPr>
          <a:lstStyle/>
          <a:p>
            <a:pPr algn="ctr">
              <a:lnSpc>
                <a:spcPct val="120000"/>
              </a:lnSpc>
            </a:pPr>
            <a:r>
              <a:rPr lang="en-US" altLang="zh-CN" sz="1400" b="1"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3</a:t>
            </a:r>
            <a:endParaRPr lang="en-US" sz="1400" b="1"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24" name="文本框 123"/>
          <p:cNvSpPr txBox="1"/>
          <p:nvPr>
            <p:custDataLst>
              <p:tags r:id="rId24"/>
            </p:custDataLst>
          </p:nvPr>
        </p:nvSpPr>
        <p:spPr>
          <a:xfrm>
            <a:off x="7075688" y="3416150"/>
            <a:ext cx="643959" cy="450615"/>
          </a:xfrm>
          <a:prstGeom prst="rect">
            <a:avLst/>
          </a:prstGeom>
          <a:solidFill>
            <a:sysClr val="window" lastClr="FFFFFF"/>
          </a:solidFill>
        </p:spPr>
        <p:txBody>
          <a:bodyPr wrap="square" lIns="91440" tIns="45720" rIns="91440" bIns="45720" anchor="ctr" anchorCtr="0">
            <a:normAutofit/>
          </a:bodyPr>
          <a:lstStyle/>
          <a:p>
            <a:pPr algn="ctr">
              <a:lnSpc>
                <a:spcPct val="120000"/>
              </a:lnSpc>
            </a:pPr>
            <a:r>
              <a:rPr lang="en-US" altLang="zh-CN" sz="1400" b="1"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4</a:t>
            </a:r>
            <a:endParaRPr lang="en-US" sz="1400" b="1"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25" name="文本框 124"/>
          <p:cNvSpPr txBox="1"/>
          <p:nvPr>
            <p:custDataLst>
              <p:tags r:id="rId25"/>
            </p:custDataLst>
          </p:nvPr>
        </p:nvSpPr>
        <p:spPr>
          <a:xfrm>
            <a:off x="8897453" y="3404085"/>
            <a:ext cx="645721" cy="450615"/>
          </a:xfrm>
          <a:prstGeom prst="rect">
            <a:avLst/>
          </a:prstGeom>
          <a:solidFill>
            <a:sysClr val="window" lastClr="FFFFFF"/>
          </a:solidFill>
        </p:spPr>
        <p:txBody>
          <a:bodyPr wrap="square" lIns="91440" tIns="45720" rIns="91440" bIns="45720" anchor="ctr" anchorCtr="0">
            <a:normAutofit/>
          </a:bodyPr>
          <a:lstStyle/>
          <a:p>
            <a:pPr algn="ctr">
              <a:lnSpc>
                <a:spcPct val="120000"/>
              </a:lnSpc>
            </a:pPr>
            <a:r>
              <a:rPr lang="en-US" altLang="zh-CN" sz="1400" b="1"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5</a:t>
            </a:r>
            <a:endParaRPr lang="en-US" sz="1400" b="1"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1" name="文本框 10"/>
          <p:cNvSpPr txBox="1"/>
          <p:nvPr>
            <p:custDataLst>
              <p:tags r:id="rId26"/>
            </p:custDataLst>
          </p:nvPr>
        </p:nvSpPr>
        <p:spPr>
          <a:xfrm>
            <a:off x="10632273" y="3404085"/>
            <a:ext cx="645721" cy="450615"/>
          </a:xfrm>
          <a:prstGeom prst="rect">
            <a:avLst/>
          </a:prstGeom>
          <a:solidFill>
            <a:sysClr val="window" lastClr="FFFFFF"/>
          </a:solidFill>
        </p:spPr>
        <p:txBody>
          <a:bodyPr wrap="square" lIns="91440" tIns="45720" rIns="91440" bIns="45720" anchor="ctr" anchorCtr="0">
            <a:normAutofit/>
          </a:bodyPr>
          <a:p>
            <a:pPr algn="ctr">
              <a:lnSpc>
                <a:spcPct val="120000"/>
              </a:lnSpc>
            </a:pPr>
            <a:r>
              <a:rPr lang="en-US" altLang="zh-CN" sz="1400" b="1"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6</a:t>
            </a:r>
            <a:endParaRPr lang="en-US" sz="1400" b="1"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38225" y="314325"/>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869440" y="796290"/>
            <a:ext cx="2689225" cy="368300"/>
          </a:xfrm>
          <a:prstGeom prst="rect">
            <a:avLst/>
          </a:prstGeom>
          <a:noFill/>
        </p:spPr>
        <p:txBody>
          <a:bodyPr wrap="square" rtlCol="0">
            <a:spAutoFit/>
          </a:bodyPr>
          <a:p>
            <a:r>
              <a:rPr lang="zh-CN" altLang="en-US">
                <a:solidFill>
                  <a:schemeClr val="accent4">
                    <a:lumMod val="75000"/>
                  </a:schemeClr>
                </a:solidFill>
              </a:rPr>
              <a:t>“班级诗词大会”活动</a:t>
            </a:r>
            <a:endParaRPr lang="zh-CN" altLang="en-US">
              <a:solidFill>
                <a:schemeClr val="accent4">
                  <a:lumMod val="75000"/>
                </a:schemeClr>
              </a:solidFill>
            </a:endParaRPr>
          </a:p>
        </p:txBody>
      </p:sp>
      <p:sp>
        <p:nvSpPr>
          <p:cNvPr id="3" name="文本框 2"/>
          <p:cNvSpPr txBox="1"/>
          <p:nvPr/>
        </p:nvSpPr>
        <p:spPr>
          <a:xfrm>
            <a:off x="1257935" y="1095375"/>
            <a:ext cx="3129915" cy="368300"/>
          </a:xfrm>
          <a:prstGeom prst="rect">
            <a:avLst/>
          </a:prstGeom>
          <a:noFill/>
        </p:spPr>
        <p:txBody>
          <a:bodyPr wrap="square" rtlCol="0">
            <a:spAutoFit/>
          </a:bodyPr>
          <a:p>
            <a:r>
              <a:rPr lang="zh-CN" altLang="en-US"/>
              <a:t>活动指导</a:t>
            </a:r>
            <a:endParaRPr lang="zh-CN" altLang="en-US"/>
          </a:p>
        </p:txBody>
      </p:sp>
      <p:sp>
        <p:nvSpPr>
          <p:cNvPr id="253" name="任意多边形 252"/>
          <p:cNvSpPr/>
          <p:nvPr>
            <p:custDataLst>
              <p:tags r:id="rId2"/>
            </p:custDataLst>
          </p:nvPr>
        </p:nvSpPr>
        <p:spPr bwMode="auto">
          <a:xfrm>
            <a:off x="2694480" y="2248883"/>
            <a:ext cx="506725" cy="754115"/>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4" name="任意多边形 253"/>
          <p:cNvSpPr/>
          <p:nvPr>
            <p:custDataLst>
              <p:tags r:id="rId3"/>
            </p:custDataLst>
          </p:nvPr>
        </p:nvSpPr>
        <p:spPr bwMode="auto">
          <a:xfrm>
            <a:off x="2821161" y="2014425"/>
            <a:ext cx="225450" cy="218711"/>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5" name="任意多边形 254"/>
          <p:cNvSpPr/>
          <p:nvPr>
            <p:custDataLst>
              <p:tags r:id="rId4"/>
            </p:custDataLst>
          </p:nvPr>
        </p:nvSpPr>
        <p:spPr bwMode="auto">
          <a:xfrm>
            <a:off x="2640801" y="2093161"/>
            <a:ext cx="180360" cy="153972"/>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6" name="任意多边形 255"/>
          <p:cNvSpPr/>
          <p:nvPr>
            <p:custDataLst>
              <p:tags r:id="rId5"/>
            </p:custDataLst>
          </p:nvPr>
        </p:nvSpPr>
        <p:spPr bwMode="auto">
          <a:xfrm>
            <a:off x="2969314" y="1933940"/>
            <a:ext cx="191096" cy="171469"/>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7" name="任意多边形 256"/>
          <p:cNvSpPr/>
          <p:nvPr>
            <p:custDataLst>
              <p:tags r:id="rId6"/>
            </p:custDataLst>
          </p:nvPr>
        </p:nvSpPr>
        <p:spPr bwMode="auto">
          <a:xfrm>
            <a:off x="2567798" y="2224387"/>
            <a:ext cx="141711" cy="117229"/>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8" name="任意多边形 257"/>
          <p:cNvSpPr/>
          <p:nvPr>
            <p:custDataLst>
              <p:tags r:id="rId7"/>
            </p:custDataLst>
          </p:nvPr>
        </p:nvSpPr>
        <p:spPr bwMode="auto">
          <a:xfrm>
            <a:off x="2527003" y="2341616"/>
            <a:ext cx="173919" cy="129477"/>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9" name="任意多边形 258"/>
          <p:cNvSpPr/>
          <p:nvPr>
            <p:custDataLst>
              <p:tags r:id="rId8"/>
            </p:custDataLst>
          </p:nvPr>
        </p:nvSpPr>
        <p:spPr bwMode="auto">
          <a:xfrm>
            <a:off x="2563504" y="2460594"/>
            <a:ext cx="171771" cy="12072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0" name="任意多边形 259"/>
          <p:cNvSpPr/>
          <p:nvPr>
            <p:custDataLst>
              <p:tags r:id="rId9"/>
            </p:custDataLst>
          </p:nvPr>
        </p:nvSpPr>
        <p:spPr bwMode="auto">
          <a:xfrm>
            <a:off x="2413204" y="2418602"/>
            <a:ext cx="173919" cy="122478"/>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1" name="任意多边形 260"/>
          <p:cNvSpPr/>
          <p:nvPr>
            <p:custDataLst>
              <p:tags r:id="rId10"/>
            </p:custDataLst>
          </p:nvPr>
        </p:nvSpPr>
        <p:spPr bwMode="auto">
          <a:xfrm>
            <a:off x="2428235" y="2241884"/>
            <a:ext cx="173919" cy="131227"/>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2" name="任意多边形 261"/>
          <p:cNvSpPr/>
          <p:nvPr>
            <p:custDataLst>
              <p:tags r:id="rId11"/>
            </p:custDataLst>
          </p:nvPr>
        </p:nvSpPr>
        <p:spPr bwMode="auto">
          <a:xfrm>
            <a:off x="2363821" y="2338116"/>
            <a:ext cx="148153" cy="103232"/>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3" name="任意多边形 262"/>
          <p:cNvSpPr/>
          <p:nvPr>
            <p:custDataLst>
              <p:tags r:id="rId12"/>
            </p:custDataLst>
          </p:nvPr>
        </p:nvSpPr>
        <p:spPr bwMode="auto">
          <a:xfrm>
            <a:off x="2481913" y="2084413"/>
            <a:ext cx="120240" cy="104981"/>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4" name="任意多边形 263"/>
          <p:cNvSpPr/>
          <p:nvPr>
            <p:custDataLst>
              <p:tags r:id="rId13"/>
            </p:custDataLst>
          </p:nvPr>
        </p:nvSpPr>
        <p:spPr bwMode="auto">
          <a:xfrm>
            <a:off x="2370261" y="2014425"/>
            <a:ext cx="94474" cy="80486"/>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5" name="任意多边形 264"/>
          <p:cNvSpPr/>
          <p:nvPr>
            <p:custDataLst>
              <p:tags r:id="rId14"/>
            </p:custDataLst>
          </p:nvPr>
        </p:nvSpPr>
        <p:spPr bwMode="auto">
          <a:xfrm>
            <a:off x="2539886" y="1981181"/>
            <a:ext cx="118093" cy="101482"/>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6" name="任意多边形 265"/>
          <p:cNvSpPr/>
          <p:nvPr>
            <p:custDataLst>
              <p:tags r:id="rId15"/>
            </p:custDataLst>
          </p:nvPr>
        </p:nvSpPr>
        <p:spPr bwMode="auto">
          <a:xfrm>
            <a:off x="2554916" y="1853454"/>
            <a:ext cx="118093" cy="101482"/>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7" name="任意多边形 266"/>
          <p:cNvSpPr/>
          <p:nvPr>
            <p:custDataLst>
              <p:tags r:id="rId16"/>
            </p:custDataLst>
          </p:nvPr>
        </p:nvSpPr>
        <p:spPr bwMode="auto">
          <a:xfrm>
            <a:off x="2879134" y="1709980"/>
            <a:ext cx="133123" cy="113730"/>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8" name="任意多边形 267"/>
          <p:cNvSpPr/>
          <p:nvPr>
            <p:custDataLst>
              <p:tags r:id="rId17"/>
            </p:custDataLst>
          </p:nvPr>
        </p:nvSpPr>
        <p:spPr bwMode="auto">
          <a:xfrm>
            <a:off x="3334328" y="1986430"/>
            <a:ext cx="109505" cy="85735"/>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9" name="任意多边形 268"/>
          <p:cNvSpPr/>
          <p:nvPr>
            <p:custDataLst>
              <p:tags r:id="rId18"/>
            </p:custDataLst>
          </p:nvPr>
        </p:nvSpPr>
        <p:spPr bwMode="auto">
          <a:xfrm>
            <a:off x="3514688" y="2196393"/>
            <a:ext cx="107357" cy="85735"/>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0" name="任意多边形 269"/>
          <p:cNvSpPr/>
          <p:nvPr>
            <p:custDataLst>
              <p:tags r:id="rId19"/>
            </p:custDataLst>
          </p:nvPr>
        </p:nvSpPr>
        <p:spPr bwMode="auto">
          <a:xfrm>
            <a:off x="2271493" y="2208640"/>
            <a:ext cx="133123" cy="9273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1" name="任意多边形 270"/>
          <p:cNvSpPr/>
          <p:nvPr>
            <p:custDataLst>
              <p:tags r:id="rId20"/>
            </p:custDataLst>
          </p:nvPr>
        </p:nvSpPr>
        <p:spPr bwMode="auto">
          <a:xfrm>
            <a:off x="2885575" y="1869201"/>
            <a:ext cx="120240" cy="12072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2" name="任意多边形 271"/>
          <p:cNvSpPr/>
          <p:nvPr>
            <p:custDataLst>
              <p:tags r:id="rId21"/>
            </p:custDataLst>
          </p:nvPr>
        </p:nvSpPr>
        <p:spPr bwMode="auto">
          <a:xfrm>
            <a:off x="2391733" y="2156149"/>
            <a:ext cx="120240" cy="99733"/>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3" name="任意多边形 272"/>
          <p:cNvSpPr/>
          <p:nvPr>
            <p:custDataLst>
              <p:tags r:id="rId22"/>
            </p:custDataLst>
          </p:nvPr>
        </p:nvSpPr>
        <p:spPr bwMode="auto">
          <a:xfrm>
            <a:off x="2681597" y="1926941"/>
            <a:ext cx="173919" cy="171469"/>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4" name="任意多边形 273"/>
          <p:cNvSpPr/>
          <p:nvPr>
            <p:custDataLst>
              <p:tags r:id="rId23"/>
            </p:custDataLst>
          </p:nvPr>
        </p:nvSpPr>
        <p:spPr bwMode="auto">
          <a:xfrm>
            <a:off x="2962872" y="2105409"/>
            <a:ext cx="251216" cy="209962"/>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5" name="任意多边形 274"/>
          <p:cNvSpPr/>
          <p:nvPr>
            <p:custDataLst>
              <p:tags r:id="rId24"/>
            </p:custDataLst>
          </p:nvPr>
        </p:nvSpPr>
        <p:spPr bwMode="auto">
          <a:xfrm>
            <a:off x="3151821" y="2203391"/>
            <a:ext cx="161036" cy="129477"/>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6" name="任意多边形 275"/>
          <p:cNvSpPr/>
          <p:nvPr>
            <p:custDataLst>
              <p:tags r:id="rId25"/>
            </p:custDataLst>
          </p:nvPr>
        </p:nvSpPr>
        <p:spPr bwMode="auto">
          <a:xfrm>
            <a:off x="3319298" y="2208640"/>
            <a:ext cx="161036" cy="129477"/>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7" name="任意多边形 276"/>
          <p:cNvSpPr/>
          <p:nvPr>
            <p:custDataLst>
              <p:tags r:id="rId26"/>
            </p:custDataLst>
          </p:nvPr>
        </p:nvSpPr>
        <p:spPr bwMode="auto">
          <a:xfrm>
            <a:off x="3299974" y="2105409"/>
            <a:ext cx="165330" cy="127728"/>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8" name="任意多边形 277"/>
          <p:cNvSpPr/>
          <p:nvPr>
            <p:custDataLst>
              <p:tags r:id="rId27"/>
            </p:custDataLst>
          </p:nvPr>
        </p:nvSpPr>
        <p:spPr bwMode="auto">
          <a:xfrm>
            <a:off x="3166851" y="2024923"/>
            <a:ext cx="161036" cy="125977"/>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9" name="任意多边形 278"/>
          <p:cNvSpPr/>
          <p:nvPr>
            <p:custDataLst>
              <p:tags r:id="rId28"/>
            </p:custDataLst>
          </p:nvPr>
        </p:nvSpPr>
        <p:spPr bwMode="auto">
          <a:xfrm>
            <a:off x="3132497" y="1891947"/>
            <a:ext cx="161036" cy="127728"/>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80" name="任意多边形 279"/>
          <p:cNvSpPr/>
          <p:nvPr>
            <p:custDataLst>
              <p:tags r:id="rId29"/>
            </p:custDataLst>
          </p:nvPr>
        </p:nvSpPr>
        <p:spPr bwMode="auto">
          <a:xfrm>
            <a:off x="2982197" y="1783467"/>
            <a:ext cx="156742" cy="127728"/>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81" name="任意多边形 280"/>
          <p:cNvSpPr/>
          <p:nvPr>
            <p:custDataLst>
              <p:tags r:id="rId30"/>
            </p:custDataLst>
          </p:nvPr>
        </p:nvSpPr>
        <p:spPr bwMode="auto">
          <a:xfrm>
            <a:off x="2735275" y="1755472"/>
            <a:ext cx="154594" cy="145224"/>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82" name="任意多边形 281"/>
          <p:cNvSpPr/>
          <p:nvPr>
            <p:custDataLst>
              <p:tags r:id="rId31"/>
            </p:custDataLst>
          </p:nvPr>
        </p:nvSpPr>
        <p:spPr bwMode="auto">
          <a:xfrm>
            <a:off x="3192617" y="2436099"/>
            <a:ext cx="178213" cy="122478"/>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83" name="任意多边形 282"/>
          <p:cNvSpPr/>
          <p:nvPr>
            <p:custDataLst>
              <p:tags r:id="rId32"/>
            </p:custDataLst>
          </p:nvPr>
        </p:nvSpPr>
        <p:spPr bwMode="auto">
          <a:xfrm>
            <a:off x="3220529" y="2334617"/>
            <a:ext cx="163183" cy="124228"/>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84" name="任意多边形 283"/>
          <p:cNvSpPr/>
          <p:nvPr>
            <p:custDataLst>
              <p:tags r:id="rId33"/>
            </p:custDataLst>
          </p:nvPr>
        </p:nvSpPr>
        <p:spPr bwMode="auto">
          <a:xfrm>
            <a:off x="3430949" y="2296124"/>
            <a:ext cx="139565" cy="1119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85" name="任意多边形 284"/>
          <p:cNvSpPr/>
          <p:nvPr>
            <p:custDataLst>
              <p:tags r:id="rId34"/>
            </p:custDataLst>
          </p:nvPr>
        </p:nvSpPr>
        <p:spPr bwMode="auto">
          <a:xfrm>
            <a:off x="3411625" y="2387108"/>
            <a:ext cx="139565" cy="1119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5" name="矩形 4"/>
          <p:cNvSpPr/>
          <p:nvPr>
            <p:custDataLst>
              <p:tags r:id="rId35"/>
            </p:custDataLst>
          </p:nvPr>
        </p:nvSpPr>
        <p:spPr>
          <a:xfrm>
            <a:off x="2198639" y="3568646"/>
            <a:ext cx="1558800" cy="2539447"/>
          </a:xfrm>
          <a:prstGeom prst="rect">
            <a:avLst/>
          </a:prstGeom>
          <a:solidFill>
            <a:srgbClr val="1F74AD"/>
          </a:solidFill>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 name="椭圆 11"/>
          <p:cNvSpPr/>
          <p:nvPr>
            <p:custDataLst>
              <p:tags r:id="rId36"/>
            </p:custDataLst>
          </p:nvPr>
        </p:nvSpPr>
        <p:spPr>
          <a:xfrm>
            <a:off x="2198639" y="2969216"/>
            <a:ext cx="1565102" cy="1332140"/>
          </a:xfrm>
          <a:prstGeom prst="ellipse">
            <a:avLst/>
          </a:prstGeom>
          <a:solidFill>
            <a:srgbClr val="1F74AD"/>
          </a:solidFill>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 name="矩形 12"/>
          <p:cNvSpPr/>
          <p:nvPr>
            <p:custDataLst>
              <p:tags r:id="rId37"/>
            </p:custDataLst>
          </p:nvPr>
        </p:nvSpPr>
        <p:spPr>
          <a:xfrm>
            <a:off x="2653707" y="3009648"/>
            <a:ext cx="612668" cy="1015663"/>
          </a:xfrm>
          <a:prstGeom prst="rect">
            <a:avLst/>
          </a:prstGeom>
        </p:spPr>
        <p:txBody>
          <a:bodyPr wrap="square">
            <a:normAutofit fontScale="87500" lnSpcReduction="10000"/>
          </a:bodyPr>
          <a:p>
            <a:pPr algn="ctr">
              <a:lnSpc>
                <a:spcPct val="130000"/>
              </a:lnSpc>
            </a:pPr>
            <a:r>
              <a:rPr lang="en-US" sz="6000" b="1" spc="150" dirty="0">
                <a:solidFill>
                  <a:sysClr val="window" lastClr="FFFFFF"/>
                </a:solidFill>
                <a:latin typeface="Arial" panose="020B0604020202020204" pitchFamily="34" charset="0"/>
                <a:ea typeface="黑体" panose="02010609060101010101" charset="-122"/>
                <a:sym typeface="Arial" panose="020B0604020202020204" pitchFamily="34" charset="0"/>
              </a:rPr>
              <a:t>1</a:t>
            </a:r>
            <a:endParaRPr lang="en-US" sz="6000" b="1"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38" name="矩形 37"/>
          <p:cNvSpPr/>
          <p:nvPr>
            <p:custDataLst>
              <p:tags r:id="rId38"/>
            </p:custDataLst>
          </p:nvPr>
        </p:nvSpPr>
        <p:spPr>
          <a:xfrm>
            <a:off x="2251075" y="4082415"/>
            <a:ext cx="1417320" cy="1111885"/>
          </a:xfrm>
          <a:prstGeom prst="rect">
            <a:avLst/>
          </a:prstGeom>
        </p:spPr>
        <p:txBody>
          <a:bodyPr wrap="square" lIns="90000" tIns="46800" rIns="90000" bIns="0" anchor="ctr" anchorCtr="0">
            <a:normAutofit fontScale="90000"/>
          </a:bodyPr>
          <a:p>
            <a:pPr algn="l">
              <a:lnSpc>
                <a:spcPct val="120000"/>
              </a:lnSpc>
            </a:pPr>
            <a:r>
              <a:rPr lang="zh-CN" altLang="en-US"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rPr>
              <a:t>所有活动必须遵守法律法规和校纪。</a:t>
            </a:r>
            <a:endParaRPr lang="zh-CN" altLang="en-US"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187" name="任意多边形 186"/>
          <p:cNvSpPr/>
          <p:nvPr>
            <p:custDataLst>
              <p:tags r:id="rId39"/>
            </p:custDataLst>
          </p:nvPr>
        </p:nvSpPr>
        <p:spPr bwMode="auto">
          <a:xfrm>
            <a:off x="4155438" y="2060168"/>
            <a:ext cx="289003" cy="4300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8" name="任意多边形 187"/>
          <p:cNvSpPr/>
          <p:nvPr>
            <p:custDataLst>
              <p:tags r:id="rId40"/>
            </p:custDataLst>
          </p:nvPr>
        </p:nvSpPr>
        <p:spPr bwMode="auto">
          <a:xfrm>
            <a:off x="4227688" y="1926449"/>
            <a:ext cx="128582" cy="124738"/>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9" name="任意多边形 188"/>
          <p:cNvSpPr/>
          <p:nvPr>
            <p:custDataLst>
              <p:tags r:id="rId41"/>
            </p:custDataLst>
          </p:nvPr>
        </p:nvSpPr>
        <p:spPr bwMode="auto">
          <a:xfrm>
            <a:off x="4124823" y="1971355"/>
            <a:ext cx="102865" cy="87816"/>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0" name="任意多边形 189"/>
          <p:cNvSpPr/>
          <p:nvPr>
            <p:custDataLst>
              <p:tags r:id="rId42"/>
            </p:custDataLst>
          </p:nvPr>
        </p:nvSpPr>
        <p:spPr bwMode="auto">
          <a:xfrm>
            <a:off x="4312185" y="1880546"/>
            <a:ext cx="108989" cy="97795"/>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1" name="任意多边形 190"/>
          <p:cNvSpPr/>
          <p:nvPr>
            <p:custDataLst>
              <p:tags r:id="rId43"/>
            </p:custDataLst>
          </p:nvPr>
        </p:nvSpPr>
        <p:spPr bwMode="auto">
          <a:xfrm>
            <a:off x="4083187" y="2046198"/>
            <a:ext cx="80823" cy="66860"/>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2" name="任意多边形 191"/>
          <p:cNvSpPr/>
          <p:nvPr>
            <p:custDataLst>
              <p:tags r:id="rId44"/>
            </p:custDataLst>
          </p:nvPr>
        </p:nvSpPr>
        <p:spPr bwMode="auto">
          <a:xfrm>
            <a:off x="4059920" y="2113057"/>
            <a:ext cx="99192" cy="7384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3" name="任意多边形 192"/>
          <p:cNvSpPr/>
          <p:nvPr>
            <p:custDataLst>
              <p:tags r:id="rId45"/>
            </p:custDataLst>
          </p:nvPr>
        </p:nvSpPr>
        <p:spPr bwMode="auto">
          <a:xfrm>
            <a:off x="4080738" y="2180914"/>
            <a:ext cx="97967" cy="68856"/>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4" name="任意多边形 193"/>
          <p:cNvSpPr/>
          <p:nvPr>
            <p:custDataLst>
              <p:tags r:id="rId46"/>
            </p:custDataLst>
          </p:nvPr>
        </p:nvSpPr>
        <p:spPr bwMode="auto">
          <a:xfrm>
            <a:off x="3995017" y="2156965"/>
            <a:ext cx="99192" cy="69853"/>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5" name="任意多边形 194"/>
          <p:cNvSpPr/>
          <p:nvPr>
            <p:custDataLst>
              <p:tags r:id="rId47"/>
            </p:custDataLst>
          </p:nvPr>
        </p:nvSpPr>
        <p:spPr bwMode="auto">
          <a:xfrm>
            <a:off x="4003589" y="2056177"/>
            <a:ext cx="99192" cy="74843"/>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6" name="任意多边形 195"/>
          <p:cNvSpPr/>
          <p:nvPr>
            <p:custDataLst>
              <p:tags r:id="rId48"/>
            </p:custDataLst>
          </p:nvPr>
        </p:nvSpPr>
        <p:spPr bwMode="auto">
          <a:xfrm>
            <a:off x="3966852" y="2111061"/>
            <a:ext cx="84497" cy="58877"/>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7" name="任意多边形 196"/>
          <p:cNvSpPr/>
          <p:nvPr>
            <p:custDataLst>
              <p:tags r:id="rId49"/>
            </p:custDataLst>
          </p:nvPr>
        </p:nvSpPr>
        <p:spPr bwMode="auto">
          <a:xfrm>
            <a:off x="4034204" y="1966365"/>
            <a:ext cx="68577" cy="5987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8" name="任意多边形 197"/>
          <p:cNvSpPr/>
          <p:nvPr>
            <p:custDataLst>
              <p:tags r:id="rId50"/>
            </p:custDataLst>
          </p:nvPr>
        </p:nvSpPr>
        <p:spPr bwMode="auto">
          <a:xfrm>
            <a:off x="3970525" y="1926449"/>
            <a:ext cx="53882" cy="45904"/>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9" name="任意多边形 198"/>
          <p:cNvSpPr/>
          <p:nvPr>
            <p:custDataLst>
              <p:tags r:id="rId51"/>
            </p:custDataLst>
          </p:nvPr>
        </p:nvSpPr>
        <p:spPr bwMode="auto">
          <a:xfrm>
            <a:off x="4067268" y="1907489"/>
            <a:ext cx="67353" cy="57878"/>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0" name="任意多边形 199"/>
          <p:cNvSpPr/>
          <p:nvPr>
            <p:custDataLst>
              <p:tags r:id="rId52"/>
            </p:custDataLst>
          </p:nvPr>
        </p:nvSpPr>
        <p:spPr bwMode="auto">
          <a:xfrm>
            <a:off x="4075840" y="1834642"/>
            <a:ext cx="67353" cy="57878"/>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1" name="任意多边形 200"/>
          <p:cNvSpPr/>
          <p:nvPr>
            <p:custDataLst>
              <p:tags r:id="rId53"/>
            </p:custDataLst>
          </p:nvPr>
        </p:nvSpPr>
        <p:spPr bwMode="auto">
          <a:xfrm>
            <a:off x="4260753" y="1752814"/>
            <a:ext cx="75924" cy="64864"/>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2" name="任意多边形 201"/>
          <p:cNvSpPr/>
          <p:nvPr>
            <p:custDataLst>
              <p:tags r:id="rId54"/>
            </p:custDataLst>
          </p:nvPr>
        </p:nvSpPr>
        <p:spPr bwMode="auto">
          <a:xfrm>
            <a:off x="4520365" y="1910483"/>
            <a:ext cx="62454" cy="48898"/>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3" name="任意多边形 202"/>
          <p:cNvSpPr/>
          <p:nvPr>
            <p:custDataLst>
              <p:tags r:id="rId55"/>
            </p:custDataLst>
          </p:nvPr>
        </p:nvSpPr>
        <p:spPr bwMode="auto">
          <a:xfrm>
            <a:off x="4623231" y="2030231"/>
            <a:ext cx="61229" cy="48898"/>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4" name="任意多边形 203"/>
          <p:cNvSpPr/>
          <p:nvPr>
            <p:custDataLst>
              <p:tags r:id="rId56"/>
            </p:custDataLst>
          </p:nvPr>
        </p:nvSpPr>
        <p:spPr bwMode="auto">
          <a:xfrm>
            <a:off x="3914194" y="2037216"/>
            <a:ext cx="75924" cy="52889"/>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5" name="任意多边形 204"/>
          <p:cNvSpPr/>
          <p:nvPr>
            <p:custDataLst>
              <p:tags r:id="rId57"/>
            </p:custDataLst>
          </p:nvPr>
        </p:nvSpPr>
        <p:spPr bwMode="auto">
          <a:xfrm>
            <a:off x="4264426" y="1843623"/>
            <a:ext cx="68577" cy="68856"/>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6" name="任意多边形 205"/>
          <p:cNvSpPr/>
          <p:nvPr>
            <p:custDataLst>
              <p:tags r:id="rId58"/>
            </p:custDataLst>
          </p:nvPr>
        </p:nvSpPr>
        <p:spPr bwMode="auto">
          <a:xfrm>
            <a:off x="3982771" y="2007279"/>
            <a:ext cx="68577" cy="56881"/>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7" name="任意多边形 206"/>
          <p:cNvSpPr/>
          <p:nvPr>
            <p:custDataLst>
              <p:tags r:id="rId59"/>
            </p:custDataLst>
          </p:nvPr>
        </p:nvSpPr>
        <p:spPr bwMode="auto">
          <a:xfrm>
            <a:off x="4148091" y="1876554"/>
            <a:ext cx="99192" cy="97795"/>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8" name="任意多边形 207"/>
          <p:cNvSpPr/>
          <p:nvPr>
            <p:custDataLst>
              <p:tags r:id="rId60"/>
            </p:custDataLst>
          </p:nvPr>
        </p:nvSpPr>
        <p:spPr bwMode="auto">
          <a:xfrm>
            <a:off x="4308511" y="1978340"/>
            <a:ext cx="143277" cy="11974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9" name="任意多边形 208"/>
          <p:cNvSpPr/>
          <p:nvPr>
            <p:custDataLst>
              <p:tags r:id="rId61"/>
            </p:custDataLst>
          </p:nvPr>
        </p:nvSpPr>
        <p:spPr bwMode="auto">
          <a:xfrm>
            <a:off x="4416275" y="2034223"/>
            <a:ext cx="91844" cy="7384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0" name="任意多边形 209"/>
          <p:cNvSpPr/>
          <p:nvPr>
            <p:custDataLst>
              <p:tags r:id="rId62"/>
            </p:custDataLst>
          </p:nvPr>
        </p:nvSpPr>
        <p:spPr bwMode="auto">
          <a:xfrm>
            <a:off x="4511793" y="2037216"/>
            <a:ext cx="91844" cy="7384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1" name="任意多边形 210"/>
          <p:cNvSpPr/>
          <p:nvPr>
            <p:custDataLst>
              <p:tags r:id="rId63"/>
            </p:custDataLst>
          </p:nvPr>
        </p:nvSpPr>
        <p:spPr bwMode="auto">
          <a:xfrm>
            <a:off x="4500772" y="1978340"/>
            <a:ext cx="94294" cy="72847"/>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2" name="任意多边形 211"/>
          <p:cNvSpPr/>
          <p:nvPr>
            <p:custDataLst>
              <p:tags r:id="rId64"/>
            </p:custDataLst>
          </p:nvPr>
        </p:nvSpPr>
        <p:spPr bwMode="auto">
          <a:xfrm>
            <a:off x="4424847" y="1932437"/>
            <a:ext cx="91844" cy="7184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3" name="任意多边形 212"/>
          <p:cNvSpPr/>
          <p:nvPr>
            <p:custDataLst>
              <p:tags r:id="rId65"/>
            </p:custDataLst>
          </p:nvPr>
        </p:nvSpPr>
        <p:spPr bwMode="auto">
          <a:xfrm>
            <a:off x="4405254" y="1856596"/>
            <a:ext cx="91844" cy="72847"/>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4" name="任意多边形 213"/>
          <p:cNvSpPr/>
          <p:nvPr>
            <p:custDataLst>
              <p:tags r:id="rId66"/>
            </p:custDataLst>
          </p:nvPr>
        </p:nvSpPr>
        <p:spPr bwMode="auto">
          <a:xfrm>
            <a:off x="4319533" y="1794726"/>
            <a:ext cx="89395" cy="72847"/>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5" name="任意多边形 214"/>
          <p:cNvSpPr/>
          <p:nvPr>
            <p:custDataLst>
              <p:tags r:id="rId67"/>
            </p:custDataLst>
          </p:nvPr>
        </p:nvSpPr>
        <p:spPr bwMode="auto">
          <a:xfrm>
            <a:off x="4178705" y="1778759"/>
            <a:ext cx="88170" cy="82826"/>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6" name="任意多边形 215"/>
          <p:cNvSpPr/>
          <p:nvPr>
            <p:custDataLst>
              <p:tags r:id="rId68"/>
            </p:custDataLst>
          </p:nvPr>
        </p:nvSpPr>
        <p:spPr bwMode="auto">
          <a:xfrm>
            <a:off x="4439542" y="2166944"/>
            <a:ext cx="101641" cy="69853"/>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7" name="任意多边形 216"/>
          <p:cNvSpPr/>
          <p:nvPr>
            <p:custDataLst>
              <p:tags r:id="rId69"/>
            </p:custDataLst>
          </p:nvPr>
        </p:nvSpPr>
        <p:spPr bwMode="auto">
          <a:xfrm>
            <a:off x="4455462" y="2109065"/>
            <a:ext cx="93069" cy="70851"/>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8" name="任意多边形 217"/>
          <p:cNvSpPr/>
          <p:nvPr>
            <p:custDataLst>
              <p:tags r:id="rId70"/>
            </p:custDataLst>
          </p:nvPr>
        </p:nvSpPr>
        <p:spPr bwMode="auto">
          <a:xfrm>
            <a:off x="4575471" y="2087111"/>
            <a:ext cx="79599" cy="63866"/>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9" name="任意多边形 218"/>
          <p:cNvSpPr/>
          <p:nvPr>
            <p:custDataLst>
              <p:tags r:id="rId71"/>
            </p:custDataLst>
          </p:nvPr>
        </p:nvSpPr>
        <p:spPr bwMode="auto">
          <a:xfrm>
            <a:off x="4564450" y="2139002"/>
            <a:ext cx="79599" cy="63866"/>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0" name="任意多边形 219"/>
          <p:cNvSpPr/>
          <p:nvPr>
            <p:custDataLst>
              <p:tags r:id="rId72"/>
            </p:custDataLst>
          </p:nvPr>
        </p:nvSpPr>
        <p:spPr bwMode="auto">
          <a:xfrm>
            <a:off x="4829807" y="2267927"/>
            <a:ext cx="222432" cy="331025"/>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1" name="任意多边形 220"/>
          <p:cNvSpPr/>
          <p:nvPr>
            <p:custDataLst>
              <p:tags r:id="rId73"/>
            </p:custDataLst>
          </p:nvPr>
        </p:nvSpPr>
        <p:spPr bwMode="auto">
          <a:xfrm>
            <a:off x="4885415" y="2165010"/>
            <a:ext cx="98963" cy="96005"/>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2" name="任意多边形 221"/>
          <p:cNvSpPr/>
          <p:nvPr>
            <p:custDataLst>
              <p:tags r:id="rId74"/>
            </p:custDataLst>
          </p:nvPr>
        </p:nvSpPr>
        <p:spPr bwMode="auto">
          <a:xfrm>
            <a:off x="4806244" y="2199571"/>
            <a:ext cx="79171" cy="67587"/>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3" name="任意多边形 222"/>
          <p:cNvSpPr/>
          <p:nvPr>
            <p:custDataLst>
              <p:tags r:id="rId75"/>
            </p:custDataLst>
          </p:nvPr>
        </p:nvSpPr>
        <p:spPr bwMode="auto">
          <a:xfrm>
            <a:off x="4950448" y="2129680"/>
            <a:ext cx="83883" cy="75268"/>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4" name="任意多边形 223"/>
          <p:cNvSpPr/>
          <p:nvPr>
            <p:custDataLst>
              <p:tags r:id="rId76"/>
            </p:custDataLst>
          </p:nvPr>
        </p:nvSpPr>
        <p:spPr bwMode="auto">
          <a:xfrm>
            <a:off x="4774199" y="2257174"/>
            <a:ext cx="62205" cy="51459"/>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5" name="任意多边形 224"/>
          <p:cNvSpPr/>
          <p:nvPr>
            <p:custDataLst>
              <p:tags r:id="rId77"/>
            </p:custDataLst>
          </p:nvPr>
        </p:nvSpPr>
        <p:spPr bwMode="auto">
          <a:xfrm>
            <a:off x="4756292" y="2308633"/>
            <a:ext cx="76343" cy="5683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6" name="任意多边形 225"/>
          <p:cNvSpPr/>
          <p:nvPr>
            <p:custDataLst>
              <p:tags r:id="rId78"/>
            </p:custDataLst>
          </p:nvPr>
        </p:nvSpPr>
        <p:spPr bwMode="auto">
          <a:xfrm>
            <a:off x="4772314" y="2360859"/>
            <a:ext cx="75401" cy="52995"/>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7" name="任意多边形 226"/>
          <p:cNvSpPr/>
          <p:nvPr>
            <p:custDataLst>
              <p:tags r:id="rId79"/>
            </p:custDataLst>
          </p:nvPr>
        </p:nvSpPr>
        <p:spPr bwMode="auto">
          <a:xfrm>
            <a:off x="4706338" y="2342427"/>
            <a:ext cx="76343" cy="53763"/>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8" name="任意多边形 227"/>
          <p:cNvSpPr/>
          <p:nvPr>
            <p:custDataLst>
              <p:tags r:id="rId80"/>
            </p:custDataLst>
          </p:nvPr>
        </p:nvSpPr>
        <p:spPr bwMode="auto">
          <a:xfrm>
            <a:off x="4712936" y="2264855"/>
            <a:ext cx="76343" cy="57603"/>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9" name="任意多边形 228"/>
          <p:cNvSpPr/>
          <p:nvPr>
            <p:custDataLst>
              <p:tags r:id="rId81"/>
            </p:custDataLst>
          </p:nvPr>
        </p:nvSpPr>
        <p:spPr bwMode="auto">
          <a:xfrm>
            <a:off x="4684661" y="2307097"/>
            <a:ext cx="65033" cy="45315"/>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0" name="任意多边形 229"/>
          <p:cNvSpPr/>
          <p:nvPr>
            <p:custDataLst>
              <p:tags r:id="rId82"/>
            </p:custDataLst>
          </p:nvPr>
        </p:nvSpPr>
        <p:spPr bwMode="auto">
          <a:xfrm>
            <a:off x="4736499" y="2195731"/>
            <a:ext cx="52780" cy="46082"/>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1" name="任意多边形 230"/>
          <p:cNvSpPr/>
          <p:nvPr>
            <p:custDataLst>
              <p:tags r:id="rId83"/>
            </p:custDataLst>
          </p:nvPr>
        </p:nvSpPr>
        <p:spPr bwMode="auto">
          <a:xfrm>
            <a:off x="4687488" y="2165010"/>
            <a:ext cx="41470" cy="35330"/>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2" name="任意多边形 231"/>
          <p:cNvSpPr/>
          <p:nvPr>
            <p:custDataLst>
              <p:tags r:id="rId84"/>
            </p:custDataLst>
          </p:nvPr>
        </p:nvSpPr>
        <p:spPr bwMode="auto">
          <a:xfrm>
            <a:off x="4761947" y="2150417"/>
            <a:ext cx="51838" cy="44546"/>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3" name="任意多边形 232"/>
          <p:cNvSpPr/>
          <p:nvPr>
            <p:custDataLst>
              <p:tags r:id="rId85"/>
            </p:custDataLst>
          </p:nvPr>
        </p:nvSpPr>
        <p:spPr bwMode="auto">
          <a:xfrm>
            <a:off x="4768544" y="2094350"/>
            <a:ext cx="51838" cy="44546"/>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4" name="任意多边形 233"/>
          <p:cNvSpPr/>
          <p:nvPr>
            <p:custDataLst>
              <p:tags r:id="rId86"/>
            </p:custDataLst>
          </p:nvPr>
        </p:nvSpPr>
        <p:spPr bwMode="auto">
          <a:xfrm>
            <a:off x="4910863" y="2031371"/>
            <a:ext cx="58435" cy="49923"/>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5" name="任意多边形 234"/>
          <p:cNvSpPr/>
          <p:nvPr>
            <p:custDataLst>
              <p:tags r:id="rId87"/>
            </p:custDataLst>
          </p:nvPr>
        </p:nvSpPr>
        <p:spPr bwMode="auto">
          <a:xfrm>
            <a:off x="5110674" y="2152721"/>
            <a:ext cx="48068" cy="37634"/>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6" name="任意多边形 235"/>
          <p:cNvSpPr/>
          <p:nvPr>
            <p:custDataLst>
              <p:tags r:id="rId88"/>
            </p:custDataLst>
          </p:nvPr>
        </p:nvSpPr>
        <p:spPr bwMode="auto">
          <a:xfrm>
            <a:off x="5189845" y="2244886"/>
            <a:ext cx="47125" cy="37634"/>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7" name="任意多边形 236"/>
          <p:cNvSpPr/>
          <p:nvPr>
            <p:custDataLst>
              <p:tags r:id="rId89"/>
            </p:custDataLst>
          </p:nvPr>
        </p:nvSpPr>
        <p:spPr bwMode="auto">
          <a:xfrm>
            <a:off x="4644133" y="2250262"/>
            <a:ext cx="58435" cy="40706"/>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8" name="任意多边形 237"/>
          <p:cNvSpPr/>
          <p:nvPr>
            <p:custDataLst>
              <p:tags r:id="rId90"/>
            </p:custDataLst>
          </p:nvPr>
        </p:nvSpPr>
        <p:spPr bwMode="auto">
          <a:xfrm>
            <a:off x="4913690" y="2101262"/>
            <a:ext cx="52780" cy="52995"/>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9" name="任意多边形 238"/>
          <p:cNvSpPr/>
          <p:nvPr>
            <p:custDataLst>
              <p:tags r:id="rId91"/>
            </p:custDataLst>
          </p:nvPr>
        </p:nvSpPr>
        <p:spPr bwMode="auto">
          <a:xfrm>
            <a:off x="4696913" y="2227221"/>
            <a:ext cx="52780" cy="43778"/>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0" name="任意多边形 239"/>
          <p:cNvSpPr/>
          <p:nvPr>
            <p:custDataLst>
              <p:tags r:id="rId92"/>
            </p:custDataLst>
          </p:nvPr>
        </p:nvSpPr>
        <p:spPr bwMode="auto">
          <a:xfrm>
            <a:off x="4824152" y="2126608"/>
            <a:ext cx="76343" cy="75268"/>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1" name="任意多边形 240"/>
          <p:cNvSpPr/>
          <p:nvPr>
            <p:custDataLst>
              <p:tags r:id="rId93"/>
            </p:custDataLst>
          </p:nvPr>
        </p:nvSpPr>
        <p:spPr bwMode="auto">
          <a:xfrm>
            <a:off x="4947620" y="2204948"/>
            <a:ext cx="110274" cy="92165"/>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2" name="任意多边形 241"/>
          <p:cNvSpPr/>
          <p:nvPr>
            <p:custDataLst>
              <p:tags r:id="rId94"/>
            </p:custDataLst>
          </p:nvPr>
        </p:nvSpPr>
        <p:spPr bwMode="auto">
          <a:xfrm>
            <a:off x="5030561" y="2247958"/>
            <a:ext cx="70688" cy="5683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3" name="任意多边形 242"/>
          <p:cNvSpPr/>
          <p:nvPr>
            <p:custDataLst>
              <p:tags r:id="rId95"/>
            </p:custDataLst>
          </p:nvPr>
        </p:nvSpPr>
        <p:spPr bwMode="auto">
          <a:xfrm>
            <a:off x="5104076" y="2250262"/>
            <a:ext cx="70688" cy="5683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4" name="任意多边形 243"/>
          <p:cNvSpPr/>
          <p:nvPr>
            <p:custDataLst>
              <p:tags r:id="rId96"/>
            </p:custDataLst>
          </p:nvPr>
        </p:nvSpPr>
        <p:spPr bwMode="auto">
          <a:xfrm>
            <a:off x="5095594" y="2204948"/>
            <a:ext cx="72573" cy="56067"/>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5" name="任意多边形 244"/>
          <p:cNvSpPr/>
          <p:nvPr>
            <p:custDataLst>
              <p:tags r:id="rId97"/>
            </p:custDataLst>
          </p:nvPr>
        </p:nvSpPr>
        <p:spPr bwMode="auto">
          <a:xfrm>
            <a:off x="5037159" y="2169618"/>
            <a:ext cx="70688" cy="5529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6" name="任意多边形 245"/>
          <p:cNvSpPr/>
          <p:nvPr>
            <p:custDataLst>
              <p:tags r:id="rId98"/>
            </p:custDataLst>
          </p:nvPr>
        </p:nvSpPr>
        <p:spPr bwMode="auto">
          <a:xfrm>
            <a:off x="5022078" y="2111247"/>
            <a:ext cx="70688" cy="56067"/>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7" name="任意多边形 246"/>
          <p:cNvSpPr/>
          <p:nvPr>
            <p:custDataLst>
              <p:tags r:id="rId99"/>
            </p:custDataLst>
          </p:nvPr>
        </p:nvSpPr>
        <p:spPr bwMode="auto">
          <a:xfrm>
            <a:off x="4956103" y="2063629"/>
            <a:ext cx="68803" cy="56067"/>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8" name="任意多边形 247"/>
          <p:cNvSpPr/>
          <p:nvPr>
            <p:custDataLst>
              <p:tags r:id="rId100"/>
            </p:custDataLst>
          </p:nvPr>
        </p:nvSpPr>
        <p:spPr bwMode="auto">
          <a:xfrm>
            <a:off x="4847714" y="2051340"/>
            <a:ext cx="67860" cy="63747"/>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9" name="任意多边形 248"/>
          <p:cNvSpPr/>
          <p:nvPr>
            <p:custDataLst>
              <p:tags r:id="rId101"/>
            </p:custDataLst>
          </p:nvPr>
        </p:nvSpPr>
        <p:spPr bwMode="auto">
          <a:xfrm>
            <a:off x="5048469" y="2350107"/>
            <a:ext cx="78228" cy="53763"/>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0" name="任意多边形 249"/>
          <p:cNvSpPr/>
          <p:nvPr>
            <p:custDataLst>
              <p:tags r:id="rId102"/>
            </p:custDataLst>
          </p:nvPr>
        </p:nvSpPr>
        <p:spPr bwMode="auto">
          <a:xfrm>
            <a:off x="5060721" y="2305561"/>
            <a:ext cx="71631" cy="54531"/>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1" name="任意多边形 250"/>
          <p:cNvSpPr/>
          <p:nvPr>
            <p:custDataLst>
              <p:tags r:id="rId103"/>
            </p:custDataLst>
          </p:nvPr>
        </p:nvSpPr>
        <p:spPr bwMode="auto">
          <a:xfrm>
            <a:off x="5153087" y="2288664"/>
            <a:ext cx="61263" cy="49154"/>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2" name="任意多边形 251"/>
          <p:cNvSpPr/>
          <p:nvPr>
            <p:custDataLst>
              <p:tags r:id="rId104"/>
            </p:custDataLst>
          </p:nvPr>
        </p:nvSpPr>
        <p:spPr bwMode="auto">
          <a:xfrm>
            <a:off x="5144604" y="2328602"/>
            <a:ext cx="61263" cy="49154"/>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5" name="矩形 184"/>
          <p:cNvSpPr/>
          <p:nvPr>
            <p:custDataLst>
              <p:tags r:id="rId105"/>
            </p:custDataLst>
          </p:nvPr>
        </p:nvSpPr>
        <p:spPr>
          <a:xfrm>
            <a:off x="3757776" y="3155233"/>
            <a:ext cx="1558800" cy="2962385"/>
          </a:xfrm>
          <a:prstGeom prst="rect">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6" name="椭圆 185"/>
          <p:cNvSpPr/>
          <p:nvPr>
            <p:custDataLst>
              <p:tags r:id="rId106"/>
            </p:custDataLst>
          </p:nvPr>
        </p:nvSpPr>
        <p:spPr>
          <a:xfrm>
            <a:off x="3758119" y="2429266"/>
            <a:ext cx="1558115" cy="1332139"/>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 name="矩形 15"/>
          <p:cNvSpPr/>
          <p:nvPr>
            <p:custDataLst>
              <p:tags r:id="rId107"/>
            </p:custDataLst>
          </p:nvPr>
        </p:nvSpPr>
        <p:spPr>
          <a:xfrm>
            <a:off x="4237144" y="2429266"/>
            <a:ext cx="612668" cy="1015663"/>
          </a:xfrm>
          <a:prstGeom prst="rect">
            <a:avLst/>
          </a:prstGeom>
        </p:spPr>
        <p:txBody>
          <a:bodyPr wrap="square">
            <a:normAutofit fontScale="87500" lnSpcReduction="10000"/>
          </a:bodyPr>
          <a:p>
            <a:pPr algn="ctr">
              <a:lnSpc>
                <a:spcPct val="130000"/>
              </a:lnSpc>
            </a:pPr>
            <a:r>
              <a:rPr lang="en-US" sz="6000" b="1" spc="150">
                <a:solidFill>
                  <a:sysClr val="window" lastClr="FFFFFF"/>
                </a:solidFill>
                <a:latin typeface="Arial" panose="020B0604020202020204" pitchFamily="34" charset="0"/>
                <a:ea typeface="黑体" panose="02010609060101010101" charset="-122"/>
                <a:sym typeface="Arial" panose="020B0604020202020204" pitchFamily="34" charset="0"/>
              </a:rPr>
              <a:t>2</a:t>
            </a:r>
            <a:endParaRPr lang="en-US" sz="6000" b="1" spc="15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36" name="矩形 35"/>
          <p:cNvSpPr/>
          <p:nvPr>
            <p:custDataLst>
              <p:tags r:id="rId108"/>
            </p:custDataLst>
          </p:nvPr>
        </p:nvSpPr>
        <p:spPr>
          <a:xfrm>
            <a:off x="3828415" y="3599180"/>
            <a:ext cx="1417320" cy="1795145"/>
          </a:xfrm>
          <a:prstGeom prst="rect">
            <a:avLst/>
          </a:prstGeom>
        </p:spPr>
        <p:txBody>
          <a:bodyPr wrap="square" lIns="90000" tIns="46800" rIns="90000" bIns="0" anchor="ctr" anchorCtr="0"/>
          <a:p>
            <a:pPr algn="l">
              <a:lnSpc>
                <a:spcPct val="120000"/>
              </a:lnSpc>
            </a:pPr>
            <a:r>
              <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rPr>
              <a:t>不得扰乱正常教学秩序，不得干扰他人正常学习生活。</a:t>
            </a:r>
            <a:endPar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151" name="任意多边形 150"/>
          <p:cNvSpPr/>
          <p:nvPr>
            <p:custDataLst>
              <p:tags r:id="rId109"/>
            </p:custDataLst>
          </p:nvPr>
        </p:nvSpPr>
        <p:spPr bwMode="auto">
          <a:xfrm>
            <a:off x="5819133" y="2348975"/>
            <a:ext cx="469622" cy="6988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2" name="任意多边形 151"/>
          <p:cNvSpPr/>
          <p:nvPr>
            <p:custDataLst>
              <p:tags r:id="rId110"/>
            </p:custDataLst>
          </p:nvPr>
        </p:nvSpPr>
        <p:spPr bwMode="auto">
          <a:xfrm>
            <a:off x="5936538" y="2131685"/>
            <a:ext cx="208943" cy="202697"/>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3" name="任意多边形 152"/>
          <p:cNvSpPr/>
          <p:nvPr>
            <p:custDataLst>
              <p:tags r:id="rId111"/>
            </p:custDataLst>
          </p:nvPr>
        </p:nvSpPr>
        <p:spPr bwMode="auto">
          <a:xfrm>
            <a:off x="5769385" y="2204655"/>
            <a:ext cx="167154" cy="142698"/>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4" name="任意多边形 153"/>
          <p:cNvSpPr/>
          <p:nvPr>
            <p:custDataLst>
              <p:tags r:id="rId112"/>
            </p:custDataLst>
          </p:nvPr>
        </p:nvSpPr>
        <p:spPr bwMode="auto">
          <a:xfrm>
            <a:off x="6073844" y="2057093"/>
            <a:ext cx="177104" cy="158914"/>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5" name="任意多边形 154"/>
          <p:cNvSpPr/>
          <p:nvPr>
            <p:custDataLst>
              <p:tags r:id="rId113"/>
            </p:custDataLst>
          </p:nvPr>
        </p:nvSpPr>
        <p:spPr bwMode="auto">
          <a:xfrm>
            <a:off x="5701727" y="2326273"/>
            <a:ext cx="131335" cy="108646"/>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6" name="任意多边形 155"/>
          <p:cNvSpPr/>
          <p:nvPr>
            <p:custDataLst>
              <p:tags r:id="rId114"/>
            </p:custDataLst>
          </p:nvPr>
        </p:nvSpPr>
        <p:spPr bwMode="auto">
          <a:xfrm>
            <a:off x="5663919" y="2434918"/>
            <a:ext cx="161184" cy="119996"/>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7" name="任意多边形 156"/>
          <p:cNvSpPr/>
          <p:nvPr>
            <p:custDataLst>
              <p:tags r:id="rId115"/>
            </p:custDataLst>
          </p:nvPr>
        </p:nvSpPr>
        <p:spPr bwMode="auto">
          <a:xfrm>
            <a:off x="5697747" y="2545185"/>
            <a:ext cx="159194" cy="11188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8" name="任意多边形 157"/>
          <p:cNvSpPr/>
          <p:nvPr>
            <p:custDataLst>
              <p:tags r:id="rId116"/>
            </p:custDataLst>
          </p:nvPr>
        </p:nvSpPr>
        <p:spPr bwMode="auto">
          <a:xfrm>
            <a:off x="5558453" y="2506267"/>
            <a:ext cx="161184" cy="113510"/>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9" name="任意多边形 158"/>
          <p:cNvSpPr/>
          <p:nvPr>
            <p:custDataLst>
              <p:tags r:id="rId117"/>
            </p:custDataLst>
          </p:nvPr>
        </p:nvSpPr>
        <p:spPr bwMode="auto">
          <a:xfrm>
            <a:off x="5572383" y="2342489"/>
            <a:ext cx="161184" cy="121618"/>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0" name="任意多边形 159"/>
          <p:cNvSpPr/>
          <p:nvPr>
            <p:custDataLst>
              <p:tags r:id="rId118"/>
            </p:custDataLst>
          </p:nvPr>
        </p:nvSpPr>
        <p:spPr bwMode="auto">
          <a:xfrm>
            <a:off x="5512685" y="2431675"/>
            <a:ext cx="137305" cy="95673"/>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1" name="任意多边形 160"/>
          <p:cNvSpPr/>
          <p:nvPr>
            <p:custDataLst>
              <p:tags r:id="rId119"/>
            </p:custDataLst>
          </p:nvPr>
        </p:nvSpPr>
        <p:spPr bwMode="auto">
          <a:xfrm>
            <a:off x="5622130" y="2196548"/>
            <a:ext cx="111436" cy="9729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2" name="任意多边形 161"/>
          <p:cNvSpPr/>
          <p:nvPr>
            <p:custDataLst>
              <p:tags r:id="rId120"/>
            </p:custDataLst>
          </p:nvPr>
        </p:nvSpPr>
        <p:spPr bwMode="auto">
          <a:xfrm>
            <a:off x="5518654" y="2131685"/>
            <a:ext cx="87557" cy="74592"/>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3" name="任意多边形 162"/>
          <p:cNvSpPr/>
          <p:nvPr>
            <p:custDataLst>
              <p:tags r:id="rId121"/>
            </p:custDataLst>
          </p:nvPr>
        </p:nvSpPr>
        <p:spPr bwMode="auto">
          <a:xfrm>
            <a:off x="5675859" y="2100875"/>
            <a:ext cx="109446" cy="94051"/>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4" name="任意多边形 163"/>
          <p:cNvSpPr/>
          <p:nvPr>
            <p:custDataLst>
              <p:tags r:id="rId122"/>
            </p:custDataLst>
          </p:nvPr>
        </p:nvSpPr>
        <p:spPr bwMode="auto">
          <a:xfrm>
            <a:off x="5689788" y="1982501"/>
            <a:ext cx="109446" cy="94051"/>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5" name="任意多边形 164"/>
          <p:cNvSpPr/>
          <p:nvPr>
            <p:custDataLst>
              <p:tags r:id="rId123"/>
            </p:custDataLst>
          </p:nvPr>
        </p:nvSpPr>
        <p:spPr bwMode="auto">
          <a:xfrm>
            <a:off x="5990267" y="1849532"/>
            <a:ext cx="123375" cy="10540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6" name="任意多边形 165"/>
          <p:cNvSpPr/>
          <p:nvPr>
            <p:custDataLst>
              <p:tags r:id="rId124"/>
            </p:custDataLst>
          </p:nvPr>
        </p:nvSpPr>
        <p:spPr bwMode="auto">
          <a:xfrm>
            <a:off x="6412130" y="2105740"/>
            <a:ext cx="101487" cy="79457"/>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8" name="任意多边形 167"/>
          <p:cNvSpPr/>
          <p:nvPr>
            <p:custDataLst>
              <p:tags r:id="rId125"/>
            </p:custDataLst>
          </p:nvPr>
        </p:nvSpPr>
        <p:spPr bwMode="auto">
          <a:xfrm>
            <a:off x="5427118" y="2311679"/>
            <a:ext cx="123375" cy="8594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69" name="任意多边形 168"/>
          <p:cNvSpPr/>
          <p:nvPr>
            <p:custDataLst>
              <p:tags r:id="rId126"/>
            </p:custDataLst>
          </p:nvPr>
        </p:nvSpPr>
        <p:spPr bwMode="auto">
          <a:xfrm>
            <a:off x="5996236" y="1997094"/>
            <a:ext cx="111436" cy="11188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0" name="任意多边形 169"/>
          <p:cNvSpPr/>
          <p:nvPr>
            <p:custDataLst>
              <p:tags r:id="rId127"/>
            </p:custDataLst>
          </p:nvPr>
        </p:nvSpPr>
        <p:spPr bwMode="auto">
          <a:xfrm>
            <a:off x="5538554" y="2263032"/>
            <a:ext cx="111436" cy="9243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1" name="任意多边形 170"/>
          <p:cNvSpPr/>
          <p:nvPr>
            <p:custDataLst>
              <p:tags r:id="rId128"/>
            </p:custDataLst>
          </p:nvPr>
        </p:nvSpPr>
        <p:spPr bwMode="auto">
          <a:xfrm>
            <a:off x="5807194" y="2050607"/>
            <a:ext cx="161184" cy="158914"/>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2" name="任意多边形 171"/>
          <p:cNvSpPr/>
          <p:nvPr>
            <p:custDataLst>
              <p:tags r:id="rId129"/>
            </p:custDataLst>
          </p:nvPr>
        </p:nvSpPr>
        <p:spPr bwMode="auto">
          <a:xfrm>
            <a:off x="6067873" y="2216007"/>
            <a:ext cx="232822" cy="19458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3" name="任意多边形 172"/>
          <p:cNvSpPr/>
          <p:nvPr>
            <p:custDataLst>
              <p:tags r:id="rId130"/>
            </p:custDataLst>
          </p:nvPr>
        </p:nvSpPr>
        <p:spPr bwMode="auto">
          <a:xfrm>
            <a:off x="6242986" y="2306814"/>
            <a:ext cx="149245" cy="119996"/>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4" name="任意多边形 173"/>
          <p:cNvSpPr/>
          <p:nvPr>
            <p:custDataLst>
              <p:tags r:id="rId131"/>
            </p:custDataLst>
          </p:nvPr>
        </p:nvSpPr>
        <p:spPr bwMode="auto">
          <a:xfrm>
            <a:off x="6398200" y="2311679"/>
            <a:ext cx="149245" cy="119996"/>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5" name="任意多边形 174"/>
          <p:cNvSpPr/>
          <p:nvPr>
            <p:custDataLst>
              <p:tags r:id="rId132"/>
            </p:custDataLst>
          </p:nvPr>
        </p:nvSpPr>
        <p:spPr bwMode="auto">
          <a:xfrm>
            <a:off x="6380292" y="2216007"/>
            <a:ext cx="153225" cy="11837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6" name="任意多边形 175"/>
          <p:cNvSpPr/>
          <p:nvPr>
            <p:custDataLst>
              <p:tags r:id="rId133"/>
            </p:custDataLst>
          </p:nvPr>
        </p:nvSpPr>
        <p:spPr bwMode="auto">
          <a:xfrm>
            <a:off x="6256916" y="2141414"/>
            <a:ext cx="149245" cy="116753"/>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7" name="任意多边形 176"/>
          <p:cNvSpPr/>
          <p:nvPr>
            <p:custDataLst>
              <p:tags r:id="rId134"/>
            </p:custDataLst>
          </p:nvPr>
        </p:nvSpPr>
        <p:spPr bwMode="auto">
          <a:xfrm>
            <a:off x="6225078" y="2018175"/>
            <a:ext cx="149245" cy="11837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8" name="任意多边形 177"/>
          <p:cNvSpPr/>
          <p:nvPr>
            <p:custDataLst>
              <p:tags r:id="rId135"/>
            </p:custDataLst>
          </p:nvPr>
        </p:nvSpPr>
        <p:spPr bwMode="auto">
          <a:xfrm>
            <a:off x="6085783" y="1917638"/>
            <a:ext cx="145265" cy="11837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9" name="任意多边形 178"/>
          <p:cNvSpPr/>
          <p:nvPr>
            <p:custDataLst>
              <p:tags r:id="rId136"/>
            </p:custDataLst>
          </p:nvPr>
        </p:nvSpPr>
        <p:spPr bwMode="auto">
          <a:xfrm>
            <a:off x="5856941" y="1891693"/>
            <a:ext cx="143274" cy="134591"/>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0" name="任意多边形 179"/>
          <p:cNvSpPr/>
          <p:nvPr>
            <p:custDataLst>
              <p:tags r:id="rId137"/>
            </p:custDataLst>
          </p:nvPr>
        </p:nvSpPr>
        <p:spPr bwMode="auto">
          <a:xfrm>
            <a:off x="6280795" y="2522483"/>
            <a:ext cx="165164" cy="113510"/>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1" name="任意多边形 180"/>
          <p:cNvSpPr/>
          <p:nvPr>
            <p:custDataLst>
              <p:tags r:id="rId138"/>
            </p:custDataLst>
          </p:nvPr>
        </p:nvSpPr>
        <p:spPr bwMode="auto">
          <a:xfrm>
            <a:off x="6306664" y="2428432"/>
            <a:ext cx="151234" cy="11513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2" name="任意多边形 181"/>
          <p:cNvSpPr/>
          <p:nvPr>
            <p:custDataLst>
              <p:tags r:id="rId139"/>
            </p:custDataLst>
          </p:nvPr>
        </p:nvSpPr>
        <p:spPr bwMode="auto">
          <a:xfrm>
            <a:off x="6501676" y="2392757"/>
            <a:ext cx="129346" cy="1037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3" name="任意多边形 182"/>
          <p:cNvSpPr/>
          <p:nvPr>
            <p:custDataLst>
              <p:tags r:id="rId140"/>
            </p:custDataLst>
          </p:nvPr>
        </p:nvSpPr>
        <p:spPr bwMode="auto">
          <a:xfrm>
            <a:off x="6483768" y="2477079"/>
            <a:ext cx="129346" cy="1037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9" name="矩形 148"/>
          <p:cNvSpPr/>
          <p:nvPr>
            <p:custDataLst>
              <p:tags r:id="rId141"/>
            </p:custDataLst>
          </p:nvPr>
        </p:nvSpPr>
        <p:spPr>
          <a:xfrm>
            <a:off x="5313680" y="3602355"/>
            <a:ext cx="1558925" cy="2813050"/>
          </a:xfrm>
          <a:prstGeom prst="rect">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0" name="椭圆 149"/>
          <p:cNvSpPr/>
          <p:nvPr>
            <p:custDataLst>
              <p:tags r:id="rId142"/>
            </p:custDataLst>
          </p:nvPr>
        </p:nvSpPr>
        <p:spPr>
          <a:xfrm>
            <a:off x="5307341" y="2876561"/>
            <a:ext cx="1571404" cy="1332139"/>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 name="矩形 16"/>
          <p:cNvSpPr/>
          <p:nvPr>
            <p:custDataLst>
              <p:tags r:id="rId143"/>
            </p:custDataLst>
          </p:nvPr>
        </p:nvSpPr>
        <p:spPr>
          <a:xfrm>
            <a:off x="5786709" y="2864704"/>
            <a:ext cx="612668" cy="1015663"/>
          </a:xfrm>
          <a:prstGeom prst="rect">
            <a:avLst/>
          </a:prstGeom>
        </p:spPr>
        <p:txBody>
          <a:bodyPr wrap="square">
            <a:normAutofit fontScale="87500" lnSpcReduction="10000"/>
          </a:bodyPr>
          <a:p>
            <a:pPr algn="ctr">
              <a:lnSpc>
                <a:spcPct val="130000"/>
              </a:lnSpc>
            </a:pPr>
            <a:r>
              <a:rPr lang="en-US" sz="6000" b="1" spc="150" dirty="0">
                <a:solidFill>
                  <a:sysClr val="window" lastClr="FFFFFF"/>
                </a:solidFill>
                <a:latin typeface="Arial" panose="020B0604020202020204" pitchFamily="34" charset="0"/>
                <a:ea typeface="黑体" panose="02010609060101010101" charset="-122"/>
                <a:sym typeface="Arial" panose="020B0604020202020204" pitchFamily="34" charset="0"/>
              </a:rPr>
              <a:t>3</a:t>
            </a:r>
            <a:endParaRPr lang="en-US" sz="6000" b="1"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34" name="矩形 33"/>
          <p:cNvSpPr/>
          <p:nvPr>
            <p:custDataLst>
              <p:tags r:id="rId144"/>
            </p:custDataLst>
          </p:nvPr>
        </p:nvSpPr>
        <p:spPr>
          <a:xfrm>
            <a:off x="5379085" y="3601720"/>
            <a:ext cx="1500505" cy="2713990"/>
          </a:xfrm>
          <a:prstGeom prst="rect">
            <a:avLst/>
          </a:prstGeom>
        </p:spPr>
        <p:txBody>
          <a:bodyPr wrap="square" lIns="90000" tIns="46800" rIns="90000" bIns="0" anchor="ctr" anchorCtr="0"/>
          <a:p>
            <a:pPr algn="l">
              <a:lnSpc>
                <a:spcPct val="120000"/>
              </a:lnSpc>
            </a:pPr>
            <a:r>
              <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rPr>
              <a:t>校内场地、设备、人员由学生会或团委统一负责，卫生保洁由参加活动的各班级抽调学生负责。</a:t>
            </a:r>
            <a:endParaRPr lang="zh-CN" altLang="en-US" sz="1600"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167" name="任意多边形 166"/>
          <p:cNvSpPr/>
          <p:nvPr>
            <p:custDataLst>
              <p:tags r:id="rId145"/>
            </p:custDataLst>
          </p:nvPr>
        </p:nvSpPr>
        <p:spPr bwMode="auto">
          <a:xfrm>
            <a:off x="6579284" y="2300328"/>
            <a:ext cx="99496" cy="79457"/>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15" name="任意多边形 114"/>
          <p:cNvSpPr/>
          <p:nvPr>
            <p:custDataLst>
              <p:tags r:id="rId146"/>
            </p:custDataLst>
          </p:nvPr>
        </p:nvSpPr>
        <p:spPr bwMode="auto">
          <a:xfrm>
            <a:off x="7463793" y="2163893"/>
            <a:ext cx="292337" cy="435059"/>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16" name="任意多边形 115"/>
          <p:cNvSpPr/>
          <p:nvPr>
            <p:custDataLst>
              <p:tags r:id="rId147"/>
            </p:custDataLst>
          </p:nvPr>
        </p:nvSpPr>
        <p:spPr bwMode="auto">
          <a:xfrm>
            <a:off x="7536876" y="2028631"/>
            <a:ext cx="130066" cy="126178"/>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9" name="任意多边形 18"/>
          <p:cNvSpPr/>
          <p:nvPr>
            <p:custDataLst>
              <p:tags r:id="rId148"/>
            </p:custDataLst>
          </p:nvPr>
        </p:nvSpPr>
        <p:spPr bwMode="auto">
          <a:xfrm>
            <a:off x="7432824" y="2074054"/>
            <a:ext cx="104052" cy="88829"/>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18" name="任意多边形 117"/>
          <p:cNvSpPr/>
          <p:nvPr>
            <p:custDataLst>
              <p:tags r:id="rId149"/>
            </p:custDataLst>
          </p:nvPr>
        </p:nvSpPr>
        <p:spPr bwMode="auto">
          <a:xfrm>
            <a:off x="7622348" y="1982197"/>
            <a:ext cx="110246" cy="98923"/>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19" name="任意多边形 118"/>
          <p:cNvSpPr/>
          <p:nvPr>
            <p:custDataLst>
              <p:tags r:id="rId150"/>
            </p:custDataLst>
          </p:nvPr>
        </p:nvSpPr>
        <p:spPr bwMode="auto">
          <a:xfrm>
            <a:off x="7390708" y="2149761"/>
            <a:ext cx="81755" cy="67631"/>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0" name="任意多边形 119"/>
          <p:cNvSpPr/>
          <p:nvPr>
            <p:custDataLst>
              <p:tags r:id="rId151"/>
            </p:custDataLst>
          </p:nvPr>
        </p:nvSpPr>
        <p:spPr bwMode="auto">
          <a:xfrm>
            <a:off x="7367173" y="2217391"/>
            <a:ext cx="100336" cy="74697"/>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0" name="任意多边形 19"/>
          <p:cNvSpPr/>
          <p:nvPr>
            <p:custDataLst>
              <p:tags r:id="rId152"/>
            </p:custDataLst>
          </p:nvPr>
        </p:nvSpPr>
        <p:spPr bwMode="auto">
          <a:xfrm>
            <a:off x="7388230" y="2286032"/>
            <a:ext cx="99097" cy="69650"/>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 name="任意多边形 20"/>
          <p:cNvSpPr/>
          <p:nvPr>
            <p:custDataLst>
              <p:tags r:id="rId153"/>
            </p:custDataLst>
          </p:nvPr>
        </p:nvSpPr>
        <p:spPr bwMode="auto">
          <a:xfrm>
            <a:off x="7301520" y="2261806"/>
            <a:ext cx="100336" cy="70659"/>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2" name="任意多边形 21"/>
          <p:cNvSpPr/>
          <p:nvPr>
            <p:custDataLst>
              <p:tags r:id="rId154"/>
            </p:custDataLst>
          </p:nvPr>
        </p:nvSpPr>
        <p:spPr bwMode="auto">
          <a:xfrm>
            <a:off x="7310192" y="2159855"/>
            <a:ext cx="100336" cy="75707"/>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3" name="任意多边形 22"/>
          <p:cNvSpPr/>
          <p:nvPr>
            <p:custDataLst>
              <p:tags r:id="rId155"/>
            </p:custDataLst>
          </p:nvPr>
        </p:nvSpPr>
        <p:spPr bwMode="auto">
          <a:xfrm>
            <a:off x="7273030" y="2215373"/>
            <a:ext cx="85472" cy="59556"/>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4" name="任意多边形 23"/>
          <p:cNvSpPr/>
          <p:nvPr>
            <p:custDataLst>
              <p:tags r:id="rId156"/>
            </p:custDataLst>
          </p:nvPr>
        </p:nvSpPr>
        <p:spPr bwMode="auto">
          <a:xfrm>
            <a:off x="7341159" y="2069007"/>
            <a:ext cx="69368" cy="60565"/>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6" name="任意多边形 125"/>
          <p:cNvSpPr/>
          <p:nvPr>
            <p:custDataLst>
              <p:tags r:id="rId157"/>
            </p:custDataLst>
          </p:nvPr>
        </p:nvSpPr>
        <p:spPr bwMode="auto">
          <a:xfrm>
            <a:off x="7276746" y="2028631"/>
            <a:ext cx="54504" cy="46433"/>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7" name="任意多边形 126"/>
          <p:cNvSpPr/>
          <p:nvPr>
            <p:custDataLst>
              <p:tags r:id="rId158"/>
            </p:custDataLst>
          </p:nvPr>
        </p:nvSpPr>
        <p:spPr bwMode="auto">
          <a:xfrm>
            <a:off x="7374605" y="2009451"/>
            <a:ext cx="68130" cy="58546"/>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8" name="任意多边形 127"/>
          <p:cNvSpPr/>
          <p:nvPr>
            <p:custDataLst>
              <p:tags r:id="rId159"/>
            </p:custDataLst>
          </p:nvPr>
        </p:nvSpPr>
        <p:spPr bwMode="auto">
          <a:xfrm>
            <a:off x="7383276" y="1935764"/>
            <a:ext cx="68130" cy="58546"/>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29" name="任意多边形 128"/>
          <p:cNvSpPr/>
          <p:nvPr>
            <p:custDataLst>
              <p:tags r:id="rId160"/>
            </p:custDataLst>
          </p:nvPr>
        </p:nvSpPr>
        <p:spPr bwMode="auto">
          <a:xfrm>
            <a:off x="7570322" y="1852992"/>
            <a:ext cx="76800" cy="6561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0" name="任意多边形 129"/>
          <p:cNvSpPr/>
          <p:nvPr>
            <p:custDataLst>
              <p:tags r:id="rId161"/>
            </p:custDataLst>
          </p:nvPr>
        </p:nvSpPr>
        <p:spPr bwMode="auto">
          <a:xfrm>
            <a:off x="7832930" y="2012480"/>
            <a:ext cx="63175" cy="49462"/>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1" name="任意多边形 130"/>
          <p:cNvSpPr/>
          <p:nvPr>
            <p:custDataLst>
              <p:tags r:id="rId162"/>
            </p:custDataLst>
          </p:nvPr>
        </p:nvSpPr>
        <p:spPr bwMode="auto">
          <a:xfrm>
            <a:off x="7936982" y="2133610"/>
            <a:ext cx="61936" cy="49462"/>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2" name="任意多边形 131"/>
          <p:cNvSpPr/>
          <p:nvPr>
            <p:custDataLst>
              <p:tags r:id="rId163"/>
            </p:custDataLst>
          </p:nvPr>
        </p:nvSpPr>
        <p:spPr bwMode="auto">
          <a:xfrm>
            <a:off x="7219765" y="2140676"/>
            <a:ext cx="76800" cy="53499"/>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3" name="任意多边形 132"/>
          <p:cNvSpPr/>
          <p:nvPr>
            <p:custDataLst>
              <p:tags r:id="rId164"/>
            </p:custDataLst>
          </p:nvPr>
        </p:nvSpPr>
        <p:spPr bwMode="auto">
          <a:xfrm>
            <a:off x="7574038" y="1944849"/>
            <a:ext cx="69368" cy="69650"/>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4" name="任意多边形 133"/>
          <p:cNvSpPr/>
          <p:nvPr>
            <p:custDataLst>
              <p:tags r:id="rId165"/>
            </p:custDataLst>
          </p:nvPr>
        </p:nvSpPr>
        <p:spPr bwMode="auto">
          <a:xfrm>
            <a:off x="7289133" y="2110393"/>
            <a:ext cx="69368" cy="57537"/>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5" name="任意多边形 134"/>
          <p:cNvSpPr/>
          <p:nvPr>
            <p:custDataLst>
              <p:tags r:id="rId166"/>
            </p:custDataLst>
          </p:nvPr>
        </p:nvSpPr>
        <p:spPr bwMode="auto">
          <a:xfrm>
            <a:off x="7456360" y="1978160"/>
            <a:ext cx="100336" cy="98923"/>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6" name="任意多边形 135"/>
          <p:cNvSpPr/>
          <p:nvPr>
            <p:custDataLst>
              <p:tags r:id="rId167"/>
            </p:custDataLst>
          </p:nvPr>
        </p:nvSpPr>
        <p:spPr bwMode="auto">
          <a:xfrm>
            <a:off x="7618632" y="2081120"/>
            <a:ext cx="144930" cy="121130"/>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7" name="任意多边形 136"/>
          <p:cNvSpPr/>
          <p:nvPr>
            <p:custDataLst>
              <p:tags r:id="rId168"/>
            </p:custDataLst>
          </p:nvPr>
        </p:nvSpPr>
        <p:spPr bwMode="auto">
          <a:xfrm>
            <a:off x="7727639" y="2137648"/>
            <a:ext cx="92904" cy="74697"/>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8" name="任意多边形 137"/>
          <p:cNvSpPr/>
          <p:nvPr>
            <p:custDataLst>
              <p:tags r:id="rId169"/>
            </p:custDataLst>
          </p:nvPr>
        </p:nvSpPr>
        <p:spPr bwMode="auto">
          <a:xfrm>
            <a:off x="7824259" y="2140676"/>
            <a:ext cx="92904" cy="74697"/>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39" name="任意多边形 138"/>
          <p:cNvSpPr/>
          <p:nvPr>
            <p:custDataLst>
              <p:tags r:id="rId170"/>
            </p:custDataLst>
          </p:nvPr>
        </p:nvSpPr>
        <p:spPr bwMode="auto">
          <a:xfrm>
            <a:off x="7813111" y="2081120"/>
            <a:ext cx="95382" cy="73688"/>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0" name="任意多边形 139"/>
          <p:cNvSpPr/>
          <p:nvPr>
            <p:custDataLst>
              <p:tags r:id="rId171"/>
            </p:custDataLst>
          </p:nvPr>
        </p:nvSpPr>
        <p:spPr bwMode="auto">
          <a:xfrm>
            <a:off x="7736310" y="2034687"/>
            <a:ext cx="92904" cy="72678"/>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1" name="任意多边形 140"/>
          <p:cNvSpPr/>
          <p:nvPr>
            <p:custDataLst>
              <p:tags r:id="rId172"/>
            </p:custDataLst>
          </p:nvPr>
        </p:nvSpPr>
        <p:spPr bwMode="auto">
          <a:xfrm>
            <a:off x="7716491" y="1957971"/>
            <a:ext cx="92904" cy="73688"/>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2" name="任意多边形 141"/>
          <p:cNvSpPr/>
          <p:nvPr>
            <p:custDataLst>
              <p:tags r:id="rId173"/>
            </p:custDataLst>
          </p:nvPr>
        </p:nvSpPr>
        <p:spPr bwMode="auto">
          <a:xfrm>
            <a:off x="7629781" y="1895388"/>
            <a:ext cx="90427" cy="73688"/>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3" name="任意多边形 142"/>
          <p:cNvSpPr/>
          <p:nvPr>
            <p:custDataLst>
              <p:tags r:id="rId174"/>
            </p:custDataLst>
          </p:nvPr>
        </p:nvSpPr>
        <p:spPr bwMode="auto">
          <a:xfrm>
            <a:off x="7487328" y="1879237"/>
            <a:ext cx="89188" cy="83782"/>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4" name="任意多边形 143"/>
          <p:cNvSpPr/>
          <p:nvPr>
            <p:custDataLst>
              <p:tags r:id="rId175"/>
            </p:custDataLst>
          </p:nvPr>
        </p:nvSpPr>
        <p:spPr bwMode="auto">
          <a:xfrm>
            <a:off x="7751175" y="2271900"/>
            <a:ext cx="102814" cy="70659"/>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5" name="任意多边形 144"/>
          <p:cNvSpPr/>
          <p:nvPr>
            <p:custDataLst>
              <p:tags r:id="rId176"/>
            </p:custDataLst>
          </p:nvPr>
        </p:nvSpPr>
        <p:spPr bwMode="auto">
          <a:xfrm>
            <a:off x="7767278" y="2213354"/>
            <a:ext cx="94142" cy="71669"/>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6" name="任意多边形 145"/>
          <p:cNvSpPr/>
          <p:nvPr>
            <p:custDataLst>
              <p:tags r:id="rId177"/>
            </p:custDataLst>
          </p:nvPr>
        </p:nvSpPr>
        <p:spPr bwMode="auto">
          <a:xfrm>
            <a:off x="7888672" y="2191147"/>
            <a:ext cx="80517" cy="64603"/>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47" name="任意多边形 146"/>
          <p:cNvSpPr/>
          <p:nvPr>
            <p:custDataLst>
              <p:tags r:id="rId178"/>
            </p:custDataLst>
          </p:nvPr>
        </p:nvSpPr>
        <p:spPr bwMode="auto">
          <a:xfrm>
            <a:off x="7877524" y="2243636"/>
            <a:ext cx="80517" cy="64603"/>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 name="矩形 24"/>
          <p:cNvSpPr/>
          <p:nvPr>
            <p:custDataLst>
              <p:tags r:id="rId179"/>
            </p:custDataLst>
          </p:nvPr>
        </p:nvSpPr>
        <p:spPr>
          <a:xfrm>
            <a:off x="6866749" y="3296708"/>
            <a:ext cx="1558800" cy="2820910"/>
          </a:xfrm>
          <a:prstGeom prst="rect">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14" name="椭圆 113"/>
          <p:cNvSpPr/>
          <p:nvPr>
            <p:custDataLst>
              <p:tags r:id="rId180"/>
            </p:custDataLst>
          </p:nvPr>
        </p:nvSpPr>
        <p:spPr>
          <a:xfrm>
            <a:off x="6868369" y="2570742"/>
            <a:ext cx="1555560" cy="1332139"/>
          </a:xfrm>
          <a:prstGeom prst="ellipse">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 name="矩形 25"/>
          <p:cNvSpPr/>
          <p:nvPr>
            <p:custDataLst>
              <p:tags r:id="rId181"/>
            </p:custDataLst>
          </p:nvPr>
        </p:nvSpPr>
        <p:spPr>
          <a:xfrm>
            <a:off x="7346117" y="2558885"/>
            <a:ext cx="612668" cy="1015663"/>
          </a:xfrm>
          <a:prstGeom prst="rect">
            <a:avLst/>
          </a:prstGeom>
        </p:spPr>
        <p:txBody>
          <a:bodyPr wrap="square">
            <a:normAutofit fontScale="87500" lnSpcReduction="10000"/>
          </a:bodyPr>
          <a:p>
            <a:pPr algn="ctr">
              <a:lnSpc>
                <a:spcPct val="130000"/>
              </a:lnSpc>
            </a:pPr>
            <a:r>
              <a:rPr lang="en-US" sz="6000" b="1" spc="150" dirty="0">
                <a:solidFill>
                  <a:sysClr val="window" lastClr="FFFFFF"/>
                </a:solidFill>
                <a:latin typeface="Arial" panose="020B0604020202020204" pitchFamily="34" charset="0"/>
                <a:ea typeface="黑体" panose="02010609060101010101" charset="-122"/>
                <a:sym typeface="Arial" panose="020B0604020202020204" pitchFamily="34" charset="0"/>
              </a:rPr>
              <a:t>4</a:t>
            </a:r>
            <a:endParaRPr lang="en-US" sz="6000" b="1" spc="150"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32" name="矩形 31"/>
          <p:cNvSpPr/>
          <p:nvPr>
            <p:custDataLst>
              <p:tags r:id="rId182"/>
            </p:custDataLst>
          </p:nvPr>
        </p:nvSpPr>
        <p:spPr>
          <a:xfrm>
            <a:off x="6937375" y="3638550"/>
            <a:ext cx="1417320" cy="1755775"/>
          </a:xfrm>
          <a:prstGeom prst="rect">
            <a:avLst/>
          </a:prstGeom>
        </p:spPr>
        <p:txBody>
          <a:bodyPr wrap="square" lIns="90000" tIns="46800" rIns="90000" bIns="0" anchor="ctr" anchorCtr="0">
            <a:normAutofit fontScale="90000"/>
          </a:bodyPr>
          <a:p>
            <a:pPr algn="l">
              <a:lnSpc>
                <a:spcPct val="120000"/>
              </a:lnSpc>
            </a:pPr>
            <a:r>
              <a:rPr lang="zh-CN" altLang="en-US"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rPr>
              <a:t>活动过程中以学生广泛参与为主，不搞指定摊派。</a:t>
            </a:r>
            <a:endParaRPr lang="zh-CN" altLang="en-US"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
        <p:nvSpPr>
          <p:cNvPr id="79" name="任意多边形 78"/>
          <p:cNvSpPr/>
          <p:nvPr>
            <p:custDataLst>
              <p:tags r:id="rId183"/>
            </p:custDataLst>
          </p:nvPr>
        </p:nvSpPr>
        <p:spPr bwMode="auto">
          <a:xfrm>
            <a:off x="8954392" y="2317681"/>
            <a:ext cx="469622" cy="6988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solidFill>
            <a:srgbClr val="FFC000">
              <a:lumMod val="75000"/>
            </a:srgbClr>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 name="任意多边形 26"/>
          <p:cNvSpPr/>
          <p:nvPr>
            <p:custDataLst>
              <p:tags r:id="rId184"/>
            </p:custDataLst>
          </p:nvPr>
        </p:nvSpPr>
        <p:spPr bwMode="auto">
          <a:xfrm>
            <a:off x="9071797" y="2100391"/>
            <a:ext cx="208943" cy="202697"/>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8" name="任意多边形 27"/>
          <p:cNvSpPr/>
          <p:nvPr>
            <p:custDataLst>
              <p:tags r:id="rId185"/>
            </p:custDataLst>
          </p:nvPr>
        </p:nvSpPr>
        <p:spPr bwMode="auto">
          <a:xfrm>
            <a:off x="8904644" y="2173361"/>
            <a:ext cx="167154" cy="142698"/>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82" name="任意多边形 81"/>
          <p:cNvSpPr/>
          <p:nvPr>
            <p:custDataLst>
              <p:tags r:id="rId186"/>
            </p:custDataLst>
          </p:nvPr>
        </p:nvSpPr>
        <p:spPr bwMode="auto">
          <a:xfrm>
            <a:off x="9209103" y="2025799"/>
            <a:ext cx="177104" cy="158914"/>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83" name="任意多边形 82"/>
          <p:cNvSpPr/>
          <p:nvPr>
            <p:custDataLst>
              <p:tags r:id="rId187"/>
            </p:custDataLst>
          </p:nvPr>
        </p:nvSpPr>
        <p:spPr bwMode="auto">
          <a:xfrm>
            <a:off x="8836986" y="2294979"/>
            <a:ext cx="131335" cy="108646"/>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84" name="任意多边形 83"/>
          <p:cNvSpPr/>
          <p:nvPr>
            <p:custDataLst>
              <p:tags r:id="rId188"/>
            </p:custDataLst>
          </p:nvPr>
        </p:nvSpPr>
        <p:spPr bwMode="auto">
          <a:xfrm>
            <a:off x="8799178" y="2403624"/>
            <a:ext cx="161184" cy="119996"/>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85" name="任意多边形 84"/>
          <p:cNvSpPr/>
          <p:nvPr>
            <p:custDataLst>
              <p:tags r:id="rId189"/>
            </p:custDataLst>
          </p:nvPr>
        </p:nvSpPr>
        <p:spPr bwMode="auto">
          <a:xfrm>
            <a:off x="8833006" y="2513891"/>
            <a:ext cx="159194" cy="11188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86" name="任意多边形 85"/>
          <p:cNvSpPr/>
          <p:nvPr>
            <p:custDataLst>
              <p:tags r:id="rId190"/>
            </p:custDataLst>
          </p:nvPr>
        </p:nvSpPr>
        <p:spPr bwMode="auto">
          <a:xfrm>
            <a:off x="8693712" y="2474973"/>
            <a:ext cx="161184" cy="113510"/>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87" name="任意多边形 86"/>
          <p:cNvSpPr/>
          <p:nvPr>
            <p:custDataLst>
              <p:tags r:id="rId191"/>
            </p:custDataLst>
          </p:nvPr>
        </p:nvSpPr>
        <p:spPr bwMode="auto">
          <a:xfrm>
            <a:off x="8707642" y="2311195"/>
            <a:ext cx="161184" cy="121618"/>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88" name="任意多边形 87"/>
          <p:cNvSpPr/>
          <p:nvPr>
            <p:custDataLst>
              <p:tags r:id="rId192"/>
            </p:custDataLst>
          </p:nvPr>
        </p:nvSpPr>
        <p:spPr bwMode="auto">
          <a:xfrm>
            <a:off x="8647944" y="2400381"/>
            <a:ext cx="137305" cy="95673"/>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89" name="任意多边形 88"/>
          <p:cNvSpPr/>
          <p:nvPr>
            <p:custDataLst>
              <p:tags r:id="rId193"/>
            </p:custDataLst>
          </p:nvPr>
        </p:nvSpPr>
        <p:spPr bwMode="auto">
          <a:xfrm>
            <a:off x="8757389" y="2165254"/>
            <a:ext cx="111436" cy="9729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90" name="任意多边形 89"/>
          <p:cNvSpPr/>
          <p:nvPr>
            <p:custDataLst>
              <p:tags r:id="rId194"/>
            </p:custDataLst>
          </p:nvPr>
        </p:nvSpPr>
        <p:spPr bwMode="auto">
          <a:xfrm>
            <a:off x="8653913" y="2100391"/>
            <a:ext cx="87557" cy="74592"/>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91" name="任意多边形 90"/>
          <p:cNvSpPr/>
          <p:nvPr>
            <p:custDataLst>
              <p:tags r:id="rId195"/>
            </p:custDataLst>
          </p:nvPr>
        </p:nvSpPr>
        <p:spPr bwMode="auto">
          <a:xfrm>
            <a:off x="8811118" y="2069581"/>
            <a:ext cx="109446" cy="94051"/>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92" name="任意多边形 91"/>
          <p:cNvSpPr/>
          <p:nvPr>
            <p:custDataLst>
              <p:tags r:id="rId196"/>
            </p:custDataLst>
          </p:nvPr>
        </p:nvSpPr>
        <p:spPr bwMode="auto">
          <a:xfrm>
            <a:off x="8825047" y="1951207"/>
            <a:ext cx="109446" cy="94051"/>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93" name="任意多边形 92"/>
          <p:cNvSpPr/>
          <p:nvPr>
            <p:custDataLst>
              <p:tags r:id="rId197"/>
            </p:custDataLst>
          </p:nvPr>
        </p:nvSpPr>
        <p:spPr bwMode="auto">
          <a:xfrm>
            <a:off x="9125526" y="1818238"/>
            <a:ext cx="123375" cy="10540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94" name="任意多边形 93"/>
          <p:cNvSpPr/>
          <p:nvPr>
            <p:custDataLst>
              <p:tags r:id="rId198"/>
            </p:custDataLst>
          </p:nvPr>
        </p:nvSpPr>
        <p:spPr bwMode="auto">
          <a:xfrm>
            <a:off x="9547389" y="2074446"/>
            <a:ext cx="101487" cy="79457"/>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96" name="任意多边形 95"/>
          <p:cNvSpPr/>
          <p:nvPr>
            <p:custDataLst>
              <p:tags r:id="rId199"/>
            </p:custDataLst>
          </p:nvPr>
        </p:nvSpPr>
        <p:spPr bwMode="auto">
          <a:xfrm>
            <a:off x="8562377" y="2280385"/>
            <a:ext cx="123375" cy="8594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97" name="任意多边形 96"/>
          <p:cNvSpPr/>
          <p:nvPr>
            <p:custDataLst>
              <p:tags r:id="rId200"/>
            </p:custDataLst>
          </p:nvPr>
        </p:nvSpPr>
        <p:spPr bwMode="auto">
          <a:xfrm>
            <a:off x="9131495" y="1965800"/>
            <a:ext cx="111436" cy="11188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98" name="任意多边形 97"/>
          <p:cNvSpPr/>
          <p:nvPr>
            <p:custDataLst>
              <p:tags r:id="rId201"/>
            </p:custDataLst>
          </p:nvPr>
        </p:nvSpPr>
        <p:spPr bwMode="auto">
          <a:xfrm>
            <a:off x="8673813" y="2231738"/>
            <a:ext cx="111436" cy="9243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99" name="任意多边形 98"/>
          <p:cNvSpPr/>
          <p:nvPr>
            <p:custDataLst>
              <p:tags r:id="rId202"/>
            </p:custDataLst>
          </p:nvPr>
        </p:nvSpPr>
        <p:spPr bwMode="auto">
          <a:xfrm>
            <a:off x="8942453" y="2019313"/>
            <a:ext cx="161184" cy="158914"/>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00" name="任意多边形 99"/>
          <p:cNvSpPr/>
          <p:nvPr>
            <p:custDataLst>
              <p:tags r:id="rId203"/>
            </p:custDataLst>
          </p:nvPr>
        </p:nvSpPr>
        <p:spPr bwMode="auto">
          <a:xfrm>
            <a:off x="9203132" y="2184713"/>
            <a:ext cx="232822" cy="19458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01" name="任意多边形 100"/>
          <p:cNvSpPr/>
          <p:nvPr>
            <p:custDataLst>
              <p:tags r:id="rId204"/>
            </p:custDataLst>
          </p:nvPr>
        </p:nvSpPr>
        <p:spPr bwMode="auto">
          <a:xfrm>
            <a:off x="9378245" y="2275520"/>
            <a:ext cx="149245" cy="119996"/>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02" name="任意多边形 101"/>
          <p:cNvSpPr/>
          <p:nvPr>
            <p:custDataLst>
              <p:tags r:id="rId205"/>
            </p:custDataLst>
          </p:nvPr>
        </p:nvSpPr>
        <p:spPr bwMode="auto">
          <a:xfrm>
            <a:off x="9533459" y="2280385"/>
            <a:ext cx="149245" cy="119996"/>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03" name="任意多边形 102"/>
          <p:cNvSpPr/>
          <p:nvPr>
            <p:custDataLst>
              <p:tags r:id="rId206"/>
            </p:custDataLst>
          </p:nvPr>
        </p:nvSpPr>
        <p:spPr bwMode="auto">
          <a:xfrm>
            <a:off x="9515551" y="2184713"/>
            <a:ext cx="153225" cy="11837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04" name="任意多边形 103"/>
          <p:cNvSpPr/>
          <p:nvPr>
            <p:custDataLst>
              <p:tags r:id="rId207"/>
            </p:custDataLst>
          </p:nvPr>
        </p:nvSpPr>
        <p:spPr bwMode="auto">
          <a:xfrm>
            <a:off x="9392175" y="2110120"/>
            <a:ext cx="149245" cy="116753"/>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9" name="任意多边形 28"/>
          <p:cNvSpPr/>
          <p:nvPr>
            <p:custDataLst>
              <p:tags r:id="rId208"/>
            </p:custDataLst>
          </p:nvPr>
        </p:nvSpPr>
        <p:spPr bwMode="auto">
          <a:xfrm>
            <a:off x="9360337" y="1986881"/>
            <a:ext cx="149245" cy="11837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06" name="任意多边形 105"/>
          <p:cNvSpPr/>
          <p:nvPr>
            <p:custDataLst>
              <p:tags r:id="rId209"/>
            </p:custDataLst>
          </p:nvPr>
        </p:nvSpPr>
        <p:spPr bwMode="auto">
          <a:xfrm>
            <a:off x="9221042" y="1886344"/>
            <a:ext cx="145265" cy="11837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07" name="任意多边形 106"/>
          <p:cNvSpPr/>
          <p:nvPr>
            <p:custDataLst>
              <p:tags r:id="rId210"/>
            </p:custDataLst>
          </p:nvPr>
        </p:nvSpPr>
        <p:spPr bwMode="auto">
          <a:xfrm>
            <a:off x="8992200" y="1860399"/>
            <a:ext cx="143274" cy="134591"/>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08" name="任意多边形 107"/>
          <p:cNvSpPr/>
          <p:nvPr>
            <p:custDataLst>
              <p:tags r:id="rId211"/>
            </p:custDataLst>
          </p:nvPr>
        </p:nvSpPr>
        <p:spPr bwMode="auto">
          <a:xfrm>
            <a:off x="9416054" y="2491189"/>
            <a:ext cx="165164" cy="113510"/>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30" name="任意多边形 29"/>
          <p:cNvSpPr/>
          <p:nvPr>
            <p:custDataLst>
              <p:tags r:id="rId212"/>
            </p:custDataLst>
          </p:nvPr>
        </p:nvSpPr>
        <p:spPr bwMode="auto">
          <a:xfrm>
            <a:off x="9441923" y="2397138"/>
            <a:ext cx="151234" cy="11513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10" name="任意多边形 109"/>
          <p:cNvSpPr/>
          <p:nvPr>
            <p:custDataLst>
              <p:tags r:id="rId213"/>
            </p:custDataLst>
          </p:nvPr>
        </p:nvSpPr>
        <p:spPr bwMode="auto">
          <a:xfrm>
            <a:off x="9636935" y="2361463"/>
            <a:ext cx="129346" cy="1037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11" name="任意多边形 110"/>
          <p:cNvSpPr/>
          <p:nvPr>
            <p:custDataLst>
              <p:tags r:id="rId214"/>
            </p:custDataLst>
          </p:nvPr>
        </p:nvSpPr>
        <p:spPr bwMode="auto">
          <a:xfrm>
            <a:off x="9619027" y="2445785"/>
            <a:ext cx="129346" cy="1037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solidFill>
            <a:srgbClr val="3498DB"/>
          </a:solidFill>
          <a:ln>
            <a:noFill/>
          </a:ln>
        </p:spPr>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77" name="矩形 76"/>
          <p:cNvSpPr/>
          <p:nvPr>
            <p:custDataLst>
              <p:tags r:id="rId215"/>
            </p:custDataLst>
          </p:nvPr>
        </p:nvSpPr>
        <p:spPr>
          <a:xfrm>
            <a:off x="8419115" y="3697385"/>
            <a:ext cx="1558800" cy="2420233"/>
          </a:xfrm>
          <a:prstGeom prst="rect">
            <a:avLst/>
          </a:prstGeom>
          <a:solidFill>
            <a:srgbClr val="9BBB59"/>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78" name="椭圆 77"/>
          <p:cNvSpPr/>
          <p:nvPr>
            <p:custDataLst>
              <p:tags r:id="rId216"/>
            </p:custDataLst>
          </p:nvPr>
        </p:nvSpPr>
        <p:spPr>
          <a:xfrm>
            <a:off x="8412813" y="2971418"/>
            <a:ext cx="1571404" cy="1332139"/>
          </a:xfrm>
          <a:prstGeom prst="ellipse">
            <a:avLst/>
          </a:prstGeom>
          <a:solidFill>
            <a:srgbClr val="9BBB59"/>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31" name="矩形 30"/>
          <p:cNvSpPr/>
          <p:nvPr>
            <p:custDataLst>
              <p:tags r:id="rId217"/>
            </p:custDataLst>
          </p:nvPr>
        </p:nvSpPr>
        <p:spPr>
          <a:xfrm>
            <a:off x="8892181" y="2959561"/>
            <a:ext cx="612668" cy="1015663"/>
          </a:xfrm>
          <a:prstGeom prst="rect">
            <a:avLst/>
          </a:prstGeom>
        </p:spPr>
        <p:txBody>
          <a:bodyPr wrap="square">
            <a:normAutofit fontScale="87500" lnSpcReduction="10000"/>
          </a:bodyPr>
          <a:p>
            <a:pPr algn="ctr">
              <a:lnSpc>
                <a:spcPct val="130000"/>
              </a:lnSpc>
            </a:pPr>
            <a:r>
              <a:rPr lang="en-US" sz="6000" b="1" spc="150">
                <a:solidFill>
                  <a:sysClr val="window" lastClr="FFFFFF"/>
                </a:solidFill>
                <a:latin typeface="Arial" panose="020B0604020202020204" pitchFamily="34" charset="0"/>
                <a:ea typeface="黑体" panose="02010609060101010101" charset="-122"/>
                <a:sym typeface="Arial" panose="020B0604020202020204" pitchFamily="34" charset="0"/>
              </a:rPr>
              <a:t>5</a:t>
            </a:r>
            <a:endParaRPr lang="en-US" sz="6000" b="1" spc="15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0" name="矩形 39"/>
          <p:cNvSpPr/>
          <p:nvPr>
            <p:custDataLst>
              <p:tags r:id="rId218"/>
            </p:custDataLst>
          </p:nvPr>
        </p:nvSpPr>
        <p:spPr>
          <a:xfrm>
            <a:off x="8490585" y="3761740"/>
            <a:ext cx="1417320" cy="1453515"/>
          </a:xfrm>
          <a:prstGeom prst="rect">
            <a:avLst/>
          </a:prstGeom>
        </p:spPr>
        <p:txBody>
          <a:bodyPr wrap="square" lIns="90000" tIns="46800" rIns="90000" bIns="0" anchor="ctr" anchorCtr="0">
            <a:normAutofit fontScale="90000"/>
          </a:bodyPr>
          <a:p>
            <a:pPr algn="l">
              <a:lnSpc>
                <a:spcPct val="120000"/>
              </a:lnSpc>
            </a:pPr>
            <a:r>
              <a:rPr lang="zh-CN" altLang="en-US"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rPr>
              <a:t>活动指导顾问教师须包含本课程任教教师。</a:t>
            </a:r>
            <a:endParaRPr lang="zh-CN" altLang="en-US" b="1" spc="300">
              <a:solidFill>
                <a:sysClr val="window" lastClr="FFFFFF"/>
              </a:solidFill>
              <a:latin typeface="Arial" panose="020B0604020202020204" pitchFamily="34" charset="0"/>
              <a:ea typeface="黑体" panose="02010609060101010101" charset="-122"/>
              <a:cs typeface="+mn-ea"/>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2</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120005" y="3038475"/>
            <a:ext cx="3848100" cy="521970"/>
          </a:xfrm>
          <a:prstGeom prst="rect">
            <a:avLst/>
          </a:prstGeom>
          <a:noFill/>
        </p:spPr>
        <p:txBody>
          <a:bodyPr wrap="square" rtlCol="0">
            <a:spAutoFit/>
          </a:bodyPr>
          <a:lstStyle/>
          <a:p>
            <a:pPr algn="l"/>
            <a:r>
              <a:rPr lang="zh-CN" altLang="en-US" sz="2800" dirty="0">
                <a:solidFill>
                  <a:schemeClr val="tx1">
                    <a:lumMod val="65000"/>
                    <a:lumOff val="35000"/>
                  </a:schemeClr>
                </a:solidFill>
                <a:latin typeface="黑体" panose="02010609060101010101" charset="-122"/>
                <a:ea typeface="黑体" panose="02010609060101010101" charset="-122"/>
              </a:rPr>
              <a:t>影视作品的语言审美</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3305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767715" y="1536700"/>
            <a:ext cx="5667375" cy="3784600"/>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当母亲躺在病床上，人生即将走到终点时仍然在鼓励阿甘实现自己的命运，阿甘问道：“我的命运是什么？”母亲微笑着说：“人生就像一盒巧克力，你永远不知道下一块将会是哪一种。”面对阿甘的疑问，母亲没有正面回答，而是通过生活中常见的形象做比喻，又把这个人生终极问题推给了广大的观众来思考和细细品味其中复杂的意蕴。不管是多少次，每当放映《阿甘正传》（图 7-2-1）时，我们总会被电影主人公阿甘正直的个性和单纯的初心所打动。多年来影片中简洁而又不时透出深刻哲理的人物语言给一代又一代影迷留下了深刻的印象，值得我们静下心来回味。</a:t>
            </a:r>
            <a:endParaRPr lang="zh-CN" altLang="en-US" sz="1600" dirty="0">
              <a:solidFill>
                <a:schemeClr val="tx1">
                  <a:lumMod val="65000"/>
                  <a:lumOff val="35000"/>
                </a:schemeClr>
              </a:solidFill>
              <a:latin typeface="Bahnschrift SemiLight" panose="020B0502040204020203" pitchFamily="34" charset="0"/>
            </a:endParaRPr>
          </a:p>
        </p:txBody>
      </p:sp>
      <p:pic>
        <p:nvPicPr>
          <p:cNvPr id="4" name="图片 3"/>
          <p:cNvPicPr>
            <a:picLocks noChangeAspect="1"/>
          </p:cNvPicPr>
          <p:nvPr/>
        </p:nvPicPr>
        <p:blipFill>
          <a:blip r:embed="rId2"/>
          <a:stretch>
            <a:fillRect/>
          </a:stretch>
        </p:blipFill>
        <p:spPr>
          <a:xfrm>
            <a:off x="6435090" y="1536700"/>
            <a:ext cx="5013960" cy="36639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3305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cxnSp>
        <p:nvCxnSpPr>
          <p:cNvPr id="63" name="直接连接符 62"/>
          <p:cNvCxnSpPr/>
          <p:nvPr>
            <p:custDataLst>
              <p:tags r:id="rId2"/>
            </p:custDataLst>
          </p:nvPr>
        </p:nvCxnSpPr>
        <p:spPr>
          <a:xfrm flipH="1">
            <a:off x="1086894" y="3126740"/>
            <a:ext cx="10438357" cy="0"/>
          </a:xfrm>
          <a:prstGeom prst="line">
            <a:avLst/>
          </a:prstGeom>
          <a:ln w="19050">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
        <p:nvSpPr>
          <p:cNvPr id="38" name="椭圆 37"/>
          <p:cNvSpPr/>
          <p:nvPr>
            <p:custDataLst>
              <p:tags r:id="rId3"/>
            </p:custDataLst>
          </p:nvPr>
        </p:nvSpPr>
        <p:spPr>
          <a:xfrm>
            <a:off x="2439276" y="2764084"/>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58" name="任意多边形 57"/>
          <p:cNvSpPr/>
          <p:nvPr>
            <p:custDataLst>
              <p:tags r:id="rId4"/>
            </p:custDataLst>
          </p:nvPr>
        </p:nvSpPr>
        <p:spPr bwMode="auto">
          <a:xfrm>
            <a:off x="2587859" y="2912667"/>
            <a:ext cx="428145" cy="428145"/>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rgbClr val="1F74AD"/>
          </a:solidFill>
          <a:ln>
            <a:noFill/>
          </a:ln>
        </p:spPr>
        <p:txBody>
          <a:bodyPr wrap="square" lIns="91440" tIns="45720" rIns="91440" bIns="45720" anchor="ctr">
            <a:normAutofit/>
          </a:bodyP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39" name="椭圆 38"/>
          <p:cNvSpPr/>
          <p:nvPr>
            <p:custDataLst>
              <p:tags r:id="rId5"/>
            </p:custDataLst>
          </p:nvPr>
        </p:nvSpPr>
        <p:spPr>
          <a:xfrm>
            <a:off x="7700260" y="2764084"/>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lnSpc>
                <a:spcPct val="12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60" name="任意多边形 59"/>
          <p:cNvSpPr/>
          <p:nvPr>
            <p:custDataLst>
              <p:tags r:id="rId6"/>
            </p:custDataLst>
          </p:nvPr>
        </p:nvSpPr>
        <p:spPr bwMode="auto">
          <a:xfrm>
            <a:off x="7848843" y="2912667"/>
            <a:ext cx="428145" cy="428145"/>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rgbClr val="3498DB"/>
          </a:solidFill>
          <a:ln>
            <a:noFill/>
          </a:ln>
        </p:spPr>
        <p:txBody>
          <a:bodyPr wrap="square" lIns="91440" tIns="45720" rIns="91440" bIns="45720" anchor="ctr">
            <a:normAutofit/>
          </a:bodyP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5" name="矩形 14"/>
          <p:cNvSpPr/>
          <p:nvPr>
            <p:custDataLst>
              <p:tags r:id="rId7"/>
            </p:custDataLst>
          </p:nvPr>
        </p:nvSpPr>
        <p:spPr bwMode="auto">
          <a:xfrm>
            <a:off x="2280340" y="2718407"/>
            <a:ext cx="982220" cy="45719"/>
          </a:xfrm>
          <a:prstGeom prst="rect">
            <a:avLst/>
          </a:prstGeom>
          <a:solidFill>
            <a:srgbClr val="1F74AD"/>
          </a:solidFill>
          <a:ln>
            <a:noFill/>
          </a:ln>
        </p:spPr>
        <p:txBody>
          <a:bodyPr wrap="square" lIns="91440" tIns="45720" rIns="91440" bIns="45720" anchor="ctr">
            <a:normAutofit fontScale="25000" lnSpcReduction="20000"/>
          </a:bodyPr>
          <a:p>
            <a:pPr algn="ctr">
              <a:lnSpc>
                <a:spcPct val="14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6" name="文本框 15"/>
          <p:cNvSpPr txBox="1"/>
          <p:nvPr>
            <p:custDataLst>
              <p:tags r:id="rId8"/>
            </p:custDataLst>
          </p:nvPr>
        </p:nvSpPr>
        <p:spPr bwMode="auto">
          <a:xfrm>
            <a:off x="1392555" y="1718310"/>
            <a:ext cx="3543935" cy="1193800"/>
          </a:xfrm>
          <a:prstGeom prst="rect">
            <a:avLst/>
          </a:prstGeom>
        </p:spPr>
        <p:txBody>
          <a:bodyPr wrap="square" lIns="91440" tIns="45720" rIns="91440" bIns="46800" anchor="t" anchorCtr="0"/>
          <a:p>
            <a:pPr marL="0" indent="0" algn="l">
              <a:lnSpc>
                <a:spcPct val="120000"/>
              </a:lnSpc>
              <a:defRPr/>
            </a:pPr>
            <a:r>
              <a:rPr lang="zh-CN" altLang="en-US"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观影：观看电影《阿甘正传》，从人物语言的角度对阿甘、阿甘的母亲这两个形象展开审美活动。</a:t>
            </a:r>
            <a:endParaRPr lang="zh-CN" altLang="en-US"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8" name="矩形 17"/>
          <p:cNvSpPr/>
          <p:nvPr>
            <p:custDataLst>
              <p:tags r:id="rId9"/>
            </p:custDataLst>
          </p:nvPr>
        </p:nvSpPr>
        <p:spPr bwMode="auto">
          <a:xfrm>
            <a:off x="7571804" y="3489191"/>
            <a:ext cx="982220" cy="45719"/>
          </a:xfrm>
          <a:prstGeom prst="rect">
            <a:avLst/>
          </a:prstGeom>
          <a:solidFill>
            <a:srgbClr val="3498DB"/>
          </a:solidFill>
          <a:ln>
            <a:noFill/>
          </a:ln>
        </p:spPr>
        <p:txBody>
          <a:bodyPr wrap="square" lIns="91440" tIns="45720" rIns="91440" bIns="45720" anchor="ctr">
            <a:normAutofit fontScale="25000" lnSpcReduction="20000"/>
          </a:bodyPr>
          <a:p>
            <a:pPr algn="ctr">
              <a:lnSpc>
                <a:spcPct val="14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9" name="文本框 18"/>
          <p:cNvSpPr txBox="1"/>
          <p:nvPr>
            <p:custDataLst>
              <p:tags r:id="rId10"/>
            </p:custDataLst>
          </p:nvPr>
        </p:nvSpPr>
        <p:spPr bwMode="auto">
          <a:xfrm>
            <a:off x="6653530" y="4206875"/>
            <a:ext cx="3216275" cy="1286510"/>
          </a:xfrm>
          <a:prstGeom prst="rect">
            <a:avLst/>
          </a:prstGeom>
        </p:spPr>
        <p:txBody>
          <a:bodyPr wrap="square" lIns="91440" tIns="45720" rIns="91440" bIns="46800" anchor="t" anchorCtr="0"/>
          <a:p>
            <a:pPr marL="0" indent="0" algn="l">
              <a:lnSpc>
                <a:spcPct val="120000"/>
              </a:lnSpc>
              <a:defRPr/>
            </a:pPr>
            <a:r>
              <a:rPr lang="zh-CN" altLang="en-US"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讨论：如果说阿甘和母亲是美</a:t>
            </a:r>
            <a:endParaRPr lang="zh-CN" altLang="en-US"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a:p>
            <a:pPr marL="0" indent="0" algn="l">
              <a:lnSpc>
                <a:spcPct val="120000"/>
              </a:lnSpc>
              <a:defRPr/>
            </a:pPr>
            <a:r>
              <a:rPr lang="zh-CN" altLang="en-US"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的形象，那么，你认为他们的美各有什么不同？我们该如何概括他们的美？</a:t>
            </a:r>
            <a:endParaRPr lang="zh-CN" altLang="en-US"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pic>
        <p:nvPicPr>
          <p:cNvPr id="3" name="图片 2"/>
          <p:cNvPicPr>
            <a:picLocks noChangeAspect="1"/>
          </p:cNvPicPr>
          <p:nvPr/>
        </p:nvPicPr>
        <p:blipFill>
          <a:blip r:embed="rId11"/>
          <a:stretch>
            <a:fillRect/>
          </a:stretch>
        </p:blipFill>
        <p:spPr>
          <a:xfrm>
            <a:off x="1087120" y="3489325"/>
            <a:ext cx="4721860" cy="259905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3305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767715" y="1536700"/>
            <a:ext cx="5667375" cy="452310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概括：所谓言为心声，影视作品中的台词是人物的灵魂，能展现出人物的特有性格，也可以用来表达人物的内心想法，又能反映人物的心理情感。台词既是人物形象的主要塑造方式，也是影视文学作品审美的重要途径。电影《阿甘正传》中，阿甘和母亲正是以其经典的台词在广大观众心中久久驻留，成为中外影视文学作品中集中展现人物形象个性美、思想美、情感美的典型。阿甘的人生做出了不平凡的事业，与母亲的影响是分不开的。虽然他智商只有 75，但母亲并没有</a:t>
            </a:r>
            <a:endParaRPr lang="zh-CN" altLang="en-US" sz="1600" dirty="0">
              <a:solidFill>
                <a:schemeClr val="tx1">
                  <a:lumMod val="65000"/>
                  <a:lumOff val="35000"/>
                </a:schemeClr>
              </a:solidFill>
              <a:latin typeface="Bahnschrift SemiLight" panose="020B0502040204020203" pitchFamily="34" charset="0"/>
            </a:endParaRPr>
          </a:p>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随同世俗对他冷眼相看，总是鼓励他：“记住我跟你说的，弗雷斯特，你和别人没什么不同。”在送阿甘上学的路上，母亲还在满含期待地教导他：“弗雷斯特，你要尽全力啊！”母亲是这样说的，也是这样做的。</a:t>
            </a:r>
            <a:endParaRPr lang="zh-CN" altLang="en-US" sz="1600" dirty="0">
              <a:solidFill>
                <a:schemeClr val="tx1">
                  <a:lumMod val="65000"/>
                  <a:lumOff val="35000"/>
                </a:schemeClr>
              </a:solidFill>
              <a:latin typeface="Bahnschrift SemiLight" panose="020B0502040204020203" pitchFamily="34" charset="0"/>
            </a:endParaRPr>
          </a:p>
        </p:txBody>
      </p:sp>
      <p:pic>
        <p:nvPicPr>
          <p:cNvPr id="3" name="图片 2"/>
          <p:cNvPicPr>
            <a:picLocks noChangeAspect="1"/>
          </p:cNvPicPr>
          <p:nvPr/>
        </p:nvPicPr>
        <p:blipFill>
          <a:blip r:embed="rId2"/>
          <a:stretch>
            <a:fillRect/>
          </a:stretch>
        </p:blipFill>
        <p:spPr>
          <a:xfrm>
            <a:off x="6435090" y="1804035"/>
            <a:ext cx="5259070" cy="36195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869440" y="796290"/>
            <a:ext cx="2277110" cy="368300"/>
          </a:xfrm>
          <a:prstGeom prst="rect">
            <a:avLst/>
          </a:prstGeom>
          <a:noFill/>
        </p:spPr>
        <p:txBody>
          <a:bodyPr wrap="square" rtlCol="0">
            <a:spAutoFit/>
          </a:bodyPr>
          <a:p>
            <a:r>
              <a:rPr lang="zh-CN" altLang="en-US">
                <a:solidFill>
                  <a:schemeClr val="accent4">
                    <a:lumMod val="75000"/>
                  </a:schemeClr>
                </a:solidFill>
              </a:rPr>
              <a:t>影视语言的特殊规律</a:t>
            </a:r>
            <a:endParaRPr lang="zh-CN" altLang="en-US">
              <a:solidFill>
                <a:schemeClr val="accent4">
                  <a:lumMod val="75000"/>
                </a:schemeClr>
              </a:solidFill>
            </a:endParaRPr>
          </a:p>
        </p:txBody>
      </p:sp>
      <p:sp>
        <p:nvSpPr>
          <p:cNvPr id="66" name="文本框 65"/>
          <p:cNvSpPr txBox="1"/>
          <p:nvPr>
            <p:custDataLst>
              <p:tags r:id="rId2"/>
            </p:custDataLst>
          </p:nvPr>
        </p:nvSpPr>
        <p:spPr bwMode="auto">
          <a:xfrm>
            <a:off x="7388225" y="649605"/>
            <a:ext cx="3815715" cy="2702560"/>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uFillTx/>
                <a:latin typeface="黑体" panose="02010609060101010101" charset="-122"/>
                <a:ea typeface="黑体" panose="02010609060101010101" charset="-122"/>
                <a:sym typeface="Arial" panose="020B0604020202020204" pitchFamily="34" charset="0"/>
              </a:rPr>
              <a:t>语言的连贯性是指几个句子互相衔接，前后呼应，鲜明地表达一个中心意思。台词作为人物角色的语言，往往丰富多变，若是处理不好很容易陷入杂乱无章的境地。台词应符合人物的身份、地位和个性，符合故事情节的发展逻辑，这就要求语言连贯性强，能够串起故事情节的发展脉络，帮助观众把握情节发展走向。</a:t>
            </a:r>
            <a:endParaRPr lang="zh-CN" altLang="en-US" sz="1600" b="0" spc="150" dirty="0">
              <a:solidFill>
                <a:srgbClr val="000000"/>
              </a:solidFill>
              <a:effectLst/>
              <a:uFillTx/>
              <a:latin typeface="黑体" panose="02010609060101010101" charset="-122"/>
              <a:ea typeface="黑体" panose="02010609060101010101" charset="-122"/>
              <a:sym typeface="Arial" panose="020B0604020202020204" pitchFamily="34" charset="0"/>
            </a:endParaRPr>
          </a:p>
        </p:txBody>
      </p:sp>
      <p:sp>
        <p:nvSpPr>
          <p:cNvPr id="68" name="文本框 67"/>
          <p:cNvSpPr txBox="1"/>
          <p:nvPr>
            <p:custDataLst>
              <p:tags r:id="rId3"/>
            </p:custDataLst>
          </p:nvPr>
        </p:nvSpPr>
        <p:spPr bwMode="auto">
          <a:xfrm>
            <a:off x="7544435" y="3709035"/>
            <a:ext cx="3460115" cy="2606675"/>
          </a:xfrm>
          <a:prstGeom prst="rect">
            <a:avLst/>
          </a:prstGeom>
          <a:noFill/>
        </p:spPr>
        <p:txBody>
          <a:bodyPr wrap="square" lIns="90000" tIns="0" rIns="90000" bIns="46800" anchor="t" anchorCtr="0"/>
          <a:p>
            <a:pPr latinLnBrk="0">
              <a:lnSpc>
                <a:spcPct val="120000"/>
              </a:lnSpc>
            </a:pPr>
            <a:r>
              <a:rPr lang="zh-CN" altLang="en-US" sz="1600" b="0" spc="150" dirty="0">
                <a:solidFill>
                  <a:srgbClr val="000000"/>
                </a:solidFill>
                <a:effectLst/>
                <a:uFillTx/>
                <a:latin typeface="黑体" panose="02010609060101010101" charset="-122"/>
                <a:ea typeface="黑体" panose="02010609060101010101" charset="-122"/>
                <a:sym typeface="Arial" panose="020B0604020202020204" pitchFamily="34" charset="0"/>
              </a:rPr>
              <a:t>影视作品受播放时长限制，不能事无巨细都加以呈现，要对内容删繁就简、去粗取精，还要做到精心选择和组织。最直观也最受关注的就是人物的语言，要少说废话或无关痛痒的话，做到简练概括。这样，情节才能有条不紊地展开，人物的形象才能鲜明，主题才能聚焦得到彰显。</a:t>
            </a:r>
            <a:endParaRPr lang="zh-CN" altLang="en-US" sz="1600" b="0" spc="150" dirty="0">
              <a:solidFill>
                <a:srgbClr val="000000"/>
              </a:solidFill>
              <a:effectLst/>
              <a:uFillTx/>
              <a:latin typeface="黑体" panose="02010609060101010101" charset="-122"/>
              <a:ea typeface="黑体" panose="02010609060101010101" charset="-122"/>
              <a:sym typeface="Arial" panose="020B0604020202020204" pitchFamily="34" charset="0"/>
            </a:endParaRPr>
          </a:p>
        </p:txBody>
      </p:sp>
      <p:sp>
        <p:nvSpPr>
          <p:cNvPr id="70" name="文本框 69"/>
          <p:cNvSpPr txBox="1"/>
          <p:nvPr>
            <p:custDataLst>
              <p:tags r:id="rId4"/>
            </p:custDataLst>
          </p:nvPr>
        </p:nvSpPr>
        <p:spPr bwMode="auto">
          <a:xfrm>
            <a:off x="417195" y="3779520"/>
            <a:ext cx="2984500" cy="2465705"/>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uFillTx/>
                <a:latin typeface="黑体" panose="02010609060101010101" charset="-122"/>
                <a:ea typeface="黑体" panose="02010609060101010101" charset="-122"/>
                <a:sym typeface="Arial" panose="020B0604020202020204" pitchFamily="34" charset="0"/>
              </a:rPr>
              <a:t>人物角色来源于生活，人物角色的语言不能脱离生活，生活的语言摒弃复杂的句式和逻辑，要求做到口语化、通俗化，用简单的句子结构、浅白明了的词汇表达或浅显或深刻的意思。</a:t>
            </a:r>
            <a:endParaRPr lang="zh-CN" altLang="en-US" sz="1600" b="0" spc="150" dirty="0">
              <a:solidFill>
                <a:srgbClr val="000000"/>
              </a:solidFill>
              <a:effectLst/>
              <a:uFillTx/>
              <a:latin typeface="黑体" panose="02010609060101010101" charset="-122"/>
              <a:ea typeface="黑体" panose="02010609060101010101" charset="-122"/>
              <a:sym typeface="Arial" panose="020B0604020202020204" pitchFamily="34" charset="0"/>
            </a:endParaRPr>
          </a:p>
        </p:txBody>
      </p:sp>
      <p:sp>
        <p:nvSpPr>
          <p:cNvPr id="61" name="任意多边形: 形状 60"/>
          <p:cNvSpPr/>
          <p:nvPr>
            <p:custDataLst>
              <p:tags r:id="rId5"/>
            </p:custDataLst>
          </p:nvPr>
        </p:nvSpPr>
        <p:spPr>
          <a:xfrm>
            <a:off x="3709924" y="2131750"/>
            <a:ext cx="3531273" cy="1984216"/>
          </a:xfrm>
          <a:custGeom>
            <a:avLst/>
            <a:gdLst>
              <a:gd name="connsiteX0" fmla="*/ 1666167 w 3531273"/>
              <a:gd name="connsiteY0" fmla="*/ 0 h 1984216"/>
              <a:gd name="connsiteX1" fmla="*/ 1817827 w 3531273"/>
              <a:gd name="connsiteY1" fmla="*/ 0 h 1984216"/>
              <a:gd name="connsiteX2" fmla="*/ 1817827 w 3531273"/>
              <a:gd name="connsiteY2" fmla="*/ 242 h 1984216"/>
              <a:gd name="connsiteX3" fmla="*/ 1976618 w 3531273"/>
              <a:gd name="connsiteY3" fmla="*/ 8260 h 1984216"/>
              <a:gd name="connsiteX4" fmla="*/ 3481449 w 3531273"/>
              <a:gd name="connsiteY4" fmla="*/ 910217 h 1984216"/>
              <a:gd name="connsiteX5" fmla="*/ 3531273 w 3531273"/>
              <a:gd name="connsiteY5" fmla="*/ 992229 h 1984216"/>
              <a:gd name="connsiteX6" fmla="*/ 1813100 w 3531273"/>
              <a:gd name="connsiteY6" fmla="*/ 1984216 h 1984216"/>
              <a:gd name="connsiteX7" fmla="*/ 1813100 w 3531273"/>
              <a:gd name="connsiteY7" fmla="*/ 1981264 h 1984216"/>
              <a:gd name="connsiteX8" fmla="*/ 1716848 w 3531273"/>
              <a:gd name="connsiteY8" fmla="*/ 1981264 h 1984216"/>
              <a:gd name="connsiteX9" fmla="*/ 1716848 w 3531273"/>
              <a:gd name="connsiteY9" fmla="*/ 1981266 h 1984216"/>
              <a:gd name="connsiteX10" fmla="*/ 1716845 w 3531273"/>
              <a:gd name="connsiteY10" fmla="*/ 1981264 h 1984216"/>
              <a:gd name="connsiteX11" fmla="*/ 1666167 w 3531273"/>
              <a:gd name="connsiteY11" fmla="*/ 1981264 h 1984216"/>
              <a:gd name="connsiteX12" fmla="*/ 1666167 w 3531273"/>
              <a:gd name="connsiteY12" fmla="*/ 1952005 h 1984216"/>
              <a:gd name="connsiteX13" fmla="*/ 0 w 3531273"/>
              <a:gd name="connsiteY13" fmla="*/ 990043 h 1984216"/>
              <a:gd name="connsiteX14" fmla="*/ 48497 w 3531273"/>
              <a:gd name="connsiteY14" fmla="*/ 910216 h 1984216"/>
              <a:gd name="connsiteX15" fmla="*/ 1553328 w 3531273"/>
              <a:gd name="connsiteY15" fmla="*/ 8259 h 1984216"/>
              <a:gd name="connsiteX16" fmla="*/ 1666167 w 3531273"/>
              <a:gd name="connsiteY16" fmla="*/ 2561 h 1984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31273" h="1984216">
                <a:moveTo>
                  <a:pt x="1666167" y="0"/>
                </a:moveTo>
                <a:lnTo>
                  <a:pt x="1817827" y="0"/>
                </a:lnTo>
                <a:lnTo>
                  <a:pt x="1817827" y="242"/>
                </a:lnTo>
                <a:lnTo>
                  <a:pt x="1976618" y="8260"/>
                </a:lnTo>
                <a:cubicBezTo>
                  <a:pt x="2602905" y="71863"/>
                  <a:pt x="3146655" y="414655"/>
                  <a:pt x="3481449" y="910217"/>
                </a:cubicBezTo>
                <a:lnTo>
                  <a:pt x="3531273" y="992229"/>
                </a:lnTo>
                <a:lnTo>
                  <a:pt x="1813100" y="1984216"/>
                </a:lnTo>
                <a:lnTo>
                  <a:pt x="1813100" y="1981264"/>
                </a:lnTo>
                <a:lnTo>
                  <a:pt x="1716848" y="1981264"/>
                </a:lnTo>
                <a:lnTo>
                  <a:pt x="1716848" y="1981266"/>
                </a:lnTo>
                <a:lnTo>
                  <a:pt x="1716845" y="1981264"/>
                </a:lnTo>
                <a:lnTo>
                  <a:pt x="1666167" y="1981264"/>
                </a:lnTo>
                <a:lnTo>
                  <a:pt x="1666167" y="1952005"/>
                </a:lnTo>
                <a:lnTo>
                  <a:pt x="0" y="990043"/>
                </a:lnTo>
                <a:lnTo>
                  <a:pt x="48497" y="910216"/>
                </a:lnTo>
                <a:cubicBezTo>
                  <a:pt x="383291" y="414654"/>
                  <a:pt x="927041" y="71862"/>
                  <a:pt x="1553328" y="8259"/>
                </a:cubicBezTo>
                <a:lnTo>
                  <a:pt x="1666167" y="2561"/>
                </a:ln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a:latin typeface="黑体" panose="02010609060101010101" charset="-122"/>
              <a:ea typeface="黑体" panose="02010609060101010101" charset="-122"/>
            </a:endParaRPr>
          </a:p>
        </p:txBody>
      </p:sp>
      <p:sp>
        <p:nvSpPr>
          <p:cNvPr id="63" name="任意多边形: 形状 62"/>
          <p:cNvSpPr/>
          <p:nvPr>
            <p:custDataLst>
              <p:tags r:id="rId6"/>
            </p:custDataLst>
          </p:nvPr>
        </p:nvSpPr>
        <p:spPr>
          <a:xfrm>
            <a:off x="5508918" y="3206258"/>
            <a:ext cx="2035979" cy="3060634"/>
          </a:xfrm>
          <a:custGeom>
            <a:avLst/>
            <a:gdLst>
              <a:gd name="connsiteX0" fmla="*/ 1782266 w 2035979"/>
              <a:gd name="connsiteY0" fmla="*/ 0 h 3060634"/>
              <a:gd name="connsiteX1" fmla="*/ 1786141 w 2035979"/>
              <a:gd name="connsiteY1" fmla="*/ 6378 h 3060634"/>
              <a:gd name="connsiteX2" fmla="*/ 2035979 w 2035979"/>
              <a:gd name="connsiteY2" fmla="*/ 993063 h 3060634"/>
              <a:gd name="connsiteX3" fmla="*/ 1892397 w 2035979"/>
              <a:gd name="connsiteY3" fmla="*/ 1752080 h 3060634"/>
              <a:gd name="connsiteX4" fmla="*/ 1792781 w 2035979"/>
              <a:gd name="connsiteY4" fmla="*/ 1965523 h 3060634"/>
              <a:gd name="connsiteX5" fmla="*/ 1798510 w 2035979"/>
              <a:gd name="connsiteY5" fmla="*/ 1968769 h 3060634"/>
              <a:gd name="connsiteX6" fmla="*/ 1723739 w 2035979"/>
              <a:gd name="connsiteY6" fmla="*/ 2100716 h 3060634"/>
              <a:gd name="connsiteX7" fmla="*/ 1721160 w 2035979"/>
              <a:gd name="connsiteY7" fmla="*/ 2099255 h 3060634"/>
              <a:gd name="connsiteX8" fmla="*/ 1690075 w 2035979"/>
              <a:gd name="connsiteY8" fmla="*/ 2150420 h 3060634"/>
              <a:gd name="connsiteX9" fmla="*/ 185244 w 2035979"/>
              <a:gd name="connsiteY9" fmla="*/ 3052377 h 3060634"/>
              <a:gd name="connsiteX10" fmla="*/ 21726 w 2035979"/>
              <a:gd name="connsiteY10" fmla="*/ 3060634 h 3060634"/>
              <a:gd name="connsiteX11" fmla="*/ 21726 w 2035979"/>
              <a:gd name="connsiteY11" fmla="*/ 1136229 h 3060634"/>
              <a:gd name="connsiteX12" fmla="*/ 0 w 2035979"/>
              <a:gd name="connsiteY12" fmla="*/ 1123917 h 3060634"/>
              <a:gd name="connsiteX13" fmla="*/ 21726 w 2035979"/>
              <a:gd name="connsiteY13" fmla="*/ 1085579 h 3060634"/>
              <a:gd name="connsiteX14" fmla="*/ 21726 w 2035979"/>
              <a:gd name="connsiteY14" fmla="*/ 1073471 h 3060634"/>
              <a:gd name="connsiteX15" fmla="*/ 26896 w 2035979"/>
              <a:gd name="connsiteY15" fmla="*/ 1076456 h 3060634"/>
              <a:gd name="connsiteX16" fmla="*/ 72473 w 2035979"/>
              <a:gd name="connsiteY16" fmla="*/ 996026 h 3060634"/>
              <a:gd name="connsiteX17" fmla="*/ 64786 w 2035979"/>
              <a:gd name="connsiteY17" fmla="*/ 991588 h 306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35979" h="3060634">
                <a:moveTo>
                  <a:pt x="1782266" y="0"/>
                </a:moveTo>
                <a:lnTo>
                  <a:pt x="1786141" y="6378"/>
                </a:lnTo>
                <a:cubicBezTo>
                  <a:pt x="1945474" y="299683"/>
                  <a:pt x="2035979" y="635804"/>
                  <a:pt x="2035979" y="993063"/>
                </a:cubicBezTo>
                <a:cubicBezTo>
                  <a:pt x="2035979" y="1261007"/>
                  <a:pt x="1985070" y="1517062"/>
                  <a:pt x="1892397" y="1752080"/>
                </a:cubicBezTo>
                <a:lnTo>
                  <a:pt x="1792781" y="1965523"/>
                </a:lnTo>
                <a:lnTo>
                  <a:pt x="1798510" y="1968769"/>
                </a:lnTo>
                <a:lnTo>
                  <a:pt x="1723739" y="2100716"/>
                </a:lnTo>
                <a:lnTo>
                  <a:pt x="1721160" y="2099255"/>
                </a:lnTo>
                <a:lnTo>
                  <a:pt x="1690075" y="2150420"/>
                </a:lnTo>
                <a:cubicBezTo>
                  <a:pt x="1355281" y="2645982"/>
                  <a:pt x="811531" y="2988774"/>
                  <a:pt x="185244" y="3052377"/>
                </a:cubicBezTo>
                <a:lnTo>
                  <a:pt x="21726" y="3060634"/>
                </a:lnTo>
                <a:lnTo>
                  <a:pt x="21726" y="1136229"/>
                </a:lnTo>
                <a:lnTo>
                  <a:pt x="0" y="1123917"/>
                </a:lnTo>
                <a:lnTo>
                  <a:pt x="21726" y="1085579"/>
                </a:lnTo>
                <a:lnTo>
                  <a:pt x="21726" y="1073471"/>
                </a:lnTo>
                <a:lnTo>
                  <a:pt x="26896" y="1076456"/>
                </a:lnTo>
                <a:lnTo>
                  <a:pt x="72473" y="996026"/>
                </a:lnTo>
                <a:lnTo>
                  <a:pt x="64786" y="991588"/>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a:latin typeface="黑体" panose="02010609060101010101" charset="-122"/>
              <a:ea typeface="黑体" panose="02010609060101010101" charset="-122"/>
            </a:endParaRPr>
          </a:p>
        </p:txBody>
      </p:sp>
      <p:sp>
        <p:nvSpPr>
          <p:cNvPr id="64" name="任意多边形: 形状 63"/>
          <p:cNvSpPr/>
          <p:nvPr>
            <p:custDataLst>
              <p:tags r:id="rId7"/>
            </p:custDataLst>
          </p:nvPr>
        </p:nvSpPr>
        <p:spPr>
          <a:xfrm rot="14420346">
            <a:off x="2774527" y="3740836"/>
            <a:ext cx="3535841" cy="1990330"/>
          </a:xfrm>
          <a:custGeom>
            <a:avLst/>
            <a:gdLst>
              <a:gd name="connsiteX0" fmla="*/ 3535841 w 3535841"/>
              <a:gd name="connsiteY0" fmla="*/ 986389 h 1990330"/>
              <a:gd name="connsiteX1" fmla="*/ 1820489 w 3535841"/>
              <a:gd name="connsiteY1" fmla="*/ 1990330 h 1990330"/>
              <a:gd name="connsiteX2" fmla="*/ 1820435 w 3535841"/>
              <a:gd name="connsiteY2" fmla="*/ 1981264 h 1990330"/>
              <a:gd name="connsiteX3" fmla="*/ 1724182 w 3535841"/>
              <a:gd name="connsiteY3" fmla="*/ 1981264 h 1990330"/>
              <a:gd name="connsiteX4" fmla="*/ 1724221 w 3535841"/>
              <a:gd name="connsiteY4" fmla="*/ 1987950 h 1990330"/>
              <a:gd name="connsiteX5" fmla="*/ 1712480 w 3535841"/>
              <a:gd name="connsiteY5" fmla="*/ 1981264 h 1990330"/>
              <a:gd name="connsiteX6" fmla="*/ 1669041 w 3535841"/>
              <a:gd name="connsiteY6" fmla="*/ 1981264 h 1990330"/>
              <a:gd name="connsiteX7" fmla="*/ 1669041 w 3535841"/>
              <a:gd name="connsiteY7" fmla="*/ 1956526 h 1990330"/>
              <a:gd name="connsiteX8" fmla="*/ 0 w 3535841"/>
              <a:gd name="connsiteY8" fmla="*/ 1006031 h 1990330"/>
              <a:gd name="connsiteX9" fmla="*/ 88096 w 3535841"/>
              <a:gd name="connsiteY9" fmla="*/ 868023 h 1990330"/>
              <a:gd name="connsiteX10" fmla="*/ 1616558 w 3535841"/>
              <a:gd name="connsiteY10" fmla="*/ 6719 h 1990330"/>
              <a:gd name="connsiteX11" fmla="*/ 1669041 w 3535841"/>
              <a:gd name="connsiteY11" fmla="*/ 5235 h 1990330"/>
              <a:gd name="connsiteX12" fmla="*/ 1669041 w 3535841"/>
              <a:gd name="connsiteY12" fmla="*/ 0 h 1990330"/>
              <a:gd name="connsiteX13" fmla="*/ 1820701 w 3535841"/>
              <a:gd name="connsiteY13" fmla="*/ 0 h 1990330"/>
              <a:gd name="connsiteX14" fmla="*/ 1820701 w 3535841"/>
              <a:gd name="connsiteY14" fmla="*/ 1445 h 1990330"/>
              <a:gd name="connsiteX15" fmla="*/ 2066596 w 3535841"/>
              <a:gd name="connsiteY15" fmla="*/ 21410 h 1990330"/>
              <a:gd name="connsiteX16" fmla="*/ 2797212 w 3535841"/>
              <a:gd name="connsiteY16" fmla="*/ 272253 h 1990330"/>
              <a:gd name="connsiteX17" fmla="*/ 3530975 w 3535841"/>
              <a:gd name="connsiteY17" fmla="*/ 977631 h 1990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35841" h="1990330">
                <a:moveTo>
                  <a:pt x="3535841" y="986389"/>
                </a:moveTo>
                <a:lnTo>
                  <a:pt x="1820489" y="1990330"/>
                </a:lnTo>
                <a:lnTo>
                  <a:pt x="1820435" y="1981264"/>
                </a:lnTo>
                <a:lnTo>
                  <a:pt x="1724182" y="1981264"/>
                </a:lnTo>
                <a:lnTo>
                  <a:pt x="1724221" y="1987950"/>
                </a:lnTo>
                <a:lnTo>
                  <a:pt x="1712480" y="1981264"/>
                </a:lnTo>
                <a:lnTo>
                  <a:pt x="1669041" y="1981264"/>
                </a:lnTo>
                <a:lnTo>
                  <a:pt x="1669041" y="1956526"/>
                </a:lnTo>
                <a:lnTo>
                  <a:pt x="0" y="1006031"/>
                </a:lnTo>
                <a:lnTo>
                  <a:pt x="88096" y="868023"/>
                </a:lnTo>
                <a:cubicBezTo>
                  <a:pt x="453293" y="355274"/>
                  <a:pt x="1020252" y="52408"/>
                  <a:pt x="1616558" y="6719"/>
                </a:cubicBezTo>
                <a:lnTo>
                  <a:pt x="1669041" y="5235"/>
                </a:lnTo>
                <a:lnTo>
                  <a:pt x="1669041" y="0"/>
                </a:lnTo>
                <a:lnTo>
                  <a:pt x="1820701" y="0"/>
                </a:lnTo>
                <a:lnTo>
                  <a:pt x="1820701" y="1445"/>
                </a:lnTo>
                <a:lnTo>
                  <a:pt x="2066596" y="21410"/>
                </a:lnTo>
                <a:cubicBezTo>
                  <a:pt x="2316680" y="57182"/>
                  <a:pt x="2564377" y="139657"/>
                  <a:pt x="2797212" y="272253"/>
                </a:cubicBezTo>
                <a:cubicBezTo>
                  <a:pt x="3107659" y="449048"/>
                  <a:pt x="3354950" y="694029"/>
                  <a:pt x="3530975" y="977631"/>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lnSpc>
                <a:spcPct val="120000"/>
              </a:lnSpc>
            </a:pPr>
            <a:endParaRPr lang="zh-CN" altLang="en-US">
              <a:latin typeface="黑体" panose="02010609060101010101" charset="-122"/>
              <a:ea typeface="黑体" panose="02010609060101010101" charset="-122"/>
            </a:endParaRPr>
          </a:p>
        </p:txBody>
      </p:sp>
      <p:sp>
        <p:nvSpPr>
          <p:cNvPr id="54" name="椭圆 53"/>
          <p:cNvSpPr/>
          <p:nvPr>
            <p:custDataLst>
              <p:tags r:id="rId8"/>
            </p:custDataLst>
          </p:nvPr>
        </p:nvSpPr>
        <p:spPr bwMode="auto">
          <a:xfrm>
            <a:off x="5062821" y="3779338"/>
            <a:ext cx="824153" cy="839968"/>
          </a:xfrm>
          <a:prstGeom prst="ellipse">
            <a:avLst/>
          </a:prstGeom>
          <a:solidFill>
            <a:sysClr val="window" lastClr="FFFFFF">
              <a:lumMod val="85000"/>
            </a:sysClr>
          </a:solidFill>
          <a:ln w="57150">
            <a:solidFill>
              <a:sysClr val="window" lastClr="FFFFFF"/>
            </a:solidFill>
          </a:ln>
        </p:spPr>
        <p:style>
          <a:lnRef idx="2">
            <a:srgbClr val="000000"/>
          </a:lnRef>
          <a:fillRef idx="1">
            <a:sysClr val="window" lastClr="FFFFFF"/>
          </a:fillRef>
          <a:effectRef idx="0">
            <a:srgbClr val="000000"/>
          </a:effectRef>
          <a:fontRef idx="minor">
            <a:srgbClr val="000000"/>
          </a:fontRef>
        </p:style>
        <p:txBody>
          <a:bodyPr lIns="90000" tIns="46800" rIns="90000" bIns="46800" rtlCol="0" anchor="ctr"/>
          <a:p>
            <a:pPr algn="ctr">
              <a:lnSpc>
                <a:spcPct val="120000"/>
              </a:lnSpc>
            </a:pPr>
            <a:endParaRPr lang="zh-CN" altLang="en-US" dirty="0">
              <a:solidFill>
                <a:srgbClr val="000000"/>
              </a:solidFill>
              <a:latin typeface="黑体" panose="02010609060101010101" charset="-122"/>
              <a:ea typeface="黑体" panose="02010609060101010101" charset="-122"/>
            </a:endParaRPr>
          </a:p>
        </p:txBody>
      </p:sp>
      <p:sp>
        <p:nvSpPr>
          <p:cNvPr id="5" name="文本框 4"/>
          <p:cNvSpPr txBox="1"/>
          <p:nvPr/>
        </p:nvSpPr>
        <p:spPr>
          <a:xfrm>
            <a:off x="4765040" y="2692400"/>
            <a:ext cx="2444115" cy="645160"/>
          </a:xfrm>
          <a:prstGeom prst="rect">
            <a:avLst/>
          </a:prstGeom>
          <a:noFill/>
        </p:spPr>
        <p:txBody>
          <a:bodyPr wrap="square" rtlCol="0">
            <a:spAutoFit/>
          </a:bodyPr>
          <a:p>
            <a:pPr algn="l"/>
            <a:r>
              <a:rPr lang="zh-CN" altLang="en-US" b="1">
                <a:solidFill>
                  <a:schemeClr val="bg1"/>
                </a:solidFill>
              </a:rPr>
              <a:t>一、语言的连贯性，声画和谐</a:t>
            </a:r>
            <a:endParaRPr lang="zh-CN" altLang="en-US" b="1">
              <a:solidFill>
                <a:schemeClr val="bg1"/>
              </a:solidFill>
            </a:endParaRPr>
          </a:p>
        </p:txBody>
      </p:sp>
      <p:sp>
        <p:nvSpPr>
          <p:cNvPr id="6" name="文本框 5"/>
          <p:cNvSpPr txBox="1"/>
          <p:nvPr/>
        </p:nvSpPr>
        <p:spPr>
          <a:xfrm rot="18000000">
            <a:off x="5689600" y="4314190"/>
            <a:ext cx="2444115" cy="368300"/>
          </a:xfrm>
          <a:prstGeom prst="rect">
            <a:avLst/>
          </a:prstGeom>
          <a:noFill/>
        </p:spPr>
        <p:txBody>
          <a:bodyPr wrap="square" rtlCol="0">
            <a:spAutoFit/>
          </a:bodyPr>
          <a:p>
            <a:pPr algn="l"/>
            <a:r>
              <a:rPr lang="zh-CN" altLang="en-US" b="1">
                <a:solidFill>
                  <a:schemeClr val="bg1"/>
                </a:solidFill>
              </a:rPr>
              <a:t>三、语言的简练概括</a:t>
            </a:r>
            <a:endParaRPr lang="zh-CN" altLang="en-US" b="1">
              <a:solidFill>
                <a:schemeClr val="bg1"/>
              </a:solidFill>
            </a:endParaRPr>
          </a:p>
        </p:txBody>
      </p:sp>
      <p:sp>
        <p:nvSpPr>
          <p:cNvPr id="8" name="文本框 7"/>
          <p:cNvSpPr txBox="1"/>
          <p:nvPr/>
        </p:nvSpPr>
        <p:spPr>
          <a:xfrm rot="2940000">
            <a:off x="3320415" y="4413250"/>
            <a:ext cx="2444115" cy="645160"/>
          </a:xfrm>
          <a:prstGeom prst="rect">
            <a:avLst/>
          </a:prstGeom>
          <a:noFill/>
        </p:spPr>
        <p:txBody>
          <a:bodyPr wrap="square" rtlCol="0">
            <a:spAutoFit/>
          </a:bodyPr>
          <a:p>
            <a:pPr algn="l"/>
            <a:r>
              <a:rPr lang="zh-CN" altLang="en-US" b="1">
                <a:solidFill>
                  <a:schemeClr val="bg1"/>
                </a:solidFill>
              </a:rPr>
              <a:t>二、语言的口语化、通俗化</a:t>
            </a:r>
            <a:endParaRPr lang="zh-CN" altLang="en-US" b="1">
              <a:solidFill>
                <a:schemeClr val="bg1"/>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869440" y="796290"/>
            <a:ext cx="2689225" cy="368300"/>
          </a:xfrm>
          <a:prstGeom prst="rect">
            <a:avLst/>
          </a:prstGeom>
          <a:noFill/>
        </p:spPr>
        <p:txBody>
          <a:bodyPr wrap="square" rtlCol="0">
            <a:spAutoFit/>
          </a:bodyPr>
          <a:p>
            <a:r>
              <a:rPr lang="zh-CN" altLang="en-US">
                <a:solidFill>
                  <a:schemeClr val="accent4">
                    <a:lumMod val="75000"/>
                  </a:schemeClr>
                </a:solidFill>
              </a:rPr>
              <a:t>大学生电影节活动方案</a:t>
            </a:r>
            <a:endParaRPr lang="zh-CN" altLang="en-US">
              <a:solidFill>
                <a:schemeClr val="accent4">
                  <a:lumMod val="75000"/>
                </a:schemeClr>
              </a:solidFill>
            </a:endParaRPr>
          </a:p>
        </p:txBody>
      </p:sp>
      <p:sp>
        <p:nvSpPr>
          <p:cNvPr id="5" name="文本框 4"/>
          <p:cNvSpPr txBox="1"/>
          <p:nvPr/>
        </p:nvSpPr>
        <p:spPr>
          <a:xfrm>
            <a:off x="4765040" y="2692400"/>
            <a:ext cx="2444115" cy="645160"/>
          </a:xfrm>
          <a:prstGeom prst="rect">
            <a:avLst/>
          </a:prstGeom>
          <a:noFill/>
        </p:spPr>
        <p:txBody>
          <a:bodyPr wrap="square" rtlCol="0">
            <a:spAutoFit/>
          </a:bodyPr>
          <a:p>
            <a:pPr algn="l"/>
            <a:r>
              <a:rPr lang="zh-CN" altLang="en-US" b="1">
                <a:solidFill>
                  <a:schemeClr val="bg1"/>
                </a:solidFill>
              </a:rPr>
              <a:t>一、语言的连贯性，声画和谐</a:t>
            </a:r>
            <a:endParaRPr lang="zh-CN" altLang="en-US" b="1">
              <a:solidFill>
                <a:schemeClr val="bg1"/>
              </a:solidFill>
            </a:endParaRPr>
          </a:p>
        </p:txBody>
      </p:sp>
      <p:sp>
        <p:nvSpPr>
          <p:cNvPr id="6" name="文本框 5"/>
          <p:cNvSpPr txBox="1"/>
          <p:nvPr/>
        </p:nvSpPr>
        <p:spPr>
          <a:xfrm rot="18000000">
            <a:off x="5689600" y="4314190"/>
            <a:ext cx="2444115" cy="368300"/>
          </a:xfrm>
          <a:prstGeom prst="rect">
            <a:avLst/>
          </a:prstGeom>
          <a:noFill/>
        </p:spPr>
        <p:txBody>
          <a:bodyPr wrap="square" rtlCol="0">
            <a:spAutoFit/>
          </a:bodyPr>
          <a:p>
            <a:pPr algn="l"/>
            <a:r>
              <a:rPr lang="zh-CN" altLang="en-US" b="1">
                <a:solidFill>
                  <a:schemeClr val="bg1"/>
                </a:solidFill>
              </a:rPr>
              <a:t>三、语言的简练概括</a:t>
            </a:r>
            <a:endParaRPr lang="zh-CN" altLang="en-US" b="1">
              <a:solidFill>
                <a:schemeClr val="bg1"/>
              </a:solidFill>
            </a:endParaRPr>
          </a:p>
        </p:txBody>
      </p:sp>
      <p:sp>
        <p:nvSpPr>
          <p:cNvPr id="8" name="文本框 7"/>
          <p:cNvSpPr txBox="1"/>
          <p:nvPr/>
        </p:nvSpPr>
        <p:spPr>
          <a:xfrm rot="2940000">
            <a:off x="3320415" y="4413250"/>
            <a:ext cx="2444115" cy="645160"/>
          </a:xfrm>
          <a:prstGeom prst="rect">
            <a:avLst/>
          </a:prstGeom>
          <a:noFill/>
        </p:spPr>
        <p:txBody>
          <a:bodyPr wrap="square" rtlCol="0">
            <a:spAutoFit/>
          </a:bodyPr>
          <a:p>
            <a:pPr algn="l"/>
            <a:r>
              <a:rPr lang="zh-CN" altLang="en-US" b="1">
                <a:solidFill>
                  <a:schemeClr val="bg1"/>
                </a:solidFill>
              </a:rPr>
              <a:t>二、语言的口语化、通俗化</a:t>
            </a:r>
            <a:endParaRPr lang="zh-CN" altLang="en-US" b="1">
              <a:solidFill>
                <a:schemeClr val="bg1"/>
              </a:solidFill>
            </a:endParaRPr>
          </a:p>
        </p:txBody>
      </p:sp>
      <p:sp>
        <p:nvSpPr>
          <p:cNvPr id="37" name="椭圆 36"/>
          <p:cNvSpPr/>
          <p:nvPr>
            <p:custDataLst>
              <p:tags r:id="rId2"/>
            </p:custDataLst>
          </p:nvPr>
        </p:nvSpPr>
        <p:spPr>
          <a:xfrm>
            <a:off x="4688840" y="2066094"/>
            <a:ext cx="984250" cy="984250"/>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38" name="L 形 37"/>
          <p:cNvSpPr/>
          <p:nvPr>
            <p:custDataLst>
              <p:tags r:id="rId3"/>
            </p:custDataLst>
          </p:nvPr>
        </p:nvSpPr>
        <p:spPr>
          <a:xfrm>
            <a:off x="4574540" y="1929569"/>
            <a:ext cx="878205" cy="1256665"/>
          </a:xfrm>
          <a:prstGeom prst="corner">
            <a:avLst>
              <a:gd name="adj1" fmla="val 4520"/>
              <a:gd name="adj2" fmla="val 5367"/>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40" name="L 形 39"/>
          <p:cNvSpPr/>
          <p:nvPr>
            <p:custDataLst>
              <p:tags r:id="rId4"/>
            </p:custDataLst>
          </p:nvPr>
        </p:nvSpPr>
        <p:spPr>
          <a:xfrm flipH="1" flipV="1">
            <a:off x="4909820" y="1929569"/>
            <a:ext cx="878205" cy="1256665"/>
          </a:xfrm>
          <a:prstGeom prst="corner">
            <a:avLst>
              <a:gd name="adj1" fmla="val 4520"/>
              <a:gd name="adj2" fmla="val 536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41" name="KSO_Shape"/>
          <p:cNvSpPr/>
          <p:nvPr>
            <p:custDataLst>
              <p:tags r:id="rId5"/>
            </p:custDataLst>
          </p:nvPr>
        </p:nvSpPr>
        <p:spPr bwMode="auto">
          <a:xfrm>
            <a:off x="4909185" y="2256594"/>
            <a:ext cx="543560" cy="603250"/>
          </a:xfrm>
          <a:custGeom>
            <a:avLst/>
            <a:gdLst>
              <a:gd name="T0" fmla="*/ 1592169 w 3407"/>
              <a:gd name="T1" fmla="*/ 450338 h 3778"/>
              <a:gd name="T2" fmla="*/ 1432047 w 3407"/>
              <a:gd name="T3" fmla="*/ 900675 h 3778"/>
              <a:gd name="T4" fmla="*/ 1591216 w 3407"/>
              <a:gd name="T5" fmla="*/ 1351013 h 3778"/>
              <a:gd name="T6" fmla="*/ 1121333 w 3407"/>
              <a:gd name="T7" fmla="*/ 1435838 h 3778"/>
              <a:gd name="T8" fmla="*/ 811573 w 3407"/>
              <a:gd name="T9" fmla="*/ 1800397 h 3778"/>
              <a:gd name="T10" fmla="*/ 502765 w 3407"/>
              <a:gd name="T11" fmla="*/ 1436791 h 3778"/>
              <a:gd name="T12" fmla="*/ 32882 w 3407"/>
              <a:gd name="T13" fmla="*/ 1350059 h 3778"/>
              <a:gd name="T14" fmla="*/ 193005 w 3407"/>
              <a:gd name="T15" fmla="*/ 900675 h 3778"/>
              <a:gd name="T16" fmla="*/ 31929 w 3407"/>
              <a:gd name="T17" fmla="*/ 450338 h 3778"/>
              <a:gd name="T18" fmla="*/ 502765 w 3407"/>
              <a:gd name="T19" fmla="*/ 364082 h 3778"/>
              <a:gd name="T20" fmla="*/ 811573 w 3407"/>
              <a:gd name="T21" fmla="*/ 0 h 3778"/>
              <a:gd name="T22" fmla="*/ 1121333 w 3407"/>
              <a:gd name="T23" fmla="*/ 363129 h 3778"/>
              <a:gd name="T24" fmla="*/ 222551 w 3407"/>
              <a:gd name="T25" fmla="*/ 391722 h 3778"/>
              <a:gd name="T26" fmla="*/ 75772 w 3407"/>
              <a:gd name="T27" fmla="*/ 644769 h 3778"/>
              <a:gd name="T28" fmla="*/ 438430 w 3407"/>
              <a:gd name="T29" fmla="*/ 683846 h 3778"/>
              <a:gd name="T30" fmla="*/ 222551 w 3407"/>
              <a:gd name="T31" fmla="*/ 391722 h 3778"/>
              <a:gd name="T32" fmla="*/ 76249 w 3407"/>
              <a:gd name="T33" fmla="*/ 1156581 h 3778"/>
              <a:gd name="T34" fmla="*/ 223028 w 3407"/>
              <a:gd name="T35" fmla="*/ 1409151 h 3778"/>
              <a:gd name="T36" fmla="*/ 438430 w 3407"/>
              <a:gd name="T37" fmla="*/ 1118457 h 3778"/>
              <a:gd name="T38" fmla="*/ 267347 w 3407"/>
              <a:gd name="T39" fmla="*/ 900675 h 3778"/>
              <a:gd name="T40" fmla="*/ 426516 w 3407"/>
              <a:gd name="T41" fmla="*/ 899722 h 3778"/>
              <a:gd name="T42" fmla="*/ 430329 w 3407"/>
              <a:gd name="T43" fmla="*/ 762953 h 3778"/>
              <a:gd name="T44" fmla="*/ 647161 w 3407"/>
              <a:gd name="T45" fmla="*/ 1183744 h 3778"/>
              <a:gd name="T46" fmla="*/ 976461 w 3407"/>
              <a:gd name="T47" fmla="*/ 1183744 h 3778"/>
              <a:gd name="T48" fmla="*/ 1139919 w 3407"/>
              <a:gd name="T49" fmla="*/ 899722 h 3778"/>
              <a:gd name="T50" fmla="*/ 975508 w 3407"/>
              <a:gd name="T51" fmla="*/ 616176 h 3778"/>
              <a:gd name="T52" fmla="*/ 649544 w 3407"/>
              <a:gd name="T53" fmla="*/ 616176 h 3778"/>
              <a:gd name="T54" fmla="*/ 485133 w 3407"/>
              <a:gd name="T55" fmla="*/ 899722 h 3778"/>
              <a:gd name="T56" fmla="*/ 647161 w 3407"/>
              <a:gd name="T57" fmla="*/ 1183744 h 3778"/>
              <a:gd name="T58" fmla="*/ 742949 w 3407"/>
              <a:gd name="T59" fmla="*/ 501328 h 3778"/>
              <a:gd name="T60" fmla="*/ 499906 w 3407"/>
              <a:gd name="T61" fmla="*/ 641910 h 3778"/>
              <a:gd name="T62" fmla="*/ 742949 w 3407"/>
              <a:gd name="T63" fmla="*/ 1300022 h 3778"/>
              <a:gd name="T64" fmla="*/ 500859 w 3407"/>
              <a:gd name="T65" fmla="*/ 1160394 h 3778"/>
              <a:gd name="T66" fmla="*/ 742949 w 3407"/>
              <a:gd name="T67" fmla="*/ 1300022 h 3778"/>
              <a:gd name="T68" fmla="*/ 1070342 w 3407"/>
              <a:gd name="T69" fmla="*/ 376949 h 3778"/>
              <a:gd name="T70" fmla="*/ 811573 w 3407"/>
              <a:gd name="T71" fmla="*/ 44795 h 3778"/>
              <a:gd name="T72" fmla="*/ 553757 w 3407"/>
              <a:gd name="T73" fmla="*/ 375043 h 3778"/>
              <a:gd name="T74" fmla="*/ 812526 w 3407"/>
              <a:gd name="T75" fmla="*/ 1332427 h 3778"/>
              <a:gd name="T76" fmla="*/ 665747 w 3407"/>
              <a:gd name="T77" fmla="*/ 1665534 h 3778"/>
              <a:gd name="T78" fmla="*/ 957398 w 3407"/>
              <a:gd name="T79" fmla="*/ 1665534 h 3778"/>
              <a:gd name="T80" fmla="*/ 812526 w 3407"/>
              <a:gd name="T81" fmla="*/ 1332427 h 3778"/>
              <a:gd name="T82" fmla="*/ 880673 w 3407"/>
              <a:gd name="T83" fmla="*/ 1300022 h 3778"/>
              <a:gd name="T84" fmla="*/ 1124193 w 3407"/>
              <a:gd name="T85" fmla="*/ 1161347 h 3778"/>
              <a:gd name="T86" fmla="*/ 1085115 w 3407"/>
              <a:gd name="T87" fmla="*/ 427940 h 3778"/>
              <a:gd name="T88" fmla="*/ 1004101 w 3407"/>
              <a:gd name="T89" fmla="*/ 566615 h 3778"/>
              <a:gd name="T90" fmla="*/ 1085115 w 3407"/>
              <a:gd name="T91" fmla="*/ 427940 h 3778"/>
              <a:gd name="T92" fmla="*/ 1547373 w 3407"/>
              <a:gd name="T93" fmla="*/ 644769 h 3778"/>
              <a:gd name="T94" fmla="*/ 1401547 w 3407"/>
              <a:gd name="T95" fmla="*/ 392199 h 3778"/>
              <a:gd name="T96" fmla="*/ 1186621 w 3407"/>
              <a:gd name="T97" fmla="*/ 685752 h 3778"/>
              <a:gd name="T98" fmla="*/ 1401071 w 3407"/>
              <a:gd name="T99" fmla="*/ 1409628 h 3778"/>
              <a:gd name="T100" fmla="*/ 1546897 w 3407"/>
              <a:gd name="T101" fmla="*/ 1157534 h 3778"/>
              <a:gd name="T102" fmla="*/ 1185668 w 3407"/>
              <a:gd name="T103" fmla="*/ 1117504 h 3778"/>
              <a:gd name="T104" fmla="*/ 1401071 w 3407"/>
              <a:gd name="T105" fmla="*/ 1409628 h 3778"/>
              <a:gd name="T106" fmla="*/ 1356751 w 3407"/>
              <a:gd name="T107" fmla="*/ 900675 h 3778"/>
              <a:gd name="T108" fmla="*/ 1198535 w 3407"/>
              <a:gd name="T109" fmla="*/ 899722 h 3778"/>
              <a:gd name="T110" fmla="*/ 1280026 w 3407"/>
              <a:gd name="T111" fmla="*/ 972634 h 37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07" h="3778">
                <a:moveTo>
                  <a:pt x="2976" y="731"/>
                </a:moveTo>
                <a:cubicBezTo>
                  <a:pt x="3154" y="759"/>
                  <a:pt x="3275" y="830"/>
                  <a:pt x="3341" y="945"/>
                </a:cubicBezTo>
                <a:cubicBezTo>
                  <a:pt x="3406" y="1060"/>
                  <a:pt x="3407" y="1201"/>
                  <a:pt x="3344" y="1368"/>
                </a:cubicBezTo>
                <a:cubicBezTo>
                  <a:pt x="3280" y="1536"/>
                  <a:pt x="3167" y="1710"/>
                  <a:pt x="3005" y="1890"/>
                </a:cubicBezTo>
                <a:cubicBezTo>
                  <a:pt x="3166" y="2070"/>
                  <a:pt x="3278" y="2244"/>
                  <a:pt x="3342" y="2412"/>
                </a:cubicBezTo>
                <a:cubicBezTo>
                  <a:pt x="3405" y="2579"/>
                  <a:pt x="3404" y="2720"/>
                  <a:pt x="3339" y="2835"/>
                </a:cubicBezTo>
                <a:cubicBezTo>
                  <a:pt x="3272" y="2950"/>
                  <a:pt x="3150" y="3022"/>
                  <a:pt x="2974" y="3050"/>
                </a:cubicBezTo>
                <a:cubicBezTo>
                  <a:pt x="2798" y="3079"/>
                  <a:pt x="2590" y="3067"/>
                  <a:pt x="2353" y="3013"/>
                </a:cubicBezTo>
                <a:cubicBezTo>
                  <a:pt x="2279" y="3246"/>
                  <a:pt x="2185" y="3431"/>
                  <a:pt x="2072" y="3570"/>
                </a:cubicBezTo>
                <a:cubicBezTo>
                  <a:pt x="1958" y="3709"/>
                  <a:pt x="1836" y="3778"/>
                  <a:pt x="1703" y="3778"/>
                </a:cubicBezTo>
                <a:cubicBezTo>
                  <a:pt x="1570" y="3778"/>
                  <a:pt x="1448" y="3709"/>
                  <a:pt x="1335" y="3570"/>
                </a:cubicBezTo>
                <a:cubicBezTo>
                  <a:pt x="1222" y="3431"/>
                  <a:pt x="1129" y="3246"/>
                  <a:pt x="1055" y="3015"/>
                </a:cubicBezTo>
                <a:cubicBezTo>
                  <a:pt x="817" y="3066"/>
                  <a:pt x="610" y="3077"/>
                  <a:pt x="433" y="3048"/>
                </a:cubicBezTo>
                <a:cubicBezTo>
                  <a:pt x="256" y="3020"/>
                  <a:pt x="135" y="2948"/>
                  <a:pt x="69" y="2833"/>
                </a:cubicBezTo>
                <a:cubicBezTo>
                  <a:pt x="4" y="2718"/>
                  <a:pt x="2" y="2577"/>
                  <a:pt x="65" y="2411"/>
                </a:cubicBezTo>
                <a:cubicBezTo>
                  <a:pt x="128" y="2244"/>
                  <a:pt x="241" y="2070"/>
                  <a:pt x="405" y="1890"/>
                </a:cubicBezTo>
                <a:cubicBezTo>
                  <a:pt x="241" y="1710"/>
                  <a:pt x="127" y="1536"/>
                  <a:pt x="64" y="1368"/>
                </a:cubicBezTo>
                <a:cubicBezTo>
                  <a:pt x="0" y="1201"/>
                  <a:pt x="1" y="1060"/>
                  <a:pt x="67" y="945"/>
                </a:cubicBezTo>
                <a:cubicBezTo>
                  <a:pt x="133" y="830"/>
                  <a:pt x="254" y="759"/>
                  <a:pt x="432" y="731"/>
                </a:cubicBezTo>
                <a:cubicBezTo>
                  <a:pt x="610" y="703"/>
                  <a:pt x="817" y="714"/>
                  <a:pt x="1055" y="764"/>
                </a:cubicBezTo>
                <a:cubicBezTo>
                  <a:pt x="1127" y="534"/>
                  <a:pt x="1220" y="348"/>
                  <a:pt x="1334" y="209"/>
                </a:cubicBezTo>
                <a:cubicBezTo>
                  <a:pt x="1447" y="70"/>
                  <a:pt x="1570" y="0"/>
                  <a:pt x="1703" y="0"/>
                </a:cubicBezTo>
                <a:cubicBezTo>
                  <a:pt x="1836" y="0"/>
                  <a:pt x="1958" y="69"/>
                  <a:pt x="2072" y="208"/>
                </a:cubicBezTo>
                <a:cubicBezTo>
                  <a:pt x="2185" y="347"/>
                  <a:pt x="2279" y="531"/>
                  <a:pt x="2353" y="762"/>
                </a:cubicBezTo>
                <a:cubicBezTo>
                  <a:pt x="2590" y="713"/>
                  <a:pt x="2798" y="703"/>
                  <a:pt x="2976" y="731"/>
                </a:cubicBezTo>
                <a:close/>
                <a:moveTo>
                  <a:pt x="467" y="822"/>
                </a:moveTo>
                <a:cubicBezTo>
                  <a:pt x="309" y="841"/>
                  <a:pt x="204" y="898"/>
                  <a:pt x="149" y="992"/>
                </a:cubicBezTo>
                <a:cubicBezTo>
                  <a:pt x="93" y="1088"/>
                  <a:pt x="96" y="1208"/>
                  <a:pt x="159" y="1353"/>
                </a:cubicBezTo>
                <a:cubicBezTo>
                  <a:pt x="222" y="1498"/>
                  <a:pt x="329" y="1650"/>
                  <a:pt x="481" y="1810"/>
                </a:cubicBezTo>
                <a:cubicBezTo>
                  <a:pt x="610" y="1680"/>
                  <a:pt x="756" y="1555"/>
                  <a:pt x="920" y="1435"/>
                </a:cubicBezTo>
                <a:cubicBezTo>
                  <a:pt x="939" y="1241"/>
                  <a:pt x="974" y="1052"/>
                  <a:pt x="1024" y="867"/>
                </a:cubicBezTo>
                <a:cubicBezTo>
                  <a:pt x="810" y="818"/>
                  <a:pt x="624" y="803"/>
                  <a:pt x="467" y="822"/>
                </a:cubicBezTo>
                <a:close/>
                <a:moveTo>
                  <a:pt x="479" y="1970"/>
                </a:moveTo>
                <a:cubicBezTo>
                  <a:pt x="329" y="2130"/>
                  <a:pt x="222" y="2282"/>
                  <a:pt x="160" y="2427"/>
                </a:cubicBezTo>
                <a:cubicBezTo>
                  <a:pt x="98" y="2572"/>
                  <a:pt x="95" y="2692"/>
                  <a:pt x="151" y="2786"/>
                </a:cubicBezTo>
                <a:cubicBezTo>
                  <a:pt x="206" y="2882"/>
                  <a:pt x="311" y="2939"/>
                  <a:pt x="468" y="2957"/>
                </a:cubicBezTo>
                <a:cubicBezTo>
                  <a:pt x="624" y="2975"/>
                  <a:pt x="810" y="2959"/>
                  <a:pt x="1024" y="2909"/>
                </a:cubicBezTo>
                <a:cubicBezTo>
                  <a:pt x="974" y="2728"/>
                  <a:pt x="939" y="2541"/>
                  <a:pt x="920" y="2347"/>
                </a:cubicBezTo>
                <a:cubicBezTo>
                  <a:pt x="756" y="2227"/>
                  <a:pt x="609" y="2101"/>
                  <a:pt x="479" y="1970"/>
                </a:cubicBezTo>
                <a:close/>
                <a:moveTo>
                  <a:pt x="561" y="1890"/>
                </a:moveTo>
                <a:cubicBezTo>
                  <a:pt x="657" y="1987"/>
                  <a:pt x="772" y="2085"/>
                  <a:pt x="907" y="2185"/>
                </a:cubicBezTo>
                <a:cubicBezTo>
                  <a:pt x="899" y="2095"/>
                  <a:pt x="895" y="1996"/>
                  <a:pt x="895" y="1888"/>
                </a:cubicBezTo>
                <a:cubicBezTo>
                  <a:pt x="895" y="1839"/>
                  <a:pt x="896" y="1791"/>
                  <a:pt x="897" y="1743"/>
                </a:cubicBezTo>
                <a:cubicBezTo>
                  <a:pt x="899" y="1696"/>
                  <a:pt x="901" y="1649"/>
                  <a:pt x="903" y="1601"/>
                </a:cubicBezTo>
                <a:cubicBezTo>
                  <a:pt x="774" y="1695"/>
                  <a:pt x="659" y="1792"/>
                  <a:pt x="561" y="1890"/>
                </a:cubicBezTo>
                <a:close/>
                <a:moveTo>
                  <a:pt x="1358" y="2484"/>
                </a:moveTo>
                <a:cubicBezTo>
                  <a:pt x="1472" y="2551"/>
                  <a:pt x="1587" y="2612"/>
                  <a:pt x="1705" y="2665"/>
                </a:cubicBezTo>
                <a:cubicBezTo>
                  <a:pt x="1825" y="2610"/>
                  <a:pt x="1940" y="2550"/>
                  <a:pt x="2049" y="2484"/>
                </a:cubicBezTo>
                <a:cubicBezTo>
                  <a:pt x="2171" y="2413"/>
                  <a:pt x="2280" y="2344"/>
                  <a:pt x="2375" y="2277"/>
                </a:cubicBezTo>
                <a:cubicBezTo>
                  <a:pt x="2386" y="2165"/>
                  <a:pt x="2392" y="2036"/>
                  <a:pt x="2392" y="1888"/>
                </a:cubicBezTo>
                <a:cubicBezTo>
                  <a:pt x="2392" y="1742"/>
                  <a:pt x="2386" y="1613"/>
                  <a:pt x="2375" y="1500"/>
                </a:cubicBezTo>
                <a:cubicBezTo>
                  <a:pt x="2273" y="1432"/>
                  <a:pt x="2163" y="1363"/>
                  <a:pt x="2047" y="1293"/>
                </a:cubicBezTo>
                <a:cubicBezTo>
                  <a:pt x="1935" y="1230"/>
                  <a:pt x="1821" y="1171"/>
                  <a:pt x="1705" y="1115"/>
                </a:cubicBezTo>
                <a:cubicBezTo>
                  <a:pt x="1587" y="1171"/>
                  <a:pt x="1473" y="1230"/>
                  <a:pt x="1363" y="1293"/>
                </a:cubicBezTo>
                <a:cubicBezTo>
                  <a:pt x="1238" y="1367"/>
                  <a:pt x="1129" y="1437"/>
                  <a:pt x="1035" y="1503"/>
                </a:cubicBezTo>
                <a:cubicBezTo>
                  <a:pt x="1024" y="1612"/>
                  <a:pt x="1018" y="1740"/>
                  <a:pt x="1018" y="1888"/>
                </a:cubicBezTo>
                <a:cubicBezTo>
                  <a:pt x="1018" y="2036"/>
                  <a:pt x="1024" y="2165"/>
                  <a:pt x="1035" y="2275"/>
                </a:cubicBezTo>
                <a:cubicBezTo>
                  <a:pt x="1121" y="2337"/>
                  <a:pt x="1229" y="2407"/>
                  <a:pt x="1358" y="2484"/>
                </a:cubicBezTo>
                <a:close/>
                <a:moveTo>
                  <a:pt x="1301" y="1189"/>
                </a:moveTo>
                <a:cubicBezTo>
                  <a:pt x="1380" y="1141"/>
                  <a:pt x="1466" y="1095"/>
                  <a:pt x="1559" y="1052"/>
                </a:cubicBezTo>
                <a:cubicBezTo>
                  <a:pt x="1415" y="990"/>
                  <a:pt x="1272" y="939"/>
                  <a:pt x="1133" y="898"/>
                </a:cubicBezTo>
                <a:cubicBezTo>
                  <a:pt x="1096" y="1041"/>
                  <a:pt x="1068" y="1191"/>
                  <a:pt x="1049" y="1347"/>
                </a:cubicBezTo>
                <a:cubicBezTo>
                  <a:pt x="1124" y="1295"/>
                  <a:pt x="1208" y="1242"/>
                  <a:pt x="1301" y="1189"/>
                </a:cubicBezTo>
                <a:close/>
                <a:moveTo>
                  <a:pt x="1559" y="2728"/>
                </a:moveTo>
                <a:cubicBezTo>
                  <a:pt x="1461" y="2682"/>
                  <a:pt x="1374" y="2635"/>
                  <a:pt x="1299" y="2589"/>
                </a:cubicBezTo>
                <a:cubicBezTo>
                  <a:pt x="1214" y="2543"/>
                  <a:pt x="1132" y="2491"/>
                  <a:pt x="1051" y="2435"/>
                </a:cubicBezTo>
                <a:cubicBezTo>
                  <a:pt x="1067" y="2583"/>
                  <a:pt x="1094" y="2731"/>
                  <a:pt x="1131" y="2880"/>
                </a:cubicBezTo>
                <a:cubicBezTo>
                  <a:pt x="1265" y="2845"/>
                  <a:pt x="1408" y="2794"/>
                  <a:pt x="1559" y="2728"/>
                </a:cubicBezTo>
                <a:close/>
                <a:moveTo>
                  <a:pt x="1705" y="982"/>
                </a:moveTo>
                <a:cubicBezTo>
                  <a:pt x="1899" y="897"/>
                  <a:pt x="2079" y="834"/>
                  <a:pt x="2246" y="791"/>
                </a:cubicBezTo>
                <a:cubicBezTo>
                  <a:pt x="2183" y="579"/>
                  <a:pt x="2104" y="410"/>
                  <a:pt x="2009" y="284"/>
                </a:cubicBezTo>
                <a:cubicBezTo>
                  <a:pt x="1914" y="157"/>
                  <a:pt x="1812" y="94"/>
                  <a:pt x="1703" y="94"/>
                </a:cubicBezTo>
                <a:cubicBezTo>
                  <a:pt x="1593" y="94"/>
                  <a:pt x="1492" y="157"/>
                  <a:pt x="1397" y="284"/>
                </a:cubicBezTo>
                <a:cubicBezTo>
                  <a:pt x="1303" y="410"/>
                  <a:pt x="1225" y="578"/>
                  <a:pt x="1162" y="787"/>
                </a:cubicBezTo>
                <a:cubicBezTo>
                  <a:pt x="1338" y="836"/>
                  <a:pt x="1519" y="901"/>
                  <a:pt x="1705" y="982"/>
                </a:cubicBezTo>
                <a:close/>
                <a:moveTo>
                  <a:pt x="1705" y="2796"/>
                </a:moveTo>
                <a:cubicBezTo>
                  <a:pt x="1527" y="2877"/>
                  <a:pt x="1347" y="2941"/>
                  <a:pt x="1164" y="2989"/>
                </a:cubicBezTo>
                <a:cubicBezTo>
                  <a:pt x="1225" y="3201"/>
                  <a:pt x="1303" y="3369"/>
                  <a:pt x="1397" y="3495"/>
                </a:cubicBezTo>
                <a:cubicBezTo>
                  <a:pt x="1492" y="3621"/>
                  <a:pt x="1593" y="3684"/>
                  <a:pt x="1703" y="3684"/>
                </a:cubicBezTo>
                <a:cubicBezTo>
                  <a:pt x="1812" y="3684"/>
                  <a:pt x="1914" y="3621"/>
                  <a:pt x="2009" y="3495"/>
                </a:cubicBezTo>
                <a:cubicBezTo>
                  <a:pt x="2104" y="3369"/>
                  <a:pt x="2183" y="3201"/>
                  <a:pt x="2246" y="2989"/>
                </a:cubicBezTo>
                <a:cubicBezTo>
                  <a:pt x="2064" y="2942"/>
                  <a:pt x="1884" y="2878"/>
                  <a:pt x="1705" y="2796"/>
                </a:cubicBezTo>
                <a:close/>
                <a:moveTo>
                  <a:pt x="2111" y="2589"/>
                </a:moveTo>
                <a:cubicBezTo>
                  <a:pt x="2011" y="2648"/>
                  <a:pt x="1924" y="2694"/>
                  <a:pt x="1848" y="2728"/>
                </a:cubicBezTo>
                <a:cubicBezTo>
                  <a:pt x="1999" y="2794"/>
                  <a:pt x="2142" y="2845"/>
                  <a:pt x="2277" y="2880"/>
                </a:cubicBezTo>
                <a:cubicBezTo>
                  <a:pt x="2310" y="2753"/>
                  <a:pt x="2337" y="2605"/>
                  <a:pt x="2359" y="2437"/>
                </a:cubicBezTo>
                <a:cubicBezTo>
                  <a:pt x="2281" y="2488"/>
                  <a:pt x="2198" y="2538"/>
                  <a:pt x="2111" y="2589"/>
                </a:cubicBezTo>
                <a:close/>
                <a:moveTo>
                  <a:pt x="2277" y="898"/>
                </a:moveTo>
                <a:cubicBezTo>
                  <a:pt x="2146" y="935"/>
                  <a:pt x="2003" y="985"/>
                  <a:pt x="1850" y="1049"/>
                </a:cubicBezTo>
                <a:cubicBezTo>
                  <a:pt x="1952" y="1101"/>
                  <a:pt x="2037" y="1148"/>
                  <a:pt x="2107" y="1189"/>
                </a:cubicBezTo>
                <a:cubicBezTo>
                  <a:pt x="2200" y="1242"/>
                  <a:pt x="2284" y="1295"/>
                  <a:pt x="2359" y="1347"/>
                </a:cubicBezTo>
                <a:cubicBezTo>
                  <a:pt x="2341" y="1195"/>
                  <a:pt x="2314" y="1045"/>
                  <a:pt x="2277" y="898"/>
                </a:cubicBezTo>
                <a:close/>
                <a:moveTo>
                  <a:pt x="2927" y="1810"/>
                </a:moveTo>
                <a:cubicBezTo>
                  <a:pt x="3078" y="1650"/>
                  <a:pt x="3185" y="1498"/>
                  <a:pt x="3247" y="1353"/>
                </a:cubicBezTo>
                <a:cubicBezTo>
                  <a:pt x="3310" y="1208"/>
                  <a:pt x="3313" y="1088"/>
                  <a:pt x="3259" y="992"/>
                </a:cubicBezTo>
                <a:cubicBezTo>
                  <a:pt x="3204" y="898"/>
                  <a:pt x="3098" y="841"/>
                  <a:pt x="2941" y="823"/>
                </a:cubicBezTo>
                <a:cubicBezTo>
                  <a:pt x="2784" y="805"/>
                  <a:pt x="2598" y="821"/>
                  <a:pt x="2384" y="871"/>
                </a:cubicBezTo>
                <a:cubicBezTo>
                  <a:pt x="2434" y="1047"/>
                  <a:pt x="2470" y="1237"/>
                  <a:pt x="2490" y="1439"/>
                </a:cubicBezTo>
                <a:cubicBezTo>
                  <a:pt x="2649" y="1554"/>
                  <a:pt x="2794" y="1677"/>
                  <a:pt x="2927" y="1810"/>
                </a:cubicBezTo>
                <a:close/>
                <a:moveTo>
                  <a:pt x="2940" y="2958"/>
                </a:moveTo>
                <a:cubicBezTo>
                  <a:pt x="3097" y="2939"/>
                  <a:pt x="3202" y="2882"/>
                  <a:pt x="3257" y="2788"/>
                </a:cubicBezTo>
                <a:cubicBezTo>
                  <a:pt x="3311" y="2693"/>
                  <a:pt x="3308" y="2574"/>
                  <a:pt x="3246" y="2429"/>
                </a:cubicBezTo>
                <a:cubicBezTo>
                  <a:pt x="3183" y="2284"/>
                  <a:pt x="3077" y="2131"/>
                  <a:pt x="2927" y="1970"/>
                </a:cubicBezTo>
                <a:cubicBezTo>
                  <a:pt x="2797" y="2101"/>
                  <a:pt x="2651" y="2226"/>
                  <a:pt x="2488" y="2345"/>
                </a:cubicBezTo>
                <a:cubicBezTo>
                  <a:pt x="2467" y="2541"/>
                  <a:pt x="2433" y="2728"/>
                  <a:pt x="2384" y="2909"/>
                </a:cubicBezTo>
                <a:cubicBezTo>
                  <a:pt x="2598" y="2961"/>
                  <a:pt x="2784" y="2977"/>
                  <a:pt x="2940" y="2958"/>
                </a:cubicBezTo>
                <a:close/>
                <a:moveTo>
                  <a:pt x="2686" y="2041"/>
                </a:moveTo>
                <a:cubicBezTo>
                  <a:pt x="2744" y="1991"/>
                  <a:pt x="2798" y="1941"/>
                  <a:pt x="2847" y="1890"/>
                </a:cubicBezTo>
                <a:cubicBezTo>
                  <a:pt x="2754" y="1798"/>
                  <a:pt x="2640" y="1701"/>
                  <a:pt x="2504" y="1597"/>
                </a:cubicBezTo>
                <a:cubicBezTo>
                  <a:pt x="2511" y="1706"/>
                  <a:pt x="2515" y="1803"/>
                  <a:pt x="2515" y="1888"/>
                </a:cubicBezTo>
                <a:cubicBezTo>
                  <a:pt x="2515" y="1982"/>
                  <a:pt x="2511" y="2084"/>
                  <a:pt x="2504" y="2193"/>
                </a:cubicBezTo>
                <a:cubicBezTo>
                  <a:pt x="2567" y="2141"/>
                  <a:pt x="2628" y="2091"/>
                  <a:pt x="2686" y="2041"/>
                </a:cubicBezTo>
                <a:close/>
              </a:path>
            </a:pathLst>
          </a:custGeom>
          <a:solidFill>
            <a:sysClr val="window" lastClr="FFFFFF"/>
          </a:solidFill>
          <a:ln>
            <a:noFill/>
          </a:ln>
        </p:spPr>
        <p:txBody>
          <a:bodyPr anchor="ctr" anchorCtr="1">
            <a:normAutofit/>
          </a:bodyPr>
          <a:p>
            <a:endParaRPr lang="zh-CN" altLang="en-US">
              <a:latin typeface="黑体" panose="02010609060101010101" charset="-122"/>
              <a:ea typeface="黑体" panose="02010609060101010101" charset="-122"/>
              <a:sym typeface="Arial" panose="020B0604020202020204" pitchFamily="34" charset="0"/>
            </a:endParaRPr>
          </a:p>
        </p:txBody>
      </p:sp>
      <p:sp>
        <p:nvSpPr>
          <p:cNvPr id="69" name="文本框 68"/>
          <p:cNvSpPr txBox="1"/>
          <p:nvPr>
            <p:custDataLst>
              <p:tags r:id="rId6"/>
            </p:custDataLst>
          </p:nvPr>
        </p:nvSpPr>
        <p:spPr>
          <a:xfrm>
            <a:off x="965200" y="2660650"/>
            <a:ext cx="3301365" cy="1905635"/>
          </a:xfrm>
          <a:prstGeom prst="rect">
            <a:avLst/>
          </a:prstGeom>
          <a:noFill/>
        </p:spPr>
        <p:txBody>
          <a:bodyPr wrap="square" tIns="0" rtlCol="0"/>
          <a:p>
            <a:pPr algn="l">
              <a:lnSpc>
                <a:spcPct val="120000"/>
              </a:lnSpc>
            </a:pPr>
            <a:r>
              <a:rPr lang="zh-CN" altLang="en-US" sz="1600" spc="150">
                <a:latin typeface="黑体" panose="02010609060101010101" charset="-122"/>
                <a:ea typeface="黑体" panose="02010609060101010101" charset="-122"/>
                <a:sym typeface="Arial" panose="020B0604020202020204" pitchFamily="34" charset="0"/>
              </a:rPr>
              <a:t>1. 丰富校园文化生活、提高审美情趣。</a:t>
            </a:r>
            <a:endParaRPr lang="zh-CN" altLang="en-US" sz="1600" spc="150">
              <a:latin typeface="黑体" panose="02010609060101010101" charset="-122"/>
              <a:ea typeface="黑体" panose="02010609060101010101" charset="-122"/>
              <a:sym typeface="Arial" panose="020B0604020202020204" pitchFamily="34" charset="0"/>
            </a:endParaRPr>
          </a:p>
          <a:p>
            <a:pPr algn="l">
              <a:lnSpc>
                <a:spcPct val="120000"/>
              </a:lnSpc>
            </a:pPr>
            <a:r>
              <a:rPr lang="zh-CN" altLang="en-US" sz="1600" spc="150">
                <a:latin typeface="黑体" panose="02010609060101010101" charset="-122"/>
                <a:ea typeface="黑体" panose="02010609060101010101" charset="-122"/>
                <a:sym typeface="Arial" panose="020B0604020202020204" pitchFamily="34" charset="0"/>
              </a:rPr>
              <a:t>2. 努力营造积极健康的校园文化氛围。</a:t>
            </a:r>
            <a:endParaRPr lang="zh-CN" altLang="en-US" sz="1600" spc="150">
              <a:latin typeface="黑体" panose="02010609060101010101" charset="-122"/>
              <a:ea typeface="黑体" panose="02010609060101010101" charset="-122"/>
              <a:sym typeface="Arial" panose="020B0604020202020204" pitchFamily="34" charset="0"/>
            </a:endParaRPr>
          </a:p>
          <a:p>
            <a:pPr algn="l">
              <a:lnSpc>
                <a:spcPct val="120000"/>
              </a:lnSpc>
            </a:pPr>
            <a:r>
              <a:rPr lang="zh-CN" altLang="en-US" sz="1600" spc="150">
                <a:latin typeface="黑体" panose="02010609060101010101" charset="-122"/>
                <a:ea typeface="黑体" panose="02010609060101010101" charset="-122"/>
                <a:sym typeface="Arial" panose="020B0604020202020204" pitchFamily="34" charset="0"/>
              </a:rPr>
              <a:t>3. 提高电影艺术的观赏水平、提高审美的创新能力。</a:t>
            </a:r>
            <a:endParaRPr lang="zh-CN" altLang="en-US" sz="1600" spc="150">
              <a:latin typeface="黑体" panose="02010609060101010101" charset="-122"/>
              <a:ea typeface="黑体" panose="02010609060101010101" charset="-122"/>
              <a:sym typeface="Arial" panose="020B0604020202020204" pitchFamily="34" charset="0"/>
            </a:endParaRPr>
          </a:p>
        </p:txBody>
      </p:sp>
      <p:sp>
        <p:nvSpPr>
          <p:cNvPr id="3" name="文本框 2"/>
          <p:cNvSpPr txBox="1"/>
          <p:nvPr>
            <p:custDataLst>
              <p:tags r:id="rId7"/>
            </p:custDataLst>
          </p:nvPr>
        </p:nvSpPr>
        <p:spPr>
          <a:xfrm>
            <a:off x="964890" y="2112500"/>
            <a:ext cx="3301200" cy="475742"/>
          </a:xfrm>
          <a:prstGeom prst="rect">
            <a:avLst/>
          </a:prstGeom>
          <a:noFill/>
        </p:spPr>
        <p:txBody>
          <a:bodyPr wrap="square" bIns="0" rtlCol="0" anchor="b">
            <a:normAutofit/>
          </a:bodyPr>
          <a:p>
            <a:pPr algn="l">
              <a:lnSpc>
                <a:spcPct val="120000"/>
              </a:lnSpc>
            </a:pPr>
            <a:r>
              <a:rPr lang="zh-CN" altLang="en-US" sz="2000" b="1" spc="300">
                <a:solidFill>
                  <a:srgbClr val="1F74AD"/>
                </a:solidFill>
                <a:latin typeface="黑体" panose="02010609060101010101" charset="-122"/>
                <a:ea typeface="黑体" panose="02010609060101010101" charset="-122"/>
                <a:cs typeface="+mn-ea"/>
                <a:sym typeface="Arial" panose="020B0604020202020204" pitchFamily="34" charset="0"/>
              </a:rPr>
              <a:t>活动目标</a:t>
            </a:r>
            <a:endParaRPr lang="zh-CN" altLang="en-US" sz="2000" b="1" spc="300">
              <a:solidFill>
                <a:srgbClr val="1F74AD"/>
              </a:solidFill>
              <a:latin typeface="黑体" panose="02010609060101010101" charset="-122"/>
              <a:ea typeface="黑体" panose="02010609060101010101" charset="-122"/>
              <a:cs typeface="+mn-ea"/>
              <a:sym typeface="Arial" panose="020B0604020202020204" pitchFamily="34" charset="0"/>
            </a:endParaRPr>
          </a:p>
        </p:txBody>
      </p:sp>
      <p:sp>
        <p:nvSpPr>
          <p:cNvPr id="58" name="椭圆 57"/>
          <p:cNvSpPr/>
          <p:nvPr>
            <p:custDataLst>
              <p:tags r:id="rId8"/>
            </p:custDataLst>
          </p:nvPr>
        </p:nvSpPr>
        <p:spPr>
          <a:xfrm flipH="1" flipV="1">
            <a:off x="6319389" y="2066127"/>
            <a:ext cx="984107" cy="98410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59" name="L 形 58"/>
          <p:cNvSpPr/>
          <p:nvPr>
            <p:custDataLst>
              <p:tags r:id="rId9"/>
            </p:custDataLst>
          </p:nvPr>
        </p:nvSpPr>
        <p:spPr>
          <a:xfrm flipH="1" flipV="1">
            <a:off x="6540015" y="1929796"/>
            <a:ext cx="878022" cy="1256767"/>
          </a:xfrm>
          <a:prstGeom prst="corner">
            <a:avLst>
              <a:gd name="adj1" fmla="val 4520"/>
              <a:gd name="adj2" fmla="val 5367"/>
            </a:avLst>
          </a:prstGeom>
          <a:solidFill>
            <a:srgbClr val="3498D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60" name="L 形 59"/>
          <p:cNvSpPr/>
          <p:nvPr>
            <p:custDataLst>
              <p:tags r:id="rId10"/>
            </p:custDataLst>
          </p:nvPr>
        </p:nvSpPr>
        <p:spPr>
          <a:xfrm>
            <a:off x="6204850" y="1929796"/>
            <a:ext cx="878022" cy="1256767"/>
          </a:xfrm>
          <a:prstGeom prst="corner">
            <a:avLst>
              <a:gd name="adj1" fmla="val 4520"/>
              <a:gd name="adj2" fmla="val 536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77" name="KSO_Shape"/>
          <p:cNvSpPr>
            <a:spLocks noChangeAspect="1"/>
          </p:cNvSpPr>
          <p:nvPr>
            <p:custDataLst>
              <p:tags r:id="rId11"/>
            </p:custDataLst>
          </p:nvPr>
        </p:nvSpPr>
        <p:spPr bwMode="auto">
          <a:xfrm>
            <a:off x="6570319" y="2256705"/>
            <a:ext cx="482784" cy="602948"/>
          </a:xfrm>
          <a:custGeom>
            <a:avLst/>
            <a:gdLst>
              <a:gd name="T0" fmla="*/ 1262456 w 14111617"/>
              <a:gd name="T1" fmla="*/ 669509 h 17643644"/>
              <a:gd name="T2" fmla="*/ 1377183 w 14111617"/>
              <a:gd name="T3" fmla="*/ 768930 h 17643644"/>
              <a:gd name="T4" fmla="*/ 1279514 w 14111617"/>
              <a:gd name="T5" fmla="*/ 907914 h 17643644"/>
              <a:gd name="T6" fmla="*/ 464079 w 14111617"/>
              <a:gd name="T7" fmla="*/ 1050727 h 17643644"/>
              <a:gd name="T8" fmla="*/ 602730 w 14111617"/>
              <a:gd name="T9" fmla="*/ 1166738 h 17643644"/>
              <a:gd name="T10" fmla="*/ 1133969 w 14111617"/>
              <a:gd name="T11" fmla="*/ 1085951 h 17643644"/>
              <a:gd name="T12" fmla="*/ 1058899 w 14111617"/>
              <a:gd name="T13" fmla="*/ 1521664 h 17643644"/>
              <a:gd name="T14" fmla="*/ 735636 w 14111617"/>
              <a:gd name="T15" fmla="*/ 1800397 h 17643644"/>
              <a:gd name="T16" fmla="*/ 412373 w 14111617"/>
              <a:gd name="T17" fmla="*/ 1521664 h 17643644"/>
              <a:gd name="T18" fmla="*/ 366028 w 14111617"/>
              <a:gd name="T19" fmla="*/ 1281601 h 17643644"/>
              <a:gd name="T20" fmla="*/ 120900 w 14111617"/>
              <a:gd name="T21" fmla="*/ 1077145 h 17643644"/>
              <a:gd name="T22" fmla="*/ 68427 w 14111617"/>
              <a:gd name="T23" fmla="*/ 998273 h 17643644"/>
              <a:gd name="T24" fmla="*/ 166095 w 14111617"/>
              <a:gd name="T25" fmla="*/ 859289 h 17643644"/>
              <a:gd name="T26" fmla="*/ 1238149 w 14111617"/>
              <a:gd name="T27" fmla="*/ 671297 h 17643644"/>
              <a:gd name="T28" fmla="*/ 1262456 w 14111617"/>
              <a:gd name="T29" fmla="*/ 669509 h 17643644"/>
              <a:gd name="T30" fmla="*/ 1323059 w 14111617"/>
              <a:gd name="T31" fmla="*/ 283898 h 17643644"/>
              <a:gd name="T32" fmla="*/ 1438034 w 14111617"/>
              <a:gd name="T33" fmla="*/ 382659 h 17643644"/>
              <a:gd name="T34" fmla="*/ 1341139 w 14111617"/>
              <a:gd name="T35" fmla="*/ 521996 h 17643644"/>
              <a:gd name="T36" fmla="*/ 141253 w 14111617"/>
              <a:gd name="T37" fmla="*/ 736361 h 17643644"/>
              <a:gd name="T38" fmla="*/ 1847 w 14111617"/>
              <a:gd name="T39" fmla="*/ 639131 h 17643644"/>
              <a:gd name="T40" fmla="*/ 99125 w 14111617"/>
              <a:gd name="T41" fmla="*/ 499794 h 17643644"/>
              <a:gd name="T42" fmla="*/ 1298628 w 14111617"/>
              <a:gd name="T43" fmla="*/ 285812 h 17643644"/>
              <a:gd name="T44" fmla="*/ 1323059 w 14111617"/>
              <a:gd name="T45" fmla="*/ 283898 h 17643644"/>
              <a:gd name="T46" fmla="*/ 839207 w 14111617"/>
              <a:gd name="T47" fmla="*/ 63 h 17643644"/>
              <a:gd name="T48" fmla="*/ 953899 w 14111617"/>
              <a:gd name="T49" fmla="*/ 99362 h 17643644"/>
              <a:gd name="T50" fmla="*/ 856246 w 14111617"/>
              <a:gd name="T51" fmla="*/ 238352 h 17643644"/>
              <a:gd name="T52" fmla="*/ 204845 w 14111617"/>
              <a:gd name="T53" fmla="*/ 352453 h 17643644"/>
              <a:gd name="T54" fmla="*/ 65833 w 14111617"/>
              <a:gd name="T55" fmla="*/ 254816 h 17643644"/>
              <a:gd name="T56" fmla="*/ 163486 w 14111617"/>
              <a:gd name="T57" fmla="*/ 115827 h 17643644"/>
              <a:gd name="T58" fmla="*/ 814888 w 14111617"/>
              <a:gd name="T59" fmla="*/ 1725 h 17643644"/>
              <a:gd name="T60" fmla="*/ 839207 w 14111617"/>
              <a:gd name="T61" fmla="*/ 63 h 176436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111617" h="17643644">
                <a:moveTo>
                  <a:pt x="12371896" y="6561097"/>
                </a:moveTo>
                <a:cubicBezTo>
                  <a:pt x="12919809" y="6576333"/>
                  <a:pt x="13397674" y="6974000"/>
                  <a:pt x="13496203" y="7535412"/>
                </a:cubicBezTo>
                <a:cubicBezTo>
                  <a:pt x="13608807" y="8173274"/>
                  <a:pt x="13180911" y="8784870"/>
                  <a:pt x="12539066" y="8897434"/>
                </a:cubicBezTo>
                <a:cubicBezTo>
                  <a:pt x="12539066" y="8897434"/>
                  <a:pt x="12539066" y="8897434"/>
                  <a:pt x="4547914" y="10296977"/>
                </a:cubicBezTo>
                <a:cubicBezTo>
                  <a:pt x="4547914" y="10296977"/>
                  <a:pt x="4547914" y="10296977"/>
                  <a:pt x="5906674" y="11433872"/>
                </a:cubicBezTo>
                <a:cubicBezTo>
                  <a:pt x="5906674" y="11433872"/>
                  <a:pt x="5906674" y="11433872"/>
                  <a:pt x="11112746" y="10642173"/>
                </a:cubicBezTo>
                <a:cubicBezTo>
                  <a:pt x="10940086" y="11902888"/>
                  <a:pt x="10737398" y="13373722"/>
                  <a:pt x="10377064" y="14912094"/>
                </a:cubicBezTo>
                <a:cubicBezTo>
                  <a:pt x="9960428" y="16701860"/>
                  <a:pt x="9228500" y="17643644"/>
                  <a:pt x="7209130" y="17643644"/>
                </a:cubicBezTo>
                <a:cubicBezTo>
                  <a:pt x="5189758" y="17643644"/>
                  <a:pt x="4517886" y="16686850"/>
                  <a:pt x="4041196" y="14912094"/>
                </a:cubicBezTo>
                <a:cubicBezTo>
                  <a:pt x="3898564" y="14383044"/>
                  <a:pt x="3744670" y="13587593"/>
                  <a:pt x="3587024" y="12559510"/>
                </a:cubicBezTo>
                <a:cubicBezTo>
                  <a:pt x="3587024" y="12559510"/>
                  <a:pt x="3587024" y="12559510"/>
                  <a:pt x="1184800" y="10555874"/>
                </a:cubicBezTo>
                <a:cubicBezTo>
                  <a:pt x="925810" y="10387028"/>
                  <a:pt x="730628" y="10113123"/>
                  <a:pt x="670574" y="9782936"/>
                </a:cubicBezTo>
                <a:cubicBezTo>
                  <a:pt x="557970" y="9141322"/>
                  <a:pt x="985866" y="8533478"/>
                  <a:pt x="1627710" y="8420914"/>
                </a:cubicBezTo>
                <a:cubicBezTo>
                  <a:pt x="1627710" y="8420914"/>
                  <a:pt x="1627710" y="8420914"/>
                  <a:pt x="12133690" y="6578620"/>
                </a:cubicBezTo>
                <a:cubicBezTo>
                  <a:pt x="12213920" y="6564549"/>
                  <a:pt x="12293624" y="6558921"/>
                  <a:pt x="12371896" y="6561097"/>
                </a:cubicBezTo>
                <a:close/>
                <a:moveTo>
                  <a:pt x="12965801" y="2782157"/>
                </a:moveTo>
                <a:cubicBezTo>
                  <a:pt x="13516185" y="2794825"/>
                  <a:pt x="13994011" y="3191997"/>
                  <a:pt x="14092532" y="3750007"/>
                </a:cubicBezTo>
                <a:cubicBezTo>
                  <a:pt x="14208881" y="4391484"/>
                  <a:pt x="13781018" y="5002951"/>
                  <a:pt x="13142977" y="5115490"/>
                </a:cubicBezTo>
                <a:cubicBezTo>
                  <a:pt x="13142977" y="5115490"/>
                  <a:pt x="13142977" y="5115490"/>
                  <a:pt x="1384260" y="7216234"/>
                </a:cubicBezTo>
                <a:cubicBezTo>
                  <a:pt x="1057732" y="7272504"/>
                  <a:pt x="186994" y="7208732"/>
                  <a:pt x="18102" y="6263397"/>
                </a:cubicBezTo>
                <a:cubicBezTo>
                  <a:pt x="-94494" y="5625671"/>
                  <a:pt x="329616" y="5014204"/>
                  <a:pt x="971410" y="4897913"/>
                </a:cubicBezTo>
                <a:cubicBezTo>
                  <a:pt x="971410" y="4897913"/>
                  <a:pt x="971410" y="4897913"/>
                  <a:pt x="12726374" y="2800921"/>
                </a:cubicBezTo>
                <a:cubicBezTo>
                  <a:pt x="12807067" y="2786384"/>
                  <a:pt x="12887175" y="2780347"/>
                  <a:pt x="12965801" y="2782157"/>
                </a:cubicBezTo>
                <a:close/>
                <a:moveTo>
                  <a:pt x="8224110" y="617"/>
                </a:moveTo>
                <a:cubicBezTo>
                  <a:pt x="8772602" y="18315"/>
                  <a:pt x="9252854" y="415588"/>
                  <a:pt x="9348082" y="973738"/>
                </a:cubicBezTo>
                <a:cubicBezTo>
                  <a:pt x="9460670" y="1615377"/>
                  <a:pt x="9032842" y="2223245"/>
                  <a:pt x="8391098" y="2335813"/>
                </a:cubicBezTo>
                <a:cubicBezTo>
                  <a:pt x="8391098" y="2335813"/>
                  <a:pt x="8391098" y="2335813"/>
                  <a:pt x="2007450" y="3453990"/>
                </a:cubicBezTo>
                <a:cubicBezTo>
                  <a:pt x="1485800" y="3540293"/>
                  <a:pt x="776506" y="3251368"/>
                  <a:pt x="645156" y="2497161"/>
                </a:cubicBezTo>
                <a:cubicBezTo>
                  <a:pt x="532570" y="1855522"/>
                  <a:pt x="960398" y="1247654"/>
                  <a:pt x="1602140" y="1135085"/>
                </a:cubicBezTo>
                <a:cubicBezTo>
                  <a:pt x="1602140" y="1135085"/>
                  <a:pt x="1602140" y="1135085"/>
                  <a:pt x="7985788" y="16909"/>
                </a:cubicBezTo>
                <a:cubicBezTo>
                  <a:pt x="8066006" y="3307"/>
                  <a:pt x="8145754" y="-1911"/>
                  <a:pt x="8224110" y="617"/>
                </a:cubicBezTo>
                <a:close/>
              </a:path>
            </a:pathLst>
          </a:custGeom>
          <a:solidFill>
            <a:sysClr val="window" lastClr="FFFFFF"/>
          </a:solidFill>
          <a:ln>
            <a:noFill/>
          </a:ln>
        </p:spPr>
        <p:txBody>
          <a:bodyPr anchor="ctr" anchorCtr="1">
            <a:normAutofit/>
          </a:bodyPr>
          <a:p>
            <a:endParaRPr lang="zh-CN" altLang="en-US">
              <a:latin typeface="黑体" panose="02010609060101010101" charset="-122"/>
              <a:ea typeface="黑体" panose="02010609060101010101" charset="-122"/>
              <a:sym typeface="Arial" panose="020B0604020202020204" pitchFamily="34" charset="0"/>
            </a:endParaRPr>
          </a:p>
        </p:txBody>
      </p:sp>
      <p:sp>
        <p:nvSpPr>
          <p:cNvPr id="93" name="文本框 92"/>
          <p:cNvSpPr txBox="1"/>
          <p:nvPr>
            <p:custDataLst>
              <p:tags r:id="rId12"/>
            </p:custDataLst>
          </p:nvPr>
        </p:nvSpPr>
        <p:spPr>
          <a:xfrm>
            <a:off x="7760335" y="2660650"/>
            <a:ext cx="3571240" cy="2127885"/>
          </a:xfrm>
          <a:prstGeom prst="rect">
            <a:avLst/>
          </a:prstGeom>
          <a:noFill/>
        </p:spPr>
        <p:txBody>
          <a:bodyPr wrap="square" tIns="0" rtlCol="0"/>
          <a:p>
            <a:pPr>
              <a:lnSpc>
                <a:spcPct val="120000"/>
              </a:lnSpc>
            </a:pPr>
            <a:r>
              <a:rPr lang="zh-CN" altLang="en-US" sz="1600" spc="150">
                <a:latin typeface="黑体" panose="02010609060101010101" charset="-122"/>
                <a:ea typeface="黑体" panose="02010609060101010101" charset="-122"/>
                <a:sym typeface="Arial" panose="020B0604020202020204" pitchFamily="34" charset="0"/>
              </a:rPr>
              <a:t>以“青春筑梦，如影随行”为主题，开展电影展播活动、电影评赏征文比赛活动、微电影和自媒体短片参赛作品比赛活动、电影海报设计比赛活动、电影片段朗诵秀比赛活动、电影鉴赏讲座活动。可选择其中一个展开活动。</a:t>
            </a:r>
            <a:endParaRPr lang="zh-CN" altLang="en-US" sz="1600" spc="150">
              <a:latin typeface="黑体" panose="02010609060101010101" charset="-122"/>
              <a:ea typeface="黑体" panose="02010609060101010101" charset="-122"/>
              <a:sym typeface="Arial" panose="020B0604020202020204" pitchFamily="34" charset="0"/>
            </a:endParaRPr>
          </a:p>
        </p:txBody>
      </p:sp>
      <p:sp>
        <p:nvSpPr>
          <p:cNvPr id="94" name="文本框 93"/>
          <p:cNvSpPr txBox="1"/>
          <p:nvPr>
            <p:custDataLst>
              <p:tags r:id="rId13"/>
            </p:custDataLst>
          </p:nvPr>
        </p:nvSpPr>
        <p:spPr>
          <a:xfrm>
            <a:off x="7760071" y="2112500"/>
            <a:ext cx="3301200" cy="475742"/>
          </a:xfrm>
          <a:prstGeom prst="rect">
            <a:avLst/>
          </a:prstGeom>
          <a:noFill/>
        </p:spPr>
        <p:txBody>
          <a:bodyPr wrap="square" bIns="0" rtlCol="0" anchor="b">
            <a:normAutofit/>
          </a:bodyPr>
          <a:p>
            <a:pPr>
              <a:lnSpc>
                <a:spcPct val="120000"/>
              </a:lnSpc>
            </a:pPr>
            <a:r>
              <a:rPr lang="zh-CN" altLang="en-US" sz="2000" b="1" spc="300">
                <a:solidFill>
                  <a:srgbClr val="3498DB"/>
                </a:solidFill>
                <a:latin typeface="黑体" panose="02010609060101010101" charset="-122"/>
                <a:ea typeface="黑体" panose="02010609060101010101" charset="-122"/>
                <a:cs typeface="+mn-ea"/>
                <a:sym typeface="Arial" panose="020B0604020202020204" pitchFamily="34" charset="0"/>
              </a:rPr>
              <a:t>活动任务</a:t>
            </a:r>
            <a:endParaRPr lang="zh-CN" altLang="en-US" sz="2000" b="1" spc="300">
              <a:solidFill>
                <a:srgbClr val="3498DB"/>
              </a:solidFill>
              <a:latin typeface="黑体" panose="02010609060101010101" charset="-122"/>
              <a:ea typeface="黑体" panose="02010609060101010101" charset="-122"/>
              <a:cs typeface="+mn-ea"/>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869440" y="796290"/>
            <a:ext cx="2689225" cy="368300"/>
          </a:xfrm>
          <a:prstGeom prst="rect">
            <a:avLst/>
          </a:prstGeom>
          <a:noFill/>
        </p:spPr>
        <p:txBody>
          <a:bodyPr wrap="square" rtlCol="0">
            <a:spAutoFit/>
          </a:bodyPr>
          <a:p>
            <a:r>
              <a:rPr lang="zh-CN" altLang="en-US">
                <a:solidFill>
                  <a:schemeClr val="accent4">
                    <a:lumMod val="75000"/>
                  </a:schemeClr>
                </a:solidFill>
              </a:rPr>
              <a:t>大学生电影节活动方案</a:t>
            </a:r>
            <a:endParaRPr lang="zh-CN" altLang="en-US">
              <a:solidFill>
                <a:schemeClr val="accent4">
                  <a:lumMod val="75000"/>
                </a:schemeClr>
              </a:solidFill>
            </a:endParaRPr>
          </a:p>
        </p:txBody>
      </p:sp>
      <p:sp>
        <p:nvSpPr>
          <p:cNvPr id="5" name="文本框 4"/>
          <p:cNvSpPr txBox="1"/>
          <p:nvPr/>
        </p:nvSpPr>
        <p:spPr>
          <a:xfrm>
            <a:off x="4765040" y="2692400"/>
            <a:ext cx="2444115" cy="645160"/>
          </a:xfrm>
          <a:prstGeom prst="rect">
            <a:avLst/>
          </a:prstGeom>
          <a:noFill/>
        </p:spPr>
        <p:txBody>
          <a:bodyPr wrap="square" rtlCol="0">
            <a:spAutoFit/>
          </a:bodyPr>
          <a:p>
            <a:pPr algn="l"/>
            <a:r>
              <a:rPr lang="zh-CN" altLang="en-US" b="1">
                <a:solidFill>
                  <a:schemeClr val="bg1"/>
                </a:solidFill>
              </a:rPr>
              <a:t>一、语言的连贯性，声画和谐</a:t>
            </a:r>
            <a:endParaRPr lang="zh-CN" altLang="en-US" b="1">
              <a:solidFill>
                <a:schemeClr val="bg1"/>
              </a:solidFill>
            </a:endParaRPr>
          </a:p>
        </p:txBody>
      </p:sp>
      <p:sp>
        <p:nvSpPr>
          <p:cNvPr id="6" name="文本框 5"/>
          <p:cNvSpPr txBox="1"/>
          <p:nvPr/>
        </p:nvSpPr>
        <p:spPr>
          <a:xfrm rot="18000000">
            <a:off x="5689600" y="4314190"/>
            <a:ext cx="2444115" cy="368300"/>
          </a:xfrm>
          <a:prstGeom prst="rect">
            <a:avLst/>
          </a:prstGeom>
          <a:noFill/>
        </p:spPr>
        <p:txBody>
          <a:bodyPr wrap="square" rtlCol="0">
            <a:spAutoFit/>
          </a:bodyPr>
          <a:p>
            <a:pPr algn="l"/>
            <a:r>
              <a:rPr lang="zh-CN" altLang="en-US" b="1">
                <a:solidFill>
                  <a:schemeClr val="bg1"/>
                </a:solidFill>
              </a:rPr>
              <a:t>三、语言的简练概括</a:t>
            </a:r>
            <a:endParaRPr lang="zh-CN" altLang="en-US" b="1">
              <a:solidFill>
                <a:schemeClr val="bg1"/>
              </a:solidFill>
            </a:endParaRPr>
          </a:p>
        </p:txBody>
      </p:sp>
      <p:sp>
        <p:nvSpPr>
          <p:cNvPr id="8" name="文本框 7"/>
          <p:cNvSpPr txBox="1"/>
          <p:nvPr/>
        </p:nvSpPr>
        <p:spPr>
          <a:xfrm rot="2940000">
            <a:off x="3320415" y="4413250"/>
            <a:ext cx="2444115" cy="645160"/>
          </a:xfrm>
          <a:prstGeom prst="rect">
            <a:avLst/>
          </a:prstGeom>
          <a:noFill/>
        </p:spPr>
        <p:txBody>
          <a:bodyPr wrap="square" rtlCol="0">
            <a:spAutoFit/>
          </a:bodyPr>
          <a:p>
            <a:pPr algn="l"/>
            <a:r>
              <a:rPr lang="zh-CN" altLang="en-US" b="1">
                <a:solidFill>
                  <a:schemeClr val="bg1"/>
                </a:solidFill>
              </a:rPr>
              <a:t>二、语言的口语化、通俗化</a:t>
            </a:r>
            <a:endParaRPr lang="zh-CN" altLang="en-US" b="1">
              <a:solidFill>
                <a:schemeClr val="bg1"/>
              </a:solidFill>
            </a:endParaRPr>
          </a:p>
        </p:txBody>
      </p:sp>
      <p:sp>
        <p:nvSpPr>
          <p:cNvPr id="9" name="文本框 8"/>
          <p:cNvSpPr txBox="1"/>
          <p:nvPr/>
        </p:nvSpPr>
        <p:spPr>
          <a:xfrm>
            <a:off x="1186815" y="1322705"/>
            <a:ext cx="1494790" cy="368300"/>
          </a:xfrm>
          <a:prstGeom prst="rect">
            <a:avLst/>
          </a:prstGeom>
          <a:noFill/>
        </p:spPr>
        <p:txBody>
          <a:bodyPr wrap="square" rtlCol="0">
            <a:spAutoFit/>
          </a:bodyPr>
          <a:p>
            <a:r>
              <a:rPr lang="zh-CN" altLang="en-US"/>
              <a:t>活动步骤</a:t>
            </a:r>
            <a:endParaRPr lang="zh-CN" altLang="en-US"/>
          </a:p>
        </p:txBody>
      </p:sp>
      <p:sp>
        <p:nvSpPr>
          <p:cNvPr id="36" name="泪滴形 7"/>
          <p:cNvSpPr/>
          <p:nvPr>
            <p:custDataLst>
              <p:tags r:id="rId2"/>
            </p:custDataLst>
          </p:nvPr>
        </p:nvSpPr>
        <p:spPr>
          <a:xfrm rot="8100000">
            <a:off x="1825274" y="1796615"/>
            <a:ext cx="985472" cy="985473"/>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39" name="泪滴形 7"/>
          <p:cNvSpPr/>
          <p:nvPr>
            <p:custDataLst>
              <p:tags r:id="rId3"/>
            </p:custDataLst>
          </p:nvPr>
        </p:nvSpPr>
        <p:spPr>
          <a:xfrm rot="8100000">
            <a:off x="3433244" y="1796615"/>
            <a:ext cx="985472" cy="985473"/>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a:solidFill>
              <a:srgbClr val="3498DB">
                <a:lumMod val="60000"/>
                <a:lumOff val="4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42" name="泪滴形 7"/>
          <p:cNvSpPr/>
          <p:nvPr>
            <p:custDataLst>
              <p:tags r:id="rId4"/>
            </p:custDataLst>
          </p:nvPr>
        </p:nvSpPr>
        <p:spPr>
          <a:xfrm rot="8100000">
            <a:off x="5041214" y="1796615"/>
            <a:ext cx="985472" cy="985473"/>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a:solidFill>
              <a:srgbClr val="1AA3AA">
                <a:lumMod val="60000"/>
                <a:lumOff val="4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51" name="泪滴形 7"/>
          <p:cNvSpPr/>
          <p:nvPr>
            <p:custDataLst>
              <p:tags r:id="rId5"/>
            </p:custDataLst>
          </p:nvPr>
        </p:nvSpPr>
        <p:spPr>
          <a:xfrm rot="8100000">
            <a:off x="6649184" y="1796615"/>
            <a:ext cx="985472" cy="985473"/>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a:solidFill>
              <a:srgbClr val="69A35B">
                <a:lumMod val="60000"/>
                <a:lumOff val="4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52" name="泪滴形 7"/>
          <p:cNvSpPr/>
          <p:nvPr>
            <p:custDataLst>
              <p:tags r:id="rId6"/>
            </p:custDataLst>
          </p:nvPr>
        </p:nvSpPr>
        <p:spPr>
          <a:xfrm rot="8100000">
            <a:off x="8257154" y="1796615"/>
            <a:ext cx="985472" cy="985473"/>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a:solidFill>
              <a:srgbClr val="9BBB59">
                <a:lumMod val="60000"/>
                <a:lumOff val="4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53" name="泪滴形 7"/>
          <p:cNvSpPr/>
          <p:nvPr>
            <p:custDataLst>
              <p:tags r:id="rId7"/>
            </p:custDataLst>
          </p:nvPr>
        </p:nvSpPr>
        <p:spPr>
          <a:xfrm rot="8100000">
            <a:off x="9865124" y="1796615"/>
            <a:ext cx="985472" cy="985473"/>
          </a:xfrm>
          <a:custGeom>
            <a:avLst/>
            <a:gdLst>
              <a:gd name="connsiteX0" fmla="*/ 0 w 924022"/>
              <a:gd name="connsiteY0" fmla="*/ 462011 h 924022"/>
              <a:gd name="connsiteX1" fmla="*/ 462011 w 924022"/>
              <a:gd name="connsiteY1" fmla="*/ 0 h 924022"/>
              <a:gd name="connsiteX2" fmla="*/ 976294 w 924022"/>
              <a:gd name="connsiteY2" fmla="*/ -52272 h 924022"/>
              <a:gd name="connsiteX3" fmla="*/ 924022 w 924022"/>
              <a:gd name="connsiteY3" fmla="*/ 462011 h 924022"/>
              <a:gd name="connsiteX4" fmla="*/ 462011 w 924022"/>
              <a:gd name="connsiteY4" fmla="*/ 924022 h 924022"/>
              <a:gd name="connsiteX5" fmla="*/ 0 w 924022"/>
              <a:gd name="connsiteY5" fmla="*/ 462011 h 924022"/>
              <a:gd name="connsiteX0-1" fmla="*/ 0 w 976294"/>
              <a:gd name="connsiteY0-2" fmla="*/ 514283 h 976294"/>
              <a:gd name="connsiteX1-3" fmla="*/ 462011 w 976294"/>
              <a:gd name="connsiteY1-4" fmla="*/ 52272 h 976294"/>
              <a:gd name="connsiteX2-5" fmla="*/ 976294 w 976294"/>
              <a:gd name="connsiteY2-6" fmla="*/ 0 h 976294"/>
              <a:gd name="connsiteX3-7" fmla="*/ 924022 w 976294"/>
              <a:gd name="connsiteY3-8" fmla="*/ 514283 h 976294"/>
              <a:gd name="connsiteX4-9" fmla="*/ 462011 w 976294"/>
              <a:gd name="connsiteY4-10" fmla="*/ 976294 h 976294"/>
              <a:gd name="connsiteX5-11" fmla="*/ 0 w 976294"/>
              <a:gd name="connsiteY5-12" fmla="*/ 514283 h 976294"/>
              <a:gd name="connsiteX0-13" fmla="*/ 0 w 991098"/>
              <a:gd name="connsiteY0-14" fmla="*/ 517758 h 979769"/>
              <a:gd name="connsiteX1-15" fmla="*/ 462011 w 991098"/>
              <a:gd name="connsiteY1-16" fmla="*/ 55747 h 979769"/>
              <a:gd name="connsiteX2-17" fmla="*/ 976294 w 991098"/>
              <a:gd name="connsiteY2-18" fmla="*/ 3475 h 979769"/>
              <a:gd name="connsiteX3-19" fmla="*/ 924022 w 991098"/>
              <a:gd name="connsiteY3-20" fmla="*/ 517758 h 979769"/>
              <a:gd name="connsiteX4-21" fmla="*/ 462011 w 991098"/>
              <a:gd name="connsiteY4-22" fmla="*/ 979769 h 979769"/>
              <a:gd name="connsiteX5-23" fmla="*/ 0 w 991098"/>
              <a:gd name="connsiteY5-24" fmla="*/ 517758 h 979769"/>
              <a:gd name="connsiteX0-25" fmla="*/ 0 w 991098"/>
              <a:gd name="connsiteY0-26" fmla="*/ 532372 h 994383"/>
              <a:gd name="connsiteX1-27" fmla="*/ 462011 w 991098"/>
              <a:gd name="connsiteY1-28" fmla="*/ 70361 h 994383"/>
              <a:gd name="connsiteX2-29" fmla="*/ 976294 w 991098"/>
              <a:gd name="connsiteY2-30" fmla="*/ 18089 h 994383"/>
              <a:gd name="connsiteX3-31" fmla="*/ 924022 w 991098"/>
              <a:gd name="connsiteY3-32" fmla="*/ 532372 h 994383"/>
              <a:gd name="connsiteX4-33" fmla="*/ 462011 w 991098"/>
              <a:gd name="connsiteY4-34" fmla="*/ 994383 h 994383"/>
              <a:gd name="connsiteX5-35" fmla="*/ 0 w 991098"/>
              <a:gd name="connsiteY5-36" fmla="*/ 532372 h 994383"/>
              <a:gd name="connsiteX0-37" fmla="*/ 0 w 991098"/>
              <a:gd name="connsiteY0-38" fmla="*/ 529088 h 991099"/>
              <a:gd name="connsiteX1-39" fmla="*/ 462011 w 991098"/>
              <a:gd name="connsiteY1-40" fmla="*/ 67077 h 991099"/>
              <a:gd name="connsiteX2-41" fmla="*/ 976294 w 991098"/>
              <a:gd name="connsiteY2-42" fmla="*/ 14805 h 991099"/>
              <a:gd name="connsiteX3-43" fmla="*/ 924022 w 991098"/>
              <a:gd name="connsiteY3-44" fmla="*/ 529088 h 991099"/>
              <a:gd name="connsiteX4-45" fmla="*/ 462011 w 991098"/>
              <a:gd name="connsiteY4-46" fmla="*/ 991099 h 991099"/>
              <a:gd name="connsiteX5-47" fmla="*/ 0 w 991098"/>
              <a:gd name="connsiteY5-48" fmla="*/ 529088 h 991099"/>
              <a:gd name="connsiteX0-49" fmla="*/ 0 w 992401"/>
              <a:gd name="connsiteY0-50" fmla="*/ 529088 h 991099"/>
              <a:gd name="connsiteX1-51" fmla="*/ 462011 w 992401"/>
              <a:gd name="connsiteY1-52" fmla="*/ 67077 h 991099"/>
              <a:gd name="connsiteX2-53" fmla="*/ 976294 w 992401"/>
              <a:gd name="connsiteY2-54" fmla="*/ 14805 h 991099"/>
              <a:gd name="connsiteX3-55" fmla="*/ 924022 w 992401"/>
              <a:gd name="connsiteY3-56" fmla="*/ 529088 h 991099"/>
              <a:gd name="connsiteX4-57" fmla="*/ 462011 w 992401"/>
              <a:gd name="connsiteY4-58" fmla="*/ 991099 h 991099"/>
              <a:gd name="connsiteX5-59" fmla="*/ 0 w 992401"/>
              <a:gd name="connsiteY5-60" fmla="*/ 529088 h 991099"/>
              <a:gd name="connsiteX0-61" fmla="*/ 0 w 990452"/>
              <a:gd name="connsiteY0-62" fmla="*/ 529088 h 991099"/>
              <a:gd name="connsiteX1-63" fmla="*/ 462011 w 990452"/>
              <a:gd name="connsiteY1-64" fmla="*/ 67077 h 991099"/>
              <a:gd name="connsiteX2-65" fmla="*/ 976294 w 990452"/>
              <a:gd name="connsiteY2-66" fmla="*/ 14805 h 991099"/>
              <a:gd name="connsiteX3-67" fmla="*/ 924022 w 990452"/>
              <a:gd name="connsiteY3-68" fmla="*/ 529088 h 991099"/>
              <a:gd name="connsiteX4-69" fmla="*/ 462011 w 990452"/>
              <a:gd name="connsiteY4-70" fmla="*/ 991099 h 991099"/>
              <a:gd name="connsiteX5-71" fmla="*/ 0 w 990452"/>
              <a:gd name="connsiteY5-72" fmla="*/ 529088 h 991099"/>
              <a:gd name="connsiteX0-73" fmla="*/ 0 w 990452"/>
              <a:gd name="connsiteY0-74" fmla="*/ 528442 h 990453"/>
              <a:gd name="connsiteX1-75" fmla="*/ 462011 w 990452"/>
              <a:gd name="connsiteY1-76" fmla="*/ 66431 h 990453"/>
              <a:gd name="connsiteX2-77" fmla="*/ 976294 w 990452"/>
              <a:gd name="connsiteY2-78" fmla="*/ 14159 h 990453"/>
              <a:gd name="connsiteX3-79" fmla="*/ 924022 w 990452"/>
              <a:gd name="connsiteY3-80" fmla="*/ 528442 h 990453"/>
              <a:gd name="connsiteX4-81" fmla="*/ 462011 w 990452"/>
              <a:gd name="connsiteY4-82" fmla="*/ 990453 h 990453"/>
              <a:gd name="connsiteX5-83" fmla="*/ 0 w 990452"/>
              <a:gd name="connsiteY5-84" fmla="*/ 528442 h 990453"/>
              <a:gd name="connsiteX0-85" fmla="*/ 0 w 990452"/>
              <a:gd name="connsiteY0-86" fmla="*/ 527801 h 989812"/>
              <a:gd name="connsiteX1-87" fmla="*/ 462011 w 990452"/>
              <a:gd name="connsiteY1-88" fmla="*/ 65790 h 989812"/>
              <a:gd name="connsiteX2-89" fmla="*/ 976294 w 990452"/>
              <a:gd name="connsiteY2-90" fmla="*/ 13518 h 989812"/>
              <a:gd name="connsiteX3-91" fmla="*/ 924022 w 990452"/>
              <a:gd name="connsiteY3-92" fmla="*/ 527801 h 989812"/>
              <a:gd name="connsiteX4-93" fmla="*/ 462011 w 990452"/>
              <a:gd name="connsiteY4-94" fmla="*/ 989812 h 989812"/>
              <a:gd name="connsiteX5-95" fmla="*/ 0 w 990452"/>
              <a:gd name="connsiteY5-96" fmla="*/ 527801 h 989812"/>
              <a:gd name="connsiteX0-97" fmla="*/ 0 w 990452"/>
              <a:gd name="connsiteY0-98" fmla="*/ 525286 h 987297"/>
              <a:gd name="connsiteX1-99" fmla="*/ 462011 w 990452"/>
              <a:gd name="connsiteY1-100" fmla="*/ 63275 h 987297"/>
              <a:gd name="connsiteX2-101" fmla="*/ 976294 w 990452"/>
              <a:gd name="connsiteY2-102" fmla="*/ 11003 h 987297"/>
              <a:gd name="connsiteX3-103" fmla="*/ 924022 w 990452"/>
              <a:gd name="connsiteY3-104" fmla="*/ 525286 h 987297"/>
              <a:gd name="connsiteX4-105" fmla="*/ 462011 w 990452"/>
              <a:gd name="connsiteY4-106" fmla="*/ 987297 h 987297"/>
              <a:gd name="connsiteX5-107" fmla="*/ 0 w 990452"/>
              <a:gd name="connsiteY5-108" fmla="*/ 525286 h 987297"/>
              <a:gd name="connsiteX0-109" fmla="*/ 0 w 990452"/>
              <a:gd name="connsiteY0-110" fmla="*/ 523462 h 985473"/>
              <a:gd name="connsiteX1-111" fmla="*/ 462011 w 990452"/>
              <a:gd name="connsiteY1-112" fmla="*/ 61451 h 985473"/>
              <a:gd name="connsiteX2-113" fmla="*/ 976294 w 990452"/>
              <a:gd name="connsiteY2-114" fmla="*/ 9179 h 985473"/>
              <a:gd name="connsiteX3-115" fmla="*/ 924022 w 990452"/>
              <a:gd name="connsiteY3-116" fmla="*/ 523462 h 985473"/>
              <a:gd name="connsiteX4-117" fmla="*/ 462011 w 990452"/>
              <a:gd name="connsiteY4-118" fmla="*/ 985473 h 985473"/>
              <a:gd name="connsiteX5-119" fmla="*/ 0 w 990452"/>
              <a:gd name="connsiteY5-120" fmla="*/ 523462 h 985473"/>
              <a:gd name="connsiteX0-121" fmla="*/ 0 w 985472"/>
              <a:gd name="connsiteY0-122" fmla="*/ 523462 h 985473"/>
              <a:gd name="connsiteX1-123" fmla="*/ 462011 w 985472"/>
              <a:gd name="connsiteY1-124" fmla="*/ 61451 h 985473"/>
              <a:gd name="connsiteX2-125" fmla="*/ 976294 w 985472"/>
              <a:gd name="connsiteY2-126" fmla="*/ 9179 h 985473"/>
              <a:gd name="connsiteX3-127" fmla="*/ 924022 w 985472"/>
              <a:gd name="connsiteY3-128" fmla="*/ 523462 h 985473"/>
              <a:gd name="connsiteX4-129" fmla="*/ 462011 w 985472"/>
              <a:gd name="connsiteY4-130" fmla="*/ 985473 h 985473"/>
              <a:gd name="connsiteX5-131" fmla="*/ 0 w 985472"/>
              <a:gd name="connsiteY5-132" fmla="*/ 523462 h 985473"/>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985472" h="985473">
                <a:moveTo>
                  <a:pt x="0" y="523462"/>
                </a:moveTo>
                <a:cubicBezTo>
                  <a:pt x="0" y="268300"/>
                  <a:pt x="206849" y="61451"/>
                  <a:pt x="462011" y="61451"/>
                </a:cubicBezTo>
                <a:cubicBezTo>
                  <a:pt x="633438" y="61451"/>
                  <a:pt x="941255" y="-28376"/>
                  <a:pt x="976294" y="9179"/>
                </a:cubicBezTo>
                <a:cubicBezTo>
                  <a:pt x="1013850" y="37485"/>
                  <a:pt x="924022" y="352035"/>
                  <a:pt x="924022" y="523462"/>
                </a:cubicBezTo>
                <a:cubicBezTo>
                  <a:pt x="924022" y="778624"/>
                  <a:pt x="717173" y="985473"/>
                  <a:pt x="462011" y="985473"/>
                </a:cubicBezTo>
                <a:cubicBezTo>
                  <a:pt x="206849" y="985473"/>
                  <a:pt x="0" y="778624"/>
                  <a:pt x="0" y="523462"/>
                </a:cubicBezTo>
                <a:close/>
              </a:path>
            </a:pathLst>
          </a:custGeom>
          <a:noFill/>
          <a:ln w="38100">
            <a:solidFill>
              <a:srgbClr val="FFC000">
                <a:lumMod val="60000"/>
                <a:lumOff val="4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54" name="KSO_Shape"/>
          <p:cNvSpPr/>
          <p:nvPr>
            <p:custDataLst>
              <p:tags r:id="rId8"/>
            </p:custDataLst>
          </p:nvPr>
        </p:nvSpPr>
        <p:spPr>
          <a:xfrm>
            <a:off x="2077980" y="2054213"/>
            <a:ext cx="470275" cy="470275"/>
          </a:xfrm>
          <a:custGeom>
            <a:avLst/>
            <a:gdLst>
              <a:gd name="connsiteX0" fmla="*/ 320662 w 792088"/>
              <a:gd name="connsiteY0" fmla="*/ 99114 h 792088"/>
              <a:gd name="connsiteX1" fmla="*/ 320662 w 792088"/>
              <a:gd name="connsiteY1" fmla="*/ 475062 h 792088"/>
              <a:gd name="connsiteX2" fmla="*/ 696610 w 792088"/>
              <a:gd name="connsiteY2" fmla="*/ 475062 h 792088"/>
              <a:gd name="connsiteX3" fmla="*/ 696610 w 792088"/>
              <a:gd name="connsiteY3" fmla="*/ 434076 h 792088"/>
              <a:gd name="connsiteX4" fmla="*/ 361648 w 792088"/>
              <a:gd name="connsiteY4" fmla="*/ 434076 h 792088"/>
              <a:gd name="connsiteX5" fmla="*/ 361648 w 792088"/>
              <a:gd name="connsiteY5" fmla="*/ 99114 h 792088"/>
              <a:gd name="connsiteX6" fmla="*/ 396044 w 792088"/>
              <a:gd name="connsiteY6" fmla="*/ 0 h 792088"/>
              <a:gd name="connsiteX7" fmla="*/ 792088 w 792088"/>
              <a:gd name="connsiteY7" fmla="*/ 396044 h 792088"/>
              <a:gd name="connsiteX8" fmla="*/ 396044 w 792088"/>
              <a:gd name="connsiteY8" fmla="*/ 792088 h 792088"/>
              <a:gd name="connsiteX9" fmla="*/ 0 w 792088"/>
              <a:gd name="connsiteY9" fmla="*/ 396044 h 792088"/>
              <a:gd name="connsiteX10" fmla="*/ 396044 w 792088"/>
              <a:gd name="connsiteY10" fmla="*/ 0 h 79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88" h="792088">
                <a:moveTo>
                  <a:pt x="320662" y="99114"/>
                </a:moveTo>
                <a:lnTo>
                  <a:pt x="320662" y="475062"/>
                </a:lnTo>
                <a:lnTo>
                  <a:pt x="696610" y="475062"/>
                </a:lnTo>
                <a:lnTo>
                  <a:pt x="696610" y="434076"/>
                </a:lnTo>
                <a:lnTo>
                  <a:pt x="361648" y="434076"/>
                </a:lnTo>
                <a:lnTo>
                  <a:pt x="361648" y="99114"/>
                </a:lnTo>
                <a:close/>
                <a:moveTo>
                  <a:pt x="396044" y="0"/>
                </a:moveTo>
                <a:cubicBezTo>
                  <a:pt x="614773" y="0"/>
                  <a:pt x="792088" y="177315"/>
                  <a:pt x="792088" y="396044"/>
                </a:cubicBezTo>
                <a:cubicBezTo>
                  <a:pt x="792088" y="614773"/>
                  <a:pt x="614773" y="792088"/>
                  <a:pt x="396044" y="792088"/>
                </a:cubicBezTo>
                <a:cubicBezTo>
                  <a:pt x="177315" y="792088"/>
                  <a:pt x="0" y="614773"/>
                  <a:pt x="0" y="396044"/>
                </a:cubicBezTo>
                <a:cubicBezTo>
                  <a:pt x="0" y="177315"/>
                  <a:pt x="177315" y="0"/>
                  <a:pt x="396044" y="0"/>
                </a:cubicBezTo>
                <a:close/>
              </a:path>
            </a:pathLst>
          </a:custGeom>
          <a:solidFill>
            <a:srgbClr val="1F74AD"/>
          </a:solidFill>
          <a:ln w="28575">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p>
            <a:pPr algn="ctr" eaLnBrk="1" hangingPunct="1">
              <a:lnSpc>
                <a:spcPct val="120000"/>
              </a:lnSpc>
            </a:pPr>
            <a:endParaRPr lang="en-US">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55" name="KSO_Shape"/>
          <p:cNvSpPr/>
          <p:nvPr>
            <p:custDataLst>
              <p:tags r:id="rId9"/>
            </p:custDataLst>
          </p:nvPr>
        </p:nvSpPr>
        <p:spPr>
          <a:xfrm flipH="1">
            <a:off x="3690432" y="2079324"/>
            <a:ext cx="593016" cy="420053"/>
          </a:xfrm>
          <a:custGeom>
            <a:avLst/>
            <a:gdLst/>
            <a:ahLst/>
            <a:cxnLst/>
            <a:rect l="l" t="t" r="r" b="b"/>
            <a:pathLst>
              <a:path w="1211637" h="857258">
                <a:moveTo>
                  <a:pt x="937021" y="713258"/>
                </a:moveTo>
                <a:cubicBezTo>
                  <a:pt x="976786" y="713258"/>
                  <a:pt x="1009021" y="745493"/>
                  <a:pt x="1009021" y="785258"/>
                </a:cubicBezTo>
                <a:cubicBezTo>
                  <a:pt x="1009021" y="825023"/>
                  <a:pt x="976786" y="857258"/>
                  <a:pt x="937021" y="857258"/>
                </a:cubicBezTo>
                <a:cubicBezTo>
                  <a:pt x="897256" y="857258"/>
                  <a:pt x="865021" y="825023"/>
                  <a:pt x="865021" y="785258"/>
                </a:cubicBezTo>
                <a:cubicBezTo>
                  <a:pt x="865021" y="745493"/>
                  <a:pt x="897256" y="713258"/>
                  <a:pt x="937021" y="713258"/>
                </a:cubicBezTo>
                <a:close/>
                <a:moveTo>
                  <a:pt x="568554" y="713258"/>
                </a:moveTo>
                <a:cubicBezTo>
                  <a:pt x="608319" y="713258"/>
                  <a:pt x="640554" y="745493"/>
                  <a:pt x="640554" y="785258"/>
                </a:cubicBezTo>
                <a:cubicBezTo>
                  <a:pt x="640554" y="825023"/>
                  <a:pt x="608319" y="857258"/>
                  <a:pt x="568554" y="857258"/>
                </a:cubicBezTo>
                <a:cubicBezTo>
                  <a:pt x="528789" y="857258"/>
                  <a:pt x="496554" y="825023"/>
                  <a:pt x="496554" y="785258"/>
                </a:cubicBezTo>
                <a:cubicBezTo>
                  <a:pt x="496554" y="745493"/>
                  <a:pt x="528789" y="713258"/>
                  <a:pt x="568554" y="713258"/>
                </a:cubicBezTo>
                <a:close/>
                <a:moveTo>
                  <a:pt x="238524" y="0"/>
                </a:moveTo>
                <a:lnTo>
                  <a:pt x="287824" y="4511"/>
                </a:lnTo>
                <a:lnTo>
                  <a:pt x="288000" y="4511"/>
                </a:lnTo>
                <a:lnTo>
                  <a:pt x="288001" y="4528"/>
                </a:lnTo>
                <a:lnTo>
                  <a:pt x="308028" y="6360"/>
                </a:lnTo>
                <a:lnTo>
                  <a:pt x="374622" y="197367"/>
                </a:lnTo>
                <a:lnTo>
                  <a:pt x="1211637" y="197367"/>
                </a:lnTo>
                <a:lnTo>
                  <a:pt x="1050402" y="681918"/>
                </a:lnTo>
                <a:lnTo>
                  <a:pt x="472773" y="681918"/>
                </a:lnTo>
                <a:lnTo>
                  <a:pt x="399476" y="461644"/>
                </a:lnTo>
                <a:lnTo>
                  <a:pt x="257414" y="54181"/>
                </a:lnTo>
                <a:lnTo>
                  <a:pt x="1" y="54181"/>
                </a:lnTo>
                <a:lnTo>
                  <a:pt x="0" y="4511"/>
                </a:lnTo>
                <a:lnTo>
                  <a:pt x="240097" y="4511"/>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p>
            <a:pPr algn="ctr" eaLnBrk="1" hangingPunct="1">
              <a:lnSpc>
                <a:spcPct val="120000"/>
              </a:lnSpc>
            </a:pPr>
            <a:endParaRPr lang="zh-CN" altLang="en-US">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56" name="KSO_Shape"/>
          <p:cNvSpPr/>
          <p:nvPr>
            <p:custDataLst>
              <p:tags r:id="rId10"/>
            </p:custDataLst>
          </p:nvPr>
        </p:nvSpPr>
        <p:spPr>
          <a:xfrm>
            <a:off x="5339799" y="2027536"/>
            <a:ext cx="408856" cy="516450"/>
          </a:xfrm>
          <a:custGeom>
            <a:avLst/>
            <a:gdLst>
              <a:gd name="connsiteX0" fmla="*/ 1837010 w 4772887"/>
              <a:gd name="connsiteY0" fmla="*/ 5450128 h 6032500"/>
              <a:gd name="connsiteX1" fmla="*/ 2935877 w 4772887"/>
              <a:gd name="connsiteY1" fmla="*/ 5450128 h 6032500"/>
              <a:gd name="connsiteX2" fmla="*/ 2938893 w 4772887"/>
              <a:gd name="connsiteY2" fmla="*/ 5480050 h 6032500"/>
              <a:gd name="connsiteX3" fmla="*/ 2386443 w 4772887"/>
              <a:gd name="connsiteY3" fmla="*/ 6032500 h 6032500"/>
              <a:gd name="connsiteX4" fmla="*/ 1833993 w 4772887"/>
              <a:gd name="connsiteY4" fmla="*/ 5480050 h 6032500"/>
              <a:gd name="connsiteX5" fmla="*/ 2386443 w 4772887"/>
              <a:gd name="connsiteY5" fmla="*/ 0 h 6032500"/>
              <a:gd name="connsiteX6" fmla="*/ 2938893 w 4772887"/>
              <a:gd name="connsiteY6" fmla="*/ 552450 h 6032500"/>
              <a:gd name="connsiteX7" fmla="*/ 2938893 w 4772887"/>
              <a:gd name="connsiteY7" fmla="*/ 667402 h 6032500"/>
              <a:gd name="connsiteX8" fmla="*/ 3023664 w 4772887"/>
              <a:gd name="connsiteY8" fmla="*/ 689199 h 6032500"/>
              <a:gd name="connsiteX9" fmla="*/ 4069193 w 4772887"/>
              <a:gd name="connsiteY9" fmla="*/ 2110322 h 6032500"/>
              <a:gd name="connsiteX10" fmla="*/ 4069193 w 4772887"/>
              <a:gd name="connsiteY10" fmla="*/ 3439578 h 6032500"/>
              <a:gd name="connsiteX11" fmla="*/ 4002295 w 4772887"/>
              <a:gd name="connsiteY11" fmla="*/ 3882070 h 6032500"/>
              <a:gd name="connsiteX12" fmla="*/ 3986838 w 4772887"/>
              <a:gd name="connsiteY12" fmla="*/ 3924300 h 6032500"/>
              <a:gd name="connsiteX13" fmla="*/ 4207737 w 4772887"/>
              <a:gd name="connsiteY13" fmla="*/ 3924300 h 6032500"/>
              <a:gd name="connsiteX14" fmla="*/ 4772887 w 4772887"/>
              <a:gd name="connsiteY14" fmla="*/ 4489450 h 6032500"/>
              <a:gd name="connsiteX15" fmla="*/ 4772887 w 4772887"/>
              <a:gd name="connsiteY15" fmla="*/ 4914895 h 6032500"/>
              <a:gd name="connsiteX16" fmla="*/ 4633182 w 4772887"/>
              <a:gd name="connsiteY16" fmla="*/ 5054600 h 6032500"/>
              <a:gd name="connsiteX17" fmla="*/ 139705 w 4772887"/>
              <a:gd name="connsiteY17" fmla="*/ 5054600 h 6032500"/>
              <a:gd name="connsiteX18" fmla="*/ 0 w 4772887"/>
              <a:gd name="connsiteY18" fmla="*/ 4914895 h 6032500"/>
              <a:gd name="connsiteX19" fmla="*/ 0 w 4772887"/>
              <a:gd name="connsiteY19" fmla="*/ 4489450 h 6032500"/>
              <a:gd name="connsiteX20" fmla="*/ 565150 w 4772887"/>
              <a:gd name="connsiteY20" fmla="*/ 3924300 h 6032500"/>
              <a:gd name="connsiteX21" fmla="*/ 786048 w 4772887"/>
              <a:gd name="connsiteY21" fmla="*/ 3924300 h 6032500"/>
              <a:gd name="connsiteX22" fmla="*/ 770591 w 4772887"/>
              <a:gd name="connsiteY22" fmla="*/ 3882070 h 6032500"/>
              <a:gd name="connsiteX23" fmla="*/ 703693 w 4772887"/>
              <a:gd name="connsiteY23" fmla="*/ 3439578 h 6032500"/>
              <a:gd name="connsiteX24" fmla="*/ 703693 w 4772887"/>
              <a:gd name="connsiteY24" fmla="*/ 2110322 h 6032500"/>
              <a:gd name="connsiteX25" fmla="*/ 1749223 w 4772887"/>
              <a:gd name="connsiteY25" fmla="*/ 689199 h 6032500"/>
              <a:gd name="connsiteX26" fmla="*/ 1833993 w 4772887"/>
              <a:gd name="connsiteY26" fmla="*/ 667402 h 6032500"/>
              <a:gd name="connsiteX27" fmla="*/ 1833993 w 4772887"/>
              <a:gd name="connsiteY27" fmla="*/ 552450 h 6032500"/>
              <a:gd name="connsiteX28" fmla="*/ 2386443 w 4772887"/>
              <a:gd name="connsiteY28" fmla="*/ 0 h 603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72887" h="6032500">
                <a:moveTo>
                  <a:pt x="1837010" y="5450128"/>
                </a:moveTo>
                <a:lnTo>
                  <a:pt x="2935877" y="5450128"/>
                </a:lnTo>
                <a:lnTo>
                  <a:pt x="2938893" y="5480050"/>
                </a:lnTo>
                <a:cubicBezTo>
                  <a:pt x="2938893" y="5785160"/>
                  <a:pt x="2691553" y="6032500"/>
                  <a:pt x="2386443" y="6032500"/>
                </a:cubicBezTo>
                <a:cubicBezTo>
                  <a:pt x="2081333" y="6032500"/>
                  <a:pt x="1833993" y="5785160"/>
                  <a:pt x="1833993" y="5480050"/>
                </a:cubicBezTo>
                <a:close/>
                <a:moveTo>
                  <a:pt x="2386443" y="0"/>
                </a:moveTo>
                <a:cubicBezTo>
                  <a:pt x="2691553" y="0"/>
                  <a:pt x="2938893" y="247340"/>
                  <a:pt x="2938893" y="552450"/>
                </a:cubicBezTo>
                <a:lnTo>
                  <a:pt x="2938893" y="667402"/>
                </a:lnTo>
                <a:lnTo>
                  <a:pt x="3023664" y="689199"/>
                </a:lnTo>
                <a:cubicBezTo>
                  <a:pt x="3629391" y="877599"/>
                  <a:pt x="4069193" y="1442600"/>
                  <a:pt x="4069193" y="2110322"/>
                </a:cubicBezTo>
                <a:lnTo>
                  <a:pt x="4069193" y="3439578"/>
                </a:lnTo>
                <a:cubicBezTo>
                  <a:pt x="4069193" y="3593668"/>
                  <a:pt x="4045772" y="3742287"/>
                  <a:pt x="4002295" y="3882070"/>
                </a:cubicBezTo>
                <a:lnTo>
                  <a:pt x="3986838" y="3924300"/>
                </a:lnTo>
                <a:lnTo>
                  <a:pt x="4207737" y="3924300"/>
                </a:lnTo>
                <a:cubicBezTo>
                  <a:pt x="4519861" y="3924300"/>
                  <a:pt x="4772887" y="4177326"/>
                  <a:pt x="4772887" y="4489450"/>
                </a:cubicBezTo>
                <a:lnTo>
                  <a:pt x="4772887" y="4914895"/>
                </a:lnTo>
                <a:cubicBezTo>
                  <a:pt x="4772887" y="4992052"/>
                  <a:pt x="4710339" y="5054600"/>
                  <a:pt x="4633182" y="5054600"/>
                </a:cubicBezTo>
                <a:lnTo>
                  <a:pt x="139705" y="5054600"/>
                </a:lnTo>
                <a:cubicBezTo>
                  <a:pt x="62548" y="5054600"/>
                  <a:pt x="0" y="4992052"/>
                  <a:pt x="0" y="4914895"/>
                </a:cubicBezTo>
                <a:lnTo>
                  <a:pt x="0" y="4489450"/>
                </a:lnTo>
                <a:cubicBezTo>
                  <a:pt x="0" y="4177326"/>
                  <a:pt x="253026" y="3924300"/>
                  <a:pt x="565150" y="3924300"/>
                </a:cubicBezTo>
                <a:lnTo>
                  <a:pt x="786048" y="3924300"/>
                </a:lnTo>
                <a:lnTo>
                  <a:pt x="770591" y="3882070"/>
                </a:lnTo>
                <a:cubicBezTo>
                  <a:pt x="727114" y="3742287"/>
                  <a:pt x="703693" y="3593668"/>
                  <a:pt x="703693" y="3439578"/>
                </a:cubicBezTo>
                <a:lnTo>
                  <a:pt x="703693" y="2110322"/>
                </a:lnTo>
                <a:cubicBezTo>
                  <a:pt x="703693" y="1442600"/>
                  <a:pt x="1143496" y="877599"/>
                  <a:pt x="1749223" y="689199"/>
                </a:cubicBezTo>
                <a:lnTo>
                  <a:pt x="1833993" y="667402"/>
                </a:lnTo>
                <a:lnTo>
                  <a:pt x="1833993" y="552450"/>
                </a:lnTo>
                <a:cubicBezTo>
                  <a:pt x="1833993" y="247340"/>
                  <a:pt x="2081333" y="0"/>
                  <a:pt x="2386443" y="0"/>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scene3d>
              <a:camera prst="orthographicFront"/>
              <a:lightRig rig="threePt" dir="t"/>
            </a:scene3d>
            <a:sp3d>
              <a:contourClr>
                <a:srgbClr val="FFFFFF"/>
              </a:contourClr>
            </a:sp3d>
          </a:bodyPr>
          <a:p>
            <a:pPr algn="ctr" eaLnBrk="1" hangingPunct="1">
              <a:lnSpc>
                <a:spcPct val="120000"/>
              </a:lnSpc>
            </a:pPr>
            <a:endParaRPr lang="zh-CN" altLang="en-US">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57" name="KSO_Shape"/>
          <p:cNvSpPr/>
          <p:nvPr>
            <p:custDataLst>
              <p:tags r:id="rId11"/>
            </p:custDataLst>
          </p:nvPr>
        </p:nvSpPr>
        <p:spPr bwMode="auto">
          <a:xfrm>
            <a:off x="6959965" y="2054213"/>
            <a:ext cx="363490" cy="415418"/>
          </a:xfrm>
          <a:custGeom>
            <a:avLst/>
            <a:gdLst>
              <a:gd name="T0" fmla="*/ 1660822 w 1166813"/>
              <a:gd name="T1" fmla="*/ 1807306 h 1333500"/>
              <a:gd name="T2" fmla="*/ 1630932 w 1166813"/>
              <a:gd name="T3" fmla="*/ 1859560 h 1333500"/>
              <a:gd name="T4" fmla="*/ 1582125 w 1166813"/>
              <a:gd name="T5" fmla="*/ 1894019 h 1333500"/>
              <a:gd name="T6" fmla="*/ 902607 w 1166813"/>
              <a:gd name="T7" fmla="*/ 1905000 h 1333500"/>
              <a:gd name="T8" fmla="*/ 110801 w 1166813"/>
              <a:gd name="T9" fmla="*/ 1902350 h 1333500"/>
              <a:gd name="T10" fmla="*/ 55969 w 1166813"/>
              <a:gd name="T11" fmla="*/ 1877357 h 1333500"/>
              <a:gd name="T12" fmla="*/ 17017 w 1166813"/>
              <a:gd name="T13" fmla="*/ 1832297 h 1333500"/>
              <a:gd name="T14" fmla="*/ 379 w 1166813"/>
              <a:gd name="T15" fmla="*/ 1772847 h 1333500"/>
              <a:gd name="T16" fmla="*/ 1133001 w 1166813"/>
              <a:gd name="T17" fmla="*/ 152044 h 1333500"/>
              <a:gd name="T18" fmla="*/ 1044880 w 1166813"/>
              <a:gd name="T19" fmla="*/ 202349 h 1333500"/>
              <a:gd name="T20" fmla="*/ 981720 w 1166813"/>
              <a:gd name="T21" fmla="*/ 275723 h 1333500"/>
              <a:gd name="T22" fmla="*/ 937092 w 1166813"/>
              <a:gd name="T23" fmla="*/ 375951 h 1333500"/>
              <a:gd name="T24" fmla="*/ 932554 w 1166813"/>
              <a:gd name="T25" fmla="*/ 436467 h 1333500"/>
              <a:gd name="T26" fmla="*/ 981342 w 1166813"/>
              <a:gd name="T27" fmla="*/ 442896 h 1333500"/>
              <a:gd name="T28" fmla="*/ 1122790 w 1166813"/>
              <a:gd name="T29" fmla="*/ 399023 h 1333500"/>
              <a:gd name="T30" fmla="*/ 1231712 w 1166813"/>
              <a:gd name="T31" fmla="*/ 314301 h 1333500"/>
              <a:gd name="T32" fmla="*/ 1272181 w 1166813"/>
              <a:gd name="T33" fmla="*/ 236010 h 1333500"/>
              <a:gd name="T34" fmla="*/ 1272559 w 1166813"/>
              <a:gd name="T35" fmla="*/ 184571 h 1333500"/>
              <a:gd name="T36" fmla="*/ 1246841 w 1166813"/>
              <a:gd name="T37" fmla="*/ 153557 h 1333500"/>
              <a:gd name="T38" fmla="*/ 470336 w 1166813"/>
              <a:gd name="T39" fmla="*/ 141454 h 1333500"/>
              <a:gd name="T40" fmla="*/ 413984 w 1166813"/>
              <a:gd name="T41" fmla="*/ 155827 h 1333500"/>
              <a:gd name="T42" fmla="*/ 391291 w 1166813"/>
              <a:gd name="T43" fmla="*/ 188354 h 1333500"/>
              <a:gd name="T44" fmla="*/ 394696 w 1166813"/>
              <a:gd name="T45" fmla="*/ 243953 h 1333500"/>
              <a:gd name="T46" fmla="*/ 440836 w 1166813"/>
              <a:gd name="T47" fmla="*/ 323379 h 1333500"/>
              <a:gd name="T48" fmla="*/ 557701 w 1166813"/>
              <a:gd name="T49" fmla="*/ 406966 h 1333500"/>
              <a:gd name="T50" fmla="*/ 690451 w 1166813"/>
              <a:gd name="T51" fmla="*/ 443274 h 1333500"/>
              <a:gd name="T52" fmla="*/ 733565 w 1166813"/>
              <a:gd name="T53" fmla="*/ 434954 h 1333500"/>
              <a:gd name="T54" fmla="*/ 723354 w 1166813"/>
              <a:gd name="T55" fmla="*/ 361201 h 1333500"/>
              <a:gd name="T56" fmla="*/ 677214 w 1166813"/>
              <a:gd name="T57" fmla="*/ 267780 h 1333500"/>
              <a:gd name="T58" fmla="*/ 610650 w 1166813"/>
              <a:gd name="T59" fmla="*/ 194784 h 1333500"/>
              <a:gd name="T60" fmla="*/ 521393 w 1166813"/>
              <a:gd name="T61" fmla="*/ 149019 h 1333500"/>
              <a:gd name="T62" fmla="*/ 502861 w 1166813"/>
              <a:gd name="T63" fmla="*/ 1513 h 1333500"/>
              <a:gd name="T64" fmla="*/ 649604 w 1166813"/>
              <a:gd name="T65" fmla="*/ 50681 h 1333500"/>
              <a:gd name="T66" fmla="*/ 770630 w 1166813"/>
              <a:gd name="T67" fmla="*/ 155827 h 1333500"/>
              <a:gd name="T68" fmla="*/ 846322 w 1166813"/>
              <a:gd name="T69" fmla="*/ 226554 h 1333500"/>
              <a:gd name="T70" fmla="*/ 939361 w 1166813"/>
              <a:gd name="T71" fmla="*/ 106280 h 1333500"/>
              <a:gd name="T72" fmla="*/ 1079297 w 1166813"/>
              <a:gd name="T73" fmla="*/ 20803 h 1333500"/>
              <a:gd name="T74" fmla="*/ 1216962 w 1166813"/>
              <a:gd name="T75" fmla="*/ 757 h 1333500"/>
              <a:gd name="T76" fmla="*/ 1311514 w 1166813"/>
              <a:gd name="T77" fmla="*/ 27231 h 1333500"/>
              <a:gd name="T78" fmla="*/ 1386777 w 1166813"/>
              <a:gd name="T79" fmla="*/ 96824 h 1333500"/>
              <a:gd name="T80" fmla="*/ 1417411 w 1166813"/>
              <a:gd name="T81" fmla="*/ 202726 h 1333500"/>
              <a:gd name="T82" fmla="*/ 1392449 w 1166813"/>
              <a:gd name="T83" fmla="*/ 320731 h 1333500"/>
              <a:gd name="T84" fmla="*/ 1314539 w 1166813"/>
              <a:gd name="T85" fmla="*/ 433819 h 1333500"/>
              <a:gd name="T86" fmla="*/ 1229065 w 1166813"/>
              <a:gd name="T87" fmla="*/ 501520 h 1333500"/>
              <a:gd name="T88" fmla="*/ 1562451 w 1166813"/>
              <a:gd name="T89" fmla="*/ 519346 h 1333500"/>
              <a:gd name="T90" fmla="*/ 1616176 w 1166813"/>
              <a:gd name="T91" fmla="*/ 546593 h 1333500"/>
              <a:gd name="T92" fmla="*/ 1653255 w 1166813"/>
              <a:gd name="T93" fmla="*/ 593897 h 1333500"/>
              <a:gd name="T94" fmla="*/ 1666875 w 1166813"/>
              <a:gd name="T95" fmla="*/ 654067 h 1333500"/>
              <a:gd name="T96" fmla="*/ 862208 w 1166813"/>
              <a:gd name="T97" fmla="*/ 561280 h 1333500"/>
              <a:gd name="T98" fmla="*/ 809207 w 1166813"/>
              <a:gd name="T99" fmla="*/ 557119 h 1333500"/>
              <a:gd name="T100" fmla="*/ 0 w 1166813"/>
              <a:gd name="T101" fmla="*/ 654067 h 1333500"/>
              <a:gd name="T102" fmla="*/ 13991 w 1166813"/>
              <a:gd name="T103" fmla="*/ 593897 h 1333500"/>
              <a:gd name="T104" fmla="*/ 50674 w 1166813"/>
              <a:gd name="T105" fmla="*/ 546593 h 1333500"/>
              <a:gd name="T106" fmla="*/ 104373 w 1166813"/>
              <a:gd name="T107" fmla="*/ 519346 h 1333500"/>
              <a:gd name="T108" fmla="*/ 435163 w 1166813"/>
              <a:gd name="T109" fmla="*/ 501520 h 1333500"/>
              <a:gd name="T110" fmla="*/ 349688 w 1166813"/>
              <a:gd name="T111" fmla="*/ 433819 h 1333500"/>
              <a:gd name="T112" fmla="*/ 272157 w 1166813"/>
              <a:gd name="T113" fmla="*/ 320731 h 1333500"/>
              <a:gd name="T114" fmla="*/ 247196 w 1166813"/>
              <a:gd name="T115" fmla="*/ 202726 h 1333500"/>
              <a:gd name="T116" fmla="*/ 277451 w 1166813"/>
              <a:gd name="T117" fmla="*/ 96824 h 1333500"/>
              <a:gd name="T118" fmla="*/ 352714 w 1166813"/>
              <a:gd name="T119" fmla="*/ 27231 h 1333500"/>
              <a:gd name="T120" fmla="*/ 447266 w 1166813"/>
              <a:gd name="T121" fmla="*/ 757 h 13335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166813" h="1333500">
                <a:moveTo>
                  <a:pt x="631825" y="895350"/>
                </a:moveTo>
                <a:lnTo>
                  <a:pt x="1166813" y="895350"/>
                </a:lnTo>
                <a:lnTo>
                  <a:pt x="1166813" y="1236222"/>
                </a:lnTo>
                <a:lnTo>
                  <a:pt x="1166813" y="1240993"/>
                </a:lnTo>
                <a:lnTo>
                  <a:pt x="1166283" y="1246294"/>
                </a:lnTo>
                <a:lnTo>
                  <a:pt x="1165754" y="1251065"/>
                </a:lnTo>
                <a:lnTo>
                  <a:pt x="1164959" y="1255571"/>
                </a:lnTo>
                <a:lnTo>
                  <a:pt x="1163900" y="1260343"/>
                </a:lnTo>
                <a:lnTo>
                  <a:pt x="1162576" y="1265114"/>
                </a:lnTo>
                <a:lnTo>
                  <a:pt x="1160987" y="1269620"/>
                </a:lnTo>
                <a:lnTo>
                  <a:pt x="1159397" y="1273861"/>
                </a:lnTo>
                <a:lnTo>
                  <a:pt x="1157279" y="1278102"/>
                </a:lnTo>
                <a:lnTo>
                  <a:pt x="1155160" y="1282608"/>
                </a:lnTo>
                <a:lnTo>
                  <a:pt x="1152776" y="1286584"/>
                </a:lnTo>
                <a:lnTo>
                  <a:pt x="1150128" y="1290560"/>
                </a:lnTo>
                <a:lnTo>
                  <a:pt x="1147479" y="1294271"/>
                </a:lnTo>
                <a:lnTo>
                  <a:pt x="1144566" y="1297982"/>
                </a:lnTo>
                <a:lnTo>
                  <a:pt x="1141653" y="1301692"/>
                </a:lnTo>
                <a:lnTo>
                  <a:pt x="1138475" y="1305138"/>
                </a:lnTo>
                <a:lnTo>
                  <a:pt x="1135032" y="1308319"/>
                </a:lnTo>
                <a:lnTo>
                  <a:pt x="1131324" y="1311235"/>
                </a:lnTo>
                <a:lnTo>
                  <a:pt x="1127616" y="1314150"/>
                </a:lnTo>
                <a:lnTo>
                  <a:pt x="1123908" y="1316801"/>
                </a:lnTo>
                <a:lnTo>
                  <a:pt x="1120200" y="1319452"/>
                </a:lnTo>
                <a:lnTo>
                  <a:pt x="1115698" y="1321837"/>
                </a:lnTo>
                <a:lnTo>
                  <a:pt x="1111725" y="1323958"/>
                </a:lnTo>
                <a:lnTo>
                  <a:pt x="1107488" y="1325813"/>
                </a:lnTo>
                <a:lnTo>
                  <a:pt x="1102985" y="1327669"/>
                </a:lnTo>
                <a:lnTo>
                  <a:pt x="1098483" y="1329259"/>
                </a:lnTo>
                <a:lnTo>
                  <a:pt x="1093716" y="1330319"/>
                </a:lnTo>
                <a:lnTo>
                  <a:pt x="1089213" y="1331645"/>
                </a:lnTo>
                <a:lnTo>
                  <a:pt x="1084446" y="1332440"/>
                </a:lnTo>
                <a:lnTo>
                  <a:pt x="1079679" y="1332970"/>
                </a:lnTo>
                <a:lnTo>
                  <a:pt x="1074647" y="1333235"/>
                </a:lnTo>
                <a:lnTo>
                  <a:pt x="1069615" y="1333500"/>
                </a:lnTo>
                <a:lnTo>
                  <a:pt x="631825" y="1333500"/>
                </a:lnTo>
                <a:lnTo>
                  <a:pt x="631825" y="895350"/>
                </a:lnTo>
                <a:close/>
                <a:moveTo>
                  <a:pt x="0" y="895350"/>
                </a:moveTo>
                <a:lnTo>
                  <a:pt x="534988" y="895350"/>
                </a:lnTo>
                <a:lnTo>
                  <a:pt x="534988" y="1333500"/>
                </a:lnTo>
                <a:lnTo>
                  <a:pt x="97150" y="1333500"/>
                </a:lnTo>
                <a:lnTo>
                  <a:pt x="92385" y="1333235"/>
                </a:lnTo>
                <a:lnTo>
                  <a:pt x="87356" y="1332970"/>
                </a:lnTo>
                <a:lnTo>
                  <a:pt x="82326" y="1332440"/>
                </a:lnTo>
                <a:lnTo>
                  <a:pt x="77561" y="1331645"/>
                </a:lnTo>
                <a:lnTo>
                  <a:pt x="73061" y="1330319"/>
                </a:lnTo>
                <a:lnTo>
                  <a:pt x="68561" y="1329259"/>
                </a:lnTo>
                <a:lnTo>
                  <a:pt x="63796" y="1327669"/>
                </a:lnTo>
                <a:lnTo>
                  <a:pt x="59561" y="1325813"/>
                </a:lnTo>
                <a:lnTo>
                  <a:pt x="55325" y="1323958"/>
                </a:lnTo>
                <a:lnTo>
                  <a:pt x="51090" y="1321837"/>
                </a:lnTo>
                <a:lnTo>
                  <a:pt x="47119" y="1319452"/>
                </a:lnTo>
                <a:lnTo>
                  <a:pt x="42884" y="1316801"/>
                </a:lnTo>
                <a:lnTo>
                  <a:pt x="39178" y="1314150"/>
                </a:lnTo>
                <a:lnTo>
                  <a:pt x="35472" y="1311235"/>
                </a:lnTo>
                <a:lnTo>
                  <a:pt x="32030" y="1308319"/>
                </a:lnTo>
                <a:lnTo>
                  <a:pt x="28589" y="1305138"/>
                </a:lnTo>
                <a:lnTo>
                  <a:pt x="25148" y="1301692"/>
                </a:lnTo>
                <a:lnTo>
                  <a:pt x="22236" y="1297982"/>
                </a:lnTo>
                <a:lnTo>
                  <a:pt x="19324" y="1294271"/>
                </a:lnTo>
                <a:lnTo>
                  <a:pt x="16677" y="1290560"/>
                </a:lnTo>
                <a:lnTo>
                  <a:pt x="14294" y="1286584"/>
                </a:lnTo>
                <a:lnTo>
                  <a:pt x="11912" y="1282608"/>
                </a:lnTo>
                <a:lnTo>
                  <a:pt x="9794" y="1278102"/>
                </a:lnTo>
                <a:lnTo>
                  <a:pt x="7677" y="1273861"/>
                </a:lnTo>
                <a:lnTo>
                  <a:pt x="5824" y="1269620"/>
                </a:lnTo>
                <a:lnTo>
                  <a:pt x="4235" y="1265114"/>
                </a:lnTo>
                <a:lnTo>
                  <a:pt x="3176" y="1260343"/>
                </a:lnTo>
                <a:lnTo>
                  <a:pt x="1853" y="1255571"/>
                </a:lnTo>
                <a:lnTo>
                  <a:pt x="1059" y="1251065"/>
                </a:lnTo>
                <a:lnTo>
                  <a:pt x="529" y="1246294"/>
                </a:lnTo>
                <a:lnTo>
                  <a:pt x="265" y="1240993"/>
                </a:lnTo>
                <a:lnTo>
                  <a:pt x="0" y="1236222"/>
                </a:lnTo>
                <a:lnTo>
                  <a:pt x="0" y="895350"/>
                </a:lnTo>
                <a:close/>
                <a:moveTo>
                  <a:pt x="835990" y="99018"/>
                </a:moveTo>
                <a:lnTo>
                  <a:pt x="828842" y="99283"/>
                </a:lnTo>
                <a:lnTo>
                  <a:pt x="821958" y="99812"/>
                </a:lnTo>
                <a:lnTo>
                  <a:pt x="814810" y="100871"/>
                </a:lnTo>
                <a:lnTo>
                  <a:pt x="807398" y="102460"/>
                </a:lnTo>
                <a:lnTo>
                  <a:pt x="800250" y="104313"/>
                </a:lnTo>
                <a:lnTo>
                  <a:pt x="793101" y="106431"/>
                </a:lnTo>
                <a:lnTo>
                  <a:pt x="785953" y="109079"/>
                </a:lnTo>
                <a:lnTo>
                  <a:pt x="778805" y="111991"/>
                </a:lnTo>
                <a:lnTo>
                  <a:pt x="771657" y="115168"/>
                </a:lnTo>
                <a:lnTo>
                  <a:pt x="764774" y="118610"/>
                </a:lnTo>
                <a:lnTo>
                  <a:pt x="757626" y="122846"/>
                </a:lnTo>
                <a:lnTo>
                  <a:pt x="751007" y="127082"/>
                </a:lnTo>
                <a:lnTo>
                  <a:pt x="744389" y="131583"/>
                </a:lnTo>
                <a:lnTo>
                  <a:pt x="737505" y="136349"/>
                </a:lnTo>
                <a:lnTo>
                  <a:pt x="731416" y="141644"/>
                </a:lnTo>
                <a:lnTo>
                  <a:pt x="725327" y="147204"/>
                </a:lnTo>
                <a:lnTo>
                  <a:pt x="719503" y="152499"/>
                </a:lnTo>
                <a:lnTo>
                  <a:pt x="714473" y="157794"/>
                </a:lnTo>
                <a:lnTo>
                  <a:pt x="709443" y="163618"/>
                </a:lnTo>
                <a:lnTo>
                  <a:pt x="704413" y="169178"/>
                </a:lnTo>
                <a:lnTo>
                  <a:pt x="699647" y="175003"/>
                </a:lnTo>
                <a:lnTo>
                  <a:pt x="695411" y="181092"/>
                </a:lnTo>
                <a:lnTo>
                  <a:pt x="691175" y="187181"/>
                </a:lnTo>
                <a:lnTo>
                  <a:pt x="687204" y="193006"/>
                </a:lnTo>
                <a:lnTo>
                  <a:pt x="683498" y="199360"/>
                </a:lnTo>
                <a:lnTo>
                  <a:pt x="679791" y="205449"/>
                </a:lnTo>
                <a:lnTo>
                  <a:pt x="676615" y="211274"/>
                </a:lnTo>
                <a:lnTo>
                  <a:pt x="673438" y="217628"/>
                </a:lnTo>
                <a:lnTo>
                  <a:pt x="670525" y="223453"/>
                </a:lnTo>
                <a:lnTo>
                  <a:pt x="667878" y="229277"/>
                </a:lnTo>
                <a:lnTo>
                  <a:pt x="663113" y="241191"/>
                </a:lnTo>
                <a:lnTo>
                  <a:pt x="659142" y="252576"/>
                </a:lnTo>
                <a:lnTo>
                  <a:pt x="655965" y="263166"/>
                </a:lnTo>
                <a:lnTo>
                  <a:pt x="653847" y="273227"/>
                </a:lnTo>
                <a:lnTo>
                  <a:pt x="652258" y="282228"/>
                </a:lnTo>
                <a:lnTo>
                  <a:pt x="651729" y="286464"/>
                </a:lnTo>
                <a:lnTo>
                  <a:pt x="651464" y="290436"/>
                </a:lnTo>
                <a:lnTo>
                  <a:pt x="651464" y="294142"/>
                </a:lnTo>
                <a:lnTo>
                  <a:pt x="651464" y="297584"/>
                </a:lnTo>
                <a:lnTo>
                  <a:pt x="651729" y="300496"/>
                </a:lnTo>
                <a:lnTo>
                  <a:pt x="652258" y="303144"/>
                </a:lnTo>
                <a:lnTo>
                  <a:pt x="652788" y="305527"/>
                </a:lnTo>
                <a:lnTo>
                  <a:pt x="653582" y="307645"/>
                </a:lnTo>
                <a:lnTo>
                  <a:pt x="655700" y="307909"/>
                </a:lnTo>
                <a:lnTo>
                  <a:pt x="659936" y="309233"/>
                </a:lnTo>
                <a:lnTo>
                  <a:pt x="663113" y="309498"/>
                </a:lnTo>
                <a:lnTo>
                  <a:pt x="667084" y="310027"/>
                </a:lnTo>
                <a:lnTo>
                  <a:pt x="671584" y="310292"/>
                </a:lnTo>
                <a:lnTo>
                  <a:pt x="676879" y="310557"/>
                </a:lnTo>
                <a:lnTo>
                  <a:pt x="681645" y="310292"/>
                </a:lnTo>
                <a:lnTo>
                  <a:pt x="686940" y="310027"/>
                </a:lnTo>
                <a:lnTo>
                  <a:pt x="697000" y="308968"/>
                </a:lnTo>
                <a:lnTo>
                  <a:pt x="707854" y="307115"/>
                </a:lnTo>
                <a:lnTo>
                  <a:pt x="718709" y="304732"/>
                </a:lnTo>
                <a:lnTo>
                  <a:pt x="729828" y="302085"/>
                </a:lnTo>
                <a:lnTo>
                  <a:pt x="741212" y="298378"/>
                </a:lnTo>
                <a:lnTo>
                  <a:pt x="752331" y="294407"/>
                </a:lnTo>
                <a:lnTo>
                  <a:pt x="763715" y="290171"/>
                </a:lnTo>
                <a:lnTo>
                  <a:pt x="774834" y="284876"/>
                </a:lnTo>
                <a:lnTo>
                  <a:pt x="785953" y="279316"/>
                </a:lnTo>
                <a:lnTo>
                  <a:pt x="796808" y="273756"/>
                </a:lnTo>
                <a:lnTo>
                  <a:pt x="807133" y="267137"/>
                </a:lnTo>
                <a:lnTo>
                  <a:pt x="817193" y="260783"/>
                </a:lnTo>
                <a:lnTo>
                  <a:pt x="826724" y="253900"/>
                </a:lnTo>
                <a:lnTo>
                  <a:pt x="835990" y="246486"/>
                </a:lnTo>
                <a:lnTo>
                  <a:pt x="844462" y="239073"/>
                </a:lnTo>
                <a:lnTo>
                  <a:pt x="850815" y="232454"/>
                </a:lnTo>
                <a:lnTo>
                  <a:pt x="856905" y="226365"/>
                </a:lnTo>
                <a:lnTo>
                  <a:pt x="862199" y="220011"/>
                </a:lnTo>
                <a:lnTo>
                  <a:pt x="866965" y="213392"/>
                </a:lnTo>
                <a:lnTo>
                  <a:pt x="871730" y="207303"/>
                </a:lnTo>
                <a:lnTo>
                  <a:pt x="875437" y="200949"/>
                </a:lnTo>
                <a:lnTo>
                  <a:pt x="878878" y="194595"/>
                </a:lnTo>
                <a:lnTo>
                  <a:pt x="882055" y="188505"/>
                </a:lnTo>
                <a:lnTo>
                  <a:pt x="884703" y="182416"/>
                </a:lnTo>
                <a:lnTo>
                  <a:pt x="886820" y="176326"/>
                </a:lnTo>
                <a:lnTo>
                  <a:pt x="888674" y="170767"/>
                </a:lnTo>
                <a:lnTo>
                  <a:pt x="890527" y="165207"/>
                </a:lnTo>
                <a:lnTo>
                  <a:pt x="891586" y="159912"/>
                </a:lnTo>
                <a:lnTo>
                  <a:pt x="892380" y="154617"/>
                </a:lnTo>
                <a:lnTo>
                  <a:pt x="892645" y="149851"/>
                </a:lnTo>
                <a:lnTo>
                  <a:pt x="892910" y="145350"/>
                </a:lnTo>
                <a:lnTo>
                  <a:pt x="892910" y="141644"/>
                </a:lnTo>
                <a:lnTo>
                  <a:pt x="892645" y="137937"/>
                </a:lnTo>
                <a:lnTo>
                  <a:pt x="892115" y="134760"/>
                </a:lnTo>
                <a:lnTo>
                  <a:pt x="891586" y="131848"/>
                </a:lnTo>
                <a:lnTo>
                  <a:pt x="890792" y="129200"/>
                </a:lnTo>
                <a:lnTo>
                  <a:pt x="889997" y="126817"/>
                </a:lnTo>
                <a:lnTo>
                  <a:pt x="887879" y="122581"/>
                </a:lnTo>
                <a:lnTo>
                  <a:pt x="885761" y="119140"/>
                </a:lnTo>
                <a:lnTo>
                  <a:pt x="883908" y="116492"/>
                </a:lnTo>
                <a:lnTo>
                  <a:pt x="882055" y="114639"/>
                </a:lnTo>
                <a:lnTo>
                  <a:pt x="880731" y="113315"/>
                </a:lnTo>
                <a:lnTo>
                  <a:pt x="878349" y="111197"/>
                </a:lnTo>
                <a:lnTo>
                  <a:pt x="875701" y="109079"/>
                </a:lnTo>
                <a:lnTo>
                  <a:pt x="872789" y="107490"/>
                </a:lnTo>
                <a:lnTo>
                  <a:pt x="869612" y="105902"/>
                </a:lnTo>
                <a:lnTo>
                  <a:pt x="866700" y="104578"/>
                </a:lnTo>
                <a:lnTo>
                  <a:pt x="863788" y="103519"/>
                </a:lnTo>
                <a:lnTo>
                  <a:pt x="857699" y="101401"/>
                </a:lnTo>
                <a:lnTo>
                  <a:pt x="851345" y="100342"/>
                </a:lnTo>
                <a:lnTo>
                  <a:pt x="845785" y="99548"/>
                </a:lnTo>
                <a:lnTo>
                  <a:pt x="840490" y="99283"/>
                </a:lnTo>
                <a:lnTo>
                  <a:pt x="835990" y="99018"/>
                </a:lnTo>
                <a:close/>
                <a:moveTo>
                  <a:pt x="329235" y="99018"/>
                </a:moveTo>
                <a:lnTo>
                  <a:pt x="324470" y="99283"/>
                </a:lnTo>
                <a:lnTo>
                  <a:pt x="319175" y="99548"/>
                </a:lnTo>
                <a:lnTo>
                  <a:pt x="313615" y="100342"/>
                </a:lnTo>
                <a:lnTo>
                  <a:pt x="307262" y="101401"/>
                </a:lnTo>
                <a:lnTo>
                  <a:pt x="301437" y="103519"/>
                </a:lnTo>
                <a:lnTo>
                  <a:pt x="298260" y="104578"/>
                </a:lnTo>
                <a:lnTo>
                  <a:pt x="295348" y="105902"/>
                </a:lnTo>
                <a:lnTo>
                  <a:pt x="292436" y="107490"/>
                </a:lnTo>
                <a:lnTo>
                  <a:pt x="289789" y="109079"/>
                </a:lnTo>
                <a:lnTo>
                  <a:pt x="286876" y="111197"/>
                </a:lnTo>
                <a:lnTo>
                  <a:pt x="284229" y="113315"/>
                </a:lnTo>
                <a:lnTo>
                  <a:pt x="282905" y="114639"/>
                </a:lnTo>
                <a:lnTo>
                  <a:pt x="281052" y="116492"/>
                </a:lnTo>
                <a:lnTo>
                  <a:pt x="279199" y="118875"/>
                </a:lnTo>
                <a:lnTo>
                  <a:pt x="277346" y="122581"/>
                </a:lnTo>
                <a:lnTo>
                  <a:pt x="275492" y="126817"/>
                </a:lnTo>
                <a:lnTo>
                  <a:pt x="274433" y="129200"/>
                </a:lnTo>
                <a:lnTo>
                  <a:pt x="273904" y="131848"/>
                </a:lnTo>
                <a:lnTo>
                  <a:pt x="273110" y="134760"/>
                </a:lnTo>
                <a:lnTo>
                  <a:pt x="272845" y="137937"/>
                </a:lnTo>
                <a:lnTo>
                  <a:pt x="272580" y="141644"/>
                </a:lnTo>
                <a:lnTo>
                  <a:pt x="272315" y="145350"/>
                </a:lnTo>
                <a:lnTo>
                  <a:pt x="272580" y="149851"/>
                </a:lnTo>
                <a:lnTo>
                  <a:pt x="273110" y="154617"/>
                </a:lnTo>
                <a:lnTo>
                  <a:pt x="273904" y="159912"/>
                </a:lnTo>
                <a:lnTo>
                  <a:pt x="274963" y="165207"/>
                </a:lnTo>
                <a:lnTo>
                  <a:pt x="276287" y="170767"/>
                </a:lnTo>
                <a:lnTo>
                  <a:pt x="278140" y="176326"/>
                </a:lnTo>
                <a:lnTo>
                  <a:pt x="280522" y="182416"/>
                </a:lnTo>
                <a:lnTo>
                  <a:pt x="283170" y="188505"/>
                </a:lnTo>
                <a:lnTo>
                  <a:pt x="286082" y="194595"/>
                </a:lnTo>
                <a:lnTo>
                  <a:pt x="289789" y="200949"/>
                </a:lnTo>
                <a:lnTo>
                  <a:pt x="293760" y="207303"/>
                </a:lnTo>
                <a:lnTo>
                  <a:pt x="297996" y="213392"/>
                </a:lnTo>
                <a:lnTo>
                  <a:pt x="303026" y="220011"/>
                </a:lnTo>
                <a:lnTo>
                  <a:pt x="308585" y="226365"/>
                </a:lnTo>
                <a:lnTo>
                  <a:pt x="314410" y="232454"/>
                </a:lnTo>
                <a:lnTo>
                  <a:pt x="320763" y="239073"/>
                </a:lnTo>
                <a:lnTo>
                  <a:pt x="329235" y="246486"/>
                </a:lnTo>
                <a:lnTo>
                  <a:pt x="338236" y="253900"/>
                </a:lnTo>
                <a:lnTo>
                  <a:pt x="348032" y="260783"/>
                </a:lnTo>
                <a:lnTo>
                  <a:pt x="358092" y="267137"/>
                </a:lnTo>
                <a:lnTo>
                  <a:pt x="368682" y="273756"/>
                </a:lnTo>
                <a:lnTo>
                  <a:pt x="379272" y="279316"/>
                </a:lnTo>
                <a:lnTo>
                  <a:pt x="390391" y="284876"/>
                </a:lnTo>
                <a:lnTo>
                  <a:pt x="401245" y="290171"/>
                </a:lnTo>
                <a:lnTo>
                  <a:pt x="412629" y="294407"/>
                </a:lnTo>
                <a:lnTo>
                  <a:pt x="424013" y="298378"/>
                </a:lnTo>
                <a:lnTo>
                  <a:pt x="435132" y="302085"/>
                </a:lnTo>
                <a:lnTo>
                  <a:pt x="446252" y="304732"/>
                </a:lnTo>
                <a:lnTo>
                  <a:pt x="457106" y="307115"/>
                </a:lnTo>
                <a:lnTo>
                  <a:pt x="467960" y="308968"/>
                </a:lnTo>
                <a:lnTo>
                  <a:pt x="478285" y="310027"/>
                </a:lnTo>
                <a:lnTo>
                  <a:pt x="483316" y="310292"/>
                </a:lnTo>
                <a:lnTo>
                  <a:pt x="488081" y="310557"/>
                </a:lnTo>
                <a:lnTo>
                  <a:pt x="494435" y="310292"/>
                </a:lnTo>
                <a:lnTo>
                  <a:pt x="499730" y="309763"/>
                </a:lnTo>
                <a:lnTo>
                  <a:pt x="503966" y="309233"/>
                </a:lnTo>
                <a:lnTo>
                  <a:pt x="507407" y="308174"/>
                </a:lnTo>
                <a:lnTo>
                  <a:pt x="509790" y="307380"/>
                </a:lnTo>
                <a:lnTo>
                  <a:pt x="511643" y="306850"/>
                </a:lnTo>
                <a:lnTo>
                  <a:pt x="512967" y="306056"/>
                </a:lnTo>
                <a:lnTo>
                  <a:pt x="513496" y="304468"/>
                </a:lnTo>
                <a:lnTo>
                  <a:pt x="514026" y="302350"/>
                </a:lnTo>
                <a:lnTo>
                  <a:pt x="514820" y="299702"/>
                </a:lnTo>
                <a:lnTo>
                  <a:pt x="514820" y="297054"/>
                </a:lnTo>
                <a:lnTo>
                  <a:pt x="514820" y="293877"/>
                </a:lnTo>
                <a:lnTo>
                  <a:pt x="514820" y="290171"/>
                </a:lnTo>
                <a:lnTo>
                  <a:pt x="513496" y="282228"/>
                </a:lnTo>
                <a:lnTo>
                  <a:pt x="511908" y="273491"/>
                </a:lnTo>
                <a:lnTo>
                  <a:pt x="509525" y="263431"/>
                </a:lnTo>
                <a:lnTo>
                  <a:pt x="506348" y="252841"/>
                </a:lnTo>
                <a:lnTo>
                  <a:pt x="502377" y="241721"/>
                </a:lnTo>
                <a:lnTo>
                  <a:pt x="497612" y="229807"/>
                </a:lnTo>
                <a:lnTo>
                  <a:pt x="494700" y="223982"/>
                </a:lnTo>
                <a:lnTo>
                  <a:pt x="491787" y="217893"/>
                </a:lnTo>
                <a:lnTo>
                  <a:pt x="488875" y="211804"/>
                </a:lnTo>
                <a:lnTo>
                  <a:pt x="485434" y="205714"/>
                </a:lnTo>
                <a:lnTo>
                  <a:pt x="481992" y="199625"/>
                </a:lnTo>
                <a:lnTo>
                  <a:pt x="478285" y="193271"/>
                </a:lnTo>
                <a:lnTo>
                  <a:pt x="474050" y="187446"/>
                </a:lnTo>
                <a:lnTo>
                  <a:pt x="469814" y="181357"/>
                </a:lnTo>
                <a:lnTo>
                  <a:pt x="465578" y="175267"/>
                </a:lnTo>
                <a:lnTo>
                  <a:pt x="460812" y="169443"/>
                </a:lnTo>
                <a:lnTo>
                  <a:pt x="455782" y="163618"/>
                </a:lnTo>
                <a:lnTo>
                  <a:pt x="450752" y="157794"/>
                </a:lnTo>
                <a:lnTo>
                  <a:pt x="445457" y="152499"/>
                </a:lnTo>
                <a:lnTo>
                  <a:pt x="439898" y="147204"/>
                </a:lnTo>
                <a:lnTo>
                  <a:pt x="433544" y="141644"/>
                </a:lnTo>
                <a:lnTo>
                  <a:pt x="427455" y="136349"/>
                </a:lnTo>
                <a:lnTo>
                  <a:pt x="421101" y="131583"/>
                </a:lnTo>
                <a:lnTo>
                  <a:pt x="414218" y="127082"/>
                </a:lnTo>
                <a:lnTo>
                  <a:pt x="407334" y="122846"/>
                </a:lnTo>
                <a:lnTo>
                  <a:pt x="400451" y="118610"/>
                </a:lnTo>
                <a:lnTo>
                  <a:pt x="393303" y="115168"/>
                </a:lnTo>
                <a:lnTo>
                  <a:pt x="386420" y="111991"/>
                </a:lnTo>
                <a:lnTo>
                  <a:pt x="379007" y="109079"/>
                </a:lnTo>
                <a:lnTo>
                  <a:pt x="372124" y="106431"/>
                </a:lnTo>
                <a:lnTo>
                  <a:pt x="364975" y="104313"/>
                </a:lnTo>
                <a:lnTo>
                  <a:pt x="357563" y="102460"/>
                </a:lnTo>
                <a:lnTo>
                  <a:pt x="350415" y="100871"/>
                </a:lnTo>
                <a:lnTo>
                  <a:pt x="343267" y="99812"/>
                </a:lnTo>
                <a:lnTo>
                  <a:pt x="336119" y="99283"/>
                </a:lnTo>
                <a:lnTo>
                  <a:pt x="329235" y="99018"/>
                </a:lnTo>
                <a:close/>
                <a:moveTo>
                  <a:pt x="321028" y="0"/>
                </a:moveTo>
                <a:lnTo>
                  <a:pt x="329235" y="0"/>
                </a:lnTo>
                <a:lnTo>
                  <a:pt x="340354" y="265"/>
                </a:lnTo>
                <a:lnTo>
                  <a:pt x="352003" y="1059"/>
                </a:lnTo>
                <a:lnTo>
                  <a:pt x="363122" y="2648"/>
                </a:lnTo>
                <a:lnTo>
                  <a:pt x="374771" y="4766"/>
                </a:lnTo>
                <a:lnTo>
                  <a:pt x="386420" y="7148"/>
                </a:lnTo>
                <a:lnTo>
                  <a:pt x="397804" y="10855"/>
                </a:lnTo>
                <a:lnTo>
                  <a:pt x="409452" y="14562"/>
                </a:lnTo>
                <a:lnTo>
                  <a:pt x="421101" y="18798"/>
                </a:lnTo>
                <a:lnTo>
                  <a:pt x="432485" y="23828"/>
                </a:lnTo>
                <a:lnTo>
                  <a:pt x="443869" y="29388"/>
                </a:lnTo>
                <a:lnTo>
                  <a:pt x="454723" y="35477"/>
                </a:lnTo>
                <a:lnTo>
                  <a:pt x="465843" y="42096"/>
                </a:lnTo>
                <a:lnTo>
                  <a:pt x="476432" y="49509"/>
                </a:lnTo>
                <a:lnTo>
                  <a:pt x="487287" y="57187"/>
                </a:lnTo>
                <a:lnTo>
                  <a:pt x="497612" y="65659"/>
                </a:lnTo>
                <a:lnTo>
                  <a:pt x="507407" y="74396"/>
                </a:lnTo>
                <a:lnTo>
                  <a:pt x="515879" y="82339"/>
                </a:lnTo>
                <a:lnTo>
                  <a:pt x="524086" y="91076"/>
                </a:lnTo>
                <a:lnTo>
                  <a:pt x="531764" y="99812"/>
                </a:lnTo>
                <a:lnTo>
                  <a:pt x="539441" y="109079"/>
                </a:lnTo>
                <a:lnTo>
                  <a:pt x="546589" y="118345"/>
                </a:lnTo>
                <a:lnTo>
                  <a:pt x="554002" y="128406"/>
                </a:lnTo>
                <a:lnTo>
                  <a:pt x="560356" y="138202"/>
                </a:lnTo>
                <a:lnTo>
                  <a:pt x="566710" y="148527"/>
                </a:lnTo>
                <a:lnTo>
                  <a:pt x="573064" y="158588"/>
                </a:lnTo>
                <a:lnTo>
                  <a:pt x="578623" y="169178"/>
                </a:lnTo>
                <a:lnTo>
                  <a:pt x="582510" y="177566"/>
                </a:lnTo>
                <a:lnTo>
                  <a:pt x="586602" y="169178"/>
                </a:lnTo>
                <a:lnTo>
                  <a:pt x="592426" y="158588"/>
                </a:lnTo>
                <a:lnTo>
                  <a:pt x="598251" y="148527"/>
                </a:lnTo>
                <a:lnTo>
                  <a:pt x="604604" y="138202"/>
                </a:lnTo>
                <a:lnTo>
                  <a:pt x="611488" y="128406"/>
                </a:lnTo>
                <a:lnTo>
                  <a:pt x="618371" y="118345"/>
                </a:lnTo>
                <a:lnTo>
                  <a:pt x="625519" y="109079"/>
                </a:lnTo>
                <a:lnTo>
                  <a:pt x="633197" y="99812"/>
                </a:lnTo>
                <a:lnTo>
                  <a:pt x="641139" y="91076"/>
                </a:lnTo>
                <a:lnTo>
                  <a:pt x="649346" y="82339"/>
                </a:lnTo>
                <a:lnTo>
                  <a:pt x="657553" y="74396"/>
                </a:lnTo>
                <a:lnTo>
                  <a:pt x="667613" y="65659"/>
                </a:lnTo>
                <a:lnTo>
                  <a:pt x="677938" y="57187"/>
                </a:lnTo>
                <a:lnTo>
                  <a:pt x="688528" y="49509"/>
                </a:lnTo>
                <a:lnTo>
                  <a:pt x="699118" y="42096"/>
                </a:lnTo>
                <a:lnTo>
                  <a:pt x="710237" y="35477"/>
                </a:lnTo>
                <a:lnTo>
                  <a:pt x="721356" y="29388"/>
                </a:lnTo>
                <a:lnTo>
                  <a:pt x="732475" y="23828"/>
                </a:lnTo>
                <a:lnTo>
                  <a:pt x="744124" y="18798"/>
                </a:lnTo>
                <a:lnTo>
                  <a:pt x="755508" y="14562"/>
                </a:lnTo>
                <a:lnTo>
                  <a:pt x="767157" y="10855"/>
                </a:lnTo>
                <a:lnTo>
                  <a:pt x="778805" y="7148"/>
                </a:lnTo>
                <a:lnTo>
                  <a:pt x="790189" y="4766"/>
                </a:lnTo>
                <a:lnTo>
                  <a:pt x="801838" y="2648"/>
                </a:lnTo>
                <a:lnTo>
                  <a:pt x="813222" y="1059"/>
                </a:lnTo>
                <a:lnTo>
                  <a:pt x="824606" y="265"/>
                </a:lnTo>
                <a:lnTo>
                  <a:pt x="835990" y="0"/>
                </a:lnTo>
                <a:lnTo>
                  <a:pt x="843932" y="0"/>
                </a:lnTo>
                <a:lnTo>
                  <a:pt x="851874" y="530"/>
                </a:lnTo>
                <a:lnTo>
                  <a:pt x="859817" y="1324"/>
                </a:lnTo>
                <a:lnTo>
                  <a:pt x="867494" y="2383"/>
                </a:lnTo>
                <a:lnTo>
                  <a:pt x="875437" y="3707"/>
                </a:lnTo>
                <a:lnTo>
                  <a:pt x="882585" y="5560"/>
                </a:lnTo>
                <a:lnTo>
                  <a:pt x="890262" y="7413"/>
                </a:lnTo>
                <a:lnTo>
                  <a:pt x="897410" y="10061"/>
                </a:lnTo>
                <a:lnTo>
                  <a:pt x="904293" y="12708"/>
                </a:lnTo>
                <a:lnTo>
                  <a:pt x="911442" y="15621"/>
                </a:lnTo>
                <a:lnTo>
                  <a:pt x="918060" y="19062"/>
                </a:lnTo>
                <a:lnTo>
                  <a:pt x="924414" y="22504"/>
                </a:lnTo>
                <a:lnTo>
                  <a:pt x="931033" y="26476"/>
                </a:lnTo>
                <a:lnTo>
                  <a:pt x="936857" y="30976"/>
                </a:lnTo>
                <a:lnTo>
                  <a:pt x="942681" y="35742"/>
                </a:lnTo>
                <a:lnTo>
                  <a:pt x="948506" y="40507"/>
                </a:lnTo>
                <a:lnTo>
                  <a:pt x="954859" y="47126"/>
                </a:lnTo>
                <a:lnTo>
                  <a:pt x="960419" y="53480"/>
                </a:lnTo>
                <a:lnTo>
                  <a:pt x="965979" y="60364"/>
                </a:lnTo>
                <a:lnTo>
                  <a:pt x="970744" y="67777"/>
                </a:lnTo>
                <a:lnTo>
                  <a:pt x="974980" y="74926"/>
                </a:lnTo>
                <a:lnTo>
                  <a:pt x="978951" y="82603"/>
                </a:lnTo>
                <a:lnTo>
                  <a:pt x="982128" y="90546"/>
                </a:lnTo>
                <a:lnTo>
                  <a:pt x="985305" y="98753"/>
                </a:lnTo>
                <a:lnTo>
                  <a:pt x="987423" y="107226"/>
                </a:lnTo>
                <a:lnTo>
                  <a:pt x="989276" y="115433"/>
                </a:lnTo>
                <a:lnTo>
                  <a:pt x="990864" y="124170"/>
                </a:lnTo>
                <a:lnTo>
                  <a:pt x="991659" y="132907"/>
                </a:lnTo>
                <a:lnTo>
                  <a:pt x="992188" y="141908"/>
                </a:lnTo>
                <a:lnTo>
                  <a:pt x="991923" y="150910"/>
                </a:lnTo>
                <a:lnTo>
                  <a:pt x="991394" y="160176"/>
                </a:lnTo>
                <a:lnTo>
                  <a:pt x="990600" y="169178"/>
                </a:lnTo>
                <a:lnTo>
                  <a:pt x="989011" y="178445"/>
                </a:lnTo>
                <a:lnTo>
                  <a:pt x="987158" y="187446"/>
                </a:lnTo>
                <a:lnTo>
                  <a:pt x="984775" y="196977"/>
                </a:lnTo>
                <a:lnTo>
                  <a:pt x="981598" y="206244"/>
                </a:lnTo>
                <a:lnTo>
                  <a:pt x="978422" y="215510"/>
                </a:lnTo>
                <a:lnTo>
                  <a:pt x="974715" y="224512"/>
                </a:lnTo>
                <a:lnTo>
                  <a:pt x="970479" y="234043"/>
                </a:lnTo>
                <a:lnTo>
                  <a:pt x="965979" y="243045"/>
                </a:lnTo>
                <a:lnTo>
                  <a:pt x="960419" y="251781"/>
                </a:lnTo>
                <a:lnTo>
                  <a:pt x="954859" y="261048"/>
                </a:lnTo>
                <a:lnTo>
                  <a:pt x="949035" y="269785"/>
                </a:lnTo>
                <a:lnTo>
                  <a:pt x="942416" y="278522"/>
                </a:lnTo>
                <a:lnTo>
                  <a:pt x="935533" y="286994"/>
                </a:lnTo>
                <a:lnTo>
                  <a:pt x="928385" y="295466"/>
                </a:lnTo>
                <a:lnTo>
                  <a:pt x="920178" y="303673"/>
                </a:lnTo>
                <a:lnTo>
                  <a:pt x="912236" y="311616"/>
                </a:lnTo>
                <a:lnTo>
                  <a:pt x="906147" y="316911"/>
                </a:lnTo>
                <a:lnTo>
                  <a:pt x="900058" y="321941"/>
                </a:lnTo>
                <a:lnTo>
                  <a:pt x="893969" y="326972"/>
                </a:lnTo>
                <a:lnTo>
                  <a:pt x="887350" y="332267"/>
                </a:lnTo>
                <a:lnTo>
                  <a:pt x="880996" y="337032"/>
                </a:lnTo>
                <a:lnTo>
                  <a:pt x="874378" y="341798"/>
                </a:lnTo>
                <a:lnTo>
                  <a:pt x="867229" y="346564"/>
                </a:lnTo>
                <a:lnTo>
                  <a:pt x="860346" y="351064"/>
                </a:lnTo>
                <a:lnTo>
                  <a:pt x="853463" y="355300"/>
                </a:lnTo>
                <a:lnTo>
                  <a:pt x="846050" y="359537"/>
                </a:lnTo>
                <a:lnTo>
                  <a:pt x="844507" y="360363"/>
                </a:lnTo>
                <a:lnTo>
                  <a:pt x="1069615" y="360363"/>
                </a:lnTo>
                <a:lnTo>
                  <a:pt x="1074647" y="360628"/>
                </a:lnTo>
                <a:lnTo>
                  <a:pt x="1079679" y="360893"/>
                </a:lnTo>
                <a:lnTo>
                  <a:pt x="1084446" y="361423"/>
                </a:lnTo>
                <a:lnTo>
                  <a:pt x="1089213" y="362217"/>
                </a:lnTo>
                <a:lnTo>
                  <a:pt x="1093716" y="363542"/>
                </a:lnTo>
                <a:lnTo>
                  <a:pt x="1098483" y="364866"/>
                </a:lnTo>
                <a:lnTo>
                  <a:pt x="1102985" y="366456"/>
                </a:lnTo>
                <a:lnTo>
                  <a:pt x="1107488" y="368310"/>
                </a:lnTo>
                <a:lnTo>
                  <a:pt x="1111725" y="370164"/>
                </a:lnTo>
                <a:lnTo>
                  <a:pt x="1115698" y="372284"/>
                </a:lnTo>
                <a:lnTo>
                  <a:pt x="1120200" y="374668"/>
                </a:lnTo>
                <a:lnTo>
                  <a:pt x="1123908" y="377052"/>
                </a:lnTo>
                <a:lnTo>
                  <a:pt x="1127616" y="379701"/>
                </a:lnTo>
                <a:lnTo>
                  <a:pt x="1131324" y="382615"/>
                </a:lnTo>
                <a:lnTo>
                  <a:pt x="1135032" y="385794"/>
                </a:lnTo>
                <a:lnTo>
                  <a:pt x="1138475" y="388973"/>
                </a:lnTo>
                <a:lnTo>
                  <a:pt x="1141653" y="392416"/>
                </a:lnTo>
                <a:lnTo>
                  <a:pt x="1144566" y="395860"/>
                </a:lnTo>
                <a:lnTo>
                  <a:pt x="1147479" y="399569"/>
                </a:lnTo>
                <a:lnTo>
                  <a:pt x="1150128" y="403542"/>
                </a:lnTo>
                <a:lnTo>
                  <a:pt x="1152776" y="407516"/>
                </a:lnTo>
                <a:lnTo>
                  <a:pt x="1155160" y="411489"/>
                </a:lnTo>
                <a:lnTo>
                  <a:pt x="1157279" y="415728"/>
                </a:lnTo>
                <a:lnTo>
                  <a:pt x="1159397" y="419966"/>
                </a:lnTo>
                <a:lnTo>
                  <a:pt x="1160987" y="424470"/>
                </a:lnTo>
                <a:lnTo>
                  <a:pt x="1162576" y="428973"/>
                </a:lnTo>
                <a:lnTo>
                  <a:pt x="1163900" y="433476"/>
                </a:lnTo>
                <a:lnTo>
                  <a:pt x="1164959" y="437980"/>
                </a:lnTo>
                <a:lnTo>
                  <a:pt x="1165754" y="443013"/>
                </a:lnTo>
                <a:lnTo>
                  <a:pt x="1166283" y="447781"/>
                </a:lnTo>
                <a:lnTo>
                  <a:pt x="1166813" y="452814"/>
                </a:lnTo>
                <a:lnTo>
                  <a:pt x="1166813" y="457847"/>
                </a:lnTo>
                <a:lnTo>
                  <a:pt x="1166813" y="798513"/>
                </a:lnTo>
                <a:lnTo>
                  <a:pt x="631825" y="798513"/>
                </a:lnTo>
                <a:lnTo>
                  <a:pt x="631825" y="404329"/>
                </a:lnTo>
                <a:lnTo>
                  <a:pt x="631608" y="404280"/>
                </a:lnTo>
                <a:lnTo>
                  <a:pt x="625519" y="402427"/>
                </a:lnTo>
                <a:lnTo>
                  <a:pt x="619695" y="400309"/>
                </a:lnTo>
                <a:lnTo>
                  <a:pt x="614135" y="398191"/>
                </a:lnTo>
                <a:lnTo>
                  <a:pt x="608840" y="395543"/>
                </a:lnTo>
                <a:lnTo>
                  <a:pt x="603546" y="392896"/>
                </a:lnTo>
                <a:lnTo>
                  <a:pt x="598515" y="389983"/>
                </a:lnTo>
                <a:lnTo>
                  <a:pt x="593750" y="386806"/>
                </a:lnTo>
                <a:lnTo>
                  <a:pt x="588985" y="383100"/>
                </a:lnTo>
                <a:lnTo>
                  <a:pt x="584749" y="379128"/>
                </a:lnTo>
                <a:lnTo>
                  <a:pt x="582480" y="377049"/>
                </a:lnTo>
                <a:lnTo>
                  <a:pt x="580212" y="379128"/>
                </a:lnTo>
                <a:lnTo>
                  <a:pt x="575976" y="383100"/>
                </a:lnTo>
                <a:lnTo>
                  <a:pt x="571475" y="386806"/>
                </a:lnTo>
                <a:lnTo>
                  <a:pt x="566445" y="389983"/>
                </a:lnTo>
                <a:lnTo>
                  <a:pt x="561415" y="392896"/>
                </a:lnTo>
                <a:lnTo>
                  <a:pt x="556385" y="395543"/>
                </a:lnTo>
                <a:lnTo>
                  <a:pt x="550825" y="398191"/>
                </a:lnTo>
                <a:lnTo>
                  <a:pt x="545265" y="400309"/>
                </a:lnTo>
                <a:lnTo>
                  <a:pt x="539706" y="402427"/>
                </a:lnTo>
                <a:lnTo>
                  <a:pt x="534988" y="403928"/>
                </a:lnTo>
                <a:lnTo>
                  <a:pt x="534988" y="798513"/>
                </a:lnTo>
                <a:lnTo>
                  <a:pt x="0" y="798513"/>
                </a:lnTo>
                <a:lnTo>
                  <a:pt x="0" y="457847"/>
                </a:lnTo>
                <a:lnTo>
                  <a:pt x="265" y="452814"/>
                </a:lnTo>
                <a:lnTo>
                  <a:pt x="529" y="447781"/>
                </a:lnTo>
                <a:lnTo>
                  <a:pt x="1059" y="443013"/>
                </a:lnTo>
                <a:lnTo>
                  <a:pt x="1853" y="437980"/>
                </a:lnTo>
                <a:lnTo>
                  <a:pt x="3176" y="433476"/>
                </a:lnTo>
                <a:lnTo>
                  <a:pt x="4235" y="428973"/>
                </a:lnTo>
                <a:lnTo>
                  <a:pt x="5824" y="424470"/>
                </a:lnTo>
                <a:lnTo>
                  <a:pt x="7677" y="419966"/>
                </a:lnTo>
                <a:lnTo>
                  <a:pt x="9794" y="415728"/>
                </a:lnTo>
                <a:lnTo>
                  <a:pt x="11912" y="411489"/>
                </a:lnTo>
                <a:lnTo>
                  <a:pt x="14294" y="407516"/>
                </a:lnTo>
                <a:lnTo>
                  <a:pt x="16677" y="403542"/>
                </a:lnTo>
                <a:lnTo>
                  <a:pt x="19324" y="399569"/>
                </a:lnTo>
                <a:lnTo>
                  <a:pt x="22236" y="395860"/>
                </a:lnTo>
                <a:lnTo>
                  <a:pt x="25148" y="392416"/>
                </a:lnTo>
                <a:lnTo>
                  <a:pt x="28589" y="388973"/>
                </a:lnTo>
                <a:lnTo>
                  <a:pt x="32030" y="385794"/>
                </a:lnTo>
                <a:lnTo>
                  <a:pt x="35472" y="382615"/>
                </a:lnTo>
                <a:lnTo>
                  <a:pt x="39178" y="379701"/>
                </a:lnTo>
                <a:lnTo>
                  <a:pt x="42884" y="377052"/>
                </a:lnTo>
                <a:lnTo>
                  <a:pt x="47119" y="374668"/>
                </a:lnTo>
                <a:lnTo>
                  <a:pt x="51090" y="372284"/>
                </a:lnTo>
                <a:lnTo>
                  <a:pt x="55325" y="370164"/>
                </a:lnTo>
                <a:lnTo>
                  <a:pt x="59561" y="368310"/>
                </a:lnTo>
                <a:lnTo>
                  <a:pt x="63796" y="366456"/>
                </a:lnTo>
                <a:lnTo>
                  <a:pt x="68561" y="364866"/>
                </a:lnTo>
                <a:lnTo>
                  <a:pt x="73061" y="363542"/>
                </a:lnTo>
                <a:lnTo>
                  <a:pt x="77561" y="362217"/>
                </a:lnTo>
                <a:lnTo>
                  <a:pt x="82326" y="361423"/>
                </a:lnTo>
                <a:lnTo>
                  <a:pt x="87356" y="360893"/>
                </a:lnTo>
                <a:lnTo>
                  <a:pt x="92385" y="360628"/>
                </a:lnTo>
                <a:lnTo>
                  <a:pt x="97150" y="360363"/>
                </a:lnTo>
                <a:lnTo>
                  <a:pt x="320663" y="360363"/>
                </a:lnTo>
                <a:lnTo>
                  <a:pt x="319175" y="359537"/>
                </a:lnTo>
                <a:lnTo>
                  <a:pt x="312027" y="355300"/>
                </a:lnTo>
                <a:lnTo>
                  <a:pt x="304614" y="351064"/>
                </a:lnTo>
                <a:lnTo>
                  <a:pt x="297731" y="346564"/>
                </a:lnTo>
                <a:lnTo>
                  <a:pt x="290847" y="341798"/>
                </a:lnTo>
                <a:lnTo>
                  <a:pt x="283964" y="337032"/>
                </a:lnTo>
                <a:lnTo>
                  <a:pt x="277610" y="332267"/>
                </a:lnTo>
                <a:lnTo>
                  <a:pt x="271256" y="326972"/>
                </a:lnTo>
                <a:lnTo>
                  <a:pt x="264903" y="321941"/>
                </a:lnTo>
                <a:lnTo>
                  <a:pt x="258814" y="316911"/>
                </a:lnTo>
                <a:lnTo>
                  <a:pt x="253254" y="311616"/>
                </a:lnTo>
                <a:lnTo>
                  <a:pt x="244782" y="303673"/>
                </a:lnTo>
                <a:lnTo>
                  <a:pt x="237105" y="295466"/>
                </a:lnTo>
                <a:lnTo>
                  <a:pt x="229427" y="286994"/>
                </a:lnTo>
                <a:lnTo>
                  <a:pt x="222809" y="278522"/>
                </a:lnTo>
                <a:lnTo>
                  <a:pt x="216190" y="269785"/>
                </a:lnTo>
                <a:lnTo>
                  <a:pt x="210101" y="261048"/>
                </a:lnTo>
                <a:lnTo>
                  <a:pt x="204541" y="251781"/>
                </a:lnTo>
                <a:lnTo>
                  <a:pt x="199511" y="243045"/>
                </a:lnTo>
                <a:lnTo>
                  <a:pt x="194481" y="234043"/>
                </a:lnTo>
                <a:lnTo>
                  <a:pt x="190510" y="224512"/>
                </a:lnTo>
                <a:lnTo>
                  <a:pt x="186539" y="215510"/>
                </a:lnTo>
                <a:lnTo>
                  <a:pt x="183362" y="206244"/>
                </a:lnTo>
                <a:lnTo>
                  <a:pt x="180450" y="196977"/>
                </a:lnTo>
                <a:lnTo>
                  <a:pt x="178067" y="187446"/>
                </a:lnTo>
                <a:lnTo>
                  <a:pt x="175949" y="178445"/>
                </a:lnTo>
                <a:lnTo>
                  <a:pt x="174625" y="169178"/>
                </a:lnTo>
                <a:lnTo>
                  <a:pt x="173566" y="160176"/>
                </a:lnTo>
                <a:lnTo>
                  <a:pt x="173037" y="150910"/>
                </a:lnTo>
                <a:lnTo>
                  <a:pt x="173037" y="141908"/>
                </a:lnTo>
                <a:lnTo>
                  <a:pt x="173302" y="132907"/>
                </a:lnTo>
                <a:lnTo>
                  <a:pt x="174361" y="124170"/>
                </a:lnTo>
                <a:lnTo>
                  <a:pt x="175684" y="115433"/>
                </a:lnTo>
                <a:lnTo>
                  <a:pt x="177802" y="107226"/>
                </a:lnTo>
                <a:lnTo>
                  <a:pt x="180185" y="98753"/>
                </a:lnTo>
                <a:lnTo>
                  <a:pt x="182832" y="90546"/>
                </a:lnTo>
                <a:lnTo>
                  <a:pt x="186274" y="82603"/>
                </a:lnTo>
                <a:lnTo>
                  <a:pt x="189980" y="74926"/>
                </a:lnTo>
                <a:lnTo>
                  <a:pt x="194216" y="67777"/>
                </a:lnTo>
                <a:lnTo>
                  <a:pt x="199246" y="60364"/>
                </a:lnTo>
                <a:lnTo>
                  <a:pt x="204541" y="53480"/>
                </a:lnTo>
                <a:lnTo>
                  <a:pt x="210101" y="47126"/>
                </a:lnTo>
                <a:lnTo>
                  <a:pt x="216719" y="40507"/>
                </a:lnTo>
                <a:lnTo>
                  <a:pt x="222279" y="35742"/>
                </a:lnTo>
                <a:lnTo>
                  <a:pt x="228103" y="30976"/>
                </a:lnTo>
                <a:lnTo>
                  <a:pt x="234457" y="26476"/>
                </a:lnTo>
                <a:lnTo>
                  <a:pt x="240546" y="22504"/>
                </a:lnTo>
                <a:lnTo>
                  <a:pt x="246900" y="19062"/>
                </a:lnTo>
                <a:lnTo>
                  <a:pt x="253783" y="15621"/>
                </a:lnTo>
                <a:lnTo>
                  <a:pt x="260667" y="12708"/>
                </a:lnTo>
                <a:lnTo>
                  <a:pt x="267550" y="10061"/>
                </a:lnTo>
                <a:lnTo>
                  <a:pt x="274963" y="7413"/>
                </a:lnTo>
                <a:lnTo>
                  <a:pt x="282376" y="5560"/>
                </a:lnTo>
                <a:lnTo>
                  <a:pt x="290053" y="3707"/>
                </a:lnTo>
                <a:lnTo>
                  <a:pt x="297466" y="2383"/>
                </a:lnTo>
                <a:lnTo>
                  <a:pt x="305144" y="1324"/>
                </a:lnTo>
                <a:lnTo>
                  <a:pt x="313086" y="530"/>
                </a:lnTo>
                <a:lnTo>
                  <a:pt x="321028" y="0"/>
                </a:lnTo>
                <a:close/>
              </a:path>
            </a:pathLst>
          </a:custGeom>
          <a:solidFill>
            <a:srgbClr val="69A35B"/>
          </a:solidFill>
          <a:ln>
            <a:noFill/>
          </a:ln>
        </p:spPr>
        <p:txBody>
          <a:bodyPr anchor="ctr">
            <a:normAutofit lnSpcReduction="10000"/>
            <a:scene3d>
              <a:camera prst="orthographicFront"/>
              <a:lightRig rig="threePt" dir="t"/>
            </a:scene3d>
            <a:sp3d>
              <a:contourClr>
                <a:srgbClr val="FFFFFF"/>
              </a:contourClr>
            </a:sp3d>
          </a:bodyPr>
          <a:p>
            <a:pPr algn="ctr">
              <a:lnSpc>
                <a:spcPct val="120000"/>
              </a:lnSpc>
            </a:pPr>
            <a:endParaRPr lang="zh-CN" altLang="en-US">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61" name="KSO_Shape"/>
          <p:cNvSpPr/>
          <p:nvPr>
            <p:custDataLst>
              <p:tags r:id="rId12"/>
            </p:custDataLst>
          </p:nvPr>
        </p:nvSpPr>
        <p:spPr bwMode="auto">
          <a:xfrm>
            <a:off x="8575899" y="2054214"/>
            <a:ext cx="379693" cy="415418"/>
          </a:xfrm>
          <a:custGeom>
            <a:avLst/>
            <a:gdLst>
              <a:gd name="T0" fmla="*/ 2147483646 w 4408"/>
              <a:gd name="T1" fmla="*/ 2147483646 h 4408"/>
              <a:gd name="T2" fmla="*/ 2147483646 w 4408"/>
              <a:gd name="T3" fmla="*/ 2147483646 h 4408"/>
              <a:gd name="T4" fmla="*/ 2147483646 w 4408"/>
              <a:gd name="T5" fmla="*/ 2147483646 h 4408"/>
              <a:gd name="T6" fmla="*/ 2147483646 w 4408"/>
              <a:gd name="T7" fmla="*/ 2147483646 h 4408"/>
              <a:gd name="T8" fmla="*/ 2147483646 w 4408"/>
              <a:gd name="T9" fmla="*/ 2147483646 h 4408"/>
              <a:gd name="T10" fmla="*/ 2147483646 w 4408"/>
              <a:gd name="T11" fmla="*/ 2147483646 h 4408"/>
              <a:gd name="T12" fmla="*/ 2147483646 w 4408"/>
              <a:gd name="T13" fmla="*/ 2147483646 h 4408"/>
              <a:gd name="T14" fmla="*/ 2147483646 w 4408"/>
              <a:gd name="T15" fmla="*/ 2147483646 h 4408"/>
              <a:gd name="T16" fmla="*/ 2147483646 w 4408"/>
              <a:gd name="T17" fmla="*/ 2147483646 h 4408"/>
              <a:gd name="T18" fmla="*/ 2147483646 w 4408"/>
              <a:gd name="T19" fmla="*/ 2147483646 h 4408"/>
              <a:gd name="T20" fmla="*/ 2147483646 w 4408"/>
              <a:gd name="T21" fmla="*/ 2147483646 h 4408"/>
              <a:gd name="T22" fmla="*/ 2147483646 w 4408"/>
              <a:gd name="T23" fmla="*/ 1775807896 h 4408"/>
              <a:gd name="T24" fmla="*/ 2147483646 w 4408"/>
              <a:gd name="T25" fmla="*/ 242240543 h 4408"/>
              <a:gd name="T26" fmla="*/ 2147483646 w 4408"/>
              <a:gd name="T27" fmla="*/ 0 h 4408"/>
              <a:gd name="T28" fmla="*/ 2147483646 w 4408"/>
              <a:gd name="T29" fmla="*/ 968588347 h 4408"/>
              <a:gd name="T30" fmla="*/ 2147483646 w 4408"/>
              <a:gd name="T31" fmla="*/ 2147483646 h 4408"/>
              <a:gd name="T32" fmla="*/ 2147483646 w 4408"/>
              <a:gd name="T33" fmla="*/ 2147483646 h 4408"/>
              <a:gd name="T34" fmla="*/ 2147483646 w 4408"/>
              <a:gd name="T35" fmla="*/ 2147483646 h 4408"/>
              <a:gd name="T36" fmla="*/ 2147483646 w 4408"/>
              <a:gd name="T37" fmla="*/ 2147483646 h 4408"/>
              <a:gd name="T38" fmla="*/ 2147483646 w 4408"/>
              <a:gd name="T39" fmla="*/ 2147483646 h 4408"/>
              <a:gd name="T40" fmla="*/ 2147483646 w 4408"/>
              <a:gd name="T41" fmla="*/ 2147483646 h 4408"/>
              <a:gd name="T42" fmla="*/ 2147483646 w 4408"/>
              <a:gd name="T43" fmla="*/ 2147483646 h 4408"/>
              <a:gd name="T44" fmla="*/ 2147483646 w 4408"/>
              <a:gd name="T45" fmla="*/ 2147483646 h 4408"/>
              <a:gd name="T46" fmla="*/ 2147483646 w 4408"/>
              <a:gd name="T47" fmla="*/ 2147483646 h 4408"/>
              <a:gd name="T48" fmla="*/ 2147483646 w 4408"/>
              <a:gd name="T49" fmla="*/ 2147483646 h 4408"/>
              <a:gd name="T50" fmla="*/ 2147483646 w 4408"/>
              <a:gd name="T51" fmla="*/ 2147483646 h 4408"/>
              <a:gd name="T52" fmla="*/ 2147483646 w 4408"/>
              <a:gd name="T53" fmla="*/ 2147483646 h 4408"/>
              <a:gd name="T54" fmla="*/ 0 w 4408"/>
              <a:gd name="T55" fmla="*/ 2147483646 h 4408"/>
              <a:gd name="T56" fmla="*/ 564979005 w 4408"/>
              <a:gd name="T57" fmla="*/ 2147483646 h 4408"/>
              <a:gd name="T58" fmla="*/ 2147483646 w 4408"/>
              <a:gd name="T59" fmla="*/ 2147483646 h 4408"/>
              <a:gd name="T60" fmla="*/ 2147483646 w 4408"/>
              <a:gd name="T61" fmla="*/ 2147483646 h 4408"/>
              <a:gd name="T62" fmla="*/ 2147483646 w 4408"/>
              <a:gd name="T63" fmla="*/ 2147483646 h 4408"/>
              <a:gd name="T64" fmla="*/ 2147483646 w 4408"/>
              <a:gd name="T65" fmla="*/ 2147483646 h 4408"/>
              <a:gd name="T66" fmla="*/ 2147483646 w 4408"/>
              <a:gd name="T67" fmla="*/ 2147483646 h 4408"/>
              <a:gd name="T68" fmla="*/ 2147483646 w 4408"/>
              <a:gd name="T69" fmla="*/ 2147483646 h 4408"/>
              <a:gd name="T70" fmla="*/ 2147483646 w 4408"/>
              <a:gd name="T71" fmla="*/ 2147483646 h 4408"/>
              <a:gd name="T72" fmla="*/ 2147483646 w 4408"/>
              <a:gd name="T73" fmla="*/ 2147483646 h 4408"/>
              <a:gd name="T74" fmla="*/ 2147483646 w 4408"/>
              <a:gd name="T75" fmla="*/ 2147483646 h 4408"/>
              <a:gd name="T76" fmla="*/ 2147483646 w 4408"/>
              <a:gd name="T77" fmla="*/ 2147483646 h 4408"/>
              <a:gd name="T78" fmla="*/ 2147483646 w 4408"/>
              <a:gd name="T79" fmla="*/ 2147483646 h 4408"/>
              <a:gd name="T80" fmla="*/ 2147483646 w 4408"/>
              <a:gd name="T81" fmla="*/ 2147483646 h 4408"/>
              <a:gd name="T82" fmla="*/ 0 w 4408"/>
              <a:gd name="T83" fmla="*/ 2147483646 h 4408"/>
              <a:gd name="T84" fmla="*/ 2147483646 w 4408"/>
              <a:gd name="T85" fmla="*/ 2147483646 h 4408"/>
              <a:gd name="T86" fmla="*/ 2147483646 w 4408"/>
              <a:gd name="T87" fmla="*/ 2147483646 h 4408"/>
              <a:gd name="T88" fmla="*/ 2147483646 w 4408"/>
              <a:gd name="T89" fmla="*/ 2147483646 h 4408"/>
              <a:gd name="T90" fmla="*/ 2147483646 w 4408"/>
              <a:gd name="T91" fmla="*/ 2147483646 h 4408"/>
              <a:gd name="T92" fmla="*/ 2147483646 w 4408"/>
              <a:gd name="T93" fmla="*/ 2147483646 h 4408"/>
              <a:gd name="T94" fmla="*/ 2147483646 w 4408"/>
              <a:gd name="T95" fmla="*/ 2147483646 h 4408"/>
              <a:gd name="T96" fmla="*/ 2147483646 w 4408"/>
              <a:gd name="T97" fmla="*/ 2147483646 h 4408"/>
              <a:gd name="T98" fmla="*/ 2147483646 w 4408"/>
              <a:gd name="T99" fmla="*/ 2147483646 h 4408"/>
              <a:gd name="T100" fmla="*/ 2147483646 w 4408"/>
              <a:gd name="T101" fmla="*/ 2147483646 h 4408"/>
              <a:gd name="T102" fmla="*/ 2147483646 w 4408"/>
              <a:gd name="T103" fmla="*/ 2147483646 h 4408"/>
              <a:gd name="T104" fmla="*/ 2147483646 w 4408"/>
              <a:gd name="T105" fmla="*/ 2147483646 h 4408"/>
              <a:gd name="T106" fmla="*/ 2147483646 w 4408"/>
              <a:gd name="T107" fmla="*/ 2147483646 h 4408"/>
              <a:gd name="T108" fmla="*/ 2147483646 w 4408"/>
              <a:gd name="T109" fmla="*/ 2147483646 h 4408"/>
              <a:gd name="T110" fmla="*/ 2147483646 w 4408"/>
              <a:gd name="T111" fmla="*/ 2147483646 h 4408"/>
              <a:gd name="T112" fmla="*/ 2147483646 w 4408"/>
              <a:gd name="T113" fmla="*/ 2147483646 h 44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408" h="4408">
                <a:moveTo>
                  <a:pt x="4041" y="1103"/>
                </a:moveTo>
                <a:lnTo>
                  <a:pt x="3306" y="1103"/>
                </a:lnTo>
                <a:lnTo>
                  <a:pt x="3306" y="1102"/>
                </a:lnTo>
                <a:lnTo>
                  <a:pt x="3305" y="1073"/>
                </a:lnTo>
                <a:lnTo>
                  <a:pt x="3304" y="1046"/>
                </a:lnTo>
                <a:lnTo>
                  <a:pt x="3302" y="1017"/>
                </a:lnTo>
                <a:lnTo>
                  <a:pt x="3300" y="990"/>
                </a:lnTo>
                <a:lnTo>
                  <a:pt x="3297" y="962"/>
                </a:lnTo>
                <a:lnTo>
                  <a:pt x="3293" y="934"/>
                </a:lnTo>
                <a:lnTo>
                  <a:pt x="3289" y="907"/>
                </a:lnTo>
                <a:lnTo>
                  <a:pt x="3284" y="881"/>
                </a:lnTo>
                <a:lnTo>
                  <a:pt x="3278" y="853"/>
                </a:lnTo>
                <a:lnTo>
                  <a:pt x="3271" y="827"/>
                </a:lnTo>
                <a:lnTo>
                  <a:pt x="3264" y="800"/>
                </a:lnTo>
                <a:lnTo>
                  <a:pt x="3257" y="775"/>
                </a:lnTo>
                <a:lnTo>
                  <a:pt x="3248" y="749"/>
                </a:lnTo>
                <a:lnTo>
                  <a:pt x="3240" y="723"/>
                </a:lnTo>
                <a:lnTo>
                  <a:pt x="3229" y="698"/>
                </a:lnTo>
                <a:lnTo>
                  <a:pt x="3219" y="674"/>
                </a:lnTo>
                <a:lnTo>
                  <a:pt x="3209" y="649"/>
                </a:lnTo>
                <a:lnTo>
                  <a:pt x="3197" y="625"/>
                </a:lnTo>
                <a:lnTo>
                  <a:pt x="3186" y="601"/>
                </a:lnTo>
                <a:lnTo>
                  <a:pt x="3173" y="577"/>
                </a:lnTo>
                <a:lnTo>
                  <a:pt x="3159" y="554"/>
                </a:lnTo>
                <a:lnTo>
                  <a:pt x="3146" y="531"/>
                </a:lnTo>
                <a:lnTo>
                  <a:pt x="3132" y="508"/>
                </a:lnTo>
                <a:lnTo>
                  <a:pt x="3118" y="486"/>
                </a:lnTo>
                <a:lnTo>
                  <a:pt x="3103" y="465"/>
                </a:lnTo>
                <a:lnTo>
                  <a:pt x="3087" y="443"/>
                </a:lnTo>
                <a:lnTo>
                  <a:pt x="3071" y="422"/>
                </a:lnTo>
                <a:lnTo>
                  <a:pt x="3054" y="402"/>
                </a:lnTo>
                <a:lnTo>
                  <a:pt x="3037" y="381"/>
                </a:lnTo>
                <a:lnTo>
                  <a:pt x="3019" y="361"/>
                </a:lnTo>
                <a:lnTo>
                  <a:pt x="3001" y="342"/>
                </a:lnTo>
                <a:lnTo>
                  <a:pt x="2983" y="323"/>
                </a:lnTo>
                <a:lnTo>
                  <a:pt x="2964" y="304"/>
                </a:lnTo>
                <a:lnTo>
                  <a:pt x="2944" y="286"/>
                </a:lnTo>
                <a:lnTo>
                  <a:pt x="2925" y="269"/>
                </a:lnTo>
                <a:lnTo>
                  <a:pt x="2905" y="252"/>
                </a:lnTo>
                <a:lnTo>
                  <a:pt x="2885" y="235"/>
                </a:lnTo>
                <a:lnTo>
                  <a:pt x="2863" y="219"/>
                </a:lnTo>
                <a:lnTo>
                  <a:pt x="2842" y="204"/>
                </a:lnTo>
                <a:lnTo>
                  <a:pt x="2820" y="189"/>
                </a:lnTo>
                <a:lnTo>
                  <a:pt x="2797" y="174"/>
                </a:lnTo>
                <a:lnTo>
                  <a:pt x="2775" y="159"/>
                </a:lnTo>
                <a:lnTo>
                  <a:pt x="2752" y="146"/>
                </a:lnTo>
                <a:lnTo>
                  <a:pt x="2729" y="133"/>
                </a:lnTo>
                <a:lnTo>
                  <a:pt x="2705" y="121"/>
                </a:lnTo>
                <a:lnTo>
                  <a:pt x="2682" y="109"/>
                </a:lnTo>
                <a:lnTo>
                  <a:pt x="2657" y="97"/>
                </a:lnTo>
                <a:lnTo>
                  <a:pt x="2633" y="86"/>
                </a:lnTo>
                <a:lnTo>
                  <a:pt x="2608" y="76"/>
                </a:lnTo>
                <a:lnTo>
                  <a:pt x="2582" y="67"/>
                </a:lnTo>
                <a:lnTo>
                  <a:pt x="2557" y="58"/>
                </a:lnTo>
                <a:lnTo>
                  <a:pt x="2532" y="50"/>
                </a:lnTo>
                <a:lnTo>
                  <a:pt x="2505" y="42"/>
                </a:lnTo>
                <a:lnTo>
                  <a:pt x="2479" y="35"/>
                </a:lnTo>
                <a:lnTo>
                  <a:pt x="2452" y="28"/>
                </a:lnTo>
                <a:lnTo>
                  <a:pt x="2426" y="22"/>
                </a:lnTo>
                <a:lnTo>
                  <a:pt x="2399" y="17"/>
                </a:lnTo>
                <a:lnTo>
                  <a:pt x="2371" y="12"/>
                </a:lnTo>
                <a:lnTo>
                  <a:pt x="2344" y="9"/>
                </a:lnTo>
                <a:lnTo>
                  <a:pt x="2317" y="6"/>
                </a:lnTo>
                <a:lnTo>
                  <a:pt x="2289" y="3"/>
                </a:lnTo>
                <a:lnTo>
                  <a:pt x="2261" y="1"/>
                </a:lnTo>
                <a:lnTo>
                  <a:pt x="2232" y="0"/>
                </a:lnTo>
                <a:lnTo>
                  <a:pt x="2204" y="0"/>
                </a:lnTo>
                <a:lnTo>
                  <a:pt x="2176" y="0"/>
                </a:lnTo>
                <a:lnTo>
                  <a:pt x="2147" y="1"/>
                </a:lnTo>
                <a:lnTo>
                  <a:pt x="2120" y="3"/>
                </a:lnTo>
                <a:lnTo>
                  <a:pt x="2091" y="6"/>
                </a:lnTo>
                <a:lnTo>
                  <a:pt x="2064" y="9"/>
                </a:lnTo>
                <a:lnTo>
                  <a:pt x="2037" y="12"/>
                </a:lnTo>
                <a:lnTo>
                  <a:pt x="2009" y="17"/>
                </a:lnTo>
                <a:lnTo>
                  <a:pt x="1982" y="22"/>
                </a:lnTo>
                <a:lnTo>
                  <a:pt x="1955" y="28"/>
                </a:lnTo>
                <a:lnTo>
                  <a:pt x="1929" y="35"/>
                </a:lnTo>
                <a:lnTo>
                  <a:pt x="1903" y="42"/>
                </a:lnTo>
                <a:lnTo>
                  <a:pt x="1876" y="50"/>
                </a:lnTo>
                <a:lnTo>
                  <a:pt x="1851" y="58"/>
                </a:lnTo>
                <a:lnTo>
                  <a:pt x="1826" y="67"/>
                </a:lnTo>
                <a:lnTo>
                  <a:pt x="1800" y="76"/>
                </a:lnTo>
                <a:lnTo>
                  <a:pt x="1775" y="86"/>
                </a:lnTo>
                <a:lnTo>
                  <a:pt x="1751" y="97"/>
                </a:lnTo>
                <a:lnTo>
                  <a:pt x="1726" y="109"/>
                </a:lnTo>
                <a:lnTo>
                  <a:pt x="1703" y="121"/>
                </a:lnTo>
                <a:lnTo>
                  <a:pt x="1680" y="133"/>
                </a:lnTo>
                <a:lnTo>
                  <a:pt x="1656" y="146"/>
                </a:lnTo>
                <a:lnTo>
                  <a:pt x="1633" y="159"/>
                </a:lnTo>
                <a:lnTo>
                  <a:pt x="1611" y="174"/>
                </a:lnTo>
                <a:lnTo>
                  <a:pt x="1588" y="189"/>
                </a:lnTo>
                <a:lnTo>
                  <a:pt x="1566" y="204"/>
                </a:lnTo>
                <a:lnTo>
                  <a:pt x="1545" y="219"/>
                </a:lnTo>
                <a:lnTo>
                  <a:pt x="1524" y="235"/>
                </a:lnTo>
                <a:lnTo>
                  <a:pt x="1503" y="252"/>
                </a:lnTo>
                <a:lnTo>
                  <a:pt x="1483" y="269"/>
                </a:lnTo>
                <a:lnTo>
                  <a:pt x="1463" y="286"/>
                </a:lnTo>
                <a:lnTo>
                  <a:pt x="1444" y="304"/>
                </a:lnTo>
                <a:lnTo>
                  <a:pt x="1425" y="323"/>
                </a:lnTo>
                <a:lnTo>
                  <a:pt x="1407" y="342"/>
                </a:lnTo>
                <a:lnTo>
                  <a:pt x="1388" y="361"/>
                </a:lnTo>
                <a:lnTo>
                  <a:pt x="1371" y="381"/>
                </a:lnTo>
                <a:lnTo>
                  <a:pt x="1354" y="402"/>
                </a:lnTo>
                <a:lnTo>
                  <a:pt x="1338" y="422"/>
                </a:lnTo>
                <a:lnTo>
                  <a:pt x="1321" y="443"/>
                </a:lnTo>
                <a:lnTo>
                  <a:pt x="1305" y="465"/>
                </a:lnTo>
                <a:lnTo>
                  <a:pt x="1290" y="486"/>
                </a:lnTo>
                <a:lnTo>
                  <a:pt x="1276" y="508"/>
                </a:lnTo>
                <a:lnTo>
                  <a:pt x="1262" y="531"/>
                </a:lnTo>
                <a:lnTo>
                  <a:pt x="1248" y="554"/>
                </a:lnTo>
                <a:lnTo>
                  <a:pt x="1235" y="577"/>
                </a:lnTo>
                <a:lnTo>
                  <a:pt x="1223" y="601"/>
                </a:lnTo>
                <a:lnTo>
                  <a:pt x="1211" y="625"/>
                </a:lnTo>
                <a:lnTo>
                  <a:pt x="1200" y="649"/>
                </a:lnTo>
                <a:lnTo>
                  <a:pt x="1189" y="674"/>
                </a:lnTo>
                <a:lnTo>
                  <a:pt x="1178" y="698"/>
                </a:lnTo>
                <a:lnTo>
                  <a:pt x="1169" y="723"/>
                </a:lnTo>
                <a:lnTo>
                  <a:pt x="1160" y="749"/>
                </a:lnTo>
                <a:lnTo>
                  <a:pt x="1151" y="775"/>
                </a:lnTo>
                <a:lnTo>
                  <a:pt x="1144" y="800"/>
                </a:lnTo>
                <a:lnTo>
                  <a:pt x="1137" y="827"/>
                </a:lnTo>
                <a:lnTo>
                  <a:pt x="1130" y="853"/>
                </a:lnTo>
                <a:lnTo>
                  <a:pt x="1125" y="881"/>
                </a:lnTo>
                <a:lnTo>
                  <a:pt x="1120" y="907"/>
                </a:lnTo>
                <a:lnTo>
                  <a:pt x="1115" y="934"/>
                </a:lnTo>
                <a:lnTo>
                  <a:pt x="1111" y="962"/>
                </a:lnTo>
                <a:lnTo>
                  <a:pt x="1107" y="990"/>
                </a:lnTo>
                <a:lnTo>
                  <a:pt x="1105" y="1017"/>
                </a:lnTo>
                <a:lnTo>
                  <a:pt x="1103" y="1046"/>
                </a:lnTo>
                <a:lnTo>
                  <a:pt x="1102" y="1073"/>
                </a:lnTo>
                <a:lnTo>
                  <a:pt x="1102" y="1102"/>
                </a:lnTo>
                <a:lnTo>
                  <a:pt x="1102" y="1103"/>
                </a:lnTo>
                <a:lnTo>
                  <a:pt x="367" y="1103"/>
                </a:lnTo>
                <a:lnTo>
                  <a:pt x="0" y="1103"/>
                </a:lnTo>
                <a:lnTo>
                  <a:pt x="0" y="1469"/>
                </a:lnTo>
                <a:lnTo>
                  <a:pt x="0" y="1470"/>
                </a:lnTo>
                <a:lnTo>
                  <a:pt x="0" y="4041"/>
                </a:lnTo>
                <a:lnTo>
                  <a:pt x="0" y="4061"/>
                </a:lnTo>
                <a:lnTo>
                  <a:pt x="2" y="4079"/>
                </a:lnTo>
                <a:lnTo>
                  <a:pt x="4" y="4097"/>
                </a:lnTo>
                <a:lnTo>
                  <a:pt x="7" y="4115"/>
                </a:lnTo>
                <a:lnTo>
                  <a:pt x="11" y="4134"/>
                </a:lnTo>
                <a:lnTo>
                  <a:pt x="16" y="4151"/>
                </a:lnTo>
                <a:lnTo>
                  <a:pt x="22" y="4168"/>
                </a:lnTo>
                <a:lnTo>
                  <a:pt x="28" y="4184"/>
                </a:lnTo>
                <a:lnTo>
                  <a:pt x="36" y="4201"/>
                </a:lnTo>
                <a:lnTo>
                  <a:pt x="44" y="4217"/>
                </a:lnTo>
                <a:lnTo>
                  <a:pt x="53" y="4232"/>
                </a:lnTo>
                <a:lnTo>
                  <a:pt x="63" y="4247"/>
                </a:lnTo>
                <a:lnTo>
                  <a:pt x="73" y="4261"/>
                </a:lnTo>
                <a:lnTo>
                  <a:pt x="84" y="4276"/>
                </a:lnTo>
                <a:lnTo>
                  <a:pt x="95" y="4289"/>
                </a:lnTo>
                <a:lnTo>
                  <a:pt x="107" y="4301"/>
                </a:lnTo>
                <a:lnTo>
                  <a:pt x="121" y="4313"/>
                </a:lnTo>
                <a:lnTo>
                  <a:pt x="134" y="4325"/>
                </a:lnTo>
                <a:lnTo>
                  <a:pt x="147" y="4335"/>
                </a:lnTo>
                <a:lnTo>
                  <a:pt x="162" y="4346"/>
                </a:lnTo>
                <a:lnTo>
                  <a:pt x="176" y="4356"/>
                </a:lnTo>
                <a:lnTo>
                  <a:pt x="193" y="4365"/>
                </a:lnTo>
                <a:lnTo>
                  <a:pt x="208" y="4373"/>
                </a:lnTo>
                <a:lnTo>
                  <a:pt x="224" y="4380"/>
                </a:lnTo>
                <a:lnTo>
                  <a:pt x="241" y="4386"/>
                </a:lnTo>
                <a:lnTo>
                  <a:pt x="257" y="4392"/>
                </a:lnTo>
                <a:lnTo>
                  <a:pt x="276" y="4397"/>
                </a:lnTo>
                <a:lnTo>
                  <a:pt x="293" y="4401"/>
                </a:lnTo>
                <a:lnTo>
                  <a:pt x="311" y="4404"/>
                </a:lnTo>
                <a:lnTo>
                  <a:pt x="330" y="4406"/>
                </a:lnTo>
                <a:lnTo>
                  <a:pt x="349" y="4408"/>
                </a:lnTo>
                <a:lnTo>
                  <a:pt x="367" y="4408"/>
                </a:lnTo>
                <a:lnTo>
                  <a:pt x="4041" y="4408"/>
                </a:lnTo>
                <a:lnTo>
                  <a:pt x="4060" y="4408"/>
                </a:lnTo>
                <a:lnTo>
                  <a:pt x="4078" y="4406"/>
                </a:lnTo>
                <a:lnTo>
                  <a:pt x="4097" y="4404"/>
                </a:lnTo>
                <a:lnTo>
                  <a:pt x="4115" y="4401"/>
                </a:lnTo>
                <a:lnTo>
                  <a:pt x="4132" y="4397"/>
                </a:lnTo>
                <a:lnTo>
                  <a:pt x="4150" y="4392"/>
                </a:lnTo>
                <a:lnTo>
                  <a:pt x="4167" y="4386"/>
                </a:lnTo>
                <a:lnTo>
                  <a:pt x="4184" y="4380"/>
                </a:lnTo>
                <a:lnTo>
                  <a:pt x="4200" y="4373"/>
                </a:lnTo>
                <a:lnTo>
                  <a:pt x="4216" y="4365"/>
                </a:lnTo>
                <a:lnTo>
                  <a:pt x="4232" y="4356"/>
                </a:lnTo>
                <a:lnTo>
                  <a:pt x="4246" y="4346"/>
                </a:lnTo>
                <a:lnTo>
                  <a:pt x="4261" y="4335"/>
                </a:lnTo>
                <a:lnTo>
                  <a:pt x="4274" y="4325"/>
                </a:lnTo>
                <a:lnTo>
                  <a:pt x="4287" y="4313"/>
                </a:lnTo>
                <a:lnTo>
                  <a:pt x="4300" y="4301"/>
                </a:lnTo>
                <a:lnTo>
                  <a:pt x="4313" y="4289"/>
                </a:lnTo>
                <a:lnTo>
                  <a:pt x="4324" y="4276"/>
                </a:lnTo>
                <a:lnTo>
                  <a:pt x="4335" y="4261"/>
                </a:lnTo>
                <a:lnTo>
                  <a:pt x="4345" y="4247"/>
                </a:lnTo>
                <a:lnTo>
                  <a:pt x="4355" y="4232"/>
                </a:lnTo>
                <a:lnTo>
                  <a:pt x="4363" y="4217"/>
                </a:lnTo>
                <a:lnTo>
                  <a:pt x="4371" y="4201"/>
                </a:lnTo>
                <a:lnTo>
                  <a:pt x="4380" y="4184"/>
                </a:lnTo>
                <a:lnTo>
                  <a:pt x="4386" y="4168"/>
                </a:lnTo>
                <a:lnTo>
                  <a:pt x="4392" y="4151"/>
                </a:lnTo>
                <a:lnTo>
                  <a:pt x="4397" y="4134"/>
                </a:lnTo>
                <a:lnTo>
                  <a:pt x="4401" y="4115"/>
                </a:lnTo>
                <a:lnTo>
                  <a:pt x="4404" y="4097"/>
                </a:lnTo>
                <a:lnTo>
                  <a:pt x="4406" y="4079"/>
                </a:lnTo>
                <a:lnTo>
                  <a:pt x="4408" y="4061"/>
                </a:lnTo>
                <a:lnTo>
                  <a:pt x="4408" y="4041"/>
                </a:lnTo>
                <a:lnTo>
                  <a:pt x="4408" y="3674"/>
                </a:lnTo>
                <a:lnTo>
                  <a:pt x="0" y="3674"/>
                </a:lnTo>
                <a:lnTo>
                  <a:pt x="0" y="3490"/>
                </a:lnTo>
                <a:lnTo>
                  <a:pt x="4408" y="3490"/>
                </a:lnTo>
                <a:lnTo>
                  <a:pt x="4408" y="1653"/>
                </a:lnTo>
                <a:lnTo>
                  <a:pt x="4408" y="1470"/>
                </a:lnTo>
                <a:lnTo>
                  <a:pt x="4408" y="1103"/>
                </a:lnTo>
                <a:lnTo>
                  <a:pt x="4041" y="1103"/>
                </a:lnTo>
                <a:close/>
                <a:moveTo>
                  <a:pt x="2938" y="1103"/>
                </a:moveTo>
                <a:lnTo>
                  <a:pt x="1470" y="1103"/>
                </a:lnTo>
                <a:lnTo>
                  <a:pt x="1470" y="1102"/>
                </a:lnTo>
                <a:lnTo>
                  <a:pt x="1471" y="1064"/>
                </a:lnTo>
                <a:lnTo>
                  <a:pt x="1473" y="1028"/>
                </a:lnTo>
                <a:lnTo>
                  <a:pt x="1478" y="990"/>
                </a:lnTo>
                <a:lnTo>
                  <a:pt x="1484" y="955"/>
                </a:lnTo>
                <a:lnTo>
                  <a:pt x="1493" y="919"/>
                </a:lnTo>
                <a:lnTo>
                  <a:pt x="1502" y="884"/>
                </a:lnTo>
                <a:lnTo>
                  <a:pt x="1514" y="850"/>
                </a:lnTo>
                <a:lnTo>
                  <a:pt x="1527" y="817"/>
                </a:lnTo>
                <a:lnTo>
                  <a:pt x="1542" y="784"/>
                </a:lnTo>
                <a:lnTo>
                  <a:pt x="1558" y="753"/>
                </a:lnTo>
                <a:lnTo>
                  <a:pt x="1576" y="721"/>
                </a:lnTo>
                <a:lnTo>
                  <a:pt x="1595" y="692"/>
                </a:lnTo>
                <a:lnTo>
                  <a:pt x="1616" y="662"/>
                </a:lnTo>
                <a:lnTo>
                  <a:pt x="1637" y="635"/>
                </a:lnTo>
                <a:lnTo>
                  <a:pt x="1660" y="609"/>
                </a:lnTo>
                <a:lnTo>
                  <a:pt x="1685" y="583"/>
                </a:lnTo>
                <a:lnTo>
                  <a:pt x="1710" y="559"/>
                </a:lnTo>
                <a:lnTo>
                  <a:pt x="1737" y="536"/>
                </a:lnTo>
                <a:lnTo>
                  <a:pt x="1765" y="513"/>
                </a:lnTo>
                <a:lnTo>
                  <a:pt x="1793" y="493"/>
                </a:lnTo>
                <a:lnTo>
                  <a:pt x="1824" y="474"/>
                </a:lnTo>
                <a:lnTo>
                  <a:pt x="1854" y="457"/>
                </a:lnTo>
                <a:lnTo>
                  <a:pt x="1885" y="440"/>
                </a:lnTo>
                <a:lnTo>
                  <a:pt x="1918" y="425"/>
                </a:lnTo>
                <a:lnTo>
                  <a:pt x="1951" y="412"/>
                </a:lnTo>
                <a:lnTo>
                  <a:pt x="1986" y="401"/>
                </a:lnTo>
                <a:lnTo>
                  <a:pt x="2020" y="391"/>
                </a:lnTo>
                <a:lnTo>
                  <a:pt x="2056" y="382"/>
                </a:lnTo>
                <a:lnTo>
                  <a:pt x="2092" y="376"/>
                </a:lnTo>
                <a:lnTo>
                  <a:pt x="2129" y="371"/>
                </a:lnTo>
                <a:lnTo>
                  <a:pt x="2166" y="368"/>
                </a:lnTo>
                <a:lnTo>
                  <a:pt x="2204" y="367"/>
                </a:lnTo>
                <a:lnTo>
                  <a:pt x="2241" y="368"/>
                </a:lnTo>
                <a:lnTo>
                  <a:pt x="2279" y="371"/>
                </a:lnTo>
                <a:lnTo>
                  <a:pt x="2316" y="376"/>
                </a:lnTo>
                <a:lnTo>
                  <a:pt x="2352" y="382"/>
                </a:lnTo>
                <a:lnTo>
                  <a:pt x="2388" y="391"/>
                </a:lnTo>
                <a:lnTo>
                  <a:pt x="2422" y="401"/>
                </a:lnTo>
                <a:lnTo>
                  <a:pt x="2456" y="412"/>
                </a:lnTo>
                <a:lnTo>
                  <a:pt x="2490" y="425"/>
                </a:lnTo>
                <a:lnTo>
                  <a:pt x="2522" y="440"/>
                </a:lnTo>
                <a:lnTo>
                  <a:pt x="2554" y="457"/>
                </a:lnTo>
                <a:lnTo>
                  <a:pt x="2584" y="474"/>
                </a:lnTo>
                <a:lnTo>
                  <a:pt x="2615" y="493"/>
                </a:lnTo>
                <a:lnTo>
                  <a:pt x="2643" y="513"/>
                </a:lnTo>
                <a:lnTo>
                  <a:pt x="2672" y="536"/>
                </a:lnTo>
                <a:lnTo>
                  <a:pt x="2698" y="559"/>
                </a:lnTo>
                <a:lnTo>
                  <a:pt x="2723" y="583"/>
                </a:lnTo>
                <a:lnTo>
                  <a:pt x="2748" y="609"/>
                </a:lnTo>
                <a:lnTo>
                  <a:pt x="2771" y="635"/>
                </a:lnTo>
                <a:lnTo>
                  <a:pt x="2792" y="662"/>
                </a:lnTo>
                <a:lnTo>
                  <a:pt x="2814" y="692"/>
                </a:lnTo>
                <a:lnTo>
                  <a:pt x="2832" y="721"/>
                </a:lnTo>
                <a:lnTo>
                  <a:pt x="2850" y="753"/>
                </a:lnTo>
                <a:lnTo>
                  <a:pt x="2866" y="784"/>
                </a:lnTo>
                <a:lnTo>
                  <a:pt x="2880" y="817"/>
                </a:lnTo>
                <a:lnTo>
                  <a:pt x="2894" y="850"/>
                </a:lnTo>
                <a:lnTo>
                  <a:pt x="2906" y="884"/>
                </a:lnTo>
                <a:lnTo>
                  <a:pt x="2916" y="919"/>
                </a:lnTo>
                <a:lnTo>
                  <a:pt x="2924" y="955"/>
                </a:lnTo>
                <a:lnTo>
                  <a:pt x="2930" y="990"/>
                </a:lnTo>
                <a:lnTo>
                  <a:pt x="2935" y="1028"/>
                </a:lnTo>
                <a:lnTo>
                  <a:pt x="2938" y="1064"/>
                </a:lnTo>
                <a:lnTo>
                  <a:pt x="2938" y="1102"/>
                </a:lnTo>
                <a:lnTo>
                  <a:pt x="2938" y="1103"/>
                </a:lnTo>
                <a:close/>
              </a:path>
            </a:pathLst>
          </a:custGeom>
          <a:solidFill>
            <a:srgbClr val="9BBB59"/>
          </a:solidFill>
          <a:ln>
            <a:noFill/>
          </a:ln>
        </p:spPr>
        <p:txBody>
          <a:bodyPr anchor="ctr">
            <a:normAutofit lnSpcReduction="10000"/>
            <a:scene3d>
              <a:camera prst="orthographicFront"/>
              <a:lightRig rig="threePt" dir="t"/>
            </a:scene3d>
            <a:sp3d>
              <a:contourClr>
                <a:srgbClr val="FFFFFF"/>
              </a:contourClr>
            </a:sp3d>
          </a:bodyPr>
          <a:p>
            <a:pPr algn="ctr">
              <a:lnSpc>
                <a:spcPct val="120000"/>
              </a:lnSpc>
            </a:pPr>
            <a:endParaRPr lang="zh-CN" altLang="en-US">
              <a:solidFill>
                <a:srgbClr val="FFFFFF"/>
              </a:solidFill>
              <a:latin typeface="Arial" panose="020B0604020202020204" pitchFamily="34" charset="0"/>
              <a:ea typeface="黑体" panose="02010609060101010101" charset="-122"/>
              <a:sym typeface="Arial" panose="020B0604020202020204" pitchFamily="34" charset="0"/>
            </a:endParaRPr>
          </a:p>
        </p:txBody>
      </p:sp>
      <p:sp>
        <p:nvSpPr>
          <p:cNvPr id="62" name="KSO_Shape"/>
          <p:cNvSpPr/>
          <p:nvPr>
            <p:custDataLst>
              <p:tags r:id="rId13"/>
            </p:custDataLst>
          </p:nvPr>
        </p:nvSpPr>
        <p:spPr bwMode="auto">
          <a:xfrm>
            <a:off x="10173047" y="2059293"/>
            <a:ext cx="434782" cy="390307"/>
          </a:xfrm>
          <a:custGeom>
            <a:avLst/>
            <a:gdLst>
              <a:gd name="T0" fmla="*/ 1674547 w 3133"/>
              <a:gd name="T1" fmla="*/ 538897 h 2809"/>
              <a:gd name="T2" fmla="*/ 628099 w 3133"/>
              <a:gd name="T3" fmla="*/ 538897 h 2809"/>
              <a:gd name="T4" fmla="*/ 501100 w 3133"/>
              <a:gd name="T5" fmla="*/ 642421 h 2809"/>
              <a:gd name="T6" fmla="*/ 317785 w 3133"/>
              <a:gd name="T7" fmla="*/ 1342929 h 2809"/>
              <a:gd name="T8" fmla="*/ 217795 w 3133"/>
              <a:gd name="T9" fmla="*/ 1406769 h 2809"/>
              <a:gd name="T10" fmla="*/ 160329 w 3133"/>
              <a:gd name="T11" fmla="*/ 1312447 h 2809"/>
              <a:gd name="T12" fmla="*/ 343644 w 3133"/>
              <a:gd name="T13" fmla="*/ 613089 h 2809"/>
              <a:gd name="T14" fmla="*/ 586724 w 3133"/>
              <a:gd name="T15" fmla="*/ 419270 h 2809"/>
              <a:gd name="T16" fmla="*/ 1555019 w 3133"/>
              <a:gd name="T17" fmla="*/ 419270 h 2809"/>
              <a:gd name="T18" fmla="*/ 1555019 w 3133"/>
              <a:gd name="T19" fmla="*/ 299068 h 2809"/>
              <a:gd name="T20" fmla="*/ 1435490 w 3133"/>
              <a:gd name="T21" fmla="*/ 179441 h 2809"/>
              <a:gd name="T22" fmla="*/ 662004 w 3133"/>
              <a:gd name="T23" fmla="*/ 179441 h 2809"/>
              <a:gd name="T24" fmla="*/ 578104 w 3133"/>
              <a:gd name="T25" fmla="*/ 53487 h 2809"/>
              <a:gd name="T26" fmla="*/ 478688 w 3133"/>
              <a:gd name="T27" fmla="*/ 0 h 2809"/>
              <a:gd name="T28" fmla="*/ 119528 w 3133"/>
              <a:gd name="T29" fmla="*/ 0 h 2809"/>
              <a:gd name="T30" fmla="*/ 0 w 3133"/>
              <a:gd name="T31" fmla="*/ 119627 h 2809"/>
              <a:gd name="T32" fmla="*/ 0 w 3133"/>
              <a:gd name="T33" fmla="*/ 1450479 h 2809"/>
              <a:gd name="T34" fmla="*/ 104587 w 3133"/>
              <a:gd name="T35" fmla="*/ 1569531 h 2809"/>
              <a:gd name="T36" fmla="*/ 777509 w 3133"/>
              <a:gd name="T37" fmla="*/ 1615541 h 2809"/>
              <a:gd name="T38" fmla="*/ 1450432 w 3133"/>
              <a:gd name="T39" fmla="*/ 1569531 h 2809"/>
              <a:gd name="T40" fmla="*/ 1472843 w 3133"/>
              <a:gd name="T41" fmla="*/ 1564354 h 2809"/>
              <a:gd name="T42" fmla="*/ 1562489 w 3133"/>
              <a:gd name="T43" fmla="*/ 1481536 h 2809"/>
              <a:gd name="T44" fmla="*/ 1790053 w 3133"/>
              <a:gd name="T45" fmla="*/ 691307 h 2809"/>
              <a:gd name="T46" fmla="*/ 1770515 w 3133"/>
              <a:gd name="T47" fmla="*/ 586058 h 2809"/>
              <a:gd name="T48" fmla="*/ 1674547 w 3133"/>
              <a:gd name="T49" fmla="*/ 538897 h 28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133" h="2809">
                <a:moveTo>
                  <a:pt x="2914" y="937"/>
                </a:moveTo>
                <a:cubicBezTo>
                  <a:pt x="1093" y="937"/>
                  <a:pt x="1093" y="937"/>
                  <a:pt x="1093" y="937"/>
                </a:cubicBezTo>
                <a:cubicBezTo>
                  <a:pt x="975" y="937"/>
                  <a:pt x="892" y="1039"/>
                  <a:pt x="872" y="1117"/>
                </a:cubicBezTo>
                <a:cubicBezTo>
                  <a:pt x="845" y="1225"/>
                  <a:pt x="564" y="2300"/>
                  <a:pt x="553" y="2335"/>
                </a:cubicBezTo>
                <a:cubicBezTo>
                  <a:pt x="527" y="2415"/>
                  <a:pt x="450" y="2457"/>
                  <a:pt x="379" y="2446"/>
                </a:cubicBezTo>
                <a:cubicBezTo>
                  <a:pt x="322" y="2437"/>
                  <a:pt x="253" y="2379"/>
                  <a:pt x="279" y="2282"/>
                </a:cubicBezTo>
                <a:cubicBezTo>
                  <a:pt x="304" y="2186"/>
                  <a:pt x="570" y="1174"/>
                  <a:pt x="598" y="1066"/>
                </a:cubicBezTo>
                <a:cubicBezTo>
                  <a:pt x="647" y="872"/>
                  <a:pt x="791" y="729"/>
                  <a:pt x="1021" y="729"/>
                </a:cubicBezTo>
                <a:cubicBezTo>
                  <a:pt x="2706" y="729"/>
                  <a:pt x="2706" y="729"/>
                  <a:pt x="2706" y="729"/>
                </a:cubicBezTo>
                <a:cubicBezTo>
                  <a:pt x="2706" y="520"/>
                  <a:pt x="2706" y="520"/>
                  <a:pt x="2706" y="520"/>
                </a:cubicBezTo>
                <a:cubicBezTo>
                  <a:pt x="2706" y="405"/>
                  <a:pt x="2613" y="312"/>
                  <a:pt x="2498" y="312"/>
                </a:cubicBezTo>
                <a:cubicBezTo>
                  <a:pt x="1152" y="312"/>
                  <a:pt x="1152" y="312"/>
                  <a:pt x="1152" y="312"/>
                </a:cubicBezTo>
                <a:cubicBezTo>
                  <a:pt x="1006" y="93"/>
                  <a:pt x="1006" y="93"/>
                  <a:pt x="1006" y="93"/>
                </a:cubicBezTo>
                <a:cubicBezTo>
                  <a:pt x="967" y="35"/>
                  <a:pt x="902" y="0"/>
                  <a:pt x="833" y="0"/>
                </a:cubicBezTo>
                <a:cubicBezTo>
                  <a:pt x="208" y="0"/>
                  <a:pt x="208" y="0"/>
                  <a:pt x="208" y="0"/>
                </a:cubicBezTo>
                <a:cubicBezTo>
                  <a:pt x="93" y="0"/>
                  <a:pt x="0" y="93"/>
                  <a:pt x="0" y="208"/>
                </a:cubicBezTo>
                <a:cubicBezTo>
                  <a:pt x="0" y="2522"/>
                  <a:pt x="0" y="2522"/>
                  <a:pt x="0" y="2522"/>
                </a:cubicBezTo>
                <a:cubicBezTo>
                  <a:pt x="0" y="2627"/>
                  <a:pt x="78" y="2715"/>
                  <a:pt x="182" y="2729"/>
                </a:cubicBezTo>
                <a:cubicBezTo>
                  <a:pt x="615" y="2784"/>
                  <a:pt x="987" y="2809"/>
                  <a:pt x="1353" y="2809"/>
                </a:cubicBezTo>
                <a:cubicBezTo>
                  <a:pt x="1719" y="2809"/>
                  <a:pt x="2091" y="2784"/>
                  <a:pt x="2524" y="2729"/>
                </a:cubicBezTo>
                <a:cubicBezTo>
                  <a:pt x="2538" y="2727"/>
                  <a:pt x="2551" y="2724"/>
                  <a:pt x="2563" y="2720"/>
                </a:cubicBezTo>
                <a:cubicBezTo>
                  <a:pt x="2637" y="2704"/>
                  <a:pt x="2698" y="2651"/>
                  <a:pt x="2719" y="2576"/>
                </a:cubicBezTo>
                <a:cubicBezTo>
                  <a:pt x="3115" y="1202"/>
                  <a:pt x="3115" y="1202"/>
                  <a:pt x="3115" y="1202"/>
                </a:cubicBezTo>
                <a:cubicBezTo>
                  <a:pt x="3133" y="1139"/>
                  <a:pt x="3120" y="1072"/>
                  <a:pt x="3081" y="1019"/>
                </a:cubicBezTo>
                <a:cubicBezTo>
                  <a:pt x="3041" y="967"/>
                  <a:pt x="2980" y="937"/>
                  <a:pt x="2914" y="937"/>
                </a:cubicBezTo>
                <a:close/>
              </a:path>
            </a:pathLst>
          </a:custGeom>
          <a:solidFill>
            <a:srgbClr val="FFC000"/>
          </a:solidFill>
          <a:ln>
            <a:noFill/>
          </a:ln>
        </p:spPr>
        <p:txBody>
          <a:bodyPr anchor="ctr" anchorCtr="1">
            <a:normAutofit lnSpcReduction="20000"/>
          </a:bodyPr>
          <a:p>
            <a:pP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64" name="文本框 63"/>
          <p:cNvSpPr txBox="1"/>
          <p:nvPr>
            <p:custDataLst>
              <p:tags r:id="rId14"/>
            </p:custDataLst>
          </p:nvPr>
        </p:nvSpPr>
        <p:spPr>
          <a:xfrm>
            <a:off x="852805" y="3105785"/>
            <a:ext cx="2375535" cy="3210560"/>
          </a:xfrm>
          <a:prstGeom prst="rect">
            <a:avLst/>
          </a:prstGeom>
          <a:noFill/>
        </p:spPr>
        <p:txBody>
          <a:bodyPr wrap="square" bIns="0" rtlCol="0" anchor="b" anchorCtr="0"/>
          <a:p>
            <a:pPr algn="l">
              <a:lnSpc>
                <a:spcPct val="120000"/>
              </a:lnSpc>
            </a:pPr>
            <a:r>
              <a:rPr lang="en-US" altLang="zh-CN" sz="1600" b="1" spc="300">
                <a:solidFill>
                  <a:srgbClr val="1F74AD"/>
                </a:solidFill>
                <a:latin typeface="Arial" panose="020B0604020202020204" pitchFamily="34" charset="0"/>
                <a:ea typeface="黑体" panose="02010609060101010101" charset="-122"/>
                <a:cs typeface="+mn-ea"/>
                <a:sym typeface="Arial" panose="020B0604020202020204" pitchFamily="34" charset="0"/>
              </a:rPr>
              <a:t>1.</a:t>
            </a:r>
            <a:r>
              <a:rPr lang="zh-CN" altLang="en-US" sz="1600" b="1" spc="300">
                <a:solidFill>
                  <a:srgbClr val="1F74AD"/>
                </a:solidFill>
                <a:latin typeface="Arial" panose="020B0604020202020204" pitchFamily="34" charset="0"/>
                <a:ea typeface="黑体" panose="02010609060101010101" charset="-122"/>
                <a:cs typeface="+mn-ea"/>
                <a:sym typeface="Arial" panose="020B0604020202020204" pitchFamily="34" charset="0"/>
              </a:rPr>
              <a:t>“佳片有约，相遇校园”电影展播活动面向师生免费播放 3 场主题鲜明、有积极健康向上的思想内涵和较高的思想性、艺术性、观赏性，有较强的感染力和传播价值的电影，并在校园微信公众号上开展短评互动送礼活动。</a:t>
            </a:r>
            <a:endParaRPr lang="zh-CN" altLang="en-US" sz="1600" b="1" spc="300">
              <a:solidFill>
                <a:srgbClr val="1F74AD"/>
              </a:solidFill>
              <a:latin typeface="Arial" panose="020B0604020202020204" pitchFamily="34" charset="0"/>
              <a:ea typeface="黑体" panose="02010609060101010101" charset="-122"/>
              <a:cs typeface="+mn-ea"/>
              <a:sym typeface="Arial" panose="020B0604020202020204" pitchFamily="34" charset="0"/>
            </a:endParaRPr>
          </a:p>
        </p:txBody>
      </p:sp>
      <p:sp>
        <p:nvSpPr>
          <p:cNvPr id="66" name="文本框 65"/>
          <p:cNvSpPr txBox="1"/>
          <p:nvPr>
            <p:custDataLst>
              <p:tags r:id="rId15"/>
            </p:custDataLst>
          </p:nvPr>
        </p:nvSpPr>
        <p:spPr>
          <a:xfrm>
            <a:off x="3157855" y="3105785"/>
            <a:ext cx="1679575" cy="2314575"/>
          </a:xfrm>
          <a:prstGeom prst="rect">
            <a:avLst/>
          </a:prstGeom>
          <a:noFill/>
        </p:spPr>
        <p:txBody>
          <a:bodyPr wrap="square" bIns="0" rtlCol="0" anchor="b" anchorCtr="0"/>
          <a:p>
            <a:pPr algn="l">
              <a:lnSpc>
                <a:spcPct val="120000"/>
              </a:lnSpc>
            </a:pPr>
            <a:r>
              <a:rPr lang="en-US" altLang="zh-CN" sz="1600" b="1" spc="300">
                <a:solidFill>
                  <a:srgbClr val="3498DB"/>
                </a:solidFill>
                <a:latin typeface="Arial" panose="020B0604020202020204" pitchFamily="34" charset="0"/>
                <a:ea typeface="黑体" panose="02010609060101010101" charset="-122"/>
                <a:cs typeface="+mn-ea"/>
                <a:sym typeface="Arial" panose="020B0604020202020204" pitchFamily="34" charset="0"/>
              </a:rPr>
              <a:t>2.</a:t>
            </a:r>
            <a:r>
              <a:rPr lang="zh-CN" altLang="en-US" sz="1600" b="1" spc="300">
                <a:solidFill>
                  <a:srgbClr val="3498DB"/>
                </a:solidFill>
                <a:latin typeface="Arial" panose="020B0604020202020204" pitchFamily="34" charset="0"/>
                <a:ea typeface="黑体" panose="02010609060101010101" charset="-122"/>
                <a:cs typeface="+mn-ea"/>
                <a:sym typeface="Arial" panose="020B0604020202020204" pitchFamily="34" charset="0"/>
              </a:rPr>
              <a:t>电影评赏征文比赛以展播电影为题材，自选主题撰写影评文章，评选出若干奖项，并在校园微信公众号上刊登。</a:t>
            </a:r>
            <a:endParaRPr lang="zh-CN" altLang="en-US" sz="1600" b="1" spc="300">
              <a:solidFill>
                <a:srgbClr val="3498DB"/>
              </a:solidFill>
              <a:latin typeface="Arial" panose="020B0604020202020204" pitchFamily="34" charset="0"/>
              <a:ea typeface="黑体" panose="02010609060101010101" charset="-122"/>
              <a:cs typeface="+mn-ea"/>
              <a:sym typeface="Arial" panose="020B0604020202020204" pitchFamily="34" charset="0"/>
            </a:endParaRPr>
          </a:p>
        </p:txBody>
      </p:sp>
      <p:sp>
        <p:nvSpPr>
          <p:cNvPr id="68" name="文本框 67"/>
          <p:cNvSpPr txBox="1"/>
          <p:nvPr>
            <p:custDataLst>
              <p:tags r:id="rId16"/>
            </p:custDataLst>
          </p:nvPr>
        </p:nvSpPr>
        <p:spPr>
          <a:xfrm>
            <a:off x="4783455" y="3105785"/>
            <a:ext cx="1661795" cy="3209925"/>
          </a:xfrm>
          <a:prstGeom prst="rect">
            <a:avLst/>
          </a:prstGeom>
          <a:noFill/>
        </p:spPr>
        <p:txBody>
          <a:bodyPr wrap="square" bIns="0" rtlCol="0" anchor="b" anchorCtr="0"/>
          <a:p>
            <a:pPr algn="l">
              <a:lnSpc>
                <a:spcPct val="120000"/>
              </a:lnSpc>
            </a:pPr>
            <a:r>
              <a:rPr lang="en-US" altLang="zh-CN" sz="1600" b="1" spc="300">
                <a:solidFill>
                  <a:srgbClr val="1AA3AA"/>
                </a:solidFill>
                <a:latin typeface="Arial" panose="020B0604020202020204" pitchFamily="34" charset="0"/>
                <a:ea typeface="黑体" panose="02010609060101010101" charset="-122"/>
                <a:cs typeface="+mn-ea"/>
                <a:sym typeface="Arial" panose="020B0604020202020204" pitchFamily="34" charset="0"/>
              </a:rPr>
              <a:t>3.</a:t>
            </a:r>
            <a:r>
              <a:rPr lang="zh-CN" altLang="en-US" sz="1600" b="1" spc="300">
                <a:solidFill>
                  <a:srgbClr val="1AA3AA"/>
                </a:solidFill>
                <a:latin typeface="Arial" panose="020B0604020202020204" pitchFamily="34" charset="0"/>
                <a:ea typeface="黑体" panose="02010609060101010101" charset="-122"/>
                <a:cs typeface="+mn-ea"/>
                <a:sym typeface="Arial" panose="020B0604020202020204" pitchFamily="34" charset="0"/>
              </a:rPr>
              <a:t>微电影和自媒体短片参赛作品比赛征集微电影、短视频作品，评出若干奖项，同时在校园微信公众号开展网络投票，选出最具人气参赛作品。</a:t>
            </a:r>
            <a:endParaRPr lang="zh-CN" altLang="en-US" sz="1600" b="1" spc="300">
              <a:solidFill>
                <a:srgbClr val="1AA3AA"/>
              </a:solidFill>
              <a:latin typeface="Arial" panose="020B0604020202020204" pitchFamily="34" charset="0"/>
              <a:ea typeface="黑体" panose="02010609060101010101" charset="-122"/>
              <a:cs typeface="+mn-ea"/>
              <a:sym typeface="Arial" panose="020B0604020202020204" pitchFamily="34" charset="0"/>
            </a:endParaRPr>
          </a:p>
        </p:txBody>
      </p:sp>
      <p:sp>
        <p:nvSpPr>
          <p:cNvPr id="71" name="文本框 70"/>
          <p:cNvSpPr txBox="1"/>
          <p:nvPr>
            <p:custDataLst>
              <p:tags r:id="rId17"/>
            </p:custDataLst>
          </p:nvPr>
        </p:nvSpPr>
        <p:spPr>
          <a:xfrm>
            <a:off x="6409055" y="3105785"/>
            <a:ext cx="1482725" cy="2132330"/>
          </a:xfrm>
          <a:prstGeom prst="rect">
            <a:avLst/>
          </a:prstGeom>
          <a:noFill/>
        </p:spPr>
        <p:txBody>
          <a:bodyPr wrap="square" bIns="0" rtlCol="0" anchor="b" anchorCtr="0"/>
          <a:p>
            <a:pPr algn="l">
              <a:lnSpc>
                <a:spcPct val="120000"/>
              </a:lnSpc>
            </a:pPr>
            <a:r>
              <a:rPr lang="en-US" altLang="zh-CN" sz="1600" b="1" spc="300">
                <a:solidFill>
                  <a:srgbClr val="69A35B"/>
                </a:solidFill>
                <a:latin typeface="Arial" panose="020B0604020202020204" pitchFamily="34" charset="0"/>
                <a:ea typeface="黑体" panose="02010609060101010101" charset="-122"/>
                <a:cs typeface="+mn-ea"/>
                <a:sym typeface="Arial" panose="020B0604020202020204" pitchFamily="34" charset="0"/>
              </a:rPr>
              <a:t>4.</a:t>
            </a:r>
            <a:r>
              <a:rPr lang="zh-CN" altLang="en-US" sz="1600" b="1" spc="300">
                <a:solidFill>
                  <a:srgbClr val="69A35B"/>
                </a:solidFill>
                <a:latin typeface="Arial" panose="020B0604020202020204" pitchFamily="34" charset="0"/>
                <a:ea typeface="黑体" panose="02010609060101010101" charset="-122"/>
                <a:cs typeface="+mn-ea"/>
                <a:sym typeface="Arial" panose="020B0604020202020204" pitchFamily="34" charset="0"/>
              </a:rPr>
              <a:t>电影海报设计比赛根据公布出的电影片名组织师生开展微电影海报设计。</a:t>
            </a:r>
            <a:endParaRPr lang="zh-CN" altLang="en-US" sz="1600" b="1" spc="300">
              <a:solidFill>
                <a:srgbClr val="69A35B"/>
              </a:solidFill>
              <a:latin typeface="Arial" panose="020B0604020202020204" pitchFamily="34" charset="0"/>
              <a:ea typeface="黑体" panose="02010609060101010101" charset="-122"/>
              <a:cs typeface="+mn-ea"/>
              <a:sym typeface="Arial" panose="020B0604020202020204" pitchFamily="34" charset="0"/>
            </a:endParaRPr>
          </a:p>
        </p:txBody>
      </p:sp>
      <p:sp>
        <p:nvSpPr>
          <p:cNvPr id="73" name="文本框 72"/>
          <p:cNvSpPr txBox="1"/>
          <p:nvPr>
            <p:custDataLst>
              <p:tags r:id="rId18"/>
            </p:custDataLst>
          </p:nvPr>
        </p:nvSpPr>
        <p:spPr>
          <a:xfrm>
            <a:off x="7891780" y="3105785"/>
            <a:ext cx="2010410" cy="3211195"/>
          </a:xfrm>
          <a:prstGeom prst="rect">
            <a:avLst/>
          </a:prstGeom>
          <a:noFill/>
        </p:spPr>
        <p:txBody>
          <a:bodyPr wrap="square" bIns="0" rtlCol="0" anchor="b" anchorCtr="0"/>
          <a:p>
            <a:pPr algn="l">
              <a:lnSpc>
                <a:spcPct val="120000"/>
              </a:lnSpc>
            </a:pPr>
            <a:r>
              <a:rPr lang="en-US" altLang="zh-CN" sz="1600" b="1" spc="300">
                <a:solidFill>
                  <a:srgbClr val="9BBB59"/>
                </a:solidFill>
                <a:latin typeface="Arial" panose="020B0604020202020204" pitchFamily="34" charset="0"/>
                <a:ea typeface="黑体" panose="02010609060101010101" charset="-122"/>
                <a:cs typeface="+mn-ea"/>
                <a:sym typeface="Arial" panose="020B0604020202020204" pitchFamily="34" charset="0"/>
              </a:rPr>
              <a:t>5.</a:t>
            </a:r>
            <a:r>
              <a:rPr lang="zh-CN" altLang="en-US" sz="1600" b="1" spc="300">
                <a:solidFill>
                  <a:srgbClr val="9BBB59"/>
                </a:solidFill>
                <a:latin typeface="Arial" panose="020B0604020202020204" pitchFamily="34" charset="0"/>
                <a:ea typeface="黑体" panose="02010609060101010101" charset="-122"/>
                <a:cs typeface="+mn-ea"/>
                <a:sym typeface="Arial" panose="020B0604020202020204" pitchFamily="34" charset="0"/>
              </a:rPr>
              <a:t>电影片段朗诵秀比赛参赛选手根据公布出的电影片名自选 6 分钟左右电影片段参赛，根据朗诵水平和表演能力进行评比，根据参赛人数可分为初赛、半决赛、决赛。</a:t>
            </a:r>
            <a:endParaRPr lang="zh-CN" altLang="en-US" sz="1600" b="1" spc="300">
              <a:solidFill>
                <a:srgbClr val="9BBB59"/>
              </a:solidFill>
              <a:latin typeface="Arial" panose="020B0604020202020204" pitchFamily="34" charset="0"/>
              <a:ea typeface="黑体" panose="02010609060101010101" charset="-122"/>
              <a:cs typeface="+mn-ea"/>
              <a:sym typeface="Arial" panose="020B0604020202020204" pitchFamily="34" charset="0"/>
            </a:endParaRPr>
          </a:p>
        </p:txBody>
      </p:sp>
      <p:sp>
        <p:nvSpPr>
          <p:cNvPr id="75" name="文本框 74"/>
          <p:cNvSpPr txBox="1"/>
          <p:nvPr>
            <p:custDataLst>
              <p:tags r:id="rId19"/>
            </p:custDataLst>
          </p:nvPr>
        </p:nvSpPr>
        <p:spPr>
          <a:xfrm>
            <a:off x="9660890" y="3105785"/>
            <a:ext cx="1482725" cy="1974215"/>
          </a:xfrm>
          <a:prstGeom prst="rect">
            <a:avLst/>
          </a:prstGeom>
          <a:noFill/>
        </p:spPr>
        <p:txBody>
          <a:bodyPr wrap="square" bIns="0" rtlCol="0" anchor="b" anchorCtr="0"/>
          <a:p>
            <a:pPr algn="l">
              <a:lnSpc>
                <a:spcPct val="120000"/>
              </a:lnSpc>
            </a:pPr>
            <a:r>
              <a:rPr lang="en-US" altLang="zh-CN" sz="1600" b="1" spc="300">
                <a:solidFill>
                  <a:srgbClr val="FFC000"/>
                </a:solidFill>
                <a:latin typeface="Arial" panose="020B0604020202020204" pitchFamily="34" charset="0"/>
                <a:ea typeface="黑体" panose="02010609060101010101" charset="-122"/>
                <a:cs typeface="+mn-ea"/>
                <a:sym typeface="Arial" panose="020B0604020202020204" pitchFamily="34" charset="0"/>
              </a:rPr>
              <a:t>6.</a:t>
            </a:r>
            <a:r>
              <a:rPr lang="zh-CN" altLang="en-US" sz="1600" b="1" spc="300">
                <a:solidFill>
                  <a:srgbClr val="FFC000"/>
                </a:solidFill>
                <a:latin typeface="Arial" panose="020B0604020202020204" pitchFamily="34" charset="0"/>
                <a:ea typeface="黑体" panose="02010609060101010101" charset="-122"/>
                <a:cs typeface="+mn-ea"/>
                <a:sym typeface="Arial" panose="020B0604020202020204" pitchFamily="34" charset="0"/>
              </a:rPr>
              <a:t>电影鉴赏讲座开展电影文化沙龙，或在电影展播结束后进行影片欣赏活动。</a:t>
            </a:r>
            <a:endParaRPr lang="zh-CN" altLang="en-US" sz="1600" b="1" spc="300">
              <a:solidFill>
                <a:srgbClr val="FFC000"/>
              </a:solidFill>
              <a:latin typeface="Arial" panose="020B0604020202020204" pitchFamily="34" charset="0"/>
              <a:ea typeface="黑体" panose="02010609060101010101" charset="-122"/>
              <a:cs typeface="+mn-ea"/>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5" name="文本框 14"/>
          <p:cNvSpPr txBox="1"/>
          <p:nvPr/>
        </p:nvSpPr>
        <p:spPr>
          <a:xfrm>
            <a:off x="2533650" y="2555875"/>
            <a:ext cx="8727440" cy="922020"/>
          </a:xfrm>
          <a:prstGeom prst="rect">
            <a:avLst/>
          </a:prstGeom>
          <a:noFill/>
        </p:spPr>
        <p:txBody>
          <a:bodyPr wrap="square" rtlCol="0">
            <a:spAutoFit/>
          </a:bodyPr>
          <a:lstStyle/>
          <a:p>
            <a:pPr algn="l"/>
            <a:r>
              <a:rPr lang="zh-CN" altLang="en-US" sz="5400" b="1" dirty="0">
                <a:solidFill>
                  <a:srgbClr val="B45100"/>
                </a:solidFill>
                <a:latin typeface="默陌信笺手写体" panose="02010800040101010101" pitchFamily="2" charset="-122"/>
                <a:ea typeface="默陌信笺手写体" panose="02010800040101010101" pitchFamily="2" charset="-122"/>
              </a:rPr>
              <a:t>课题七／语言艺术的审美</a:t>
            </a:r>
            <a:endParaRPr lang="zh-CN" altLang="en-US" sz="5400" b="1" dirty="0">
              <a:solidFill>
                <a:srgbClr val="B45100"/>
              </a:solidFill>
              <a:latin typeface="默陌信笺手写体" panose="02010800040101010101" pitchFamily="2" charset="-122"/>
              <a:ea typeface="默陌信笺手写体" panose="0201080004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1869440" y="796290"/>
            <a:ext cx="2689225" cy="368300"/>
          </a:xfrm>
          <a:prstGeom prst="rect">
            <a:avLst/>
          </a:prstGeom>
          <a:noFill/>
        </p:spPr>
        <p:txBody>
          <a:bodyPr wrap="square" rtlCol="0">
            <a:spAutoFit/>
          </a:bodyPr>
          <a:p>
            <a:r>
              <a:rPr lang="zh-CN" altLang="en-US">
                <a:solidFill>
                  <a:schemeClr val="accent4">
                    <a:lumMod val="75000"/>
                  </a:schemeClr>
                </a:solidFill>
              </a:rPr>
              <a:t>大学生电影节活动方案</a:t>
            </a:r>
            <a:endParaRPr lang="zh-CN" altLang="en-US">
              <a:solidFill>
                <a:schemeClr val="accent4">
                  <a:lumMod val="75000"/>
                </a:schemeClr>
              </a:solidFill>
            </a:endParaRPr>
          </a:p>
        </p:txBody>
      </p:sp>
      <p:sp>
        <p:nvSpPr>
          <p:cNvPr id="5" name="文本框 4"/>
          <p:cNvSpPr txBox="1"/>
          <p:nvPr/>
        </p:nvSpPr>
        <p:spPr>
          <a:xfrm>
            <a:off x="4765040" y="2692400"/>
            <a:ext cx="2444115" cy="645160"/>
          </a:xfrm>
          <a:prstGeom prst="rect">
            <a:avLst/>
          </a:prstGeom>
          <a:noFill/>
        </p:spPr>
        <p:txBody>
          <a:bodyPr wrap="square" rtlCol="0">
            <a:spAutoFit/>
          </a:bodyPr>
          <a:p>
            <a:pPr algn="l"/>
            <a:r>
              <a:rPr lang="zh-CN" altLang="en-US" b="1">
                <a:solidFill>
                  <a:schemeClr val="bg1"/>
                </a:solidFill>
              </a:rPr>
              <a:t>一、语言的连贯性，声画和谐</a:t>
            </a:r>
            <a:endParaRPr lang="zh-CN" altLang="en-US" b="1">
              <a:solidFill>
                <a:schemeClr val="bg1"/>
              </a:solidFill>
            </a:endParaRPr>
          </a:p>
        </p:txBody>
      </p:sp>
      <p:sp>
        <p:nvSpPr>
          <p:cNvPr id="6" name="文本框 5"/>
          <p:cNvSpPr txBox="1"/>
          <p:nvPr/>
        </p:nvSpPr>
        <p:spPr>
          <a:xfrm rot="18000000">
            <a:off x="5689600" y="4314190"/>
            <a:ext cx="2444115" cy="368300"/>
          </a:xfrm>
          <a:prstGeom prst="rect">
            <a:avLst/>
          </a:prstGeom>
          <a:noFill/>
        </p:spPr>
        <p:txBody>
          <a:bodyPr wrap="square" rtlCol="0">
            <a:spAutoFit/>
          </a:bodyPr>
          <a:p>
            <a:pPr algn="l"/>
            <a:r>
              <a:rPr lang="zh-CN" altLang="en-US" b="1">
                <a:solidFill>
                  <a:schemeClr val="bg1"/>
                </a:solidFill>
              </a:rPr>
              <a:t>三、语言的简练概括</a:t>
            </a:r>
            <a:endParaRPr lang="zh-CN" altLang="en-US" b="1">
              <a:solidFill>
                <a:schemeClr val="bg1"/>
              </a:solidFill>
            </a:endParaRPr>
          </a:p>
        </p:txBody>
      </p:sp>
      <p:sp>
        <p:nvSpPr>
          <p:cNvPr id="8" name="文本框 7"/>
          <p:cNvSpPr txBox="1"/>
          <p:nvPr/>
        </p:nvSpPr>
        <p:spPr>
          <a:xfrm rot="2940000">
            <a:off x="3320415" y="4413250"/>
            <a:ext cx="2444115" cy="645160"/>
          </a:xfrm>
          <a:prstGeom prst="rect">
            <a:avLst/>
          </a:prstGeom>
          <a:noFill/>
        </p:spPr>
        <p:txBody>
          <a:bodyPr wrap="square" rtlCol="0">
            <a:spAutoFit/>
          </a:bodyPr>
          <a:p>
            <a:pPr algn="l"/>
            <a:r>
              <a:rPr lang="zh-CN" altLang="en-US" b="1">
                <a:solidFill>
                  <a:schemeClr val="bg1"/>
                </a:solidFill>
              </a:rPr>
              <a:t>二、语言的口语化、通俗化</a:t>
            </a:r>
            <a:endParaRPr lang="zh-CN" altLang="en-US" b="1">
              <a:solidFill>
                <a:schemeClr val="bg1"/>
              </a:solidFill>
            </a:endParaRPr>
          </a:p>
        </p:txBody>
      </p:sp>
      <p:sp>
        <p:nvSpPr>
          <p:cNvPr id="9" name="文本框 8"/>
          <p:cNvSpPr txBox="1"/>
          <p:nvPr/>
        </p:nvSpPr>
        <p:spPr>
          <a:xfrm>
            <a:off x="1186815" y="1322705"/>
            <a:ext cx="1494790" cy="368300"/>
          </a:xfrm>
          <a:prstGeom prst="rect">
            <a:avLst/>
          </a:prstGeom>
          <a:noFill/>
        </p:spPr>
        <p:txBody>
          <a:bodyPr wrap="square" rtlCol="0">
            <a:spAutoFit/>
          </a:bodyPr>
          <a:p>
            <a:r>
              <a:rPr lang="zh-CN" altLang="en-US"/>
              <a:t>活动指导</a:t>
            </a:r>
            <a:endParaRPr lang="zh-CN" altLang="en-US"/>
          </a:p>
        </p:txBody>
      </p:sp>
      <p:sp>
        <p:nvSpPr>
          <p:cNvPr id="32" name="菱形 31"/>
          <p:cNvSpPr/>
          <p:nvPr>
            <p:custDataLst>
              <p:tags r:id="rId2"/>
            </p:custDataLst>
          </p:nvPr>
        </p:nvSpPr>
        <p:spPr>
          <a:xfrm rot="16200000">
            <a:off x="4353196" y="3183258"/>
            <a:ext cx="757380" cy="1380401"/>
          </a:xfrm>
          <a:prstGeom prst="diamond">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33" name="平行四边形 32"/>
          <p:cNvSpPr/>
          <p:nvPr>
            <p:custDataLst>
              <p:tags r:id="rId3"/>
            </p:custDataLst>
          </p:nvPr>
        </p:nvSpPr>
        <p:spPr>
          <a:xfrm rot="16200000">
            <a:off x="4074347" y="3839714"/>
            <a:ext cx="624877" cy="690201"/>
          </a:xfrm>
          <a:prstGeom prst="parallelogram">
            <a:avLst>
              <a:gd name="adj" fmla="val 60623"/>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34" name="平行四边形 33"/>
          <p:cNvSpPr/>
          <p:nvPr>
            <p:custDataLst>
              <p:tags r:id="rId4"/>
            </p:custDataLst>
          </p:nvPr>
        </p:nvSpPr>
        <p:spPr>
          <a:xfrm rot="16200000" flipV="1">
            <a:off x="4764548" y="3839714"/>
            <a:ext cx="624877" cy="690201"/>
          </a:xfrm>
          <a:prstGeom prst="parallelogram">
            <a:avLst>
              <a:gd name="adj" fmla="val 60623"/>
            </a:avLst>
          </a:pr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 name="菱形 25"/>
          <p:cNvSpPr/>
          <p:nvPr>
            <p:custDataLst>
              <p:tags r:id="rId5"/>
            </p:custDataLst>
          </p:nvPr>
        </p:nvSpPr>
        <p:spPr>
          <a:xfrm rot="16200000">
            <a:off x="5196518" y="2581741"/>
            <a:ext cx="757380" cy="1380401"/>
          </a:xfrm>
          <a:prstGeom prst="diamond">
            <a:avLst/>
          </a:prstGeom>
          <a:solidFill>
            <a:srgbClr val="3498D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 name="平行四边形 26"/>
          <p:cNvSpPr/>
          <p:nvPr>
            <p:custDataLst>
              <p:tags r:id="rId6"/>
            </p:custDataLst>
          </p:nvPr>
        </p:nvSpPr>
        <p:spPr>
          <a:xfrm rot="16200000">
            <a:off x="4917669" y="3238197"/>
            <a:ext cx="624877" cy="690201"/>
          </a:xfrm>
          <a:prstGeom prst="parallelogram">
            <a:avLst>
              <a:gd name="adj" fmla="val 60623"/>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8" name="平行四边形 27"/>
          <p:cNvSpPr/>
          <p:nvPr>
            <p:custDataLst>
              <p:tags r:id="rId7"/>
            </p:custDataLst>
          </p:nvPr>
        </p:nvSpPr>
        <p:spPr>
          <a:xfrm rot="16200000" flipV="1">
            <a:off x="5607870" y="3238197"/>
            <a:ext cx="624877" cy="690201"/>
          </a:xfrm>
          <a:prstGeom prst="parallelogram">
            <a:avLst>
              <a:gd name="adj" fmla="val 60623"/>
            </a:avLst>
          </a:pr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cxnSp>
        <p:nvCxnSpPr>
          <p:cNvPr id="3" name="肘形连接符 2"/>
          <p:cNvCxnSpPr/>
          <p:nvPr>
            <p:custDataLst>
              <p:tags r:id="rId8"/>
            </p:custDataLst>
          </p:nvPr>
        </p:nvCxnSpPr>
        <p:spPr>
          <a:xfrm>
            <a:off x="5577897" y="2825115"/>
            <a:ext cx="3202940" cy="49530"/>
          </a:xfrm>
          <a:prstGeom prst="bentConnector3">
            <a:avLst>
              <a:gd name="adj1" fmla="val 50020"/>
            </a:avLst>
          </a:prstGeom>
          <a:ln w="19050">
            <a:solidFill>
              <a:srgbClr val="3498DB"/>
            </a:solidFill>
            <a:headEnd type="oval"/>
            <a:tailEnd type="oval"/>
          </a:ln>
        </p:spPr>
        <p:style>
          <a:lnRef idx="1">
            <a:srgbClr val="1F74AD"/>
          </a:lnRef>
          <a:fillRef idx="0">
            <a:srgbClr val="1F74AD"/>
          </a:fillRef>
          <a:effectRef idx="0">
            <a:srgbClr val="1F74AD"/>
          </a:effectRef>
          <a:fontRef idx="minor">
            <a:srgbClr val="000000"/>
          </a:fontRef>
        </p:style>
      </p:cxnSp>
      <p:cxnSp>
        <p:nvCxnSpPr>
          <p:cNvPr id="10" name="肘形连接符 9"/>
          <p:cNvCxnSpPr/>
          <p:nvPr>
            <p:custDataLst>
              <p:tags r:id="rId9"/>
            </p:custDataLst>
          </p:nvPr>
        </p:nvCxnSpPr>
        <p:spPr>
          <a:xfrm rot="10800000">
            <a:off x="3188392" y="2874010"/>
            <a:ext cx="1554480" cy="554355"/>
          </a:xfrm>
          <a:prstGeom prst="bentConnector3">
            <a:avLst>
              <a:gd name="adj1" fmla="val 50000"/>
            </a:avLst>
          </a:prstGeom>
          <a:ln w="19050">
            <a:solidFill>
              <a:srgbClr val="1F74AD"/>
            </a:solidFill>
            <a:headEnd type="oval"/>
            <a:tailEnd type="oval"/>
          </a:ln>
        </p:spPr>
        <p:style>
          <a:lnRef idx="1">
            <a:srgbClr val="1F74AD"/>
          </a:lnRef>
          <a:fillRef idx="0">
            <a:srgbClr val="1F74AD"/>
          </a:fillRef>
          <a:effectRef idx="0">
            <a:srgbClr val="1F74AD"/>
          </a:effectRef>
          <a:fontRef idx="minor">
            <a:srgbClr val="000000"/>
          </a:fontRef>
        </p:style>
      </p:cxnSp>
      <p:sp>
        <p:nvSpPr>
          <p:cNvPr id="38" name="菱形 37"/>
          <p:cNvSpPr/>
          <p:nvPr>
            <p:custDataLst>
              <p:tags r:id="rId10"/>
            </p:custDataLst>
          </p:nvPr>
        </p:nvSpPr>
        <p:spPr>
          <a:xfrm rot="16200000">
            <a:off x="5259541" y="3780005"/>
            <a:ext cx="757380" cy="1380401"/>
          </a:xfrm>
          <a:prstGeom prst="diamond">
            <a:avLst/>
          </a:prstGeom>
          <a:solidFill>
            <a:srgbClr val="1AA3AA">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1" name="平行四边形 10"/>
          <p:cNvSpPr/>
          <p:nvPr>
            <p:custDataLst>
              <p:tags r:id="rId11"/>
            </p:custDataLst>
          </p:nvPr>
        </p:nvSpPr>
        <p:spPr>
          <a:xfrm rot="16200000">
            <a:off x="4980692" y="4436461"/>
            <a:ext cx="624877" cy="690201"/>
          </a:xfrm>
          <a:prstGeom prst="parallelogram">
            <a:avLst>
              <a:gd name="adj" fmla="val 60623"/>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40" name="平行四边形 39"/>
          <p:cNvSpPr/>
          <p:nvPr>
            <p:custDataLst>
              <p:tags r:id="rId12"/>
            </p:custDataLst>
          </p:nvPr>
        </p:nvSpPr>
        <p:spPr>
          <a:xfrm rot="16200000" flipV="1">
            <a:off x="5670893" y="4436461"/>
            <a:ext cx="624877" cy="690201"/>
          </a:xfrm>
          <a:prstGeom prst="parallelogram">
            <a:avLst>
              <a:gd name="adj" fmla="val 60623"/>
            </a:avLst>
          </a:pr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cxnSp>
        <p:nvCxnSpPr>
          <p:cNvPr id="41" name="肘形连接符 9"/>
          <p:cNvCxnSpPr/>
          <p:nvPr>
            <p:custDataLst>
              <p:tags r:id="rId13"/>
            </p:custDataLst>
          </p:nvPr>
        </p:nvCxnSpPr>
        <p:spPr>
          <a:xfrm rot="10800000">
            <a:off x="3187757" y="4293235"/>
            <a:ext cx="1765935" cy="579755"/>
          </a:xfrm>
          <a:prstGeom prst="bentConnector3">
            <a:avLst>
              <a:gd name="adj1" fmla="val 49982"/>
            </a:avLst>
          </a:prstGeom>
          <a:ln w="19050">
            <a:solidFill>
              <a:srgbClr val="1AA3AA"/>
            </a:solidFill>
            <a:headEnd type="oval"/>
            <a:tailEnd type="oval"/>
          </a:ln>
        </p:spPr>
        <p:style>
          <a:lnRef idx="1">
            <a:srgbClr val="1F74AD"/>
          </a:lnRef>
          <a:fillRef idx="0">
            <a:srgbClr val="1F74AD"/>
          </a:fillRef>
          <a:effectRef idx="0">
            <a:srgbClr val="1F74AD"/>
          </a:effectRef>
          <a:fontRef idx="minor">
            <a:srgbClr val="000000"/>
          </a:fontRef>
        </p:style>
      </p:cxnSp>
      <p:sp>
        <p:nvSpPr>
          <p:cNvPr id="20" name="文本框 19"/>
          <p:cNvSpPr txBox="1"/>
          <p:nvPr>
            <p:custDataLst>
              <p:tags r:id="rId14"/>
            </p:custDataLst>
          </p:nvPr>
        </p:nvSpPr>
        <p:spPr bwMode="auto">
          <a:xfrm>
            <a:off x="443865" y="2689860"/>
            <a:ext cx="2957830" cy="739140"/>
          </a:xfrm>
          <a:prstGeom prst="rect">
            <a:avLst/>
          </a:prstGeom>
          <a:noFill/>
        </p:spPr>
        <p:txBody>
          <a:bodyPr wrap="square" lIns="90000" tIns="46800" rIns="90000" bIns="0" anchor="b" anchorCtr="0"/>
          <a:p>
            <a:pPr algn="l" latinLnBrk="0">
              <a:lnSpc>
                <a:spcPct val="120000"/>
              </a:lnSpc>
            </a:pPr>
            <a:r>
              <a:rPr lang="zh-CN" altLang="en-US" sz="1600" b="1" spc="300">
                <a:solidFill>
                  <a:srgbClr val="1F74AD"/>
                </a:solidFill>
                <a:effectLst/>
                <a:latin typeface="Arial" panose="020B0604020202020204" pitchFamily="34" charset="0"/>
                <a:ea typeface="黑体" panose="02010609060101010101" charset="-122"/>
                <a:cs typeface="+mn-ea"/>
                <a:sym typeface="Arial" panose="020B0604020202020204" pitchFamily="34" charset="0"/>
              </a:rPr>
              <a:t>1. 所有活动在学校学生会、团委会的指导下开展。</a:t>
            </a:r>
            <a:endParaRPr lang="zh-CN" altLang="en-US" sz="1600" b="1" spc="300">
              <a:solidFill>
                <a:srgbClr val="1F74AD"/>
              </a:solidFill>
              <a:effectLst/>
              <a:latin typeface="Arial" panose="020B0604020202020204" pitchFamily="34" charset="0"/>
              <a:ea typeface="黑体" panose="02010609060101010101" charset="-122"/>
              <a:cs typeface="+mn-ea"/>
              <a:sym typeface="Arial" panose="020B0604020202020204" pitchFamily="34" charset="0"/>
            </a:endParaRPr>
          </a:p>
        </p:txBody>
      </p:sp>
      <p:sp>
        <p:nvSpPr>
          <p:cNvPr id="22" name="文本框 21"/>
          <p:cNvSpPr txBox="1"/>
          <p:nvPr>
            <p:custDataLst>
              <p:tags r:id="rId15"/>
            </p:custDataLst>
          </p:nvPr>
        </p:nvSpPr>
        <p:spPr bwMode="auto">
          <a:xfrm>
            <a:off x="8780780" y="2560320"/>
            <a:ext cx="3091815" cy="998220"/>
          </a:xfrm>
          <a:prstGeom prst="rect">
            <a:avLst/>
          </a:prstGeom>
          <a:noFill/>
        </p:spPr>
        <p:txBody>
          <a:bodyPr wrap="square" lIns="90000" tIns="46800" rIns="90000" bIns="0" anchor="b" anchorCtr="0"/>
          <a:p>
            <a:pPr algn="l" latinLnBrk="0">
              <a:lnSpc>
                <a:spcPct val="120000"/>
              </a:lnSpc>
            </a:pPr>
            <a:r>
              <a:rPr lang="zh-CN" altLang="en-US" sz="1600" b="1" spc="300">
                <a:solidFill>
                  <a:srgbClr val="3498DB"/>
                </a:solidFill>
                <a:effectLst/>
                <a:latin typeface="Arial" panose="020B0604020202020204" pitchFamily="34" charset="0"/>
                <a:ea typeface="黑体" panose="02010609060101010101" charset="-122"/>
                <a:cs typeface="+mn-ea"/>
                <a:sym typeface="Arial" panose="020B0604020202020204" pitchFamily="34" charset="0"/>
              </a:rPr>
              <a:t>2. 各项活动的具体安排详见后续通知。请按通知进行各班级的具体指导。</a:t>
            </a:r>
            <a:endParaRPr lang="zh-CN" altLang="en-US" sz="1600" b="1" spc="300">
              <a:solidFill>
                <a:srgbClr val="3498DB"/>
              </a:solidFill>
              <a:effectLst/>
              <a:latin typeface="Arial" panose="020B0604020202020204" pitchFamily="34" charset="0"/>
              <a:ea typeface="黑体" panose="02010609060101010101" charset="-122"/>
              <a:cs typeface="+mn-ea"/>
              <a:sym typeface="Arial" panose="020B0604020202020204" pitchFamily="34" charset="0"/>
            </a:endParaRPr>
          </a:p>
        </p:txBody>
      </p:sp>
      <p:sp>
        <p:nvSpPr>
          <p:cNvPr id="24" name="文本框 23"/>
          <p:cNvSpPr txBox="1"/>
          <p:nvPr>
            <p:custDataLst>
              <p:tags r:id="rId16"/>
            </p:custDataLst>
          </p:nvPr>
        </p:nvSpPr>
        <p:spPr bwMode="auto">
          <a:xfrm>
            <a:off x="443865" y="4109085"/>
            <a:ext cx="2744470" cy="984885"/>
          </a:xfrm>
          <a:prstGeom prst="rect">
            <a:avLst/>
          </a:prstGeom>
          <a:noFill/>
        </p:spPr>
        <p:txBody>
          <a:bodyPr wrap="square" lIns="90000" tIns="46800" rIns="90000" bIns="0" anchor="b" anchorCtr="0">
            <a:normAutofit fontScale="90000"/>
          </a:bodyPr>
          <a:p>
            <a:pPr algn="l" latinLnBrk="0">
              <a:lnSpc>
                <a:spcPct val="120000"/>
              </a:lnSpc>
            </a:pPr>
            <a:r>
              <a:rPr lang="zh-CN" altLang="en-US" b="1" spc="300">
                <a:solidFill>
                  <a:srgbClr val="1AA3AA"/>
                </a:solidFill>
                <a:effectLst/>
                <a:latin typeface="Arial" panose="020B0604020202020204" pitchFamily="34" charset="0"/>
                <a:ea typeface="黑体" panose="02010609060101010101" charset="-122"/>
                <a:cs typeface="+mn-ea"/>
                <a:sym typeface="Arial" panose="020B0604020202020204" pitchFamily="34" charset="0"/>
              </a:rPr>
              <a:t>3. 颁奖活动统一安排在本届电影节闭幕晚会上进行。</a:t>
            </a:r>
            <a:endParaRPr lang="zh-CN" altLang="en-US" b="1" spc="300">
              <a:solidFill>
                <a:srgbClr val="1AA3AA"/>
              </a:solidFill>
              <a:effectLst/>
              <a:latin typeface="Arial" panose="020B0604020202020204" pitchFamily="34" charset="0"/>
              <a:ea typeface="黑体" panose="02010609060101010101" charset="-122"/>
              <a:cs typeface="+mn-ea"/>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3</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219700" y="3069590"/>
            <a:ext cx="3592830" cy="521970"/>
          </a:xfrm>
          <a:prstGeom prst="rect">
            <a:avLst/>
          </a:prstGeom>
          <a:noFill/>
        </p:spPr>
        <p:txBody>
          <a:bodyPr wrap="square" rtlCol="0">
            <a:spAutoFit/>
          </a:bodyPr>
          <a:lstStyle/>
          <a:p>
            <a:pPr algn="l"/>
            <a:r>
              <a:rPr lang="zh-CN" altLang="en-US" sz="2800" dirty="0">
                <a:solidFill>
                  <a:schemeClr val="tx1">
                    <a:lumMod val="65000"/>
                    <a:lumOff val="35000"/>
                  </a:schemeClr>
                </a:solidFill>
                <a:latin typeface="黑体" panose="02010609060101010101" charset="-122"/>
                <a:ea typeface="黑体" panose="02010609060101010101" charset="-122"/>
              </a:rPr>
              <a:t>说唱艺术的语言审美</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3305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767715" y="1536700"/>
            <a:ext cx="5667375" cy="3415030"/>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说唱艺术是广泛流行于民间的一种文学表现形式，可单口说唱，可多口说唱，可乐器伴奏，可无伴奏。所谓说唱艺术，就是说与唱相结合的一种艺术，是语言艺术同音乐艺术相结合的产物。在说唱艺术的各种形式中，既有“只唱不说”的如牌子曲，也有“只说不唱”的如说书、评话、相声，还有大量“又说又唱”的如弹词、鼓曲等，它们都同语言紧密相关；而且由于曲艺是要叙述（说唱）故事的，语言的功能和意义也就格外突显了出来。从这个意义上说，说唱艺术首先是一种语言艺术。</a:t>
            </a:r>
            <a:endParaRPr lang="zh-CN" altLang="en-US" sz="1600" dirty="0">
              <a:solidFill>
                <a:schemeClr val="tx1">
                  <a:lumMod val="65000"/>
                  <a:lumOff val="35000"/>
                </a:schemeClr>
              </a:solidFill>
              <a:latin typeface="Bahnschrift SemiLight" panose="020B0502040204020203" pitchFamily="34" charset="0"/>
            </a:endParaRPr>
          </a:p>
        </p:txBody>
      </p:sp>
      <p:pic>
        <p:nvPicPr>
          <p:cNvPr id="3" name="图片 2"/>
          <p:cNvPicPr>
            <a:picLocks noChangeAspect="1"/>
          </p:cNvPicPr>
          <p:nvPr/>
        </p:nvPicPr>
        <p:blipFill>
          <a:blip r:embed="rId2"/>
          <a:stretch>
            <a:fillRect/>
          </a:stretch>
        </p:blipFill>
        <p:spPr>
          <a:xfrm>
            <a:off x="6591935" y="1658620"/>
            <a:ext cx="4943475" cy="28575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3305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1123315" y="1536700"/>
            <a:ext cx="5098415" cy="3046095"/>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观看：说唱艺术是镶嵌在艺术史里的一颗宝石。它代表了群众的声音，也在不同的时代里被雅俗共赏着。“说”的部分或轻描淡写，或浓墨重彩，寥寥数笔词意就勾勒出精彩动人的故事；“唱”的旋律，或曼妙婉转或激情澎湃，都从平凡又伟大的生活映射而出。现在我们通过欣赏徐丽仙（图 7-3-1）</a:t>
            </a:r>
            <a:r>
              <a:rPr lang="zh-CN" altLang="en-US" sz="1600" dirty="0">
                <a:solidFill>
                  <a:schemeClr val="tx1">
                    <a:lumMod val="65000"/>
                    <a:lumOff val="35000"/>
                  </a:schemeClr>
                </a:solidFill>
                <a:latin typeface="Bahnschrift SemiLight" panose="020B0502040204020203" pitchFamily="34" charset="0"/>
                <a:hlinkClick r:id="rId2" tooltip="" action="ppaction://hlinkfile"/>
              </a:rPr>
              <a:t>演唱的苏州评弹《情探》</a:t>
            </a:r>
            <a:r>
              <a:rPr lang="zh-CN" altLang="en-US" sz="1600" dirty="0">
                <a:solidFill>
                  <a:schemeClr val="tx1">
                    <a:lumMod val="65000"/>
                    <a:lumOff val="35000"/>
                  </a:schemeClr>
                </a:solidFill>
                <a:latin typeface="Bahnschrift SemiLight" panose="020B0502040204020203" pitchFamily="34" charset="0"/>
              </a:rPr>
              <a:t>和</a:t>
            </a:r>
            <a:r>
              <a:rPr lang="zh-CN" altLang="en-US" sz="1600" dirty="0">
                <a:solidFill>
                  <a:schemeClr val="tx1">
                    <a:lumMod val="65000"/>
                    <a:lumOff val="35000"/>
                  </a:schemeClr>
                </a:solidFill>
                <a:latin typeface="Bahnschrift SemiLight" panose="020B0502040204020203" pitchFamily="34" charset="0"/>
                <a:hlinkClick r:id="rId3" tooltip="" action="ppaction://hlinkfile"/>
              </a:rPr>
              <a:t>说唱《野狼 Disco》</a:t>
            </a:r>
            <a:r>
              <a:rPr lang="zh-CN" altLang="en-US" sz="1600" dirty="0">
                <a:solidFill>
                  <a:schemeClr val="tx1">
                    <a:lumMod val="65000"/>
                    <a:lumOff val="35000"/>
                  </a:schemeClr>
                </a:solidFill>
                <a:latin typeface="Bahnschrift SemiLight" panose="020B0502040204020203" pitchFamily="34" charset="0"/>
              </a:rPr>
              <a:t>，从语言艺术方面感受两种不同样态说唱艺术作品表现的异同。</a:t>
            </a:r>
            <a:endParaRPr lang="zh-CN" altLang="en-US" sz="1600" dirty="0">
              <a:solidFill>
                <a:schemeClr val="tx1">
                  <a:lumMod val="65000"/>
                  <a:lumOff val="35000"/>
                </a:schemeClr>
              </a:solidFill>
              <a:latin typeface="Bahnschrift SemiLight" panose="020B0502040204020203" pitchFamily="34" charset="0"/>
            </a:endParaRPr>
          </a:p>
        </p:txBody>
      </p:sp>
      <p:pic>
        <p:nvPicPr>
          <p:cNvPr id="4" name="图片 3"/>
          <p:cNvPicPr>
            <a:picLocks noChangeAspect="1"/>
          </p:cNvPicPr>
          <p:nvPr/>
        </p:nvPicPr>
        <p:blipFill>
          <a:blip r:embed="rId4"/>
          <a:stretch>
            <a:fillRect/>
          </a:stretch>
        </p:blipFill>
        <p:spPr>
          <a:xfrm>
            <a:off x="6743065" y="1536700"/>
            <a:ext cx="4512310" cy="37312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3305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pic>
        <p:nvPicPr>
          <p:cNvPr id="10" name="图片 9" descr="资源 93"/>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4968415" y="1714500"/>
            <a:ext cx="720090" cy="539750"/>
          </a:xfrm>
          <a:prstGeom prst="rect">
            <a:avLst/>
          </a:prstGeom>
        </p:spPr>
      </p:pic>
      <p:pic>
        <p:nvPicPr>
          <p:cNvPr id="11" name="图片 10" descr="资源 93"/>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flipH="1">
            <a:off x="5688505" y="1714500"/>
            <a:ext cx="720090" cy="539750"/>
          </a:xfrm>
          <a:prstGeom prst="rect">
            <a:avLst/>
          </a:prstGeom>
        </p:spPr>
      </p:pic>
      <p:cxnSp>
        <p:nvCxnSpPr>
          <p:cNvPr id="12" name="直接连接符 11"/>
          <p:cNvCxnSpPr>
            <a:stCxn id="11" idx="3"/>
          </p:cNvCxnSpPr>
          <p:nvPr>
            <p:custDataLst>
              <p:tags r:id="rId6"/>
            </p:custDataLst>
          </p:nvPr>
        </p:nvCxnSpPr>
        <p:spPr>
          <a:xfrm>
            <a:off x="5688505" y="1984375"/>
            <a:ext cx="0" cy="3223260"/>
          </a:xfrm>
          <a:prstGeom prst="line">
            <a:avLst/>
          </a:prstGeom>
          <a:ln w="63500">
            <a:solidFill>
              <a:srgbClr val="B88472">
                <a:lumMod val="75000"/>
              </a:srgbClr>
            </a:solidFill>
          </a:ln>
        </p:spPr>
        <p:style>
          <a:lnRef idx="1">
            <a:srgbClr val="727CA3"/>
          </a:lnRef>
          <a:fillRef idx="0">
            <a:srgbClr val="727CA3"/>
          </a:fillRef>
          <a:effectRef idx="0">
            <a:srgbClr val="727CA3"/>
          </a:effectRef>
          <a:fontRef idx="minor">
            <a:sysClr val="windowText" lastClr="000000"/>
          </a:fontRef>
        </p:style>
      </p:cxnSp>
      <p:pic>
        <p:nvPicPr>
          <p:cNvPr id="13" name="图片 12" descr="资源 93"/>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3768265" y="2464435"/>
            <a:ext cx="1920240" cy="1440180"/>
          </a:xfrm>
          <a:prstGeom prst="rect">
            <a:avLst/>
          </a:prstGeom>
        </p:spPr>
      </p:pic>
      <p:pic>
        <p:nvPicPr>
          <p:cNvPr id="16" name="图片 15" descr="资源 93"/>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flipH="1">
            <a:off x="5688505" y="2464435"/>
            <a:ext cx="1920240" cy="1440180"/>
          </a:xfrm>
          <a:prstGeom prst="rect">
            <a:avLst/>
          </a:prstGeom>
        </p:spPr>
      </p:pic>
      <p:sp>
        <p:nvSpPr>
          <p:cNvPr id="3" name="文本框 2"/>
          <p:cNvSpPr txBox="1"/>
          <p:nvPr>
            <p:custDataLst>
              <p:tags r:id="rId13"/>
            </p:custDataLst>
          </p:nvPr>
        </p:nvSpPr>
        <p:spPr>
          <a:xfrm>
            <a:off x="7781925" y="2418715"/>
            <a:ext cx="3613150" cy="2287905"/>
          </a:xfrm>
          <a:prstGeom prst="rect">
            <a:avLst/>
          </a:prstGeom>
          <a:noFill/>
        </p:spPr>
        <p:txBody>
          <a:bodyPr wrap="square" rtlCol="0" anchor="t"/>
          <a:p>
            <a:pPr algn="just">
              <a:lnSpc>
                <a:spcPct val="120000"/>
              </a:lnSpc>
            </a:pPr>
            <a:r>
              <a:rPr lang="zh-CN" altLang="en-US" sz="1600" b="1" spc="30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讲解：丽调《情探》由著名弹词艺术家徐丽仙（1928—1984）创作（图 7-3-2）。丽调早期唱腔委婉、柔和、清丽，20 世纪 50 年代以后艺术风格逐渐成熟，内容题材的表现力更加丰富。</a:t>
            </a:r>
            <a:endParaRPr lang="zh-CN" altLang="en-US" sz="1600" b="1" spc="30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p:txBody>
      </p:sp>
      <p:sp>
        <p:nvSpPr>
          <p:cNvPr id="35" name="文本框 34"/>
          <p:cNvSpPr txBox="1"/>
          <p:nvPr>
            <p:custDataLst>
              <p:tags r:id="rId14"/>
            </p:custDataLst>
          </p:nvPr>
        </p:nvSpPr>
        <p:spPr>
          <a:xfrm>
            <a:off x="1009015" y="2418715"/>
            <a:ext cx="2546985" cy="1661795"/>
          </a:xfrm>
          <a:prstGeom prst="rect">
            <a:avLst/>
          </a:prstGeom>
          <a:noFill/>
        </p:spPr>
        <p:txBody>
          <a:bodyPr wrap="square" rtlCol="0" anchor="t"/>
          <a:p>
            <a:pPr algn="l">
              <a:lnSpc>
                <a:spcPct val="120000"/>
              </a:lnSpc>
            </a:pPr>
            <a:r>
              <a:rPr lang="zh-CN" altLang="en-US" sz="1600" b="1" spc="30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rPr>
              <a:t>讨论：你喜欢弹词吗？听了徐丽仙的说唱，你有什么感受？你喜欢“野狼”吗？说说你的理由。</a:t>
            </a:r>
            <a:endParaRPr lang="zh-CN" altLang="en-US" sz="1600" b="1" spc="300">
              <a:solidFill>
                <a:sysClr val="windowText" lastClr="000000">
                  <a:lumMod val="75000"/>
                  <a:lumOff val="25000"/>
                </a:sysClr>
              </a:solidFill>
              <a:latin typeface="Arial" panose="020B0604020202020204" pitchFamily="34" charset="0"/>
              <a:ea typeface="黑体" panose="02010609060101010101" charset="-122"/>
              <a:sym typeface="Arial" panose="020B0604020202020204" pitchFamily="34" charset="0"/>
            </a:endParaRPr>
          </a:p>
        </p:txBody>
      </p:sp>
      <p:pic>
        <p:nvPicPr>
          <p:cNvPr id="8" name="图片 7" descr="19976619"/>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392470" y="2757805"/>
            <a:ext cx="432000" cy="432000"/>
          </a:xfrm>
          <a:prstGeom prst="rect">
            <a:avLst/>
          </a:prstGeom>
        </p:spPr>
      </p:pic>
      <p:pic>
        <p:nvPicPr>
          <p:cNvPr id="9" name="图片 8" descr="19976631"/>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6552740" y="2757805"/>
            <a:ext cx="432000" cy="4320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文本框 3"/>
          <p:cNvSpPr txBox="1"/>
          <p:nvPr/>
        </p:nvSpPr>
        <p:spPr>
          <a:xfrm>
            <a:off x="739140" y="1397000"/>
            <a:ext cx="6053455" cy="3784600"/>
          </a:xfrm>
          <a:prstGeom prst="rect">
            <a:avLst/>
          </a:prstGeom>
          <a:noFill/>
        </p:spPr>
        <p:txBody>
          <a:bodyPr wrap="square" rtlCol="0">
            <a:spAutoFit/>
          </a:bodyPr>
          <a:p>
            <a:pPr fontAlgn="auto">
              <a:lnSpc>
                <a:spcPct val="150000"/>
              </a:lnSpc>
            </a:pPr>
            <a:r>
              <a:rPr lang="zh-CN" altLang="en-US" sz="1600"/>
              <a:t>2019 年下半年爆红全国的说唱作品《野狼 Disco》在娱乐综艺节目《中国新说唱》中演唱，后被很多歌手翻唱。2020 年初又有改编作品《人民陆军版野狼 Disco》（图 7-3-3）《火箭军版野狼 Disco》《海军版野狼 Disco》等，并在2020 年央视春晚登台演唱。《野狼 Disco》塑造了“老舅”，一个后工业时代的落寞路人，一个带着典型东北幽默的“怂刚”的普通人，一个很土但是很真实的人。《野狼 Disco》（部分词）：“心里的花，我想要带你回家，在那深夜酒吧，哪管它是真是假。请你尽情摇摆，忘记钟意的他。你系最迷人噶，你知道吗？这是最好的时代，这是最爱的时代，前面哪里来的大井盖，我拿脚往里迈。</a:t>
            </a:r>
            <a:endParaRPr lang="zh-CN" altLang="en-US" sz="1600"/>
          </a:p>
        </p:txBody>
      </p:sp>
      <p:pic>
        <p:nvPicPr>
          <p:cNvPr id="5" name="图片 4"/>
          <p:cNvPicPr>
            <a:picLocks noChangeAspect="1"/>
          </p:cNvPicPr>
          <p:nvPr/>
        </p:nvPicPr>
        <p:blipFill>
          <a:blip r:embed="rId2"/>
          <a:stretch>
            <a:fillRect/>
          </a:stretch>
        </p:blipFill>
        <p:spPr>
          <a:xfrm>
            <a:off x="6792595" y="1397000"/>
            <a:ext cx="4724400" cy="36099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784350" y="882015"/>
            <a:ext cx="3669665" cy="368300"/>
          </a:xfrm>
          <a:prstGeom prst="rect">
            <a:avLst/>
          </a:prstGeom>
          <a:noFill/>
        </p:spPr>
        <p:txBody>
          <a:bodyPr wrap="square" rtlCol="0">
            <a:spAutoFit/>
          </a:bodyPr>
          <a:p>
            <a:r>
              <a:rPr lang="zh-CN" altLang="en-US">
                <a:solidFill>
                  <a:schemeClr val="accent2">
                    <a:lumMod val="75000"/>
                  </a:schemeClr>
                </a:solidFill>
              </a:rPr>
              <a:t>中国说唱艺术的发展及其特点</a:t>
            </a:r>
            <a:endParaRPr lang="zh-CN" altLang="en-US">
              <a:solidFill>
                <a:schemeClr val="accent2">
                  <a:lumMod val="75000"/>
                </a:schemeClr>
              </a:solidFill>
            </a:endParaRPr>
          </a:p>
        </p:txBody>
      </p:sp>
      <p:sp>
        <p:nvSpPr>
          <p:cNvPr id="6" name="任意多边形 5"/>
          <p:cNvSpPr/>
          <p:nvPr>
            <p:custDataLst>
              <p:tags r:id="rId2"/>
            </p:custDataLst>
          </p:nvPr>
        </p:nvSpPr>
        <p:spPr bwMode="auto">
          <a:xfrm>
            <a:off x="4072127" y="2577168"/>
            <a:ext cx="678088" cy="786993"/>
          </a:xfrm>
          <a:custGeom>
            <a:avLst/>
            <a:gdLst>
              <a:gd name="T0" fmla="*/ 0 w 247"/>
              <a:gd name="T1" fmla="*/ 122 h 286"/>
              <a:gd name="T2" fmla="*/ 28 w 247"/>
              <a:gd name="T3" fmla="*/ 239 h 286"/>
              <a:gd name="T4" fmla="*/ 247 w 247"/>
              <a:gd name="T5" fmla="*/ 20 h 286"/>
              <a:gd name="T6" fmla="*/ 6 w 247"/>
              <a:gd name="T7" fmla="*/ 76 h 286"/>
              <a:gd name="T8" fmla="*/ 0 w 247"/>
              <a:gd name="T9" fmla="*/ 122 h 286"/>
            </a:gdLst>
            <a:ahLst/>
            <a:cxnLst>
              <a:cxn ang="0">
                <a:pos x="T0" y="T1"/>
              </a:cxn>
              <a:cxn ang="0">
                <a:pos x="T2" y="T3"/>
              </a:cxn>
              <a:cxn ang="0">
                <a:pos x="T4" y="T5"/>
              </a:cxn>
              <a:cxn ang="0">
                <a:pos x="T6" y="T7"/>
              </a:cxn>
              <a:cxn ang="0">
                <a:pos x="T8" y="T9"/>
              </a:cxn>
            </a:cxnLst>
            <a:rect l="0" t="0" r="r" b="b"/>
            <a:pathLst>
              <a:path w="247" h="286">
                <a:moveTo>
                  <a:pt x="0" y="122"/>
                </a:moveTo>
                <a:cubicBezTo>
                  <a:pt x="0" y="122"/>
                  <a:pt x="6" y="192"/>
                  <a:pt x="28" y="239"/>
                </a:cubicBezTo>
                <a:cubicBezTo>
                  <a:pt x="50" y="286"/>
                  <a:pt x="247" y="20"/>
                  <a:pt x="247" y="20"/>
                </a:cubicBezTo>
                <a:cubicBezTo>
                  <a:pt x="247" y="20"/>
                  <a:pt x="37" y="0"/>
                  <a:pt x="6" y="76"/>
                </a:cubicBezTo>
                <a:cubicBezTo>
                  <a:pt x="0" y="122"/>
                  <a:pt x="0" y="122"/>
                  <a:pt x="0" y="122"/>
                </a:cubicBezTo>
              </a:path>
            </a:pathLst>
          </a:custGeom>
          <a:solidFill>
            <a:srgbClr val="1F74AD">
              <a:lumMod val="75000"/>
            </a:srgbClr>
          </a:solidFill>
          <a:ln>
            <a:noFill/>
          </a:ln>
        </p:spPr>
        <p:txBody>
          <a:bodyPr wrap="square" lIns="91440" tIns="45720" rIns="91440" bIns="45720" anchor="ctr">
            <a:normAutofit/>
          </a:bodyPr>
          <a:lstStyle/>
          <a:p>
            <a:pPr algn="ctr"/>
            <a:endParaRPr>
              <a:latin typeface="黑体" panose="02010609060101010101" charset="-122"/>
              <a:ea typeface="黑体" panose="02010609060101010101" charset="-122"/>
            </a:endParaRPr>
          </a:p>
        </p:txBody>
      </p:sp>
      <p:sp>
        <p:nvSpPr>
          <p:cNvPr id="8" name="任意多边形 7"/>
          <p:cNvSpPr/>
          <p:nvPr>
            <p:custDataLst>
              <p:tags r:id="rId3"/>
            </p:custDataLst>
          </p:nvPr>
        </p:nvSpPr>
        <p:spPr bwMode="auto">
          <a:xfrm>
            <a:off x="4961746" y="5049104"/>
            <a:ext cx="784938" cy="682197"/>
          </a:xfrm>
          <a:custGeom>
            <a:avLst/>
            <a:gdLst>
              <a:gd name="T0" fmla="*/ 122 w 286"/>
              <a:gd name="T1" fmla="*/ 248 h 248"/>
              <a:gd name="T2" fmla="*/ 239 w 286"/>
              <a:gd name="T3" fmla="*/ 219 h 248"/>
              <a:gd name="T4" fmla="*/ 20 w 286"/>
              <a:gd name="T5" fmla="*/ 0 h 248"/>
              <a:gd name="T6" fmla="*/ 76 w 286"/>
              <a:gd name="T7" fmla="*/ 241 h 248"/>
              <a:gd name="T8" fmla="*/ 122 w 286"/>
              <a:gd name="T9" fmla="*/ 248 h 248"/>
            </a:gdLst>
            <a:ahLst/>
            <a:cxnLst>
              <a:cxn ang="0">
                <a:pos x="T0" y="T1"/>
              </a:cxn>
              <a:cxn ang="0">
                <a:pos x="T2" y="T3"/>
              </a:cxn>
              <a:cxn ang="0">
                <a:pos x="T4" y="T5"/>
              </a:cxn>
              <a:cxn ang="0">
                <a:pos x="T6" y="T7"/>
              </a:cxn>
              <a:cxn ang="0">
                <a:pos x="T8" y="T9"/>
              </a:cxn>
            </a:cxnLst>
            <a:rect l="0" t="0" r="r" b="b"/>
            <a:pathLst>
              <a:path w="286" h="248">
                <a:moveTo>
                  <a:pt x="122" y="248"/>
                </a:moveTo>
                <a:cubicBezTo>
                  <a:pt x="122" y="248"/>
                  <a:pt x="192" y="241"/>
                  <a:pt x="239" y="219"/>
                </a:cubicBezTo>
                <a:cubicBezTo>
                  <a:pt x="286" y="197"/>
                  <a:pt x="20" y="0"/>
                  <a:pt x="20" y="0"/>
                </a:cubicBezTo>
                <a:cubicBezTo>
                  <a:pt x="20" y="0"/>
                  <a:pt x="0" y="210"/>
                  <a:pt x="76" y="241"/>
                </a:cubicBezTo>
                <a:cubicBezTo>
                  <a:pt x="122" y="248"/>
                  <a:pt x="122" y="248"/>
                  <a:pt x="122" y="248"/>
                </a:cubicBezTo>
              </a:path>
            </a:pathLst>
          </a:custGeom>
          <a:solidFill>
            <a:srgbClr val="69A35B">
              <a:lumMod val="75000"/>
            </a:srgbClr>
          </a:solidFill>
          <a:ln>
            <a:noFill/>
          </a:ln>
        </p:spPr>
        <p:txBody>
          <a:bodyPr wrap="square" lIns="91440" tIns="45720" rIns="91440" bIns="45720" anchor="ctr">
            <a:normAutofit/>
          </a:bodyPr>
          <a:lstStyle/>
          <a:p>
            <a:pPr algn="ctr"/>
            <a:endParaRPr>
              <a:latin typeface="黑体" panose="02010609060101010101" charset="-122"/>
              <a:ea typeface="黑体" panose="02010609060101010101" charset="-122"/>
            </a:endParaRPr>
          </a:p>
        </p:txBody>
      </p:sp>
      <p:sp>
        <p:nvSpPr>
          <p:cNvPr id="9" name="任意多边形 8"/>
          <p:cNvSpPr/>
          <p:nvPr>
            <p:custDataLst>
              <p:tags r:id="rId4"/>
            </p:custDataLst>
          </p:nvPr>
        </p:nvSpPr>
        <p:spPr bwMode="auto">
          <a:xfrm>
            <a:off x="7433685" y="4062795"/>
            <a:ext cx="680143" cy="789047"/>
          </a:xfrm>
          <a:custGeom>
            <a:avLst/>
            <a:gdLst>
              <a:gd name="T0" fmla="*/ 248 w 248"/>
              <a:gd name="T1" fmla="*/ 164 h 287"/>
              <a:gd name="T2" fmla="*/ 219 w 248"/>
              <a:gd name="T3" fmla="*/ 48 h 287"/>
              <a:gd name="T4" fmla="*/ 0 w 248"/>
              <a:gd name="T5" fmla="*/ 266 h 287"/>
              <a:gd name="T6" fmla="*/ 241 w 248"/>
              <a:gd name="T7" fmla="*/ 210 h 287"/>
              <a:gd name="T8" fmla="*/ 248 w 248"/>
              <a:gd name="T9" fmla="*/ 164 h 287"/>
            </a:gdLst>
            <a:ahLst/>
            <a:cxnLst>
              <a:cxn ang="0">
                <a:pos x="T0" y="T1"/>
              </a:cxn>
              <a:cxn ang="0">
                <a:pos x="T2" y="T3"/>
              </a:cxn>
              <a:cxn ang="0">
                <a:pos x="T4" y="T5"/>
              </a:cxn>
              <a:cxn ang="0">
                <a:pos x="T6" y="T7"/>
              </a:cxn>
              <a:cxn ang="0">
                <a:pos x="T8" y="T9"/>
              </a:cxn>
            </a:cxnLst>
            <a:rect l="0" t="0" r="r" b="b"/>
            <a:pathLst>
              <a:path w="248" h="287">
                <a:moveTo>
                  <a:pt x="248" y="164"/>
                </a:moveTo>
                <a:cubicBezTo>
                  <a:pt x="248" y="164"/>
                  <a:pt x="241" y="95"/>
                  <a:pt x="219" y="48"/>
                </a:cubicBezTo>
                <a:cubicBezTo>
                  <a:pt x="197" y="0"/>
                  <a:pt x="0" y="266"/>
                  <a:pt x="0" y="266"/>
                </a:cubicBezTo>
                <a:cubicBezTo>
                  <a:pt x="0" y="266"/>
                  <a:pt x="210" y="287"/>
                  <a:pt x="241" y="210"/>
                </a:cubicBezTo>
                <a:cubicBezTo>
                  <a:pt x="248" y="164"/>
                  <a:pt x="248" y="164"/>
                  <a:pt x="248" y="164"/>
                </a:cubicBezTo>
              </a:path>
            </a:pathLst>
          </a:custGeom>
          <a:solidFill>
            <a:srgbClr val="1AA3AA">
              <a:lumMod val="75000"/>
            </a:srgbClr>
          </a:solidFill>
          <a:ln>
            <a:noFill/>
          </a:ln>
        </p:spPr>
        <p:txBody>
          <a:bodyPr wrap="square" lIns="91440" tIns="45720" rIns="91440" bIns="45720" anchor="ctr">
            <a:normAutofit/>
          </a:bodyPr>
          <a:lstStyle/>
          <a:p>
            <a:pPr algn="ctr"/>
            <a:endParaRPr>
              <a:latin typeface="黑体" panose="02010609060101010101" charset="-122"/>
              <a:ea typeface="黑体" panose="02010609060101010101" charset="-122"/>
            </a:endParaRPr>
          </a:p>
        </p:txBody>
      </p:sp>
      <p:sp>
        <p:nvSpPr>
          <p:cNvPr id="10" name="任意多边形 9"/>
          <p:cNvSpPr/>
          <p:nvPr>
            <p:custDataLst>
              <p:tags r:id="rId5"/>
            </p:custDataLst>
          </p:nvPr>
        </p:nvSpPr>
        <p:spPr bwMode="auto">
          <a:xfrm>
            <a:off x="6449430" y="1699764"/>
            <a:ext cx="784938" cy="678088"/>
          </a:xfrm>
          <a:custGeom>
            <a:avLst/>
            <a:gdLst>
              <a:gd name="T0" fmla="*/ 163 w 286"/>
              <a:gd name="T1" fmla="*/ 0 h 247"/>
              <a:gd name="T2" fmla="*/ 47 w 286"/>
              <a:gd name="T3" fmla="*/ 28 h 247"/>
              <a:gd name="T4" fmla="*/ 266 w 286"/>
              <a:gd name="T5" fmla="*/ 247 h 247"/>
              <a:gd name="T6" fmla="*/ 209 w 286"/>
              <a:gd name="T7" fmla="*/ 6 h 247"/>
              <a:gd name="T8" fmla="*/ 163 w 286"/>
              <a:gd name="T9" fmla="*/ 0 h 247"/>
            </a:gdLst>
            <a:ahLst/>
            <a:cxnLst>
              <a:cxn ang="0">
                <a:pos x="T0" y="T1"/>
              </a:cxn>
              <a:cxn ang="0">
                <a:pos x="T2" y="T3"/>
              </a:cxn>
              <a:cxn ang="0">
                <a:pos x="T4" y="T5"/>
              </a:cxn>
              <a:cxn ang="0">
                <a:pos x="T6" y="T7"/>
              </a:cxn>
              <a:cxn ang="0">
                <a:pos x="T8" y="T9"/>
              </a:cxn>
            </a:cxnLst>
            <a:rect l="0" t="0" r="r" b="b"/>
            <a:pathLst>
              <a:path w="286" h="247">
                <a:moveTo>
                  <a:pt x="163" y="0"/>
                </a:moveTo>
                <a:cubicBezTo>
                  <a:pt x="163" y="0"/>
                  <a:pt x="94" y="6"/>
                  <a:pt x="47" y="28"/>
                </a:cubicBezTo>
                <a:cubicBezTo>
                  <a:pt x="0" y="50"/>
                  <a:pt x="266" y="247"/>
                  <a:pt x="266" y="247"/>
                </a:cubicBezTo>
                <a:cubicBezTo>
                  <a:pt x="266" y="247"/>
                  <a:pt x="286" y="37"/>
                  <a:pt x="209" y="6"/>
                </a:cubicBezTo>
                <a:cubicBezTo>
                  <a:pt x="163" y="0"/>
                  <a:pt x="163" y="0"/>
                  <a:pt x="163" y="0"/>
                </a:cubicBezTo>
              </a:path>
            </a:pathLst>
          </a:custGeom>
          <a:solidFill>
            <a:srgbClr val="3498DB">
              <a:lumMod val="75000"/>
            </a:srgbClr>
          </a:solidFill>
          <a:ln>
            <a:noFill/>
          </a:ln>
        </p:spPr>
        <p:txBody>
          <a:bodyPr wrap="square" lIns="91440" tIns="45720" rIns="91440" bIns="45720" anchor="ctr">
            <a:normAutofit/>
          </a:bodyPr>
          <a:lstStyle/>
          <a:p>
            <a:pPr algn="ctr"/>
            <a:endParaRPr>
              <a:latin typeface="黑体" panose="02010609060101010101" charset="-122"/>
              <a:ea typeface="黑体" panose="02010609060101010101" charset="-122"/>
            </a:endParaRPr>
          </a:p>
        </p:txBody>
      </p:sp>
      <p:pic>
        <p:nvPicPr>
          <p:cNvPr id="11" name="图片 10"/>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3584413" y="1212771"/>
            <a:ext cx="4980864" cy="4980864"/>
          </a:xfrm>
          <a:prstGeom prst="rect">
            <a:avLst/>
          </a:prstGeom>
        </p:spPr>
      </p:pic>
      <p:sp>
        <p:nvSpPr>
          <p:cNvPr id="12" name="任意多边形 11"/>
          <p:cNvSpPr/>
          <p:nvPr>
            <p:custDataLst>
              <p:tags r:id="rId8"/>
            </p:custDataLst>
          </p:nvPr>
        </p:nvSpPr>
        <p:spPr bwMode="auto">
          <a:xfrm>
            <a:off x="4049410" y="1399764"/>
            <a:ext cx="2644543" cy="1543163"/>
          </a:xfrm>
          <a:custGeom>
            <a:avLst/>
            <a:gdLst>
              <a:gd name="T0" fmla="*/ 12 w 963"/>
              <a:gd name="T1" fmla="*/ 551 h 562"/>
              <a:gd name="T2" fmla="*/ 28 w 963"/>
              <a:gd name="T3" fmla="*/ 499 h 562"/>
              <a:gd name="T4" fmla="*/ 113 w 963"/>
              <a:gd name="T5" fmla="*/ 465 h 562"/>
              <a:gd name="T6" fmla="*/ 674 w 963"/>
              <a:gd name="T7" fmla="*/ 465 h 562"/>
              <a:gd name="T8" fmla="*/ 674 w 963"/>
              <a:gd name="T9" fmla="*/ 562 h 562"/>
              <a:gd name="T10" fmla="*/ 963 w 963"/>
              <a:gd name="T11" fmla="*/ 273 h 562"/>
              <a:gd name="T12" fmla="*/ 691 w 963"/>
              <a:gd name="T13" fmla="*/ 0 h 562"/>
              <a:gd name="T14" fmla="*/ 691 w 963"/>
              <a:gd name="T15" fmla="*/ 95 h 562"/>
              <a:gd name="T16" fmla="*/ 434 w 963"/>
              <a:gd name="T17" fmla="*/ 95 h 562"/>
              <a:gd name="T18" fmla="*/ 390 w 963"/>
              <a:gd name="T19" fmla="*/ 116 h 562"/>
              <a:gd name="T20" fmla="*/ 23 w 963"/>
              <a:gd name="T21" fmla="*/ 482 h 562"/>
              <a:gd name="T22" fmla="*/ 12 w 963"/>
              <a:gd name="T23" fmla="*/ 55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3" h="562">
                <a:moveTo>
                  <a:pt x="12" y="551"/>
                </a:moveTo>
                <a:cubicBezTo>
                  <a:pt x="12" y="551"/>
                  <a:pt x="8" y="520"/>
                  <a:pt x="28" y="499"/>
                </a:cubicBezTo>
                <a:cubicBezTo>
                  <a:pt x="49" y="479"/>
                  <a:pt x="81" y="466"/>
                  <a:pt x="113" y="465"/>
                </a:cubicBezTo>
                <a:cubicBezTo>
                  <a:pt x="146" y="465"/>
                  <a:pt x="674" y="465"/>
                  <a:pt x="674" y="465"/>
                </a:cubicBezTo>
                <a:cubicBezTo>
                  <a:pt x="674" y="562"/>
                  <a:pt x="674" y="562"/>
                  <a:pt x="674" y="562"/>
                </a:cubicBezTo>
                <a:cubicBezTo>
                  <a:pt x="963" y="273"/>
                  <a:pt x="963" y="273"/>
                  <a:pt x="963" y="273"/>
                </a:cubicBezTo>
                <a:cubicBezTo>
                  <a:pt x="691" y="0"/>
                  <a:pt x="691" y="0"/>
                  <a:pt x="691" y="0"/>
                </a:cubicBezTo>
                <a:cubicBezTo>
                  <a:pt x="691" y="95"/>
                  <a:pt x="691" y="95"/>
                  <a:pt x="691" y="95"/>
                </a:cubicBezTo>
                <a:cubicBezTo>
                  <a:pt x="434" y="95"/>
                  <a:pt x="434" y="95"/>
                  <a:pt x="434" y="95"/>
                </a:cubicBezTo>
                <a:cubicBezTo>
                  <a:pt x="434" y="95"/>
                  <a:pt x="412" y="93"/>
                  <a:pt x="390" y="116"/>
                </a:cubicBezTo>
                <a:cubicBezTo>
                  <a:pt x="368" y="138"/>
                  <a:pt x="23" y="482"/>
                  <a:pt x="23" y="482"/>
                </a:cubicBezTo>
                <a:cubicBezTo>
                  <a:pt x="23" y="482"/>
                  <a:pt x="0" y="504"/>
                  <a:pt x="12" y="551"/>
                </a:cubicBezTo>
                <a:close/>
              </a:path>
            </a:pathLst>
          </a:custGeom>
          <a:solidFill>
            <a:srgbClr val="1F74AD"/>
          </a:solidFill>
          <a:ln>
            <a:noFill/>
          </a:ln>
        </p:spPr>
        <p:txBody>
          <a:bodyPr wrap="square" lIns="91440" tIns="45720" rIns="91440" bIns="45720" anchor="ctr">
            <a:normAutofit/>
          </a:bodyPr>
          <a:lstStyle/>
          <a:p>
            <a:pPr algn="ctr"/>
            <a:endParaRPr>
              <a:latin typeface="黑体" panose="02010609060101010101" charset="-122"/>
              <a:ea typeface="黑体" panose="02010609060101010101" charset="-122"/>
            </a:endParaRPr>
          </a:p>
        </p:txBody>
      </p:sp>
      <p:sp>
        <p:nvSpPr>
          <p:cNvPr id="13" name="任意多边形 12"/>
          <p:cNvSpPr/>
          <p:nvPr>
            <p:custDataLst>
              <p:tags r:id="rId9"/>
            </p:custDataLst>
          </p:nvPr>
        </p:nvSpPr>
        <p:spPr bwMode="auto">
          <a:xfrm>
            <a:off x="3782285" y="3119640"/>
            <a:ext cx="1543163" cy="2644543"/>
          </a:xfrm>
          <a:custGeom>
            <a:avLst/>
            <a:gdLst>
              <a:gd name="T0" fmla="*/ 551 w 562"/>
              <a:gd name="T1" fmla="*/ 951 h 963"/>
              <a:gd name="T2" fmla="*/ 500 w 562"/>
              <a:gd name="T3" fmla="*/ 934 h 963"/>
              <a:gd name="T4" fmla="*/ 466 w 562"/>
              <a:gd name="T5" fmla="*/ 849 h 963"/>
              <a:gd name="T6" fmla="*/ 466 w 562"/>
              <a:gd name="T7" fmla="*/ 289 h 963"/>
              <a:gd name="T8" fmla="*/ 562 w 562"/>
              <a:gd name="T9" fmla="*/ 289 h 963"/>
              <a:gd name="T10" fmla="*/ 273 w 562"/>
              <a:gd name="T11" fmla="*/ 0 h 963"/>
              <a:gd name="T12" fmla="*/ 0 w 562"/>
              <a:gd name="T13" fmla="*/ 272 h 963"/>
              <a:gd name="T14" fmla="*/ 95 w 562"/>
              <a:gd name="T15" fmla="*/ 272 h 963"/>
              <a:gd name="T16" fmla="*/ 95 w 562"/>
              <a:gd name="T17" fmla="*/ 528 h 963"/>
              <a:gd name="T18" fmla="*/ 116 w 562"/>
              <a:gd name="T19" fmla="*/ 573 h 963"/>
              <a:gd name="T20" fmla="*/ 482 w 562"/>
              <a:gd name="T21" fmla="*/ 939 h 963"/>
              <a:gd name="T22" fmla="*/ 551 w 562"/>
              <a:gd name="T23" fmla="*/ 95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2" h="963">
                <a:moveTo>
                  <a:pt x="551" y="951"/>
                </a:moveTo>
                <a:cubicBezTo>
                  <a:pt x="551" y="951"/>
                  <a:pt x="520" y="955"/>
                  <a:pt x="500" y="934"/>
                </a:cubicBezTo>
                <a:cubicBezTo>
                  <a:pt x="479" y="914"/>
                  <a:pt x="466" y="881"/>
                  <a:pt x="466" y="849"/>
                </a:cubicBezTo>
                <a:cubicBezTo>
                  <a:pt x="465" y="817"/>
                  <a:pt x="466" y="289"/>
                  <a:pt x="466" y="289"/>
                </a:cubicBezTo>
                <a:cubicBezTo>
                  <a:pt x="562" y="289"/>
                  <a:pt x="562" y="289"/>
                  <a:pt x="562" y="289"/>
                </a:cubicBezTo>
                <a:cubicBezTo>
                  <a:pt x="273" y="0"/>
                  <a:pt x="273" y="0"/>
                  <a:pt x="273" y="0"/>
                </a:cubicBezTo>
                <a:cubicBezTo>
                  <a:pt x="0" y="272"/>
                  <a:pt x="0" y="272"/>
                  <a:pt x="0" y="272"/>
                </a:cubicBezTo>
                <a:cubicBezTo>
                  <a:pt x="95" y="272"/>
                  <a:pt x="95" y="272"/>
                  <a:pt x="95" y="272"/>
                </a:cubicBezTo>
                <a:cubicBezTo>
                  <a:pt x="95" y="528"/>
                  <a:pt x="95" y="528"/>
                  <a:pt x="95" y="528"/>
                </a:cubicBezTo>
                <a:cubicBezTo>
                  <a:pt x="95" y="528"/>
                  <a:pt x="93" y="551"/>
                  <a:pt x="116" y="573"/>
                </a:cubicBezTo>
                <a:cubicBezTo>
                  <a:pt x="138" y="595"/>
                  <a:pt x="482" y="939"/>
                  <a:pt x="482" y="939"/>
                </a:cubicBezTo>
                <a:cubicBezTo>
                  <a:pt x="482" y="939"/>
                  <a:pt x="504" y="963"/>
                  <a:pt x="551" y="951"/>
                </a:cubicBezTo>
                <a:close/>
              </a:path>
            </a:pathLst>
          </a:custGeom>
          <a:solidFill>
            <a:srgbClr val="69A35B"/>
          </a:solidFill>
          <a:ln>
            <a:noFill/>
          </a:ln>
        </p:spPr>
        <p:txBody>
          <a:bodyPr wrap="square" lIns="91440" tIns="45720" rIns="91440" bIns="45720" anchor="ctr">
            <a:normAutofit/>
          </a:bodyPr>
          <a:lstStyle/>
          <a:p>
            <a:pPr algn="ctr"/>
            <a:endParaRPr>
              <a:latin typeface="黑体" panose="02010609060101010101" charset="-122"/>
              <a:ea typeface="黑体" panose="02010609060101010101" charset="-122"/>
            </a:endParaRPr>
          </a:p>
        </p:txBody>
      </p:sp>
      <p:sp>
        <p:nvSpPr>
          <p:cNvPr id="15" name="任意多边形 14"/>
          <p:cNvSpPr/>
          <p:nvPr>
            <p:custDataLst>
              <p:tags r:id="rId10"/>
            </p:custDataLst>
          </p:nvPr>
        </p:nvSpPr>
        <p:spPr bwMode="auto">
          <a:xfrm>
            <a:off x="5502162" y="4486088"/>
            <a:ext cx="2644543" cy="1541108"/>
          </a:xfrm>
          <a:custGeom>
            <a:avLst/>
            <a:gdLst>
              <a:gd name="T0" fmla="*/ 951 w 963"/>
              <a:gd name="T1" fmla="*/ 10 h 561"/>
              <a:gd name="T2" fmla="*/ 934 w 963"/>
              <a:gd name="T3" fmla="*/ 62 h 561"/>
              <a:gd name="T4" fmla="*/ 849 w 963"/>
              <a:gd name="T5" fmla="*/ 96 h 561"/>
              <a:gd name="T6" fmla="*/ 289 w 963"/>
              <a:gd name="T7" fmla="*/ 96 h 561"/>
              <a:gd name="T8" fmla="*/ 289 w 963"/>
              <a:gd name="T9" fmla="*/ 0 h 561"/>
              <a:gd name="T10" fmla="*/ 0 w 963"/>
              <a:gd name="T11" fmla="*/ 289 h 561"/>
              <a:gd name="T12" fmla="*/ 272 w 963"/>
              <a:gd name="T13" fmla="*/ 561 h 561"/>
              <a:gd name="T14" fmla="*/ 272 w 963"/>
              <a:gd name="T15" fmla="*/ 466 h 561"/>
              <a:gd name="T16" fmla="*/ 528 w 963"/>
              <a:gd name="T17" fmla="*/ 466 h 561"/>
              <a:gd name="T18" fmla="*/ 573 w 963"/>
              <a:gd name="T19" fmla="*/ 446 h 561"/>
              <a:gd name="T20" fmla="*/ 939 w 963"/>
              <a:gd name="T21" fmla="*/ 80 h 561"/>
              <a:gd name="T22" fmla="*/ 951 w 963"/>
              <a:gd name="T23" fmla="*/ 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3" h="561">
                <a:moveTo>
                  <a:pt x="951" y="10"/>
                </a:moveTo>
                <a:cubicBezTo>
                  <a:pt x="951" y="10"/>
                  <a:pt x="955" y="42"/>
                  <a:pt x="934" y="62"/>
                </a:cubicBezTo>
                <a:cubicBezTo>
                  <a:pt x="914" y="82"/>
                  <a:pt x="882" y="95"/>
                  <a:pt x="849" y="96"/>
                </a:cubicBezTo>
                <a:cubicBezTo>
                  <a:pt x="817" y="97"/>
                  <a:pt x="289" y="96"/>
                  <a:pt x="289" y="96"/>
                </a:cubicBezTo>
                <a:cubicBezTo>
                  <a:pt x="289" y="0"/>
                  <a:pt x="289" y="0"/>
                  <a:pt x="289" y="0"/>
                </a:cubicBezTo>
                <a:cubicBezTo>
                  <a:pt x="0" y="289"/>
                  <a:pt x="0" y="289"/>
                  <a:pt x="0" y="289"/>
                </a:cubicBezTo>
                <a:cubicBezTo>
                  <a:pt x="272" y="561"/>
                  <a:pt x="272" y="561"/>
                  <a:pt x="272" y="561"/>
                </a:cubicBezTo>
                <a:cubicBezTo>
                  <a:pt x="272" y="466"/>
                  <a:pt x="272" y="466"/>
                  <a:pt x="272" y="466"/>
                </a:cubicBezTo>
                <a:cubicBezTo>
                  <a:pt x="528" y="466"/>
                  <a:pt x="528" y="466"/>
                  <a:pt x="528" y="466"/>
                </a:cubicBezTo>
                <a:cubicBezTo>
                  <a:pt x="528" y="466"/>
                  <a:pt x="551" y="468"/>
                  <a:pt x="573" y="446"/>
                </a:cubicBezTo>
                <a:cubicBezTo>
                  <a:pt x="595" y="424"/>
                  <a:pt x="939" y="80"/>
                  <a:pt x="939" y="80"/>
                </a:cubicBezTo>
                <a:cubicBezTo>
                  <a:pt x="939" y="80"/>
                  <a:pt x="963" y="57"/>
                  <a:pt x="951" y="10"/>
                </a:cubicBezTo>
                <a:close/>
              </a:path>
            </a:pathLst>
          </a:custGeom>
          <a:solidFill>
            <a:srgbClr val="1AA3AA"/>
          </a:solidFill>
          <a:ln>
            <a:noFill/>
          </a:ln>
        </p:spPr>
        <p:txBody>
          <a:bodyPr wrap="square" lIns="91440" tIns="45720" rIns="91440" bIns="45720" anchor="ctr">
            <a:normAutofit/>
          </a:bodyPr>
          <a:lstStyle/>
          <a:p>
            <a:pPr algn="ctr"/>
            <a:endParaRPr>
              <a:latin typeface="黑体" panose="02010609060101010101" charset="-122"/>
              <a:ea typeface="黑体" panose="02010609060101010101" charset="-122"/>
            </a:endParaRPr>
          </a:p>
        </p:txBody>
      </p:sp>
      <p:sp>
        <p:nvSpPr>
          <p:cNvPr id="16" name="任意多边形 15"/>
          <p:cNvSpPr/>
          <p:nvPr>
            <p:custDataLst>
              <p:tags r:id="rId11"/>
            </p:custDataLst>
          </p:nvPr>
        </p:nvSpPr>
        <p:spPr bwMode="auto">
          <a:xfrm>
            <a:off x="6870661" y="1666889"/>
            <a:ext cx="1539054" cy="2644543"/>
          </a:xfrm>
          <a:custGeom>
            <a:avLst/>
            <a:gdLst>
              <a:gd name="T0" fmla="*/ 10 w 561"/>
              <a:gd name="T1" fmla="*/ 12 h 963"/>
              <a:gd name="T2" fmla="*/ 62 w 561"/>
              <a:gd name="T3" fmla="*/ 28 h 963"/>
              <a:gd name="T4" fmla="*/ 96 w 561"/>
              <a:gd name="T5" fmla="*/ 113 h 963"/>
              <a:gd name="T6" fmla="*/ 96 w 561"/>
              <a:gd name="T7" fmla="*/ 674 h 963"/>
              <a:gd name="T8" fmla="*/ 0 w 561"/>
              <a:gd name="T9" fmla="*/ 674 h 963"/>
              <a:gd name="T10" fmla="*/ 289 w 561"/>
              <a:gd name="T11" fmla="*/ 963 h 963"/>
              <a:gd name="T12" fmla="*/ 561 w 561"/>
              <a:gd name="T13" fmla="*/ 691 h 963"/>
              <a:gd name="T14" fmla="*/ 466 w 561"/>
              <a:gd name="T15" fmla="*/ 691 h 963"/>
              <a:gd name="T16" fmla="*/ 466 w 561"/>
              <a:gd name="T17" fmla="*/ 434 h 963"/>
              <a:gd name="T18" fmla="*/ 446 w 561"/>
              <a:gd name="T19" fmla="*/ 390 h 963"/>
              <a:gd name="T20" fmla="*/ 80 w 561"/>
              <a:gd name="T21" fmla="*/ 23 h 963"/>
              <a:gd name="T22" fmla="*/ 10 w 561"/>
              <a:gd name="T23" fmla="*/ 1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963">
                <a:moveTo>
                  <a:pt x="10" y="12"/>
                </a:moveTo>
                <a:cubicBezTo>
                  <a:pt x="10" y="12"/>
                  <a:pt x="42" y="8"/>
                  <a:pt x="62" y="28"/>
                </a:cubicBezTo>
                <a:cubicBezTo>
                  <a:pt x="82" y="49"/>
                  <a:pt x="96" y="81"/>
                  <a:pt x="96" y="113"/>
                </a:cubicBezTo>
                <a:cubicBezTo>
                  <a:pt x="97" y="146"/>
                  <a:pt x="96" y="674"/>
                  <a:pt x="96" y="674"/>
                </a:cubicBezTo>
                <a:cubicBezTo>
                  <a:pt x="0" y="674"/>
                  <a:pt x="0" y="674"/>
                  <a:pt x="0" y="674"/>
                </a:cubicBezTo>
                <a:cubicBezTo>
                  <a:pt x="289" y="963"/>
                  <a:pt x="289" y="963"/>
                  <a:pt x="289" y="963"/>
                </a:cubicBezTo>
                <a:cubicBezTo>
                  <a:pt x="561" y="691"/>
                  <a:pt x="561" y="691"/>
                  <a:pt x="561" y="691"/>
                </a:cubicBezTo>
                <a:cubicBezTo>
                  <a:pt x="466" y="691"/>
                  <a:pt x="466" y="691"/>
                  <a:pt x="466" y="691"/>
                </a:cubicBezTo>
                <a:cubicBezTo>
                  <a:pt x="466" y="434"/>
                  <a:pt x="466" y="434"/>
                  <a:pt x="466" y="434"/>
                </a:cubicBezTo>
                <a:cubicBezTo>
                  <a:pt x="466" y="434"/>
                  <a:pt x="468" y="412"/>
                  <a:pt x="446" y="390"/>
                </a:cubicBezTo>
                <a:cubicBezTo>
                  <a:pt x="424" y="367"/>
                  <a:pt x="80" y="23"/>
                  <a:pt x="80" y="23"/>
                </a:cubicBezTo>
                <a:cubicBezTo>
                  <a:pt x="80" y="23"/>
                  <a:pt x="58" y="0"/>
                  <a:pt x="10" y="12"/>
                </a:cubicBezTo>
                <a:close/>
              </a:path>
            </a:pathLst>
          </a:custGeom>
          <a:solidFill>
            <a:srgbClr val="3498DB"/>
          </a:solidFill>
          <a:ln>
            <a:noFill/>
          </a:ln>
        </p:spPr>
        <p:txBody>
          <a:bodyPr wrap="square" lIns="91440" tIns="45720" rIns="91440" bIns="45720" anchor="ctr">
            <a:normAutofit/>
          </a:bodyPr>
          <a:lstStyle/>
          <a:p>
            <a:pPr algn="ctr"/>
            <a:endParaRPr>
              <a:latin typeface="黑体" panose="02010609060101010101" charset="-122"/>
              <a:ea typeface="黑体" panose="02010609060101010101" charset="-122"/>
            </a:endParaRPr>
          </a:p>
        </p:txBody>
      </p:sp>
      <p:sp>
        <p:nvSpPr>
          <p:cNvPr id="33" name="文本框 32"/>
          <p:cNvSpPr txBox="1"/>
          <p:nvPr>
            <p:custDataLst>
              <p:tags r:id="rId12"/>
            </p:custDataLst>
          </p:nvPr>
        </p:nvSpPr>
        <p:spPr bwMode="auto">
          <a:xfrm>
            <a:off x="670560" y="3855720"/>
            <a:ext cx="3291840" cy="268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l">
              <a:spcBef>
                <a:spcPct val="0"/>
              </a:spcBef>
            </a:pPr>
            <a:r>
              <a:rPr lang="zh-CN" altLang="en-US" b="1" spc="300">
                <a:latin typeface="黑体" panose="02010609060101010101" charset="-122"/>
                <a:ea typeface="黑体" panose="02010609060101010101" charset="-122"/>
              </a:rPr>
              <a:t>三、中国说唱艺术的分类</a:t>
            </a:r>
            <a:endParaRPr lang="zh-CN" altLang="en-US" b="1" spc="300">
              <a:latin typeface="黑体" panose="02010609060101010101" charset="-122"/>
              <a:ea typeface="黑体" panose="02010609060101010101" charset="-122"/>
            </a:endParaRPr>
          </a:p>
          <a:p>
            <a:pPr algn="l">
              <a:spcBef>
                <a:spcPct val="0"/>
              </a:spcBef>
            </a:pPr>
            <a:r>
              <a:rPr lang="zh-CN" altLang="en-US" sz="1600" spc="300">
                <a:latin typeface="黑体" panose="02010609060101010101" charset="-122"/>
                <a:ea typeface="黑体" panose="02010609060101010101" charset="-122"/>
              </a:rPr>
              <a:t>关于说唱艺术的分类，《民族音乐概论》提出了八分法：鼓词、弹词、道情、牌子曲、琴书五大类和时调小曲类、走唱类、杂曲类三类。其后出现的二分法、六分法、七分法等分类法，实际上都是在《民族音乐概论》分类法的基础上进行的。</a:t>
            </a:r>
            <a:endParaRPr lang="zh-CN" altLang="en-US" sz="1600" spc="300">
              <a:latin typeface="黑体" panose="02010609060101010101" charset="-122"/>
              <a:ea typeface="黑体" panose="02010609060101010101" charset="-122"/>
            </a:endParaRPr>
          </a:p>
        </p:txBody>
      </p:sp>
      <p:sp>
        <p:nvSpPr>
          <p:cNvPr id="31" name="文本框 30"/>
          <p:cNvSpPr txBox="1"/>
          <p:nvPr>
            <p:custDataLst>
              <p:tags r:id="rId13"/>
            </p:custDataLst>
          </p:nvPr>
        </p:nvSpPr>
        <p:spPr bwMode="auto">
          <a:xfrm>
            <a:off x="8114030" y="4170045"/>
            <a:ext cx="3726180" cy="1805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spcBef>
                <a:spcPct val="0"/>
              </a:spcBef>
            </a:pPr>
            <a:r>
              <a:rPr lang="zh-CN" altLang="en-US" b="1" spc="300">
                <a:latin typeface="黑体" panose="02010609060101010101" charset="-122"/>
                <a:ea typeface="黑体" panose="02010609060101010101" charset="-122"/>
              </a:rPr>
              <a:t>四、中国说唱艺术的发展趋势</a:t>
            </a:r>
            <a:endParaRPr lang="zh-CN" altLang="en-US" b="1" spc="300">
              <a:latin typeface="黑体" panose="02010609060101010101" charset="-122"/>
              <a:ea typeface="黑体" panose="02010609060101010101" charset="-122"/>
            </a:endParaRPr>
          </a:p>
          <a:p>
            <a:pPr>
              <a:spcBef>
                <a:spcPct val="0"/>
              </a:spcBef>
            </a:pPr>
            <a:r>
              <a:rPr lang="zh-CN" altLang="en-US" sz="1600" spc="300">
                <a:latin typeface="黑体" panose="02010609060101010101" charset="-122"/>
                <a:ea typeface="黑体" panose="02010609060101010101" charset="-122"/>
              </a:rPr>
              <a:t>中国说唱艺术历史悠久、底蕴深厚，然而在世界文化不断交融碰撞的当代，中国说唱艺术中的中国传统说唱音乐元素委身于当代主流说唱的西方元素身后是非常可惜的。</a:t>
            </a:r>
            <a:endParaRPr lang="zh-CN" altLang="en-US" sz="1600" spc="300">
              <a:latin typeface="黑体" panose="02010609060101010101" charset="-122"/>
              <a:ea typeface="黑体" panose="02010609060101010101" charset="-122"/>
            </a:endParaRPr>
          </a:p>
        </p:txBody>
      </p:sp>
      <p:sp>
        <p:nvSpPr>
          <p:cNvPr id="40" name="文本框 39"/>
          <p:cNvSpPr txBox="1"/>
          <p:nvPr>
            <p:custDataLst>
              <p:tags r:id="rId14"/>
            </p:custDataLst>
          </p:nvPr>
        </p:nvSpPr>
        <p:spPr bwMode="auto">
          <a:xfrm>
            <a:off x="670560" y="1666875"/>
            <a:ext cx="3291840" cy="205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l" eaLnBrk="1" hangingPunct="1">
              <a:lnSpc>
                <a:spcPct val="100000"/>
              </a:lnSpc>
              <a:spcBef>
                <a:spcPct val="0"/>
              </a:spcBef>
              <a:buFontTx/>
              <a:buNone/>
            </a:pPr>
            <a:r>
              <a:rPr lang="zh-CN" altLang="en-US" b="1" spc="300">
                <a:latin typeface="黑体" panose="02010609060101010101" charset="-122"/>
                <a:ea typeface="黑体" panose="02010609060101010101" charset="-122"/>
              </a:rPr>
              <a:t>一、中国说唱艺术的历史</a:t>
            </a:r>
            <a:endParaRPr lang="zh-CN" altLang="en-US" b="1" spc="300">
              <a:latin typeface="黑体" panose="02010609060101010101" charset="-122"/>
              <a:ea typeface="黑体" panose="02010609060101010101" charset="-122"/>
            </a:endParaRPr>
          </a:p>
          <a:p>
            <a:pPr algn="l" eaLnBrk="1" hangingPunct="1">
              <a:lnSpc>
                <a:spcPct val="100000"/>
              </a:lnSpc>
              <a:spcBef>
                <a:spcPct val="0"/>
              </a:spcBef>
              <a:buFontTx/>
              <a:buNone/>
            </a:pPr>
            <a:r>
              <a:rPr lang="zh-CN" altLang="en-US" sz="1600" spc="300">
                <a:latin typeface="黑体" panose="02010609060101010101" charset="-122"/>
                <a:ea typeface="黑体" panose="02010609060101010101" charset="-122"/>
              </a:rPr>
              <a:t>我国的说唱音乐有着悠久的历史，它最早可以追溯到春秋战国时期。春秋战国时期著名学者荀子撰写的《成相篇》就是一篇用韵文和散文写成的作品，其结构很像后世说唱音乐的文学结构。</a:t>
            </a:r>
            <a:endParaRPr lang="zh-CN" altLang="en-US" sz="1600" spc="300">
              <a:latin typeface="黑体" panose="02010609060101010101" charset="-122"/>
              <a:ea typeface="黑体" panose="02010609060101010101" charset="-122"/>
            </a:endParaRPr>
          </a:p>
        </p:txBody>
      </p:sp>
      <p:sp>
        <p:nvSpPr>
          <p:cNvPr id="38" name="文本框 37"/>
          <p:cNvSpPr txBox="1"/>
          <p:nvPr>
            <p:custDataLst>
              <p:tags r:id="rId15"/>
            </p:custDataLst>
          </p:nvPr>
        </p:nvSpPr>
        <p:spPr bwMode="auto">
          <a:xfrm>
            <a:off x="8428355" y="1802765"/>
            <a:ext cx="3348990" cy="131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spcBef>
                <a:spcPct val="0"/>
              </a:spcBef>
            </a:pPr>
            <a:r>
              <a:rPr lang="zh-CN" altLang="en-US" b="1" spc="300">
                <a:latin typeface="黑体" panose="02010609060101010101" charset="-122"/>
                <a:ea typeface="黑体" panose="02010609060101010101" charset="-122"/>
              </a:rPr>
              <a:t>二、中国说唱艺术的特点</a:t>
            </a:r>
            <a:endParaRPr lang="zh-CN" altLang="en-US" b="1" spc="300">
              <a:latin typeface="黑体" panose="02010609060101010101" charset="-122"/>
              <a:ea typeface="黑体" panose="02010609060101010101" charset="-122"/>
            </a:endParaRPr>
          </a:p>
          <a:p>
            <a:pPr>
              <a:spcBef>
                <a:spcPct val="0"/>
              </a:spcBef>
            </a:pPr>
            <a:r>
              <a:rPr lang="zh-CN" altLang="en-US" sz="1600" spc="300">
                <a:latin typeface="黑体" panose="02010609060101010101" charset="-122"/>
                <a:ea typeface="黑体" panose="02010609060101010101" charset="-122"/>
              </a:rPr>
              <a:t>一是叙事性。</a:t>
            </a:r>
            <a:endParaRPr lang="zh-CN" altLang="en-US" sz="1600" spc="300">
              <a:latin typeface="黑体" panose="02010609060101010101" charset="-122"/>
              <a:ea typeface="黑体" panose="02010609060101010101" charset="-122"/>
            </a:endParaRPr>
          </a:p>
          <a:p>
            <a:pPr>
              <a:spcBef>
                <a:spcPct val="0"/>
              </a:spcBef>
            </a:pPr>
            <a:r>
              <a:rPr lang="zh-CN" altLang="en-US" sz="1600" spc="300">
                <a:latin typeface="黑体" panose="02010609060101010101" charset="-122"/>
                <a:ea typeface="黑体" panose="02010609060101010101" charset="-122"/>
              </a:rPr>
              <a:t>二是采用叙事与代言相结合的表现手法。</a:t>
            </a:r>
            <a:endParaRPr lang="zh-CN" altLang="en-US" sz="1600" spc="300">
              <a:latin typeface="黑体" panose="02010609060101010101" charset="-122"/>
              <a:ea typeface="黑体" panose="02010609060101010101" charset="-122"/>
            </a:endParaRPr>
          </a:p>
          <a:p>
            <a:pPr>
              <a:spcBef>
                <a:spcPct val="0"/>
              </a:spcBef>
            </a:pPr>
            <a:r>
              <a:rPr lang="zh-CN" altLang="en-US" sz="1600" spc="300">
                <a:latin typeface="黑体" panose="02010609060101010101" charset="-122"/>
                <a:ea typeface="黑体" panose="02010609060101010101" charset="-122"/>
              </a:rPr>
              <a:t>三是音乐与语言的密切结合。</a:t>
            </a:r>
            <a:endParaRPr lang="zh-CN" altLang="en-US" sz="1600" spc="300">
              <a:latin typeface="黑体" panose="02010609060101010101" charset="-122"/>
              <a:ea typeface="黑体" panose="02010609060101010101" charset="-122"/>
            </a:endParaRPr>
          </a:p>
        </p:txBody>
      </p:sp>
      <p:sp>
        <p:nvSpPr>
          <p:cNvPr id="42" name="任意多边形 41"/>
          <p:cNvSpPr/>
          <p:nvPr>
            <p:custDataLst>
              <p:tags r:id="rId16"/>
            </p:custDataLst>
          </p:nvPr>
        </p:nvSpPr>
        <p:spPr bwMode="auto">
          <a:xfrm>
            <a:off x="5099356" y="1909362"/>
            <a:ext cx="544650" cy="523966"/>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ysClr val="window" lastClr="FFFFFF"/>
          </a:solidFill>
          <a:ln>
            <a:noFill/>
          </a:ln>
        </p:spPr>
        <p:txBody>
          <a:bodyPr/>
          <a:lstStyle/>
          <a:p>
            <a:endParaRPr lang="zh-CN" altLang="en-US">
              <a:latin typeface="黑体" panose="02010609060101010101" charset="-122"/>
              <a:ea typeface="黑体" panose="02010609060101010101" charset="-122"/>
            </a:endParaRPr>
          </a:p>
        </p:txBody>
      </p:sp>
      <p:sp>
        <p:nvSpPr>
          <p:cNvPr id="43" name="任意多边形 42"/>
          <p:cNvSpPr/>
          <p:nvPr>
            <p:custDataLst>
              <p:tags r:id="rId17"/>
            </p:custDataLst>
          </p:nvPr>
        </p:nvSpPr>
        <p:spPr bwMode="auto">
          <a:xfrm>
            <a:off x="4281543" y="4170098"/>
            <a:ext cx="544646" cy="543626"/>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ysClr val="window" lastClr="FFFFFF"/>
          </a:solidFill>
          <a:ln>
            <a:noFill/>
          </a:ln>
        </p:spPr>
        <p:txBody>
          <a:bodyPr wrap="square" lIns="91440" tIns="45720" rIns="91440" bIns="45720">
            <a:normAutofit/>
          </a:bodyPr>
          <a:lstStyle/>
          <a:p>
            <a:endParaRPr lang="zh-CN" altLang="en-US">
              <a:latin typeface="黑体" panose="02010609060101010101" charset="-122"/>
              <a:ea typeface="黑体" panose="02010609060101010101" charset="-122"/>
            </a:endParaRPr>
          </a:p>
        </p:txBody>
      </p:sp>
      <p:sp>
        <p:nvSpPr>
          <p:cNvPr id="44" name="任意多边形 43"/>
          <p:cNvSpPr/>
          <p:nvPr>
            <p:custDataLst>
              <p:tags r:id="rId18"/>
            </p:custDataLst>
          </p:nvPr>
        </p:nvSpPr>
        <p:spPr bwMode="auto">
          <a:xfrm>
            <a:off x="6552111" y="4994743"/>
            <a:ext cx="544644" cy="523798"/>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latin typeface="黑体" panose="02010609060101010101" charset="-122"/>
              <a:ea typeface="黑体" panose="02010609060101010101" charset="-122"/>
            </a:endParaRPr>
          </a:p>
        </p:txBody>
      </p:sp>
      <p:sp>
        <p:nvSpPr>
          <p:cNvPr id="45" name="任意多边形 44"/>
          <p:cNvSpPr/>
          <p:nvPr>
            <p:custDataLst>
              <p:tags r:id="rId19"/>
            </p:custDataLst>
          </p:nvPr>
        </p:nvSpPr>
        <p:spPr bwMode="auto">
          <a:xfrm>
            <a:off x="7335205" y="2742303"/>
            <a:ext cx="609966" cy="49371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ysClr val="window" lastClr="FFFFFF"/>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endParaRPr lang="id-ID">
              <a:latin typeface="黑体" panose="02010609060101010101" charset="-122"/>
              <a:ea typeface="黑体" panose="02010609060101010101" charset="-122"/>
            </a:endParaRPr>
          </a:p>
        </p:txBody>
      </p:sp>
      <p:cxnSp>
        <p:nvCxnSpPr>
          <p:cNvPr id="47" name="直接连接符 46"/>
          <p:cNvCxnSpPr/>
          <p:nvPr>
            <p:custDataLst>
              <p:tags r:id="rId20"/>
            </p:custDataLst>
          </p:nvPr>
        </p:nvCxnSpPr>
        <p:spPr>
          <a:xfrm>
            <a:off x="664192" y="3722621"/>
            <a:ext cx="2973088"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48" name="直接连接符 47"/>
          <p:cNvCxnSpPr/>
          <p:nvPr>
            <p:custDataLst>
              <p:tags r:id="rId21"/>
            </p:custDataLst>
          </p:nvPr>
        </p:nvCxnSpPr>
        <p:spPr>
          <a:xfrm>
            <a:off x="8541667" y="3722621"/>
            <a:ext cx="2973088" cy="0"/>
          </a:xfrm>
          <a:prstGeom prst="line">
            <a:avLst/>
          </a:prstGeom>
        </p:spPr>
        <p:style>
          <a:lnRef idx="1">
            <a:schemeClr val="accent4"/>
          </a:lnRef>
          <a:fillRef idx="0">
            <a:schemeClr val="accent4"/>
          </a:fillRef>
          <a:effectRef idx="0">
            <a:schemeClr val="accent4"/>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784350" y="882015"/>
            <a:ext cx="3669665" cy="368300"/>
          </a:xfrm>
          <a:prstGeom prst="rect">
            <a:avLst/>
          </a:prstGeom>
          <a:noFill/>
        </p:spPr>
        <p:txBody>
          <a:bodyPr wrap="square" rtlCol="0">
            <a:spAutoFit/>
          </a:bodyPr>
          <a:p>
            <a:r>
              <a:rPr lang="zh-CN" altLang="en-US">
                <a:solidFill>
                  <a:schemeClr val="accent2">
                    <a:lumMod val="75000"/>
                  </a:schemeClr>
                </a:solidFill>
              </a:rPr>
              <a:t>“融合之美”说唱舞台活动</a:t>
            </a:r>
            <a:endParaRPr lang="zh-CN" altLang="en-US">
              <a:solidFill>
                <a:schemeClr val="accent2">
                  <a:lumMod val="75000"/>
                </a:schemeClr>
              </a:solidFill>
            </a:endParaRPr>
          </a:p>
        </p:txBody>
      </p:sp>
      <p:sp>
        <p:nvSpPr>
          <p:cNvPr id="32" name="菱形 31"/>
          <p:cNvSpPr/>
          <p:nvPr>
            <p:custDataLst>
              <p:tags r:id="rId2"/>
            </p:custDataLst>
          </p:nvPr>
        </p:nvSpPr>
        <p:spPr>
          <a:xfrm rot="16200000">
            <a:off x="4694826" y="3054988"/>
            <a:ext cx="757380" cy="1380401"/>
          </a:xfrm>
          <a:prstGeom prst="diamond">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4" name="平行四边形 3"/>
          <p:cNvSpPr/>
          <p:nvPr>
            <p:custDataLst>
              <p:tags r:id="rId3"/>
            </p:custDataLst>
          </p:nvPr>
        </p:nvSpPr>
        <p:spPr>
          <a:xfrm rot="16200000">
            <a:off x="4415977" y="3711444"/>
            <a:ext cx="624877" cy="690201"/>
          </a:xfrm>
          <a:prstGeom prst="parallelogram">
            <a:avLst>
              <a:gd name="adj" fmla="val 60623"/>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34" name="平行四边形 33"/>
          <p:cNvSpPr/>
          <p:nvPr>
            <p:custDataLst>
              <p:tags r:id="rId4"/>
            </p:custDataLst>
          </p:nvPr>
        </p:nvSpPr>
        <p:spPr>
          <a:xfrm rot="16200000" flipV="1">
            <a:off x="5106178" y="3711444"/>
            <a:ext cx="624877" cy="690201"/>
          </a:xfrm>
          <a:prstGeom prst="parallelogram">
            <a:avLst>
              <a:gd name="adj" fmla="val 60623"/>
            </a:avLst>
          </a:pr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6" name="菱形 25"/>
          <p:cNvSpPr/>
          <p:nvPr>
            <p:custDataLst>
              <p:tags r:id="rId5"/>
            </p:custDataLst>
          </p:nvPr>
        </p:nvSpPr>
        <p:spPr>
          <a:xfrm rot="16200000">
            <a:off x="5538148" y="2453471"/>
            <a:ext cx="757380" cy="1380401"/>
          </a:xfrm>
          <a:prstGeom prst="diamond">
            <a:avLst/>
          </a:prstGeom>
          <a:solidFill>
            <a:srgbClr val="3498D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7" name="平行四边形 26"/>
          <p:cNvSpPr/>
          <p:nvPr>
            <p:custDataLst>
              <p:tags r:id="rId6"/>
            </p:custDataLst>
          </p:nvPr>
        </p:nvSpPr>
        <p:spPr>
          <a:xfrm rot="16200000">
            <a:off x="5259299" y="3109927"/>
            <a:ext cx="624877" cy="690201"/>
          </a:xfrm>
          <a:prstGeom prst="parallelogram">
            <a:avLst>
              <a:gd name="adj" fmla="val 60623"/>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8" name="平行四边形 27"/>
          <p:cNvSpPr/>
          <p:nvPr>
            <p:custDataLst>
              <p:tags r:id="rId7"/>
            </p:custDataLst>
          </p:nvPr>
        </p:nvSpPr>
        <p:spPr>
          <a:xfrm rot="16200000" flipV="1">
            <a:off x="5949500" y="3109927"/>
            <a:ext cx="624877" cy="690201"/>
          </a:xfrm>
          <a:prstGeom prst="parallelogram">
            <a:avLst>
              <a:gd name="adj" fmla="val 60623"/>
            </a:avLst>
          </a:pr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cxnSp>
        <p:nvCxnSpPr>
          <p:cNvPr id="5" name="肘形连接符 4"/>
          <p:cNvCxnSpPr/>
          <p:nvPr>
            <p:custDataLst>
              <p:tags r:id="rId8"/>
            </p:custDataLst>
          </p:nvPr>
        </p:nvCxnSpPr>
        <p:spPr>
          <a:xfrm>
            <a:off x="5919527" y="2696845"/>
            <a:ext cx="3202940" cy="49530"/>
          </a:xfrm>
          <a:prstGeom prst="bentConnector3">
            <a:avLst>
              <a:gd name="adj1" fmla="val 50020"/>
            </a:avLst>
          </a:prstGeom>
          <a:ln w="19050">
            <a:solidFill>
              <a:srgbClr val="3498DB"/>
            </a:solidFill>
            <a:headEnd type="oval"/>
            <a:tailEnd type="oval"/>
          </a:ln>
        </p:spPr>
        <p:style>
          <a:lnRef idx="1">
            <a:srgbClr val="1F74AD"/>
          </a:lnRef>
          <a:fillRef idx="0">
            <a:srgbClr val="1F74AD"/>
          </a:fillRef>
          <a:effectRef idx="0">
            <a:srgbClr val="1F74AD"/>
          </a:effectRef>
          <a:fontRef idx="minor">
            <a:srgbClr val="000000"/>
          </a:fontRef>
        </p:style>
      </p:cxnSp>
      <p:cxnSp>
        <p:nvCxnSpPr>
          <p:cNvPr id="17" name="肘形连接符 16"/>
          <p:cNvCxnSpPr/>
          <p:nvPr>
            <p:custDataLst>
              <p:tags r:id="rId9"/>
            </p:custDataLst>
          </p:nvPr>
        </p:nvCxnSpPr>
        <p:spPr>
          <a:xfrm rot="10800000">
            <a:off x="3530022" y="2745740"/>
            <a:ext cx="1554480" cy="554355"/>
          </a:xfrm>
          <a:prstGeom prst="bentConnector3">
            <a:avLst>
              <a:gd name="adj1" fmla="val 50000"/>
            </a:avLst>
          </a:prstGeom>
          <a:ln w="19050">
            <a:solidFill>
              <a:srgbClr val="1F74AD"/>
            </a:solidFill>
            <a:headEnd type="oval"/>
            <a:tailEnd type="oval"/>
          </a:ln>
        </p:spPr>
        <p:style>
          <a:lnRef idx="1">
            <a:srgbClr val="1F74AD"/>
          </a:lnRef>
          <a:fillRef idx="0">
            <a:srgbClr val="1F74AD"/>
          </a:fillRef>
          <a:effectRef idx="0">
            <a:srgbClr val="1F74AD"/>
          </a:effectRef>
          <a:fontRef idx="minor">
            <a:srgbClr val="000000"/>
          </a:fontRef>
        </p:style>
      </p:cxnSp>
      <p:sp>
        <p:nvSpPr>
          <p:cNvPr id="18" name="文本框 17"/>
          <p:cNvSpPr txBox="1"/>
          <p:nvPr>
            <p:custDataLst>
              <p:tags r:id="rId10"/>
            </p:custDataLst>
          </p:nvPr>
        </p:nvSpPr>
        <p:spPr bwMode="auto">
          <a:xfrm>
            <a:off x="532112" y="1422375"/>
            <a:ext cx="2744681" cy="369507"/>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a:solidFill>
                  <a:srgbClr val="1F74AD"/>
                </a:solidFill>
                <a:effectLst/>
                <a:latin typeface="Arial" panose="020B0604020202020204" pitchFamily="34" charset="0"/>
                <a:ea typeface="黑体" panose="02010609060101010101" charset="-122"/>
                <a:cs typeface="+mn-ea"/>
                <a:sym typeface="Arial" panose="020B0604020202020204" pitchFamily="34" charset="0"/>
              </a:rPr>
              <a:t>活动目标</a:t>
            </a:r>
            <a:endParaRPr lang="zh-CN" altLang="en-US" b="1" spc="300">
              <a:solidFill>
                <a:srgbClr val="1F74AD"/>
              </a:solidFill>
              <a:effectLst/>
              <a:latin typeface="Arial" panose="020B0604020202020204" pitchFamily="34" charset="0"/>
              <a:ea typeface="黑体" panose="02010609060101010101" charset="-122"/>
              <a:cs typeface="+mn-ea"/>
              <a:sym typeface="Arial" panose="020B0604020202020204" pitchFamily="34" charset="0"/>
            </a:endParaRPr>
          </a:p>
        </p:txBody>
      </p:sp>
      <p:sp>
        <p:nvSpPr>
          <p:cNvPr id="19" name="文本框 18"/>
          <p:cNvSpPr txBox="1"/>
          <p:nvPr>
            <p:custDataLst>
              <p:tags r:id="rId11"/>
            </p:custDataLst>
          </p:nvPr>
        </p:nvSpPr>
        <p:spPr bwMode="auto">
          <a:xfrm>
            <a:off x="532130" y="1791970"/>
            <a:ext cx="3851275" cy="3326765"/>
          </a:xfrm>
          <a:prstGeom prst="rect">
            <a:avLst/>
          </a:prstGeom>
          <a:noFill/>
        </p:spPr>
        <p:txBody>
          <a:bodyPr wrap="square" lIns="90000" tIns="0" rIns="90000" bIns="46800"/>
          <a:p>
            <a:pPr algn="l" latinLnBrk="0">
              <a:lnSpc>
                <a:spcPct val="120000"/>
              </a:lnSpc>
            </a:pPr>
            <a:r>
              <a:rPr lang="zh-CN" altLang="en-US" sz="1600" b="0" spc="150">
                <a:solidFill>
                  <a:srgbClr val="000000"/>
                </a:solidFill>
                <a:effectLst/>
                <a:latin typeface="Arial" panose="020B0604020202020204" pitchFamily="34" charset="0"/>
                <a:ea typeface="黑体" panose="02010609060101010101" charset="-122"/>
                <a:sym typeface="Arial" panose="020B0604020202020204" pitchFamily="34" charset="0"/>
              </a:rPr>
              <a:t>1. 通过活动的形式让同学们积极参加文艺活动，秉承“快乐第一，比赛第二”的宗旨，增进师生了解，丰富大学生活。</a:t>
            </a:r>
            <a:endParaRPr lang="zh-CN" altLang="en-US" sz="1600" b="0" spc="150">
              <a:solidFill>
                <a:srgbClr val="000000"/>
              </a:solidFill>
              <a:effectLst/>
              <a:latin typeface="Arial" panose="020B0604020202020204" pitchFamily="34" charset="0"/>
              <a:ea typeface="黑体" panose="02010609060101010101" charset="-122"/>
              <a:sym typeface="Arial" panose="020B0604020202020204" pitchFamily="34" charset="0"/>
            </a:endParaRPr>
          </a:p>
          <a:p>
            <a:pPr algn="l" latinLnBrk="0">
              <a:lnSpc>
                <a:spcPct val="120000"/>
              </a:lnSpc>
            </a:pPr>
            <a:r>
              <a:rPr lang="zh-CN" altLang="en-US" sz="1600" b="0" spc="150">
                <a:solidFill>
                  <a:srgbClr val="000000"/>
                </a:solidFill>
                <a:effectLst/>
                <a:latin typeface="Arial" panose="020B0604020202020204" pitchFamily="34" charset="0"/>
                <a:ea typeface="黑体" panose="02010609060101010101" charset="-122"/>
                <a:sym typeface="Arial" panose="020B0604020202020204" pitchFamily="34" charset="0"/>
              </a:rPr>
              <a:t>2. 在说唱艺术的舞台准备和表演中体味说唱艺术语言的美，在传统和当代说唱作品中找到融合点。</a:t>
            </a:r>
            <a:endParaRPr lang="zh-CN" altLang="en-US" sz="1600" b="0" spc="150">
              <a:solidFill>
                <a:srgbClr val="000000"/>
              </a:solidFill>
              <a:effectLst/>
              <a:latin typeface="Arial" panose="020B0604020202020204" pitchFamily="34" charset="0"/>
              <a:ea typeface="黑体" panose="02010609060101010101" charset="-122"/>
              <a:sym typeface="Arial" panose="020B0604020202020204" pitchFamily="34" charset="0"/>
            </a:endParaRPr>
          </a:p>
          <a:p>
            <a:pPr algn="l" latinLnBrk="0">
              <a:lnSpc>
                <a:spcPct val="120000"/>
              </a:lnSpc>
            </a:pPr>
            <a:r>
              <a:rPr lang="zh-CN" altLang="en-US" sz="1600" b="0" spc="150">
                <a:solidFill>
                  <a:srgbClr val="000000"/>
                </a:solidFill>
                <a:effectLst/>
                <a:latin typeface="Arial" panose="020B0604020202020204" pitchFamily="34" charset="0"/>
                <a:ea typeface="黑体" panose="02010609060101010101" charset="-122"/>
                <a:sym typeface="Arial" panose="020B0604020202020204" pitchFamily="34" charset="0"/>
              </a:rPr>
              <a:t>3. 了解更多中国传统说唱元素，与当代说唱音乐结合，并将中国传统文化巧妙运用其中，从而创造出有中国特色的、受大众欢迎的说唱作品。</a:t>
            </a:r>
            <a:endParaRPr lang="zh-CN" altLang="en-US" sz="1600" b="0" spc="150">
              <a:solidFill>
                <a:srgbClr val="000000"/>
              </a:solidFill>
              <a:effectLst/>
              <a:latin typeface="Arial" panose="020B0604020202020204" pitchFamily="34" charset="0"/>
              <a:ea typeface="黑体" panose="02010609060101010101" charset="-122"/>
              <a:sym typeface="Arial" panose="020B0604020202020204" pitchFamily="34" charset="0"/>
            </a:endParaRPr>
          </a:p>
        </p:txBody>
      </p:sp>
      <p:sp>
        <p:nvSpPr>
          <p:cNvPr id="20" name="文本框 19"/>
          <p:cNvSpPr txBox="1"/>
          <p:nvPr>
            <p:custDataLst>
              <p:tags r:id="rId12"/>
            </p:custDataLst>
          </p:nvPr>
        </p:nvSpPr>
        <p:spPr bwMode="auto">
          <a:xfrm>
            <a:off x="9122596" y="2561565"/>
            <a:ext cx="2824944" cy="369507"/>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a:solidFill>
                  <a:srgbClr val="3498DB"/>
                </a:solidFill>
                <a:effectLst/>
                <a:latin typeface="Arial" panose="020B0604020202020204" pitchFamily="34" charset="0"/>
                <a:ea typeface="黑体" panose="02010609060101010101" charset="-122"/>
                <a:cs typeface="+mn-ea"/>
                <a:sym typeface="Arial" panose="020B0604020202020204" pitchFamily="34" charset="0"/>
              </a:rPr>
              <a:t>活动任务</a:t>
            </a:r>
            <a:endParaRPr lang="zh-CN" altLang="en-US" b="1" spc="300">
              <a:solidFill>
                <a:srgbClr val="3498DB"/>
              </a:solidFill>
              <a:effectLst/>
              <a:latin typeface="Arial" panose="020B0604020202020204" pitchFamily="34" charset="0"/>
              <a:ea typeface="黑体" panose="02010609060101010101" charset="-122"/>
              <a:cs typeface="+mn-ea"/>
              <a:sym typeface="Arial" panose="020B0604020202020204" pitchFamily="34" charset="0"/>
            </a:endParaRPr>
          </a:p>
        </p:txBody>
      </p:sp>
      <p:sp>
        <p:nvSpPr>
          <p:cNvPr id="21" name="文本框 20"/>
          <p:cNvSpPr txBox="1"/>
          <p:nvPr>
            <p:custDataLst>
              <p:tags r:id="rId13"/>
            </p:custDataLst>
          </p:nvPr>
        </p:nvSpPr>
        <p:spPr bwMode="auto">
          <a:xfrm>
            <a:off x="9122410" y="2938145"/>
            <a:ext cx="2568575" cy="1888490"/>
          </a:xfrm>
          <a:prstGeom prst="rect">
            <a:avLst/>
          </a:prstGeom>
          <a:noFill/>
        </p:spPr>
        <p:txBody>
          <a:bodyPr wrap="square" lIns="90000" tIns="0" rIns="90000" bIns="46800"/>
          <a:p>
            <a:pPr algn="l" latinLnBrk="0">
              <a:lnSpc>
                <a:spcPct val="120000"/>
              </a:lnSpc>
            </a:pPr>
            <a:r>
              <a:rPr lang="zh-CN" altLang="en-US" sz="1600" b="0" spc="150">
                <a:solidFill>
                  <a:srgbClr val="000000"/>
                </a:solidFill>
                <a:effectLst/>
                <a:latin typeface="Arial" panose="020B0604020202020204" pitchFamily="34" charset="0"/>
                <a:ea typeface="黑体" panose="02010609060101010101" charset="-122"/>
                <a:sym typeface="Arial" panose="020B0604020202020204" pitchFamily="34" charset="0"/>
              </a:rPr>
              <a:t>开展说唱和表演的实践活动。按照既定主题搜集资料，进行创作，进而开展“说唱接龙”和“舞台展演活动”。</a:t>
            </a:r>
            <a:endParaRPr lang="zh-CN" altLang="en-US" sz="1600" b="0" spc="150">
              <a:solidFill>
                <a:srgbClr val="000000"/>
              </a:solidFill>
              <a:effectLst/>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784350" y="882015"/>
            <a:ext cx="3669665" cy="368300"/>
          </a:xfrm>
          <a:prstGeom prst="rect">
            <a:avLst/>
          </a:prstGeom>
          <a:noFill/>
        </p:spPr>
        <p:txBody>
          <a:bodyPr wrap="square" rtlCol="0">
            <a:spAutoFit/>
          </a:bodyPr>
          <a:p>
            <a:r>
              <a:rPr lang="zh-CN" altLang="en-US">
                <a:solidFill>
                  <a:schemeClr val="accent2">
                    <a:lumMod val="75000"/>
                  </a:schemeClr>
                </a:solidFill>
              </a:rPr>
              <a:t>“融合之美”说唱舞台活动</a:t>
            </a:r>
            <a:endParaRPr lang="zh-CN" altLang="en-US">
              <a:solidFill>
                <a:schemeClr val="accent2">
                  <a:lumMod val="75000"/>
                </a:schemeClr>
              </a:solidFill>
            </a:endParaRPr>
          </a:p>
        </p:txBody>
      </p:sp>
      <p:sp>
        <p:nvSpPr>
          <p:cNvPr id="6" name="文本框 5"/>
          <p:cNvSpPr txBox="1"/>
          <p:nvPr/>
        </p:nvSpPr>
        <p:spPr>
          <a:xfrm>
            <a:off x="1295400" y="1334770"/>
            <a:ext cx="2333625" cy="368300"/>
          </a:xfrm>
          <a:prstGeom prst="rect">
            <a:avLst/>
          </a:prstGeom>
          <a:noFill/>
        </p:spPr>
        <p:txBody>
          <a:bodyPr wrap="square" rtlCol="0">
            <a:spAutoFit/>
          </a:bodyPr>
          <a:p>
            <a:r>
              <a:rPr lang="zh-CN" altLang="en-US"/>
              <a:t>活动步骤</a:t>
            </a:r>
            <a:endParaRPr lang="zh-CN" altLang="en-US"/>
          </a:p>
        </p:txBody>
      </p:sp>
      <p:sp>
        <p:nvSpPr>
          <p:cNvPr id="8" name="矩形 7"/>
          <p:cNvSpPr/>
          <p:nvPr>
            <p:custDataLst>
              <p:tags r:id="rId2"/>
            </p:custDataLst>
          </p:nvPr>
        </p:nvSpPr>
        <p:spPr>
          <a:xfrm>
            <a:off x="1148715" y="1703070"/>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9" name="矩形 8"/>
          <p:cNvSpPr/>
          <p:nvPr>
            <p:custDataLst>
              <p:tags r:id="rId3"/>
            </p:custDataLst>
          </p:nvPr>
        </p:nvSpPr>
        <p:spPr>
          <a:xfrm>
            <a:off x="1875155" y="1703070"/>
            <a:ext cx="96520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0" name="文本框 9"/>
          <p:cNvSpPr txBox="1"/>
          <p:nvPr>
            <p:custDataLst>
              <p:tags r:id="rId4"/>
            </p:custDataLst>
          </p:nvPr>
        </p:nvSpPr>
        <p:spPr>
          <a:xfrm>
            <a:off x="2167890" y="1798320"/>
            <a:ext cx="9069705" cy="517525"/>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600" spc="10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rPr>
              <a:t>按照情感、侠义、历史、孝贤等主题分组，搜集传统说唱作品和当代说唱作品。</a:t>
            </a:r>
            <a:endParaRPr lang="zh-CN" altLang="en-US" sz="1600" spc="10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endParaRPr>
          </a:p>
        </p:txBody>
      </p:sp>
      <p:sp>
        <p:nvSpPr>
          <p:cNvPr id="11" name="矩形 10"/>
          <p:cNvSpPr/>
          <p:nvPr>
            <p:custDataLst>
              <p:tags r:id="rId5"/>
            </p:custDataLst>
          </p:nvPr>
        </p:nvSpPr>
        <p:spPr>
          <a:xfrm>
            <a:off x="1148715" y="2484755"/>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2" name="矩形 11"/>
          <p:cNvSpPr/>
          <p:nvPr>
            <p:custDataLst>
              <p:tags r:id="rId6"/>
            </p:custDataLst>
          </p:nvPr>
        </p:nvSpPr>
        <p:spPr>
          <a:xfrm>
            <a:off x="1875155" y="2484755"/>
            <a:ext cx="96520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3" name="文本框 12"/>
          <p:cNvSpPr txBox="1"/>
          <p:nvPr>
            <p:custDataLst>
              <p:tags r:id="rId7"/>
            </p:custDataLst>
          </p:nvPr>
        </p:nvSpPr>
        <p:spPr>
          <a:xfrm>
            <a:off x="2167890" y="2580005"/>
            <a:ext cx="9069705" cy="51752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lvl="0" algn="l">
              <a:lnSpc>
                <a:spcPct val="120000"/>
              </a:lnSpc>
              <a:buClrTx/>
              <a:buSzTx/>
              <a:buFontTx/>
            </a:pPr>
            <a:r>
              <a:rPr lang="zh-CN" altLang="en-US" sz="1600" spc="10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rPr>
              <a:t>在资料搜集的基础上进行创作</a:t>
            </a:r>
            <a:endParaRPr lang="zh-CN" altLang="en-US" sz="1600" spc="10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endParaRPr>
          </a:p>
        </p:txBody>
      </p:sp>
      <p:sp>
        <p:nvSpPr>
          <p:cNvPr id="15" name="矩形 14"/>
          <p:cNvSpPr/>
          <p:nvPr>
            <p:custDataLst>
              <p:tags r:id="rId8"/>
            </p:custDataLst>
          </p:nvPr>
        </p:nvSpPr>
        <p:spPr>
          <a:xfrm>
            <a:off x="1148715" y="3267075"/>
            <a:ext cx="726440" cy="70802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6" name="矩形 15"/>
          <p:cNvSpPr/>
          <p:nvPr>
            <p:custDataLst>
              <p:tags r:id="rId9"/>
            </p:custDataLst>
          </p:nvPr>
        </p:nvSpPr>
        <p:spPr>
          <a:xfrm>
            <a:off x="1875155" y="3267075"/>
            <a:ext cx="96520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2" name="文本框 21"/>
          <p:cNvSpPr txBox="1"/>
          <p:nvPr>
            <p:custDataLst>
              <p:tags r:id="rId10"/>
            </p:custDataLst>
          </p:nvPr>
        </p:nvSpPr>
        <p:spPr>
          <a:xfrm>
            <a:off x="2167890" y="3362325"/>
            <a:ext cx="9069705" cy="51752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lvl="0" algn="l">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rPr>
              <a:t>在创作的基础上进行排演，可自行制作道具，选择乐器、伴奏、服装等辅助工具。</a:t>
            </a:r>
            <a:endParaRPr lang="zh-CN" altLang="en-US" sz="1600" spc="100" dirty="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endParaRPr>
          </a:p>
        </p:txBody>
      </p:sp>
      <p:sp>
        <p:nvSpPr>
          <p:cNvPr id="23" name="矩形 22"/>
          <p:cNvSpPr/>
          <p:nvPr>
            <p:custDataLst>
              <p:tags r:id="rId11"/>
            </p:custDataLst>
          </p:nvPr>
        </p:nvSpPr>
        <p:spPr>
          <a:xfrm>
            <a:off x="1148715" y="4049395"/>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4" name="矩形 23"/>
          <p:cNvSpPr/>
          <p:nvPr>
            <p:custDataLst>
              <p:tags r:id="rId12"/>
            </p:custDataLst>
          </p:nvPr>
        </p:nvSpPr>
        <p:spPr>
          <a:xfrm>
            <a:off x="1875155" y="4049395"/>
            <a:ext cx="96520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25" name="文本框 24"/>
          <p:cNvSpPr txBox="1"/>
          <p:nvPr>
            <p:custDataLst>
              <p:tags r:id="rId13"/>
            </p:custDataLst>
          </p:nvPr>
        </p:nvSpPr>
        <p:spPr>
          <a:xfrm>
            <a:off x="2167890" y="4144645"/>
            <a:ext cx="8809355" cy="51752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lvl="0" algn="l">
              <a:lnSpc>
                <a:spcPct val="120000"/>
              </a:lnSpc>
              <a:buClrTx/>
              <a:buSzTx/>
              <a:buFontTx/>
            </a:pPr>
            <a:r>
              <a:rPr lang="zh-CN" altLang="en-US" sz="1600" spc="10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rPr>
              <a:t>在班级开展“说唱接龙”和“舞台展演”活动，具体操作程序由班级讨论决定，同时制定“评分标准”。</a:t>
            </a:r>
            <a:endParaRPr lang="zh-CN" altLang="en-US" sz="1600" spc="10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endParaRPr>
          </a:p>
        </p:txBody>
      </p:sp>
      <p:sp>
        <p:nvSpPr>
          <p:cNvPr id="29" name="矩形 28"/>
          <p:cNvSpPr/>
          <p:nvPr>
            <p:custDataLst>
              <p:tags r:id="rId14"/>
            </p:custDataLst>
          </p:nvPr>
        </p:nvSpPr>
        <p:spPr>
          <a:xfrm>
            <a:off x="1148715" y="4831080"/>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30" name="矩形 29"/>
          <p:cNvSpPr/>
          <p:nvPr>
            <p:custDataLst>
              <p:tags r:id="rId15"/>
            </p:custDataLst>
          </p:nvPr>
        </p:nvSpPr>
        <p:spPr>
          <a:xfrm>
            <a:off x="1875155" y="4831080"/>
            <a:ext cx="96520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31" name="文本框 30"/>
          <p:cNvSpPr txBox="1"/>
          <p:nvPr>
            <p:custDataLst>
              <p:tags r:id="rId16"/>
            </p:custDataLst>
          </p:nvPr>
        </p:nvSpPr>
        <p:spPr>
          <a:xfrm>
            <a:off x="2167890" y="4926965"/>
            <a:ext cx="9069705" cy="51752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lvl="0" algn="l">
              <a:lnSpc>
                <a:spcPct val="120000"/>
              </a:lnSpc>
              <a:buClrTx/>
              <a:buSzTx/>
              <a:buFontTx/>
            </a:pPr>
            <a:r>
              <a:rPr lang="zh-CN" altLang="en-US" sz="1600" spc="10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rPr>
              <a:t>各小组派代表参加比赛，评委对每组说唱作品从表现形式、语言表达、舞台感染力等多方面进行打分。</a:t>
            </a:r>
            <a:endParaRPr lang="zh-CN" altLang="en-US" sz="1600" spc="10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endParaRPr>
          </a:p>
        </p:txBody>
      </p:sp>
      <p:sp>
        <p:nvSpPr>
          <p:cNvPr id="33" name="矩形 32"/>
          <p:cNvSpPr/>
          <p:nvPr>
            <p:custDataLst>
              <p:tags r:id="rId17"/>
            </p:custDataLst>
          </p:nvPr>
        </p:nvSpPr>
        <p:spPr>
          <a:xfrm>
            <a:off x="1148715" y="5613400"/>
            <a:ext cx="726440" cy="70802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35" name="矩形 34"/>
          <p:cNvSpPr/>
          <p:nvPr>
            <p:custDataLst>
              <p:tags r:id="rId18"/>
            </p:custDataLst>
          </p:nvPr>
        </p:nvSpPr>
        <p:spPr>
          <a:xfrm>
            <a:off x="1875155" y="5613400"/>
            <a:ext cx="96520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36" name="文本框 35"/>
          <p:cNvSpPr txBox="1"/>
          <p:nvPr>
            <p:custDataLst>
              <p:tags r:id="rId19"/>
            </p:custDataLst>
          </p:nvPr>
        </p:nvSpPr>
        <p:spPr>
          <a:xfrm>
            <a:off x="2167890" y="5708650"/>
            <a:ext cx="9069705" cy="51752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lvl="0" algn="l">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rPr>
              <a:t>最后选出优胜小组，发奖（奖品班级会议决定）。</a:t>
            </a:r>
            <a:endParaRPr lang="zh-CN" altLang="en-US" sz="1600" spc="100" dirty="0">
              <a:solidFill>
                <a:srgbClr val="000000">
                  <a:lumMod val="85000"/>
                  <a:lumOff val="15000"/>
                </a:srgbClr>
              </a:solidFill>
              <a:uFillTx/>
              <a:latin typeface="Arial" panose="020B0604020202020204" pitchFamily="34" charset="0"/>
              <a:ea typeface="黑体" panose="02010609060101010101" charset="-122"/>
              <a:sym typeface="黑体" panose="02010609060101010101" charset="-122"/>
            </a:endParaRPr>
          </a:p>
        </p:txBody>
      </p:sp>
      <p:sp>
        <p:nvSpPr>
          <p:cNvPr id="37" name="文本框 36"/>
          <p:cNvSpPr txBox="1"/>
          <p:nvPr>
            <p:custDataLst>
              <p:tags r:id="rId20"/>
            </p:custDataLst>
          </p:nvPr>
        </p:nvSpPr>
        <p:spPr>
          <a:xfrm>
            <a:off x="1295400" y="3329305"/>
            <a:ext cx="433705" cy="583565"/>
          </a:xfrm>
          <a:prstGeom prst="rect">
            <a:avLst/>
          </a:prstGeom>
          <a:noFill/>
        </p:spPr>
        <p:txBody>
          <a:bodyPr wrap="none" rtlCol="0">
            <a:normAutofit fontScale="90000"/>
          </a:bodyPr>
          <a:lstStyle/>
          <a:p>
            <a:r>
              <a:rPr lang="en-US" altLang="zh-CN" sz="3200" b="1">
                <a:solidFill>
                  <a:srgbClr val="FFFFFF"/>
                </a:solidFill>
                <a:latin typeface="黑体" panose="02010609060101010101" charset="-122"/>
                <a:ea typeface="黑体" panose="02010609060101010101" charset="-122"/>
              </a:rPr>
              <a:t>3</a:t>
            </a:r>
            <a:endParaRPr lang="en-US" altLang="zh-CN" sz="3200" b="1">
              <a:solidFill>
                <a:srgbClr val="FFFFFF"/>
              </a:solidFill>
              <a:latin typeface="黑体" panose="02010609060101010101" charset="-122"/>
              <a:ea typeface="黑体" panose="02010609060101010101" charset="-122"/>
            </a:endParaRPr>
          </a:p>
        </p:txBody>
      </p:sp>
      <p:sp>
        <p:nvSpPr>
          <p:cNvPr id="38" name="文本框 37"/>
          <p:cNvSpPr txBox="1"/>
          <p:nvPr>
            <p:custDataLst>
              <p:tags r:id="rId21"/>
            </p:custDataLst>
          </p:nvPr>
        </p:nvSpPr>
        <p:spPr>
          <a:xfrm>
            <a:off x="1295400" y="2546985"/>
            <a:ext cx="433705" cy="583565"/>
          </a:xfrm>
          <a:prstGeom prst="rect">
            <a:avLst/>
          </a:prstGeom>
          <a:noFill/>
        </p:spPr>
        <p:txBody>
          <a:bodyPr wrap="none" rtlCol="0">
            <a:normAutofit fontScale="90000"/>
          </a:bodyPr>
          <a:lstStyle/>
          <a:p>
            <a:r>
              <a:rPr lang="en-US" altLang="zh-CN" sz="3200" b="1">
                <a:solidFill>
                  <a:srgbClr val="FFFFFF"/>
                </a:solidFill>
                <a:latin typeface="黑体" panose="02010609060101010101" charset="-122"/>
                <a:ea typeface="黑体" panose="02010609060101010101" charset="-122"/>
              </a:rPr>
              <a:t>2</a:t>
            </a:r>
            <a:endParaRPr lang="en-US" altLang="zh-CN" sz="3200" b="1">
              <a:solidFill>
                <a:srgbClr val="FFFFFF"/>
              </a:solidFill>
              <a:latin typeface="黑体" panose="02010609060101010101" charset="-122"/>
              <a:ea typeface="黑体" panose="02010609060101010101" charset="-122"/>
            </a:endParaRPr>
          </a:p>
        </p:txBody>
      </p:sp>
      <p:sp>
        <p:nvSpPr>
          <p:cNvPr id="39" name="文本框 38"/>
          <p:cNvSpPr txBox="1"/>
          <p:nvPr>
            <p:custDataLst>
              <p:tags r:id="rId22"/>
            </p:custDataLst>
          </p:nvPr>
        </p:nvSpPr>
        <p:spPr>
          <a:xfrm>
            <a:off x="1295400" y="1765300"/>
            <a:ext cx="433705" cy="583565"/>
          </a:xfrm>
          <a:prstGeom prst="rect">
            <a:avLst/>
          </a:prstGeom>
          <a:noFill/>
        </p:spPr>
        <p:txBody>
          <a:bodyPr wrap="none" rtlCol="0">
            <a:normAutofit fontScale="90000"/>
          </a:bodyPr>
          <a:lstStyle/>
          <a:p>
            <a:r>
              <a:rPr lang="en-US" altLang="zh-CN" sz="3200" b="1">
                <a:solidFill>
                  <a:srgbClr val="FFFFFF"/>
                </a:solidFill>
                <a:latin typeface="黑体" panose="02010609060101010101" charset="-122"/>
                <a:ea typeface="黑体" panose="02010609060101010101" charset="-122"/>
              </a:rPr>
              <a:t>1</a:t>
            </a:r>
            <a:endParaRPr lang="en-US" altLang="zh-CN" sz="3200" b="1">
              <a:solidFill>
                <a:srgbClr val="FFFFFF"/>
              </a:solidFill>
              <a:latin typeface="黑体" panose="02010609060101010101" charset="-122"/>
              <a:ea typeface="黑体" panose="02010609060101010101" charset="-122"/>
            </a:endParaRPr>
          </a:p>
        </p:txBody>
      </p:sp>
      <p:sp>
        <p:nvSpPr>
          <p:cNvPr id="40" name="文本框 39"/>
          <p:cNvSpPr txBox="1"/>
          <p:nvPr>
            <p:custDataLst>
              <p:tags r:id="rId23"/>
            </p:custDataLst>
          </p:nvPr>
        </p:nvSpPr>
        <p:spPr>
          <a:xfrm>
            <a:off x="1295400" y="4111625"/>
            <a:ext cx="433705" cy="583565"/>
          </a:xfrm>
          <a:prstGeom prst="rect">
            <a:avLst/>
          </a:prstGeom>
          <a:noFill/>
        </p:spPr>
        <p:txBody>
          <a:bodyPr wrap="none" rtlCol="0">
            <a:normAutofit fontScale="90000"/>
          </a:bodyPr>
          <a:lstStyle/>
          <a:p>
            <a:r>
              <a:rPr lang="en-US" altLang="zh-CN" sz="3200" b="1">
                <a:solidFill>
                  <a:srgbClr val="FFFFFF"/>
                </a:solidFill>
                <a:latin typeface="黑体" panose="02010609060101010101" charset="-122"/>
                <a:ea typeface="黑体" panose="02010609060101010101" charset="-122"/>
              </a:rPr>
              <a:t>4</a:t>
            </a:r>
            <a:endParaRPr lang="en-US" altLang="zh-CN" sz="3200" b="1">
              <a:solidFill>
                <a:srgbClr val="FFFFFF"/>
              </a:solidFill>
              <a:latin typeface="黑体" panose="02010609060101010101" charset="-122"/>
              <a:ea typeface="黑体" panose="02010609060101010101" charset="-122"/>
            </a:endParaRPr>
          </a:p>
        </p:txBody>
      </p:sp>
      <p:sp>
        <p:nvSpPr>
          <p:cNvPr id="47" name="文本框 46"/>
          <p:cNvSpPr txBox="1"/>
          <p:nvPr>
            <p:custDataLst>
              <p:tags r:id="rId24"/>
            </p:custDataLst>
          </p:nvPr>
        </p:nvSpPr>
        <p:spPr>
          <a:xfrm>
            <a:off x="1295400" y="4893310"/>
            <a:ext cx="433705" cy="583565"/>
          </a:xfrm>
          <a:prstGeom prst="rect">
            <a:avLst/>
          </a:prstGeom>
          <a:noFill/>
        </p:spPr>
        <p:txBody>
          <a:bodyPr wrap="none" rtlCol="0">
            <a:normAutofit fontScale="90000"/>
          </a:bodyPr>
          <a:lstStyle/>
          <a:p>
            <a:r>
              <a:rPr lang="en-US" altLang="zh-CN" sz="3200" b="1">
                <a:solidFill>
                  <a:srgbClr val="FFFFFF"/>
                </a:solidFill>
                <a:latin typeface="黑体" panose="02010609060101010101" charset="-122"/>
                <a:ea typeface="黑体" panose="02010609060101010101" charset="-122"/>
              </a:rPr>
              <a:t>5</a:t>
            </a:r>
            <a:endParaRPr lang="en-US" altLang="zh-CN" sz="3200" b="1">
              <a:solidFill>
                <a:srgbClr val="FFFFFF"/>
              </a:solidFill>
              <a:latin typeface="黑体" panose="02010609060101010101" charset="-122"/>
              <a:ea typeface="黑体" panose="02010609060101010101" charset="-122"/>
            </a:endParaRPr>
          </a:p>
        </p:txBody>
      </p:sp>
      <p:sp>
        <p:nvSpPr>
          <p:cNvPr id="41" name="文本框 40"/>
          <p:cNvSpPr txBox="1"/>
          <p:nvPr>
            <p:custDataLst>
              <p:tags r:id="rId25"/>
            </p:custDataLst>
          </p:nvPr>
        </p:nvSpPr>
        <p:spPr>
          <a:xfrm>
            <a:off x="1295400" y="5675630"/>
            <a:ext cx="433705" cy="583565"/>
          </a:xfrm>
          <a:prstGeom prst="rect">
            <a:avLst/>
          </a:prstGeom>
          <a:noFill/>
        </p:spPr>
        <p:txBody>
          <a:bodyPr wrap="none" rtlCol="0">
            <a:normAutofit fontScale="90000"/>
          </a:bodyPr>
          <a:lstStyle/>
          <a:p>
            <a:r>
              <a:rPr lang="en-US" altLang="zh-CN" sz="3200" b="1">
                <a:solidFill>
                  <a:srgbClr val="FFFFFF"/>
                </a:solidFill>
                <a:latin typeface="黑体" panose="02010609060101010101" charset="-122"/>
                <a:ea typeface="黑体" panose="02010609060101010101" charset="-122"/>
              </a:rPr>
              <a:t>6</a:t>
            </a:r>
            <a:endParaRPr lang="en-US" altLang="zh-CN" sz="3200" b="1">
              <a:solidFill>
                <a:srgbClr val="FFFFFF"/>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784350" y="882015"/>
            <a:ext cx="3669665" cy="368300"/>
          </a:xfrm>
          <a:prstGeom prst="rect">
            <a:avLst/>
          </a:prstGeom>
          <a:noFill/>
        </p:spPr>
        <p:txBody>
          <a:bodyPr wrap="square" rtlCol="0">
            <a:spAutoFit/>
          </a:bodyPr>
          <a:p>
            <a:r>
              <a:rPr lang="zh-CN" altLang="en-US">
                <a:solidFill>
                  <a:schemeClr val="accent2">
                    <a:lumMod val="75000"/>
                  </a:schemeClr>
                </a:solidFill>
              </a:rPr>
              <a:t>“融合之美”说唱舞台活动</a:t>
            </a:r>
            <a:endParaRPr lang="zh-CN" altLang="en-US">
              <a:solidFill>
                <a:schemeClr val="accent2">
                  <a:lumMod val="75000"/>
                </a:schemeClr>
              </a:solidFill>
            </a:endParaRPr>
          </a:p>
        </p:txBody>
      </p:sp>
      <p:sp>
        <p:nvSpPr>
          <p:cNvPr id="6" name="文本框 5"/>
          <p:cNvSpPr txBox="1"/>
          <p:nvPr/>
        </p:nvSpPr>
        <p:spPr>
          <a:xfrm>
            <a:off x="1300480" y="1351280"/>
            <a:ext cx="2333625" cy="368300"/>
          </a:xfrm>
          <a:prstGeom prst="rect">
            <a:avLst/>
          </a:prstGeom>
          <a:noFill/>
        </p:spPr>
        <p:txBody>
          <a:bodyPr wrap="square" rtlCol="0">
            <a:spAutoFit/>
          </a:bodyPr>
          <a:p>
            <a:r>
              <a:rPr lang="zh-CN" altLang="en-US"/>
              <a:t>活动指导</a:t>
            </a:r>
            <a:endParaRPr lang="zh-CN" altLang="en-US"/>
          </a:p>
        </p:txBody>
      </p:sp>
      <p:sp>
        <p:nvSpPr>
          <p:cNvPr id="67" name="圆角右箭头 66"/>
          <p:cNvSpPr/>
          <p:nvPr>
            <p:custDataLst>
              <p:tags r:id="rId2"/>
            </p:custDataLst>
          </p:nvPr>
        </p:nvSpPr>
        <p:spPr bwMode="auto">
          <a:xfrm rot="5400000">
            <a:off x="5099479" y="2015800"/>
            <a:ext cx="1850879" cy="1221005"/>
          </a:xfrm>
          <a:prstGeom prst="bentArrow">
            <a:avLst>
              <a:gd name="adj1" fmla="val 51385"/>
              <a:gd name="adj2" fmla="val 44445"/>
              <a:gd name="adj3" fmla="val 44585"/>
              <a:gd name="adj4" fmla="val 67108"/>
            </a:avLst>
          </a:prstGeom>
          <a:solidFill>
            <a:srgbClr val="1F74AD"/>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68" name="圆角矩形 67"/>
          <p:cNvSpPr/>
          <p:nvPr>
            <p:custDataLst>
              <p:tags r:id="rId3"/>
            </p:custDataLst>
          </p:nvPr>
        </p:nvSpPr>
        <p:spPr bwMode="auto">
          <a:xfrm>
            <a:off x="4612169" y="1603887"/>
            <a:ext cx="802249" cy="802248"/>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黑体" panose="02010609060101010101" charset="-122"/>
                <a:ea typeface="黑体" panose="02010609060101010101" charset="-122"/>
              </a:rPr>
              <a:t>01</a:t>
            </a:r>
            <a:endParaRPr lang="en-US" sz="2800" dirty="0">
              <a:solidFill>
                <a:sysClr val="window" lastClr="FFFFFF"/>
              </a:solidFill>
              <a:latin typeface="黑体" panose="02010609060101010101" charset="-122"/>
              <a:ea typeface="黑体" panose="02010609060101010101" charset="-122"/>
            </a:endParaRPr>
          </a:p>
        </p:txBody>
      </p:sp>
      <p:sp>
        <p:nvSpPr>
          <p:cNvPr id="69" name="圆角右箭头 68"/>
          <p:cNvSpPr/>
          <p:nvPr>
            <p:custDataLst>
              <p:tags r:id="rId4"/>
            </p:custDataLst>
          </p:nvPr>
        </p:nvSpPr>
        <p:spPr bwMode="auto">
          <a:xfrm rot="10800000">
            <a:off x="6113313" y="2894082"/>
            <a:ext cx="1850879" cy="1221005"/>
          </a:xfrm>
          <a:prstGeom prst="bentArrow">
            <a:avLst>
              <a:gd name="adj1" fmla="val 51385"/>
              <a:gd name="adj2" fmla="val 44445"/>
              <a:gd name="adj3" fmla="val 44585"/>
              <a:gd name="adj4" fmla="val 67108"/>
            </a:avLst>
          </a:prstGeom>
          <a:solidFill>
            <a:srgbClr val="3498DB"/>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70" name="圆角矩形 69"/>
          <p:cNvSpPr/>
          <p:nvPr>
            <p:custDataLst>
              <p:tags r:id="rId5"/>
            </p:custDataLst>
          </p:nvPr>
        </p:nvSpPr>
        <p:spPr bwMode="auto">
          <a:xfrm>
            <a:off x="7258918" y="2091835"/>
            <a:ext cx="802249" cy="802248"/>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黑体" panose="02010609060101010101" charset="-122"/>
                <a:ea typeface="黑体" panose="02010609060101010101" charset="-122"/>
              </a:rPr>
              <a:t>02</a:t>
            </a:r>
            <a:endParaRPr lang="en-US" sz="2800">
              <a:solidFill>
                <a:sysClr val="window" lastClr="FFFFFF"/>
              </a:solidFill>
              <a:latin typeface="黑体" panose="02010609060101010101" charset="-122"/>
              <a:ea typeface="黑体" panose="02010609060101010101" charset="-122"/>
            </a:endParaRPr>
          </a:p>
        </p:txBody>
      </p:sp>
      <p:sp>
        <p:nvSpPr>
          <p:cNvPr id="71" name="圆角右箭头 70"/>
          <p:cNvSpPr/>
          <p:nvPr>
            <p:custDataLst>
              <p:tags r:id="rId6"/>
            </p:custDataLst>
          </p:nvPr>
        </p:nvSpPr>
        <p:spPr bwMode="auto">
          <a:xfrm rot="5400000" flipH="1" flipV="1">
            <a:off x="5241642" y="3903350"/>
            <a:ext cx="1850879" cy="1221005"/>
          </a:xfrm>
          <a:prstGeom prst="bentArrow">
            <a:avLst>
              <a:gd name="adj1" fmla="val 51385"/>
              <a:gd name="adj2" fmla="val 44445"/>
              <a:gd name="adj3" fmla="val 44585"/>
              <a:gd name="adj4" fmla="val 67108"/>
            </a:avLst>
          </a:prstGeom>
          <a:solidFill>
            <a:srgbClr val="1AA3AA"/>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72" name="圆角矩形 71"/>
          <p:cNvSpPr/>
          <p:nvPr>
            <p:custDataLst>
              <p:tags r:id="rId7"/>
            </p:custDataLst>
          </p:nvPr>
        </p:nvSpPr>
        <p:spPr bwMode="auto">
          <a:xfrm flipH="1">
            <a:off x="6777583" y="4734019"/>
            <a:ext cx="802249" cy="802248"/>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黑体" panose="02010609060101010101" charset="-122"/>
                <a:ea typeface="黑体" panose="02010609060101010101" charset="-122"/>
              </a:rPr>
              <a:t>03</a:t>
            </a:r>
            <a:endParaRPr lang="en-US" sz="2800">
              <a:solidFill>
                <a:sysClr val="window" lastClr="FFFFFF"/>
              </a:solidFill>
              <a:latin typeface="黑体" panose="02010609060101010101" charset="-122"/>
              <a:ea typeface="黑体" panose="02010609060101010101" charset="-122"/>
            </a:endParaRPr>
          </a:p>
        </p:txBody>
      </p:sp>
      <p:sp>
        <p:nvSpPr>
          <p:cNvPr id="73" name="圆角右箭头 72"/>
          <p:cNvSpPr/>
          <p:nvPr>
            <p:custDataLst>
              <p:tags r:id="rId8"/>
            </p:custDataLst>
          </p:nvPr>
        </p:nvSpPr>
        <p:spPr bwMode="auto">
          <a:xfrm rot="10800000" flipH="1" flipV="1">
            <a:off x="4227810" y="3025070"/>
            <a:ext cx="1850879" cy="1221005"/>
          </a:xfrm>
          <a:prstGeom prst="bentArrow">
            <a:avLst>
              <a:gd name="adj1" fmla="val 51385"/>
              <a:gd name="adj2" fmla="val 44445"/>
              <a:gd name="adj3" fmla="val 44585"/>
              <a:gd name="adj4" fmla="val 67108"/>
            </a:avLst>
          </a:prstGeom>
          <a:solidFill>
            <a:srgbClr val="69A35B"/>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74" name="圆角矩形 73"/>
          <p:cNvSpPr/>
          <p:nvPr>
            <p:custDataLst>
              <p:tags r:id="rId9"/>
            </p:custDataLst>
          </p:nvPr>
        </p:nvSpPr>
        <p:spPr bwMode="auto">
          <a:xfrm flipH="1">
            <a:off x="4130833" y="4246072"/>
            <a:ext cx="802249" cy="802248"/>
          </a:xfrm>
          <a:prstGeom prst="roundRect">
            <a:avLst/>
          </a:prstGeom>
          <a:solidFill>
            <a:srgbClr val="69A35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黑体" panose="02010609060101010101" charset="-122"/>
                <a:ea typeface="黑体" panose="02010609060101010101" charset="-122"/>
              </a:rPr>
              <a:t>04</a:t>
            </a:r>
            <a:endParaRPr lang="en-US" sz="2800" dirty="0">
              <a:solidFill>
                <a:sysClr val="window" lastClr="FFFFFF"/>
              </a:solidFill>
              <a:latin typeface="黑体" panose="02010609060101010101" charset="-122"/>
              <a:ea typeface="黑体" panose="02010609060101010101" charset="-122"/>
            </a:endParaRPr>
          </a:p>
        </p:txBody>
      </p:sp>
      <p:sp>
        <p:nvSpPr>
          <p:cNvPr id="75" name="文本框 74"/>
          <p:cNvSpPr txBox="1"/>
          <p:nvPr>
            <p:custDataLst>
              <p:tags r:id="rId10"/>
            </p:custDataLst>
          </p:nvPr>
        </p:nvSpPr>
        <p:spPr bwMode="auto">
          <a:xfrm>
            <a:off x="8356600" y="2091690"/>
            <a:ext cx="2515235" cy="802640"/>
          </a:xfrm>
          <a:prstGeom prst="rect">
            <a:avLst/>
          </a:prstGeom>
          <a:noFill/>
        </p:spPr>
        <p:txBody>
          <a:bodyPr wrap="square" lIns="90000" tIns="46800" rIns="90000" bIns="0" anchor="b" anchorCtr="0"/>
          <a:p>
            <a:pPr algn="l" latinLnBrk="0">
              <a:lnSpc>
                <a:spcPct val="120000"/>
              </a:lnSpc>
            </a:pPr>
            <a:r>
              <a:rPr lang="zh-CN" altLang="en-US" sz="1600" b="1" spc="300">
                <a:solidFill>
                  <a:srgbClr val="3498DB"/>
                </a:solidFill>
                <a:effectLst/>
                <a:latin typeface="黑体" panose="02010609060101010101" charset="-122"/>
                <a:ea typeface="黑体" panose="02010609060101010101" charset="-122"/>
                <a:cs typeface="+mn-ea"/>
              </a:rPr>
              <a:t>2. 根据情况可报销部分服装道具费用。</a:t>
            </a:r>
            <a:endParaRPr lang="zh-CN" altLang="en-US" sz="1600" b="1" spc="300">
              <a:solidFill>
                <a:srgbClr val="3498DB"/>
              </a:solidFill>
              <a:effectLst/>
              <a:latin typeface="黑体" panose="02010609060101010101" charset="-122"/>
              <a:ea typeface="黑体" panose="02010609060101010101" charset="-122"/>
              <a:cs typeface="+mn-ea"/>
            </a:endParaRPr>
          </a:p>
        </p:txBody>
      </p:sp>
      <p:sp>
        <p:nvSpPr>
          <p:cNvPr id="77" name="文本框 76"/>
          <p:cNvSpPr txBox="1"/>
          <p:nvPr>
            <p:custDataLst>
              <p:tags r:id="rId11"/>
            </p:custDataLst>
          </p:nvPr>
        </p:nvSpPr>
        <p:spPr bwMode="auto">
          <a:xfrm>
            <a:off x="1358265" y="4275455"/>
            <a:ext cx="2515235" cy="772160"/>
          </a:xfrm>
          <a:prstGeom prst="rect">
            <a:avLst/>
          </a:prstGeom>
          <a:noFill/>
        </p:spPr>
        <p:txBody>
          <a:bodyPr wrap="square" lIns="90000" tIns="46800" rIns="90000" bIns="0" anchor="b" anchorCtr="0"/>
          <a:p>
            <a:pPr algn="l" latinLnBrk="0">
              <a:lnSpc>
                <a:spcPct val="120000"/>
              </a:lnSpc>
            </a:pPr>
            <a:r>
              <a:rPr lang="zh-CN" altLang="en-US" sz="1600" b="1" spc="300">
                <a:solidFill>
                  <a:srgbClr val="69A35B"/>
                </a:solidFill>
                <a:effectLst/>
                <a:latin typeface="黑体" panose="02010609060101010101" charset="-122"/>
                <a:ea typeface="黑体" panose="02010609060101010101" charset="-122"/>
                <a:cs typeface="+mn-ea"/>
              </a:rPr>
              <a:t>3. 比赛设置奖项，获胜小组获得奖励。</a:t>
            </a:r>
            <a:endParaRPr lang="zh-CN" altLang="en-US" sz="1600" b="1" spc="300">
              <a:solidFill>
                <a:srgbClr val="69A35B"/>
              </a:solidFill>
              <a:effectLst/>
              <a:latin typeface="黑体" panose="02010609060101010101" charset="-122"/>
              <a:ea typeface="黑体" panose="02010609060101010101" charset="-122"/>
              <a:cs typeface="+mn-ea"/>
            </a:endParaRPr>
          </a:p>
        </p:txBody>
      </p:sp>
      <p:sp>
        <p:nvSpPr>
          <p:cNvPr id="79" name="文本框 78"/>
          <p:cNvSpPr txBox="1"/>
          <p:nvPr>
            <p:custDataLst>
              <p:tags r:id="rId12"/>
            </p:custDataLst>
          </p:nvPr>
        </p:nvSpPr>
        <p:spPr bwMode="auto">
          <a:xfrm>
            <a:off x="1839595" y="1619250"/>
            <a:ext cx="2515235" cy="1036955"/>
          </a:xfrm>
          <a:prstGeom prst="rect">
            <a:avLst/>
          </a:prstGeom>
          <a:noFill/>
        </p:spPr>
        <p:txBody>
          <a:bodyPr wrap="square" lIns="90000" tIns="46800" rIns="90000" bIns="0" anchor="b" anchorCtr="0">
            <a:normAutofit fontScale="90000"/>
          </a:bodyPr>
          <a:p>
            <a:pPr algn="l" latinLnBrk="0">
              <a:lnSpc>
                <a:spcPct val="120000"/>
              </a:lnSpc>
            </a:pPr>
            <a:r>
              <a:rPr lang="zh-CN" altLang="en-US" b="1" spc="300" dirty="0">
                <a:solidFill>
                  <a:srgbClr val="1F74AD"/>
                </a:solidFill>
                <a:effectLst/>
                <a:latin typeface="黑体" panose="02010609060101010101" charset="-122"/>
                <a:ea typeface="黑体" panose="02010609060101010101" charset="-122"/>
                <a:cs typeface="+mn-ea"/>
              </a:rPr>
              <a:t>1. 活动场地可选择阶梯教室、多媒体功能室、报告厅等。</a:t>
            </a:r>
            <a:endParaRPr lang="zh-CN" altLang="en-US" b="1" spc="300" dirty="0">
              <a:solidFill>
                <a:srgbClr val="1F74AD"/>
              </a:solidFill>
              <a:effectLst/>
              <a:latin typeface="黑体" panose="02010609060101010101" charset="-122"/>
              <a:ea typeface="黑体" panose="02010609060101010101" charset="-122"/>
              <a:cs typeface="+mn-ea"/>
            </a:endParaRPr>
          </a:p>
        </p:txBody>
      </p:sp>
      <p:sp>
        <p:nvSpPr>
          <p:cNvPr id="81" name="文本框 80"/>
          <p:cNvSpPr txBox="1"/>
          <p:nvPr>
            <p:custDataLst>
              <p:tags r:id="rId13"/>
            </p:custDataLst>
          </p:nvPr>
        </p:nvSpPr>
        <p:spPr bwMode="auto">
          <a:xfrm>
            <a:off x="7875270" y="4732655"/>
            <a:ext cx="2799080" cy="803910"/>
          </a:xfrm>
          <a:prstGeom prst="rect">
            <a:avLst/>
          </a:prstGeom>
          <a:noFill/>
        </p:spPr>
        <p:txBody>
          <a:bodyPr wrap="square" lIns="90000" tIns="46800" rIns="90000" bIns="0" anchor="b" anchorCtr="0"/>
          <a:p>
            <a:pPr algn="l" latinLnBrk="0">
              <a:lnSpc>
                <a:spcPct val="120000"/>
              </a:lnSpc>
            </a:pPr>
            <a:r>
              <a:rPr lang="zh-CN" altLang="en-US" sz="1600" b="1" spc="300" dirty="0">
                <a:solidFill>
                  <a:srgbClr val="1AA3AA"/>
                </a:solidFill>
                <a:effectLst/>
                <a:latin typeface="黑体" panose="02010609060101010101" charset="-122"/>
                <a:ea typeface="黑体" panose="02010609060101010101" charset="-122"/>
                <a:cs typeface="+mn-ea"/>
              </a:rPr>
              <a:t>4. 教师要参与到活动中去，给予适时的指导。</a:t>
            </a:r>
            <a:endParaRPr lang="zh-CN" altLang="en-US" sz="1600" b="1" spc="300" dirty="0">
              <a:solidFill>
                <a:srgbClr val="1AA3AA"/>
              </a:solidFill>
              <a:effectLst/>
              <a:latin typeface="黑体" panose="02010609060101010101" charset="-122"/>
              <a:ea typeface="黑体" panose="02010609060101010101" charset="-122"/>
              <a:cs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p:cNvSpPr/>
          <p:nvPr/>
        </p:nvSpPr>
        <p:spPr>
          <a:xfrm>
            <a:off x="5074047" y="1300825"/>
            <a:ext cx="2043906" cy="923330"/>
          </a:xfrm>
          <a:prstGeom prst="rect">
            <a:avLst/>
          </a:prstGeom>
        </p:spPr>
        <p:txBody>
          <a:bodyPr wrap="square">
            <a:spAutoFit/>
          </a:bodyPr>
          <a:lstStyle/>
          <a:p>
            <a:pPr algn="dist"/>
            <a:r>
              <a:rPr lang="zh-CN" altLang="en-US" sz="5400" b="1" dirty="0">
                <a:solidFill>
                  <a:srgbClr val="B45100"/>
                </a:solidFill>
                <a:latin typeface="默陌信笺手写体" panose="02010800040101010101" pitchFamily="2" charset="-122"/>
                <a:ea typeface="默陌信笺手写体" panose="02010800040101010101" pitchFamily="2" charset="-122"/>
              </a:rPr>
              <a:t>目录</a:t>
            </a:r>
            <a:endParaRPr lang="zh-CN" altLang="en-US" sz="5400" b="1" dirty="0">
              <a:solidFill>
                <a:srgbClr val="B45100"/>
              </a:solidFill>
              <a:latin typeface="默陌信笺手写体" panose="02010800040101010101" pitchFamily="2" charset="-122"/>
              <a:ea typeface="默陌信笺手写体" panose="02010800040101010101" pitchFamily="2" charset="-122"/>
            </a:endParaRPr>
          </a:p>
        </p:txBody>
      </p:sp>
      <p:cxnSp>
        <p:nvCxnSpPr>
          <p:cNvPr id="9" name="直接连接符 8"/>
          <p:cNvCxnSpPr/>
          <p:nvPr/>
        </p:nvCxnSpPr>
        <p:spPr>
          <a:xfrm>
            <a:off x="5124450" y="2286000"/>
            <a:ext cx="1952625" cy="0"/>
          </a:xfrm>
          <a:prstGeom prst="line">
            <a:avLst/>
          </a:prstGeom>
          <a:ln w="28575">
            <a:solidFill>
              <a:srgbClr val="B4510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621915" y="2800350"/>
            <a:ext cx="7526019" cy="2187575"/>
            <a:chOff x="2896240" y="2476499"/>
            <a:chExt cx="6547703" cy="2187449"/>
          </a:xfrm>
        </p:grpSpPr>
        <p:grpSp>
          <p:nvGrpSpPr>
            <p:cNvPr id="11" name="组合 10"/>
            <p:cNvGrpSpPr/>
            <p:nvPr/>
          </p:nvGrpSpPr>
          <p:grpSpPr>
            <a:xfrm>
              <a:off x="2896240" y="2476499"/>
              <a:ext cx="4082102" cy="2187449"/>
              <a:chOff x="2896240" y="2457449"/>
              <a:chExt cx="4082102" cy="2187449"/>
            </a:xfrm>
          </p:grpSpPr>
          <p:sp>
            <p:nvSpPr>
              <p:cNvPr id="28" name="矩形: 圆角 27"/>
              <p:cNvSpPr/>
              <p:nvPr/>
            </p:nvSpPr>
            <p:spPr>
              <a:xfrm>
                <a:off x="2896240" y="245744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9" name="矩形: 圆角 28"/>
              <p:cNvSpPr/>
              <p:nvPr/>
            </p:nvSpPr>
            <p:spPr>
              <a:xfrm>
                <a:off x="2896240" y="3854323"/>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矩形: 圆角 29"/>
              <p:cNvSpPr/>
              <p:nvPr/>
            </p:nvSpPr>
            <p:spPr>
              <a:xfrm>
                <a:off x="6187767" y="245744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2" name="文本框 31"/>
              <p:cNvSpPr txBox="1"/>
              <p:nvPr/>
            </p:nvSpPr>
            <p:spPr>
              <a:xfrm>
                <a:off x="3005777" y="2562225"/>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1</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3" name="文本框 32"/>
              <p:cNvSpPr txBox="1"/>
              <p:nvPr/>
            </p:nvSpPr>
            <p:spPr>
              <a:xfrm>
                <a:off x="6297304" y="2560348"/>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2</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4" name="文本框 33"/>
              <p:cNvSpPr txBox="1"/>
              <p:nvPr/>
            </p:nvSpPr>
            <p:spPr>
              <a:xfrm>
                <a:off x="3005777" y="3960225"/>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3</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grpSp>
        <p:sp>
          <p:nvSpPr>
            <p:cNvPr id="26" name="文本框 25"/>
            <p:cNvSpPr txBox="1"/>
            <p:nvPr/>
          </p:nvSpPr>
          <p:spPr>
            <a:xfrm>
              <a:off x="3781274" y="2495548"/>
              <a:ext cx="2406497"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文学作品的语言审美</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sp>
          <p:nvSpPr>
            <p:cNvPr id="24" name="文本框 23"/>
            <p:cNvSpPr txBox="1"/>
            <p:nvPr/>
          </p:nvSpPr>
          <p:spPr>
            <a:xfrm>
              <a:off x="7079986" y="2493643"/>
              <a:ext cx="2363957"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影视作品的语言审美</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sp>
          <p:nvSpPr>
            <p:cNvPr id="22" name="文本框 21"/>
            <p:cNvSpPr txBox="1"/>
            <p:nvPr/>
          </p:nvSpPr>
          <p:spPr>
            <a:xfrm>
              <a:off x="3778512" y="3875323"/>
              <a:ext cx="2268383"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说唱艺术的语言审美</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511425" y="2706067"/>
            <a:ext cx="6877050" cy="1322070"/>
          </a:xfrm>
          <a:prstGeom prst="rect">
            <a:avLst/>
          </a:prstGeom>
          <a:noFill/>
        </p:spPr>
        <p:txBody>
          <a:bodyPr wrap="square" rtlCol="0">
            <a:spAutoFit/>
          </a:bodyPr>
          <a:lstStyle/>
          <a:p>
            <a:pPr algn="dist"/>
            <a:r>
              <a:rPr lang="zh-CN" altLang="en-US" sz="8000" b="1" dirty="0">
                <a:solidFill>
                  <a:srgbClr val="B45100"/>
                </a:solidFill>
                <a:latin typeface="默陌信笺手写体" panose="02010800040101010101" pitchFamily="2" charset="-122"/>
                <a:ea typeface="默陌信笺手写体" panose="02010800040101010101" pitchFamily="2" charset="-122"/>
              </a:rPr>
              <a:t>谢谢观看</a:t>
            </a:r>
            <a:endParaRPr lang="zh-CN" altLang="en-US" sz="8000" b="1" dirty="0">
              <a:solidFill>
                <a:srgbClr val="B45100"/>
              </a:solidFill>
              <a:latin typeface="默陌信笺手写体" panose="02010800040101010101" pitchFamily="2" charset="-122"/>
              <a:ea typeface="默陌信笺手写体" panose="0201080004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1</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119370" y="3067685"/>
            <a:ext cx="3521075" cy="521970"/>
          </a:xfrm>
          <a:prstGeom prst="rect">
            <a:avLst/>
          </a:prstGeom>
          <a:noFill/>
        </p:spPr>
        <p:txBody>
          <a:bodyPr wrap="square" rtlCol="0">
            <a:spAutoFit/>
          </a:bodyPr>
          <a:lstStyle/>
          <a:p>
            <a:pPr algn="l"/>
            <a:r>
              <a:rPr lang="zh-CN" altLang="en-US" sz="2800" dirty="0">
                <a:solidFill>
                  <a:schemeClr val="tx1">
                    <a:lumMod val="65000"/>
                    <a:lumOff val="35000"/>
                  </a:schemeClr>
                </a:solidFill>
                <a:latin typeface="黑体" panose="02010609060101010101" charset="-122"/>
                <a:ea typeface="黑体" panose="02010609060101010101" charset="-122"/>
              </a:rPr>
              <a:t>文学作品的语言审美</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3305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5" name="矩形 24"/>
          <p:cNvSpPr/>
          <p:nvPr/>
        </p:nvSpPr>
        <p:spPr>
          <a:xfrm>
            <a:off x="1009650" y="944245"/>
            <a:ext cx="10064115" cy="1568450"/>
          </a:xfrm>
          <a:prstGeom prst="rect">
            <a:avLst/>
          </a:prstGeom>
          <a:effectLst/>
        </p:spPr>
        <p:txBody>
          <a:bodyPr wrap="square">
            <a:spAutoFit/>
          </a:bodyPr>
          <a:lstStyle/>
          <a:p>
            <a:pPr algn="l" fontAlgn="auto">
              <a:lnSpc>
                <a:spcPct val="150000"/>
              </a:lnSpc>
            </a:pPr>
            <a:r>
              <a:rPr lang="zh-CN" altLang="en-US" sz="1600" dirty="0">
                <a:solidFill>
                  <a:schemeClr val="tx1">
                    <a:lumMod val="65000"/>
                    <a:lumOff val="35000"/>
                  </a:schemeClr>
                </a:solidFill>
                <a:latin typeface="Bahnschrift SemiLight" panose="020B0502040204020203" pitchFamily="34" charset="0"/>
              </a:rPr>
              <a:t>讲述：《凉州词二首·其一》（以下简称《琼州词》）是唐代诗人王之涣的七言绝句，也是唐代边塞诗的代表作品之一。“黄河远上白云间，一片孤城万仞山。羌笛何须怨杨柳，春风不度玉门关。”诗歌说的是：黄河好像从白云间奔流而来，玉门关孤独地耸峙在高山中。何必用羌笛吹起那哀怨的杨柳曲，去埋怨春光迟迟不来呢，原来玉门关一带春风是吹不到的啊！（图 7-1-1）</a:t>
            </a:r>
            <a:endParaRPr lang="zh-CN" altLang="en-US" sz="1600" dirty="0">
              <a:solidFill>
                <a:schemeClr val="tx1">
                  <a:lumMod val="65000"/>
                  <a:lumOff val="35000"/>
                </a:schemeClr>
              </a:solidFill>
              <a:latin typeface="Bahnschrift SemiLight" panose="020B0502040204020203" pitchFamily="34" charset="0"/>
            </a:endParaRPr>
          </a:p>
        </p:txBody>
      </p:sp>
      <p:pic>
        <p:nvPicPr>
          <p:cNvPr id="3" name="图片 2"/>
          <p:cNvPicPr>
            <a:picLocks noChangeAspect="1"/>
          </p:cNvPicPr>
          <p:nvPr/>
        </p:nvPicPr>
        <p:blipFill>
          <a:blip r:embed="rId2"/>
          <a:stretch>
            <a:fillRect/>
          </a:stretch>
        </p:blipFill>
        <p:spPr>
          <a:xfrm>
            <a:off x="2080895" y="2688590"/>
            <a:ext cx="7920990" cy="36512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4" name="任意多边形 3"/>
          <p:cNvSpPr/>
          <p:nvPr>
            <p:custDataLst>
              <p:tags r:id="rId2"/>
            </p:custDataLst>
          </p:nvPr>
        </p:nvSpPr>
        <p:spPr>
          <a:xfrm rot="5400000">
            <a:off x="5826635" y="2121573"/>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黑体" panose="02010609060101010101" charset="-122"/>
              <a:ea typeface="黑体" panose="02010609060101010101" charset="-122"/>
            </a:endParaRPr>
          </a:p>
        </p:txBody>
      </p:sp>
      <p:sp>
        <p:nvSpPr>
          <p:cNvPr id="6" name="任意多边形 5"/>
          <p:cNvSpPr/>
          <p:nvPr>
            <p:custDataLst>
              <p:tags r:id="rId3"/>
            </p:custDataLst>
          </p:nvPr>
        </p:nvSpPr>
        <p:spPr>
          <a:xfrm rot="16200000" flipH="1">
            <a:off x="4302207" y="2121573"/>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黑体" panose="02010609060101010101" charset="-122"/>
              <a:ea typeface="黑体" panose="02010609060101010101" charset="-122"/>
            </a:endParaRPr>
          </a:p>
        </p:txBody>
      </p:sp>
      <p:sp>
        <p:nvSpPr>
          <p:cNvPr id="13" name="任意多边形 12"/>
          <p:cNvSpPr/>
          <p:nvPr>
            <p:custDataLst>
              <p:tags r:id="rId4"/>
            </p:custDataLst>
          </p:nvPr>
        </p:nvSpPr>
        <p:spPr bwMode="auto">
          <a:xfrm>
            <a:off x="6641539" y="2657968"/>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3498DB"/>
          </a:solidFill>
          <a:ln>
            <a:noFill/>
          </a:ln>
        </p:spPr>
        <p:txBody>
          <a:bodyPr anchor="ctr"/>
          <a:p>
            <a:pPr algn="ctr">
              <a:lnSpc>
                <a:spcPct val="120000"/>
              </a:lnSpc>
            </a:pPr>
            <a:endParaRPr>
              <a:latin typeface="黑体" panose="02010609060101010101" charset="-122"/>
              <a:ea typeface="黑体" panose="02010609060101010101" charset="-122"/>
            </a:endParaRPr>
          </a:p>
        </p:txBody>
      </p:sp>
      <p:sp>
        <p:nvSpPr>
          <p:cNvPr id="5" name="任意多边形 4"/>
          <p:cNvSpPr/>
          <p:nvPr>
            <p:custDataLst>
              <p:tags r:id="rId5"/>
            </p:custDataLst>
          </p:nvPr>
        </p:nvSpPr>
        <p:spPr bwMode="auto">
          <a:xfrm>
            <a:off x="4854231" y="2657968"/>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a:lnSpc>
                <a:spcPct val="120000"/>
              </a:lnSpc>
            </a:pPr>
            <a:endParaRPr>
              <a:latin typeface="黑体" panose="02010609060101010101" charset="-122"/>
              <a:ea typeface="黑体" panose="02010609060101010101" charset="-122"/>
            </a:endParaRPr>
          </a:p>
        </p:txBody>
      </p:sp>
      <p:sp>
        <p:nvSpPr>
          <p:cNvPr id="22" name="文本框 21"/>
          <p:cNvSpPr txBox="1"/>
          <p:nvPr>
            <p:custDataLst>
              <p:tags r:id="rId6"/>
            </p:custDataLst>
          </p:nvPr>
        </p:nvSpPr>
        <p:spPr bwMode="auto">
          <a:xfrm>
            <a:off x="491490" y="2459355"/>
            <a:ext cx="3654425" cy="1838960"/>
          </a:xfrm>
          <a:prstGeom prst="rect">
            <a:avLst/>
          </a:prstGeom>
          <a:noFill/>
        </p:spPr>
        <p:txBody>
          <a:bodyPr wrap="square" lIns="90000" tIns="46800" rIns="90000" bIns="0">
            <a:normAutofit/>
          </a:bodyPr>
          <a:p>
            <a:pPr algn="l" latinLnBrk="0">
              <a:lnSpc>
                <a:spcPct val="120000"/>
              </a:lnSpc>
            </a:pPr>
            <a:r>
              <a:rPr lang="zh-CN" altLang="en-US" b="1" spc="300" dirty="0">
                <a:solidFill>
                  <a:srgbClr val="1F74AD"/>
                </a:solidFill>
                <a:effectLst/>
                <a:latin typeface="黑体" panose="02010609060101010101" charset="-122"/>
                <a:ea typeface="黑体" panose="02010609060101010101" charset="-122"/>
                <a:cs typeface="+mn-ea"/>
              </a:rPr>
              <a:t>诵读：观看视频诗朗诵《凉州词》，尝试自己诵读一遍，体会一下其中蕴含的思想感情。同时在诵读中体验诗歌语言美、韵律美、音乐美。</a:t>
            </a:r>
            <a:endParaRPr lang="zh-CN" altLang="en-US" b="1" spc="300" dirty="0">
              <a:solidFill>
                <a:srgbClr val="1F74AD"/>
              </a:solidFill>
              <a:effectLst/>
              <a:latin typeface="黑体" panose="02010609060101010101" charset="-122"/>
              <a:ea typeface="黑体" panose="02010609060101010101" charset="-122"/>
              <a:cs typeface="+mn-ea"/>
            </a:endParaRPr>
          </a:p>
        </p:txBody>
      </p:sp>
      <p:sp>
        <p:nvSpPr>
          <p:cNvPr id="20" name="文本框 19"/>
          <p:cNvSpPr txBox="1"/>
          <p:nvPr>
            <p:custDataLst>
              <p:tags r:id="rId7"/>
            </p:custDataLst>
          </p:nvPr>
        </p:nvSpPr>
        <p:spPr bwMode="auto">
          <a:xfrm>
            <a:off x="7597775" y="1989455"/>
            <a:ext cx="4089400" cy="3074670"/>
          </a:xfrm>
          <a:prstGeom prst="rect">
            <a:avLst/>
          </a:prstGeom>
          <a:noFill/>
        </p:spPr>
        <p:txBody>
          <a:bodyPr wrap="square" lIns="90000" tIns="46800" rIns="90000" bIns="0"/>
          <a:p>
            <a:pPr algn="l" latinLnBrk="0">
              <a:lnSpc>
                <a:spcPct val="120000"/>
              </a:lnSpc>
            </a:pPr>
            <a:r>
              <a:rPr lang="zh-CN" altLang="en-US" b="1" spc="300">
                <a:solidFill>
                  <a:srgbClr val="3498DB"/>
                </a:solidFill>
                <a:effectLst/>
                <a:latin typeface="黑体" panose="02010609060101010101" charset="-122"/>
                <a:ea typeface="黑体" panose="02010609060101010101" charset="-122"/>
                <a:cs typeface="+mn-ea"/>
              </a:rPr>
              <a:t>讨论：</a:t>
            </a:r>
            <a:endParaRPr lang="zh-CN" altLang="en-US" b="1" spc="300">
              <a:solidFill>
                <a:srgbClr val="3498DB"/>
              </a:solidFill>
              <a:effectLst/>
              <a:latin typeface="黑体" panose="02010609060101010101" charset="-122"/>
              <a:ea typeface="黑体" panose="02010609060101010101" charset="-122"/>
              <a:cs typeface="+mn-ea"/>
            </a:endParaRPr>
          </a:p>
          <a:p>
            <a:pPr algn="l" latinLnBrk="0">
              <a:lnSpc>
                <a:spcPct val="120000"/>
              </a:lnSpc>
            </a:pPr>
            <a:r>
              <a:rPr lang="zh-CN" altLang="en-US" b="1" spc="300">
                <a:solidFill>
                  <a:srgbClr val="3498DB"/>
                </a:solidFill>
                <a:effectLst/>
                <a:latin typeface="黑体" panose="02010609060101010101" charset="-122"/>
                <a:ea typeface="黑体" panose="02010609060101010101" charset="-122"/>
                <a:cs typeface="+mn-ea"/>
              </a:rPr>
              <a:t>这些描绘边塞风景画面的词语有何特点？这些词语结合在一起，有何美妙不凡之处？这首诗写了什么人物？什么文学形象？</a:t>
            </a:r>
            <a:endParaRPr lang="zh-CN" altLang="en-US" b="1" spc="300">
              <a:solidFill>
                <a:srgbClr val="3498DB"/>
              </a:solidFill>
              <a:effectLst/>
              <a:latin typeface="黑体" panose="02010609060101010101" charset="-122"/>
              <a:ea typeface="黑体" panose="02010609060101010101" charset="-122"/>
              <a:cs typeface="+mn-ea"/>
            </a:endParaRPr>
          </a:p>
          <a:p>
            <a:pPr algn="l" latinLnBrk="0">
              <a:lnSpc>
                <a:spcPct val="120000"/>
              </a:lnSpc>
            </a:pPr>
            <a:r>
              <a:rPr lang="zh-CN" altLang="en-US" b="1" spc="300">
                <a:solidFill>
                  <a:srgbClr val="3498DB"/>
                </a:solidFill>
                <a:effectLst/>
                <a:latin typeface="黑体" panose="02010609060101010101" charset="-122"/>
                <a:ea typeface="黑体" panose="02010609060101010101" charset="-122"/>
                <a:cs typeface="+mn-ea"/>
              </a:rPr>
              <a:t>读这首诗歌，你能感知哪些词语构成了边塞风景的画面吗？请你以这首诗歌为例，谈一谈诗歌审美的抓手是什么。</a:t>
            </a:r>
            <a:endParaRPr lang="zh-CN" altLang="en-US" b="1" spc="300">
              <a:solidFill>
                <a:srgbClr val="3498DB"/>
              </a:solidFill>
              <a:effectLst/>
              <a:latin typeface="黑体" panose="02010609060101010101" charset="-122"/>
              <a:ea typeface="黑体" panose="02010609060101010101" charset="-122"/>
              <a:cs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701675" y="1083945"/>
            <a:ext cx="5748020" cy="5262245"/>
          </a:xfrm>
          <a:prstGeom prst="rect">
            <a:avLst/>
          </a:prstGeom>
          <a:noFill/>
        </p:spPr>
        <p:txBody>
          <a:bodyPr wrap="square" rtlCol="0">
            <a:spAutoFit/>
          </a:bodyPr>
          <a:p>
            <a:pPr fontAlgn="auto">
              <a:lnSpc>
                <a:spcPct val="150000"/>
              </a:lnSpc>
            </a:pPr>
            <a:r>
              <a:rPr lang="zh-CN" altLang="en-US" sz="1600"/>
              <a:t>归纳：一般情况下，我们常常把对诗歌的思想感情、客观意向、语言风格的分析作为诗歌审美的三个抓手。</a:t>
            </a:r>
            <a:endParaRPr lang="zh-CN" altLang="en-US" sz="1600"/>
          </a:p>
          <a:p>
            <a:pPr fontAlgn="auto">
              <a:lnSpc>
                <a:spcPct val="150000"/>
              </a:lnSpc>
            </a:pPr>
            <a:r>
              <a:rPr lang="zh-CN" altLang="en-US" sz="1600"/>
              <a:t>首先是抒情。诗歌是人类表达、宣泄情感的载体。诗歌作者在具体的写作过程中，以能否表达出主观情感为目的来选择和提炼诗歌意象，创立和设置诗歌意境，诗歌语言的种种使用技法也是为了更准确、更细致、更贴切地抒情达意。离开了人类抒情的动机，诗歌就没有了产生和发展的动力。</a:t>
            </a:r>
            <a:endParaRPr lang="zh-CN" altLang="en-US" sz="1600"/>
          </a:p>
          <a:p>
            <a:pPr fontAlgn="auto">
              <a:lnSpc>
                <a:spcPct val="150000"/>
              </a:lnSpc>
            </a:pPr>
            <a:r>
              <a:rPr lang="zh-CN" altLang="en-US" sz="1600"/>
              <a:t>其次是意象和意境。在诗歌中，我们常常把寄托了作者主观情思的赋有某种特殊含义和文学意味的具体形象称之为“意象”。对诗歌的审美活动都离不开意象。</a:t>
            </a:r>
            <a:endParaRPr lang="zh-CN" altLang="en-US" sz="1600"/>
          </a:p>
          <a:p>
            <a:pPr fontAlgn="auto">
              <a:lnSpc>
                <a:spcPct val="150000"/>
              </a:lnSpc>
            </a:pPr>
            <a:r>
              <a:rPr lang="zh-CN" altLang="en-US" sz="1600"/>
              <a:t>精练优美的语言是诗歌审美的又一个抓手。在语言的内涵上，诗歌语言在物化意象时特别讲究精练的内蕴，它要通过大力度的炼字、炼句，以较小的篇幅来完美地容纳高度概括的内容。这是诗歌区别于小说、散文的新奇优美的审美特征。</a:t>
            </a:r>
            <a:endParaRPr lang="zh-CN" altLang="en-US" sz="1600"/>
          </a:p>
        </p:txBody>
      </p:sp>
      <p:pic>
        <p:nvPicPr>
          <p:cNvPr id="8" name="图片 7"/>
          <p:cNvPicPr>
            <a:picLocks noChangeAspect="1"/>
          </p:cNvPicPr>
          <p:nvPr/>
        </p:nvPicPr>
        <p:blipFill>
          <a:blip r:embed="rId2"/>
          <a:stretch>
            <a:fillRect/>
          </a:stretch>
        </p:blipFill>
        <p:spPr>
          <a:xfrm>
            <a:off x="6607810" y="1706880"/>
            <a:ext cx="5057775" cy="401701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090295" y="1352550"/>
            <a:ext cx="6658610" cy="368300"/>
          </a:xfrm>
          <a:prstGeom prst="rect">
            <a:avLst/>
          </a:prstGeom>
          <a:noFill/>
        </p:spPr>
        <p:txBody>
          <a:bodyPr wrap="square" rtlCol="0">
            <a:spAutoFit/>
          </a:bodyPr>
          <a:p>
            <a:r>
              <a:rPr lang="zh-CN" altLang="en-US"/>
              <a:t>一、文学作品的审美要注意四大类文学作品语言的共性和个性</a:t>
            </a:r>
            <a:endParaRPr lang="zh-CN" altLang="en-US"/>
          </a:p>
        </p:txBody>
      </p:sp>
      <p:sp>
        <p:nvSpPr>
          <p:cNvPr id="4" name="文本框 3"/>
          <p:cNvSpPr txBox="1"/>
          <p:nvPr/>
        </p:nvSpPr>
        <p:spPr>
          <a:xfrm>
            <a:off x="1869440" y="796290"/>
            <a:ext cx="4566920" cy="368300"/>
          </a:xfrm>
          <a:prstGeom prst="rect">
            <a:avLst/>
          </a:prstGeom>
          <a:noFill/>
        </p:spPr>
        <p:txBody>
          <a:bodyPr wrap="square" rtlCol="0">
            <a:spAutoFit/>
          </a:bodyPr>
          <a:p>
            <a:r>
              <a:rPr lang="zh-CN" altLang="en-US">
                <a:solidFill>
                  <a:schemeClr val="accent4">
                    <a:lumMod val="75000"/>
                  </a:schemeClr>
                </a:solidFill>
              </a:rPr>
              <a:t>文艺批评和欣赏的一般美学理论和方法</a:t>
            </a:r>
            <a:endParaRPr lang="zh-CN" altLang="en-US">
              <a:solidFill>
                <a:schemeClr val="accent4">
                  <a:lumMod val="75000"/>
                </a:schemeClr>
              </a:solidFill>
            </a:endParaRPr>
          </a:p>
        </p:txBody>
      </p:sp>
      <p:cxnSp>
        <p:nvCxnSpPr>
          <p:cNvPr id="44" name="直接连接符 43"/>
          <p:cNvCxnSpPr/>
          <p:nvPr>
            <p:custDataLst>
              <p:tags r:id="rId2"/>
            </p:custDataLst>
          </p:nvPr>
        </p:nvCxnSpPr>
        <p:spPr>
          <a:xfrm flipH="1">
            <a:off x="3609569" y="2220866"/>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5" name="直接连接符 44"/>
          <p:cNvCxnSpPr/>
          <p:nvPr>
            <p:custDataLst>
              <p:tags r:id="rId3"/>
            </p:custDataLst>
          </p:nvPr>
        </p:nvCxnSpPr>
        <p:spPr>
          <a:xfrm rot="16200000" flipV="1">
            <a:off x="4449294" y="2259340"/>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2" name="直接连接符 41"/>
          <p:cNvCxnSpPr/>
          <p:nvPr>
            <p:custDataLst>
              <p:tags r:id="rId4"/>
            </p:custDataLst>
          </p:nvPr>
        </p:nvCxnSpPr>
        <p:spPr>
          <a:xfrm>
            <a:off x="7383202" y="2181165"/>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5"/>
            </p:custDataLst>
          </p:nvPr>
        </p:nvCxnSpPr>
        <p:spPr>
          <a:xfrm rot="5400000" flipH="1" flipV="1">
            <a:off x="7022518" y="2219639"/>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6" name="直接连接符 35"/>
          <p:cNvCxnSpPr/>
          <p:nvPr>
            <p:custDataLst>
              <p:tags r:id="rId6"/>
            </p:custDataLst>
          </p:nvPr>
        </p:nvCxnSpPr>
        <p:spPr>
          <a:xfrm flipH="1" flipV="1">
            <a:off x="3609569" y="5148915"/>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7" name="直接连接符 36"/>
          <p:cNvCxnSpPr/>
          <p:nvPr>
            <p:custDataLst>
              <p:tags r:id="rId7"/>
            </p:custDataLst>
          </p:nvPr>
        </p:nvCxnSpPr>
        <p:spPr>
          <a:xfrm rot="5400000">
            <a:off x="4449294" y="4783955"/>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8"/>
            </p:custDataLst>
          </p:nvPr>
        </p:nvCxnSpPr>
        <p:spPr>
          <a:xfrm flipV="1">
            <a:off x="7383202" y="5084474"/>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9" name="直接连接符 38"/>
          <p:cNvCxnSpPr/>
          <p:nvPr>
            <p:custDataLst>
              <p:tags r:id="rId9"/>
            </p:custDataLst>
          </p:nvPr>
        </p:nvCxnSpPr>
        <p:spPr>
          <a:xfrm rot="16200000" flipH="1">
            <a:off x="7022518" y="4719514"/>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sp>
        <p:nvSpPr>
          <p:cNvPr id="5" name="任意多边形 4"/>
          <p:cNvSpPr/>
          <p:nvPr>
            <p:custDataLst>
              <p:tags r:id="rId10"/>
            </p:custDataLst>
          </p:nvPr>
        </p:nvSpPr>
        <p:spPr bwMode="auto">
          <a:xfrm>
            <a:off x="4308752" y="3292335"/>
            <a:ext cx="948412" cy="1704938"/>
          </a:xfrm>
          <a:custGeom>
            <a:avLst/>
            <a:gdLst/>
            <a:ahLst/>
            <a:cxnLst>
              <a:cxn ang="0">
                <a:pos x="318" y="410"/>
              </a:cxn>
              <a:cxn ang="0">
                <a:pos x="318" y="101"/>
              </a:cxn>
              <a:cxn ang="0">
                <a:pos x="76" y="0"/>
              </a:cxn>
              <a:cxn ang="0">
                <a:pos x="33" y="0"/>
              </a:cxn>
              <a:cxn ang="0">
                <a:pos x="0" y="181"/>
              </a:cxn>
              <a:cxn ang="0">
                <a:pos x="172" y="249"/>
              </a:cxn>
              <a:cxn ang="0">
                <a:pos x="173" y="250"/>
              </a:cxn>
              <a:cxn ang="0">
                <a:pos x="180" y="368"/>
              </a:cxn>
              <a:cxn ang="0">
                <a:pos x="176" y="369"/>
              </a:cxn>
              <a:cxn ang="0">
                <a:pos x="17" y="454"/>
              </a:cxn>
              <a:cxn ang="0">
                <a:pos x="75" y="630"/>
              </a:cxn>
              <a:cxn ang="0">
                <a:pos x="259" y="607"/>
              </a:cxn>
              <a:cxn ang="0">
                <a:pos x="260" y="606"/>
              </a:cxn>
              <a:cxn ang="0">
                <a:pos x="324" y="706"/>
              </a:cxn>
              <a:cxn ang="0">
                <a:pos x="320" y="710"/>
              </a:cxn>
              <a:cxn ang="0">
                <a:pos x="222" y="861"/>
              </a:cxn>
              <a:cxn ang="0">
                <a:pos x="300" y="933"/>
              </a:cxn>
              <a:cxn ang="0">
                <a:pos x="518" y="727"/>
              </a:cxn>
              <a:cxn ang="0">
                <a:pos x="318" y="410"/>
              </a:cxn>
            </a:cxnLst>
            <a:rect l="0" t="0" r="r" b="b"/>
            <a:pathLst>
              <a:path w="518" h="933">
                <a:moveTo>
                  <a:pt x="318" y="410"/>
                </a:moveTo>
                <a:cubicBezTo>
                  <a:pt x="291" y="305"/>
                  <a:pt x="293" y="199"/>
                  <a:pt x="318" y="101"/>
                </a:cubicBezTo>
                <a:cubicBezTo>
                  <a:pt x="76" y="0"/>
                  <a:pt x="76" y="0"/>
                  <a:pt x="76" y="0"/>
                </a:cubicBezTo>
                <a:cubicBezTo>
                  <a:pt x="33" y="0"/>
                  <a:pt x="33" y="0"/>
                  <a:pt x="33" y="0"/>
                </a:cubicBezTo>
                <a:cubicBezTo>
                  <a:pt x="0" y="181"/>
                  <a:pt x="0" y="181"/>
                  <a:pt x="0" y="181"/>
                </a:cubicBezTo>
                <a:cubicBezTo>
                  <a:pt x="172" y="249"/>
                  <a:pt x="172" y="249"/>
                  <a:pt x="172" y="249"/>
                </a:cubicBezTo>
                <a:cubicBezTo>
                  <a:pt x="173" y="250"/>
                  <a:pt x="173" y="250"/>
                  <a:pt x="173" y="250"/>
                </a:cubicBezTo>
                <a:cubicBezTo>
                  <a:pt x="172" y="289"/>
                  <a:pt x="174" y="328"/>
                  <a:pt x="180" y="368"/>
                </a:cubicBezTo>
                <a:cubicBezTo>
                  <a:pt x="176" y="369"/>
                  <a:pt x="176" y="369"/>
                  <a:pt x="176" y="369"/>
                </a:cubicBezTo>
                <a:cubicBezTo>
                  <a:pt x="17" y="454"/>
                  <a:pt x="17" y="454"/>
                  <a:pt x="17" y="454"/>
                </a:cubicBezTo>
                <a:cubicBezTo>
                  <a:pt x="75" y="630"/>
                  <a:pt x="75" y="630"/>
                  <a:pt x="75" y="630"/>
                </a:cubicBezTo>
                <a:cubicBezTo>
                  <a:pt x="259" y="607"/>
                  <a:pt x="259" y="607"/>
                  <a:pt x="259" y="607"/>
                </a:cubicBezTo>
                <a:cubicBezTo>
                  <a:pt x="260" y="606"/>
                  <a:pt x="260" y="606"/>
                  <a:pt x="260" y="606"/>
                </a:cubicBezTo>
                <a:cubicBezTo>
                  <a:pt x="279" y="641"/>
                  <a:pt x="300" y="675"/>
                  <a:pt x="324" y="706"/>
                </a:cubicBezTo>
                <a:cubicBezTo>
                  <a:pt x="320" y="710"/>
                  <a:pt x="320" y="710"/>
                  <a:pt x="320" y="710"/>
                </a:cubicBezTo>
                <a:cubicBezTo>
                  <a:pt x="222" y="861"/>
                  <a:pt x="222" y="861"/>
                  <a:pt x="222" y="861"/>
                </a:cubicBezTo>
                <a:cubicBezTo>
                  <a:pt x="300" y="933"/>
                  <a:pt x="300" y="933"/>
                  <a:pt x="300" y="933"/>
                </a:cubicBezTo>
                <a:cubicBezTo>
                  <a:pt x="518" y="727"/>
                  <a:pt x="518" y="727"/>
                  <a:pt x="518" y="727"/>
                </a:cubicBezTo>
                <a:cubicBezTo>
                  <a:pt x="423" y="648"/>
                  <a:pt x="351" y="539"/>
                  <a:pt x="318" y="410"/>
                </a:cubicBezTo>
                <a:close/>
              </a:path>
            </a:pathLst>
          </a:custGeom>
          <a:solidFill>
            <a:srgbClr val="9BBB59"/>
          </a:solidFill>
          <a:ln w="9525">
            <a:noFill/>
            <a:round/>
          </a:ln>
        </p:spPr>
        <p:txBody>
          <a:bodyPr anchor="ctr"/>
          <a:p>
            <a:pPr algn="ctr">
              <a:lnSpc>
                <a:spcPct val="130000"/>
              </a:lnSpc>
            </a:pPr>
          </a:p>
        </p:txBody>
      </p:sp>
      <p:sp>
        <p:nvSpPr>
          <p:cNvPr id="9" name="任意多边形 8"/>
          <p:cNvSpPr/>
          <p:nvPr>
            <p:custDataLst>
              <p:tags r:id="rId11"/>
            </p:custDataLst>
          </p:nvPr>
        </p:nvSpPr>
        <p:spPr bwMode="auto">
          <a:xfrm>
            <a:off x="6024716" y="2110131"/>
            <a:ext cx="1526283" cy="1250581"/>
          </a:xfrm>
          <a:custGeom>
            <a:avLst/>
            <a:gdLst/>
            <a:ahLst/>
            <a:cxnLst>
              <a:cxn ang="0">
                <a:pos x="547" y="684"/>
              </a:cxn>
              <a:cxn ang="0">
                <a:pos x="834" y="605"/>
              </a:cxn>
              <a:cxn ang="0">
                <a:pos x="811" y="534"/>
              </a:cxn>
              <a:cxn ang="0">
                <a:pos x="627" y="557"/>
              </a:cxn>
              <a:cxn ang="0">
                <a:pos x="563" y="456"/>
              </a:cxn>
              <a:cxn ang="0">
                <a:pos x="566" y="453"/>
              </a:cxn>
              <a:cxn ang="0">
                <a:pos x="664" y="303"/>
              </a:cxn>
              <a:cxn ang="0">
                <a:pos x="529" y="177"/>
              </a:cxn>
              <a:cxn ang="0">
                <a:pos x="379" y="285"/>
              </a:cxn>
              <a:cxn ang="0">
                <a:pos x="275" y="227"/>
              </a:cxn>
              <a:cxn ang="0">
                <a:pos x="276" y="224"/>
              </a:cxn>
              <a:cxn ang="0">
                <a:pos x="289" y="45"/>
              </a:cxn>
              <a:cxn ang="0">
                <a:pos x="110" y="0"/>
              </a:cxn>
              <a:cxn ang="0">
                <a:pos x="30" y="166"/>
              </a:cxn>
              <a:cxn ang="0">
                <a:pos x="0" y="163"/>
              </a:cxn>
              <a:cxn ang="0">
                <a:pos x="0" y="290"/>
              </a:cxn>
              <a:cxn ang="0">
                <a:pos x="547" y="684"/>
              </a:cxn>
            </a:cxnLst>
            <a:rect l="0" t="0" r="r" b="b"/>
            <a:pathLst>
              <a:path w="834" h="684">
                <a:moveTo>
                  <a:pt x="547" y="684"/>
                </a:moveTo>
                <a:cubicBezTo>
                  <a:pt x="834" y="605"/>
                  <a:pt x="834" y="605"/>
                  <a:pt x="834" y="605"/>
                </a:cubicBezTo>
                <a:cubicBezTo>
                  <a:pt x="811" y="534"/>
                  <a:pt x="811" y="534"/>
                  <a:pt x="811" y="534"/>
                </a:cubicBezTo>
                <a:cubicBezTo>
                  <a:pt x="627" y="557"/>
                  <a:pt x="627" y="557"/>
                  <a:pt x="627" y="557"/>
                </a:cubicBezTo>
                <a:cubicBezTo>
                  <a:pt x="608" y="521"/>
                  <a:pt x="587" y="487"/>
                  <a:pt x="563" y="456"/>
                </a:cubicBezTo>
                <a:cubicBezTo>
                  <a:pt x="566" y="453"/>
                  <a:pt x="566" y="453"/>
                  <a:pt x="566" y="453"/>
                </a:cubicBezTo>
                <a:cubicBezTo>
                  <a:pt x="664" y="303"/>
                  <a:pt x="664" y="303"/>
                  <a:pt x="664" y="303"/>
                </a:cubicBezTo>
                <a:cubicBezTo>
                  <a:pt x="529" y="177"/>
                  <a:pt x="529" y="177"/>
                  <a:pt x="529" y="177"/>
                </a:cubicBezTo>
                <a:cubicBezTo>
                  <a:pt x="379" y="285"/>
                  <a:pt x="379" y="285"/>
                  <a:pt x="379" y="285"/>
                </a:cubicBezTo>
                <a:cubicBezTo>
                  <a:pt x="346" y="263"/>
                  <a:pt x="311" y="244"/>
                  <a:pt x="275" y="227"/>
                </a:cubicBezTo>
                <a:cubicBezTo>
                  <a:pt x="276" y="224"/>
                  <a:pt x="276" y="224"/>
                  <a:pt x="276" y="224"/>
                </a:cubicBezTo>
                <a:cubicBezTo>
                  <a:pt x="289" y="45"/>
                  <a:pt x="289" y="45"/>
                  <a:pt x="289" y="45"/>
                </a:cubicBezTo>
                <a:cubicBezTo>
                  <a:pt x="110" y="0"/>
                  <a:pt x="110" y="0"/>
                  <a:pt x="110" y="0"/>
                </a:cubicBezTo>
                <a:cubicBezTo>
                  <a:pt x="30" y="166"/>
                  <a:pt x="30" y="166"/>
                  <a:pt x="30" y="166"/>
                </a:cubicBezTo>
                <a:cubicBezTo>
                  <a:pt x="19" y="165"/>
                  <a:pt x="12" y="164"/>
                  <a:pt x="0" y="163"/>
                </a:cubicBezTo>
                <a:cubicBezTo>
                  <a:pt x="0" y="290"/>
                  <a:pt x="0" y="290"/>
                  <a:pt x="0" y="290"/>
                </a:cubicBezTo>
                <a:cubicBezTo>
                  <a:pt x="240" y="300"/>
                  <a:pt x="459" y="453"/>
                  <a:pt x="547" y="684"/>
                </a:cubicBezTo>
                <a:close/>
              </a:path>
            </a:pathLst>
          </a:custGeom>
          <a:solidFill>
            <a:srgbClr val="1AA3AA"/>
          </a:solidFill>
          <a:ln w="9525">
            <a:noFill/>
            <a:round/>
          </a:ln>
        </p:spPr>
        <p:txBody>
          <a:bodyPr anchor="ctr"/>
          <a:p>
            <a:pPr algn="ctr">
              <a:lnSpc>
                <a:spcPct val="130000"/>
              </a:lnSpc>
            </a:pPr>
          </a:p>
        </p:txBody>
      </p:sp>
      <p:sp>
        <p:nvSpPr>
          <p:cNvPr id="10" name="任意多边形 9"/>
          <p:cNvSpPr/>
          <p:nvPr>
            <p:custDataLst>
              <p:tags r:id="rId12"/>
            </p:custDataLst>
          </p:nvPr>
        </p:nvSpPr>
        <p:spPr bwMode="auto">
          <a:xfrm>
            <a:off x="4661647" y="2116749"/>
            <a:ext cx="1268226" cy="1266019"/>
          </a:xfrm>
          <a:custGeom>
            <a:avLst/>
            <a:gdLst/>
            <a:ahLst/>
            <a:cxnLst>
              <a:cxn ang="0">
                <a:pos x="566" y="305"/>
              </a:cxn>
              <a:cxn ang="0">
                <a:pos x="694" y="286"/>
              </a:cxn>
              <a:cxn ang="0">
                <a:pos x="694" y="159"/>
              </a:cxn>
              <a:cxn ang="0">
                <a:pos x="655" y="163"/>
              </a:cxn>
              <a:cxn ang="0">
                <a:pos x="654" y="160"/>
              </a:cxn>
              <a:cxn ang="0">
                <a:pos x="584" y="0"/>
              </a:cxn>
              <a:cxn ang="0">
                <a:pos x="405" y="46"/>
              </a:cxn>
              <a:cxn ang="0">
                <a:pos x="415" y="227"/>
              </a:cxn>
              <a:cxn ang="0">
                <a:pos x="280" y="305"/>
              </a:cxn>
              <a:cxn ang="0">
                <a:pos x="278" y="302"/>
              </a:cxn>
              <a:cxn ang="0">
                <a:pos x="128" y="201"/>
              </a:cxn>
              <a:cxn ang="0">
                <a:pos x="0" y="334"/>
              </a:cxn>
              <a:cxn ang="0">
                <a:pos x="106" y="484"/>
              </a:cxn>
              <a:cxn ang="0">
                <a:pos x="24" y="642"/>
              </a:cxn>
              <a:cxn ang="0">
                <a:pos x="24" y="642"/>
              </a:cxn>
              <a:cxn ang="0">
                <a:pos x="141" y="692"/>
              </a:cxn>
              <a:cxn ang="0">
                <a:pos x="566" y="305"/>
              </a:cxn>
            </a:cxnLst>
            <a:rect l="0" t="0" r="r" b="b"/>
            <a:pathLst>
              <a:path w="694" h="692">
                <a:moveTo>
                  <a:pt x="566" y="305"/>
                </a:moveTo>
                <a:cubicBezTo>
                  <a:pt x="608" y="294"/>
                  <a:pt x="650" y="288"/>
                  <a:pt x="694" y="286"/>
                </a:cubicBezTo>
                <a:cubicBezTo>
                  <a:pt x="694" y="159"/>
                  <a:pt x="694" y="159"/>
                  <a:pt x="694" y="159"/>
                </a:cubicBezTo>
                <a:cubicBezTo>
                  <a:pt x="682" y="159"/>
                  <a:pt x="670" y="161"/>
                  <a:pt x="655" y="163"/>
                </a:cubicBezTo>
                <a:cubicBezTo>
                  <a:pt x="654" y="160"/>
                  <a:pt x="654" y="160"/>
                  <a:pt x="654" y="160"/>
                </a:cubicBezTo>
                <a:cubicBezTo>
                  <a:pt x="584" y="0"/>
                  <a:pt x="584" y="0"/>
                  <a:pt x="584" y="0"/>
                </a:cubicBezTo>
                <a:cubicBezTo>
                  <a:pt x="405" y="46"/>
                  <a:pt x="405" y="46"/>
                  <a:pt x="405" y="46"/>
                </a:cubicBezTo>
                <a:cubicBezTo>
                  <a:pt x="415" y="227"/>
                  <a:pt x="415" y="227"/>
                  <a:pt x="415" y="227"/>
                </a:cubicBezTo>
                <a:cubicBezTo>
                  <a:pt x="367" y="249"/>
                  <a:pt x="322" y="274"/>
                  <a:pt x="280" y="305"/>
                </a:cubicBezTo>
                <a:cubicBezTo>
                  <a:pt x="278" y="302"/>
                  <a:pt x="278" y="302"/>
                  <a:pt x="278" y="302"/>
                </a:cubicBezTo>
                <a:cubicBezTo>
                  <a:pt x="128" y="201"/>
                  <a:pt x="128" y="201"/>
                  <a:pt x="128" y="201"/>
                </a:cubicBezTo>
                <a:cubicBezTo>
                  <a:pt x="0" y="334"/>
                  <a:pt x="0" y="334"/>
                  <a:pt x="0" y="334"/>
                </a:cubicBezTo>
                <a:cubicBezTo>
                  <a:pt x="106" y="484"/>
                  <a:pt x="106" y="484"/>
                  <a:pt x="106" y="484"/>
                </a:cubicBezTo>
                <a:cubicBezTo>
                  <a:pt x="73" y="534"/>
                  <a:pt x="45" y="586"/>
                  <a:pt x="24" y="642"/>
                </a:cubicBezTo>
                <a:cubicBezTo>
                  <a:pt x="24" y="642"/>
                  <a:pt x="24" y="642"/>
                  <a:pt x="24" y="642"/>
                </a:cubicBezTo>
                <a:cubicBezTo>
                  <a:pt x="141" y="692"/>
                  <a:pt x="141" y="692"/>
                  <a:pt x="141" y="692"/>
                </a:cubicBezTo>
                <a:cubicBezTo>
                  <a:pt x="207" y="507"/>
                  <a:pt x="361" y="358"/>
                  <a:pt x="566" y="305"/>
                </a:cubicBezTo>
                <a:close/>
              </a:path>
            </a:pathLst>
          </a:custGeom>
          <a:solidFill>
            <a:srgbClr val="3498DB"/>
          </a:solidFill>
          <a:ln w="9525">
            <a:noFill/>
            <a:round/>
          </a:ln>
        </p:spPr>
        <p:txBody>
          <a:bodyPr anchor="ctr"/>
          <a:p>
            <a:pPr algn="ctr">
              <a:lnSpc>
                <a:spcPct val="130000"/>
              </a:lnSpc>
            </a:pPr>
          </a:p>
        </p:txBody>
      </p:sp>
      <p:sp>
        <p:nvSpPr>
          <p:cNvPr id="11" name="任意多边形 10"/>
          <p:cNvSpPr/>
          <p:nvPr>
            <p:custDataLst>
              <p:tags r:id="rId13"/>
            </p:custDataLst>
          </p:nvPr>
        </p:nvSpPr>
        <p:spPr bwMode="auto">
          <a:xfrm>
            <a:off x="4926320" y="4679662"/>
            <a:ext cx="1784339" cy="741084"/>
          </a:xfrm>
          <a:custGeom>
            <a:avLst/>
            <a:gdLst/>
            <a:ahLst/>
            <a:cxnLst>
              <a:cxn ang="0">
                <a:pos x="728" y="92"/>
              </a:cxn>
              <a:cxn ang="0">
                <a:pos x="222" y="0"/>
              </a:cxn>
              <a:cxn ang="0">
                <a:pos x="0" y="210"/>
              </a:cxn>
              <a:cxn ang="0">
                <a:pos x="19" y="227"/>
              </a:cxn>
              <a:cxn ang="0">
                <a:pos x="169" y="119"/>
              </a:cxn>
              <a:cxn ang="0">
                <a:pos x="171" y="117"/>
              </a:cxn>
              <a:cxn ang="0">
                <a:pos x="274" y="174"/>
              </a:cxn>
              <a:cxn ang="0">
                <a:pos x="272" y="180"/>
              </a:cxn>
              <a:cxn ang="0">
                <a:pos x="259" y="359"/>
              </a:cxn>
              <a:cxn ang="0">
                <a:pos x="438" y="405"/>
              </a:cxn>
              <a:cxn ang="0">
                <a:pos x="517" y="237"/>
              </a:cxn>
              <a:cxn ang="0">
                <a:pos x="530" y="232"/>
              </a:cxn>
              <a:cxn ang="0">
                <a:pos x="661" y="228"/>
              </a:cxn>
              <a:cxn ang="0">
                <a:pos x="663" y="235"/>
              </a:cxn>
              <a:cxn ang="0">
                <a:pos x="706" y="383"/>
              </a:cxn>
              <a:cxn ang="0">
                <a:pos x="884" y="337"/>
              </a:cxn>
              <a:cxn ang="0">
                <a:pos x="876" y="163"/>
              </a:cxn>
              <a:cxn ang="0">
                <a:pos x="877" y="166"/>
              </a:cxn>
              <a:cxn ang="0">
                <a:pos x="976" y="115"/>
              </a:cxn>
              <a:cxn ang="0">
                <a:pos x="908" y="13"/>
              </a:cxn>
              <a:cxn ang="0">
                <a:pos x="728" y="92"/>
              </a:cxn>
            </a:cxnLst>
            <a:rect l="0" t="0" r="r" b="b"/>
            <a:pathLst>
              <a:path w="976" h="405">
                <a:moveTo>
                  <a:pt x="728" y="92"/>
                </a:moveTo>
                <a:cubicBezTo>
                  <a:pt x="547" y="139"/>
                  <a:pt x="364" y="99"/>
                  <a:pt x="222" y="0"/>
                </a:cubicBezTo>
                <a:cubicBezTo>
                  <a:pt x="0" y="210"/>
                  <a:pt x="0" y="210"/>
                  <a:pt x="0" y="210"/>
                </a:cubicBezTo>
                <a:cubicBezTo>
                  <a:pt x="19" y="227"/>
                  <a:pt x="19" y="227"/>
                  <a:pt x="19" y="227"/>
                </a:cubicBezTo>
                <a:cubicBezTo>
                  <a:pt x="169" y="119"/>
                  <a:pt x="169" y="119"/>
                  <a:pt x="169" y="119"/>
                </a:cubicBezTo>
                <a:cubicBezTo>
                  <a:pt x="171" y="117"/>
                  <a:pt x="171" y="117"/>
                  <a:pt x="171" y="117"/>
                </a:cubicBezTo>
                <a:cubicBezTo>
                  <a:pt x="204" y="139"/>
                  <a:pt x="238" y="158"/>
                  <a:pt x="274" y="174"/>
                </a:cubicBezTo>
                <a:cubicBezTo>
                  <a:pt x="272" y="180"/>
                  <a:pt x="272" y="180"/>
                  <a:pt x="272" y="180"/>
                </a:cubicBezTo>
                <a:cubicBezTo>
                  <a:pt x="259" y="359"/>
                  <a:pt x="259" y="359"/>
                  <a:pt x="259" y="359"/>
                </a:cubicBezTo>
                <a:cubicBezTo>
                  <a:pt x="438" y="405"/>
                  <a:pt x="438" y="405"/>
                  <a:pt x="438" y="405"/>
                </a:cubicBezTo>
                <a:cubicBezTo>
                  <a:pt x="517" y="237"/>
                  <a:pt x="517" y="237"/>
                  <a:pt x="517" y="237"/>
                </a:cubicBezTo>
                <a:cubicBezTo>
                  <a:pt x="530" y="232"/>
                  <a:pt x="530" y="232"/>
                  <a:pt x="530" y="232"/>
                </a:cubicBezTo>
                <a:cubicBezTo>
                  <a:pt x="569" y="235"/>
                  <a:pt x="601" y="236"/>
                  <a:pt x="661" y="228"/>
                </a:cubicBezTo>
                <a:cubicBezTo>
                  <a:pt x="663" y="235"/>
                  <a:pt x="663" y="235"/>
                  <a:pt x="663" y="235"/>
                </a:cubicBezTo>
                <a:cubicBezTo>
                  <a:pt x="706" y="383"/>
                  <a:pt x="706" y="383"/>
                  <a:pt x="706" y="383"/>
                </a:cubicBezTo>
                <a:cubicBezTo>
                  <a:pt x="884" y="337"/>
                  <a:pt x="884" y="337"/>
                  <a:pt x="884" y="337"/>
                </a:cubicBezTo>
                <a:cubicBezTo>
                  <a:pt x="876" y="163"/>
                  <a:pt x="876" y="163"/>
                  <a:pt x="876" y="163"/>
                </a:cubicBezTo>
                <a:cubicBezTo>
                  <a:pt x="877" y="166"/>
                  <a:pt x="877" y="166"/>
                  <a:pt x="877" y="166"/>
                </a:cubicBezTo>
                <a:cubicBezTo>
                  <a:pt x="911" y="151"/>
                  <a:pt x="944" y="134"/>
                  <a:pt x="976" y="115"/>
                </a:cubicBezTo>
                <a:cubicBezTo>
                  <a:pt x="908" y="13"/>
                  <a:pt x="908" y="13"/>
                  <a:pt x="908" y="13"/>
                </a:cubicBezTo>
                <a:cubicBezTo>
                  <a:pt x="854" y="48"/>
                  <a:pt x="794" y="75"/>
                  <a:pt x="728" y="92"/>
                </a:cubicBezTo>
                <a:close/>
              </a:path>
            </a:pathLst>
          </a:custGeom>
          <a:solidFill>
            <a:srgbClr val="1F74AD"/>
          </a:solidFill>
          <a:ln w="9525">
            <a:noFill/>
            <a:round/>
          </a:ln>
        </p:spPr>
        <p:txBody>
          <a:bodyPr anchor="ctr"/>
          <a:p>
            <a:pPr algn="ctr">
              <a:lnSpc>
                <a:spcPct val="130000"/>
              </a:lnSpc>
            </a:pPr>
          </a:p>
        </p:txBody>
      </p:sp>
      <p:sp>
        <p:nvSpPr>
          <p:cNvPr id="12" name="任意多边形 11"/>
          <p:cNvSpPr/>
          <p:nvPr>
            <p:custDataLst>
              <p:tags r:id="rId14"/>
            </p:custDataLst>
          </p:nvPr>
        </p:nvSpPr>
        <p:spPr bwMode="auto">
          <a:xfrm>
            <a:off x="6664342" y="3305571"/>
            <a:ext cx="981498" cy="1738021"/>
          </a:xfrm>
          <a:custGeom>
            <a:avLst/>
            <a:gdLst/>
            <a:ahLst/>
            <a:cxnLst>
              <a:cxn ang="0">
                <a:pos x="364" y="260"/>
              </a:cxn>
              <a:cxn ang="0">
                <a:pos x="357" y="142"/>
              </a:cxn>
              <a:cxn ang="0">
                <a:pos x="361" y="140"/>
              </a:cxn>
              <a:cxn ang="0">
                <a:pos x="519" y="55"/>
              </a:cxn>
              <a:cxn ang="0">
                <a:pos x="501" y="0"/>
              </a:cxn>
              <a:cxn ang="0">
                <a:pos x="214" y="80"/>
              </a:cxn>
              <a:cxn ang="0">
                <a:pos x="219" y="95"/>
              </a:cxn>
              <a:cxn ang="0">
                <a:pos x="0" y="735"/>
              </a:cxn>
              <a:cxn ang="0">
                <a:pos x="85" y="862"/>
              </a:cxn>
              <a:cxn ang="0">
                <a:pos x="215" y="951"/>
              </a:cxn>
              <a:cxn ang="0">
                <a:pos x="343" y="818"/>
              </a:cxn>
              <a:cxn ang="0">
                <a:pos x="237" y="666"/>
              </a:cxn>
              <a:cxn ang="0">
                <a:pos x="236" y="665"/>
              </a:cxn>
              <a:cxn ang="0">
                <a:pos x="318" y="507"/>
              </a:cxn>
              <a:cxn ang="0">
                <a:pos x="324" y="508"/>
              </a:cxn>
              <a:cxn ang="0">
                <a:pos x="503" y="510"/>
              </a:cxn>
              <a:cxn ang="0">
                <a:pos x="537" y="328"/>
              </a:cxn>
              <a:cxn ang="0">
                <a:pos x="365" y="260"/>
              </a:cxn>
              <a:cxn ang="0">
                <a:pos x="364" y="260"/>
              </a:cxn>
            </a:cxnLst>
            <a:rect l="0" t="0" r="r" b="b"/>
            <a:pathLst>
              <a:path w="537" h="951">
                <a:moveTo>
                  <a:pt x="364" y="260"/>
                </a:moveTo>
                <a:cubicBezTo>
                  <a:pt x="365" y="221"/>
                  <a:pt x="363" y="181"/>
                  <a:pt x="357" y="142"/>
                </a:cubicBezTo>
                <a:cubicBezTo>
                  <a:pt x="361" y="140"/>
                  <a:pt x="361" y="140"/>
                  <a:pt x="361" y="140"/>
                </a:cubicBezTo>
                <a:cubicBezTo>
                  <a:pt x="519" y="55"/>
                  <a:pt x="519" y="55"/>
                  <a:pt x="519" y="55"/>
                </a:cubicBezTo>
                <a:cubicBezTo>
                  <a:pt x="501" y="0"/>
                  <a:pt x="501" y="0"/>
                  <a:pt x="501" y="0"/>
                </a:cubicBezTo>
                <a:cubicBezTo>
                  <a:pt x="214" y="80"/>
                  <a:pt x="214" y="80"/>
                  <a:pt x="214" y="80"/>
                </a:cubicBezTo>
                <a:cubicBezTo>
                  <a:pt x="216" y="85"/>
                  <a:pt x="217" y="90"/>
                  <a:pt x="219" y="95"/>
                </a:cubicBezTo>
                <a:cubicBezTo>
                  <a:pt x="282" y="340"/>
                  <a:pt x="188" y="589"/>
                  <a:pt x="0" y="735"/>
                </a:cubicBezTo>
                <a:cubicBezTo>
                  <a:pt x="85" y="862"/>
                  <a:pt x="85" y="862"/>
                  <a:pt x="85" y="862"/>
                </a:cubicBezTo>
                <a:cubicBezTo>
                  <a:pt x="215" y="951"/>
                  <a:pt x="215" y="951"/>
                  <a:pt x="215" y="951"/>
                </a:cubicBezTo>
                <a:cubicBezTo>
                  <a:pt x="343" y="818"/>
                  <a:pt x="343" y="818"/>
                  <a:pt x="343" y="818"/>
                </a:cubicBezTo>
                <a:cubicBezTo>
                  <a:pt x="237" y="666"/>
                  <a:pt x="237" y="666"/>
                  <a:pt x="237" y="666"/>
                </a:cubicBezTo>
                <a:cubicBezTo>
                  <a:pt x="236" y="665"/>
                  <a:pt x="236" y="665"/>
                  <a:pt x="236" y="665"/>
                </a:cubicBezTo>
                <a:cubicBezTo>
                  <a:pt x="269" y="616"/>
                  <a:pt x="297" y="563"/>
                  <a:pt x="318" y="507"/>
                </a:cubicBezTo>
                <a:cubicBezTo>
                  <a:pt x="324" y="508"/>
                  <a:pt x="324" y="508"/>
                  <a:pt x="324" y="508"/>
                </a:cubicBezTo>
                <a:cubicBezTo>
                  <a:pt x="503" y="510"/>
                  <a:pt x="503" y="510"/>
                  <a:pt x="503" y="510"/>
                </a:cubicBezTo>
                <a:cubicBezTo>
                  <a:pt x="537" y="328"/>
                  <a:pt x="537" y="328"/>
                  <a:pt x="537" y="328"/>
                </a:cubicBezTo>
                <a:cubicBezTo>
                  <a:pt x="365" y="260"/>
                  <a:pt x="365" y="260"/>
                  <a:pt x="365" y="260"/>
                </a:cubicBezTo>
                <a:lnTo>
                  <a:pt x="364" y="260"/>
                </a:lnTo>
                <a:close/>
              </a:path>
            </a:pathLst>
          </a:custGeom>
          <a:solidFill>
            <a:srgbClr val="69A35B"/>
          </a:solidFill>
          <a:ln w="9525">
            <a:noFill/>
            <a:round/>
          </a:ln>
        </p:spPr>
        <p:txBody>
          <a:bodyPr anchor="ctr"/>
          <a:p>
            <a:pPr algn="ctr">
              <a:lnSpc>
                <a:spcPct val="130000"/>
              </a:lnSpc>
            </a:pPr>
          </a:p>
        </p:txBody>
      </p:sp>
      <p:sp>
        <p:nvSpPr>
          <p:cNvPr id="29" name="任意多边形 28"/>
          <p:cNvSpPr/>
          <p:nvPr>
            <p:custDataLst>
              <p:tags r:id="rId15"/>
            </p:custDataLst>
          </p:nvPr>
        </p:nvSpPr>
        <p:spPr bwMode="auto">
          <a:xfrm>
            <a:off x="4840305" y="2628450"/>
            <a:ext cx="2273984" cy="2273983"/>
          </a:xfrm>
          <a:custGeom>
            <a:avLst/>
            <a:gdLst/>
            <a:ahLst/>
            <a:cxnLst>
              <a:cxn ang="0">
                <a:pos x="1116" y="391"/>
              </a:cxn>
              <a:cxn ang="0">
                <a:pos x="391" y="127"/>
              </a:cxn>
              <a:cxn ang="0">
                <a:pos x="127" y="851"/>
              </a:cxn>
              <a:cxn ang="0">
                <a:pos x="851" y="1115"/>
              </a:cxn>
              <a:cxn ang="0">
                <a:pos x="1116" y="391"/>
              </a:cxn>
            </a:cxnLst>
            <a:rect l="0" t="0" r="r" b="b"/>
            <a:pathLst>
              <a:path w="1243" h="1243">
                <a:moveTo>
                  <a:pt x="1116" y="391"/>
                </a:moveTo>
                <a:cubicBezTo>
                  <a:pt x="989" y="118"/>
                  <a:pt x="664" y="0"/>
                  <a:pt x="391" y="127"/>
                </a:cubicBezTo>
                <a:cubicBezTo>
                  <a:pt x="118" y="254"/>
                  <a:pt x="0" y="578"/>
                  <a:pt x="127" y="851"/>
                </a:cubicBezTo>
                <a:cubicBezTo>
                  <a:pt x="254" y="1124"/>
                  <a:pt x="579" y="1243"/>
                  <a:pt x="851" y="1115"/>
                </a:cubicBezTo>
                <a:cubicBezTo>
                  <a:pt x="1124" y="988"/>
                  <a:pt x="1243" y="664"/>
                  <a:pt x="1116" y="391"/>
                </a:cubicBezTo>
                <a:close/>
              </a:path>
            </a:pathLst>
          </a:custGeom>
          <a:solidFill>
            <a:srgbClr val="1F74AD">
              <a:lumMod val="20000"/>
              <a:lumOff val="80000"/>
            </a:srgbClr>
          </a:solidFill>
          <a:ln w="9525">
            <a:noFill/>
            <a:round/>
          </a:ln>
        </p:spPr>
        <p:txBody>
          <a:bodyPr anchor="ctr"/>
          <a:p>
            <a:pPr algn="ctr">
              <a:lnSpc>
                <a:spcPct val="130000"/>
              </a:lnSpc>
            </a:pPr>
          </a:p>
        </p:txBody>
      </p:sp>
      <p:sp>
        <p:nvSpPr>
          <p:cNvPr id="31" name="任意多边形 30"/>
          <p:cNvSpPr/>
          <p:nvPr>
            <p:custDataLst>
              <p:tags r:id="rId16"/>
            </p:custDataLst>
          </p:nvPr>
        </p:nvSpPr>
        <p:spPr bwMode="auto">
          <a:xfrm>
            <a:off x="5405943" y="3188117"/>
            <a:ext cx="1182522" cy="744548"/>
          </a:xfrm>
          <a:custGeom>
            <a:avLst/>
            <a:gdLst/>
            <a:ahLst/>
            <a:cxnLst>
              <a:cxn ang="0">
                <a:pos x="880" y="447"/>
              </a:cxn>
              <a:cxn ang="0">
                <a:pos x="879" y="427"/>
              </a:cxn>
              <a:cxn ang="0">
                <a:pos x="431" y="0"/>
              </a:cxn>
              <a:cxn ang="0">
                <a:pos x="3" y="317"/>
              </a:cxn>
              <a:cxn ang="0">
                <a:pos x="0" y="326"/>
              </a:cxn>
              <a:cxn ang="0">
                <a:pos x="108" y="326"/>
              </a:cxn>
              <a:cxn ang="0">
                <a:pos x="109" y="322"/>
              </a:cxn>
              <a:cxn ang="0">
                <a:pos x="431" y="102"/>
              </a:cxn>
              <a:cxn ang="0">
                <a:pos x="776" y="424"/>
              </a:cxn>
              <a:cxn ang="0">
                <a:pos x="778" y="447"/>
              </a:cxn>
              <a:cxn ang="0">
                <a:pos x="729" y="447"/>
              </a:cxn>
              <a:cxn ang="0">
                <a:pos x="826" y="580"/>
              </a:cxn>
              <a:cxn ang="0">
                <a:pos x="921" y="447"/>
              </a:cxn>
              <a:cxn ang="0">
                <a:pos x="880" y="44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solidFill>
            <a:srgbClr val="1F74AD">
              <a:lumMod val="75000"/>
            </a:srgbClr>
          </a:solidFill>
          <a:ln w="9525">
            <a:noFill/>
            <a:round/>
          </a:ln>
        </p:spPr>
        <p:txBody>
          <a:bodyPr anchor="ctr"/>
          <a:p>
            <a:pPr algn="ctr">
              <a:lnSpc>
                <a:spcPct val="130000"/>
              </a:lnSpc>
            </a:pPr>
          </a:p>
        </p:txBody>
      </p:sp>
      <p:sp>
        <p:nvSpPr>
          <p:cNvPr id="32" name="任意多边形 31"/>
          <p:cNvSpPr/>
          <p:nvPr>
            <p:custDataLst>
              <p:tags r:id="rId17"/>
            </p:custDataLst>
          </p:nvPr>
        </p:nvSpPr>
        <p:spPr bwMode="auto">
          <a:xfrm>
            <a:off x="5366128" y="3781367"/>
            <a:ext cx="1075018" cy="561397"/>
          </a:xfrm>
          <a:custGeom>
            <a:avLst/>
            <a:gdLst/>
            <a:ahLst/>
            <a:cxnLst>
              <a:cxn ang="0">
                <a:pos x="704" y="235"/>
              </a:cxn>
              <a:cxn ang="0">
                <a:pos x="462" y="334"/>
              </a:cxn>
              <a:cxn ang="0">
                <a:pos x="166" y="166"/>
              </a:cxn>
              <a:cxn ang="0">
                <a:pos x="147" y="134"/>
              </a:cxn>
              <a:cxn ang="0">
                <a:pos x="192" y="134"/>
              </a:cxn>
              <a:cxn ang="0">
                <a:pos x="95" y="0"/>
              </a:cxn>
              <a:cxn ang="0">
                <a:pos x="0" y="134"/>
              </a:cxn>
              <a:cxn ang="0">
                <a:pos x="38" y="134"/>
              </a:cxn>
              <a:cxn ang="0">
                <a:pos x="43" y="147"/>
              </a:cxn>
              <a:cxn ang="0">
                <a:pos x="462" y="436"/>
              </a:cxn>
              <a:cxn ang="0">
                <a:pos x="830" y="244"/>
              </a:cxn>
              <a:cxn ang="0">
                <a:pos x="838" y="233"/>
              </a:cxn>
              <a:cxn ang="0">
                <a:pos x="706" y="233"/>
              </a:cxn>
              <a:cxn ang="0">
                <a:pos x="704" y="235"/>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1F74AD">
              <a:lumMod val="75000"/>
            </a:srgbClr>
          </a:solidFill>
          <a:ln w="9525">
            <a:noFill/>
            <a:round/>
          </a:ln>
        </p:spPr>
        <p:txBody>
          <a:bodyPr anchor="ctr"/>
          <a:p>
            <a:pPr algn="ctr">
              <a:lnSpc>
                <a:spcPct val="130000"/>
              </a:lnSpc>
            </a:pPr>
          </a:p>
        </p:txBody>
      </p:sp>
      <p:sp>
        <p:nvSpPr>
          <p:cNvPr id="33" name="任意多边形 32"/>
          <p:cNvSpPr/>
          <p:nvPr>
            <p:custDataLst>
              <p:tags r:id="rId18"/>
            </p:custDataLst>
          </p:nvPr>
        </p:nvSpPr>
        <p:spPr bwMode="auto">
          <a:xfrm>
            <a:off x="5593078" y="3419046"/>
            <a:ext cx="724642" cy="704733"/>
          </a:xfrm>
          <a:custGeom>
            <a:avLst/>
            <a:gdLst/>
            <a:ahLst/>
            <a:cxnLst>
              <a:cxn ang="0">
                <a:pos x="0" y="227"/>
              </a:cxn>
              <a:cxn ang="0">
                <a:pos x="0" y="327"/>
              </a:cxn>
              <a:cxn ang="0">
                <a:pos x="46" y="327"/>
              </a:cxn>
              <a:cxn ang="0">
                <a:pos x="80" y="407"/>
              </a:cxn>
              <a:cxn ang="0">
                <a:pos x="48" y="439"/>
              </a:cxn>
              <a:cxn ang="0">
                <a:pos x="119" y="510"/>
              </a:cxn>
              <a:cxn ang="0">
                <a:pos x="151" y="478"/>
              </a:cxn>
              <a:cxn ang="0">
                <a:pos x="230" y="511"/>
              </a:cxn>
              <a:cxn ang="0">
                <a:pos x="230" y="550"/>
              </a:cxn>
              <a:cxn ang="0">
                <a:pos x="330" y="550"/>
              </a:cxn>
              <a:cxn ang="0">
                <a:pos x="330" y="512"/>
              </a:cxn>
              <a:cxn ang="0">
                <a:pos x="414" y="478"/>
              </a:cxn>
              <a:cxn ang="0">
                <a:pos x="444" y="509"/>
              </a:cxn>
              <a:cxn ang="0">
                <a:pos x="515" y="438"/>
              </a:cxn>
              <a:cxn ang="0">
                <a:pos x="485" y="408"/>
              </a:cxn>
              <a:cxn ang="0">
                <a:pos x="520" y="327"/>
              </a:cxn>
              <a:cxn ang="0">
                <a:pos x="564" y="327"/>
              </a:cxn>
              <a:cxn ang="0">
                <a:pos x="564" y="227"/>
              </a:cxn>
              <a:cxn ang="0">
                <a:pos x="521" y="227"/>
              </a:cxn>
              <a:cxn ang="0">
                <a:pos x="486" y="143"/>
              </a:cxn>
              <a:cxn ang="0">
                <a:pos x="518" y="111"/>
              </a:cxn>
              <a:cxn ang="0">
                <a:pos x="447" y="40"/>
              </a:cxn>
              <a:cxn ang="0">
                <a:pos x="415" y="72"/>
              </a:cxn>
              <a:cxn ang="0">
                <a:pos x="330" y="38"/>
              </a:cxn>
              <a:cxn ang="0">
                <a:pos x="330" y="0"/>
              </a:cxn>
              <a:cxn ang="0">
                <a:pos x="230" y="0"/>
              </a:cxn>
              <a:cxn ang="0">
                <a:pos x="230" y="39"/>
              </a:cxn>
              <a:cxn ang="0">
                <a:pos x="150" y="73"/>
              </a:cxn>
              <a:cxn ang="0">
                <a:pos x="116" y="39"/>
              </a:cxn>
              <a:cxn ang="0">
                <a:pos x="45" y="110"/>
              </a:cxn>
              <a:cxn ang="0">
                <a:pos x="79" y="144"/>
              </a:cxn>
              <a:cxn ang="0">
                <a:pos x="45" y="227"/>
              </a:cxn>
              <a:cxn ang="0">
                <a:pos x="0" y="227"/>
              </a:cxn>
              <a:cxn ang="0">
                <a:pos x="283" y="104"/>
              </a:cxn>
              <a:cxn ang="0">
                <a:pos x="456" y="275"/>
              </a:cxn>
              <a:cxn ang="0">
                <a:pos x="283" y="446"/>
              </a:cxn>
              <a:cxn ang="0">
                <a:pos x="110" y="275"/>
              </a:cxn>
              <a:cxn ang="0">
                <a:pos x="283" y="104"/>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rgbClr val="1F74AD">
              <a:lumMod val="75000"/>
            </a:srgbClr>
          </a:solidFill>
          <a:ln w="9525">
            <a:noFill/>
            <a:round/>
          </a:ln>
        </p:spPr>
        <p:txBody>
          <a:bodyPr anchor="ctr"/>
          <a:p>
            <a:pPr algn="ctr">
              <a:lnSpc>
                <a:spcPct val="130000"/>
              </a:lnSpc>
            </a:pPr>
          </a:p>
        </p:txBody>
      </p:sp>
      <p:sp>
        <p:nvSpPr>
          <p:cNvPr id="34" name="任意多边形 33"/>
          <p:cNvSpPr/>
          <p:nvPr>
            <p:custDataLst>
              <p:tags r:id="rId19"/>
            </p:custDataLst>
          </p:nvPr>
        </p:nvSpPr>
        <p:spPr bwMode="auto">
          <a:xfrm>
            <a:off x="5784192" y="3606179"/>
            <a:ext cx="338433" cy="330468"/>
          </a:xfrm>
          <a:custGeom>
            <a:avLst/>
            <a:gdLst/>
            <a:ahLst/>
            <a:cxnLst>
              <a:cxn ang="0">
                <a:pos x="131" y="259"/>
              </a:cxn>
              <a:cxn ang="0">
                <a:pos x="261" y="129"/>
              </a:cxn>
              <a:cxn ang="0">
                <a:pos x="131" y="0"/>
              </a:cxn>
              <a:cxn ang="0">
                <a:pos x="0" y="129"/>
              </a:cxn>
              <a:cxn ang="0">
                <a:pos x="131" y="259"/>
              </a:cxn>
              <a:cxn ang="0">
                <a:pos x="131" y="42"/>
              </a:cxn>
              <a:cxn ang="0">
                <a:pos x="219" y="129"/>
              </a:cxn>
              <a:cxn ang="0">
                <a:pos x="131" y="217"/>
              </a:cxn>
              <a:cxn ang="0">
                <a:pos x="42" y="129"/>
              </a:cxn>
              <a:cxn ang="0">
                <a:pos x="131" y="42"/>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rgbClr val="1F74AD">
              <a:lumMod val="75000"/>
            </a:srgbClr>
          </a:solidFill>
          <a:ln w="9525">
            <a:noFill/>
            <a:round/>
          </a:ln>
        </p:spPr>
        <p:txBody>
          <a:bodyPr anchor="ctr"/>
          <a:p>
            <a:pPr algn="ctr">
              <a:lnSpc>
                <a:spcPct val="130000"/>
              </a:lnSpc>
            </a:pPr>
          </a:p>
        </p:txBody>
      </p:sp>
      <p:sp>
        <p:nvSpPr>
          <p:cNvPr id="35" name="椭圆 34"/>
          <p:cNvSpPr/>
          <p:nvPr>
            <p:custDataLst>
              <p:tags r:id="rId20"/>
            </p:custDataLst>
          </p:nvPr>
        </p:nvSpPr>
        <p:spPr bwMode="auto">
          <a:xfrm>
            <a:off x="5895675" y="3713679"/>
            <a:ext cx="119446" cy="115466"/>
          </a:xfrm>
          <a:prstGeom prst="ellipse">
            <a:avLst/>
          </a:prstGeom>
          <a:solidFill>
            <a:srgbClr val="1F74AD">
              <a:lumMod val="75000"/>
            </a:srgbClr>
          </a:solidFill>
          <a:ln w="9525">
            <a:noFill/>
            <a:round/>
          </a:ln>
        </p:spPr>
        <p:txBody>
          <a:bodyPr anchor="ctr"/>
          <a:p>
            <a:pPr algn="ctr">
              <a:lnSpc>
                <a:spcPct val="130000"/>
              </a:lnSpc>
            </a:pPr>
          </a:p>
        </p:txBody>
      </p:sp>
      <p:sp>
        <p:nvSpPr>
          <p:cNvPr id="27" name="文本框 26"/>
          <p:cNvSpPr txBox="1"/>
          <p:nvPr>
            <p:custDataLst>
              <p:tags r:id="rId21"/>
            </p:custDataLst>
          </p:nvPr>
        </p:nvSpPr>
        <p:spPr bwMode="auto">
          <a:xfrm>
            <a:off x="1090187" y="1909437"/>
            <a:ext cx="2519382" cy="477705"/>
          </a:xfrm>
          <a:prstGeom prst="rect">
            <a:avLst/>
          </a:prstGeom>
          <a:noFill/>
        </p:spPr>
        <p:txBody>
          <a:bodyPr wrap="square" lIns="90000" tIns="46800" rIns="90000" bIns="0" anchor="ctr">
            <a:normAutofit/>
          </a:bodyPr>
          <a:p>
            <a:pPr algn="l">
              <a:lnSpc>
                <a:spcPct val="120000"/>
              </a:lnSpc>
            </a:pPr>
            <a:r>
              <a:rPr lang="zh-CN" altLang="en-US" b="1" spc="300" dirty="0">
                <a:latin typeface="黑体" panose="02010609060101010101" charset="-122"/>
                <a:ea typeface="黑体" panose="02010609060101010101" charset="-122"/>
                <a:cs typeface="+mn-ea"/>
              </a:rPr>
              <a:t>（一）诗歌的语言</a:t>
            </a:r>
            <a:endParaRPr lang="zh-CN" altLang="en-US" b="1" spc="300" dirty="0">
              <a:latin typeface="黑体" panose="02010609060101010101" charset="-122"/>
              <a:ea typeface="黑体" panose="02010609060101010101" charset="-122"/>
              <a:cs typeface="+mn-ea"/>
            </a:endParaRPr>
          </a:p>
        </p:txBody>
      </p:sp>
      <p:sp>
        <p:nvSpPr>
          <p:cNvPr id="28" name="文本框 27"/>
          <p:cNvSpPr txBox="1"/>
          <p:nvPr>
            <p:custDataLst>
              <p:tags r:id="rId22"/>
            </p:custDataLst>
          </p:nvPr>
        </p:nvSpPr>
        <p:spPr bwMode="auto">
          <a:xfrm>
            <a:off x="1090295" y="2409190"/>
            <a:ext cx="3218815" cy="1526540"/>
          </a:xfrm>
          <a:prstGeom prst="rect">
            <a:avLst/>
          </a:prstGeom>
          <a:noFill/>
        </p:spPr>
        <p:txBody>
          <a:bodyPr wrap="square" lIns="90000" tIns="0" rIns="90000" bIns="46800"/>
          <a:p>
            <a:pPr algn="l">
              <a:lnSpc>
                <a:spcPct val="120000"/>
              </a:lnSpc>
            </a:pPr>
            <a:r>
              <a:rPr lang="zh-CN" altLang="en-US" sz="1600" spc="150" dirty="0">
                <a:solidFill>
                  <a:srgbClr val="000000">
                    <a:lumMod val="85000"/>
                    <a:lumOff val="15000"/>
                  </a:srgbClr>
                </a:solidFill>
                <a:latin typeface="黑体" panose="02010609060101010101" charset="-122"/>
                <a:ea typeface="黑体" panose="02010609060101010101" charset="-122"/>
              </a:rPr>
              <a:t>诗歌是用凝练的语言、充沛的情感以及丰富的意象来高度集中地反映社会生活、表现人类精神世界，并具有一定节奏和韵律的文学体裁。</a:t>
            </a:r>
            <a:endParaRPr lang="zh-CN" altLang="en-US" sz="1600" spc="150" dirty="0">
              <a:solidFill>
                <a:srgbClr val="000000">
                  <a:lumMod val="85000"/>
                  <a:lumOff val="15000"/>
                </a:srgbClr>
              </a:solidFill>
              <a:latin typeface="黑体" panose="02010609060101010101" charset="-122"/>
              <a:ea typeface="黑体" panose="02010609060101010101" charset="-122"/>
            </a:endParaRPr>
          </a:p>
        </p:txBody>
      </p:sp>
      <p:sp>
        <p:nvSpPr>
          <p:cNvPr id="25" name="文本框 24"/>
          <p:cNvSpPr txBox="1"/>
          <p:nvPr>
            <p:custDataLst>
              <p:tags r:id="rId23"/>
            </p:custDataLst>
          </p:nvPr>
        </p:nvSpPr>
        <p:spPr bwMode="auto">
          <a:xfrm>
            <a:off x="8272514" y="1826953"/>
            <a:ext cx="2716269" cy="477705"/>
          </a:xfrm>
          <a:prstGeom prst="rect">
            <a:avLst/>
          </a:prstGeom>
          <a:noFill/>
        </p:spPr>
        <p:txBody>
          <a:bodyPr wrap="square" lIns="90000" tIns="46800" rIns="90000" bIns="0" anchor="ctr">
            <a:normAutofit/>
          </a:bodyPr>
          <a:p>
            <a:pPr>
              <a:lnSpc>
                <a:spcPct val="120000"/>
              </a:lnSpc>
            </a:pPr>
            <a:r>
              <a:rPr lang="zh-CN" altLang="en-US" b="1" spc="300" dirty="0">
                <a:latin typeface="黑体" panose="02010609060101010101" charset="-122"/>
                <a:ea typeface="黑体" panose="02010609060101010101" charset="-122"/>
                <a:cs typeface="+mn-ea"/>
              </a:rPr>
              <a:t>（二）散文的语言</a:t>
            </a:r>
            <a:endParaRPr lang="zh-CN" altLang="en-US" b="1" spc="300" dirty="0">
              <a:latin typeface="黑体" panose="02010609060101010101" charset="-122"/>
              <a:ea typeface="黑体" panose="02010609060101010101" charset="-122"/>
              <a:cs typeface="+mn-ea"/>
            </a:endParaRPr>
          </a:p>
        </p:txBody>
      </p:sp>
      <p:sp>
        <p:nvSpPr>
          <p:cNvPr id="26" name="文本框 25"/>
          <p:cNvSpPr txBox="1"/>
          <p:nvPr>
            <p:custDataLst>
              <p:tags r:id="rId24"/>
            </p:custDataLst>
          </p:nvPr>
        </p:nvSpPr>
        <p:spPr bwMode="auto">
          <a:xfrm>
            <a:off x="7945755" y="2326640"/>
            <a:ext cx="3712210" cy="1797685"/>
          </a:xfrm>
          <a:prstGeom prst="rect">
            <a:avLst/>
          </a:prstGeom>
          <a:noFill/>
        </p:spPr>
        <p:txBody>
          <a:bodyPr wrap="square" lIns="90000" tIns="0" rIns="90000" bIns="46800"/>
          <a:p>
            <a:pPr>
              <a:lnSpc>
                <a:spcPct val="120000"/>
              </a:lnSpc>
            </a:pPr>
            <a:r>
              <a:rPr lang="zh-CN" altLang="en-US" sz="1600" spc="150" dirty="0">
                <a:solidFill>
                  <a:srgbClr val="000000">
                    <a:lumMod val="85000"/>
                    <a:lumOff val="15000"/>
                  </a:srgbClr>
                </a:solidFill>
                <a:latin typeface="黑体" panose="02010609060101010101" charset="-122"/>
                <a:ea typeface="黑体" panose="02010609060101010101" charset="-122"/>
              </a:rPr>
              <a:t>散文的主要特点是取材广泛，不受限制，注重表现作者的生活感受和特殊境遇，一般没有完整的故事情节，结构自由灵活，形式短小精悍，语言自然简洁而优美。</a:t>
            </a:r>
            <a:endParaRPr lang="zh-CN" altLang="en-US" sz="1600" spc="150" dirty="0">
              <a:solidFill>
                <a:srgbClr val="000000">
                  <a:lumMod val="85000"/>
                  <a:lumOff val="15000"/>
                </a:srgbClr>
              </a:solidFill>
              <a:latin typeface="黑体" panose="02010609060101010101" charset="-122"/>
              <a:ea typeface="黑体" panose="02010609060101010101" charset="-122"/>
            </a:endParaRPr>
          </a:p>
        </p:txBody>
      </p:sp>
      <p:sp>
        <p:nvSpPr>
          <p:cNvPr id="23" name="文本框 22"/>
          <p:cNvSpPr txBox="1"/>
          <p:nvPr>
            <p:custDataLst>
              <p:tags r:id="rId25"/>
            </p:custDataLst>
          </p:nvPr>
        </p:nvSpPr>
        <p:spPr bwMode="auto">
          <a:xfrm>
            <a:off x="1090187" y="4265236"/>
            <a:ext cx="2519381" cy="477705"/>
          </a:xfrm>
          <a:prstGeom prst="rect">
            <a:avLst/>
          </a:prstGeom>
          <a:noFill/>
        </p:spPr>
        <p:txBody>
          <a:bodyPr wrap="square" lIns="90000" tIns="46800" rIns="90000" bIns="0" anchor="ctr">
            <a:normAutofit/>
          </a:bodyPr>
          <a:p>
            <a:pPr algn="l">
              <a:lnSpc>
                <a:spcPct val="120000"/>
              </a:lnSpc>
            </a:pPr>
            <a:r>
              <a:rPr lang="zh-CN" altLang="en-US" b="1" spc="300" dirty="0">
                <a:latin typeface="黑体" panose="02010609060101010101" charset="-122"/>
                <a:ea typeface="黑体" panose="02010609060101010101" charset="-122"/>
                <a:cs typeface="+mn-ea"/>
              </a:rPr>
              <a:t>（三）小说的语言</a:t>
            </a:r>
            <a:endParaRPr lang="zh-CN" altLang="en-US" b="1" spc="300" dirty="0">
              <a:latin typeface="黑体" panose="02010609060101010101" charset="-122"/>
              <a:ea typeface="黑体" panose="02010609060101010101" charset="-122"/>
              <a:cs typeface="+mn-ea"/>
            </a:endParaRPr>
          </a:p>
        </p:txBody>
      </p:sp>
      <p:sp>
        <p:nvSpPr>
          <p:cNvPr id="24" name="文本框 23"/>
          <p:cNvSpPr txBox="1"/>
          <p:nvPr>
            <p:custDataLst>
              <p:tags r:id="rId26"/>
            </p:custDataLst>
          </p:nvPr>
        </p:nvSpPr>
        <p:spPr bwMode="auto">
          <a:xfrm>
            <a:off x="748030" y="4799330"/>
            <a:ext cx="3750310" cy="1688465"/>
          </a:xfrm>
          <a:prstGeom prst="rect">
            <a:avLst/>
          </a:prstGeom>
          <a:noFill/>
        </p:spPr>
        <p:txBody>
          <a:bodyPr wrap="square" lIns="90000" tIns="0" rIns="90000" bIns="46800"/>
          <a:p>
            <a:pPr algn="l">
              <a:lnSpc>
                <a:spcPct val="120000"/>
              </a:lnSpc>
            </a:pPr>
            <a:r>
              <a:rPr lang="zh-CN" altLang="en-US" sz="1600" spc="150" dirty="0">
                <a:solidFill>
                  <a:srgbClr val="000000">
                    <a:lumMod val="85000"/>
                    <a:lumOff val="15000"/>
                  </a:srgbClr>
                </a:solidFill>
                <a:latin typeface="黑体" panose="02010609060101010101" charset="-122"/>
                <a:ea typeface="黑体" panose="02010609060101010101" charset="-122"/>
              </a:rPr>
              <a:t>小说有叙述性的语言，也有描述性的语言，长短句兼有，语言生动、细腻、富有感情。小说的文化背景和情境不同，被选用的语言特色就存在差异，这也是语言特点形成的基础。</a:t>
            </a:r>
            <a:endParaRPr lang="zh-CN" altLang="en-US" sz="1600" spc="150" dirty="0">
              <a:solidFill>
                <a:srgbClr val="000000">
                  <a:lumMod val="85000"/>
                  <a:lumOff val="15000"/>
                </a:srgbClr>
              </a:solidFill>
              <a:latin typeface="黑体" panose="02010609060101010101" charset="-122"/>
              <a:ea typeface="黑体" panose="02010609060101010101" charset="-122"/>
            </a:endParaRPr>
          </a:p>
        </p:txBody>
      </p:sp>
      <p:sp>
        <p:nvSpPr>
          <p:cNvPr id="19" name="文本框 18"/>
          <p:cNvSpPr txBox="1"/>
          <p:nvPr>
            <p:custDataLst>
              <p:tags r:id="rId27"/>
            </p:custDataLst>
          </p:nvPr>
        </p:nvSpPr>
        <p:spPr bwMode="auto">
          <a:xfrm>
            <a:off x="8073124" y="4321751"/>
            <a:ext cx="2716269" cy="477705"/>
          </a:xfrm>
          <a:prstGeom prst="rect">
            <a:avLst/>
          </a:prstGeom>
          <a:noFill/>
        </p:spPr>
        <p:txBody>
          <a:bodyPr wrap="square" lIns="90000" tIns="46800" rIns="90000" bIns="0" anchor="ctr">
            <a:normAutofit/>
          </a:bodyPr>
          <a:p>
            <a:pPr>
              <a:lnSpc>
                <a:spcPct val="120000"/>
              </a:lnSpc>
            </a:pPr>
            <a:r>
              <a:rPr lang="zh-CN" altLang="en-US" b="1" spc="300" dirty="0">
                <a:latin typeface="黑体" panose="02010609060101010101" charset="-122"/>
                <a:ea typeface="黑体" panose="02010609060101010101" charset="-122"/>
                <a:cs typeface="+mn-ea"/>
              </a:rPr>
              <a:t>（四）戏剧的语言</a:t>
            </a:r>
            <a:endParaRPr lang="zh-CN" altLang="en-US" b="1" spc="300" dirty="0">
              <a:latin typeface="黑体" panose="02010609060101010101" charset="-122"/>
              <a:ea typeface="黑体" panose="02010609060101010101" charset="-122"/>
              <a:cs typeface="+mn-ea"/>
            </a:endParaRPr>
          </a:p>
        </p:txBody>
      </p:sp>
      <p:sp>
        <p:nvSpPr>
          <p:cNvPr id="20" name="文本框 19"/>
          <p:cNvSpPr txBox="1"/>
          <p:nvPr>
            <p:custDataLst>
              <p:tags r:id="rId28"/>
            </p:custDataLst>
          </p:nvPr>
        </p:nvSpPr>
        <p:spPr bwMode="auto">
          <a:xfrm>
            <a:off x="7945755" y="4742815"/>
            <a:ext cx="3824605" cy="1473835"/>
          </a:xfrm>
          <a:prstGeom prst="rect">
            <a:avLst/>
          </a:prstGeom>
          <a:noFill/>
        </p:spPr>
        <p:txBody>
          <a:bodyPr wrap="square" lIns="90000" tIns="0" rIns="90000" bIns="46800"/>
          <a:p>
            <a:pPr>
              <a:lnSpc>
                <a:spcPct val="120000"/>
              </a:lnSpc>
            </a:pPr>
            <a:r>
              <a:rPr lang="zh-CN" altLang="en-US" sz="1600" spc="150" dirty="0">
                <a:solidFill>
                  <a:srgbClr val="000000">
                    <a:lumMod val="85000"/>
                    <a:lumOff val="15000"/>
                  </a:srgbClr>
                </a:solidFill>
                <a:latin typeface="黑体" panose="02010609060101010101" charset="-122"/>
                <a:ea typeface="黑体" panose="02010609060101010101" charset="-122"/>
              </a:rPr>
              <a:t>戏剧是运用文学、音乐、舞蹈、美术等艺术手段，表演故事情节、塑造舞台艺术形象、揭示社会矛盾的一种综合性舞台艺术。戏剧包括话剧、歌剧、舞剧、音乐剧、木偶戏等。</a:t>
            </a:r>
            <a:endParaRPr lang="zh-CN" altLang="en-US" sz="1600" spc="150" dirty="0">
              <a:solidFill>
                <a:srgbClr val="000000">
                  <a:lumMod val="85000"/>
                  <a:lumOff val="15000"/>
                </a:srgb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688975" y="1536065"/>
            <a:ext cx="7242175" cy="368300"/>
          </a:xfrm>
          <a:prstGeom prst="rect">
            <a:avLst/>
          </a:prstGeom>
          <a:noFill/>
        </p:spPr>
        <p:txBody>
          <a:bodyPr wrap="square" rtlCol="0">
            <a:spAutoFit/>
          </a:bodyPr>
          <a:p>
            <a:r>
              <a:rPr lang="zh-CN" altLang="en-US"/>
              <a:t>二、文学作品的审美要注意把握文学形象、文学意境、文学内涵美</a:t>
            </a:r>
            <a:endParaRPr lang="zh-CN" altLang="en-US"/>
          </a:p>
        </p:txBody>
      </p:sp>
      <p:sp>
        <p:nvSpPr>
          <p:cNvPr id="4" name="文本框 3"/>
          <p:cNvSpPr txBox="1"/>
          <p:nvPr/>
        </p:nvSpPr>
        <p:spPr>
          <a:xfrm>
            <a:off x="1869440" y="796290"/>
            <a:ext cx="4566920" cy="368300"/>
          </a:xfrm>
          <a:prstGeom prst="rect">
            <a:avLst/>
          </a:prstGeom>
          <a:noFill/>
        </p:spPr>
        <p:txBody>
          <a:bodyPr wrap="square" rtlCol="0">
            <a:spAutoFit/>
          </a:bodyPr>
          <a:p>
            <a:r>
              <a:rPr lang="zh-CN" altLang="en-US">
                <a:solidFill>
                  <a:schemeClr val="accent4">
                    <a:lumMod val="75000"/>
                  </a:schemeClr>
                </a:solidFill>
              </a:rPr>
              <a:t>文艺批评和欣赏的一般美学理论和方法</a:t>
            </a:r>
            <a:endParaRPr lang="zh-CN" altLang="en-US">
              <a:solidFill>
                <a:schemeClr val="accent4">
                  <a:lumMod val="75000"/>
                </a:schemeClr>
              </a:solidFill>
            </a:endParaRPr>
          </a:p>
        </p:txBody>
      </p:sp>
      <p:sp>
        <p:nvSpPr>
          <p:cNvPr id="6" name="文本框 5"/>
          <p:cNvSpPr txBox="1"/>
          <p:nvPr/>
        </p:nvSpPr>
        <p:spPr>
          <a:xfrm>
            <a:off x="688975" y="1904365"/>
            <a:ext cx="6115685" cy="4154170"/>
          </a:xfrm>
          <a:prstGeom prst="rect">
            <a:avLst/>
          </a:prstGeom>
          <a:noFill/>
        </p:spPr>
        <p:txBody>
          <a:bodyPr wrap="square" rtlCol="0">
            <a:spAutoFit/>
          </a:bodyPr>
          <a:p>
            <a:pPr fontAlgn="auto">
              <a:lnSpc>
                <a:spcPct val="150000"/>
              </a:lnSpc>
            </a:pPr>
            <a:r>
              <a:rPr lang="zh-CN" altLang="en-US" sz="1600"/>
              <a:t>文学意象是文学作品中具有表意功能的文学形象，我们把这种寄托了作者主观情思的客观物象，赋有某种特殊含义和文学意味的具体形象称之为意象。意象有指意性、暗示性和朦胧性的特点。文学意境是文学艺术作品通过形象描写表现出来的境界和情调，是抒情作品中呈现的情景交融、虚实相生的形象及其诱发和开拓的活跃着主观的生命情调的审美想象空间。文学意境的特征是情景交融、虚实相生、感会于心、韵味无穷。由若干意象构成的意象体系构成意境，是以整体形象（意境）出现的文学形象的高级形态。意象或意象的组合构成意境，意象是构成意境的手段或途径。正确地把握二者都需要联想和想象。意象和意境是鉴赏诗歌类文学作品绕不开的必然路径，也是一把行之有效的金钥匙。</a:t>
            </a:r>
            <a:endParaRPr lang="zh-CN" altLang="en-US" sz="1600"/>
          </a:p>
        </p:txBody>
      </p:sp>
      <p:pic>
        <p:nvPicPr>
          <p:cNvPr id="8" name="图片 7"/>
          <p:cNvPicPr>
            <a:picLocks noChangeAspect="1"/>
          </p:cNvPicPr>
          <p:nvPr/>
        </p:nvPicPr>
        <p:blipFill>
          <a:blip r:embed="rId2"/>
          <a:stretch>
            <a:fillRect/>
          </a:stretch>
        </p:blipFill>
        <p:spPr>
          <a:xfrm>
            <a:off x="7641590" y="1576070"/>
            <a:ext cx="3880485" cy="388048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TEMPLATE_CATEGORY" val="diagram"/>
  <p:tag name="KSO_WM_TEMPLATE_INDEX" val="20187697"/>
  <p:tag name="KSO_WM_UNIT_TYPE" val="q_h_i"/>
  <p:tag name="KSO_WM_UNIT_INDEX" val="1_2_2"/>
  <p:tag name="KSO_WM_UNIT_ID" val="diagram20187697_1*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0.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2"/>
  <p:tag name="KSO_WM_UNIT_ID" val="diagram20187873_4*q_h_i*1_2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3"/>
  <p:tag name="KSO_WM_UNIT_ID" val="diagram20187611_4*m_h_i*1_1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4"/>
  <p:tag name="KSO_WM_UNIT_ID" val="diagram20187611_4*m_h_i*1_1_34"/>
  <p:tag name="KSO_WM_TEMPLATE_CATEGORY" val="diagram"/>
  <p:tag name="KSO_WM_TEMPLATE_INDEX" val="2018761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5"/>
  <p:tag name="KSO_WM_UNIT_ID" val="diagram20187611_4*m_h_i*1_1_35"/>
  <p:tag name="KSO_WM_TEMPLATE_CATEGORY" val="diagram"/>
  <p:tag name="KSO_WM_TEMPLATE_INDEX" val="2018761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6"/>
  <p:tag name="KSO_WM_UNIT_ID" val="diagram20187611_4*m_h_i*1_1_36"/>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10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7611_4*m_h_a*1_1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7611_4*m_h_i*1_2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87611_4*m_h_i*1_2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87611_4*m_h_i*1_2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87611_4*m_h_i*1_2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87611_4*m_h_i*1_2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4_2"/>
  <p:tag name="KSO_WM_UNIT_ID" val="diagram20187873_4*q_h_i*1_4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187611_4*m_h_i*1_2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187611_4*m_h_i*1_2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187611_4*m_h_i*1_2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187611_4*m_h_i*1_2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0"/>
  <p:tag name="KSO_WM_UNIT_ID" val="diagram20187611_4*m_h_i*1_2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1"/>
  <p:tag name="KSO_WM_UNIT_ID" val="diagram20187611_4*m_h_i*1_2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2"/>
  <p:tag name="KSO_WM_UNIT_ID" val="diagram20187611_4*m_h_i*1_2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3"/>
  <p:tag name="KSO_WM_UNIT_ID" val="diagram20187611_4*m_h_i*1_2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4"/>
  <p:tag name="KSO_WM_UNIT_ID" val="diagram20187611_4*m_h_i*1_2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5"/>
  <p:tag name="KSO_WM_UNIT_ID" val="diagram20187611_4*m_h_i*1_2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4_3"/>
  <p:tag name="KSO_WM_UNIT_ID" val="diagram20187873_4*q_h_i*1_4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6"/>
  <p:tag name="KSO_WM_UNIT_ID" val="diagram20187611_4*m_h_i*1_2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7"/>
  <p:tag name="KSO_WM_UNIT_ID" val="diagram20187611_4*m_h_i*1_2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8"/>
  <p:tag name="KSO_WM_UNIT_ID" val="diagram20187611_4*m_h_i*1_2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9"/>
  <p:tag name="KSO_WM_UNIT_ID" val="diagram20187611_4*m_h_i*1_2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0"/>
  <p:tag name="KSO_WM_UNIT_ID" val="diagram20187611_4*m_h_i*1_2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1"/>
  <p:tag name="KSO_WM_UNIT_ID" val="diagram20187611_4*m_h_i*1_2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2"/>
  <p:tag name="KSO_WM_UNIT_ID" val="diagram20187611_4*m_h_i*1_2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3"/>
  <p:tag name="KSO_WM_UNIT_ID" val="diagram20187611_4*m_h_i*1_2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4"/>
  <p:tag name="KSO_WM_UNIT_ID" val="diagram20187611_4*m_h_i*1_2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5"/>
  <p:tag name="KSO_WM_UNIT_ID" val="diagram20187611_4*m_h_i*1_2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1"/>
  <p:tag name="KSO_WM_UNIT_ID" val="diagram20187873_4*q_h_i*1_3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6"/>
  <p:tag name="KSO_WM_UNIT_ID" val="diagram20187611_4*m_h_i*1_2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7"/>
  <p:tag name="KSO_WM_UNIT_ID" val="diagram20187611_4*m_h_i*1_2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8"/>
  <p:tag name="KSO_WM_UNIT_ID" val="diagram20187611_4*m_h_i*1_2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9"/>
  <p:tag name="KSO_WM_UNIT_ID" val="diagram20187611_4*m_h_i*1_2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0"/>
  <p:tag name="KSO_WM_UNIT_ID" val="diagram20187611_4*m_h_i*1_2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1"/>
  <p:tag name="KSO_WM_UNIT_ID" val="diagram20187611_4*m_h_i*1_2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2"/>
  <p:tag name="KSO_WM_UNIT_ID" val="diagram20187611_4*m_h_i*1_2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3"/>
  <p:tag name="KSO_WM_UNIT_ID" val="diagram20187611_4*m_h_i*1_2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4"/>
  <p:tag name="KSO_WM_UNIT_ID" val="diagram20187611_4*m_h_i*1_2_34"/>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5"/>
  <p:tag name="KSO_WM_UNIT_ID" val="diagram20187611_4*m_h_i*1_2_3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2"/>
  <p:tag name="KSO_WM_UNIT_ID" val="diagram20187873_4*q_h_i*1_3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6"/>
  <p:tag name="KSO_WM_UNIT_ID" val="diagram20187611_4*m_h_i*1_2_3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7"/>
  <p:tag name="KSO_WM_UNIT_ID" val="diagram20187611_4*m_h_i*1_2_3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8"/>
  <p:tag name="KSO_WM_UNIT_ID" val="diagram20187611_4*m_h_i*1_2_3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9"/>
  <p:tag name="KSO_WM_UNIT_ID" val="diagram20187611_4*m_h_i*1_2_3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0"/>
  <p:tag name="KSO_WM_UNIT_ID" val="diagram20187611_4*m_h_i*1_2_4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1"/>
  <p:tag name="KSO_WM_UNIT_ID" val="diagram20187611_4*m_h_i*1_2_4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2"/>
  <p:tag name="KSO_WM_UNIT_ID" val="diagram20187611_4*m_h_i*1_2_4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3"/>
  <p:tag name="KSO_WM_UNIT_ID" val="diagram20187611_4*m_h_i*1_2_4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4"/>
  <p:tag name="KSO_WM_UNIT_ID" val="diagram20187611_4*m_h_i*1_2_4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5"/>
  <p:tag name="KSO_WM_UNIT_ID" val="diagram20187611_4*m_h_i*1_2_4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4_1"/>
  <p:tag name="KSO_WM_UNIT_ID" val="diagram20187873_4*q_h_i*1_4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6"/>
  <p:tag name="KSO_WM_UNIT_ID" val="diagram20187611_4*m_h_i*1_2_4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7"/>
  <p:tag name="KSO_WM_UNIT_ID" val="diagram20187611_4*m_h_i*1_2_4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8"/>
  <p:tag name="KSO_WM_UNIT_ID" val="diagram20187611_4*m_h_i*1_2_4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9"/>
  <p:tag name="KSO_WM_UNIT_ID" val="diagram20187611_4*m_h_i*1_2_4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0"/>
  <p:tag name="KSO_WM_UNIT_ID" val="diagram20187611_4*m_h_i*1_2_5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1"/>
  <p:tag name="KSO_WM_UNIT_ID" val="diagram20187611_4*m_h_i*1_2_5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2"/>
  <p:tag name="KSO_WM_UNIT_ID" val="diagram20187611_4*m_h_i*1_2_5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3"/>
  <p:tag name="KSO_WM_UNIT_ID" val="diagram20187611_4*m_h_i*1_2_5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4"/>
  <p:tag name="KSO_WM_UNIT_ID" val="diagram20187611_4*m_h_i*1_2_5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5"/>
  <p:tag name="KSO_WM_UNIT_ID" val="diagram20187611_4*m_h_i*1_2_5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3"/>
  <p:tag name="KSO_WM_UNIT_ID" val="diagram20187873_4*q_h_i*1_2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6"/>
  <p:tag name="KSO_WM_UNIT_ID" val="diagram20187611_4*m_h_i*1_2_5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7"/>
  <p:tag name="KSO_WM_UNIT_ID" val="diagram20187611_4*m_h_i*1_2_5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8"/>
  <p:tag name="KSO_WM_UNIT_ID" val="diagram20187611_4*m_h_i*1_2_5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9"/>
  <p:tag name="KSO_WM_UNIT_ID" val="diagram20187611_4*m_h_i*1_2_5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0"/>
  <p:tag name="KSO_WM_UNIT_ID" val="diagram20187611_4*m_h_i*1_2_6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1"/>
  <p:tag name="KSO_WM_UNIT_ID" val="diagram20187611_4*m_h_i*1_2_6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2"/>
  <p:tag name="KSO_WM_UNIT_ID" val="diagram20187611_4*m_h_i*1_2_6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3"/>
  <p:tag name="KSO_WM_UNIT_ID" val="diagram20187611_4*m_h_i*1_2_6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4"/>
  <p:tag name="KSO_WM_UNIT_ID" val="diagram20187611_4*m_h_i*1_2_6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5"/>
  <p:tag name="KSO_WM_UNIT_ID" val="diagram20187611_4*m_h_i*1_2_6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3"/>
  <p:tag name="KSO_WM_UNIT_ID" val="diagram20187873_4*q_h_i*1_1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6"/>
  <p:tag name="KSO_WM_UNIT_ID" val="diagram20187611_4*m_h_i*1_2_6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7"/>
  <p:tag name="KSO_WM_UNIT_ID" val="diagram20187611_4*m_h_i*1_2_6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8"/>
  <p:tag name="KSO_WM_UNIT_ID" val="diagram20187611_4*m_h_i*1_2_6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9"/>
  <p:tag name="KSO_WM_UNIT_ID" val="diagram20187611_4*m_h_i*1_2_69"/>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17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611_4*m_h_a*1_2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7611_4*m_h_i*1_3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87611_4*m_h_i*1_3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87611_4*m_h_i*1_3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87611_4*m_h_i*1_3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87611_4*m_h_i*1_3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7"/>
  <p:tag name="KSO_WM_UNIT_ID" val="diagram20187873_4*q_i*1_7"/>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187611_4*m_h_i*1_3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187611_4*m_h_i*1_3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187611_4*m_h_i*1_3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187611_4*m_h_i*1_3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187611_4*m_h_i*1_3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187611_4*m_h_i*1_3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187611_4*m_h_i*1_3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187611_4*m_h_i*1_3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4"/>
  <p:tag name="KSO_WM_UNIT_ID" val="diagram20187611_4*m_h_i*1_3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5"/>
  <p:tag name="KSO_WM_UNIT_ID" val="diagram20187611_4*m_h_i*1_3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3"/>
  <p:tag name="KSO_WM_UNIT_ID" val="diagram20187873_4*q_h_i*1_3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6"/>
  <p:tag name="KSO_WM_UNIT_ID" val="diagram20187611_4*m_h_i*1_3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8"/>
  <p:tag name="KSO_WM_UNIT_ID" val="diagram20187611_4*m_h_i*1_3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9"/>
  <p:tag name="KSO_WM_UNIT_ID" val="diagram20187611_4*m_h_i*1_3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0"/>
  <p:tag name="KSO_WM_UNIT_ID" val="diagram20187611_4*m_h_i*1_3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1"/>
  <p:tag name="KSO_WM_UNIT_ID" val="diagram20187611_4*m_h_i*1_3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2"/>
  <p:tag name="KSO_WM_UNIT_ID" val="diagram20187611_4*m_h_i*1_3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3"/>
  <p:tag name="KSO_WM_UNIT_ID" val="diagram20187611_4*m_h_i*1_3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4"/>
  <p:tag name="KSO_WM_UNIT_ID" val="diagram20187611_4*m_h_i*1_3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5"/>
  <p:tag name="KSO_WM_UNIT_ID" val="diagram20187611_4*m_h_i*1_3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6"/>
  <p:tag name="KSO_WM_UNIT_ID" val="diagram20187611_4*m_h_i*1_3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TEMPLATE_CATEGORY" val="diagram"/>
  <p:tag name="KSO_WM_TEMPLATE_INDEX" val="20187697"/>
  <p:tag name="KSO_WM_UNIT_TYPE" val="q_h_i"/>
  <p:tag name="KSO_WM_UNIT_INDEX" val="1_1_2"/>
  <p:tag name="KSO_WM_UNIT_ID" val="diagram20187697_1*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0.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1"/>
  <p:tag name="KSO_WM_UNIT_ID" val="diagram20187873_4*q_i*1_1"/>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7"/>
  <p:tag name="KSO_WM_UNIT_ID" val="diagram20187611_4*m_h_i*1_3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8"/>
  <p:tag name="KSO_WM_UNIT_ID" val="diagram20187611_4*m_h_i*1_3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9"/>
  <p:tag name="KSO_WM_UNIT_ID" val="diagram20187611_4*m_h_i*1_3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0"/>
  <p:tag name="KSO_WM_UNIT_ID" val="diagram20187611_4*m_h_i*1_3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1"/>
  <p:tag name="KSO_WM_UNIT_ID" val="diagram20187611_4*m_h_i*1_3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2"/>
  <p:tag name="KSO_WM_UNIT_ID" val="diagram20187611_4*m_h_i*1_3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3"/>
  <p:tag name="KSO_WM_UNIT_ID" val="diagram20187611_4*m_h_i*1_3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4"/>
  <p:tag name="KSO_WM_UNIT_ID" val="diagram20187611_4*m_h_i*1_3_34"/>
  <p:tag name="KSO_WM_TEMPLATE_CATEGORY" val="diagram"/>
  <p:tag name="KSO_WM_TEMPLATE_INDEX" val="2018761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5"/>
  <p:tag name="KSO_WM_UNIT_ID" val="diagram20187611_4*m_h_i*1_3_35"/>
  <p:tag name="KSO_WM_TEMPLATE_CATEGORY" val="diagram"/>
  <p:tag name="KSO_WM_TEMPLATE_INDEX" val="2018761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6"/>
  <p:tag name="KSO_WM_UNIT_ID" val="diagram20187611_4*m_h_i*1_3_36"/>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1.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2"/>
  <p:tag name="KSO_WM_UNIT_ID" val="diagram20187873_4*q_i*1_2"/>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10.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7611_4*m_h_a*1_3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7"/>
  <p:tag name="KSO_WM_UNIT_ID" val="diagram20187611_4*m_h_i*1_3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87611_4*m_h_i*1_4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87611_4*m_h_i*1_4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87611_4*m_h_i*1_4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87611_4*m_h_i*1_4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87611_4*m_h_i*1_4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187611_4*m_h_i*1_4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187611_4*m_h_i*1_4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187611_4*m_h_i*1_4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3"/>
  <p:tag name="KSO_WM_UNIT_ID" val="diagram20187873_4*q_i*1_3"/>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187611_4*m_h_i*1_4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0"/>
  <p:tag name="KSO_WM_UNIT_ID" val="diagram20187611_4*m_h_i*1_4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1"/>
  <p:tag name="KSO_WM_UNIT_ID" val="diagram20187611_4*m_h_i*1_4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2"/>
  <p:tag name="KSO_WM_UNIT_ID" val="diagram20187611_4*m_h_i*1_4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3"/>
  <p:tag name="KSO_WM_UNIT_ID" val="diagram20187611_4*m_h_i*1_4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4"/>
  <p:tag name="KSO_WM_UNIT_ID" val="diagram20187611_4*m_h_i*1_4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5"/>
  <p:tag name="KSO_WM_UNIT_ID" val="diagram20187611_4*m_h_i*1_4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6"/>
  <p:tag name="KSO_WM_UNIT_ID" val="diagram20187611_4*m_h_i*1_4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7"/>
  <p:tag name="KSO_WM_UNIT_ID" val="diagram20187611_4*m_h_i*1_4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8"/>
  <p:tag name="KSO_WM_UNIT_ID" val="diagram20187611_4*m_h_i*1_4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4"/>
  <p:tag name="KSO_WM_UNIT_ID" val="diagram20187873_4*q_i*1_4"/>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9"/>
  <p:tag name="KSO_WM_UNIT_ID" val="diagram20187611_4*m_h_i*1_4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0"/>
  <p:tag name="KSO_WM_UNIT_ID" val="diagram20187611_4*m_h_i*1_4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1"/>
  <p:tag name="KSO_WM_UNIT_ID" val="diagram20187611_4*m_h_i*1_4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2"/>
  <p:tag name="KSO_WM_UNIT_ID" val="diagram20187611_4*m_h_i*1_4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3"/>
  <p:tag name="KSO_WM_UNIT_ID" val="diagram20187611_4*m_h_i*1_4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4"/>
  <p:tag name="KSO_WM_UNIT_ID" val="diagram20187611_4*m_h_i*1_4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5"/>
  <p:tag name="KSO_WM_UNIT_ID" val="diagram20187611_4*m_h_i*1_4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6"/>
  <p:tag name="KSO_WM_UNIT_ID" val="diagram20187611_4*m_h_i*1_4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7"/>
  <p:tag name="KSO_WM_UNIT_ID" val="diagram20187611_4*m_h_i*1_4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8"/>
  <p:tag name="KSO_WM_UNIT_ID" val="diagram20187611_4*m_h_i*1_4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5"/>
  <p:tag name="KSO_WM_UNIT_ID" val="diagram20187873_4*q_i*1_5"/>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9"/>
  <p:tag name="KSO_WM_UNIT_ID" val="diagram20187611_4*m_h_i*1_4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0"/>
  <p:tag name="KSO_WM_UNIT_ID" val="diagram20187611_4*m_h_i*1_4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1"/>
  <p:tag name="KSO_WM_UNIT_ID" val="diagram20187611_4*m_h_i*1_4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2"/>
  <p:tag name="KSO_WM_UNIT_ID" val="diagram20187611_4*m_h_i*1_4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3"/>
  <p:tag name="KSO_WM_UNIT_ID" val="diagram20187611_4*m_h_i*1_4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4"/>
  <p:tag name="KSO_WM_UNIT_ID" val="diagram20187611_4*m_h_i*1_4_34"/>
  <p:tag name="KSO_WM_TEMPLATE_CATEGORY" val="diagram"/>
  <p:tag name="KSO_WM_TEMPLATE_INDEX" val="2018761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5"/>
  <p:tag name="KSO_WM_UNIT_ID" val="diagram20187611_4*m_h_i*1_4_35"/>
  <p:tag name="KSO_WM_TEMPLATE_CATEGORY" val="diagram"/>
  <p:tag name="KSO_WM_TEMPLATE_INDEX" val="2018761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6"/>
  <p:tag name="KSO_WM_UNIT_ID" val="diagram20187611_4*m_h_i*1_4_36"/>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48.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87611_4*m_h_a*1_4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87611_4*m_h_i*1_5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25.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6"/>
  <p:tag name="KSO_WM_UNIT_ID" val="diagram20187873_4*q_i*1_6"/>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87611_4*m_h_i*1_5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87611_4*m_h_i*1_5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187611_4*m_h_i*1_5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5"/>
  <p:tag name="KSO_WM_UNIT_ID" val="diagram20187611_4*m_h_i*1_5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6"/>
  <p:tag name="KSO_WM_UNIT_ID" val="diagram20187611_4*m_h_i*1_5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7"/>
  <p:tag name="KSO_WM_UNIT_ID" val="diagram20187611_4*m_h_i*1_5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8"/>
  <p:tag name="KSO_WM_UNIT_ID" val="diagram20187611_4*m_h_i*1_5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9"/>
  <p:tag name="KSO_WM_UNIT_ID" val="diagram20187611_4*m_h_i*1_5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0"/>
  <p:tag name="KSO_WM_UNIT_ID" val="diagram20187611_4*m_h_i*1_5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1"/>
  <p:tag name="KSO_WM_UNIT_ID" val="diagram20187611_4*m_h_i*1_5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1_1"/>
  <p:tag name="KSO_WM_UNIT_ID" val="diagram20187873_4*q_h_a*1_1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2"/>
  <p:tag name="KSO_WM_UNIT_ID" val="diagram20187611_4*m_h_i*1_5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3"/>
  <p:tag name="KSO_WM_UNIT_ID" val="diagram20187611_4*m_h_i*1_5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4"/>
  <p:tag name="KSO_WM_UNIT_ID" val="diagram20187611_4*m_h_i*1_5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5"/>
  <p:tag name="KSO_WM_UNIT_ID" val="diagram20187611_4*m_h_i*1_5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6"/>
  <p:tag name="KSO_WM_UNIT_ID" val="diagram20187611_4*m_h_i*1_5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8"/>
  <p:tag name="KSO_WM_UNIT_ID" val="diagram20187611_4*m_h_i*1_5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9"/>
  <p:tag name="KSO_WM_UNIT_ID" val="diagram20187611_4*m_h_i*1_5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0"/>
  <p:tag name="KSO_WM_UNIT_ID" val="diagram20187611_4*m_h_i*1_5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1"/>
  <p:tag name="KSO_WM_UNIT_ID" val="diagram20187611_4*m_h_i*1_5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2"/>
  <p:tag name="KSO_WM_UNIT_ID" val="diagram20187611_4*m_h_i*1_5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1_1"/>
  <p:tag name="KSO_WM_UNIT_ID" val="diagram20187873_4*q_h_f*1_1_1"/>
  <p:tag name="KSO_WM_UNIT_LAYERLEVEL" val="1_1_1"/>
  <p:tag name="KSO_WM_UNIT_VALUE" val="2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3"/>
  <p:tag name="KSO_WM_UNIT_ID" val="diagram20187611_4*m_h_i*1_5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4"/>
  <p:tag name="KSO_WM_UNIT_ID" val="diagram20187611_4*m_h_i*1_5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5"/>
  <p:tag name="KSO_WM_UNIT_ID" val="diagram20187611_4*m_h_i*1_5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6"/>
  <p:tag name="KSO_WM_UNIT_ID" val="diagram20187611_4*m_h_i*1_5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7"/>
  <p:tag name="KSO_WM_UNIT_ID" val="diagram20187611_4*m_h_i*1_5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8"/>
  <p:tag name="KSO_WM_UNIT_ID" val="diagram20187611_4*m_h_i*1_5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9"/>
  <p:tag name="KSO_WM_UNIT_ID" val="diagram20187611_4*m_h_i*1_5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0"/>
  <p:tag name="KSO_WM_UNIT_ID" val="diagram20187611_4*m_h_i*1_5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1"/>
  <p:tag name="KSO_WM_UNIT_ID" val="diagram20187611_4*m_h_i*1_5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2"/>
  <p:tag name="KSO_WM_UNIT_ID" val="diagram20187611_4*m_h_i*1_5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2_1"/>
  <p:tag name="KSO_WM_UNIT_ID" val="diagram20187873_4*q_h_a*1_2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3"/>
  <p:tag name="KSO_WM_UNIT_ID" val="diagram20187611_4*m_h_i*1_5_3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4"/>
  <p:tag name="KSO_WM_UNIT_ID" val="diagram20187611_4*m_h_i*1_5_34"/>
  <p:tag name="KSO_WM_TEMPLATE_CATEGORY" val="diagram"/>
  <p:tag name="KSO_WM_TEMPLATE_INDEX" val="2018761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5"/>
  <p:tag name="KSO_WM_UNIT_ID" val="diagram20187611_4*m_h_i*1_5_35"/>
  <p:tag name="KSO_WM_TEMPLATE_CATEGORY" val="diagram"/>
  <p:tag name="KSO_WM_TEMPLATE_INDEX" val="2018761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6"/>
  <p:tag name="KSO_WM_UNIT_ID" val="diagram20187611_4*m_h_i*1_5_36"/>
  <p:tag name="KSO_WM_TEMPLATE_CATEGORY" val="diagram"/>
  <p:tag name="KSO_WM_TEMPLATE_INDEX" val="20187611"/>
  <p:tag name="KSO_WM_UNIT_LAYERLEVEL" val="1_1_1"/>
  <p:tag name="KSO_WM_TAG_VERSION" val="1.0"/>
  <p:tag name="KSO_WM_BEAUTIFY_FLAG" val="#wm#"/>
  <p:tag name="KSO_WM_UNIT_TEXT_FILL_FORE_SCHEMECOLOR_INDEX" val="14"/>
  <p:tag name="KSO_WM_UNIT_TEXT_FILL_TYPE" val="1"/>
</p:tagLst>
</file>

<file path=ppt/tags/tag28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187611_4*m_h_a*1_5_1"/>
  <p:tag name="KSO_WM_TEMPLATE_CATEGORY" val="diagram"/>
  <p:tag name="KSO_WM_TEMPLATE_INDEX" val="20187611"/>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3486_1*m_i*1_1"/>
  <p:tag name="KSO_WM_TEMPLATE_CATEGORY" val="diagram"/>
  <p:tag name="KSO_WM_TEMPLATE_INDEX" val="20193486"/>
  <p:tag name="KSO_WM_UNIT_LAYERLEVEL" val="1_1"/>
  <p:tag name="KSO_WM_TAG_VERSION" val="1.0"/>
  <p:tag name="KSO_WM_BEAUTIFY_FLAG" val="#wm#"/>
  <p:tag name="KSO_WM_UNIT_LINE_FORE_SCHEMECOLOR_INDEX" val="14"/>
  <p:tag name="KSO_WM_UNIT_LINE_FILL_TYPE" val="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3486_1*m_h_i*1_1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3486_1*m_h_i*1_1_3"/>
  <p:tag name="KSO_WM_TEMPLATE_CATEGORY" val="diagram"/>
  <p:tag name="KSO_WM_TEMPLATE_INDEX" val="2019348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3486_1*m_h_i*1_2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3486_1*m_h_i*1_2_3"/>
  <p:tag name="KSO_WM_TEMPLATE_CATEGORY" val="diagram"/>
  <p:tag name="KSO_WM_TEMPLATE_INDEX" val="20193486"/>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9.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2_1"/>
  <p:tag name="KSO_WM_UNIT_ID" val="diagram20187873_4*q_h_f*1_2_1"/>
  <p:tag name="KSO_WM_UNIT_LAYERLEVEL" val="1_1_1"/>
  <p:tag name="KSO_WM_UNIT_VALUE" val="4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3486_1*m_h_i*1_1_1"/>
  <p:tag name="KSO_WM_TEMPLATE_CATEGORY" val="diagram"/>
  <p:tag name="KSO_WM_TEMPLATE_INDEX" val="2019348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91.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3486_1*m_h_f*1_1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3486_1*m_h_i*1_2_1"/>
  <p:tag name="KSO_WM_TEMPLATE_CATEGORY" val="diagram"/>
  <p:tag name="KSO_WM_TEMPLATE_INDEX" val="20193486"/>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93.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3486_1*m_h_f*1_2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94.xml><?xml version="1.0" encoding="utf-8"?>
<p:tagLst xmlns:p="http://schemas.openxmlformats.org/presentationml/2006/main">
  <p:tag name="KSO_WM_UNIT_PRESET_TEXT" val="单击此处添加文本具体内容，简明扼要的阐述您的观点。"/>
  <p:tag name="KSO_WM_UNIT_VALUE" val="30"/>
  <p:tag name="KSO_WM_UNIT_HIGHLIGHT" val="0"/>
  <p:tag name="KSO_WM_UNIT_COMPATIBLE" val="0"/>
  <p:tag name="KSO_WM_DIAGRAM_GROUP_CODE" val="q1-1"/>
  <p:tag name="KSO_WM_UNIT_TYPE" val="q_h_h_f"/>
  <p:tag name="KSO_WM_UNIT_INDEX" val="1_1_1_1"/>
  <p:tag name="KSO_WM_UNIT_ID" val="diagram20187492_2*q_h_h_f*1_1_1_1"/>
  <p:tag name="KSO_WM_TEMPLATE_CATEGORY" val="diagram"/>
  <p:tag name="KSO_WM_TEMPLATE_INDEX" val="20187492"/>
  <p:tag name="KSO_WM_UNIT_LAYERLEVEL" val="1_1_1_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Lst>
</file>

<file path=ppt/tags/tag295.xml><?xml version="1.0" encoding="utf-8"?>
<p:tagLst xmlns:p="http://schemas.openxmlformats.org/presentationml/2006/main">
  <p:tag name="KSO_WM_UNIT_PRESET_TEXT" val="单击此处添加文本具体内容，简明扼要的阐述您的观点。"/>
  <p:tag name="KSO_WM_UNIT_VALUE" val="30"/>
  <p:tag name="KSO_WM_UNIT_HIGHLIGHT" val="0"/>
  <p:tag name="KSO_WM_UNIT_COMPATIBLE" val="0"/>
  <p:tag name="KSO_WM_DIAGRAM_GROUP_CODE" val="q1-1"/>
  <p:tag name="KSO_WM_UNIT_TYPE" val="q_h_h_f"/>
  <p:tag name="KSO_WM_UNIT_INDEX" val="1_2_1_1"/>
  <p:tag name="KSO_WM_UNIT_ID" val="diagram20187492_2*q_h_h_f*1_2_1_1"/>
  <p:tag name="KSO_WM_TEMPLATE_CATEGORY" val="diagram"/>
  <p:tag name="KSO_WM_TEMPLATE_INDEX" val="20187492"/>
  <p:tag name="KSO_WM_UNIT_LAYERLEVEL" val="1_1_1_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Lst>
</file>

<file path=ppt/tags/tag296.xml><?xml version="1.0" encoding="utf-8"?>
<p:tagLst xmlns:p="http://schemas.openxmlformats.org/presentationml/2006/main">
  <p:tag name="KSO_WM_UNIT_PRESET_TEXT" val="单击此处添加文本具体内容，简明扼要的阐述您的观点。"/>
  <p:tag name="KSO_WM_UNIT_VALUE" val="30"/>
  <p:tag name="KSO_WM_UNIT_HIGHLIGHT" val="0"/>
  <p:tag name="KSO_WM_UNIT_COMPATIBLE" val="0"/>
  <p:tag name="KSO_WM_DIAGRAM_GROUP_CODE" val="q1-1"/>
  <p:tag name="KSO_WM_UNIT_TYPE" val="q_h_h_f"/>
  <p:tag name="KSO_WM_UNIT_INDEX" val="1_3_1_1"/>
  <p:tag name="KSO_WM_UNIT_ID" val="diagram20187492_2*q_h_h_f*1_3_1_1"/>
  <p:tag name="KSO_WM_TEMPLATE_CATEGORY" val="diagram"/>
  <p:tag name="KSO_WM_TEMPLATE_INDEX" val="20187492"/>
  <p:tag name="KSO_WM_UNIT_LAYERLEVEL" val="1_1_1_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Lst>
</file>

<file path=ppt/tags/tag297.xml><?xml version="1.0" encoding="utf-8"?>
<p:tagLst xmlns:p="http://schemas.openxmlformats.org/presentationml/2006/main">
  <p:tag name="KSO_WM_UNIT_HIGHLIGHT" val="0"/>
  <p:tag name="KSO_WM_UNIT_COMPATIBLE" val="0"/>
  <p:tag name="KSO_WM_DIAGRAM_GROUP_CODE" val="q1-1"/>
  <p:tag name="KSO_WM_UNIT_TYPE" val="q_h_i"/>
  <p:tag name="KSO_WM_UNIT_INDEX" val="1_1_1"/>
  <p:tag name="KSO_WM_UNIT_ID" val="diagram20187492_2*q_h_i*1_1_1"/>
  <p:tag name="KSO_WM_TEMPLATE_CATEGORY" val="diagram"/>
  <p:tag name="KSO_WM_TEMPLATE_INDEX" val="20187492"/>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98.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187492_2*q_h_i*1_2_1"/>
  <p:tag name="KSO_WM_TEMPLATE_CATEGORY" val="diagram"/>
  <p:tag name="KSO_WM_TEMPLATE_INDEX" val="20187492"/>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99.xml><?xml version="1.0" encoding="utf-8"?>
<p:tagLst xmlns:p="http://schemas.openxmlformats.org/presentationml/2006/main">
  <p:tag name="KSO_WM_UNIT_HIGHLIGHT" val="0"/>
  <p:tag name="KSO_WM_UNIT_COMPATIBLE" val="0"/>
  <p:tag name="KSO_WM_DIAGRAM_GROUP_CODE" val="q1-1"/>
  <p:tag name="KSO_WM_UNIT_TYPE" val="q_h_i"/>
  <p:tag name="KSO_WM_UNIT_INDEX" val="1_3_1"/>
  <p:tag name="KSO_WM_UNIT_ID" val="diagram20187492_2*q_h_i*1_3_1"/>
  <p:tag name="KSO_WM_TEMPLATE_CATEGORY" val="diagram"/>
  <p:tag name="KSO_WM_TEMPLATE_INDEX" val="20187492"/>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TEMPLATE_CATEGORY" val="diagram"/>
  <p:tag name="KSO_WM_TEMPLATE_INDEX" val="20187697"/>
  <p:tag name="KSO_WM_UNIT_TYPE" val="q_h_i"/>
  <p:tag name="KSO_WM_UNIT_INDEX" val="1_2_1"/>
  <p:tag name="KSO_WM_UNIT_ID" val="diagram20187697_1*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30.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4_1"/>
  <p:tag name="KSO_WM_UNIT_ID" val="diagram20187873_4*q_h_a*1_4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300.xml><?xml version="1.0" encoding="utf-8"?>
<p:tagLst xmlns:p="http://schemas.openxmlformats.org/presentationml/2006/main">
  <p:tag name="KSO_WM_UNIT_HIGHLIGHT" val="0"/>
  <p:tag name="KSO_WM_UNIT_COMPATIBLE" val="0"/>
  <p:tag name="KSO_WM_DIAGRAM_GROUP_CODE" val="q1-1"/>
  <p:tag name="KSO_WM_UNIT_TYPE" val="q_i"/>
  <p:tag name="KSO_WM_UNIT_INDEX" val="1_1"/>
  <p:tag name="KSO_WM_UNIT_ID" val="diagram20187492_2*q_i*1_1"/>
  <p:tag name="KSO_WM_TEMPLATE_CATEGORY" val="diagram"/>
  <p:tag name="KSO_WM_TEMPLATE_INDEX" val="20187492"/>
  <p:tag name="KSO_WM_UNIT_LAYERLEVEL" val="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14"/>
  <p:tag name="KSO_WM_UNIT_LINE_FILL_TYPE" val="2"/>
  <p:tag name="KSO_WM_UNIT_TEXT_FILL_FORE_SCHEMECOLOR_INDEX" val="1"/>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800_2*l_h_i*1_1_1"/>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800_2*l_h_i*1_1_2"/>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800_2*l_h_i*1_1_3"/>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04.xml><?xml version="1.0" encoding="utf-8"?>
<p:tagLst xmlns:p="http://schemas.openxmlformats.org/presentationml/2006/main">
  <p:tag name="KSO_WM_UNIT_VALUE" val="167*15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800_2*l_h_x*1_1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05.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800_2*l_h_f*1_1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06.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800_2*l_h_a*1_1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800_2*l_h_i*1_2_1"/>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800_2*l_h_i*1_2_2"/>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800_2*l_h_i*1_2_3"/>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4_1"/>
  <p:tag name="KSO_WM_UNIT_ID" val="diagram20187873_4*q_h_f*1_4_1"/>
  <p:tag name="KSO_WM_UNIT_LAYERLEVEL" val="1_1_1"/>
  <p:tag name="KSO_WM_UNIT_VALUE" val="2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310.xml><?xml version="1.0" encoding="utf-8"?>
<p:tagLst xmlns:p="http://schemas.openxmlformats.org/presentationml/2006/main">
  <p:tag name="KSO_WM_UNIT_VALUE" val="167*13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800_2*l_h_x*1_2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11.xml><?xml version="1.0" encoding="utf-8"?>
<p:tagLst xmlns:p="http://schemas.openxmlformats.org/presentationml/2006/main">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800_2*l_h_f*1_2_1"/>
  <p:tag name="KSO_WM_TEMPLATE_CATEGORY" val="diagram"/>
  <p:tag name="KSO_WM_TEMPLATE_INDEX" val="80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312.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800_2*l_h_a*1_2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7_6*l_h_i*1_1_1"/>
  <p:tag name="KSO_WM_TEMPLATE_CATEGORY" val="diagram"/>
  <p:tag name="KSO_WM_TEMPLATE_INDEX" val="71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7_6*l_h_i*1_2_1"/>
  <p:tag name="KSO_WM_TEMPLATE_CATEGORY" val="diagram"/>
  <p:tag name="KSO_WM_TEMPLATE_INDEX" val="717"/>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7_6*l_h_i*1_3_1"/>
  <p:tag name="KSO_WM_TEMPLATE_CATEGORY" val="diagram"/>
  <p:tag name="KSO_WM_TEMPLATE_INDEX" val="717"/>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7_6*l_h_i*1_4_1"/>
  <p:tag name="KSO_WM_TEMPLATE_CATEGORY" val="diagram"/>
  <p:tag name="KSO_WM_TEMPLATE_INDEX" val="717"/>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7_6*l_h_i*1_5_1"/>
  <p:tag name="KSO_WM_TEMPLATE_CATEGORY" val="diagram"/>
  <p:tag name="KSO_WM_TEMPLATE_INDEX" val="717"/>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17_6*l_h_i*1_6_1"/>
  <p:tag name="KSO_WM_TEMPLATE_CATEGORY" val="diagram"/>
  <p:tag name="KSO_WM_TEMPLATE_INDEX" val="717"/>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319.xml><?xml version="1.0" encoding="utf-8"?>
<p:tagLst xmlns:p="http://schemas.openxmlformats.org/presentationml/2006/main">
  <p:tag name="KSO_WM_UNIT_VALUE" val="131*13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717_6*l_h_x*1_1_1"/>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Lst>
</file>

<file path=ppt/tags/tag32.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3_1"/>
  <p:tag name="KSO_WM_UNIT_ID" val="diagram20187873_4*q_h_a*1_3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320.xml><?xml version="1.0" encoding="utf-8"?>
<p:tagLst xmlns:p="http://schemas.openxmlformats.org/presentationml/2006/main">
  <p:tag name="KSO_WM_UNIT_VALUE" val="117*16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717_6*l_h_x*1_2_1"/>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Lst>
</file>

<file path=ppt/tags/tag321.xml><?xml version="1.0" encoding="utf-8"?>
<p:tagLst xmlns:p="http://schemas.openxmlformats.org/presentationml/2006/main">
  <p:tag name="KSO_WM_UNIT_VALUE" val="143*113"/>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717_6*l_h_x*1_3_1"/>
  <p:tag name="KSO_WM_TEMPLATE_CATEGORY" val="diagram"/>
  <p:tag name="KSO_WM_TEMPLATE_INDEX" val="717"/>
  <p:tag name="KSO_WM_UNIT_LAYERLEVEL" val="1_1_1"/>
  <p:tag name="KSO_WM_TAG_VERSION" val="1.0"/>
  <p:tag name="KSO_WM_BEAUTIFY_FLAG" val="#wm#"/>
  <p:tag name="KSO_WM_UNIT_FILL_FORE_SCHEMECOLOR_INDEX" val="7"/>
  <p:tag name="KSO_WM_UNIT_FILL_TYPE" val="1"/>
</p:tagLst>
</file>

<file path=ppt/tags/tag322.xml><?xml version="1.0" encoding="utf-8"?>
<p:tagLst xmlns:p="http://schemas.openxmlformats.org/presentationml/2006/main">
  <p:tag name="KSO_WM_UNIT_VALUE" val="115*10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717_6*l_h_x*1_4_1"/>
  <p:tag name="KSO_WM_TEMPLATE_CATEGORY" val="diagram"/>
  <p:tag name="KSO_WM_TEMPLATE_INDEX" val="717"/>
  <p:tag name="KSO_WM_UNIT_LAYERLEVEL" val="1_1_1"/>
  <p:tag name="KSO_WM_TAG_VERSION" val="1.0"/>
  <p:tag name="KSO_WM_BEAUTIFY_FLAG" val="#wm#"/>
  <p:tag name="KSO_WM_UNIT_FILL_FORE_SCHEMECOLOR_INDEX" val="8"/>
  <p:tag name="KSO_WM_UNIT_FILL_TYPE" val="1"/>
</p:tagLst>
</file>

<file path=ppt/tags/tag323.xml><?xml version="1.0" encoding="utf-8"?>
<p:tagLst xmlns:p="http://schemas.openxmlformats.org/presentationml/2006/main">
  <p:tag name="KSO_WM_UNIT_VALUE" val="115*105"/>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717_6*l_h_x*1_5_1"/>
  <p:tag name="KSO_WM_TEMPLATE_CATEGORY" val="diagram"/>
  <p:tag name="KSO_WM_TEMPLATE_INDEX" val="717"/>
  <p:tag name="KSO_WM_UNIT_LAYERLEVEL" val="1_1_1"/>
  <p:tag name="KSO_WM_TAG_VERSION" val="1.0"/>
  <p:tag name="KSO_WM_BEAUTIFY_FLAG" val="#wm#"/>
  <p:tag name="KSO_WM_UNIT_FILL_FORE_SCHEMECOLOR_INDEX" val="9"/>
  <p:tag name="KSO_WM_UNIT_FILL_TYPE" val="1"/>
</p:tagLst>
</file>

<file path=ppt/tags/tag324.xml><?xml version="1.0" encoding="utf-8"?>
<p:tagLst xmlns:p="http://schemas.openxmlformats.org/presentationml/2006/main">
  <p:tag name="KSO_WM_UNIT_VALUE" val="108*121"/>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717_6*l_h_x*1_6_1"/>
  <p:tag name="KSO_WM_TEMPLATE_CATEGORY" val="diagram"/>
  <p:tag name="KSO_WM_TEMPLATE_INDEX" val="717"/>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325.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717_6*l_h_a*1_1_1"/>
  <p:tag name="KSO_WM_TEMPLATE_CATEGORY" val="diagram"/>
  <p:tag name="KSO_WM_TEMPLATE_INDEX" val="717"/>
  <p:tag name="KSO_WM_UNIT_LAYERLEVEL" val="1_1_1"/>
  <p:tag name="KSO_WM_TAG_VERSION" val="1.0"/>
  <p:tag name="KSO_WM_BEAUTIFY_FLAG" val="#wm#"/>
  <p:tag name="KSO_WM_UNIT_TEXT_FILL_FORE_SCHEMECOLOR_INDEX" val="5"/>
  <p:tag name="KSO_WM_UNIT_TEXT_FILL_TYPE" val="1"/>
</p:tagLst>
</file>

<file path=ppt/tags/tag326.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717_6*l_h_a*1_2_1"/>
  <p:tag name="KSO_WM_TEMPLATE_CATEGORY" val="diagram"/>
  <p:tag name="KSO_WM_TEMPLATE_INDEX" val="717"/>
  <p:tag name="KSO_WM_UNIT_LAYERLEVEL" val="1_1_1"/>
  <p:tag name="KSO_WM_TAG_VERSION" val="1.0"/>
  <p:tag name="KSO_WM_BEAUTIFY_FLAG" val="#wm#"/>
  <p:tag name="KSO_WM_UNIT_TEXT_FILL_FORE_SCHEMECOLOR_INDEX" val="6"/>
  <p:tag name="KSO_WM_UNIT_TEXT_FILL_TYPE" val="1"/>
</p:tagLst>
</file>

<file path=ppt/tags/tag327.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717_6*l_h_a*1_3_1"/>
  <p:tag name="KSO_WM_TEMPLATE_CATEGORY" val="diagram"/>
  <p:tag name="KSO_WM_TEMPLATE_INDEX" val="717"/>
  <p:tag name="KSO_WM_UNIT_LAYERLEVEL" val="1_1_1"/>
  <p:tag name="KSO_WM_TAG_VERSION" val="1.0"/>
  <p:tag name="KSO_WM_BEAUTIFY_FLAG" val="#wm#"/>
  <p:tag name="KSO_WM_UNIT_TEXT_FILL_FORE_SCHEMECOLOR_INDEX" val="7"/>
  <p:tag name="KSO_WM_UNIT_TEXT_FILL_TYPE" val="1"/>
</p:tagLst>
</file>

<file path=ppt/tags/tag328.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717_6*l_h_a*1_4_1"/>
  <p:tag name="KSO_WM_TEMPLATE_CATEGORY" val="diagram"/>
  <p:tag name="KSO_WM_TEMPLATE_INDEX" val="717"/>
  <p:tag name="KSO_WM_UNIT_LAYERLEVEL" val="1_1_1"/>
  <p:tag name="KSO_WM_TAG_VERSION" val="1.0"/>
  <p:tag name="KSO_WM_BEAUTIFY_FLAG" val="#wm#"/>
  <p:tag name="KSO_WM_UNIT_TEXT_FILL_FORE_SCHEMECOLOR_INDEX" val="8"/>
  <p:tag name="KSO_WM_UNIT_TEXT_FILL_TYPE" val="1"/>
</p:tagLst>
</file>

<file path=ppt/tags/tag329.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717_6*l_h_a*1_5_1"/>
  <p:tag name="KSO_WM_TEMPLATE_CATEGORY" val="diagram"/>
  <p:tag name="KSO_WM_TEMPLATE_INDEX" val="717"/>
  <p:tag name="KSO_WM_UNIT_LAYERLEVEL" val="1_1_1"/>
  <p:tag name="KSO_WM_TAG_VERSION" val="1.0"/>
  <p:tag name="KSO_WM_BEAUTIFY_FLAG" val="#wm#"/>
  <p:tag name="KSO_WM_UNIT_TEXT_FILL_FORE_SCHEMECOLOR_INDEX" val="9"/>
  <p:tag name="KSO_WM_UNIT_TEXT_FILL_TYPE" val="1"/>
</p:tagLst>
</file>

<file path=ppt/tags/tag33.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3_1"/>
  <p:tag name="KSO_WM_UNIT_ID" val="diagram20187873_4*q_h_f*1_3_1"/>
  <p:tag name="KSO_WM_UNIT_LAYERLEVEL" val="1_1_1"/>
  <p:tag name="KSO_WM_UNIT_VALUE" val="4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330.xml><?xml version="1.0" encoding="utf-8"?>
<p:tagLst xmlns:p="http://schemas.openxmlformats.org/presentationml/2006/main">
  <p:tag name="KSO_WM_UNIT_ISCONTENTS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717_6*l_h_a*1_6_1"/>
  <p:tag name="KSO_WM_TEMPLATE_CATEGORY" val="diagram"/>
  <p:tag name="KSO_WM_TEMPLATE_INDEX" val="717"/>
  <p:tag name="KSO_WM_UNIT_LAYERLEVEL" val="1_1_1"/>
  <p:tag name="KSO_WM_TAG_VERSION" val="1.0"/>
  <p:tag name="KSO_WM_BEAUTIFY_FLAG" val="#wm#"/>
  <p:tag name="KSO_WM_UNIT_TEXT_FILL_FORE_SCHEMECOLOR_INDEX" val="10"/>
  <p:tag name="KSO_WM_UNIT_TEXT_FILL_TYPE"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87487_2*l_h_i*1_2_4"/>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487_2*l_h_i*1_2_3"/>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487_2*l_h_i*1_2_2"/>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87487_2*l_h_i*1_1_4"/>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487_2*l_h_i*1_1_3"/>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487_2*l_h_i*1_1_2"/>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487_2*l_h_i*1_1_1"/>
  <p:tag name="KSO_WM_TEMPLATE_CATEGORY" val="diagram"/>
  <p:tag name="KSO_WM_TEMPLATE_INDEX" val="20187487"/>
  <p:tag name="KSO_WM_UNIT_LAYERLEVEL" val="1_1_1"/>
  <p:tag name="KSO_WM_TAG_VERSION" val="1.0"/>
  <p:tag name="KSO_WM_BEAUTIFY_FLAG" val="#wm#"/>
  <p:tag name="KSO_WM_UNIT_LINE_FORE_SCHEMECOLOR_INDEX" val="6"/>
  <p:tag name="KSO_WM_UNIT_LINE_FILL_TYPE" val="2"/>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487_2*l_h_i*1_2_1"/>
  <p:tag name="KSO_WM_TEMPLATE_CATEGORY" val="diagram"/>
  <p:tag name="KSO_WM_TEMPLATE_INDEX" val="20187487"/>
  <p:tag name="KSO_WM_UNIT_LAYERLEVEL" val="1_1_1"/>
  <p:tag name="KSO_WM_TAG_VERSION" val="1.0"/>
  <p:tag name="KSO_WM_BEAUTIFY_FLAG" val="#wm#"/>
  <p:tag name="KSO_WM_UNIT_LINE_FORE_SCHEMECOLOR_INDEX" val="5"/>
  <p:tag name="KSO_WM_UNIT_LINE_FILL_TYPE" val="2"/>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7487_2*l_h_i*1_3_3"/>
  <p:tag name="KSO_WM_TEMPLATE_CATEGORY" val="diagram"/>
  <p:tag name="KSO_WM_TEMPLATE_INDEX" val="201874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VALUE" val="765*763"/>
  <p:tag name="KSO_WM_UNIT_HIGHLIGHT" val="0"/>
  <p:tag name="KSO_WM_UNIT_COMPATIBLE" val="0"/>
  <p:tag name="KSO_WM_UNIT_DIAGRAM_ISNUMVISUAL" val="0"/>
  <p:tag name="KSO_WM_UNIT_DIAGRAM_ISREFERUNIT" val="0"/>
  <p:tag name="KSO_WM_DIAGRAM_GROUP_CODE" val="r1-1"/>
  <p:tag name="KSO_WM_UNIT_TYPE" val="r_d"/>
  <p:tag name="KSO_WM_UNIT_INDEX" val="1_1"/>
  <p:tag name="KSO_WM_UNIT_ID" val="diagram20193692_1*r_d*1_1"/>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487_2*l_h_i*1_3_2"/>
  <p:tag name="KSO_WM_TEMPLATE_CATEGORY" val="diagram"/>
  <p:tag name="KSO_WM_TEMPLATE_INDEX" val="201874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487_2*l_h_i*1_3_1"/>
  <p:tag name="KSO_WM_TEMPLATE_CATEGORY" val="diagram"/>
  <p:tag name="KSO_WM_TEMPLATE_INDEX" val="201874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87487_2*l_h_i*1_3_4"/>
  <p:tag name="KSO_WM_TEMPLATE_CATEGORY" val="diagram"/>
  <p:tag name="KSO_WM_TEMPLATE_INDEX" val="20187487"/>
  <p:tag name="KSO_WM_UNIT_LAYERLEVEL" val="1_1_1"/>
  <p:tag name="KSO_WM_TAG_VERSION" val="1.0"/>
  <p:tag name="KSO_WM_BEAUTIFY_FLAG" val="#wm#"/>
  <p:tag name="KSO_WM_UNIT_LINE_FORE_SCHEMECOLOR_INDEX" val="7"/>
  <p:tag name="KSO_WM_UNIT_LINE_FILL_TYPE" val="2"/>
</p:tagLst>
</file>

<file path=ppt/tags/tag343.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487_2*l_h_a*1_2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34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487_2*l_h_a*1_1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6"/>
  <p:tag name="KSO_WM_UNIT_TEXT_FILL_TYPE" val="1"/>
</p:tagLst>
</file>

<file path=ppt/tags/tag34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487_2*l_h_a*1_3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7"/>
  <p:tag name="KSO_WM_UNIT_TEXT_FILL_TYPE"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3501_1*l_i*1_1"/>
  <p:tag name="KSO_WM_TEMPLATE_CATEGORY" val="diagram"/>
  <p:tag name="KSO_WM_TEMPLATE_INDEX" val="20203501"/>
  <p:tag name="KSO_WM_UNIT_LAYERLEVEL" val="1_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3501_1*l_i*1_2"/>
  <p:tag name="KSO_WM_TEMPLATE_CATEGORY" val="diagram"/>
  <p:tag name="KSO_WM_TEMPLATE_INDEX" val="20203501"/>
  <p:tag name="KSO_WM_UNIT_LAYERLEVEL" val="1_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3501_1*l_i*1_3"/>
  <p:tag name="KSO_WM_TEMPLATE_CATEGORY" val="diagram"/>
  <p:tag name="KSO_WM_TEMPLATE_INDEX" val="20203501"/>
  <p:tag name="KSO_WM_UNIT_LAYERLEVEL" val="1_1"/>
  <p:tag name="KSO_WM_TAG_VERSION" val="1.0"/>
  <p:tag name="KSO_WM_BEAUTIFY_FLAG" val="#wm#"/>
  <p:tag name="KSO_WM_UNIT_LINE_FORE_SCHEMECOLOR_INDEX" val="9"/>
  <p:tag name="KSO_WM_UNIT_LINE_FILL_TYPE" val="2"/>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501_1*l_h_i*1_1_1"/>
  <p:tag name="KSO_WM_TEMPLATE_CATEGORY" val="diagram"/>
  <p:tag name="KSO_WM_TEMPLATE_INDEX" val="20203501"/>
  <p:tag name="KSO_WM_UNIT_LAYERLEVEL" val="1_1_1"/>
  <p:tag name="KSO_WM_TAG_VERSION" val="1.0"/>
  <p:tag name="KSO_WM_BEAUTIFY_FLAG" val="#wm#"/>
</p:tagLst>
</file>

<file path=ppt/tags/tag35.xml><?xml version="1.0" encoding="utf-8"?>
<p:tagLst xmlns:p="http://schemas.openxmlformats.org/presentationml/2006/main">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r1-1"/>
  <p:tag name="KSO_WM_UNIT_TYPE" val="r_t"/>
  <p:tag name="KSO_WM_UNIT_INDEX" val="1_1"/>
  <p:tag name="KSO_WM_UNIT_ID" val="diagram20193692_1*r_t*1_1"/>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501_1*l_h_i*1_2_1"/>
  <p:tag name="KSO_WM_TEMPLATE_CATEGORY" val="diagram"/>
  <p:tag name="KSO_WM_TEMPLATE_INDEX" val="20203501"/>
  <p:tag name="KSO_WM_UNIT_LAYERLEVEL" val="1_1_1"/>
  <p:tag name="KSO_WM_TAG_VERSION" val="1.0"/>
  <p:tag name="KSO_WM_BEAUTIFY_FLAG" val="#wm#"/>
</p:tagLst>
</file>

<file path=ppt/tags/tag35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501_1*l_h_a*1_2_1"/>
  <p:tag name="KSO_WM_TEMPLATE_CATEGORY" val="diagram"/>
  <p:tag name="KSO_WM_TEMPLATE_INDEX" val="2020350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5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501_1*l_h_a*1_1_1"/>
  <p:tag name="KSO_WM_TEMPLATE_CATEGORY" val="diagram"/>
  <p:tag name="KSO_WM_TEMPLATE_INDEX" val="2020350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53.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3501_1*l_h_x*1_1_1"/>
  <p:tag name="KSO_WM_TEMPLATE_CATEGORY" val="diagram"/>
  <p:tag name="KSO_WM_TEMPLATE_INDEX" val="20203501"/>
  <p:tag name="KSO_WM_UNIT_LAYERLEVEL" val="1_1_1"/>
  <p:tag name="KSO_WM_TAG_VERSION" val="1.0"/>
  <p:tag name="KSO_WM_BEAUTIFY_FLAG" val="#wm#"/>
</p:tagLst>
</file>

<file path=ppt/tags/tag354.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3501_1*l_h_x*1_2_1"/>
  <p:tag name="KSO_WM_TEMPLATE_CATEGORY" val="diagram"/>
  <p:tag name="KSO_WM_TEMPLATE_INDEX" val="20203501"/>
  <p:tag name="KSO_WM_UNIT_LAYERLEVEL" val="1_1_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0567_2*q_h_i*1_1_1"/>
  <p:tag name="KSO_WM_TEMPLATE_CATEGORY" val="diagram"/>
  <p:tag name="KSO_WM_TEMPLATE_INDEX" val="2019056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90567_2*q_h_i*1_4_1"/>
  <p:tag name="KSO_WM_TEMPLATE_CATEGORY" val="diagram"/>
  <p:tag name="KSO_WM_TEMPLATE_INDEX" val="20190567"/>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0567_2*q_h_i*1_3_1"/>
  <p:tag name="KSO_WM_TEMPLATE_CATEGORY" val="diagram"/>
  <p:tag name="KSO_WM_TEMPLATE_INDEX" val="2019056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0567_2*q_h_i*1_2_1"/>
  <p:tag name="KSO_WM_TEMPLATE_CATEGORY" val="diagram"/>
  <p:tag name="KSO_WM_TEMPLATE_INDEX" val="2019056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59.xml><?xml version="1.0" encoding="utf-8"?>
<p:tagLst xmlns:p="http://schemas.openxmlformats.org/presentationml/2006/main">
  <p:tag name="KSO_WM_UNIT_VALUE" val="1382*1382"/>
  <p:tag name="KSO_WM_UNIT_HIGHLIGHT" val="0"/>
  <p:tag name="KSO_WM_UNIT_COMPATIBLE" val="0"/>
  <p:tag name="KSO_WM_UNIT_DIAGRAM_ISNUMVISUAL" val="0"/>
  <p:tag name="KSO_WM_UNIT_DIAGRAM_ISREFERUNIT" val="0"/>
  <p:tag name="KSO_WM_DIAGRAM_GROUP_CODE" val="q1-1"/>
  <p:tag name="KSO_WM_UNIT_TYPE" val="q_d"/>
  <p:tag name="KSO_WM_UNIT_INDEX" val="1_1"/>
  <p:tag name="KSO_WM_UNIT_ID" val="diagram20190567_2*q_d*1_1"/>
  <p:tag name="KSO_WM_TEMPLATE_CATEGORY" val="diagram"/>
  <p:tag name="KSO_WM_TEMPLATE_INDEX" val="20190567"/>
  <p:tag name="KSO_WM_UNIT_LAYERLEVEL" val="1_1"/>
  <p:tag name="KSO_WM_TAG_VERSION" val="1.0"/>
  <p:tag name="KSO_WM_BEAUTIFY_FLAG" val="#wm#"/>
</p:tagLst>
</file>

<file path=ppt/tags/tag36.xml><?xml version="1.0" encoding="utf-8"?>
<p:tagLst xmlns:p="http://schemas.openxmlformats.org/presentationml/2006/main">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r1-1"/>
  <p:tag name="KSO_WM_UNIT_TYPE" val="r_t"/>
  <p:tag name="KSO_WM_UNIT_INDEX" val="1_2"/>
  <p:tag name="KSO_WM_UNIT_ID" val="diagram20193692_1*r_t*1_2"/>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0567_2*q_h_i*1_1_2"/>
  <p:tag name="KSO_WM_TEMPLATE_CATEGORY" val="diagram"/>
  <p:tag name="KSO_WM_TEMPLATE_INDEX" val="2019056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90567_2*q_h_i*1_4_2"/>
  <p:tag name="KSO_WM_TEMPLATE_CATEGORY" val="diagram"/>
  <p:tag name="KSO_WM_TEMPLATE_INDEX" val="20190567"/>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0567_2*q_h_i*1_3_2"/>
  <p:tag name="KSO_WM_TEMPLATE_CATEGORY" val="diagram"/>
  <p:tag name="KSO_WM_TEMPLATE_INDEX" val="2019056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0567_2*q_h_i*1_2_2"/>
  <p:tag name="KSO_WM_TEMPLATE_CATEGORY" val="diagram"/>
  <p:tag name="KSO_WM_TEMPLATE_INDEX" val="2019056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6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90567_2*q_h_a*1_4_1"/>
  <p:tag name="KSO_WM_TEMPLATE_CATEGORY" val="diagram"/>
  <p:tag name="KSO_WM_TEMPLATE_INDEX" val="2019056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6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0567_2*q_h_a*1_3_1"/>
  <p:tag name="KSO_WM_TEMPLATE_CATEGORY" val="diagram"/>
  <p:tag name="KSO_WM_TEMPLATE_INDEX" val="2019056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6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0567_2*q_h_a*1_1_1"/>
  <p:tag name="KSO_WM_TEMPLATE_CATEGORY" val="diagram"/>
  <p:tag name="KSO_WM_TEMPLATE_INDEX" val="2019056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6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0567_2*q_h_a*1_2_1"/>
  <p:tag name="KSO_WM_TEMPLATE_CATEGORY" val="diagram"/>
  <p:tag name="KSO_WM_TEMPLATE_INDEX" val="2019056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90567_2*q_h_i*1_1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90567_2*q_h_i*1_4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4"/>
  <p:tag name="KSO_WM_UNIT_ID" val="diagram20193692_1*r_i*1_4"/>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 name="KSO_WM_UNIT_FILL_FORE_SCHEMECOLOR_INDEX" val="5"/>
  <p:tag name="KSO_WM_UNIT_FILL_TYPE" val="1"/>
  <p:tag name="KSO_WM_UNIT_TEXT_FILL_FORE_SCHEMECOLOR_INDEX" val="13"/>
  <p:tag name="KSO_WM_UNIT_TEXT_FILL_TYPE"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90567_2*q_h_i*1_3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90567_2*q_h_i*1_2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0567_2*q_i*1_1"/>
  <p:tag name="KSO_WM_TEMPLATE_CATEGORY" val="diagram"/>
  <p:tag name="KSO_WM_TEMPLATE_INDEX" val="20190567"/>
  <p:tag name="KSO_WM_UNIT_LAYERLEVEL" val="1_1"/>
  <p:tag name="KSO_WM_TAG_VERSION" val="1.0"/>
  <p:tag name="KSO_WM_BEAUTIFY_FLAG" val="#wm#"/>
  <p:tag name="KSO_WM_UNIT_LINE_FORE_SCHEMECOLOR_INDEX" val="14"/>
  <p:tag name="KSO_WM_UNIT_LINE_FILL_TYPE" val="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90567_2*q_i*1_2"/>
  <p:tag name="KSO_WM_TEMPLATE_CATEGORY" val="diagram"/>
  <p:tag name="KSO_WM_TEMPLATE_INDEX" val="20190567"/>
  <p:tag name="KSO_WM_UNIT_LAYERLEVEL" val="1_1"/>
  <p:tag name="KSO_WM_TAG_VERSION" val="1.0"/>
  <p:tag name="KSO_WM_BEAUTIFY_FLAG" val="#wm#"/>
  <p:tag name="KSO_WM_UNIT_LINE_FORE_SCHEMECOLOR_INDEX" val="14"/>
  <p:tag name="KSO_WM_UNIT_LINE_FILL_TYPE" val="2"/>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87487_1*l_h_i*1_2_4"/>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487_1*l_h_i*1_2_3"/>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487_1*l_h_i*1_2_2"/>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87487_1*l_h_i*1_1_4"/>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487_1*l_h_i*1_1_3"/>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487_1*l_h_i*1_1_2"/>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3"/>
  <p:tag name="KSO_WM_UNIT_ID" val="diagram20193692_1*r_i*1_3"/>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487_1*l_h_i*1_1_1"/>
  <p:tag name="KSO_WM_TEMPLATE_CATEGORY" val="diagram"/>
  <p:tag name="KSO_WM_TEMPLATE_INDEX" val="20187487"/>
  <p:tag name="KSO_WM_UNIT_LAYERLEVEL" val="1_1_1"/>
  <p:tag name="KSO_WM_TAG_VERSION" val="1.0"/>
  <p:tag name="KSO_WM_BEAUTIFY_FLAG" val="#wm#"/>
  <p:tag name="KSO_WM_UNIT_LINE_FORE_SCHEMECOLOR_INDEX" val="6"/>
  <p:tag name="KSO_WM_UNIT_LINE_FILL_TYPE"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487_1*l_h_i*1_2_1"/>
  <p:tag name="KSO_WM_TEMPLATE_CATEGORY" val="diagram"/>
  <p:tag name="KSO_WM_TEMPLATE_INDEX" val="20187487"/>
  <p:tag name="KSO_WM_UNIT_LAYERLEVEL" val="1_1_1"/>
  <p:tag name="KSO_WM_TAG_VERSION" val="1.0"/>
  <p:tag name="KSO_WM_BEAUTIFY_FLAG" val="#wm#"/>
  <p:tag name="KSO_WM_UNIT_LINE_FORE_SCHEMECOLOR_INDEX" val="5"/>
  <p:tag name="KSO_WM_UNIT_LINE_FILL_TYPE" val="2"/>
</p:tagLst>
</file>

<file path=ppt/tags/tag38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487_1*l_h_a*1_2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383.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487_1*l_h_f*1_1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84.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487_1*l_h_a*1_1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6"/>
  <p:tag name="KSO_WM_UNIT_TEXT_FILL_TYPE" val="1"/>
</p:tagLst>
</file>

<file path=ppt/tags/tag385.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487_1*l_h_f*1_2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5*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5*l_h_i*1_1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8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5*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5*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r1-1"/>
  <p:tag name="KSO_WM_UNIT_TYPE" val="r_v"/>
  <p:tag name="KSO_WM_UNIT_INDEX" val="1_1"/>
  <p:tag name="KSO_WM_UNIT_ID" val="diagram20193692_1*r_v*1_1"/>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5*l_h_i*1_2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9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5*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5*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5*l_h_i*1_3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9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5*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5*l_h_i*1_4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849_5*l_h_i*1_4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9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5*l_h_f*1_4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849_5*l_h_i*1_5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849_5*l_h_i*1_5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TEMPLATE_CATEGORY" val="diagram"/>
  <p:tag name="KSO_WM_TEMPLATE_INDEX" val="20187697"/>
  <p:tag name="KSO_WM_UNIT_TYPE" val="q_h_i"/>
  <p:tag name="KSO_WM_UNIT_INDEX" val="1_1_1"/>
  <p:tag name="KSO_WM_UNIT_ID" val="diagram20187697_1*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2"/>
  <p:tag name="KSO_WM_UNIT_ID" val="diagram20193692_1*r_i*1_2"/>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 name="KSO_WM_UNIT_FILL_FORE_SCHEMECOLOR_INDEX" val="10"/>
  <p:tag name="KSO_WM_UNIT_FILL_TYPE" val="1"/>
  <p:tag name="KSO_WM_UNIT_TEXT_FILL_FORE_SCHEMECOLOR_INDEX" val="13"/>
  <p:tag name="KSO_WM_UNIT_TEXT_FILL_TYPE" val="1"/>
</p:tagLst>
</file>

<file path=ppt/tags/tag40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70849_5*l_h_f*1_5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70849_5*l_h_i*1_6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70849_5*l_h_i*1_6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0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849_5*l_h_f*1_6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5*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5*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5*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20170849_5*l_h_i*1_4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3"/>
  <p:tag name="KSO_WM_UNIT_ID" val="diagram20170849_5*l_h_i*1_5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3"/>
  <p:tag name="KSO_WM_UNIT_ID" val="diagram20170849_5*l_h_i*1_6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
  <p:tag name="KSO_WM_UNIT_ID" val="diagram20193692_1*r_i*1_1"/>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Lst>
</file>

<file path=ppt/tags/tag41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2*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41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2*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41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2*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41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2*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41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2"/>
  <p:tag name="KSO_WM_UNIT_ID" val="diagram20188904_2*q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415.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2*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416.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1"/>
  <p:tag name="KSO_WM_UNIT_ID" val="diagram20188904_2*q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TEXT_FILL_FORE_SCHEMECOLOR_INDEX" val="13"/>
  <p:tag name="KSO_WM_UNIT_TEXT_FILL_TYPE" val="1"/>
</p:tagLst>
</file>

<file path=ppt/tags/tag417.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2"/>
  <p:tag name="KSO_WM_UNIT_ID" val="diagram20188904_2*q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418.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2*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419.xml><?xml version="1.0" encoding="utf-8"?>
<p:tagLst xmlns:p="http://schemas.openxmlformats.org/presentationml/2006/main">
  <p:tag name="KSO_WM_TEMPLATE_CATEGORY" val="diagram"/>
  <p:tag name="KSO_WM_TEMPLATE_INDEX" val="20188904"/>
  <p:tag name="KSO_WM_UNIT_TYPE" val="q_h_a"/>
  <p:tag name="KSO_WM_UNIT_INDEX" val="1_4_1"/>
  <p:tag name="KSO_WM_UNIT_ID" val="diagram20188904_2*q_h_a*1_4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42.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r1-1"/>
  <p:tag name="KSO_WM_UNIT_TYPE" val="r_v"/>
  <p:tag name="KSO_WM_UNIT_INDEX" val="1_2"/>
  <p:tag name="KSO_WM_UNIT_ID" val="diagram20193692_1*r_v*1_2"/>
  <p:tag name="KSO_WM_TEMPLATE_CATEGORY" val="diagram"/>
  <p:tag name="KSO_WM_TEMPLATE_INDEX" val="20193692"/>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Lst>
</file>

<file path=ppt/tags/tag420.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2*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421.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2*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43.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3486_5*m_h_a*1_1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44.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3486_5*m_h_a*1_3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45.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193486_5*m_h_a*1_5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46.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3486_5*m_h_a*1_2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47.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3486_5*m_h_a*1_4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48.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193486_5*m_h_a*1_6_1"/>
  <p:tag name="KSO_WM_TEMPLATE_CATEGORY" val="diagram"/>
  <p:tag name="KSO_WM_TEMPLATE_INDEX" val="20193486"/>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3486_5*m_i*1_1"/>
  <p:tag name="KSO_WM_TEMPLATE_CATEGORY" val="diagram"/>
  <p:tag name="KSO_WM_TEMPLATE_INDEX" val="20193486"/>
  <p:tag name="KSO_WM_UNIT_LAYERLEVEL" val="1_1"/>
  <p:tag name="KSO_WM_TAG_VERSION" val="1.0"/>
  <p:tag name="KSO_WM_BEAUTIFY_FLAG" val="#wm#"/>
  <p:tag name="KSO_WM_UNIT_LINE_FORE_SCHEMECOLOR_INDEX" val="14"/>
  <p:tag name="KSO_WM_UNIT_LINE_FILL_TYPE" val="2"/>
</p:tagLst>
</file>

<file path=ppt/tags/tag5.xml><?xml version="1.0" encoding="utf-8"?>
<p:tagLst xmlns:p="http://schemas.openxmlformats.org/presentationml/2006/main">
  <p:tag name="KSO_WM_TEMPLATE_CATEGORY" val="diagram"/>
  <p:tag name="KSO_WM_TEMPLATE_INDEX" val="20187697"/>
  <p:tag name="KSO_WM_UNIT_ID" val="diagram20187697_1*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1_1"/>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3486_5*m_h_i*1_1_3"/>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3486_5*m_h_i*1_1_2"/>
  <p:tag name="KSO_WM_TEMPLATE_CATEGORY" val="diagram"/>
  <p:tag name="KSO_WM_TEMPLATE_INDEX" val="2019348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3486_5*m_h_i*1_2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3486_5*m_h_i*1_2_3"/>
  <p:tag name="KSO_WM_TEMPLATE_CATEGORY" val="diagram"/>
  <p:tag name="KSO_WM_TEMPLATE_INDEX" val="20193486"/>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3486_5*m_h_i*1_3_3"/>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3486_5*m_h_i*1_3_2"/>
  <p:tag name="KSO_WM_TEMPLATE_CATEGORY" val="diagram"/>
  <p:tag name="KSO_WM_TEMPLATE_INDEX" val="20193486"/>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93486_5*m_h_i*1_5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93486_5*m_h_i*1_5_3"/>
  <p:tag name="KSO_WM_TEMPLATE_CATEGORY" val="diagram"/>
  <p:tag name="KSO_WM_TEMPLATE_INDEX" val="20193486"/>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3486_5*m_h_i*1_4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3486_5*m_h_i*1_4_3"/>
  <p:tag name="KSO_WM_TEMPLATE_CATEGORY" val="diagram"/>
  <p:tag name="KSO_WM_TEMPLATE_INDEX" val="20193486"/>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TEMPLATE_CATEGORY" val="diagram"/>
  <p:tag name="KSO_WM_TEMPLATE_INDEX" val="20187697"/>
  <p:tag name="KSO_WM_UNIT_ID" val="diagram20187697_1*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2_1"/>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93486_5*m_h_i*1_6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93486_5*m_h_i*1_6_3"/>
  <p:tag name="KSO_WM_TEMPLATE_CATEGORY" val="diagram"/>
  <p:tag name="KSO_WM_TEMPLATE_INDEX" val="20193486"/>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3486_5*m_i*1_2"/>
  <p:tag name="KSO_WM_TEMPLATE_CATEGORY" val="diagram"/>
  <p:tag name="KSO_WM_TEMPLATE_INDEX" val="20193486"/>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93486_5*m_i*1_3"/>
  <p:tag name="KSO_WM_TEMPLATE_CATEGORY" val="diagram"/>
  <p:tag name="KSO_WM_TEMPLATE_INDEX" val="20193486"/>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193486_5*m_i*1_4"/>
  <p:tag name="KSO_WM_TEMPLATE_CATEGORY" val="diagram"/>
  <p:tag name="KSO_WM_TEMPLATE_INDEX" val="20193486"/>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20193486_5*m_i*1_5"/>
  <p:tag name="KSO_WM_TEMPLATE_CATEGORY" val="diagram"/>
  <p:tag name="KSO_WM_TEMPLATE_INDEX" val="20193486"/>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20193486_5*m_i*1_6"/>
  <p:tag name="KSO_WM_TEMPLATE_CATEGORY" val="diagram"/>
  <p:tag name="KSO_WM_TEMPLATE_INDEX" val="20193486"/>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20193486_5*m_i*1_6"/>
  <p:tag name="KSO_WM_TEMPLATE_CATEGORY" val="diagram"/>
  <p:tag name="KSO_WM_TEMPLATE_INDEX" val="20193486"/>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7611_4*m_h_i*1_1_1"/>
  <p:tag name="KSO_WM_TEMPLATE_CATEGORY" val="diagram"/>
  <p:tag name="KSO_WM_TEMPLATE_INDEX" val="20187611"/>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7611_4*m_h_i*1_1_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1"/>
  <p:tag name="KSO_WM_UNIT_ID" val="diagram20187873_4*q_h_i*1_1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87611_4*m_h_i*1_1_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87611_4*m_h_i*1_1_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87611_4*m_h_i*1_1_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187611_4*m_h_i*1_1_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187611_4*m_h_i*1_1_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8"/>
  <p:tag name="KSO_WM_UNIT_ID" val="diagram20187611_4*m_h_i*1_1_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9"/>
  <p:tag name="KSO_WM_UNIT_ID" val="diagram20187611_4*m_h_i*1_1_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0"/>
  <p:tag name="KSO_WM_UNIT_ID" val="diagram20187611_4*m_h_i*1_1_1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1"/>
  <p:tag name="KSO_WM_UNIT_ID" val="diagram20187611_4*m_h_i*1_1_1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2"/>
  <p:tag name="KSO_WM_UNIT_ID" val="diagram20187611_4*m_h_i*1_1_1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2"/>
  <p:tag name="KSO_WM_UNIT_ID" val="diagram20187873_4*q_h_i*1_1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3"/>
  <p:tag name="KSO_WM_UNIT_ID" val="diagram20187611_4*m_h_i*1_1_1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4"/>
  <p:tag name="KSO_WM_UNIT_ID" val="diagram20187611_4*m_h_i*1_1_1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5"/>
  <p:tag name="KSO_WM_UNIT_ID" val="diagram20187611_4*m_h_i*1_1_1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6"/>
  <p:tag name="KSO_WM_UNIT_ID" val="diagram20187611_4*m_h_i*1_1_1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7"/>
  <p:tag name="KSO_WM_UNIT_ID" val="diagram20187611_4*m_h_i*1_1_1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8"/>
  <p:tag name="KSO_WM_UNIT_ID" val="diagram20187611_4*m_h_i*1_1_1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9"/>
  <p:tag name="KSO_WM_UNIT_ID" val="diagram20187611_4*m_h_i*1_1_1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0"/>
  <p:tag name="KSO_WM_UNIT_ID" val="diagram20187611_4*m_h_i*1_1_2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1"/>
  <p:tag name="KSO_WM_UNIT_ID" val="diagram20187611_4*m_h_i*1_1_2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2"/>
  <p:tag name="KSO_WM_UNIT_ID" val="diagram20187611_4*m_h_i*1_1_2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1"/>
  <p:tag name="KSO_WM_UNIT_ID" val="diagram20187873_4*q_h_i*1_2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3"/>
  <p:tag name="KSO_WM_UNIT_ID" val="diagram20187611_4*m_h_i*1_1_23"/>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4"/>
  <p:tag name="KSO_WM_UNIT_ID" val="diagram20187611_4*m_h_i*1_1_24"/>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5"/>
  <p:tag name="KSO_WM_UNIT_ID" val="diagram20187611_4*m_h_i*1_1_25"/>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6"/>
  <p:tag name="KSO_WM_UNIT_ID" val="diagram20187611_4*m_h_i*1_1_26"/>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7"/>
  <p:tag name="KSO_WM_UNIT_ID" val="diagram20187611_4*m_h_i*1_1_27"/>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8"/>
  <p:tag name="KSO_WM_UNIT_ID" val="diagram20187611_4*m_h_i*1_1_28"/>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9"/>
  <p:tag name="KSO_WM_UNIT_ID" val="diagram20187611_4*m_h_i*1_1_29"/>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0"/>
  <p:tag name="KSO_WM_UNIT_ID" val="diagram20187611_4*m_h_i*1_1_30"/>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1"/>
  <p:tag name="KSO_WM_UNIT_ID" val="diagram20187611_4*m_h_i*1_1_31"/>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2"/>
  <p:tag name="KSO_WM_UNIT_ID" val="diagram20187611_4*m_h_i*1_1_32"/>
  <p:tag name="KSO_WM_TEMPLATE_CATEGORY" val="diagram"/>
  <p:tag name="KSO_WM_TEMPLATE_INDEX" val="2018761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5717</Words>
  <Application>WPS 演示</Application>
  <PresentationFormat>宽屏</PresentationFormat>
  <Paragraphs>349</Paragraphs>
  <Slides>30</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30</vt:i4>
      </vt:variant>
    </vt:vector>
  </HeadingPairs>
  <TitlesOfParts>
    <vt:vector size="44" baseType="lpstr">
      <vt:lpstr>Arial</vt:lpstr>
      <vt:lpstr>宋体</vt:lpstr>
      <vt:lpstr>Wingdings</vt:lpstr>
      <vt:lpstr>黑体</vt:lpstr>
      <vt:lpstr>默陌信笺手写体</vt:lpstr>
      <vt:lpstr>Agency FB</vt:lpstr>
      <vt:lpstr>AjiwaiPro</vt:lpstr>
      <vt:lpstr>MS UI Gothic</vt:lpstr>
      <vt:lpstr>Bahnschrift SemiLight</vt:lpstr>
      <vt:lpstr>微软雅黑</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13</cp:revision>
  <dcterms:created xsi:type="dcterms:W3CDTF">2021-08-07T08:09:00Z</dcterms:created>
  <dcterms:modified xsi:type="dcterms:W3CDTF">2022-03-28T02:58:17Z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v1.0_mb_roJfE9HpP6swP/EsfzERRg==</vt:lpwstr>
  </property>
  <property fmtid="{D5CDD505-2E9C-101B-9397-08002B2CF9AE}" pid="4" name="ICV">
    <vt:lpwstr>BBD718614A4240BF9261EB0EF1E4D6AA</vt:lpwstr>
  </property>
</Properties>
</file>