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4"/>
  </p:notesMasterIdLst>
  <p:handoutMasterIdLst>
    <p:handoutMasterId r:id="rId15"/>
  </p:handoutMasterIdLst>
  <p:sldIdLst>
    <p:sldId id="256" r:id="rId3"/>
    <p:sldId id="257" r:id="rId4"/>
    <p:sldId id="258" r:id="rId5"/>
    <p:sldId id="259" r:id="rId6"/>
    <p:sldId id="263" r:id="rId7"/>
    <p:sldId id="281" r:id="rId8"/>
    <p:sldId id="282" r:id="rId9"/>
    <p:sldId id="283" r:id="rId10"/>
    <p:sldId id="286" r:id="rId11"/>
    <p:sldId id="288" r:id="rId12"/>
    <p:sldId id="271" r:id="rId13"/>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Na Nothing" initials="NN" lastIdx="1"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E6BB04"/>
    <a:srgbClr val="B45100"/>
    <a:srgbClr val="FBD025"/>
    <a:srgbClr val="FABD8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6320" autoAdjust="0"/>
    <p:restoredTop sz="94660"/>
  </p:normalViewPr>
  <p:slideViewPr>
    <p:cSldViewPr snapToGrid="0">
      <p:cViewPr>
        <p:scale>
          <a:sx n="100" d="100"/>
          <a:sy n="100" d="100"/>
        </p:scale>
        <p:origin x="1080" y="43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 Type="http://schemas.openxmlformats.org/officeDocument/2006/relationships/theme" Target="theme/theme1.xml"/><Relationship Id="rId19" Type="http://schemas.openxmlformats.org/officeDocument/2006/relationships/commentAuthors" Target="commentAuthors.xml"/><Relationship Id="rId18" Type="http://schemas.openxmlformats.org/officeDocument/2006/relationships/tableStyles" Target="tableStyles.xml"/><Relationship Id="rId17" Type="http://schemas.openxmlformats.org/officeDocument/2006/relationships/viewProps" Target="viewProps.xml"/><Relationship Id="rId16" Type="http://schemas.openxmlformats.org/officeDocument/2006/relationships/presProps" Target="presProps.xml"/><Relationship Id="rId15" Type="http://schemas.openxmlformats.org/officeDocument/2006/relationships/handoutMaster" Target="handoutMasters/handoutMaster1.xml"/><Relationship Id="rId14" Type="http://schemas.openxmlformats.org/officeDocument/2006/relationships/notesMaster" Target="notesMasters/notesMaster1.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ea typeface="黑体" panose="02010609060101010101" charset="-122"/>
              <a:cs typeface="黑体" panose="02010609060101010101" charset="-122"/>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cs typeface="黑体" panose="02010609060101010101" charset="-122"/>
              </a:rPr>
            </a:fld>
            <a:endParaRPr lang="zh-CN" altLang="en-US">
              <a:cs typeface="黑体" panose="02010609060101010101" charset="-122"/>
            </a:endParaRPr>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ea typeface="黑体" panose="02010609060101010101" charset="-122"/>
              <a:cs typeface="黑体" panose="02010609060101010101" charset="-122"/>
            </a:endParaRPr>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cs typeface="黑体" panose="02010609060101010101" charset="-122"/>
              </a:rPr>
            </a:fld>
            <a:endParaRPr lang="zh-CN" altLang="en-US">
              <a:cs typeface="黑体" panose="02010609060101010101" charset="-122"/>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ea typeface="黑体" panose="02010609060101010101" charset="-122"/>
                <a:cs typeface="黑体" panose="02010609060101010101" charset="-122"/>
              </a:defRPr>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ea typeface="黑体" panose="02010609060101010101" charset="-122"/>
                <a:cs typeface="黑体" panose="02010609060101010101" charset="-122"/>
              </a:defRPr>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ea typeface="黑体" panose="02010609060101010101" charset="-122"/>
                <a:cs typeface="黑体" panose="02010609060101010101" charset="-122"/>
              </a:defRPr>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ea typeface="黑体" panose="02010609060101010101" charset="-122"/>
                <a:cs typeface="黑体" panose="02010609060101010101" charset="-122"/>
              </a:defRPr>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黑体" panose="02010609060101010101" charset="-122"/>
        <a:cs typeface="黑体" panose="02010609060101010101" charset="-122"/>
      </a:defRPr>
    </a:lvl1pPr>
    <a:lvl2pPr marL="457200" algn="l" defTabSz="914400" rtl="0" eaLnBrk="1" latinLnBrk="0" hangingPunct="1">
      <a:defRPr sz="1200" kern="1200">
        <a:solidFill>
          <a:schemeClr val="tx1"/>
        </a:solidFill>
        <a:latin typeface="+mn-lt"/>
        <a:ea typeface="黑体" panose="02010609060101010101" charset="-122"/>
        <a:cs typeface="黑体" panose="02010609060101010101" charset="-122"/>
      </a:defRPr>
    </a:lvl2pPr>
    <a:lvl3pPr marL="914400" algn="l" defTabSz="914400" rtl="0" eaLnBrk="1" latinLnBrk="0" hangingPunct="1">
      <a:defRPr sz="1200" kern="1200">
        <a:solidFill>
          <a:schemeClr val="tx1"/>
        </a:solidFill>
        <a:latin typeface="+mn-lt"/>
        <a:ea typeface="黑体" panose="02010609060101010101" charset="-122"/>
        <a:cs typeface="黑体" panose="02010609060101010101" charset="-122"/>
      </a:defRPr>
    </a:lvl3pPr>
    <a:lvl4pPr marL="1371600" algn="l" defTabSz="914400" rtl="0" eaLnBrk="1" latinLnBrk="0" hangingPunct="1">
      <a:defRPr sz="1200" kern="1200">
        <a:solidFill>
          <a:schemeClr val="tx1"/>
        </a:solidFill>
        <a:latin typeface="+mn-lt"/>
        <a:ea typeface="黑体" panose="02010609060101010101" charset="-122"/>
        <a:cs typeface="黑体" panose="02010609060101010101" charset="-122"/>
      </a:defRPr>
    </a:lvl4pPr>
    <a:lvl5pPr marL="1828800" algn="l" defTabSz="914400" rtl="0" eaLnBrk="1" latinLnBrk="0" hangingPunct="1">
      <a:defRPr sz="1200" kern="1200">
        <a:solidFill>
          <a:schemeClr val="tx1"/>
        </a:solidFill>
        <a:latin typeface="+mn-lt"/>
        <a:ea typeface="黑体" panose="02010609060101010101" charset="-122"/>
        <a:cs typeface="黑体" panose="02010609060101010101" charset="-122"/>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6A68E633-EFD3-4F16-95A3-AF844E257531}"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89B3DAD-B1B7-479B-9F42-2A84AC856150}"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6A68E633-EFD3-4F16-95A3-AF844E257531}"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89B3DAD-B1B7-479B-9F42-2A84AC856150}"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6A68E633-EFD3-4F16-95A3-AF844E257531}"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89B3DAD-B1B7-479B-9F42-2A84AC856150}"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hasCustomPrompt="1"/>
          </p:nvPr>
        </p:nvSpPr>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6A68E633-EFD3-4F16-95A3-AF844E257531}"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89B3DAD-B1B7-479B-9F42-2A84AC856150}"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endParaRPr lang="zh-CN" altLang="en-US"/>
          </a:p>
        </p:txBody>
      </p:sp>
      <p:sp>
        <p:nvSpPr>
          <p:cNvPr id="4" name="日期占位符 3"/>
          <p:cNvSpPr>
            <a:spLocks noGrp="1"/>
          </p:cNvSpPr>
          <p:nvPr>
            <p:ph type="dt" sz="half" idx="10"/>
          </p:nvPr>
        </p:nvSpPr>
        <p:spPr/>
        <p:txBody>
          <a:bodyPr/>
          <a:lstStyle/>
          <a:p>
            <a:fld id="{6A68E633-EFD3-4F16-95A3-AF844E257531}"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89B3DAD-B1B7-479B-9F42-2A84AC856150}"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6A68E633-EFD3-4F16-95A3-AF844E257531}"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89B3DAD-B1B7-479B-9F42-2A84AC856150}"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6A68E633-EFD3-4F16-95A3-AF844E257531}"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689B3DAD-B1B7-479B-9F42-2A84AC856150}"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6A68E633-EFD3-4F16-95A3-AF844E257531}"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689B3DAD-B1B7-479B-9F42-2A84AC856150}"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6A68E633-EFD3-4F16-95A3-AF844E257531}"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689B3DAD-B1B7-479B-9F42-2A84AC856150}"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6A68E633-EFD3-4F16-95A3-AF844E257531}"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89B3DAD-B1B7-479B-9F42-2A84AC856150}"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6A68E633-EFD3-4F16-95A3-AF844E257531}"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89B3DAD-B1B7-479B-9F42-2A84AC856150}"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黑体" panose="02010609060101010101" charset="-122"/>
                <a:ea typeface="黑体" panose="02010609060101010101" charset="-122"/>
                <a:cs typeface="黑体" panose="02010609060101010101" charset="-122"/>
              </a:defRPr>
            </a:lvl1pPr>
          </a:lstStyle>
          <a:p>
            <a:fld id="{6A68E633-EFD3-4F16-95A3-AF844E257531}"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黑体" panose="02010609060101010101" charset="-122"/>
                <a:ea typeface="黑体" panose="02010609060101010101" charset="-122"/>
                <a:cs typeface="黑体" panose="02010609060101010101" charset="-122"/>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黑体" panose="02010609060101010101" charset="-122"/>
                <a:ea typeface="黑体" panose="02010609060101010101" charset="-122"/>
                <a:cs typeface="黑体" panose="02010609060101010101" charset="-122"/>
              </a:defRPr>
            </a:lvl1pPr>
          </a:lstStyle>
          <a:p>
            <a:fld id="{689B3DAD-B1B7-479B-9F42-2A84AC856150}"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黑体" panose="02010609060101010101" charset="-122"/>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黑体" panose="02010609060101010101" charset="-122"/>
          <a:ea typeface="黑体" panose="02010609060101010101" charset="-122"/>
          <a:cs typeface="黑体" panose="02010609060101010101"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黑体" panose="02010609060101010101" charset="-122"/>
          <a:ea typeface="黑体" panose="02010609060101010101" charset="-122"/>
          <a:cs typeface="黑体" panose="02010609060101010101" charset="-12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黑体" panose="02010609060101010101" charset="-122"/>
          <a:ea typeface="黑体" panose="02010609060101010101" charset="-122"/>
          <a:cs typeface="黑体" panose="02010609060101010101" charset="-12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9060101010101" charset="-122"/>
          <a:ea typeface="黑体" panose="02010609060101010101" charset="-122"/>
          <a:cs typeface="黑体" panose="02010609060101010101" charset="-12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9060101010101" charset="-122"/>
          <a:ea typeface="黑体" panose="02010609060101010101" charset="-122"/>
          <a:cs typeface="黑体" panose="02010609060101010101"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9" Type="http://schemas.openxmlformats.org/officeDocument/2006/relationships/tags" Target="../tags/tag44.xml"/><Relationship Id="rId8" Type="http://schemas.openxmlformats.org/officeDocument/2006/relationships/tags" Target="../tags/tag43.xml"/><Relationship Id="rId7" Type="http://schemas.openxmlformats.org/officeDocument/2006/relationships/tags" Target="../tags/tag42.xml"/><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tags" Target="../tags/tag39.xml"/><Relationship Id="rId3" Type="http://schemas.openxmlformats.org/officeDocument/2006/relationships/tags" Target="../tags/tag38.xml"/><Relationship Id="rId2" Type="http://schemas.openxmlformats.org/officeDocument/2006/relationships/tags" Target="../tags/tag37.xml"/><Relationship Id="rId12" Type="http://schemas.openxmlformats.org/officeDocument/2006/relationships/slideLayout" Target="../slideLayouts/slideLayout1.xml"/><Relationship Id="rId11" Type="http://schemas.openxmlformats.org/officeDocument/2006/relationships/tags" Target="../tags/tag46.xml"/><Relationship Id="rId10" Type="http://schemas.openxmlformats.org/officeDocument/2006/relationships/tags" Target="../tags/tag45.xml"/><Relationship Id="rId1" Type="http://schemas.openxmlformats.org/officeDocument/2006/relationships/image" Target="../media/image1.jpeg"/></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jpeg"/></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jpe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jpe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jpeg"/></Relationships>
</file>

<file path=ppt/slides/_rels/slide5.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jpeg"/></Relationships>
</file>

<file path=ppt/slides/_rels/slide6.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image" Target="../media/image1.jpeg"/></Relationships>
</file>

<file path=ppt/slides/_rels/slide7.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6.png"/><Relationship Id="rId2" Type="http://schemas.openxmlformats.org/officeDocument/2006/relationships/hyperlink" Target="https://www.bilibili.com/video/BV1z5411P7xt/" TargetMode="External"/><Relationship Id="rId1" Type="http://schemas.openxmlformats.org/officeDocument/2006/relationships/image" Target="../media/image1.jpeg"/></Relationships>
</file>

<file path=ppt/slides/_rels/slide8.xml.rels><?xml version="1.0" encoding="UTF-8" standalone="yes"?>
<Relationships xmlns="http://schemas.openxmlformats.org/package/2006/relationships"><Relationship Id="rId9" Type="http://schemas.openxmlformats.org/officeDocument/2006/relationships/tags" Target="../tags/tag8.xml"/><Relationship Id="rId8" Type="http://schemas.openxmlformats.org/officeDocument/2006/relationships/tags" Target="../tags/tag7.xml"/><Relationship Id="rId7" Type="http://schemas.openxmlformats.org/officeDocument/2006/relationships/tags" Target="../tags/tag6.xml"/><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3" Type="http://schemas.openxmlformats.org/officeDocument/2006/relationships/slideLayout" Target="../slideLayouts/slideLayout1.xml"/><Relationship Id="rId12" Type="http://schemas.openxmlformats.org/officeDocument/2006/relationships/tags" Target="../tags/tag11.xml"/><Relationship Id="rId11" Type="http://schemas.openxmlformats.org/officeDocument/2006/relationships/tags" Target="../tags/tag10.xml"/><Relationship Id="rId10" Type="http://schemas.openxmlformats.org/officeDocument/2006/relationships/tags" Target="../tags/tag9.xml"/><Relationship Id="rId1" Type="http://schemas.openxmlformats.org/officeDocument/2006/relationships/image" Target="../media/image1.jpeg"/></Relationships>
</file>

<file path=ppt/slides/_rels/slide9.xml.rels><?xml version="1.0" encoding="UTF-8" standalone="yes"?>
<Relationships xmlns="http://schemas.openxmlformats.org/package/2006/relationships"><Relationship Id="rId9" Type="http://schemas.openxmlformats.org/officeDocument/2006/relationships/tags" Target="../tags/tag19.xml"/><Relationship Id="rId8" Type="http://schemas.openxmlformats.org/officeDocument/2006/relationships/tags" Target="../tags/tag18.xml"/><Relationship Id="rId7" Type="http://schemas.openxmlformats.org/officeDocument/2006/relationships/tags" Target="../tags/tag17.xml"/><Relationship Id="rId6" Type="http://schemas.openxmlformats.org/officeDocument/2006/relationships/tags" Target="../tags/tag16.xml"/><Relationship Id="rId5" Type="http://schemas.openxmlformats.org/officeDocument/2006/relationships/tags" Target="../tags/tag15.xml"/><Relationship Id="rId4" Type="http://schemas.openxmlformats.org/officeDocument/2006/relationships/tags" Target="../tags/tag14.xml"/><Relationship Id="rId3" Type="http://schemas.openxmlformats.org/officeDocument/2006/relationships/tags" Target="../tags/tag13.xml"/><Relationship Id="rId27" Type="http://schemas.openxmlformats.org/officeDocument/2006/relationships/slideLayout" Target="../slideLayouts/slideLayout1.xml"/><Relationship Id="rId26" Type="http://schemas.openxmlformats.org/officeDocument/2006/relationships/tags" Target="../tags/tag36.xml"/><Relationship Id="rId25" Type="http://schemas.openxmlformats.org/officeDocument/2006/relationships/tags" Target="../tags/tag35.xml"/><Relationship Id="rId24" Type="http://schemas.openxmlformats.org/officeDocument/2006/relationships/tags" Target="../tags/tag34.xml"/><Relationship Id="rId23" Type="http://schemas.openxmlformats.org/officeDocument/2006/relationships/tags" Target="../tags/tag33.xml"/><Relationship Id="rId22" Type="http://schemas.openxmlformats.org/officeDocument/2006/relationships/tags" Target="../tags/tag32.xml"/><Relationship Id="rId21" Type="http://schemas.openxmlformats.org/officeDocument/2006/relationships/tags" Target="../tags/tag31.xml"/><Relationship Id="rId20" Type="http://schemas.openxmlformats.org/officeDocument/2006/relationships/tags" Target="../tags/tag30.xml"/><Relationship Id="rId2" Type="http://schemas.openxmlformats.org/officeDocument/2006/relationships/tags" Target="../tags/tag12.xml"/><Relationship Id="rId19" Type="http://schemas.openxmlformats.org/officeDocument/2006/relationships/tags" Target="../tags/tag29.xml"/><Relationship Id="rId18" Type="http://schemas.openxmlformats.org/officeDocument/2006/relationships/tags" Target="../tags/tag28.xml"/><Relationship Id="rId17" Type="http://schemas.openxmlformats.org/officeDocument/2006/relationships/tags" Target="../tags/tag27.xml"/><Relationship Id="rId16" Type="http://schemas.openxmlformats.org/officeDocument/2006/relationships/tags" Target="../tags/tag26.xml"/><Relationship Id="rId15" Type="http://schemas.openxmlformats.org/officeDocument/2006/relationships/tags" Target="../tags/tag25.xml"/><Relationship Id="rId14" Type="http://schemas.openxmlformats.org/officeDocument/2006/relationships/tags" Target="../tags/tag24.xml"/><Relationship Id="rId13" Type="http://schemas.openxmlformats.org/officeDocument/2006/relationships/tags" Target="../tags/tag23.xml"/><Relationship Id="rId12" Type="http://schemas.openxmlformats.org/officeDocument/2006/relationships/tags" Target="../tags/tag22.xml"/><Relationship Id="rId11" Type="http://schemas.openxmlformats.org/officeDocument/2006/relationships/tags" Target="../tags/tag21.xml"/><Relationship Id="rId10" Type="http://schemas.openxmlformats.org/officeDocument/2006/relationships/tags" Target="../tags/tag20.xml"/><Relationship Id="rId1" Type="http://schemas.openxmlformats.org/officeDocument/2006/relationships/image" Target="../media/image7.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1" cstate="screen"/>
          <a:srcRect/>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2" name="文本框 1"/>
          <p:cNvSpPr txBox="1"/>
          <p:nvPr/>
        </p:nvSpPr>
        <p:spPr>
          <a:xfrm>
            <a:off x="2657475" y="1721817"/>
            <a:ext cx="6877050" cy="1322070"/>
          </a:xfrm>
          <a:prstGeom prst="rect">
            <a:avLst/>
          </a:prstGeom>
          <a:noFill/>
        </p:spPr>
        <p:txBody>
          <a:bodyPr wrap="square" rtlCol="0">
            <a:spAutoFit/>
          </a:bodyPr>
          <a:lstStyle/>
          <a:p>
            <a:pPr algn="dist"/>
            <a:r>
              <a:rPr lang="zh-CN" sz="8000" b="1" dirty="0">
                <a:solidFill>
                  <a:srgbClr val="B45100"/>
                </a:solidFill>
                <a:latin typeface="默陌信笺手写体" panose="02010800040101010101" pitchFamily="2" charset="-122"/>
                <a:ea typeface="默陌信笺手写体" panose="02010800040101010101" pitchFamily="2" charset="-122"/>
                <a:cs typeface="黑体" panose="02010609060101010101" charset="-122"/>
              </a:rPr>
              <a:t>大学美育</a:t>
            </a:r>
            <a:endParaRPr lang="zh-CN" sz="8000" b="1" dirty="0">
              <a:solidFill>
                <a:srgbClr val="B45100"/>
              </a:solidFill>
              <a:latin typeface="默陌信笺手写体" panose="02010800040101010101" pitchFamily="2" charset="-122"/>
              <a:ea typeface="默陌信笺手写体" panose="02010800040101010101" pitchFamily="2" charset="-122"/>
              <a:cs typeface="黑体" panose="02010609060101010101" charset="-122"/>
            </a:endParaRPr>
          </a:p>
        </p:txBody>
      </p:sp>
      <p:grpSp>
        <p:nvGrpSpPr>
          <p:cNvPr id="5" name="组合 4"/>
          <p:cNvGrpSpPr/>
          <p:nvPr/>
        </p:nvGrpSpPr>
        <p:grpSpPr>
          <a:xfrm>
            <a:off x="4302760" y="3792855"/>
            <a:ext cx="2775585" cy="530860"/>
            <a:chOff x="3763380" y="4963325"/>
            <a:chExt cx="2412832" cy="530737"/>
          </a:xfrm>
        </p:grpSpPr>
        <p:grpSp>
          <p:nvGrpSpPr>
            <p:cNvPr id="6" name="组合 5"/>
            <p:cNvGrpSpPr/>
            <p:nvPr/>
          </p:nvGrpSpPr>
          <p:grpSpPr>
            <a:xfrm>
              <a:off x="3763380" y="4963325"/>
              <a:ext cx="415498" cy="415498"/>
              <a:chOff x="3763380" y="4963325"/>
              <a:chExt cx="415498" cy="415498"/>
            </a:xfrm>
          </p:grpSpPr>
          <p:sp>
            <p:nvSpPr>
              <p:cNvPr id="10" name="椭圆 9"/>
              <p:cNvSpPr/>
              <p:nvPr/>
            </p:nvSpPr>
            <p:spPr>
              <a:xfrm>
                <a:off x="3763380" y="4963325"/>
                <a:ext cx="415498" cy="415498"/>
              </a:xfrm>
              <a:prstGeom prst="ellipse">
                <a:avLst/>
              </a:prstGeom>
              <a:solidFill>
                <a:srgbClr val="FABD8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solidFill>
                    <a:schemeClr val="tx1">
                      <a:lumMod val="50000"/>
                      <a:lumOff val="50000"/>
                    </a:schemeClr>
                  </a:solidFill>
                  <a:cs typeface="黑体" panose="02010609060101010101" charset="-122"/>
                </a:endParaRPr>
              </a:p>
            </p:txBody>
          </p:sp>
          <p:sp>
            <p:nvSpPr>
              <p:cNvPr id="12" name="personal-id-card-of-a-man_47848"/>
              <p:cNvSpPr>
                <a:spLocks noChangeAspect="1"/>
              </p:cNvSpPr>
              <p:nvPr/>
            </p:nvSpPr>
            <p:spPr bwMode="auto">
              <a:xfrm>
                <a:off x="3820356" y="5055135"/>
                <a:ext cx="303138" cy="231878"/>
              </a:xfrm>
              <a:custGeom>
                <a:avLst/>
                <a:gdLst>
                  <a:gd name="connsiteX0" fmla="*/ 361794 w 551492"/>
                  <a:gd name="connsiteY0" fmla="*/ 308363 h 421851"/>
                  <a:gd name="connsiteX1" fmla="*/ 530845 w 551492"/>
                  <a:gd name="connsiteY1" fmla="*/ 308363 h 421851"/>
                  <a:gd name="connsiteX2" fmla="*/ 551492 w 551492"/>
                  <a:gd name="connsiteY2" fmla="*/ 329044 h 421851"/>
                  <a:gd name="connsiteX3" fmla="*/ 551492 w 551492"/>
                  <a:gd name="connsiteY3" fmla="*/ 362650 h 421851"/>
                  <a:gd name="connsiteX4" fmla="*/ 530845 w 551492"/>
                  <a:gd name="connsiteY4" fmla="*/ 383331 h 421851"/>
                  <a:gd name="connsiteX5" fmla="*/ 378570 w 551492"/>
                  <a:gd name="connsiteY5" fmla="*/ 383331 h 421851"/>
                  <a:gd name="connsiteX6" fmla="*/ 378570 w 551492"/>
                  <a:gd name="connsiteY6" fmla="*/ 369113 h 421851"/>
                  <a:gd name="connsiteX7" fmla="*/ 361794 w 551492"/>
                  <a:gd name="connsiteY7" fmla="*/ 308363 h 421851"/>
                  <a:gd name="connsiteX8" fmla="*/ 313904 w 551492"/>
                  <a:gd name="connsiteY8" fmla="*/ 172924 h 421851"/>
                  <a:gd name="connsiteX9" fmla="*/ 530832 w 551492"/>
                  <a:gd name="connsiteY9" fmla="*/ 172924 h 421851"/>
                  <a:gd name="connsiteX10" fmla="*/ 551492 w 551492"/>
                  <a:gd name="connsiteY10" fmla="*/ 193548 h 421851"/>
                  <a:gd name="connsiteX11" fmla="*/ 551492 w 551492"/>
                  <a:gd name="connsiteY11" fmla="*/ 225772 h 421851"/>
                  <a:gd name="connsiteX12" fmla="*/ 530832 w 551492"/>
                  <a:gd name="connsiteY12" fmla="*/ 247685 h 421851"/>
                  <a:gd name="connsiteX13" fmla="*/ 271293 w 551492"/>
                  <a:gd name="connsiteY13" fmla="*/ 247685 h 421851"/>
                  <a:gd name="connsiteX14" fmla="*/ 271293 w 551492"/>
                  <a:gd name="connsiteY14" fmla="*/ 227061 h 421851"/>
                  <a:gd name="connsiteX15" fmla="*/ 272584 w 551492"/>
                  <a:gd name="connsiteY15" fmla="*/ 224483 h 421851"/>
                  <a:gd name="connsiteX16" fmla="*/ 313904 w 551492"/>
                  <a:gd name="connsiteY16" fmla="*/ 172924 h 421851"/>
                  <a:gd name="connsiteX17" fmla="*/ 281648 w 551492"/>
                  <a:gd name="connsiteY17" fmla="*/ 36241 h 421851"/>
                  <a:gd name="connsiteX18" fmla="*/ 530834 w 551492"/>
                  <a:gd name="connsiteY18" fmla="*/ 36241 h 421851"/>
                  <a:gd name="connsiteX19" fmla="*/ 551492 w 551492"/>
                  <a:gd name="connsiteY19" fmla="*/ 58154 h 421851"/>
                  <a:gd name="connsiteX20" fmla="*/ 551492 w 551492"/>
                  <a:gd name="connsiteY20" fmla="*/ 90378 h 421851"/>
                  <a:gd name="connsiteX21" fmla="*/ 530834 w 551492"/>
                  <a:gd name="connsiteY21" fmla="*/ 111002 h 421851"/>
                  <a:gd name="connsiteX22" fmla="*/ 308761 w 551492"/>
                  <a:gd name="connsiteY22" fmla="*/ 111002 h 421851"/>
                  <a:gd name="connsiteX23" fmla="*/ 295850 w 551492"/>
                  <a:gd name="connsiteY23" fmla="*/ 96823 h 421851"/>
                  <a:gd name="connsiteX24" fmla="*/ 281648 w 551492"/>
                  <a:gd name="connsiteY24" fmla="*/ 36241 h 421851"/>
                  <a:gd name="connsiteX25" fmla="*/ 176987 w 551492"/>
                  <a:gd name="connsiteY25" fmla="*/ 0 h 421851"/>
                  <a:gd name="connsiteX26" fmla="*/ 271294 w 551492"/>
                  <a:gd name="connsiteY26" fmla="*/ 117396 h 421851"/>
                  <a:gd name="connsiteX27" fmla="*/ 276461 w 551492"/>
                  <a:gd name="connsiteY27" fmla="*/ 117396 h 421851"/>
                  <a:gd name="connsiteX28" fmla="*/ 290672 w 551492"/>
                  <a:gd name="connsiteY28" fmla="*/ 152228 h 421851"/>
                  <a:gd name="connsiteX29" fmla="*/ 262251 w 551492"/>
                  <a:gd name="connsiteY29" fmla="*/ 199960 h 421851"/>
                  <a:gd name="connsiteX30" fmla="*/ 257083 w 551492"/>
                  <a:gd name="connsiteY30" fmla="*/ 197380 h 421851"/>
                  <a:gd name="connsiteX31" fmla="*/ 224786 w 551492"/>
                  <a:gd name="connsiteY31" fmla="*/ 247692 h 421851"/>
                  <a:gd name="connsiteX32" fmla="*/ 219619 w 551492"/>
                  <a:gd name="connsiteY32" fmla="*/ 259303 h 421851"/>
                  <a:gd name="connsiteX33" fmla="*/ 241581 w 551492"/>
                  <a:gd name="connsiteY33" fmla="*/ 279944 h 421851"/>
                  <a:gd name="connsiteX34" fmla="*/ 263543 w 551492"/>
                  <a:gd name="connsiteY34" fmla="*/ 279944 h 421851"/>
                  <a:gd name="connsiteX35" fmla="*/ 352682 w 551492"/>
                  <a:gd name="connsiteY35" fmla="*/ 368958 h 421851"/>
                  <a:gd name="connsiteX36" fmla="*/ 352682 w 551492"/>
                  <a:gd name="connsiteY36" fmla="*/ 393470 h 421851"/>
                  <a:gd name="connsiteX37" fmla="*/ 325553 w 551492"/>
                  <a:gd name="connsiteY37" fmla="*/ 421851 h 421851"/>
                  <a:gd name="connsiteX38" fmla="*/ 28421 w 551492"/>
                  <a:gd name="connsiteY38" fmla="*/ 421851 h 421851"/>
                  <a:gd name="connsiteX39" fmla="*/ 0 w 551492"/>
                  <a:gd name="connsiteY39" fmla="*/ 393470 h 421851"/>
                  <a:gd name="connsiteX40" fmla="*/ 0 w 551492"/>
                  <a:gd name="connsiteY40" fmla="*/ 368958 h 421851"/>
                  <a:gd name="connsiteX41" fmla="*/ 89139 w 551492"/>
                  <a:gd name="connsiteY41" fmla="*/ 279944 h 421851"/>
                  <a:gd name="connsiteX42" fmla="*/ 112393 w 551492"/>
                  <a:gd name="connsiteY42" fmla="*/ 279944 h 421851"/>
                  <a:gd name="connsiteX43" fmla="*/ 133063 w 551492"/>
                  <a:gd name="connsiteY43" fmla="*/ 259303 h 421851"/>
                  <a:gd name="connsiteX44" fmla="*/ 127896 w 551492"/>
                  <a:gd name="connsiteY44" fmla="*/ 247692 h 421851"/>
                  <a:gd name="connsiteX45" fmla="*/ 95599 w 551492"/>
                  <a:gd name="connsiteY45" fmla="*/ 198670 h 421851"/>
                  <a:gd name="connsiteX46" fmla="*/ 91723 w 551492"/>
                  <a:gd name="connsiteY46" fmla="*/ 199960 h 421851"/>
                  <a:gd name="connsiteX47" fmla="*/ 63302 w 551492"/>
                  <a:gd name="connsiteY47" fmla="*/ 152228 h 421851"/>
                  <a:gd name="connsiteX48" fmla="*/ 78804 w 551492"/>
                  <a:gd name="connsiteY48" fmla="*/ 117396 h 421851"/>
                  <a:gd name="connsiteX49" fmla="*/ 81388 w 551492"/>
                  <a:gd name="connsiteY49" fmla="*/ 117396 h 421851"/>
                  <a:gd name="connsiteX50" fmla="*/ 176987 w 551492"/>
                  <a:gd name="connsiteY50" fmla="*/ 0 h 4218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551492" h="421851">
                    <a:moveTo>
                      <a:pt x="361794" y="308363"/>
                    </a:moveTo>
                    <a:lnTo>
                      <a:pt x="530845" y="308363"/>
                    </a:lnTo>
                    <a:cubicBezTo>
                      <a:pt x="541168" y="308363"/>
                      <a:pt x="551492" y="317411"/>
                      <a:pt x="551492" y="329044"/>
                    </a:cubicBezTo>
                    <a:lnTo>
                      <a:pt x="551492" y="362650"/>
                    </a:lnTo>
                    <a:cubicBezTo>
                      <a:pt x="551492" y="374283"/>
                      <a:pt x="541168" y="383331"/>
                      <a:pt x="530845" y="383331"/>
                    </a:cubicBezTo>
                    <a:lnTo>
                      <a:pt x="378570" y="383331"/>
                    </a:lnTo>
                    <a:lnTo>
                      <a:pt x="378570" y="369113"/>
                    </a:lnTo>
                    <a:cubicBezTo>
                      <a:pt x="378570" y="347140"/>
                      <a:pt x="372118" y="326459"/>
                      <a:pt x="361794" y="308363"/>
                    </a:cubicBezTo>
                    <a:close/>
                    <a:moveTo>
                      <a:pt x="313904" y="172924"/>
                    </a:moveTo>
                    <a:lnTo>
                      <a:pt x="530832" y="172924"/>
                    </a:lnTo>
                    <a:cubicBezTo>
                      <a:pt x="541162" y="172924"/>
                      <a:pt x="551492" y="181947"/>
                      <a:pt x="551492" y="193548"/>
                    </a:cubicBezTo>
                    <a:lnTo>
                      <a:pt x="551492" y="225772"/>
                    </a:lnTo>
                    <a:cubicBezTo>
                      <a:pt x="551492" y="237373"/>
                      <a:pt x="541162" y="247685"/>
                      <a:pt x="530832" y="247685"/>
                    </a:cubicBezTo>
                    <a:lnTo>
                      <a:pt x="271293" y="247685"/>
                    </a:lnTo>
                    <a:lnTo>
                      <a:pt x="271293" y="227061"/>
                    </a:lnTo>
                    <a:cubicBezTo>
                      <a:pt x="271293" y="225772"/>
                      <a:pt x="272584" y="225772"/>
                      <a:pt x="272584" y="224483"/>
                    </a:cubicBezTo>
                    <a:cubicBezTo>
                      <a:pt x="293244" y="218038"/>
                      <a:pt x="307448" y="194837"/>
                      <a:pt x="313904" y="172924"/>
                    </a:cubicBezTo>
                    <a:close/>
                    <a:moveTo>
                      <a:pt x="281648" y="36241"/>
                    </a:moveTo>
                    <a:lnTo>
                      <a:pt x="530834" y="36241"/>
                    </a:lnTo>
                    <a:cubicBezTo>
                      <a:pt x="541163" y="36241"/>
                      <a:pt x="551492" y="46553"/>
                      <a:pt x="551492" y="58154"/>
                    </a:cubicBezTo>
                    <a:lnTo>
                      <a:pt x="551492" y="90378"/>
                    </a:lnTo>
                    <a:cubicBezTo>
                      <a:pt x="551492" y="101979"/>
                      <a:pt x="541163" y="111002"/>
                      <a:pt x="530834" y="111002"/>
                    </a:cubicBezTo>
                    <a:lnTo>
                      <a:pt x="308761" y="111002"/>
                    </a:lnTo>
                    <a:cubicBezTo>
                      <a:pt x="304888" y="104557"/>
                      <a:pt x="301015" y="99401"/>
                      <a:pt x="295850" y="96823"/>
                    </a:cubicBezTo>
                    <a:cubicBezTo>
                      <a:pt x="293268" y="72333"/>
                      <a:pt x="288104" y="52998"/>
                      <a:pt x="281648" y="36241"/>
                    </a:cubicBezTo>
                    <a:close/>
                    <a:moveTo>
                      <a:pt x="176987" y="0"/>
                    </a:moveTo>
                    <a:cubicBezTo>
                      <a:pt x="257083" y="0"/>
                      <a:pt x="270002" y="64503"/>
                      <a:pt x="271294" y="117396"/>
                    </a:cubicBezTo>
                    <a:cubicBezTo>
                      <a:pt x="272586" y="117396"/>
                      <a:pt x="273878" y="117396"/>
                      <a:pt x="276461" y="117396"/>
                    </a:cubicBezTo>
                    <a:cubicBezTo>
                      <a:pt x="289380" y="117396"/>
                      <a:pt x="290672" y="132877"/>
                      <a:pt x="290672" y="152228"/>
                    </a:cubicBezTo>
                    <a:cubicBezTo>
                      <a:pt x="290672" y="171579"/>
                      <a:pt x="275169" y="199960"/>
                      <a:pt x="262251" y="199960"/>
                    </a:cubicBezTo>
                    <a:cubicBezTo>
                      <a:pt x="260959" y="199960"/>
                      <a:pt x="258375" y="198670"/>
                      <a:pt x="257083" y="197380"/>
                    </a:cubicBezTo>
                    <a:cubicBezTo>
                      <a:pt x="249332" y="216731"/>
                      <a:pt x="237705" y="233502"/>
                      <a:pt x="224786" y="247692"/>
                    </a:cubicBezTo>
                    <a:cubicBezTo>
                      <a:pt x="220911" y="250272"/>
                      <a:pt x="219619" y="254143"/>
                      <a:pt x="219619" y="259303"/>
                    </a:cubicBezTo>
                    <a:cubicBezTo>
                      <a:pt x="219619" y="270913"/>
                      <a:pt x="228662" y="279944"/>
                      <a:pt x="241581" y="279944"/>
                    </a:cubicBezTo>
                    <a:lnTo>
                      <a:pt x="263543" y="279944"/>
                    </a:lnTo>
                    <a:cubicBezTo>
                      <a:pt x="312634" y="279944"/>
                      <a:pt x="352682" y="319936"/>
                      <a:pt x="352682" y="368958"/>
                    </a:cubicBezTo>
                    <a:lnTo>
                      <a:pt x="352682" y="393470"/>
                    </a:lnTo>
                    <a:cubicBezTo>
                      <a:pt x="352682" y="408950"/>
                      <a:pt x="341055" y="421851"/>
                      <a:pt x="325553" y="421851"/>
                    </a:cubicBezTo>
                    <a:lnTo>
                      <a:pt x="28421" y="421851"/>
                    </a:lnTo>
                    <a:cubicBezTo>
                      <a:pt x="12919" y="421851"/>
                      <a:pt x="0" y="408950"/>
                      <a:pt x="0" y="393470"/>
                    </a:cubicBezTo>
                    <a:lnTo>
                      <a:pt x="0" y="368958"/>
                    </a:lnTo>
                    <a:cubicBezTo>
                      <a:pt x="0" y="319936"/>
                      <a:pt x="40048" y="279944"/>
                      <a:pt x="89139" y="279944"/>
                    </a:cubicBezTo>
                    <a:lnTo>
                      <a:pt x="112393" y="279944"/>
                    </a:lnTo>
                    <a:cubicBezTo>
                      <a:pt x="124020" y="279944"/>
                      <a:pt x="133063" y="270913"/>
                      <a:pt x="133063" y="259303"/>
                    </a:cubicBezTo>
                    <a:cubicBezTo>
                      <a:pt x="133063" y="254143"/>
                      <a:pt x="131771" y="250272"/>
                      <a:pt x="127896" y="247692"/>
                    </a:cubicBezTo>
                    <a:cubicBezTo>
                      <a:pt x="114977" y="234792"/>
                      <a:pt x="104642" y="216731"/>
                      <a:pt x="95599" y="198670"/>
                    </a:cubicBezTo>
                    <a:cubicBezTo>
                      <a:pt x="94307" y="199960"/>
                      <a:pt x="93015" y="199960"/>
                      <a:pt x="91723" y="199960"/>
                    </a:cubicBezTo>
                    <a:cubicBezTo>
                      <a:pt x="78804" y="199960"/>
                      <a:pt x="63302" y="171579"/>
                      <a:pt x="63302" y="152228"/>
                    </a:cubicBezTo>
                    <a:cubicBezTo>
                      <a:pt x="63302" y="132877"/>
                      <a:pt x="65886" y="117396"/>
                      <a:pt x="78804" y="117396"/>
                    </a:cubicBezTo>
                    <a:cubicBezTo>
                      <a:pt x="80096" y="117396"/>
                      <a:pt x="80096" y="117396"/>
                      <a:pt x="81388" y="117396"/>
                    </a:cubicBezTo>
                    <a:cubicBezTo>
                      <a:pt x="82680" y="64503"/>
                      <a:pt x="93015" y="0"/>
                      <a:pt x="176987" y="0"/>
                    </a:cubicBezTo>
                    <a:close/>
                  </a:path>
                </a:pathLst>
              </a:custGeom>
              <a:solidFill>
                <a:schemeClr val="bg1"/>
              </a:solidFill>
              <a:ln>
                <a:noFill/>
              </a:ln>
            </p:spPr>
          </p:sp>
        </p:grpSp>
        <p:sp>
          <p:nvSpPr>
            <p:cNvPr id="8" name="文本框 7"/>
            <p:cNvSpPr txBox="1"/>
            <p:nvPr/>
          </p:nvSpPr>
          <p:spPr>
            <a:xfrm>
              <a:off x="4309317" y="4972213"/>
              <a:ext cx="1866895" cy="521849"/>
            </a:xfrm>
            <a:prstGeom prst="rect">
              <a:avLst/>
            </a:prstGeom>
            <a:noFill/>
          </p:spPr>
          <p:txBody>
            <a:bodyPr wrap="square" rtlCol="0">
              <a:spAutoFit/>
            </a:bodyPr>
            <a:lstStyle/>
            <a:p>
              <a:pPr algn="dist"/>
              <a:r>
                <a:rPr lang="zh-CN" sz="2800" dirty="0">
                  <a:solidFill>
                    <a:schemeClr val="tx1">
                      <a:lumMod val="50000"/>
                      <a:lumOff val="50000"/>
                    </a:schemeClr>
                  </a:solidFill>
                  <a:latin typeface="黑体" panose="02010609060101010101" charset="-122"/>
                  <a:ea typeface="黑体" panose="02010609060101010101" charset="-122"/>
                  <a:cs typeface="黑体" panose="02010609060101010101" charset="-122"/>
                </a:rPr>
                <a:t>北京出版社</a:t>
              </a:r>
              <a:endParaRPr lang="zh-CN" sz="2800" dirty="0">
                <a:solidFill>
                  <a:schemeClr val="tx1">
                    <a:lumMod val="50000"/>
                    <a:lumOff val="50000"/>
                  </a:schemeClr>
                </a:solidFill>
                <a:latin typeface="黑体" panose="02010609060101010101" charset="-122"/>
                <a:ea typeface="黑体" panose="02010609060101010101" charset="-122"/>
                <a:cs typeface="黑体" panose="02010609060101010101" charset="-122"/>
              </a:endParaRPr>
            </a:p>
          </p:txBody>
        </p:sp>
      </p:gr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1"/>
          <a:srcRect/>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2" name="矩形 1"/>
          <p:cNvSpPr/>
          <p:nvPr/>
        </p:nvSpPr>
        <p:spPr>
          <a:xfrm>
            <a:off x="319087" y="314325"/>
            <a:ext cx="11553825" cy="6229350"/>
          </a:xfrm>
          <a:prstGeom prst="rect">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
        <p:nvSpPr>
          <p:cNvPr id="14" name="文本框 13"/>
          <p:cNvSpPr txBox="1"/>
          <p:nvPr/>
        </p:nvSpPr>
        <p:spPr>
          <a:xfrm>
            <a:off x="1009650" y="400050"/>
            <a:ext cx="1934210" cy="368300"/>
          </a:xfrm>
          <a:prstGeom prst="rect">
            <a:avLst/>
          </a:prstGeom>
          <a:noFill/>
        </p:spPr>
        <p:txBody>
          <a:bodyPr wrap="square" rtlCol="0">
            <a:spAutoFit/>
          </a:bodyPr>
          <a:lstStyle/>
          <a:p>
            <a:pPr algn="dist"/>
            <a:r>
              <a:rPr lang="zh-CN" altLang="en-US" dirty="0">
                <a:solidFill>
                  <a:schemeClr val="tx1">
                    <a:lumMod val="65000"/>
                    <a:lumOff val="35000"/>
                  </a:schemeClr>
                </a:solidFill>
                <a:latin typeface="黑体" panose="02010609060101010101" charset="-122"/>
                <a:ea typeface="黑体" panose="02010609060101010101" charset="-122"/>
                <a:cs typeface="黑体" panose="02010609060101010101" charset="-122"/>
              </a:rPr>
              <a:t>活动指导</a:t>
            </a:r>
            <a:endParaRPr lang="zh-CN" altLang="en-US" dirty="0">
              <a:solidFill>
                <a:schemeClr val="tx1">
                  <a:lumMod val="65000"/>
                  <a:lumOff val="35000"/>
                </a:schemeClr>
              </a:solidFill>
              <a:latin typeface="黑体" panose="02010609060101010101" charset="-122"/>
              <a:ea typeface="黑体" panose="02010609060101010101" charset="-122"/>
              <a:cs typeface="黑体" panose="02010609060101010101" charset="-122"/>
            </a:endParaRPr>
          </a:p>
        </p:txBody>
      </p:sp>
      <p:cxnSp>
        <p:nvCxnSpPr>
          <p:cNvPr id="5" name="直接连接符 4"/>
          <p:cNvCxnSpPr/>
          <p:nvPr>
            <p:custDataLst>
              <p:tags r:id="rId2"/>
            </p:custDataLst>
          </p:nvPr>
        </p:nvCxnSpPr>
        <p:spPr>
          <a:xfrm>
            <a:off x="1077423" y="901097"/>
            <a:ext cx="0" cy="5581745"/>
          </a:xfrm>
          <a:prstGeom prst="line">
            <a:avLst/>
          </a:prstGeom>
          <a:ln>
            <a:solidFill>
              <a:srgbClr val="E34D4D"/>
            </a:solidFill>
          </a:ln>
        </p:spPr>
        <p:style>
          <a:lnRef idx="1">
            <a:srgbClr val="1F74AD"/>
          </a:lnRef>
          <a:fillRef idx="0">
            <a:srgbClr val="1F74AD"/>
          </a:fillRef>
          <a:effectRef idx="0">
            <a:srgbClr val="1F74AD"/>
          </a:effectRef>
          <a:fontRef idx="minor">
            <a:srgbClr val="000000"/>
          </a:fontRef>
        </p:style>
      </p:cxnSp>
      <p:sp>
        <p:nvSpPr>
          <p:cNvPr id="35" name="任意多边形 34"/>
          <p:cNvSpPr/>
          <p:nvPr>
            <p:custDataLst>
              <p:tags r:id="rId3"/>
            </p:custDataLst>
          </p:nvPr>
        </p:nvSpPr>
        <p:spPr>
          <a:xfrm>
            <a:off x="1077424" y="3262048"/>
            <a:ext cx="679942" cy="834472"/>
          </a:xfrm>
          <a:custGeom>
            <a:avLst/>
            <a:gdLst>
              <a:gd name="connsiteX0" fmla="*/ 0 w 580293"/>
              <a:gd name="connsiteY0" fmla="*/ 0 h 712177"/>
              <a:gd name="connsiteX1" fmla="*/ 580293 w 580293"/>
              <a:gd name="connsiteY1" fmla="*/ 298119 h 712177"/>
              <a:gd name="connsiteX2" fmla="*/ 580293 w 580293"/>
              <a:gd name="connsiteY2" fmla="*/ 712177 h 712177"/>
              <a:gd name="connsiteX3" fmla="*/ 0 w 580293"/>
              <a:gd name="connsiteY3" fmla="*/ 414058 h 712177"/>
            </a:gdLst>
            <a:ahLst/>
            <a:cxnLst>
              <a:cxn ang="0">
                <a:pos x="connsiteX0" y="connsiteY0"/>
              </a:cxn>
              <a:cxn ang="0">
                <a:pos x="connsiteX1" y="connsiteY1"/>
              </a:cxn>
              <a:cxn ang="0">
                <a:pos x="connsiteX2" y="connsiteY2"/>
              </a:cxn>
              <a:cxn ang="0">
                <a:pos x="connsiteX3" y="connsiteY3"/>
              </a:cxn>
            </a:cxnLst>
            <a:rect l="l" t="t" r="r" b="b"/>
            <a:pathLst>
              <a:path w="580293" h="712177">
                <a:moveTo>
                  <a:pt x="0" y="0"/>
                </a:moveTo>
                <a:lnTo>
                  <a:pt x="580293" y="298119"/>
                </a:lnTo>
                <a:lnTo>
                  <a:pt x="580293" y="712177"/>
                </a:lnTo>
                <a:lnTo>
                  <a:pt x="0" y="414058"/>
                </a:lnTo>
                <a:close/>
              </a:path>
            </a:pathLst>
          </a:custGeom>
          <a:solidFill>
            <a:srgbClr val="E1448B">
              <a:lumMod val="75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a:lnSpc>
                <a:spcPct val="120000"/>
              </a:lnSpc>
            </a:pPr>
            <a:endParaRPr lang="zh-CN" altLang="en-US" sz="2000">
              <a:latin typeface="Arial" panose="020B0604020202020204" pitchFamily="34" charset="0"/>
              <a:ea typeface="黑体" panose="02010609060101010101" charset="-122"/>
              <a:sym typeface="Arial" panose="020B0604020202020204" pitchFamily="34" charset="0"/>
            </a:endParaRPr>
          </a:p>
        </p:txBody>
      </p:sp>
      <p:sp>
        <p:nvSpPr>
          <p:cNvPr id="37" name="任意多边形 36"/>
          <p:cNvSpPr/>
          <p:nvPr>
            <p:custDataLst>
              <p:tags r:id="rId4"/>
            </p:custDataLst>
          </p:nvPr>
        </p:nvSpPr>
        <p:spPr>
          <a:xfrm>
            <a:off x="1757368" y="3612322"/>
            <a:ext cx="462737" cy="484199"/>
          </a:xfrm>
          <a:custGeom>
            <a:avLst/>
            <a:gdLst>
              <a:gd name="connsiteX0" fmla="*/ 0 w 394921"/>
              <a:gd name="connsiteY0" fmla="*/ 0 h 413238"/>
              <a:gd name="connsiteX1" fmla="*/ 207744 w 394921"/>
              <a:gd name="connsiteY1" fmla="*/ 0 h 413238"/>
              <a:gd name="connsiteX2" fmla="*/ 394921 w 394921"/>
              <a:gd name="connsiteY2" fmla="*/ 206619 h 413238"/>
              <a:gd name="connsiteX3" fmla="*/ 207744 w 394921"/>
              <a:gd name="connsiteY3" fmla="*/ 413238 h 413238"/>
              <a:gd name="connsiteX4" fmla="*/ 0 w 394921"/>
              <a:gd name="connsiteY4" fmla="*/ 413238 h 4132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4921" h="413238">
                <a:moveTo>
                  <a:pt x="0" y="0"/>
                </a:moveTo>
                <a:lnTo>
                  <a:pt x="207744" y="0"/>
                </a:lnTo>
                <a:cubicBezTo>
                  <a:pt x="311119" y="0"/>
                  <a:pt x="394921" y="92506"/>
                  <a:pt x="394921" y="206619"/>
                </a:cubicBezTo>
                <a:cubicBezTo>
                  <a:pt x="394921" y="320731"/>
                  <a:pt x="311119" y="413238"/>
                  <a:pt x="207744" y="413238"/>
                </a:cubicBezTo>
                <a:lnTo>
                  <a:pt x="0" y="413238"/>
                </a:lnTo>
                <a:close/>
              </a:path>
            </a:pathLst>
          </a:custGeom>
          <a:solidFill>
            <a:srgbClr val="E1448B"/>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a:lnSpc>
                <a:spcPct val="120000"/>
              </a:lnSpc>
            </a:pPr>
            <a:r>
              <a:rPr lang="en-US" altLang="zh-CN" sz="2000" spc="300" dirty="0">
                <a:solidFill>
                  <a:sysClr val="window" lastClr="FFFFFF"/>
                </a:solidFill>
                <a:latin typeface="Arial" panose="020B0604020202020204" pitchFamily="34" charset="0"/>
                <a:ea typeface="黑体" panose="02010609060101010101" charset="-122"/>
                <a:sym typeface="Arial" panose="020B0604020202020204" pitchFamily="34" charset="0"/>
              </a:rPr>
              <a:t>B</a:t>
            </a:r>
            <a:endParaRPr lang="zh-CN" altLang="en-US" sz="2000" spc="300" dirty="0">
              <a:solidFill>
                <a:sysClr val="window" lastClr="FFFFFF"/>
              </a:solidFill>
              <a:latin typeface="Arial" panose="020B0604020202020204" pitchFamily="34" charset="0"/>
              <a:ea typeface="黑体" panose="02010609060101010101" charset="-122"/>
              <a:sym typeface="Arial" panose="020B0604020202020204" pitchFamily="34" charset="0"/>
            </a:endParaRPr>
          </a:p>
        </p:txBody>
      </p:sp>
      <p:sp>
        <p:nvSpPr>
          <p:cNvPr id="75" name="文本框 74"/>
          <p:cNvSpPr txBox="1"/>
          <p:nvPr>
            <p:custDataLst>
              <p:tags r:id="rId5"/>
            </p:custDataLst>
          </p:nvPr>
        </p:nvSpPr>
        <p:spPr>
          <a:xfrm>
            <a:off x="2281913" y="3583043"/>
            <a:ext cx="6580800" cy="534931"/>
          </a:xfrm>
          <a:prstGeom prst="rect">
            <a:avLst/>
          </a:prstGeom>
          <a:noFill/>
        </p:spPr>
        <p:txBody>
          <a:bodyPr wrap="square" rtlCol="0" anchor="ctr">
            <a:normAutofit/>
          </a:bodyPr>
          <a:p>
            <a:pPr>
              <a:lnSpc>
                <a:spcPct val="120000"/>
              </a:lnSpc>
            </a:pPr>
            <a:r>
              <a:rPr lang="zh-CN" altLang="en-US" sz="1600" spc="150" dirty="0">
                <a:solidFill>
                  <a:srgbClr val="E1448B"/>
                </a:solidFill>
                <a:latin typeface="Arial" panose="020B0604020202020204" pitchFamily="34" charset="0"/>
                <a:ea typeface="黑体" panose="02010609060101010101" charset="-122"/>
                <a:sym typeface="Arial" panose="020B0604020202020204" pitchFamily="34" charset="0"/>
              </a:rPr>
              <a:t>2. 老师要将简单的调查报告格式和应注意的问题告诉学生。</a:t>
            </a:r>
            <a:endParaRPr lang="zh-CN" altLang="en-US" sz="1600" spc="150" dirty="0">
              <a:solidFill>
                <a:srgbClr val="E1448B"/>
              </a:solidFill>
              <a:latin typeface="Arial" panose="020B0604020202020204" pitchFamily="34" charset="0"/>
              <a:ea typeface="黑体" panose="02010609060101010101" charset="-122"/>
              <a:sym typeface="Arial" panose="020B0604020202020204" pitchFamily="34" charset="0"/>
            </a:endParaRPr>
          </a:p>
        </p:txBody>
      </p:sp>
      <p:sp>
        <p:nvSpPr>
          <p:cNvPr id="63" name="任意多边形 62"/>
          <p:cNvSpPr/>
          <p:nvPr>
            <p:custDataLst>
              <p:tags r:id="rId6"/>
            </p:custDataLst>
          </p:nvPr>
        </p:nvSpPr>
        <p:spPr>
          <a:xfrm>
            <a:off x="1077424" y="4727336"/>
            <a:ext cx="679942" cy="834473"/>
          </a:xfrm>
          <a:custGeom>
            <a:avLst/>
            <a:gdLst>
              <a:gd name="connsiteX0" fmla="*/ 0 w 580293"/>
              <a:gd name="connsiteY0" fmla="*/ 0 h 712177"/>
              <a:gd name="connsiteX1" fmla="*/ 580293 w 580293"/>
              <a:gd name="connsiteY1" fmla="*/ 298119 h 712177"/>
              <a:gd name="connsiteX2" fmla="*/ 580293 w 580293"/>
              <a:gd name="connsiteY2" fmla="*/ 712177 h 712177"/>
              <a:gd name="connsiteX3" fmla="*/ 0 w 580293"/>
              <a:gd name="connsiteY3" fmla="*/ 414058 h 712177"/>
            </a:gdLst>
            <a:ahLst/>
            <a:cxnLst>
              <a:cxn ang="0">
                <a:pos x="connsiteX0" y="connsiteY0"/>
              </a:cxn>
              <a:cxn ang="0">
                <a:pos x="connsiteX1" y="connsiteY1"/>
              </a:cxn>
              <a:cxn ang="0">
                <a:pos x="connsiteX2" y="connsiteY2"/>
              </a:cxn>
              <a:cxn ang="0">
                <a:pos x="connsiteX3" y="connsiteY3"/>
              </a:cxn>
            </a:cxnLst>
            <a:rect l="l" t="t" r="r" b="b"/>
            <a:pathLst>
              <a:path w="580293" h="712177">
                <a:moveTo>
                  <a:pt x="0" y="0"/>
                </a:moveTo>
                <a:lnTo>
                  <a:pt x="580293" y="298119"/>
                </a:lnTo>
                <a:lnTo>
                  <a:pt x="580293" y="712177"/>
                </a:lnTo>
                <a:lnTo>
                  <a:pt x="0" y="414058"/>
                </a:lnTo>
                <a:close/>
              </a:path>
            </a:pathLst>
          </a:custGeom>
          <a:solidFill>
            <a:srgbClr val="A84FAE">
              <a:lumMod val="75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a:lnSpc>
                <a:spcPct val="120000"/>
              </a:lnSpc>
            </a:pPr>
            <a:endParaRPr lang="zh-CN" altLang="en-US" sz="2000">
              <a:latin typeface="Arial" panose="020B0604020202020204" pitchFamily="34" charset="0"/>
              <a:ea typeface="黑体" panose="02010609060101010101" charset="-122"/>
              <a:sym typeface="Arial" panose="020B0604020202020204" pitchFamily="34" charset="0"/>
            </a:endParaRPr>
          </a:p>
        </p:txBody>
      </p:sp>
      <p:sp>
        <p:nvSpPr>
          <p:cNvPr id="64" name="任意多边形 63"/>
          <p:cNvSpPr/>
          <p:nvPr>
            <p:custDataLst>
              <p:tags r:id="rId7"/>
            </p:custDataLst>
          </p:nvPr>
        </p:nvSpPr>
        <p:spPr>
          <a:xfrm>
            <a:off x="1757368" y="5077610"/>
            <a:ext cx="462737" cy="484200"/>
          </a:xfrm>
          <a:custGeom>
            <a:avLst/>
            <a:gdLst>
              <a:gd name="connsiteX0" fmla="*/ 0 w 394921"/>
              <a:gd name="connsiteY0" fmla="*/ 0 h 413238"/>
              <a:gd name="connsiteX1" fmla="*/ 207744 w 394921"/>
              <a:gd name="connsiteY1" fmla="*/ 0 h 413238"/>
              <a:gd name="connsiteX2" fmla="*/ 394921 w 394921"/>
              <a:gd name="connsiteY2" fmla="*/ 206619 h 413238"/>
              <a:gd name="connsiteX3" fmla="*/ 207744 w 394921"/>
              <a:gd name="connsiteY3" fmla="*/ 413238 h 413238"/>
              <a:gd name="connsiteX4" fmla="*/ 0 w 394921"/>
              <a:gd name="connsiteY4" fmla="*/ 413238 h 4132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4921" h="413238">
                <a:moveTo>
                  <a:pt x="0" y="0"/>
                </a:moveTo>
                <a:lnTo>
                  <a:pt x="207744" y="0"/>
                </a:lnTo>
                <a:cubicBezTo>
                  <a:pt x="311119" y="0"/>
                  <a:pt x="394921" y="92506"/>
                  <a:pt x="394921" y="206619"/>
                </a:cubicBezTo>
                <a:cubicBezTo>
                  <a:pt x="394921" y="320731"/>
                  <a:pt x="311119" y="413238"/>
                  <a:pt x="207744" y="413238"/>
                </a:cubicBezTo>
                <a:lnTo>
                  <a:pt x="0" y="413238"/>
                </a:lnTo>
                <a:close/>
              </a:path>
            </a:pathLst>
          </a:custGeom>
          <a:solidFill>
            <a:srgbClr val="A84FAE"/>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a:lnSpc>
                <a:spcPct val="120000"/>
              </a:lnSpc>
            </a:pPr>
            <a:r>
              <a:rPr lang="en-US" altLang="zh-CN" sz="2000" spc="300" dirty="0">
                <a:solidFill>
                  <a:sysClr val="window" lastClr="FFFFFF"/>
                </a:solidFill>
                <a:latin typeface="Arial" panose="020B0604020202020204" pitchFamily="34" charset="0"/>
                <a:ea typeface="黑体" panose="02010609060101010101" charset="-122"/>
                <a:sym typeface="Arial" panose="020B0604020202020204" pitchFamily="34" charset="0"/>
              </a:rPr>
              <a:t>C</a:t>
            </a:r>
            <a:endParaRPr lang="zh-CN" altLang="en-US" sz="2000" spc="300" dirty="0">
              <a:solidFill>
                <a:sysClr val="window" lastClr="FFFFFF"/>
              </a:solidFill>
              <a:latin typeface="Arial" panose="020B0604020202020204" pitchFamily="34" charset="0"/>
              <a:ea typeface="黑体" panose="02010609060101010101" charset="-122"/>
              <a:sym typeface="Arial" panose="020B0604020202020204" pitchFamily="34" charset="0"/>
            </a:endParaRPr>
          </a:p>
        </p:txBody>
      </p:sp>
      <p:sp>
        <p:nvSpPr>
          <p:cNvPr id="76" name="文本框 75"/>
          <p:cNvSpPr txBox="1"/>
          <p:nvPr>
            <p:custDataLst>
              <p:tags r:id="rId8"/>
            </p:custDataLst>
          </p:nvPr>
        </p:nvSpPr>
        <p:spPr>
          <a:xfrm>
            <a:off x="2281913" y="5052247"/>
            <a:ext cx="6580800" cy="534932"/>
          </a:xfrm>
          <a:prstGeom prst="rect">
            <a:avLst/>
          </a:prstGeom>
          <a:noFill/>
        </p:spPr>
        <p:txBody>
          <a:bodyPr wrap="square" rtlCol="0" anchor="ctr">
            <a:normAutofit/>
          </a:bodyPr>
          <a:p>
            <a:pPr>
              <a:lnSpc>
                <a:spcPct val="120000"/>
              </a:lnSpc>
            </a:pPr>
            <a:r>
              <a:rPr lang="zh-CN" altLang="en-US" sz="1600" spc="150" dirty="0">
                <a:solidFill>
                  <a:srgbClr val="A84FAE"/>
                </a:solidFill>
                <a:latin typeface="Arial" panose="020B0604020202020204" pitchFamily="34" charset="0"/>
                <a:ea typeface="黑体" panose="02010609060101010101" charset="-122"/>
                <a:sym typeface="Arial" panose="020B0604020202020204" pitchFamily="34" charset="0"/>
              </a:rPr>
              <a:t>3. 数据一定要翔实，不可编造数据。</a:t>
            </a:r>
            <a:endParaRPr lang="zh-CN" altLang="en-US" sz="1600" spc="150" dirty="0">
              <a:solidFill>
                <a:srgbClr val="A84FAE"/>
              </a:solidFill>
              <a:latin typeface="Arial" panose="020B0604020202020204" pitchFamily="34" charset="0"/>
              <a:ea typeface="黑体" panose="02010609060101010101" charset="-122"/>
              <a:sym typeface="Arial" panose="020B0604020202020204" pitchFamily="34" charset="0"/>
            </a:endParaRPr>
          </a:p>
        </p:txBody>
      </p:sp>
      <p:sp>
        <p:nvSpPr>
          <p:cNvPr id="22" name="任意多边形 21"/>
          <p:cNvSpPr/>
          <p:nvPr>
            <p:custDataLst>
              <p:tags r:id="rId9"/>
            </p:custDataLst>
          </p:nvPr>
        </p:nvSpPr>
        <p:spPr>
          <a:xfrm>
            <a:off x="1077424" y="1796760"/>
            <a:ext cx="679942" cy="834472"/>
          </a:xfrm>
          <a:custGeom>
            <a:avLst/>
            <a:gdLst>
              <a:gd name="connsiteX0" fmla="*/ 0 w 580293"/>
              <a:gd name="connsiteY0" fmla="*/ 0 h 712177"/>
              <a:gd name="connsiteX1" fmla="*/ 580293 w 580293"/>
              <a:gd name="connsiteY1" fmla="*/ 298119 h 712177"/>
              <a:gd name="connsiteX2" fmla="*/ 580293 w 580293"/>
              <a:gd name="connsiteY2" fmla="*/ 712177 h 712177"/>
              <a:gd name="connsiteX3" fmla="*/ 0 w 580293"/>
              <a:gd name="connsiteY3" fmla="*/ 414058 h 712177"/>
            </a:gdLst>
            <a:ahLst/>
            <a:cxnLst>
              <a:cxn ang="0">
                <a:pos x="connsiteX0" y="connsiteY0"/>
              </a:cxn>
              <a:cxn ang="0">
                <a:pos x="connsiteX1" y="connsiteY1"/>
              </a:cxn>
              <a:cxn ang="0">
                <a:pos x="connsiteX2" y="connsiteY2"/>
              </a:cxn>
              <a:cxn ang="0">
                <a:pos x="connsiteX3" y="connsiteY3"/>
              </a:cxn>
            </a:cxnLst>
            <a:rect l="l" t="t" r="r" b="b"/>
            <a:pathLst>
              <a:path w="580293" h="712177">
                <a:moveTo>
                  <a:pt x="0" y="0"/>
                </a:moveTo>
                <a:lnTo>
                  <a:pt x="580293" y="298119"/>
                </a:lnTo>
                <a:lnTo>
                  <a:pt x="580293" y="712177"/>
                </a:lnTo>
                <a:lnTo>
                  <a:pt x="0" y="414058"/>
                </a:lnTo>
                <a:close/>
              </a:path>
            </a:pathLst>
          </a:custGeom>
          <a:solidFill>
            <a:srgbClr val="E34D4D">
              <a:lumMod val="75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a:lnSpc>
                <a:spcPct val="120000"/>
              </a:lnSpc>
            </a:pPr>
            <a:endParaRPr lang="zh-CN" altLang="en-US" sz="2000">
              <a:latin typeface="Arial" panose="020B0604020202020204" pitchFamily="34" charset="0"/>
              <a:ea typeface="黑体" panose="02010609060101010101" charset="-122"/>
              <a:sym typeface="Arial" panose="020B0604020202020204" pitchFamily="34" charset="0"/>
            </a:endParaRPr>
          </a:p>
        </p:txBody>
      </p:sp>
      <p:sp>
        <p:nvSpPr>
          <p:cNvPr id="23" name="任意多边形 22"/>
          <p:cNvSpPr/>
          <p:nvPr>
            <p:custDataLst>
              <p:tags r:id="rId10"/>
            </p:custDataLst>
          </p:nvPr>
        </p:nvSpPr>
        <p:spPr>
          <a:xfrm>
            <a:off x="1757368" y="2147034"/>
            <a:ext cx="462737" cy="484199"/>
          </a:xfrm>
          <a:custGeom>
            <a:avLst/>
            <a:gdLst>
              <a:gd name="connsiteX0" fmla="*/ 0 w 394921"/>
              <a:gd name="connsiteY0" fmla="*/ 0 h 413238"/>
              <a:gd name="connsiteX1" fmla="*/ 207744 w 394921"/>
              <a:gd name="connsiteY1" fmla="*/ 0 h 413238"/>
              <a:gd name="connsiteX2" fmla="*/ 394921 w 394921"/>
              <a:gd name="connsiteY2" fmla="*/ 206619 h 413238"/>
              <a:gd name="connsiteX3" fmla="*/ 207744 w 394921"/>
              <a:gd name="connsiteY3" fmla="*/ 413238 h 413238"/>
              <a:gd name="connsiteX4" fmla="*/ 0 w 394921"/>
              <a:gd name="connsiteY4" fmla="*/ 413238 h 4132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4921" h="413238">
                <a:moveTo>
                  <a:pt x="0" y="0"/>
                </a:moveTo>
                <a:lnTo>
                  <a:pt x="207744" y="0"/>
                </a:lnTo>
                <a:cubicBezTo>
                  <a:pt x="311119" y="0"/>
                  <a:pt x="394921" y="92506"/>
                  <a:pt x="394921" y="206619"/>
                </a:cubicBezTo>
                <a:cubicBezTo>
                  <a:pt x="394921" y="320731"/>
                  <a:pt x="311119" y="413238"/>
                  <a:pt x="207744" y="413238"/>
                </a:cubicBezTo>
                <a:lnTo>
                  <a:pt x="0" y="413238"/>
                </a:lnTo>
                <a:close/>
              </a:path>
            </a:pathLst>
          </a:custGeom>
          <a:solidFill>
            <a:srgbClr val="E34D4D"/>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a:lnSpc>
                <a:spcPct val="120000"/>
              </a:lnSpc>
            </a:pPr>
            <a:r>
              <a:rPr lang="en-US" altLang="zh-CN" sz="2000" spc="300" dirty="0">
                <a:solidFill>
                  <a:sysClr val="window" lastClr="FFFFFF"/>
                </a:solidFill>
                <a:latin typeface="Arial" panose="020B0604020202020204" pitchFamily="34" charset="0"/>
                <a:ea typeface="黑体" panose="02010609060101010101" charset="-122"/>
                <a:sym typeface="Arial" panose="020B0604020202020204" pitchFamily="34" charset="0"/>
              </a:rPr>
              <a:t>A</a:t>
            </a:r>
            <a:endParaRPr lang="zh-CN" altLang="en-US" sz="2000" spc="300" dirty="0">
              <a:solidFill>
                <a:sysClr val="window" lastClr="FFFFFF"/>
              </a:solidFill>
              <a:latin typeface="Arial" panose="020B0604020202020204" pitchFamily="34" charset="0"/>
              <a:ea typeface="黑体" panose="02010609060101010101" charset="-122"/>
              <a:sym typeface="Arial" panose="020B0604020202020204" pitchFamily="34" charset="0"/>
            </a:endParaRPr>
          </a:p>
        </p:txBody>
      </p:sp>
      <p:sp>
        <p:nvSpPr>
          <p:cNvPr id="24" name="文本框 23"/>
          <p:cNvSpPr txBox="1"/>
          <p:nvPr>
            <p:custDataLst>
              <p:tags r:id="rId11"/>
            </p:custDataLst>
          </p:nvPr>
        </p:nvSpPr>
        <p:spPr>
          <a:xfrm>
            <a:off x="2282190" y="1905000"/>
            <a:ext cx="9497695" cy="889635"/>
          </a:xfrm>
          <a:prstGeom prst="rect">
            <a:avLst/>
          </a:prstGeom>
          <a:noFill/>
        </p:spPr>
        <p:txBody>
          <a:bodyPr wrap="square" rtlCol="0" anchor="ctr"/>
          <a:p>
            <a:pPr>
              <a:lnSpc>
                <a:spcPct val="120000"/>
              </a:lnSpc>
            </a:pPr>
            <a:r>
              <a:rPr lang="zh-CN" altLang="en-US" sz="1600" spc="150">
                <a:solidFill>
                  <a:srgbClr val="E34D4D"/>
                </a:solidFill>
                <a:latin typeface="Arial" panose="020B0604020202020204" pitchFamily="34" charset="0"/>
                <a:ea typeface="黑体" panose="02010609060101010101" charset="-122"/>
                <a:sym typeface="Arial" panose="020B0604020202020204" pitchFamily="34" charset="0"/>
              </a:rPr>
              <a:t>1. 小组活动须在课下进行，老师适时地给予指导，特别是问卷内容，要分小类。例如，生活类、理想类、修养类、孝亲类、意志类、行为类、才智类、精神类、追求类、公益类，公德、公序、良俗类等，一定要尽量减少各小类之间的重叠和交叉。</a:t>
            </a:r>
            <a:endParaRPr lang="zh-CN" altLang="en-US" sz="1600" spc="150">
              <a:solidFill>
                <a:srgbClr val="E34D4D"/>
              </a:solidFill>
              <a:latin typeface="Arial" panose="020B0604020202020204" pitchFamily="34" charset="0"/>
              <a:ea typeface="黑体" panose="02010609060101010101" charset="-122"/>
              <a:sym typeface="Arial" panose="020B0604020202020204" pitchFamily="34" charset="0"/>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1" cstate="screen"/>
          <a:srcRect/>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2" name="文本框 1"/>
          <p:cNvSpPr txBox="1"/>
          <p:nvPr/>
        </p:nvSpPr>
        <p:spPr>
          <a:xfrm>
            <a:off x="2511425" y="2706067"/>
            <a:ext cx="6877050" cy="1322070"/>
          </a:xfrm>
          <a:prstGeom prst="rect">
            <a:avLst/>
          </a:prstGeom>
          <a:noFill/>
        </p:spPr>
        <p:txBody>
          <a:bodyPr wrap="square" rtlCol="0">
            <a:spAutoFit/>
          </a:bodyPr>
          <a:lstStyle/>
          <a:p>
            <a:pPr algn="dist"/>
            <a:r>
              <a:rPr lang="zh-CN" altLang="en-US" sz="8000" b="1" dirty="0">
                <a:solidFill>
                  <a:srgbClr val="B45100"/>
                </a:solidFill>
                <a:latin typeface="默陌信笺手写体" panose="02010800040101010101" pitchFamily="2" charset="-122"/>
                <a:ea typeface="默陌信笺手写体" panose="02010800040101010101" pitchFamily="2" charset="-122"/>
                <a:cs typeface="黑体" panose="02010609060101010101" charset="-122"/>
              </a:rPr>
              <a:t>谢谢观看</a:t>
            </a:r>
            <a:endParaRPr lang="zh-CN" altLang="en-US" sz="8000" b="1" dirty="0">
              <a:solidFill>
                <a:srgbClr val="B45100"/>
              </a:solidFill>
              <a:latin typeface="默陌信笺手写体" panose="02010800040101010101" pitchFamily="2" charset="-122"/>
              <a:ea typeface="默陌信笺手写体" panose="02010800040101010101" pitchFamily="2" charset="-122"/>
              <a:cs typeface="黑体" panose="02010609060101010101" charset="-122"/>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1" cstate="screen"/>
          <a:srcRect/>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15" name="文本框 14"/>
          <p:cNvSpPr txBox="1"/>
          <p:nvPr/>
        </p:nvSpPr>
        <p:spPr>
          <a:xfrm>
            <a:off x="2533650" y="2555875"/>
            <a:ext cx="6149975" cy="922020"/>
          </a:xfrm>
          <a:prstGeom prst="rect">
            <a:avLst/>
          </a:prstGeom>
          <a:noFill/>
        </p:spPr>
        <p:txBody>
          <a:bodyPr wrap="square" rtlCol="0">
            <a:spAutoFit/>
          </a:bodyPr>
          <a:lstStyle/>
          <a:p>
            <a:pPr algn="l"/>
            <a:r>
              <a:rPr lang="zh-CN" altLang="en-US" sz="5400" b="1" dirty="0">
                <a:solidFill>
                  <a:srgbClr val="B45100"/>
                </a:solidFill>
                <a:latin typeface="默陌信笺手写体" panose="02010800040101010101" pitchFamily="2" charset="-122"/>
                <a:ea typeface="默陌信笺手写体" panose="02010800040101010101" pitchFamily="2" charset="-122"/>
                <a:cs typeface="黑体" panose="02010609060101010101" charset="-122"/>
              </a:rPr>
              <a:t>课题四／社会美</a:t>
            </a:r>
            <a:endParaRPr lang="zh-CN" altLang="en-US" sz="5400" b="1" dirty="0">
              <a:solidFill>
                <a:srgbClr val="B45100"/>
              </a:solidFill>
              <a:latin typeface="默陌信笺手写体" panose="02010800040101010101" pitchFamily="2" charset="-122"/>
              <a:ea typeface="默陌信笺手写体" panose="02010800040101010101" pitchFamily="2" charset="-122"/>
              <a:cs typeface="黑体" panose="02010609060101010101" charset="-122"/>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1" cstate="screen"/>
          <a:srcRect/>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8" name="矩形 7"/>
          <p:cNvSpPr/>
          <p:nvPr/>
        </p:nvSpPr>
        <p:spPr>
          <a:xfrm>
            <a:off x="5074047" y="1300825"/>
            <a:ext cx="2043906" cy="923330"/>
          </a:xfrm>
          <a:prstGeom prst="rect">
            <a:avLst/>
          </a:prstGeom>
        </p:spPr>
        <p:txBody>
          <a:bodyPr wrap="square">
            <a:spAutoFit/>
          </a:bodyPr>
          <a:lstStyle/>
          <a:p>
            <a:pPr algn="dist"/>
            <a:r>
              <a:rPr lang="zh-CN" altLang="en-US" sz="5400" b="1" dirty="0">
                <a:solidFill>
                  <a:srgbClr val="B45100"/>
                </a:solidFill>
                <a:latin typeface="默陌信笺手写体" panose="02010800040101010101" pitchFamily="2" charset="-122"/>
                <a:ea typeface="默陌信笺手写体" panose="02010800040101010101" pitchFamily="2" charset="-122"/>
                <a:cs typeface="黑体" panose="02010609060101010101" charset="-122"/>
              </a:rPr>
              <a:t>目录</a:t>
            </a:r>
            <a:endParaRPr lang="zh-CN" altLang="en-US" sz="5400" b="1" dirty="0">
              <a:solidFill>
                <a:srgbClr val="B45100"/>
              </a:solidFill>
              <a:latin typeface="默陌信笺手写体" panose="02010800040101010101" pitchFamily="2" charset="-122"/>
              <a:ea typeface="默陌信笺手写体" panose="02010800040101010101" pitchFamily="2" charset="-122"/>
              <a:cs typeface="黑体" panose="02010609060101010101" charset="-122"/>
            </a:endParaRPr>
          </a:p>
        </p:txBody>
      </p:sp>
      <p:cxnSp>
        <p:nvCxnSpPr>
          <p:cNvPr id="9" name="直接连接符 8"/>
          <p:cNvCxnSpPr/>
          <p:nvPr/>
        </p:nvCxnSpPr>
        <p:spPr>
          <a:xfrm>
            <a:off x="5124450" y="2286000"/>
            <a:ext cx="1952625" cy="0"/>
          </a:xfrm>
          <a:prstGeom prst="line">
            <a:avLst/>
          </a:prstGeom>
          <a:ln w="28575">
            <a:solidFill>
              <a:srgbClr val="B45100"/>
            </a:solidFill>
          </a:ln>
        </p:spPr>
        <p:style>
          <a:lnRef idx="1">
            <a:schemeClr val="accent1"/>
          </a:lnRef>
          <a:fillRef idx="0">
            <a:schemeClr val="accent1"/>
          </a:fillRef>
          <a:effectRef idx="0">
            <a:schemeClr val="accent1"/>
          </a:effectRef>
          <a:fontRef idx="minor">
            <a:schemeClr val="tx1"/>
          </a:fontRef>
        </p:style>
      </p:cxnSp>
      <p:grpSp>
        <p:nvGrpSpPr>
          <p:cNvPr id="10" name="组合 9"/>
          <p:cNvGrpSpPr/>
          <p:nvPr/>
        </p:nvGrpSpPr>
        <p:grpSpPr>
          <a:xfrm>
            <a:off x="2621915" y="2785745"/>
            <a:ext cx="3221048" cy="790621"/>
            <a:chOff x="2896240" y="2476499"/>
            <a:chExt cx="2802340" cy="790575"/>
          </a:xfrm>
        </p:grpSpPr>
        <p:sp>
          <p:nvSpPr>
            <p:cNvPr id="28" name="矩形: 圆角 27"/>
            <p:cNvSpPr/>
            <p:nvPr/>
          </p:nvSpPr>
          <p:spPr>
            <a:xfrm>
              <a:off x="2896240" y="2476499"/>
              <a:ext cx="790575" cy="790575"/>
            </a:xfrm>
            <a:prstGeom prst="roundRect">
              <a:avLst/>
            </a:prstGeom>
            <a:noFill/>
            <a:ln w="19050">
              <a:solidFill>
                <a:srgbClr val="B451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cs typeface="黑体" panose="02010609060101010101" charset="-122"/>
              </a:endParaRPr>
            </a:p>
          </p:txBody>
        </p:sp>
        <p:sp>
          <p:nvSpPr>
            <p:cNvPr id="26" name="文本框 25"/>
            <p:cNvSpPr txBox="1"/>
            <p:nvPr/>
          </p:nvSpPr>
          <p:spPr>
            <a:xfrm>
              <a:off x="3793580" y="2672069"/>
              <a:ext cx="1905000" cy="398757"/>
            </a:xfrm>
            <a:prstGeom prst="rect">
              <a:avLst/>
            </a:prstGeom>
            <a:noFill/>
          </p:spPr>
          <p:txBody>
            <a:bodyPr wrap="square" rtlCol="0">
              <a:spAutoFit/>
            </a:bodyPr>
            <a:lstStyle/>
            <a:p>
              <a:pPr algn="l"/>
              <a:r>
                <a:rPr lang="zh-CN" altLang="en-US" sz="2000" dirty="0">
                  <a:solidFill>
                    <a:schemeClr val="tx1">
                      <a:lumMod val="65000"/>
                      <a:lumOff val="35000"/>
                    </a:schemeClr>
                  </a:solidFill>
                  <a:latin typeface="黑体" panose="02010609060101010101" charset="-122"/>
                  <a:ea typeface="黑体" panose="02010609060101010101" charset="-122"/>
                  <a:cs typeface="黑体" panose="02010609060101010101" charset="-122"/>
                </a:rPr>
                <a:t>融入社会审美</a:t>
              </a:r>
              <a:endParaRPr lang="zh-CN" altLang="en-US" sz="2000" dirty="0">
                <a:solidFill>
                  <a:schemeClr val="tx1">
                    <a:lumMod val="65000"/>
                    <a:lumOff val="35000"/>
                  </a:schemeClr>
                </a:solidFill>
                <a:latin typeface="黑体" panose="02010609060101010101" charset="-122"/>
                <a:ea typeface="黑体" panose="02010609060101010101" charset="-122"/>
                <a:cs typeface="黑体" panose="02010609060101010101" charset="-122"/>
              </a:endParaRPr>
            </a:p>
          </p:txBody>
        </p:sp>
      </p:gr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1000"/>
                                        <p:tgtEl>
                                          <p:spTgt spid="9"/>
                                        </p:tgtEl>
                                      </p:cBhvr>
                                    </p:animEffect>
                                    <p:anim calcmode="lin" valueType="num">
                                      <p:cBhvr>
                                        <p:cTn id="13" dur="1000" fill="hold"/>
                                        <p:tgtEl>
                                          <p:spTgt spid="9"/>
                                        </p:tgtEl>
                                        <p:attrNameLst>
                                          <p:attrName>ppt_x</p:attrName>
                                        </p:attrNameLst>
                                      </p:cBhvr>
                                      <p:tavLst>
                                        <p:tav tm="0">
                                          <p:val>
                                            <p:strVal val="#ppt_x"/>
                                          </p:val>
                                        </p:tav>
                                        <p:tav tm="100000">
                                          <p:val>
                                            <p:strVal val="#ppt_x"/>
                                          </p:val>
                                        </p:tav>
                                      </p:tavLst>
                                    </p:anim>
                                    <p:anim calcmode="lin" valueType="num">
                                      <p:cBhvr>
                                        <p:cTn id="14" dur="1000" fill="hold"/>
                                        <p:tgtEl>
                                          <p:spTgt spid="9"/>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1000"/>
                                        <p:tgtEl>
                                          <p:spTgt spid="10"/>
                                        </p:tgtEl>
                                      </p:cBhvr>
                                    </p:animEffect>
                                    <p:anim calcmode="lin" valueType="num">
                                      <p:cBhvr>
                                        <p:cTn id="18" dur="1000" fill="hold"/>
                                        <p:tgtEl>
                                          <p:spTgt spid="10"/>
                                        </p:tgtEl>
                                        <p:attrNameLst>
                                          <p:attrName>ppt_x</p:attrName>
                                        </p:attrNameLst>
                                      </p:cBhvr>
                                      <p:tavLst>
                                        <p:tav tm="0">
                                          <p:val>
                                            <p:strVal val="#ppt_x"/>
                                          </p:val>
                                        </p:tav>
                                        <p:tav tm="100000">
                                          <p:val>
                                            <p:strVal val="#ppt_x"/>
                                          </p:val>
                                        </p:tav>
                                      </p:tavLst>
                                    </p:anim>
                                    <p:anim calcmode="lin" valueType="num">
                                      <p:cBhvr>
                                        <p:cTn id="19"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1" cstate="screen"/>
          <a:srcRect/>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36" name="矩形: 圆角 35"/>
          <p:cNvSpPr/>
          <p:nvPr/>
        </p:nvSpPr>
        <p:spPr>
          <a:xfrm>
            <a:off x="4048765" y="2933699"/>
            <a:ext cx="790575" cy="790575"/>
          </a:xfrm>
          <a:prstGeom prst="roundRect">
            <a:avLst/>
          </a:prstGeom>
          <a:noFill/>
          <a:ln w="19050">
            <a:solidFill>
              <a:srgbClr val="B451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cs typeface="黑体" panose="02010609060101010101" charset="-122"/>
            </a:endParaRPr>
          </a:p>
        </p:txBody>
      </p:sp>
      <p:sp>
        <p:nvSpPr>
          <p:cNvPr id="38" name="文本框 37"/>
          <p:cNvSpPr txBox="1"/>
          <p:nvPr/>
        </p:nvSpPr>
        <p:spPr>
          <a:xfrm>
            <a:off x="5162551" y="3067684"/>
            <a:ext cx="2867023" cy="521970"/>
          </a:xfrm>
          <a:prstGeom prst="rect">
            <a:avLst/>
          </a:prstGeom>
          <a:noFill/>
        </p:spPr>
        <p:txBody>
          <a:bodyPr wrap="square" rtlCol="0">
            <a:spAutoFit/>
          </a:bodyPr>
          <a:lstStyle/>
          <a:p>
            <a:pPr algn="dist"/>
            <a:r>
              <a:rPr lang="zh-CN" altLang="en-US" sz="2800" dirty="0">
                <a:solidFill>
                  <a:schemeClr val="tx1">
                    <a:lumMod val="65000"/>
                    <a:lumOff val="35000"/>
                  </a:schemeClr>
                </a:solidFill>
                <a:latin typeface="黑体" panose="02010609060101010101" charset="-122"/>
                <a:ea typeface="黑体" panose="02010609060101010101" charset="-122"/>
                <a:cs typeface="黑体" panose="02010609060101010101" charset="-122"/>
              </a:rPr>
              <a:t>融入社会审美</a:t>
            </a:r>
            <a:endParaRPr lang="zh-CN" altLang="en-US" sz="2800" dirty="0">
              <a:solidFill>
                <a:schemeClr val="tx1">
                  <a:lumMod val="65000"/>
                  <a:lumOff val="35000"/>
                </a:schemeClr>
              </a:solidFill>
              <a:latin typeface="黑体" panose="02010609060101010101" charset="-122"/>
              <a:ea typeface="黑体" panose="02010609060101010101" charset="-122"/>
              <a:cs typeface="黑体" panose="02010609060101010101" charset="-122"/>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1000"/>
                                        <p:tgtEl>
                                          <p:spTgt spid="36"/>
                                        </p:tgtEl>
                                      </p:cBhvr>
                                    </p:animEffect>
                                    <p:anim calcmode="lin" valueType="num">
                                      <p:cBhvr>
                                        <p:cTn id="8" dur="1000" fill="hold"/>
                                        <p:tgtEl>
                                          <p:spTgt spid="36"/>
                                        </p:tgtEl>
                                        <p:attrNameLst>
                                          <p:attrName>ppt_x</p:attrName>
                                        </p:attrNameLst>
                                      </p:cBhvr>
                                      <p:tavLst>
                                        <p:tav tm="0">
                                          <p:val>
                                            <p:strVal val="#ppt_x"/>
                                          </p:val>
                                        </p:tav>
                                        <p:tav tm="100000">
                                          <p:val>
                                            <p:strVal val="#ppt_x"/>
                                          </p:val>
                                        </p:tav>
                                      </p:tavLst>
                                    </p:anim>
                                    <p:anim calcmode="lin" valueType="num">
                                      <p:cBhvr>
                                        <p:cTn id="9" dur="1000" fill="hold"/>
                                        <p:tgtEl>
                                          <p:spTgt spid="36"/>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38"/>
                                        </p:tgtEl>
                                        <p:attrNameLst>
                                          <p:attrName>style.visibility</p:attrName>
                                        </p:attrNameLst>
                                      </p:cBhvr>
                                      <p:to>
                                        <p:strVal val="visible"/>
                                      </p:to>
                                    </p:set>
                                    <p:animEffect transition="in" filter="fade">
                                      <p:cBhvr>
                                        <p:cTn id="12" dur="1000"/>
                                        <p:tgtEl>
                                          <p:spTgt spid="38"/>
                                        </p:tgtEl>
                                      </p:cBhvr>
                                    </p:animEffect>
                                    <p:anim calcmode="lin" valueType="num">
                                      <p:cBhvr>
                                        <p:cTn id="13" dur="1000" fill="hold"/>
                                        <p:tgtEl>
                                          <p:spTgt spid="38"/>
                                        </p:tgtEl>
                                        <p:attrNameLst>
                                          <p:attrName>ppt_x</p:attrName>
                                        </p:attrNameLst>
                                      </p:cBhvr>
                                      <p:tavLst>
                                        <p:tav tm="0">
                                          <p:val>
                                            <p:strVal val="#ppt_x"/>
                                          </p:val>
                                        </p:tav>
                                        <p:tav tm="100000">
                                          <p:val>
                                            <p:strVal val="#ppt_x"/>
                                          </p:val>
                                        </p:tav>
                                      </p:tavLst>
                                    </p:anim>
                                    <p:anim calcmode="lin" valueType="num">
                                      <p:cBhvr>
                                        <p:cTn id="14" dur="1000" fill="hold"/>
                                        <p:tgtEl>
                                          <p:spTgt spid="3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nimBg="1"/>
      <p:bldP spid="38"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1" cstate="screen"/>
          <a:srcRect/>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2" name="矩形 1"/>
          <p:cNvSpPr/>
          <p:nvPr/>
        </p:nvSpPr>
        <p:spPr>
          <a:xfrm>
            <a:off x="319087" y="314325"/>
            <a:ext cx="11553825" cy="6229350"/>
          </a:xfrm>
          <a:prstGeom prst="rect">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
        <p:nvSpPr>
          <p:cNvPr id="14" name="文本框 13"/>
          <p:cNvSpPr txBox="1"/>
          <p:nvPr/>
        </p:nvSpPr>
        <p:spPr>
          <a:xfrm>
            <a:off x="1009650" y="400050"/>
            <a:ext cx="1934210" cy="368300"/>
          </a:xfrm>
          <a:prstGeom prst="rect">
            <a:avLst/>
          </a:prstGeom>
          <a:noFill/>
        </p:spPr>
        <p:txBody>
          <a:bodyPr wrap="square" rtlCol="0">
            <a:spAutoFit/>
          </a:bodyPr>
          <a:lstStyle/>
          <a:p>
            <a:pPr algn="dist"/>
            <a:r>
              <a:rPr lang="zh-CN" altLang="en-US" dirty="0">
                <a:solidFill>
                  <a:schemeClr val="tx1">
                    <a:lumMod val="65000"/>
                    <a:lumOff val="35000"/>
                  </a:schemeClr>
                </a:solidFill>
                <a:latin typeface="黑体" panose="02010609060101010101" charset="-122"/>
                <a:ea typeface="黑体" panose="02010609060101010101" charset="-122"/>
                <a:cs typeface="黑体" panose="02010609060101010101" charset="-122"/>
              </a:rPr>
              <a:t>案例体验</a:t>
            </a:r>
            <a:endParaRPr lang="zh-CN" altLang="en-US" dirty="0">
              <a:solidFill>
                <a:schemeClr val="tx1">
                  <a:lumMod val="65000"/>
                  <a:lumOff val="35000"/>
                </a:schemeClr>
              </a:solidFill>
              <a:latin typeface="黑体" panose="02010609060101010101" charset="-122"/>
              <a:ea typeface="黑体" panose="02010609060101010101" charset="-122"/>
              <a:cs typeface="黑体" panose="02010609060101010101" charset="-122"/>
            </a:endParaRPr>
          </a:p>
        </p:txBody>
      </p:sp>
      <p:sp>
        <p:nvSpPr>
          <p:cNvPr id="25" name="矩形 24"/>
          <p:cNvSpPr/>
          <p:nvPr/>
        </p:nvSpPr>
        <p:spPr>
          <a:xfrm>
            <a:off x="639445" y="2389505"/>
            <a:ext cx="4116705" cy="4154170"/>
          </a:xfrm>
          <a:prstGeom prst="rect">
            <a:avLst/>
          </a:prstGeom>
          <a:effectLst/>
        </p:spPr>
        <p:txBody>
          <a:bodyPr wrap="square">
            <a:spAutoFit/>
          </a:bodyPr>
          <a:lstStyle/>
          <a:p>
            <a:pPr algn="just" fontAlgn="auto">
              <a:lnSpc>
                <a:spcPct val="150000"/>
              </a:lnSpc>
            </a:pPr>
            <a:r>
              <a:rPr lang="zh-CN" altLang="en-US" sz="1600" dirty="0">
                <a:solidFill>
                  <a:schemeClr val="tx1">
                    <a:lumMod val="65000"/>
                    <a:lumOff val="35000"/>
                  </a:schemeClr>
                </a:solidFill>
                <a:latin typeface="Bahnschrift SemiLight" panose="020B0502040204020203" pitchFamily="34" charset="0"/>
                <a:cs typeface="黑体" panose="02010609060101010101" charset="-122"/>
              </a:rPr>
              <a:t>讲述：我们生活在一个伟大的时代，祖国的兴旺发达、繁荣富强，使我们的物质生活、精神生活和社会生活发生了极大的变化，人们的思想也在发生着变化。2020 年初，一场突如其来的新型冠状病毒肺炎疫情席卷中国大江南北，牵动着亿万国人的心。武汉，成为全国瞩目的中心。中共中央行动了，国家卫健委行动了，陆海空三军行动了，全国各地医疗队行动了（图 4-1-1 至 图 4-1-6）。武汉人民同全国人民一道，展开了一场“最美逆行者”的抗疫救援。</a:t>
            </a:r>
            <a:endParaRPr lang="zh-CN" altLang="en-US" sz="1600" dirty="0">
              <a:solidFill>
                <a:schemeClr val="tx1">
                  <a:lumMod val="65000"/>
                  <a:lumOff val="35000"/>
                </a:schemeClr>
              </a:solidFill>
              <a:latin typeface="Bahnschrift SemiLight" panose="020B0502040204020203" pitchFamily="34" charset="0"/>
              <a:cs typeface="黑体" panose="02010609060101010101" charset="-122"/>
            </a:endParaRPr>
          </a:p>
        </p:txBody>
      </p:sp>
      <p:sp>
        <p:nvSpPr>
          <p:cNvPr id="27" name="矩形 26"/>
          <p:cNvSpPr/>
          <p:nvPr/>
        </p:nvSpPr>
        <p:spPr>
          <a:xfrm>
            <a:off x="8312785" y="2389505"/>
            <a:ext cx="3559810" cy="3784600"/>
          </a:xfrm>
          <a:prstGeom prst="rect">
            <a:avLst/>
          </a:prstGeom>
          <a:effectLst/>
        </p:spPr>
        <p:txBody>
          <a:bodyPr wrap="square">
            <a:spAutoFit/>
          </a:bodyPr>
          <a:lstStyle/>
          <a:p>
            <a:pPr algn="l" fontAlgn="auto">
              <a:lnSpc>
                <a:spcPct val="150000"/>
              </a:lnSpc>
            </a:pPr>
            <a:r>
              <a:rPr lang="zh-CN" altLang="en-US" sz="1600" dirty="0">
                <a:solidFill>
                  <a:schemeClr val="tx1">
                    <a:lumMod val="65000"/>
                    <a:lumOff val="35000"/>
                  </a:schemeClr>
                </a:solidFill>
                <a:latin typeface="Bahnschrift SemiLight" panose="020B0502040204020203" pitchFamily="34" charset="0"/>
                <a:cs typeface="黑体" panose="02010609060101010101" charset="-122"/>
              </a:rPr>
              <a:t>走访：以小组为单位，利用休息日，到地方、部队医院或有关部门寻找采访对象。编写采访提纲如下。</a:t>
            </a:r>
            <a:endParaRPr lang="zh-CN" altLang="en-US" sz="1600" dirty="0">
              <a:solidFill>
                <a:schemeClr val="tx1">
                  <a:lumMod val="65000"/>
                  <a:lumOff val="35000"/>
                </a:schemeClr>
              </a:solidFill>
              <a:latin typeface="Bahnschrift SemiLight" panose="020B0502040204020203" pitchFamily="34" charset="0"/>
              <a:cs typeface="黑体" panose="02010609060101010101" charset="-122"/>
            </a:endParaRPr>
          </a:p>
          <a:p>
            <a:pPr algn="l" fontAlgn="auto">
              <a:lnSpc>
                <a:spcPct val="150000"/>
              </a:lnSpc>
            </a:pPr>
            <a:r>
              <a:rPr lang="zh-CN" altLang="en-US" sz="1600" dirty="0">
                <a:solidFill>
                  <a:schemeClr val="tx1">
                    <a:lumMod val="65000"/>
                    <a:lumOff val="35000"/>
                  </a:schemeClr>
                </a:solidFill>
                <a:latin typeface="Bahnschrift SemiLight" panose="020B0502040204020203" pitchFamily="34" charset="0"/>
                <a:cs typeface="黑体" panose="02010609060101010101" charset="-122"/>
              </a:rPr>
              <a:t>（1）采访时间、地点、受访对象。</a:t>
            </a:r>
            <a:endParaRPr lang="zh-CN" altLang="en-US" sz="1600" dirty="0">
              <a:solidFill>
                <a:schemeClr val="tx1">
                  <a:lumMod val="65000"/>
                  <a:lumOff val="35000"/>
                </a:schemeClr>
              </a:solidFill>
              <a:latin typeface="Bahnschrift SemiLight" panose="020B0502040204020203" pitchFamily="34" charset="0"/>
              <a:cs typeface="黑体" panose="02010609060101010101" charset="-122"/>
            </a:endParaRPr>
          </a:p>
          <a:p>
            <a:pPr algn="l" fontAlgn="auto">
              <a:lnSpc>
                <a:spcPct val="150000"/>
              </a:lnSpc>
            </a:pPr>
            <a:r>
              <a:rPr lang="zh-CN" altLang="en-US" sz="1600" dirty="0">
                <a:solidFill>
                  <a:schemeClr val="tx1">
                    <a:lumMod val="65000"/>
                    <a:lumOff val="35000"/>
                  </a:schemeClr>
                </a:solidFill>
                <a:latin typeface="Bahnschrift SemiLight" panose="020B0502040204020203" pitchFamily="34" charset="0"/>
                <a:cs typeface="黑体" panose="02010609060101010101" charset="-122"/>
              </a:rPr>
              <a:t>（2）采访的问题（小组研究确定，但应包含这几个内容：您为什么要做“逆行者”？您是怎样做的？您的同事有哪些动人的事迹？您认为您个人在这场抗击疫情的斗争中发挥了什么作用？您有何感想？）</a:t>
            </a:r>
            <a:endParaRPr lang="zh-CN" altLang="en-US" sz="1600" dirty="0">
              <a:solidFill>
                <a:schemeClr val="tx1">
                  <a:lumMod val="65000"/>
                  <a:lumOff val="35000"/>
                </a:schemeClr>
              </a:solidFill>
              <a:latin typeface="Bahnschrift SemiLight" panose="020B0502040204020203" pitchFamily="34" charset="0"/>
              <a:cs typeface="黑体" panose="02010609060101010101" charset="-122"/>
            </a:endParaRPr>
          </a:p>
        </p:txBody>
      </p:sp>
      <p:pic>
        <p:nvPicPr>
          <p:cNvPr id="4" name="图片 3"/>
          <p:cNvPicPr>
            <a:picLocks noChangeAspect="1"/>
          </p:cNvPicPr>
          <p:nvPr/>
        </p:nvPicPr>
        <p:blipFill>
          <a:blip r:embed="rId2" cstate="screen"/>
          <a:stretch>
            <a:fillRect/>
          </a:stretch>
        </p:blipFill>
        <p:spPr>
          <a:xfrm>
            <a:off x="1555905" y="879356"/>
            <a:ext cx="1879579" cy="1879579"/>
          </a:xfrm>
          <a:prstGeom prst="rect">
            <a:avLst/>
          </a:prstGeom>
        </p:spPr>
      </p:pic>
      <p:pic>
        <p:nvPicPr>
          <p:cNvPr id="31" name="图片 30"/>
          <p:cNvPicPr>
            <a:picLocks noChangeAspect="1"/>
          </p:cNvPicPr>
          <p:nvPr/>
        </p:nvPicPr>
        <p:blipFill>
          <a:blip r:embed="rId2" cstate="screen"/>
          <a:stretch>
            <a:fillRect/>
          </a:stretch>
        </p:blipFill>
        <p:spPr>
          <a:xfrm>
            <a:off x="8742680" y="879475"/>
            <a:ext cx="1879600" cy="1879600"/>
          </a:xfrm>
          <a:prstGeom prst="rect">
            <a:avLst/>
          </a:prstGeom>
        </p:spPr>
      </p:pic>
      <p:pic>
        <p:nvPicPr>
          <p:cNvPr id="3" name="图片 2"/>
          <p:cNvPicPr>
            <a:picLocks noChangeAspect="1"/>
          </p:cNvPicPr>
          <p:nvPr/>
        </p:nvPicPr>
        <p:blipFill>
          <a:blip r:embed="rId3"/>
          <a:stretch>
            <a:fillRect/>
          </a:stretch>
        </p:blipFill>
        <p:spPr>
          <a:xfrm>
            <a:off x="4862195" y="1195070"/>
            <a:ext cx="3280410" cy="5149850"/>
          </a:xfrm>
          <a:prstGeom prst="rect">
            <a:avLst/>
          </a:prstGeom>
        </p:spPr>
      </p:pic>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1000"/>
                                        <p:tgtEl>
                                          <p:spTgt spid="25"/>
                                        </p:tgtEl>
                                      </p:cBhvr>
                                    </p:animEffect>
                                    <p:anim calcmode="lin" valueType="num">
                                      <p:cBhvr>
                                        <p:cTn id="8" dur="1000" fill="hold"/>
                                        <p:tgtEl>
                                          <p:spTgt spid="25"/>
                                        </p:tgtEl>
                                        <p:attrNameLst>
                                          <p:attrName>ppt_x</p:attrName>
                                        </p:attrNameLst>
                                      </p:cBhvr>
                                      <p:tavLst>
                                        <p:tav tm="0">
                                          <p:val>
                                            <p:strVal val="#ppt_x"/>
                                          </p:val>
                                        </p:tav>
                                        <p:tav tm="100000">
                                          <p:val>
                                            <p:strVal val="#ppt_x"/>
                                          </p:val>
                                        </p:tav>
                                      </p:tavLst>
                                    </p:anim>
                                    <p:anim calcmode="lin" valueType="num">
                                      <p:cBhvr>
                                        <p:cTn id="9" dur="1000" fill="hold"/>
                                        <p:tgtEl>
                                          <p:spTgt spid="25"/>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27"/>
                                        </p:tgtEl>
                                        <p:attrNameLst>
                                          <p:attrName>style.visibility</p:attrName>
                                        </p:attrNameLst>
                                      </p:cBhvr>
                                      <p:to>
                                        <p:strVal val="visible"/>
                                      </p:to>
                                    </p:set>
                                    <p:animEffect transition="in" filter="fade">
                                      <p:cBhvr>
                                        <p:cTn id="12" dur="1000"/>
                                        <p:tgtEl>
                                          <p:spTgt spid="27"/>
                                        </p:tgtEl>
                                      </p:cBhvr>
                                    </p:animEffect>
                                    <p:anim calcmode="lin" valueType="num">
                                      <p:cBhvr>
                                        <p:cTn id="13" dur="1000" fill="hold"/>
                                        <p:tgtEl>
                                          <p:spTgt spid="27"/>
                                        </p:tgtEl>
                                        <p:attrNameLst>
                                          <p:attrName>ppt_x</p:attrName>
                                        </p:attrNameLst>
                                      </p:cBhvr>
                                      <p:tavLst>
                                        <p:tav tm="0">
                                          <p:val>
                                            <p:strVal val="#ppt_x"/>
                                          </p:val>
                                        </p:tav>
                                        <p:tav tm="100000">
                                          <p:val>
                                            <p:strVal val="#ppt_x"/>
                                          </p:val>
                                        </p:tav>
                                      </p:tavLst>
                                    </p:anim>
                                    <p:anim calcmode="lin" valueType="num">
                                      <p:cBhvr>
                                        <p:cTn id="14" dur="1000" fill="hold"/>
                                        <p:tgtEl>
                                          <p:spTgt spid="27"/>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1000"/>
                                        <p:tgtEl>
                                          <p:spTgt spid="4"/>
                                        </p:tgtEl>
                                      </p:cBhvr>
                                    </p:animEffect>
                                    <p:anim calcmode="lin" valueType="num">
                                      <p:cBhvr>
                                        <p:cTn id="18" dur="1000" fill="hold"/>
                                        <p:tgtEl>
                                          <p:spTgt spid="4"/>
                                        </p:tgtEl>
                                        <p:attrNameLst>
                                          <p:attrName>ppt_x</p:attrName>
                                        </p:attrNameLst>
                                      </p:cBhvr>
                                      <p:tavLst>
                                        <p:tav tm="0">
                                          <p:val>
                                            <p:strVal val="#ppt_x"/>
                                          </p:val>
                                        </p:tav>
                                        <p:tav tm="100000">
                                          <p:val>
                                            <p:strVal val="#ppt_x"/>
                                          </p:val>
                                        </p:tav>
                                      </p:tavLst>
                                    </p:anim>
                                    <p:anim calcmode="lin" valueType="num">
                                      <p:cBhvr>
                                        <p:cTn id="19" dur="1000" fill="hold"/>
                                        <p:tgtEl>
                                          <p:spTgt spid="4"/>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31"/>
                                        </p:tgtEl>
                                        <p:attrNameLst>
                                          <p:attrName>style.visibility</p:attrName>
                                        </p:attrNameLst>
                                      </p:cBhvr>
                                      <p:to>
                                        <p:strVal val="visible"/>
                                      </p:to>
                                    </p:set>
                                    <p:animEffect transition="in" filter="fade">
                                      <p:cBhvr>
                                        <p:cTn id="22" dur="1000"/>
                                        <p:tgtEl>
                                          <p:spTgt spid="31"/>
                                        </p:tgtEl>
                                      </p:cBhvr>
                                    </p:animEffect>
                                    <p:anim calcmode="lin" valueType="num">
                                      <p:cBhvr>
                                        <p:cTn id="23" dur="1000" fill="hold"/>
                                        <p:tgtEl>
                                          <p:spTgt spid="31"/>
                                        </p:tgtEl>
                                        <p:attrNameLst>
                                          <p:attrName>ppt_x</p:attrName>
                                        </p:attrNameLst>
                                      </p:cBhvr>
                                      <p:tavLst>
                                        <p:tav tm="0">
                                          <p:val>
                                            <p:strVal val="#ppt_x"/>
                                          </p:val>
                                        </p:tav>
                                        <p:tav tm="100000">
                                          <p:val>
                                            <p:strVal val="#ppt_x"/>
                                          </p:val>
                                        </p:tav>
                                      </p:tavLst>
                                    </p:anim>
                                    <p:anim calcmode="lin" valueType="num">
                                      <p:cBhvr>
                                        <p:cTn id="24" dur="1000" fill="hold"/>
                                        <p:tgtEl>
                                          <p:spTgt spid="31"/>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3" presetClass="entr" presetSubtype="10" fill="hold" nodeType="clickEffect">
                                  <p:stCondLst>
                                    <p:cond delay="0"/>
                                  </p:stCondLst>
                                  <p:childTnLst>
                                    <p:set>
                                      <p:cBhvr>
                                        <p:cTn id="28" dur="1" fill="hold">
                                          <p:stCondLst>
                                            <p:cond delay="0"/>
                                          </p:stCondLst>
                                        </p:cTn>
                                        <p:tgtEl>
                                          <p:spTgt spid="3"/>
                                        </p:tgtEl>
                                        <p:attrNameLst>
                                          <p:attrName>style.visibility</p:attrName>
                                        </p:attrNameLst>
                                      </p:cBhvr>
                                      <p:to>
                                        <p:strVal val="visible"/>
                                      </p:to>
                                    </p:set>
                                    <p:animEffect transition="in" filter="blinds(horizontal)">
                                      <p:cBhvr>
                                        <p:cTn id="2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bldLvl="0" animBg="1"/>
      <p:bldP spid="27" grpId="0" bldLvl="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1" cstate="screen"/>
          <a:srcRect/>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2" name="矩形 1"/>
          <p:cNvSpPr/>
          <p:nvPr/>
        </p:nvSpPr>
        <p:spPr>
          <a:xfrm>
            <a:off x="319087" y="314325"/>
            <a:ext cx="11553825" cy="6229350"/>
          </a:xfrm>
          <a:prstGeom prst="rect">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
        <p:nvSpPr>
          <p:cNvPr id="14" name="文本框 13"/>
          <p:cNvSpPr txBox="1"/>
          <p:nvPr/>
        </p:nvSpPr>
        <p:spPr>
          <a:xfrm>
            <a:off x="1009650" y="400050"/>
            <a:ext cx="1934210" cy="368300"/>
          </a:xfrm>
          <a:prstGeom prst="rect">
            <a:avLst/>
          </a:prstGeom>
          <a:noFill/>
        </p:spPr>
        <p:txBody>
          <a:bodyPr wrap="square" rtlCol="0">
            <a:spAutoFit/>
          </a:bodyPr>
          <a:lstStyle/>
          <a:p>
            <a:pPr algn="dist"/>
            <a:r>
              <a:rPr lang="zh-CN" altLang="en-US" dirty="0">
                <a:solidFill>
                  <a:schemeClr val="tx1">
                    <a:lumMod val="65000"/>
                    <a:lumOff val="35000"/>
                  </a:schemeClr>
                </a:solidFill>
                <a:latin typeface="黑体" panose="02010609060101010101" charset="-122"/>
                <a:ea typeface="黑体" panose="02010609060101010101" charset="-122"/>
                <a:cs typeface="黑体" panose="02010609060101010101" charset="-122"/>
              </a:rPr>
              <a:t>案例体验</a:t>
            </a:r>
            <a:endParaRPr lang="zh-CN" altLang="en-US" dirty="0">
              <a:solidFill>
                <a:schemeClr val="tx1">
                  <a:lumMod val="65000"/>
                  <a:lumOff val="35000"/>
                </a:schemeClr>
              </a:solidFill>
              <a:latin typeface="黑体" panose="02010609060101010101" charset="-122"/>
              <a:ea typeface="黑体" panose="02010609060101010101" charset="-122"/>
              <a:cs typeface="黑体" panose="02010609060101010101" charset="-122"/>
            </a:endParaRPr>
          </a:p>
        </p:txBody>
      </p:sp>
      <p:pic>
        <p:nvPicPr>
          <p:cNvPr id="5" name="图片 4"/>
          <p:cNvPicPr>
            <a:picLocks noChangeAspect="1"/>
          </p:cNvPicPr>
          <p:nvPr/>
        </p:nvPicPr>
        <p:blipFill>
          <a:blip r:embed="rId2"/>
          <a:stretch>
            <a:fillRect/>
          </a:stretch>
        </p:blipFill>
        <p:spPr>
          <a:xfrm>
            <a:off x="1009650" y="1280160"/>
            <a:ext cx="5915025" cy="3429000"/>
          </a:xfrm>
          <a:prstGeom prst="rect">
            <a:avLst/>
          </a:prstGeom>
        </p:spPr>
      </p:pic>
      <p:pic>
        <p:nvPicPr>
          <p:cNvPr id="6" name="图片 5"/>
          <p:cNvPicPr>
            <a:picLocks noChangeAspect="1"/>
          </p:cNvPicPr>
          <p:nvPr/>
        </p:nvPicPr>
        <p:blipFill>
          <a:blip r:embed="rId3"/>
          <a:stretch>
            <a:fillRect/>
          </a:stretch>
        </p:blipFill>
        <p:spPr>
          <a:xfrm>
            <a:off x="7083425" y="1280160"/>
            <a:ext cx="4512310" cy="3300730"/>
          </a:xfrm>
          <a:prstGeom prst="rect">
            <a:avLst/>
          </a:prstGeom>
        </p:spPr>
      </p:pic>
      <p:sp>
        <p:nvSpPr>
          <p:cNvPr id="9" name="文本框 8"/>
          <p:cNvSpPr txBox="1"/>
          <p:nvPr/>
        </p:nvSpPr>
        <p:spPr>
          <a:xfrm>
            <a:off x="1009650" y="4709160"/>
            <a:ext cx="10565130" cy="1753235"/>
          </a:xfrm>
          <a:prstGeom prst="rect">
            <a:avLst/>
          </a:prstGeom>
          <a:noFill/>
        </p:spPr>
        <p:txBody>
          <a:bodyPr wrap="square" rtlCol="0">
            <a:spAutoFit/>
          </a:bodyPr>
          <a:p>
            <a:pPr fontAlgn="auto">
              <a:lnSpc>
                <a:spcPct val="150000"/>
              </a:lnSpc>
            </a:pPr>
            <a:r>
              <a:rPr lang="zh-CN" altLang="en-US">
                <a:cs typeface="黑体" panose="02010609060101010101" charset="-122"/>
              </a:rPr>
              <a:t>人的美是社会美的核心，它可分为外在美和内在美两个方面：内在美包括人生观、理想、修养等，它需要通过外在的行为、语言、风度等形象表现出来；外在美主要是形式的美，它显现着内在美。在人的美中，内在美是更根本、更持久的美。外在美与内在美的和谐统一是社会美的最高形态。社会美总是与那些反映人类历史发展方向的进步的道德观和政治理想直接联结在一起。</a:t>
            </a:r>
            <a:endParaRPr lang="zh-CN" altLang="en-US">
              <a:cs typeface="黑体" panose="02010609060101010101" charset="-122"/>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1" cstate="screen"/>
          <a:srcRect/>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2" name="矩形 1"/>
          <p:cNvSpPr/>
          <p:nvPr/>
        </p:nvSpPr>
        <p:spPr>
          <a:xfrm>
            <a:off x="319087" y="314325"/>
            <a:ext cx="11553825" cy="6229350"/>
          </a:xfrm>
          <a:prstGeom prst="rect">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
        <p:nvSpPr>
          <p:cNvPr id="14" name="文本框 13"/>
          <p:cNvSpPr txBox="1"/>
          <p:nvPr/>
        </p:nvSpPr>
        <p:spPr>
          <a:xfrm>
            <a:off x="1009650" y="400050"/>
            <a:ext cx="1934210" cy="368300"/>
          </a:xfrm>
          <a:prstGeom prst="rect">
            <a:avLst/>
          </a:prstGeom>
          <a:noFill/>
        </p:spPr>
        <p:txBody>
          <a:bodyPr wrap="square" rtlCol="0">
            <a:spAutoFit/>
          </a:bodyPr>
          <a:lstStyle/>
          <a:p>
            <a:pPr algn="dist"/>
            <a:r>
              <a:rPr lang="zh-CN" altLang="en-US" dirty="0">
                <a:solidFill>
                  <a:schemeClr val="tx1">
                    <a:lumMod val="65000"/>
                    <a:lumOff val="35000"/>
                  </a:schemeClr>
                </a:solidFill>
                <a:latin typeface="黑体" panose="02010609060101010101" charset="-122"/>
                <a:ea typeface="黑体" panose="02010609060101010101" charset="-122"/>
                <a:cs typeface="黑体" panose="02010609060101010101" charset="-122"/>
              </a:rPr>
              <a:t>美学理论和技能</a:t>
            </a:r>
            <a:endParaRPr lang="zh-CN" altLang="en-US" dirty="0">
              <a:solidFill>
                <a:schemeClr val="tx1">
                  <a:lumMod val="65000"/>
                  <a:lumOff val="35000"/>
                </a:schemeClr>
              </a:solidFill>
              <a:latin typeface="黑体" panose="02010609060101010101" charset="-122"/>
              <a:ea typeface="黑体" panose="02010609060101010101" charset="-122"/>
              <a:cs typeface="黑体" panose="02010609060101010101" charset="-122"/>
            </a:endParaRPr>
          </a:p>
        </p:txBody>
      </p:sp>
      <p:sp>
        <p:nvSpPr>
          <p:cNvPr id="9" name="文本框 8"/>
          <p:cNvSpPr txBox="1"/>
          <p:nvPr/>
        </p:nvSpPr>
        <p:spPr>
          <a:xfrm>
            <a:off x="796925" y="1136650"/>
            <a:ext cx="6054725" cy="5492750"/>
          </a:xfrm>
          <a:prstGeom prst="rect">
            <a:avLst/>
          </a:prstGeom>
          <a:noFill/>
        </p:spPr>
        <p:txBody>
          <a:bodyPr wrap="square" rtlCol="0">
            <a:spAutoFit/>
          </a:bodyPr>
          <a:p>
            <a:pPr fontAlgn="auto">
              <a:lnSpc>
                <a:spcPct val="150000"/>
              </a:lnSpc>
            </a:pPr>
            <a:r>
              <a:rPr lang="zh-CN" altLang="en-US">
                <a:cs typeface="黑体" panose="02010609060101010101" charset="-122"/>
              </a:rPr>
              <a:t>社会美是社会实践产物最直接的美的存在形式，是美的本质最直接的展现。社会美包括生活美、生产劳动美、人的美等，其中人的美是社会美的核心。广义的社会美泛指不同社会阶层、不同社会分工的人们所共同遵循的社会职责、义务，包括维护上层建筑与人们生产、生活方式的关系，遵循社会制度、伦理道德、理想与信念、价值标准、环境意识的约束。狭义的社会美是指整个人类生长前进的过程、动力和成果，如伦理美、环境美、物质产品美等。社会美不单是指个人的行为、生活、事业、功绩等，而且要有益于推动、促进人类自身的健康发展，有助于推动、促进社会进步发展。这种质的规定性的社会实践、社会事物才是社会美。社会美的五大特征是实践性、功利性、重在内容、时代性（包括民族性）、自由性。</a:t>
            </a:r>
            <a:endParaRPr lang="zh-CN" altLang="en-US">
              <a:cs typeface="黑体" panose="02010609060101010101" charset="-122"/>
            </a:endParaRPr>
          </a:p>
        </p:txBody>
      </p:sp>
      <p:sp>
        <p:nvSpPr>
          <p:cNvPr id="3" name="文本框 2"/>
          <p:cNvSpPr txBox="1"/>
          <p:nvPr/>
        </p:nvSpPr>
        <p:spPr>
          <a:xfrm>
            <a:off x="1479550" y="768350"/>
            <a:ext cx="5276850" cy="368300"/>
          </a:xfrm>
          <a:prstGeom prst="rect">
            <a:avLst/>
          </a:prstGeom>
          <a:noFill/>
        </p:spPr>
        <p:txBody>
          <a:bodyPr wrap="square" rtlCol="0">
            <a:spAutoFit/>
          </a:bodyPr>
          <a:p>
            <a:pPr algn="l"/>
            <a:r>
              <a:rPr lang="zh-CN" altLang="en-US" b="1">
                <a:solidFill>
                  <a:schemeClr val="accent4">
                    <a:lumMod val="75000"/>
                  </a:schemeClr>
                </a:solidFill>
                <a:cs typeface="黑体" panose="02010609060101010101" charset="-122"/>
              </a:rPr>
              <a:t>社会美</a:t>
            </a:r>
            <a:r>
              <a:rPr lang="en-US" altLang="zh-CN" b="1">
                <a:solidFill>
                  <a:schemeClr val="accent4">
                    <a:lumMod val="75000"/>
                  </a:schemeClr>
                </a:solidFill>
                <a:cs typeface="黑体" panose="02010609060101010101" charset="-122"/>
              </a:rPr>
              <a:t> </a:t>
            </a:r>
            <a:r>
              <a:rPr lang="zh-CN" altLang="en-US" b="1">
                <a:solidFill>
                  <a:schemeClr val="accent4">
                    <a:lumMod val="75000"/>
                  </a:schemeClr>
                </a:solidFill>
                <a:cs typeface="黑体" panose="02010609060101010101" charset="-122"/>
                <a:hlinkClick r:id="rId2" tooltip="" action="ppaction://hlinkfile"/>
              </a:rPr>
              <a:t>（ 2020年感动中国十大人物——张桂梅）</a:t>
            </a:r>
            <a:endParaRPr lang="zh-CN" altLang="en-US" b="1">
              <a:solidFill>
                <a:schemeClr val="accent4">
                  <a:lumMod val="75000"/>
                </a:schemeClr>
              </a:solidFill>
              <a:cs typeface="黑体" panose="02010609060101010101" charset="-122"/>
            </a:endParaRPr>
          </a:p>
        </p:txBody>
      </p:sp>
      <p:pic>
        <p:nvPicPr>
          <p:cNvPr id="4" name="图片 3"/>
          <p:cNvPicPr>
            <a:picLocks noChangeAspect="1"/>
          </p:cNvPicPr>
          <p:nvPr/>
        </p:nvPicPr>
        <p:blipFill>
          <a:blip r:embed="rId3"/>
          <a:stretch>
            <a:fillRect/>
          </a:stretch>
        </p:blipFill>
        <p:spPr>
          <a:xfrm>
            <a:off x="6851650" y="1823720"/>
            <a:ext cx="4762500" cy="3608070"/>
          </a:xfrm>
          <a:prstGeom prst="rect">
            <a:avLst/>
          </a:prstGeom>
        </p:spPr>
      </p:pic>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down)">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9" grpId="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1" cstate="screen"/>
          <a:srcRect/>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2" name="矩形 1"/>
          <p:cNvSpPr/>
          <p:nvPr/>
        </p:nvSpPr>
        <p:spPr>
          <a:xfrm>
            <a:off x="319087" y="314325"/>
            <a:ext cx="11553825" cy="6229350"/>
          </a:xfrm>
          <a:prstGeom prst="rect">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
        <p:nvSpPr>
          <p:cNvPr id="14" name="文本框 13"/>
          <p:cNvSpPr txBox="1"/>
          <p:nvPr/>
        </p:nvSpPr>
        <p:spPr>
          <a:xfrm>
            <a:off x="1009650" y="400050"/>
            <a:ext cx="1934210" cy="368300"/>
          </a:xfrm>
          <a:prstGeom prst="rect">
            <a:avLst/>
          </a:prstGeom>
          <a:noFill/>
        </p:spPr>
        <p:txBody>
          <a:bodyPr wrap="square" rtlCol="0">
            <a:spAutoFit/>
          </a:bodyPr>
          <a:lstStyle/>
          <a:p>
            <a:pPr algn="dist"/>
            <a:r>
              <a:rPr lang="zh-CN" altLang="en-US" dirty="0">
                <a:solidFill>
                  <a:schemeClr val="tx1">
                    <a:lumMod val="65000"/>
                    <a:lumOff val="35000"/>
                  </a:schemeClr>
                </a:solidFill>
                <a:latin typeface="黑体" panose="02010609060101010101" charset="-122"/>
                <a:ea typeface="黑体" panose="02010609060101010101" charset="-122"/>
                <a:cs typeface="黑体" panose="02010609060101010101" charset="-122"/>
              </a:rPr>
              <a:t>艺术实践工作坊</a:t>
            </a:r>
            <a:endParaRPr lang="zh-CN" altLang="en-US" dirty="0">
              <a:solidFill>
                <a:schemeClr val="tx1">
                  <a:lumMod val="65000"/>
                  <a:lumOff val="35000"/>
                </a:schemeClr>
              </a:solidFill>
              <a:latin typeface="黑体" panose="02010609060101010101" charset="-122"/>
              <a:ea typeface="黑体" panose="02010609060101010101" charset="-122"/>
              <a:cs typeface="黑体" panose="02010609060101010101" charset="-122"/>
            </a:endParaRPr>
          </a:p>
        </p:txBody>
      </p:sp>
      <p:sp>
        <p:nvSpPr>
          <p:cNvPr id="3" name="文本框 2"/>
          <p:cNvSpPr txBox="1"/>
          <p:nvPr/>
        </p:nvSpPr>
        <p:spPr>
          <a:xfrm>
            <a:off x="1841500" y="768350"/>
            <a:ext cx="3101975" cy="337185"/>
          </a:xfrm>
          <a:prstGeom prst="rect">
            <a:avLst/>
          </a:prstGeom>
          <a:noFill/>
        </p:spPr>
        <p:txBody>
          <a:bodyPr wrap="square" rtlCol="0">
            <a:spAutoFit/>
          </a:bodyPr>
          <a:p>
            <a:pPr algn="l"/>
            <a:r>
              <a:rPr lang="zh-CN" altLang="en-US" sz="1600" b="1">
                <a:solidFill>
                  <a:schemeClr val="accent4">
                    <a:lumMod val="75000"/>
                  </a:schemeClr>
                </a:solidFill>
                <a:cs typeface="黑体" panose="02010609060101010101" charset="-122"/>
              </a:rPr>
              <a:t>社会美的问卷调查</a:t>
            </a:r>
            <a:endParaRPr lang="zh-CN" altLang="en-US" sz="1600" b="1">
              <a:solidFill>
                <a:schemeClr val="accent4">
                  <a:lumMod val="75000"/>
                </a:schemeClr>
              </a:solidFill>
              <a:cs typeface="黑体" panose="02010609060101010101" charset="-122"/>
            </a:endParaRPr>
          </a:p>
        </p:txBody>
      </p:sp>
      <p:sp>
        <p:nvSpPr>
          <p:cNvPr id="29" name="KSO_Shape"/>
          <p:cNvSpPr/>
          <p:nvPr>
            <p:custDataLst>
              <p:tags r:id="rId2"/>
            </p:custDataLst>
          </p:nvPr>
        </p:nvSpPr>
        <p:spPr>
          <a:xfrm flipV="1">
            <a:off x="4983848" y="2823627"/>
            <a:ext cx="1583797" cy="726801"/>
          </a:xfrm>
          <a:prstGeom prst="bentArrow">
            <a:avLst>
              <a:gd name="adj1" fmla="val 14574"/>
              <a:gd name="adj2" fmla="val 17832"/>
              <a:gd name="adj3" fmla="val 22629"/>
              <a:gd name="adj4" fmla="val 43750"/>
            </a:avLst>
          </a:prstGeom>
          <a:solidFill>
            <a:srgbClr val="FFFFFF"/>
          </a:solidFill>
          <a:ln w="3175">
            <a:solidFill>
              <a:srgbClr val="EAEAEA"/>
            </a:solidFill>
          </a:ln>
          <a:effectLst>
            <a:outerShdw dist="38100" dir="5400000" algn="t" rotWithShape="0">
              <a:prstClr val="black">
                <a:alpha val="10000"/>
              </a:prstClr>
            </a:outerShdw>
          </a:effectLst>
        </p:spPr>
        <p:style>
          <a:lnRef idx="2">
            <a:srgbClr val="27BDBA">
              <a:shade val="50000"/>
            </a:srgbClr>
          </a:lnRef>
          <a:fillRef idx="1">
            <a:srgbClr val="27BDBA"/>
          </a:fillRef>
          <a:effectRef idx="0">
            <a:srgbClr val="27BDBA"/>
          </a:effectRef>
          <a:fontRef idx="minor">
            <a:sysClr val="window" lastClr="FFFFFF"/>
          </a:fontRef>
        </p:style>
        <p:txBody>
          <a:bodyPr rtlCol="0" anchor="ctr">
            <a:normAutofit/>
          </a:bodyPr>
          <a:p>
            <a:pPr algn="ctr"/>
            <a:endParaRPr lang="zh-CN" altLang="en-US">
              <a:cs typeface="黑体" panose="02010609060101010101" charset="-122"/>
            </a:endParaRPr>
          </a:p>
        </p:txBody>
      </p:sp>
      <p:grpSp>
        <p:nvGrpSpPr>
          <p:cNvPr id="60" name="组合 59"/>
          <p:cNvGrpSpPr/>
          <p:nvPr>
            <p:custDataLst>
              <p:tags r:id="rId3"/>
            </p:custDataLst>
          </p:nvPr>
        </p:nvGrpSpPr>
        <p:grpSpPr>
          <a:xfrm>
            <a:off x="6567649" y="2721642"/>
            <a:ext cx="4845685" cy="2014221"/>
            <a:chOff x="4898548" y="2924191"/>
            <a:chExt cx="3898213" cy="1620382"/>
          </a:xfrm>
        </p:grpSpPr>
        <p:sp>
          <p:nvSpPr>
            <p:cNvPr id="34" name="矩形 33"/>
            <p:cNvSpPr/>
            <p:nvPr>
              <p:custDataLst>
                <p:tags r:id="rId4"/>
              </p:custDataLst>
            </p:nvPr>
          </p:nvSpPr>
          <p:spPr>
            <a:xfrm>
              <a:off x="6172667" y="3036397"/>
              <a:ext cx="2269479" cy="621613"/>
            </a:xfrm>
            <a:prstGeom prst="rect">
              <a:avLst/>
            </a:prstGeom>
          </p:spPr>
          <p:txBody>
            <a:bodyPr wrap="none" anchor="b" anchorCtr="0">
              <a:normAutofit/>
            </a:bodyPr>
            <a:p>
              <a:pPr algn="l"/>
              <a:r>
                <a:rPr lang="en-US" altLang="zh-CN" sz="2000" b="1" dirty="0">
                  <a:solidFill>
                    <a:srgbClr val="66D9AB">
                      <a:lumMod val="75000"/>
                    </a:srgbClr>
                  </a:solidFill>
                  <a:latin typeface="Calibri Light" panose="020F0302020204030204" charset="0"/>
                  <a:ea typeface="黑体" panose="02010609060101010101" charset="-122"/>
                  <a:cs typeface="+mn-ea"/>
                </a:rPr>
                <a:t>活动任务</a:t>
              </a:r>
              <a:endParaRPr lang="en-US" altLang="zh-CN" sz="2000" b="1" dirty="0">
                <a:solidFill>
                  <a:srgbClr val="66D9AB">
                    <a:lumMod val="75000"/>
                  </a:srgbClr>
                </a:solidFill>
                <a:latin typeface="Calibri Light" panose="020F0302020204030204" charset="0"/>
                <a:ea typeface="黑体" panose="02010609060101010101" charset="-122"/>
                <a:cs typeface="+mn-ea"/>
              </a:endParaRPr>
            </a:p>
          </p:txBody>
        </p:sp>
        <p:sp>
          <p:nvSpPr>
            <p:cNvPr id="35" name="矩形 34"/>
            <p:cNvSpPr/>
            <p:nvPr>
              <p:custDataLst>
                <p:tags r:id="rId5"/>
              </p:custDataLst>
            </p:nvPr>
          </p:nvSpPr>
          <p:spPr>
            <a:xfrm>
              <a:off x="6172581" y="3657756"/>
              <a:ext cx="2624180" cy="886817"/>
            </a:xfrm>
            <a:prstGeom prst="rect">
              <a:avLst/>
            </a:prstGeom>
          </p:spPr>
          <p:txBody>
            <a:bodyPr wrap="square" anchor="t" anchorCtr="0">
              <a:normAutofit fontScale="90000"/>
            </a:bodyPr>
            <a:p>
              <a:pPr>
                <a:lnSpc>
                  <a:spcPct val="120000"/>
                </a:lnSpc>
              </a:pPr>
              <a:r>
                <a:rPr lang="en-US" altLang="zh-CN" dirty="0">
                  <a:solidFill>
                    <a:sysClr val="windowText" lastClr="000000">
                      <a:lumMod val="65000"/>
                      <a:lumOff val="35000"/>
                    </a:sysClr>
                  </a:solidFill>
                  <a:cs typeface="黑体" panose="02010609060101010101" charset="-122"/>
                </a:rPr>
                <a:t>1. 全班可分为四个大组，每组编制一份《社会美调查问卷》。</a:t>
              </a:r>
              <a:endParaRPr lang="en-US" altLang="zh-CN" dirty="0">
                <a:solidFill>
                  <a:sysClr val="windowText" lastClr="000000">
                    <a:lumMod val="65000"/>
                    <a:lumOff val="35000"/>
                  </a:sysClr>
                </a:solidFill>
                <a:cs typeface="黑体" panose="02010609060101010101" charset="-122"/>
              </a:endParaRPr>
            </a:p>
            <a:p>
              <a:pPr>
                <a:lnSpc>
                  <a:spcPct val="120000"/>
                </a:lnSpc>
              </a:pPr>
              <a:r>
                <a:rPr lang="en-US" altLang="zh-CN" dirty="0">
                  <a:solidFill>
                    <a:sysClr val="windowText" lastClr="000000">
                      <a:lumMod val="65000"/>
                      <a:lumOff val="35000"/>
                    </a:sysClr>
                  </a:solidFill>
                  <a:cs typeface="黑体" panose="02010609060101010101" charset="-122"/>
                </a:rPr>
                <a:t>2. 汇总调查情况，撰写演讲稿。</a:t>
              </a:r>
              <a:endParaRPr lang="en-US" altLang="zh-CN" dirty="0">
                <a:solidFill>
                  <a:sysClr val="windowText" lastClr="000000">
                    <a:lumMod val="65000"/>
                    <a:lumOff val="35000"/>
                  </a:sysClr>
                </a:solidFill>
                <a:cs typeface="黑体" panose="02010609060101010101" charset="-122"/>
              </a:endParaRPr>
            </a:p>
          </p:txBody>
        </p:sp>
        <p:sp>
          <p:nvSpPr>
            <p:cNvPr id="21" name="椭圆 20"/>
            <p:cNvSpPr/>
            <p:nvPr>
              <p:custDataLst>
                <p:tags r:id="rId6"/>
              </p:custDataLst>
            </p:nvPr>
          </p:nvSpPr>
          <p:spPr>
            <a:xfrm>
              <a:off x="4898548" y="2924191"/>
              <a:ext cx="1076324" cy="1076324"/>
            </a:xfrm>
            <a:prstGeom prst="ellipse">
              <a:avLst/>
            </a:prstGeom>
            <a:solidFill>
              <a:srgbClr val="FFFFFF"/>
            </a:solidFill>
            <a:ln w="3175">
              <a:solidFill>
                <a:srgbClr val="DDDDDD"/>
              </a:solidFill>
            </a:ln>
            <a:effectLst>
              <a:outerShdw dist="38100" dir="2700000" algn="tl" rotWithShape="0">
                <a:prstClr val="black">
                  <a:alpha val="10000"/>
                </a:prstClr>
              </a:outerShdw>
            </a:effectLst>
          </p:spPr>
          <p:style>
            <a:lnRef idx="2">
              <a:srgbClr val="27BDBA">
                <a:shade val="50000"/>
              </a:srgbClr>
            </a:lnRef>
            <a:fillRef idx="1">
              <a:srgbClr val="27BDBA"/>
            </a:fillRef>
            <a:effectRef idx="0">
              <a:srgbClr val="27BDBA"/>
            </a:effectRef>
            <a:fontRef idx="minor">
              <a:sysClr val="window" lastClr="FFFFFF"/>
            </a:fontRef>
          </p:style>
          <p:txBody>
            <a:bodyPr rtlCol="0" anchor="ctr">
              <a:normAutofit/>
            </a:bodyPr>
            <a:p>
              <a:pPr algn="ctr"/>
              <a:endParaRPr lang="zh-CN" altLang="en-US">
                <a:cs typeface="黑体" panose="02010609060101010101" charset="-122"/>
              </a:endParaRPr>
            </a:p>
          </p:txBody>
        </p:sp>
        <p:sp>
          <p:nvSpPr>
            <p:cNvPr id="22" name="椭圆 21"/>
            <p:cNvSpPr/>
            <p:nvPr>
              <p:custDataLst>
                <p:tags r:id="rId7"/>
              </p:custDataLst>
            </p:nvPr>
          </p:nvSpPr>
          <p:spPr>
            <a:xfrm>
              <a:off x="4993798" y="3019441"/>
              <a:ext cx="885824" cy="885824"/>
            </a:xfrm>
            <a:prstGeom prst="ellipse">
              <a:avLst/>
            </a:prstGeom>
            <a:solidFill>
              <a:srgbClr val="66D9AB"/>
            </a:solidFill>
            <a:ln>
              <a:noFill/>
            </a:ln>
            <a:effectLst>
              <a:innerShdw dist="76200" dir="13500000">
                <a:prstClr val="black">
                  <a:alpha val="12000"/>
                </a:prstClr>
              </a:innerShdw>
            </a:effectLst>
          </p:spPr>
          <p:style>
            <a:lnRef idx="2">
              <a:srgbClr val="27BDBA">
                <a:shade val="50000"/>
              </a:srgbClr>
            </a:lnRef>
            <a:fillRef idx="1">
              <a:srgbClr val="27BDBA"/>
            </a:fillRef>
            <a:effectRef idx="0">
              <a:srgbClr val="27BDBA"/>
            </a:effectRef>
            <a:fontRef idx="minor">
              <a:sysClr val="window" lastClr="FFFFFF"/>
            </a:fontRef>
          </p:style>
          <p:txBody>
            <a:bodyPr lIns="0" tIns="0" rIns="0" bIns="0" rtlCol="0" anchor="ctr">
              <a:normAutofit/>
            </a:bodyPr>
            <a:p>
              <a:pPr algn="ctr"/>
              <a:r>
                <a:rPr lang="en-US" altLang="zh-CN" sz="2400" dirty="0">
                  <a:solidFill>
                    <a:sysClr val="window" lastClr="FFFFFF"/>
                  </a:solidFill>
                  <a:cs typeface="黑体" panose="02010609060101010101" charset="-122"/>
                </a:rPr>
                <a:t>02</a:t>
              </a:r>
              <a:endParaRPr lang="zh-CN" altLang="en-US" sz="2400" dirty="0">
                <a:solidFill>
                  <a:sysClr val="window" lastClr="FFFFFF"/>
                </a:solidFill>
                <a:cs typeface="黑体" panose="02010609060101010101" charset="-122"/>
              </a:endParaRPr>
            </a:p>
          </p:txBody>
        </p:sp>
      </p:grpSp>
      <p:grpSp>
        <p:nvGrpSpPr>
          <p:cNvPr id="59" name="组合 58"/>
          <p:cNvGrpSpPr/>
          <p:nvPr>
            <p:custDataLst>
              <p:tags r:id="rId8"/>
            </p:custDataLst>
          </p:nvPr>
        </p:nvGrpSpPr>
        <p:grpSpPr>
          <a:xfrm>
            <a:off x="750208" y="1523193"/>
            <a:ext cx="4958248" cy="3559174"/>
            <a:chOff x="218585" y="1960073"/>
            <a:chExt cx="3988767" cy="2863252"/>
          </a:xfrm>
        </p:grpSpPr>
        <p:sp>
          <p:nvSpPr>
            <p:cNvPr id="6" name="椭圆 5"/>
            <p:cNvSpPr/>
            <p:nvPr>
              <p:custDataLst>
                <p:tags r:id="rId9"/>
              </p:custDataLst>
            </p:nvPr>
          </p:nvSpPr>
          <p:spPr>
            <a:xfrm>
              <a:off x="3131028" y="1960073"/>
              <a:ext cx="1076324" cy="1076324"/>
            </a:xfrm>
            <a:prstGeom prst="ellipse">
              <a:avLst/>
            </a:prstGeom>
            <a:solidFill>
              <a:srgbClr val="FFFFFF"/>
            </a:solidFill>
            <a:ln w="3175">
              <a:solidFill>
                <a:srgbClr val="DDDDDD"/>
              </a:solidFill>
            </a:ln>
            <a:effectLst>
              <a:outerShdw dist="38100" dir="2700000" algn="tl" rotWithShape="0">
                <a:prstClr val="black">
                  <a:alpha val="10000"/>
                </a:prstClr>
              </a:outerShdw>
            </a:effectLst>
          </p:spPr>
          <p:style>
            <a:lnRef idx="2">
              <a:srgbClr val="27BDBA">
                <a:shade val="50000"/>
              </a:srgbClr>
            </a:lnRef>
            <a:fillRef idx="1">
              <a:srgbClr val="27BDBA"/>
            </a:fillRef>
            <a:effectRef idx="0">
              <a:srgbClr val="27BDBA"/>
            </a:effectRef>
            <a:fontRef idx="minor">
              <a:sysClr val="window" lastClr="FFFFFF"/>
            </a:fontRef>
          </p:style>
          <p:txBody>
            <a:bodyPr rtlCol="0" anchor="ctr">
              <a:normAutofit/>
            </a:bodyPr>
            <a:p>
              <a:pPr algn="ctr"/>
              <a:endParaRPr lang="zh-CN" altLang="en-US">
                <a:cs typeface="黑体" panose="02010609060101010101" charset="-122"/>
              </a:endParaRPr>
            </a:p>
          </p:txBody>
        </p:sp>
        <p:sp>
          <p:nvSpPr>
            <p:cNvPr id="5" name="椭圆 4"/>
            <p:cNvSpPr/>
            <p:nvPr>
              <p:custDataLst>
                <p:tags r:id="rId10"/>
              </p:custDataLst>
            </p:nvPr>
          </p:nvSpPr>
          <p:spPr>
            <a:xfrm>
              <a:off x="3226278" y="2055323"/>
              <a:ext cx="885824" cy="885824"/>
            </a:xfrm>
            <a:prstGeom prst="ellipse">
              <a:avLst/>
            </a:prstGeom>
            <a:solidFill>
              <a:srgbClr val="27BDBA"/>
            </a:solidFill>
            <a:ln>
              <a:noFill/>
            </a:ln>
            <a:effectLst>
              <a:innerShdw dist="76200" dir="13500000">
                <a:prstClr val="black">
                  <a:alpha val="12000"/>
                </a:prstClr>
              </a:innerShdw>
            </a:effectLst>
          </p:spPr>
          <p:style>
            <a:lnRef idx="2">
              <a:srgbClr val="27BDBA">
                <a:shade val="50000"/>
              </a:srgbClr>
            </a:lnRef>
            <a:fillRef idx="1">
              <a:srgbClr val="27BDBA"/>
            </a:fillRef>
            <a:effectRef idx="0">
              <a:srgbClr val="27BDBA"/>
            </a:effectRef>
            <a:fontRef idx="minor">
              <a:sysClr val="window" lastClr="FFFFFF"/>
            </a:fontRef>
          </p:style>
          <p:txBody>
            <a:bodyPr lIns="0" tIns="0" rIns="0" bIns="0" rtlCol="0" anchor="ctr">
              <a:normAutofit/>
            </a:bodyPr>
            <a:p>
              <a:pPr algn="ctr"/>
              <a:r>
                <a:rPr lang="en-US" altLang="zh-CN" sz="2400" dirty="0">
                  <a:solidFill>
                    <a:sysClr val="window" lastClr="FFFFFF"/>
                  </a:solidFill>
                  <a:cs typeface="黑体" panose="02010609060101010101" charset="-122"/>
                </a:rPr>
                <a:t>01</a:t>
              </a:r>
              <a:endParaRPr lang="zh-CN" altLang="en-US" sz="2400" dirty="0">
                <a:solidFill>
                  <a:sysClr val="window" lastClr="FFFFFF"/>
                </a:solidFill>
                <a:cs typeface="黑体" panose="02010609060101010101" charset="-122"/>
              </a:endParaRPr>
            </a:p>
          </p:txBody>
        </p:sp>
        <p:sp>
          <p:nvSpPr>
            <p:cNvPr id="51" name="矩形 50"/>
            <p:cNvSpPr/>
            <p:nvPr>
              <p:custDataLst>
                <p:tags r:id="rId11"/>
              </p:custDataLst>
            </p:nvPr>
          </p:nvSpPr>
          <p:spPr>
            <a:xfrm>
              <a:off x="218585" y="2306933"/>
              <a:ext cx="2269658" cy="369847"/>
            </a:xfrm>
            <a:prstGeom prst="rect">
              <a:avLst/>
            </a:prstGeom>
          </p:spPr>
          <p:txBody>
            <a:bodyPr wrap="none" anchor="b" anchorCtr="0">
              <a:normAutofit/>
            </a:bodyPr>
            <a:p>
              <a:pPr algn="l"/>
              <a:r>
                <a:rPr lang="en-US" altLang="zh-CN" sz="2000" b="1" dirty="0">
                  <a:solidFill>
                    <a:srgbClr val="27BDBA">
                      <a:lumMod val="75000"/>
                    </a:srgbClr>
                  </a:solidFill>
                  <a:latin typeface="Calibri Light" panose="020F0302020204030204" charset="0"/>
                  <a:ea typeface="黑体" panose="02010609060101010101" charset="-122"/>
                  <a:cs typeface="+mn-ea"/>
                </a:rPr>
                <a:t>活动目标</a:t>
              </a:r>
              <a:endParaRPr lang="en-US" altLang="zh-CN" sz="2000" b="1" dirty="0">
                <a:solidFill>
                  <a:srgbClr val="27BDBA">
                    <a:lumMod val="75000"/>
                  </a:srgbClr>
                </a:solidFill>
                <a:latin typeface="Calibri Light" panose="020F0302020204030204" charset="0"/>
                <a:ea typeface="黑体" panose="02010609060101010101" charset="-122"/>
                <a:cs typeface="+mn-ea"/>
              </a:endParaRPr>
            </a:p>
          </p:txBody>
        </p:sp>
        <p:sp>
          <p:nvSpPr>
            <p:cNvPr id="52" name="矩形 51"/>
            <p:cNvSpPr/>
            <p:nvPr>
              <p:custDataLst>
                <p:tags r:id="rId12"/>
              </p:custDataLst>
            </p:nvPr>
          </p:nvSpPr>
          <p:spPr>
            <a:xfrm>
              <a:off x="218585" y="2689551"/>
              <a:ext cx="3007820" cy="2133774"/>
            </a:xfrm>
            <a:prstGeom prst="rect">
              <a:avLst/>
            </a:prstGeom>
          </p:spPr>
          <p:txBody>
            <a:bodyPr wrap="square" anchor="t" anchorCtr="0"/>
            <a:p>
              <a:pPr algn="l">
                <a:lnSpc>
                  <a:spcPct val="120000"/>
                </a:lnSpc>
              </a:pPr>
              <a:r>
                <a:rPr lang="en-US" altLang="zh-CN" sz="1600" dirty="0">
                  <a:solidFill>
                    <a:sysClr val="windowText" lastClr="000000">
                      <a:lumMod val="65000"/>
                      <a:lumOff val="35000"/>
                    </a:sysClr>
                  </a:solidFill>
                  <a:cs typeface="黑体" panose="02010609060101010101" charset="-122"/>
                </a:rPr>
                <a:t>1. 把握“只有具备了有益于推动、促进人类自身的健康发展，有助于推动、促进社会的进步与发展这种质的规定性的社会实践、社会事物等才是真正的社会美”的标准。</a:t>
              </a:r>
              <a:endParaRPr lang="en-US" altLang="zh-CN" sz="1600" dirty="0">
                <a:solidFill>
                  <a:sysClr val="windowText" lastClr="000000">
                    <a:lumMod val="65000"/>
                    <a:lumOff val="35000"/>
                  </a:sysClr>
                </a:solidFill>
                <a:cs typeface="黑体" panose="02010609060101010101" charset="-122"/>
              </a:endParaRPr>
            </a:p>
            <a:p>
              <a:pPr algn="l">
                <a:lnSpc>
                  <a:spcPct val="120000"/>
                </a:lnSpc>
              </a:pPr>
              <a:r>
                <a:rPr lang="en-US" altLang="zh-CN" sz="1600" dirty="0">
                  <a:solidFill>
                    <a:sysClr val="windowText" lastClr="000000">
                      <a:lumMod val="65000"/>
                      <a:lumOff val="35000"/>
                    </a:sysClr>
                  </a:solidFill>
                  <a:cs typeface="黑体" panose="02010609060101010101" charset="-122"/>
                </a:rPr>
                <a:t>2. 划清社会美与非社会美的界限，弘扬真正的社会美；纠正人们因混淆美丑界限而带来的思想上和行为上的混乱。</a:t>
              </a:r>
              <a:endParaRPr lang="en-US" altLang="zh-CN" sz="1600" dirty="0">
                <a:solidFill>
                  <a:sysClr val="windowText" lastClr="000000">
                    <a:lumMod val="65000"/>
                    <a:lumOff val="35000"/>
                  </a:sysClr>
                </a:solidFill>
                <a:cs typeface="黑体" panose="02010609060101010101" charset="-122"/>
              </a:endParaRPr>
            </a:p>
            <a:p>
              <a:pPr algn="l">
                <a:lnSpc>
                  <a:spcPct val="120000"/>
                </a:lnSpc>
              </a:pPr>
              <a:r>
                <a:rPr lang="en-US" altLang="zh-CN" sz="1600" dirty="0">
                  <a:solidFill>
                    <a:sysClr val="windowText" lastClr="000000">
                      <a:lumMod val="65000"/>
                      <a:lumOff val="35000"/>
                    </a:sysClr>
                  </a:solidFill>
                  <a:cs typeface="黑体" panose="02010609060101010101" charset="-122"/>
                </a:rPr>
                <a:t>3. 提高对社会美的正确认知水平，增强对社会正能量的认识。</a:t>
              </a:r>
              <a:endParaRPr lang="en-US" altLang="zh-CN" sz="1600" dirty="0">
                <a:solidFill>
                  <a:sysClr val="windowText" lastClr="000000">
                    <a:lumMod val="65000"/>
                    <a:lumOff val="35000"/>
                  </a:sysClr>
                </a:solidFill>
                <a:cs typeface="黑体" panose="02010609060101010101" charset="-122"/>
              </a:endParaRPr>
            </a:p>
          </p:txBody>
        </p:sp>
      </p:gr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1"/>
          <a:srcRect/>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2" name="矩形 1"/>
          <p:cNvSpPr/>
          <p:nvPr/>
        </p:nvSpPr>
        <p:spPr>
          <a:xfrm>
            <a:off x="319087" y="314325"/>
            <a:ext cx="11553825" cy="6229350"/>
          </a:xfrm>
          <a:prstGeom prst="rect">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
        <p:nvSpPr>
          <p:cNvPr id="14" name="文本框 13"/>
          <p:cNvSpPr txBox="1"/>
          <p:nvPr/>
        </p:nvSpPr>
        <p:spPr>
          <a:xfrm>
            <a:off x="1009650" y="400050"/>
            <a:ext cx="1934210" cy="368300"/>
          </a:xfrm>
          <a:prstGeom prst="rect">
            <a:avLst/>
          </a:prstGeom>
          <a:noFill/>
        </p:spPr>
        <p:txBody>
          <a:bodyPr wrap="square" rtlCol="0">
            <a:spAutoFit/>
          </a:bodyPr>
          <a:lstStyle/>
          <a:p>
            <a:pPr algn="dist"/>
            <a:r>
              <a:rPr lang="zh-CN" altLang="en-US" dirty="0">
                <a:solidFill>
                  <a:schemeClr val="tx1">
                    <a:lumMod val="65000"/>
                    <a:lumOff val="35000"/>
                  </a:schemeClr>
                </a:solidFill>
                <a:latin typeface="黑体" panose="02010609060101010101" charset="-122"/>
                <a:ea typeface="黑体" panose="02010609060101010101" charset="-122"/>
                <a:cs typeface="黑体" panose="02010609060101010101" charset="-122"/>
              </a:rPr>
              <a:t>活动步骤</a:t>
            </a:r>
            <a:endParaRPr lang="zh-CN" altLang="en-US" dirty="0">
              <a:solidFill>
                <a:schemeClr val="tx1">
                  <a:lumMod val="65000"/>
                  <a:lumOff val="35000"/>
                </a:schemeClr>
              </a:solidFill>
              <a:latin typeface="黑体" panose="02010609060101010101" charset="-122"/>
              <a:ea typeface="黑体" panose="02010609060101010101" charset="-122"/>
              <a:cs typeface="黑体" panose="02010609060101010101" charset="-122"/>
            </a:endParaRPr>
          </a:p>
        </p:txBody>
      </p:sp>
      <p:cxnSp>
        <p:nvCxnSpPr>
          <p:cNvPr id="33795" name="直接连接符 7"/>
          <p:cNvCxnSpPr>
            <a:cxnSpLocks noChangeShapeType="1"/>
          </p:cNvCxnSpPr>
          <p:nvPr>
            <p:custDataLst>
              <p:tags r:id="rId2"/>
            </p:custDataLst>
          </p:nvPr>
        </p:nvCxnSpPr>
        <p:spPr bwMode="auto">
          <a:xfrm>
            <a:off x="6983991" y="2284279"/>
            <a:ext cx="585195" cy="0"/>
          </a:xfrm>
          <a:prstGeom prst="line">
            <a:avLst/>
          </a:prstGeom>
          <a:noFill/>
          <a:ln w="3175" cmpd="sng">
            <a:solidFill>
              <a:sysClr val="window" lastClr="FFFFFF">
                <a:lumMod val="75000"/>
              </a:sysClr>
            </a:solidFill>
            <a:prstDash val="dash"/>
            <a:round/>
          </a:ln>
          <a:extLst>
            <a:ext uri="{909E8E84-426E-40DD-AFC4-6F175D3DCCD1}">
              <a14:hiddenFill xmlns:a14="http://schemas.microsoft.com/office/drawing/2010/main">
                <a:noFill/>
              </a14:hiddenFill>
            </a:ext>
          </a:extLst>
        </p:spPr>
      </p:cxnSp>
      <p:sp>
        <p:nvSpPr>
          <p:cNvPr id="33796" name="椭圆 8"/>
          <p:cNvSpPr>
            <a:spLocks noChangeArrowheads="1"/>
          </p:cNvSpPr>
          <p:nvPr>
            <p:custDataLst>
              <p:tags r:id="rId3"/>
            </p:custDataLst>
          </p:nvPr>
        </p:nvSpPr>
        <p:spPr bwMode="auto">
          <a:xfrm>
            <a:off x="7648984" y="2118031"/>
            <a:ext cx="330834" cy="330835"/>
          </a:xfrm>
          <a:prstGeom prst="ellipse">
            <a:avLst/>
          </a:prstGeom>
          <a:solidFill>
            <a:srgbClr val="4472C4"/>
          </a:solidFill>
          <a:ln>
            <a:noFill/>
          </a:ln>
          <a:extLst>
            <a:ext uri="{91240B29-F687-4F45-9708-019B960494DF}">
              <a14:hiddenLine xmlns:a14="http://schemas.microsoft.com/office/drawing/2010/main" w="9525">
                <a:solidFill>
                  <a:srgbClr val="000000"/>
                </a:solidFill>
                <a:round/>
              </a14:hiddenLine>
            </a:ext>
          </a:extLst>
        </p:spPr>
        <p:txBody>
          <a:bodyPr lIns="0" tIns="0" rIns="0" bIns="0" anchor="ctr"/>
          <a:lstStyle>
            <a:lvl1pPr>
              <a:defRPr>
                <a:solidFill>
                  <a:sysClr val="windowText" lastClr="000000"/>
                </a:solidFill>
                <a:latin typeface="Arial" panose="020B0604020202020204" pitchFamily="34" charset="0"/>
                <a:ea typeface="幼圆" panose="02010509060101010101" pitchFamily="49" charset="-122"/>
              </a:defRPr>
            </a:lvl1pPr>
            <a:lvl2pPr marL="742950" indent="-285750">
              <a:defRPr>
                <a:solidFill>
                  <a:sysClr val="windowText" lastClr="000000"/>
                </a:solidFill>
                <a:latin typeface="Arial" panose="020B0604020202020204" pitchFamily="34" charset="0"/>
                <a:ea typeface="幼圆" panose="02010509060101010101" pitchFamily="49" charset="-122"/>
              </a:defRPr>
            </a:lvl2pPr>
            <a:lvl3pPr marL="1143000" indent="-228600">
              <a:defRPr>
                <a:solidFill>
                  <a:sysClr val="windowText" lastClr="000000"/>
                </a:solidFill>
                <a:latin typeface="Arial" panose="020B0604020202020204" pitchFamily="34" charset="0"/>
                <a:ea typeface="幼圆" panose="02010509060101010101" pitchFamily="49" charset="-122"/>
              </a:defRPr>
            </a:lvl3pPr>
            <a:lvl4pPr marL="1600200" indent="-228600">
              <a:defRPr>
                <a:solidFill>
                  <a:sysClr val="windowText" lastClr="000000"/>
                </a:solidFill>
                <a:latin typeface="Arial" panose="020B0604020202020204" pitchFamily="34" charset="0"/>
                <a:ea typeface="幼圆" panose="02010509060101010101" pitchFamily="49" charset="-122"/>
              </a:defRPr>
            </a:lvl4pPr>
            <a:lvl5pPr marL="2057400" indent="-228600">
              <a:defRPr>
                <a:solidFill>
                  <a:sysClr val="windowText" lastClr="000000"/>
                </a:solidFill>
                <a:latin typeface="Arial" panose="020B0604020202020204" pitchFamily="34" charset="0"/>
                <a:ea typeface="幼圆" panose="02010509060101010101" pitchFamily="49" charset="-122"/>
              </a:defRPr>
            </a:lvl5pPr>
            <a:lvl6pPr marL="2514600" indent="-228600" eaLnBrk="0" fontAlgn="base" hangingPunct="0">
              <a:spcBef>
                <a:spcPct val="0"/>
              </a:spcBef>
              <a:spcAft>
                <a:spcPct val="0"/>
              </a:spcAft>
              <a:buFont typeface="Arial" panose="020B0604020202020204" pitchFamily="34" charset="0"/>
              <a:defRPr>
                <a:solidFill>
                  <a:sysClr val="windowText" lastClr="000000"/>
                </a:solidFill>
                <a:latin typeface="Arial" panose="020B0604020202020204" pitchFamily="34" charset="0"/>
                <a:ea typeface="幼圆" panose="02010509060101010101" pitchFamily="49" charset="-122"/>
              </a:defRPr>
            </a:lvl6pPr>
            <a:lvl7pPr marL="2971800" indent="-228600" eaLnBrk="0" fontAlgn="base" hangingPunct="0">
              <a:spcBef>
                <a:spcPct val="0"/>
              </a:spcBef>
              <a:spcAft>
                <a:spcPct val="0"/>
              </a:spcAft>
              <a:buFont typeface="Arial" panose="020B0604020202020204" pitchFamily="34" charset="0"/>
              <a:defRPr>
                <a:solidFill>
                  <a:sysClr val="windowText" lastClr="000000"/>
                </a:solidFill>
                <a:latin typeface="Arial" panose="020B0604020202020204" pitchFamily="34" charset="0"/>
                <a:ea typeface="幼圆" panose="02010509060101010101" pitchFamily="49" charset="-122"/>
              </a:defRPr>
            </a:lvl7pPr>
            <a:lvl8pPr marL="3429000" indent="-228600" eaLnBrk="0" fontAlgn="base" hangingPunct="0">
              <a:spcBef>
                <a:spcPct val="0"/>
              </a:spcBef>
              <a:spcAft>
                <a:spcPct val="0"/>
              </a:spcAft>
              <a:buFont typeface="Arial" panose="020B0604020202020204" pitchFamily="34" charset="0"/>
              <a:defRPr>
                <a:solidFill>
                  <a:sysClr val="windowText" lastClr="000000"/>
                </a:solidFill>
                <a:latin typeface="Arial" panose="020B0604020202020204" pitchFamily="34" charset="0"/>
                <a:ea typeface="幼圆" panose="02010509060101010101" pitchFamily="49" charset="-122"/>
              </a:defRPr>
            </a:lvl8pPr>
            <a:lvl9pPr marL="3886200" indent="-228600" eaLnBrk="0" fontAlgn="base" hangingPunct="0">
              <a:spcBef>
                <a:spcPct val="0"/>
              </a:spcBef>
              <a:spcAft>
                <a:spcPct val="0"/>
              </a:spcAft>
              <a:buFont typeface="Arial" panose="020B0604020202020204" pitchFamily="34" charset="0"/>
              <a:defRPr>
                <a:solidFill>
                  <a:sysClr val="windowText" lastClr="000000"/>
                </a:solidFill>
                <a:latin typeface="Arial" panose="020B0604020202020204" pitchFamily="34" charset="0"/>
                <a:ea typeface="幼圆" panose="02010509060101010101" pitchFamily="49" charset="-122"/>
              </a:defRPr>
            </a:lvl9pPr>
          </a:lstStyle>
          <a:p>
            <a:pPr algn="ctr" eaLnBrk="1" hangingPunct="1"/>
            <a:r>
              <a:rPr lang="en-US" sz="2000" dirty="0">
                <a:solidFill>
                  <a:sysClr val="window" lastClr="FFFFFF"/>
                </a:solidFill>
                <a:latin typeface="黑体" panose="02010609060101010101" charset="-122"/>
                <a:ea typeface="黑体" panose="02010609060101010101" charset="-122"/>
                <a:cs typeface="黑体" panose="02010609060101010101" charset="-122"/>
              </a:rPr>
              <a:t>1</a:t>
            </a:r>
            <a:endParaRPr lang="zh-CN" altLang="en-US" sz="2000" dirty="0">
              <a:solidFill>
                <a:sysClr val="window" lastClr="FFFFFF"/>
              </a:solidFill>
              <a:latin typeface="黑体" panose="02010609060101010101" charset="-122"/>
              <a:ea typeface="黑体" panose="02010609060101010101" charset="-122"/>
              <a:cs typeface="黑体" panose="02010609060101010101" charset="-122"/>
            </a:endParaRPr>
          </a:p>
        </p:txBody>
      </p:sp>
      <p:sp>
        <p:nvSpPr>
          <p:cNvPr id="33797" name="文本框 29"/>
          <p:cNvSpPr txBox="1">
            <a:spLocks noChangeArrowheads="1"/>
          </p:cNvSpPr>
          <p:nvPr>
            <p:custDataLst>
              <p:tags r:id="rId4"/>
            </p:custDataLst>
          </p:nvPr>
        </p:nvSpPr>
        <p:spPr bwMode="auto">
          <a:xfrm>
            <a:off x="8222540" y="1710722"/>
            <a:ext cx="2925758" cy="1127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normAutofit/>
          </a:bodyPr>
          <a:lstStyle>
            <a:lvl1pPr algn="just">
              <a:lnSpc>
                <a:spcPct val="110000"/>
              </a:lnSpc>
              <a:spcBef>
                <a:spcPts val="600"/>
              </a:spcBef>
              <a:buClr>
                <a:srgbClr val="0F6FC6"/>
              </a:buClr>
              <a:buSzPct val="80000"/>
              <a:buFont typeface="Wingdings" panose="05000000000000000000" pitchFamily="2" charset="2"/>
              <a:buChar char="{"/>
              <a:defRPr sz="2400">
                <a:solidFill>
                  <a:srgbClr val="0F6FC6"/>
                </a:solidFill>
                <a:latin typeface="Arial" panose="020B0604020202020204" pitchFamily="34" charset="0"/>
                <a:ea typeface="黑体" panose="02010609060101010101" charset="-122"/>
              </a:defRPr>
            </a:lvl1pPr>
            <a:lvl2pPr marL="742950" indent="-285750" algn="just">
              <a:lnSpc>
                <a:spcPct val="120000"/>
              </a:lnSpc>
              <a:buClr>
                <a:srgbClr val="DABE8B"/>
              </a:buClr>
              <a:buFont typeface="幼圆" panose="02010509060101010101" pitchFamily="49" charset="-122"/>
              <a:buChar char=" "/>
              <a:defRPr>
                <a:solidFill>
                  <a:sysClr val="windowText" lastClr="000000"/>
                </a:solidFill>
                <a:latin typeface="Arial" panose="020B0604020202020204" pitchFamily="34" charset="0"/>
                <a:ea typeface="黑体" panose="02010609060101010101" charset="-122"/>
              </a:defRPr>
            </a:lvl2pPr>
            <a:lvl3pPr marL="1143000" indent="-228600">
              <a:lnSpc>
                <a:spcPct val="90000"/>
              </a:lnSpc>
              <a:spcBef>
                <a:spcPts val="500"/>
              </a:spcBef>
              <a:buChar char="•"/>
              <a:defRPr sz="2000">
                <a:solidFill>
                  <a:sysClr val="windowText" lastClr="000000"/>
                </a:solidFill>
                <a:latin typeface="Arial" panose="020B0604020202020204" pitchFamily="34" charset="0"/>
                <a:ea typeface="幼圆" panose="02010509060101010101" pitchFamily="49" charset="-122"/>
              </a:defRPr>
            </a:lvl3pPr>
            <a:lvl4pPr marL="1600200" indent="-228600">
              <a:lnSpc>
                <a:spcPct val="90000"/>
              </a:lnSpc>
              <a:spcBef>
                <a:spcPts val="500"/>
              </a:spcBef>
              <a:buChar char="•"/>
              <a:defRPr>
                <a:solidFill>
                  <a:sysClr val="windowText" lastClr="000000"/>
                </a:solidFill>
                <a:latin typeface="Arial" panose="020B0604020202020204" pitchFamily="34" charset="0"/>
                <a:ea typeface="幼圆" panose="02010509060101010101" pitchFamily="49" charset="-122"/>
              </a:defRPr>
            </a:lvl4pPr>
            <a:lvl5pPr marL="2057400" indent="-228600">
              <a:lnSpc>
                <a:spcPct val="90000"/>
              </a:lnSpc>
              <a:spcBef>
                <a:spcPts val="500"/>
              </a:spcBef>
              <a:buChar char="•"/>
              <a:defRPr>
                <a:solidFill>
                  <a:sysClr val="windowText" lastClr="000000"/>
                </a:solidFill>
                <a:latin typeface="Arial" panose="020B0604020202020204" pitchFamily="34" charset="0"/>
                <a:ea typeface="幼圆" panose="02010509060101010101" pitchFamily="49" charset="-122"/>
              </a:defRPr>
            </a:lvl5pPr>
            <a:lvl6pPr marL="2514600" indent="-228600" fontAlgn="base">
              <a:lnSpc>
                <a:spcPct val="90000"/>
              </a:lnSpc>
              <a:spcBef>
                <a:spcPts val="500"/>
              </a:spcBef>
              <a:spcAft>
                <a:spcPct val="0"/>
              </a:spcAft>
              <a:buFont typeface="Arial" panose="020B0604020202020204" pitchFamily="34" charset="0"/>
              <a:buChar char="•"/>
              <a:defRPr>
                <a:solidFill>
                  <a:sysClr val="windowText" lastClr="000000"/>
                </a:solidFill>
                <a:latin typeface="Arial" panose="020B0604020202020204" pitchFamily="34" charset="0"/>
                <a:ea typeface="幼圆" panose="02010509060101010101" pitchFamily="49" charset="-122"/>
              </a:defRPr>
            </a:lvl6pPr>
            <a:lvl7pPr marL="2971800" indent="-228600" fontAlgn="base">
              <a:lnSpc>
                <a:spcPct val="90000"/>
              </a:lnSpc>
              <a:spcBef>
                <a:spcPts val="500"/>
              </a:spcBef>
              <a:spcAft>
                <a:spcPct val="0"/>
              </a:spcAft>
              <a:buFont typeface="Arial" panose="020B0604020202020204" pitchFamily="34" charset="0"/>
              <a:buChar char="•"/>
              <a:defRPr>
                <a:solidFill>
                  <a:sysClr val="windowText" lastClr="000000"/>
                </a:solidFill>
                <a:latin typeface="Arial" panose="020B0604020202020204" pitchFamily="34" charset="0"/>
                <a:ea typeface="幼圆" panose="02010509060101010101" pitchFamily="49" charset="-122"/>
              </a:defRPr>
            </a:lvl7pPr>
            <a:lvl8pPr marL="3429000" indent="-228600" fontAlgn="base">
              <a:lnSpc>
                <a:spcPct val="90000"/>
              </a:lnSpc>
              <a:spcBef>
                <a:spcPts val="500"/>
              </a:spcBef>
              <a:spcAft>
                <a:spcPct val="0"/>
              </a:spcAft>
              <a:buFont typeface="Arial" panose="020B0604020202020204" pitchFamily="34" charset="0"/>
              <a:buChar char="•"/>
              <a:defRPr>
                <a:solidFill>
                  <a:sysClr val="windowText" lastClr="000000"/>
                </a:solidFill>
                <a:latin typeface="Arial" panose="020B0604020202020204" pitchFamily="34" charset="0"/>
                <a:ea typeface="幼圆" panose="02010509060101010101" pitchFamily="49" charset="-122"/>
              </a:defRPr>
            </a:lvl8pPr>
            <a:lvl9pPr marL="3886200" indent="-228600" fontAlgn="base">
              <a:lnSpc>
                <a:spcPct val="90000"/>
              </a:lnSpc>
              <a:spcBef>
                <a:spcPts val="500"/>
              </a:spcBef>
              <a:spcAft>
                <a:spcPct val="0"/>
              </a:spcAft>
              <a:buFont typeface="Arial" panose="020B0604020202020204" pitchFamily="34" charset="0"/>
              <a:buChar char="•"/>
              <a:defRPr>
                <a:solidFill>
                  <a:sysClr val="windowText" lastClr="000000"/>
                </a:solidFill>
                <a:latin typeface="Arial" panose="020B0604020202020204" pitchFamily="34" charset="0"/>
                <a:ea typeface="幼圆" panose="02010509060101010101" pitchFamily="49" charset="-122"/>
              </a:defRPr>
            </a:lvl9pPr>
          </a:lstStyle>
          <a:p>
            <a:pPr algn="l">
              <a:lnSpc>
                <a:spcPct val="130000"/>
              </a:lnSpc>
              <a:spcBef>
                <a:spcPct val="0"/>
              </a:spcBef>
              <a:buClrTx/>
              <a:buSzTx/>
              <a:buNone/>
            </a:pPr>
            <a:r>
              <a:rPr lang="da-DK" altLang="zh-CN" sz="1600">
                <a:solidFill>
                  <a:sysClr val="windowText" lastClr="000000"/>
                </a:solidFill>
                <a:latin typeface="黑体" panose="02010609060101010101" charset="-122"/>
                <a:ea typeface="+mn-ea"/>
                <a:cs typeface="黑体" panose="02010609060101010101" charset="-122"/>
              </a:rPr>
              <a:t>准备调查问卷，小组讨论问卷结构和内容。</a:t>
            </a:r>
            <a:endParaRPr lang="da-DK" altLang="zh-CN" sz="1600">
              <a:solidFill>
                <a:sysClr val="windowText" lastClr="000000"/>
              </a:solidFill>
              <a:latin typeface="黑体" panose="02010609060101010101" charset="-122"/>
              <a:ea typeface="+mn-ea"/>
              <a:cs typeface="黑体" panose="02010609060101010101" charset="-122"/>
            </a:endParaRPr>
          </a:p>
        </p:txBody>
      </p:sp>
      <p:sp>
        <p:nvSpPr>
          <p:cNvPr id="33800" name="任意多边形 25"/>
          <p:cNvSpPr/>
          <p:nvPr>
            <p:custDataLst>
              <p:tags r:id="rId5"/>
            </p:custDataLst>
          </p:nvPr>
        </p:nvSpPr>
        <p:spPr bwMode="auto">
          <a:xfrm rot="1800000">
            <a:off x="6049674" y="2169568"/>
            <a:ext cx="906054" cy="355772"/>
          </a:xfrm>
          <a:custGeom>
            <a:avLst/>
            <a:gdLst>
              <a:gd name="T0" fmla="*/ 1213505 w 1391850"/>
              <a:gd name="T1" fmla="*/ 0 h 696292"/>
              <a:gd name="T2" fmla="*/ 1391850 w 1391850"/>
              <a:gd name="T3" fmla="*/ 680523 h 696292"/>
              <a:gd name="T4" fmla="*/ 664395 w 1391850"/>
              <a:gd name="T5" fmla="*/ 679784 h 696292"/>
              <a:gd name="T6" fmla="*/ 810270 w 1391850"/>
              <a:gd name="T7" fmla="*/ 476062 h 696292"/>
              <a:gd name="T8" fmla="*/ 0 w 1391850"/>
              <a:gd name="T9" fmla="*/ 696292 h 696292"/>
              <a:gd name="T10" fmla="*/ 1084978 w 1391850"/>
              <a:gd name="T11" fmla="*/ 149640 h 696292"/>
              <a:gd name="T12" fmla="*/ 1213505 w 1391850"/>
              <a:gd name="T13" fmla="*/ 0 h 696292"/>
            </a:gdLst>
            <a:ahLst/>
            <a:cxnLst>
              <a:cxn ang="0">
                <a:pos x="T0" y="T1"/>
              </a:cxn>
              <a:cxn ang="0">
                <a:pos x="T2" y="T3"/>
              </a:cxn>
              <a:cxn ang="0">
                <a:pos x="T4" y="T5"/>
              </a:cxn>
              <a:cxn ang="0">
                <a:pos x="T6" y="T7"/>
              </a:cxn>
              <a:cxn ang="0">
                <a:pos x="T8" y="T9"/>
              </a:cxn>
              <a:cxn ang="0">
                <a:pos x="T10" y="T11"/>
              </a:cxn>
              <a:cxn ang="0">
                <a:pos x="T12" y="T13"/>
              </a:cxn>
            </a:cxnLst>
            <a:rect l="0" t="0" r="r" b="b"/>
            <a:pathLst>
              <a:path w="1391850" h="696292">
                <a:moveTo>
                  <a:pt x="1213505" y="0"/>
                </a:moveTo>
                <a:lnTo>
                  <a:pt x="1391850" y="680523"/>
                </a:lnTo>
                <a:lnTo>
                  <a:pt x="664395" y="679784"/>
                </a:lnTo>
                <a:lnTo>
                  <a:pt x="810270" y="476062"/>
                </a:lnTo>
                <a:cubicBezTo>
                  <a:pt x="711564" y="424684"/>
                  <a:pt x="364296" y="301346"/>
                  <a:pt x="0" y="696292"/>
                </a:cubicBezTo>
                <a:cubicBezTo>
                  <a:pt x="100779" y="106417"/>
                  <a:pt x="733669" y="-15667"/>
                  <a:pt x="1084978" y="149640"/>
                </a:cubicBezTo>
                <a:lnTo>
                  <a:pt x="1213505" y="0"/>
                </a:lnTo>
                <a:close/>
              </a:path>
            </a:pathLst>
          </a:custGeom>
          <a:solidFill>
            <a:srgbClr val="4472C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lang="zh-CN" altLang="en-US" sz="2800">
              <a:cs typeface="黑体" panose="02010609060101010101" charset="-122"/>
            </a:endParaRPr>
          </a:p>
        </p:txBody>
      </p:sp>
      <p:sp>
        <p:nvSpPr>
          <p:cNvPr id="33799" name="任意多边形 24"/>
          <p:cNvSpPr/>
          <p:nvPr>
            <p:custDataLst>
              <p:tags r:id="rId6"/>
            </p:custDataLst>
          </p:nvPr>
        </p:nvSpPr>
        <p:spPr bwMode="auto">
          <a:xfrm rot="5400000">
            <a:off x="6721318" y="3331644"/>
            <a:ext cx="906054" cy="357435"/>
          </a:xfrm>
          <a:custGeom>
            <a:avLst/>
            <a:gdLst>
              <a:gd name="T0" fmla="*/ 1213505 w 1391850"/>
              <a:gd name="T1" fmla="*/ 0 h 696292"/>
              <a:gd name="T2" fmla="*/ 1391850 w 1391850"/>
              <a:gd name="T3" fmla="*/ 680523 h 696292"/>
              <a:gd name="T4" fmla="*/ 664395 w 1391850"/>
              <a:gd name="T5" fmla="*/ 679784 h 696292"/>
              <a:gd name="T6" fmla="*/ 810270 w 1391850"/>
              <a:gd name="T7" fmla="*/ 476062 h 696292"/>
              <a:gd name="T8" fmla="*/ 0 w 1391850"/>
              <a:gd name="T9" fmla="*/ 696292 h 696292"/>
              <a:gd name="T10" fmla="*/ 1084978 w 1391850"/>
              <a:gd name="T11" fmla="*/ 149640 h 696292"/>
              <a:gd name="T12" fmla="*/ 1213505 w 1391850"/>
              <a:gd name="T13" fmla="*/ 0 h 696292"/>
            </a:gdLst>
            <a:ahLst/>
            <a:cxnLst>
              <a:cxn ang="0">
                <a:pos x="T0" y="T1"/>
              </a:cxn>
              <a:cxn ang="0">
                <a:pos x="T2" y="T3"/>
              </a:cxn>
              <a:cxn ang="0">
                <a:pos x="T4" y="T5"/>
              </a:cxn>
              <a:cxn ang="0">
                <a:pos x="T6" y="T7"/>
              </a:cxn>
              <a:cxn ang="0">
                <a:pos x="T8" y="T9"/>
              </a:cxn>
              <a:cxn ang="0">
                <a:pos x="T10" y="T11"/>
              </a:cxn>
              <a:cxn ang="0">
                <a:pos x="T12" y="T13"/>
              </a:cxn>
            </a:cxnLst>
            <a:rect l="0" t="0" r="r" b="b"/>
            <a:pathLst>
              <a:path w="1391850" h="696292">
                <a:moveTo>
                  <a:pt x="1213505" y="0"/>
                </a:moveTo>
                <a:lnTo>
                  <a:pt x="1391850" y="680523"/>
                </a:lnTo>
                <a:lnTo>
                  <a:pt x="664395" y="679784"/>
                </a:lnTo>
                <a:lnTo>
                  <a:pt x="810270" y="476062"/>
                </a:lnTo>
                <a:cubicBezTo>
                  <a:pt x="711564" y="424684"/>
                  <a:pt x="364296" y="301346"/>
                  <a:pt x="0" y="696292"/>
                </a:cubicBezTo>
                <a:cubicBezTo>
                  <a:pt x="100779" y="106417"/>
                  <a:pt x="733669" y="-15667"/>
                  <a:pt x="1084978" y="149640"/>
                </a:cubicBezTo>
                <a:lnTo>
                  <a:pt x="1213505" y="0"/>
                </a:lnTo>
                <a:close/>
              </a:path>
            </a:pathLst>
          </a:custGeom>
          <a:solidFill>
            <a:srgbClr val="ED7D3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lang="zh-CN" altLang="en-US" sz="2800">
              <a:cs typeface="黑体" panose="02010609060101010101" charset="-122"/>
            </a:endParaRPr>
          </a:p>
        </p:txBody>
      </p:sp>
      <p:cxnSp>
        <p:nvCxnSpPr>
          <p:cNvPr id="33804" name="直接连接符 49"/>
          <p:cNvCxnSpPr>
            <a:cxnSpLocks noChangeShapeType="1"/>
          </p:cNvCxnSpPr>
          <p:nvPr>
            <p:custDataLst>
              <p:tags r:id="rId7"/>
            </p:custDataLst>
          </p:nvPr>
        </p:nvCxnSpPr>
        <p:spPr bwMode="auto">
          <a:xfrm>
            <a:off x="7452811" y="3521168"/>
            <a:ext cx="585195" cy="0"/>
          </a:xfrm>
          <a:prstGeom prst="line">
            <a:avLst/>
          </a:prstGeom>
          <a:noFill/>
          <a:ln w="3175" cmpd="sng">
            <a:solidFill>
              <a:sysClr val="window" lastClr="FFFFFF">
                <a:lumMod val="75000"/>
              </a:sysClr>
            </a:solidFill>
            <a:prstDash val="dash"/>
            <a:round/>
          </a:ln>
          <a:extLst>
            <a:ext uri="{909E8E84-426E-40DD-AFC4-6F175D3DCCD1}">
              <a14:hiddenFill xmlns:a14="http://schemas.microsoft.com/office/drawing/2010/main">
                <a:noFill/>
              </a14:hiddenFill>
            </a:ext>
          </a:extLst>
        </p:spPr>
      </p:cxnSp>
      <p:sp>
        <p:nvSpPr>
          <p:cNvPr id="33805" name="椭圆 50"/>
          <p:cNvSpPr>
            <a:spLocks noChangeArrowheads="1"/>
          </p:cNvSpPr>
          <p:nvPr>
            <p:custDataLst>
              <p:tags r:id="rId8"/>
            </p:custDataLst>
          </p:nvPr>
        </p:nvSpPr>
        <p:spPr bwMode="auto">
          <a:xfrm>
            <a:off x="8117805" y="3354919"/>
            <a:ext cx="330834" cy="330835"/>
          </a:xfrm>
          <a:prstGeom prst="ellipse">
            <a:avLst/>
          </a:prstGeom>
          <a:solidFill>
            <a:srgbClr val="ED7D31"/>
          </a:solidFill>
          <a:ln>
            <a:noFill/>
          </a:ln>
          <a:extLst>
            <a:ext uri="{91240B29-F687-4F45-9708-019B960494DF}">
              <a14:hiddenLine xmlns:a14="http://schemas.microsoft.com/office/drawing/2010/main" w="9525">
                <a:solidFill>
                  <a:srgbClr val="000000"/>
                </a:solidFill>
                <a:round/>
              </a14:hiddenLine>
            </a:ext>
          </a:extLst>
        </p:spPr>
        <p:txBody>
          <a:bodyPr lIns="0" tIns="0" rIns="0" bIns="0" anchor="ctr"/>
          <a:lstStyle>
            <a:lvl1pPr>
              <a:defRPr>
                <a:solidFill>
                  <a:sysClr val="windowText" lastClr="000000"/>
                </a:solidFill>
                <a:latin typeface="Arial" panose="020B0604020202020204" pitchFamily="34" charset="0"/>
                <a:ea typeface="幼圆" panose="02010509060101010101" pitchFamily="49" charset="-122"/>
              </a:defRPr>
            </a:lvl1pPr>
            <a:lvl2pPr marL="742950" indent="-285750">
              <a:defRPr>
                <a:solidFill>
                  <a:sysClr val="windowText" lastClr="000000"/>
                </a:solidFill>
                <a:latin typeface="Arial" panose="020B0604020202020204" pitchFamily="34" charset="0"/>
                <a:ea typeface="幼圆" panose="02010509060101010101" pitchFamily="49" charset="-122"/>
              </a:defRPr>
            </a:lvl2pPr>
            <a:lvl3pPr marL="1143000" indent="-228600">
              <a:defRPr>
                <a:solidFill>
                  <a:sysClr val="windowText" lastClr="000000"/>
                </a:solidFill>
                <a:latin typeface="Arial" panose="020B0604020202020204" pitchFamily="34" charset="0"/>
                <a:ea typeface="幼圆" panose="02010509060101010101" pitchFamily="49" charset="-122"/>
              </a:defRPr>
            </a:lvl3pPr>
            <a:lvl4pPr marL="1600200" indent="-228600">
              <a:defRPr>
                <a:solidFill>
                  <a:sysClr val="windowText" lastClr="000000"/>
                </a:solidFill>
                <a:latin typeface="Arial" panose="020B0604020202020204" pitchFamily="34" charset="0"/>
                <a:ea typeface="幼圆" panose="02010509060101010101" pitchFamily="49" charset="-122"/>
              </a:defRPr>
            </a:lvl4pPr>
            <a:lvl5pPr marL="2057400" indent="-228600">
              <a:defRPr>
                <a:solidFill>
                  <a:sysClr val="windowText" lastClr="000000"/>
                </a:solidFill>
                <a:latin typeface="Arial" panose="020B0604020202020204" pitchFamily="34" charset="0"/>
                <a:ea typeface="幼圆" panose="02010509060101010101" pitchFamily="49" charset="-122"/>
              </a:defRPr>
            </a:lvl5pPr>
            <a:lvl6pPr marL="2514600" indent="-228600" eaLnBrk="0" fontAlgn="base" hangingPunct="0">
              <a:spcBef>
                <a:spcPct val="0"/>
              </a:spcBef>
              <a:spcAft>
                <a:spcPct val="0"/>
              </a:spcAft>
              <a:buFont typeface="Arial" panose="020B0604020202020204" pitchFamily="34" charset="0"/>
              <a:defRPr>
                <a:solidFill>
                  <a:sysClr val="windowText" lastClr="000000"/>
                </a:solidFill>
                <a:latin typeface="Arial" panose="020B0604020202020204" pitchFamily="34" charset="0"/>
                <a:ea typeface="幼圆" panose="02010509060101010101" pitchFamily="49" charset="-122"/>
              </a:defRPr>
            </a:lvl6pPr>
            <a:lvl7pPr marL="2971800" indent="-228600" eaLnBrk="0" fontAlgn="base" hangingPunct="0">
              <a:spcBef>
                <a:spcPct val="0"/>
              </a:spcBef>
              <a:spcAft>
                <a:spcPct val="0"/>
              </a:spcAft>
              <a:buFont typeface="Arial" panose="020B0604020202020204" pitchFamily="34" charset="0"/>
              <a:defRPr>
                <a:solidFill>
                  <a:sysClr val="windowText" lastClr="000000"/>
                </a:solidFill>
                <a:latin typeface="Arial" panose="020B0604020202020204" pitchFamily="34" charset="0"/>
                <a:ea typeface="幼圆" panose="02010509060101010101" pitchFamily="49" charset="-122"/>
              </a:defRPr>
            </a:lvl7pPr>
            <a:lvl8pPr marL="3429000" indent="-228600" eaLnBrk="0" fontAlgn="base" hangingPunct="0">
              <a:spcBef>
                <a:spcPct val="0"/>
              </a:spcBef>
              <a:spcAft>
                <a:spcPct val="0"/>
              </a:spcAft>
              <a:buFont typeface="Arial" panose="020B0604020202020204" pitchFamily="34" charset="0"/>
              <a:defRPr>
                <a:solidFill>
                  <a:sysClr val="windowText" lastClr="000000"/>
                </a:solidFill>
                <a:latin typeface="Arial" panose="020B0604020202020204" pitchFamily="34" charset="0"/>
                <a:ea typeface="幼圆" panose="02010509060101010101" pitchFamily="49" charset="-122"/>
              </a:defRPr>
            </a:lvl8pPr>
            <a:lvl9pPr marL="3886200" indent="-228600" eaLnBrk="0" fontAlgn="base" hangingPunct="0">
              <a:spcBef>
                <a:spcPct val="0"/>
              </a:spcBef>
              <a:spcAft>
                <a:spcPct val="0"/>
              </a:spcAft>
              <a:buFont typeface="Arial" panose="020B0604020202020204" pitchFamily="34" charset="0"/>
              <a:defRPr>
                <a:solidFill>
                  <a:sysClr val="windowText" lastClr="000000"/>
                </a:solidFill>
                <a:latin typeface="Arial" panose="020B0604020202020204" pitchFamily="34" charset="0"/>
                <a:ea typeface="幼圆" panose="02010509060101010101" pitchFamily="49" charset="-122"/>
              </a:defRPr>
            </a:lvl9pPr>
          </a:lstStyle>
          <a:p>
            <a:pPr algn="ctr" eaLnBrk="1" hangingPunct="1"/>
            <a:r>
              <a:rPr lang="en-US" sz="2000" dirty="0">
                <a:solidFill>
                  <a:sysClr val="window" lastClr="FFFFFF"/>
                </a:solidFill>
                <a:latin typeface="黑体" panose="02010609060101010101" charset="-122"/>
                <a:ea typeface="黑体" panose="02010609060101010101" charset="-122"/>
                <a:cs typeface="黑体" panose="02010609060101010101" charset="-122"/>
              </a:rPr>
              <a:t>2</a:t>
            </a:r>
            <a:endParaRPr lang="zh-CN" altLang="en-US" sz="2000" dirty="0">
              <a:solidFill>
                <a:sysClr val="window" lastClr="FFFFFF"/>
              </a:solidFill>
              <a:latin typeface="黑体" panose="02010609060101010101" charset="-122"/>
              <a:ea typeface="黑体" panose="02010609060101010101" charset="-122"/>
              <a:cs typeface="黑体" panose="02010609060101010101" charset="-122"/>
            </a:endParaRPr>
          </a:p>
        </p:txBody>
      </p:sp>
      <p:sp>
        <p:nvSpPr>
          <p:cNvPr id="33806" name="文本框 29"/>
          <p:cNvSpPr txBox="1">
            <a:spLocks noChangeArrowheads="1"/>
          </p:cNvSpPr>
          <p:nvPr>
            <p:custDataLst>
              <p:tags r:id="rId9"/>
            </p:custDataLst>
          </p:nvPr>
        </p:nvSpPr>
        <p:spPr bwMode="auto">
          <a:xfrm>
            <a:off x="8691245" y="2947670"/>
            <a:ext cx="2626995" cy="1127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normAutofit/>
          </a:bodyPr>
          <a:lstStyle>
            <a:lvl1pPr algn="just">
              <a:lnSpc>
                <a:spcPct val="110000"/>
              </a:lnSpc>
              <a:spcBef>
                <a:spcPts val="600"/>
              </a:spcBef>
              <a:buClr>
                <a:srgbClr val="0F6FC6"/>
              </a:buClr>
              <a:buSzPct val="80000"/>
              <a:buFont typeface="Wingdings" panose="05000000000000000000" pitchFamily="2" charset="2"/>
              <a:buChar char="{"/>
              <a:defRPr sz="2400">
                <a:solidFill>
                  <a:srgbClr val="0F6FC6"/>
                </a:solidFill>
                <a:latin typeface="Arial" panose="020B0604020202020204" pitchFamily="34" charset="0"/>
                <a:ea typeface="黑体" panose="02010609060101010101" charset="-122"/>
              </a:defRPr>
            </a:lvl1pPr>
            <a:lvl2pPr marL="742950" indent="-285750" algn="just">
              <a:lnSpc>
                <a:spcPct val="120000"/>
              </a:lnSpc>
              <a:buClr>
                <a:srgbClr val="DABE8B"/>
              </a:buClr>
              <a:buFont typeface="幼圆" panose="02010509060101010101" pitchFamily="49" charset="-122"/>
              <a:buChar char=" "/>
              <a:defRPr>
                <a:solidFill>
                  <a:sysClr val="windowText" lastClr="000000"/>
                </a:solidFill>
                <a:latin typeface="Arial" panose="020B0604020202020204" pitchFamily="34" charset="0"/>
                <a:ea typeface="黑体" panose="02010609060101010101" charset="-122"/>
              </a:defRPr>
            </a:lvl2pPr>
            <a:lvl3pPr marL="1143000" indent="-228600">
              <a:lnSpc>
                <a:spcPct val="90000"/>
              </a:lnSpc>
              <a:spcBef>
                <a:spcPts val="500"/>
              </a:spcBef>
              <a:buChar char="•"/>
              <a:defRPr sz="2000">
                <a:solidFill>
                  <a:sysClr val="windowText" lastClr="000000"/>
                </a:solidFill>
                <a:latin typeface="Arial" panose="020B0604020202020204" pitchFamily="34" charset="0"/>
                <a:ea typeface="幼圆" panose="02010509060101010101" pitchFamily="49" charset="-122"/>
              </a:defRPr>
            </a:lvl3pPr>
            <a:lvl4pPr marL="1600200" indent="-228600">
              <a:lnSpc>
                <a:spcPct val="90000"/>
              </a:lnSpc>
              <a:spcBef>
                <a:spcPts val="500"/>
              </a:spcBef>
              <a:buChar char="•"/>
              <a:defRPr>
                <a:solidFill>
                  <a:sysClr val="windowText" lastClr="000000"/>
                </a:solidFill>
                <a:latin typeface="Arial" panose="020B0604020202020204" pitchFamily="34" charset="0"/>
                <a:ea typeface="幼圆" panose="02010509060101010101" pitchFamily="49" charset="-122"/>
              </a:defRPr>
            </a:lvl4pPr>
            <a:lvl5pPr marL="2057400" indent="-228600">
              <a:lnSpc>
                <a:spcPct val="90000"/>
              </a:lnSpc>
              <a:spcBef>
                <a:spcPts val="500"/>
              </a:spcBef>
              <a:buChar char="•"/>
              <a:defRPr>
                <a:solidFill>
                  <a:sysClr val="windowText" lastClr="000000"/>
                </a:solidFill>
                <a:latin typeface="Arial" panose="020B0604020202020204" pitchFamily="34" charset="0"/>
                <a:ea typeface="幼圆" panose="02010509060101010101" pitchFamily="49" charset="-122"/>
              </a:defRPr>
            </a:lvl5pPr>
            <a:lvl6pPr marL="2514600" indent="-228600" fontAlgn="base">
              <a:lnSpc>
                <a:spcPct val="90000"/>
              </a:lnSpc>
              <a:spcBef>
                <a:spcPts val="500"/>
              </a:spcBef>
              <a:spcAft>
                <a:spcPct val="0"/>
              </a:spcAft>
              <a:buFont typeface="Arial" panose="020B0604020202020204" pitchFamily="34" charset="0"/>
              <a:buChar char="•"/>
              <a:defRPr>
                <a:solidFill>
                  <a:sysClr val="windowText" lastClr="000000"/>
                </a:solidFill>
                <a:latin typeface="Arial" panose="020B0604020202020204" pitchFamily="34" charset="0"/>
                <a:ea typeface="幼圆" panose="02010509060101010101" pitchFamily="49" charset="-122"/>
              </a:defRPr>
            </a:lvl6pPr>
            <a:lvl7pPr marL="2971800" indent="-228600" fontAlgn="base">
              <a:lnSpc>
                <a:spcPct val="90000"/>
              </a:lnSpc>
              <a:spcBef>
                <a:spcPts val="500"/>
              </a:spcBef>
              <a:spcAft>
                <a:spcPct val="0"/>
              </a:spcAft>
              <a:buFont typeface="Arial" panose="020B0604020202020204" pitchFamily="34" charset="0"/>
              <a:buChar char="•"/>
              <a:defRPr>
                <a:solidFill>
                  <a:sysClr val="windowText" lastClr="000000"/>
                </a:solidFill>
                <a:latin typeface="Arial" panose="020B0604020202020204" pitchFamily="34" charset="0"/>
                <a:ea typeface="幼圆" panose="02010509060101010101" pitchFamily="49" charset="-122"/>
              </a:defRPr>
            </a:lvl7pPr>
            <a:lvl8pPr marL="3429000" indent="-228600" fontAlgn="base">
              <a:lnSpc>
                <a:spcPct val="90000"/>
              </a:lnSpc>
              <a:spcBef>
                <a:spcPts val="500"/>
              </a:spcBef>
              <a:spcAft>
                <a:spcPct val="0"/>
              </a:spcAft>
              <a:buFont typeface="Arial" panose="020B0604020202020204" pitchFamily="34" charset="0"/>
              <a:buChar char="•"/>
              <a:defRPr>
                <a:solidFill>
                  <a:sysClr val="windowText" lastClr="000000"/>
                </a:solidFill>
                <a:latin typeface="Arial" panose="020B0604020202020204" pitchFamily="34" charset="0"/>
                <a:ea typeface="幼圆" panose="02010509060101010101" pitchFamily="49" charset="-122"/>
              </a:defRPr>
            </a:lvl8pPr>
            <a:lvl9pPr marL="3886200" indent="-228600" fontAlgn="base">
              <a:lnSpc>
                <a:spcPct val="90000"/>
              </a:lnSpc>
              <a:spcBef>
                <a:spcPts val="500"/>
              </a:spcBef>
              <a:spcAft>
                <a:spcPct val="0"/>
              </a:spcAft>
              <a:buFont typeface="Arial" panose="020B0604020202020204" pitchFamily="34" charset="0"/>
              <a:buChar char="•"/>
              <a:defRPr>
                <a:solidFill>
                  <a:sysClr val="windowText" lastClr="000000"/>
                </a:solidFill>
                <a:latin typeface="Arial" panose="020B0604020202020204" pitchFamily="34" charset="0"/>
                <a:ea typeface="幼圆" panose="02010509060101010101" pitchFamily="49" charset="-122"/>
              </a:defRPr>
            </a:lvl9pPr>
          </a:lstStyle>
          <a:p>
            <a:pPr algn="l">
              <a:lnSpc>
                <a:spcPct val="130000"/>
              </a:lnSpc>
              <a:spcBef>
                <a:spcPct val="0"/>
              </a:spcBef>
              <a:buClrTx/>
              <a:buSzTx/>
              <a:buNone/>
            </a:pPr>
            <a:r>
              <a:rPr lang="da-DK" altLang="zh-CN" sz="1600">
                <a:solidFill>
                  <a:sysClr val="windowText" lastClr="000000"/>
                </a:solidFill>
                <a:latin typeface="黑体" panose="02010609060101010101" charset="-122"/>
                <a:ea typeface="+mn-ea"/>
                <a:cs typeface="黑体" panose="02010609060101010101" charset="-122"/>
              </a:rPr>
              <a:t>利用休息日在校内和校外展开调查。</a:t>
            </a:r>
            <a:endParaRPr lang="da-DK" altLang="zh-CN" sz="1600">
              <a:solidFill>
                <a:sysClr val="windowText" lastClr="000000"/>
              </a:solidFill>
              <a:latin typeface="黑体" panose="02010609060101010101" charset="-122"/>
              <a:ea typeface="+mn-ea"/>
              <a:cs typeface="黑体" panose="02010609060101010101" charset="-122"/>
            </a:endParaRPr>
          </a:p>
        </p:txBody>
      </p:sp>
      <p:sp>
        <p:nvSpPr>
          <p:cNvPr id="33798" name="任意多边形 27"/>
          <p:cNvSpPr/>
          <p:nvPr>
            <p:custDataLst>
              <p:tags r:id="rId10"/>
            </p:custDataLst>
          </p:nvPr>
        </p:nvSpPr>
        <p:spPr bwMode="auto">
          <a:xfrm rot="9000000">
            <a:off x="6049674" y="4495384"/>
            <a:ext cx="906054" cy="357435"/>
          </a:xfrm>
          <a:custGeom>
            <a:avLst/>
            <a:gdLst>
              <a:gd name="T0" fmla="*/ 1213505 w 1391850"/>
              <a:gd name="T1" fmla="*/ 0 h 696292"/>
              <a:gd name="T2" fmla="*/ 1391850 w 1391850"/>
              <a:gd name="T3" fmla="*/ 680523 h 696292"/>
              <a:gd name="T4" fmla="*/ 664395 w 1391850"/>
              <a:gd name="T5" fmla="*/ 679784 h 696292"/>
              <a:gd name="T6" fmla="*/ 810270 w 1391850"/>
              <a:gd name="T7" fmla="*/ 476062 h 696292"/>
              <a:gd name="T8" fmla="*/ 0 w 1391850"/>
              <a:gd name="T9" fmla="*/ 696292 h 696292"/>
              <a:gd name="T10" fmla="*/ 1084978 w 1391850"/>
              <a:gd name="T11" fmla="*/ 149640 h 696292"/>
              <a:gd name="T12" fmla="*/ 1213505 w 1391850"/>
              <a:gd name="T13" fmla="*/ 0 h 696292"/>
            </a:gdLst>
            <a:ahLst/>
            <a:cxnLst>
              <a:cxn ang="0">
                <a:pos x="T0" y="T1"/>
              </a:cxn>
              <a:cxn ang="0">
                <a:pos x="T2" y="T3"/>
              </a:cxn>
              <a:cxn ang="0">
                <a:pos x="T4" y="T5"/>
              </a:cxn>
              <a:cxn ang="0">
                <a:pos x="T6" y="T7"/>
              </a:cxn>
              <a:cxn ang="0">
                <a:pos x="T8" y="T9"/>
              </a:cxn>
              <a:cxn ang="0">
                <a:pos x="T10" y="T11"/>
              </a:cxn>
              <a:cxn ang="0">
                <a:pos x="T12" y="T13"/>
              </a:cxn>
            </a:cxnLst>
            <a:rect l="0" t="0" r="r" b="b"/>
            <a:pathLst>
              <a:path w="1391850" h="696292">
                <a:moveTo>
                  <a:pt x="1213505" y="0"/>
                </a:moveTo>
                <a:lnTo>
                  <a:pt x="1391850" y="680523"/>
                </a:lnTo>
                <a:lnTo>
                  <a:pt x="664395" y="679784"/>
                </a:lnTo>
                <a:lnTo>
                  <a:pt x="810270" y="476062"/>
                </a:lnTo>
                <a:cubicBezTo>
                  <a:pt x="711564" y="424684"/>
                  <a:pt x="364296" y="301346"/>
                  <a:pt x="0" y="696292"/>
                </a:cubicBezTo>
                <a:cubicBezTo>
                  <a:pt x="100779" y="106417"/>
                  <a:pt x="733669" y="-15667"/>
                  <a:pt x="1084978" y="149640"/>
                </a:cubicBezTo>
                <a:lnTo>
                  <a:pt x="1213505" y="0"/>
                </a:lnTo>
                <a:close/>
              </a:path>
            </a:pathLst>
          </a:custGeom>
          <a:solidFill>
            <a:srgbClr val="4472C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lang="zh-CN" altLang="en-US" sz="2800">
              <a:cs typeface="黑体" panose="02010609060101010101" charset="-122"/>
            </a:endParaRPr>
          </a:p>
        </p:txBody>
      </p:sp>
      <p:cxnSp>
        <p:nvCxnSpPr>
          <p:cNvPr id="33807" name="直接连接符 53"/>
          <p:cNvCxnSpPr>
            <a:cxnSpLocks noChangeShapeType="1"/>
          </p:cNvCxnSpPr>
          <p:nvPr>
            <p:custDataLst>
              <p:tags r:id="rId11"/>
            </p:custDataLst>
          </p:nvPr>
        </p:nvCxnSpPr>
        <p:spPr bwMode="auto">
          <a:xfrm>
            <a:off x="6747918" y="4846168"/>
            <a:ext cx="585195" cy="0"/>
          </a:xfrm>
          <a:prstGeom prst="line">
            <a:avLst/>
          </a:prstGeom>
          <a:noFill/>
          <a:ln w="3175" cmpd="sng">
            <a:solidFill>
              <a:sysClr val="window" lastClr="FFFFFF">
                <a:lumMod val="75000"/>
              </a:sysClr>
            </a:solidFill>
            <a:prstDash val="dash"/>
            <a:round/>
          </a:ln>
          <a:extLst>
            <a:ext uri="{909E8E84-426E-40DD-AFC4-6F175D3DCCD1}">
              <a14:hiddenFill xmlns:a14="http://schemas.microsoft.com/office/drawing/2010/main">
                <a:noFill/>
              </a14:hiddenFill>
            </a:ext>
          </a:extLst>
        </p:spPr>
      </p:cxnSp>
      <p:sp>
        <p:nvSpPr>
          <p:cNvPr id="33808" name="椭圆 54"/>
          <p:cNvSpPr>
            <a:spLocks noChangeArrowheads="1"/>
          </p:cNvSpPr>
          <p:nvPr>
            <p:custDataLst>
              <p:tags r:id="rId12"/>
            </p:custDataLst>
          </p:nvPr>
        </p:nvSpPr>
        <p:spPr bwMode="auto">
          <a:xfrm>
            <a:off x="7412912" y="4679920"/>
            <a:ext cx="330834" cy="330834"/>
          </a:xfrm>
          <a:prstGeom prst="ellipse">
            <a:avLst/>
          </a:prstGeom>
          <a:solidFill>
            <a:srgbClr val="4472C4"/>
          </a:solidFill>
          <a:ln>
            <a:noFill/>
          </a:ln>
          <a:extLst>
            <a:ext uri="{91240B29-F687-4F45-9708-019B960494DF}">
              <a14:hiddenLine xmlns:a14="http://schemas.microsoft.com/office/drawing/2010/main" w="9525">
                <a:solidFill>
                  <a:srgbClr val="000000"/>
                </a:solidFill>
                <a:round/>
              </a14:hiddenLine>
            </a:ext>
          </a:extLst>
        </p:spPr>
        <p:txBody>
          <a:bodyPr lIns="0" tIns="0" rIns="0" bIns="0" anchor="ctr"/>
          <a:lstStyle>
            <a:lvl1pPr>
              <a:defRPr>
                <a:solidFill>
                  <a:sysClr val="windowText" lastClr="000000"/>
                </a:solidFill>
                <a:latin typeface="Arial" panose="020B0604020202020204" pitchFamily="34" charset="0"/>
                <a:ea typeface="幼圆" panose="02010509060101010101" pitchFamily="49" charset="-122"/>
              </a:defRPr>
            </a:lvl1pPr>
            <a:lvl2pPr marL="742950" indent="-285750">
              <a:defRPr>
                <a:solidFill>
                  <a:sysClr val="windowText" lastClr="000000"/>
                </a:solidFill>
                <a:latin typeface="Arial" panose="020B0604020202020204" pitchFamily="34" charset="0"/>
                <a:ea typeface="幼圆" panose="02010509060101010101" pitchFamily="49" charset="-122"/>
              </a:defRPr>
            </a:lvl2pPr>
            <a:lvl3pPr marL="1143000" indent="-228600">
              <a:defRPr>
                <a:solidFill>
                  <a:sysClr val="windowText" lastClr="000000"/>
                </a:solidFill>
                <a:latin typeface="Arial" panose="020B0604020202020204" pitchFamily="34" charset="0"/>
                <a:ea typeface="幼圆" panose="02010509060101010101" pitchFamily="49" charset="-122"/>
              </a:defRPr>
            </a:lvl3pPr>
            <a:lvl4pPr marL="1600200" indent="-228600">
              <a:defRPr>
                <a:solidFill>
                  <a:sysClr val="windowText" lastClr="000000"/>
                </a:solidFill>
                <a:latin typeface="Arial" panose="020B0604020202020204" pitchFamily="34" charset="0"/>
                <a:ea typeface="幼圆" panose="02010509060101010101" pitchFamily="49" charset="-122"/>
              </a:defRPr>
            </a:lvl4pPr>
            <a:lvl5pPr marL="2057400" indent="-228600">
              <a:defRPr>
                <a:solidFill>
                  <a:sysClr val="windowText" lastClr="000000"/>
                </a:solidFill>
                <a:latin typeface="Arial" panose="020B0604020202020204" pitchFamily="34" charset="0"/>
                <a:ea typeface="幼圆" panose="02010509060101010101" pitchFamily="49" charset="-122"/>
              </a:defRPr>
            </a:lvl5pPr>
            <a:lvl6pPr marL="2514600" indent="-228600" eaLnBrk="0" fontAlgn="base" hangingPunct="0">
              <a:spcBef>
                <a:spcPct val="0"/>
              </a:spcBef>
              <a:spcAft>
                <a:spcPct val="0"/>
              </a:spcAft>
              <a:buFont typeface="Arial" panose="020B0604020202020204" pitchFamily="34" charset="0"/>
              <a:defRPr>
                <a:solidFill>
                  <a:sysClr val="windowText" lastClr="000000"/>
                </a:solidFill>
                <a:latin typeface="Arial" panose="020B0604020202020204" pitchFamily="34" charset="0"/>
                <a:ea typeface="幼圆" panose="02010509060101010101" pitchFamily="49" charset="-122"/>
              </a:defRPr>
            </a:lvl6pPr>
            <a:lvl7pPr marL="2971800" indent="-228600" eaLnBrk="0" fontAlgn="base" hangingPunct="0">
              <a:spcBef>
                <a:spcPct val="0"/>
              </a:spcBef>
              <a:spcAft>
                <a:spcPct val="0"/>
              </a:spcAft>
              <a:buFont typeface="Arial" panose="020B0604020202020204" pitchFamily="34" charset="0"/>
              <a:defRPr>
                <a:solidFill>
                  <a:sysClr val="windowText" lastClr="000000"/>
                </a:solidFill>
                <a:latin typeface="Arial" panose="020B0604020202020204" pitchFamily="34" charset="0"/>
                <a:ea typeface="幼圆" panose="02010509060101010101" pitchFamily="49" charset="-122"/>
              </a:defRPr>
            </a:lvl7pPr>
            <a:lvl8pPr marL="3429000" indent="-228600" eaLnBrk="0" fontAlgn="base" hangingPunct="0">
              <a:spcBef>
                <a:spcPct val="0"/>
              </a:spcBef>
              <a:spcAft>
                <a:spcPct val="0"/>
              </a:spcAft>
              <a:buFont typeface="Arial" panose="020B0604020202020204" pitchFamily="34" charset="0"/>
              <a:defRPr>
                <a:solidFill>
                  <a:sysClr val="windowText" lastClr="000000"/>
                </a:solidFill>
                <a:latin typeface="Arial" panose="020B0604020202020204" pitchFamily="34" charset="0"/>
                <a:ea typeface="幼圆" panose="02010509060101010101" pitchFamily="49" charset="-122"/>
              </a:defRPr>
            </a:lvl8pPr>
            <a:lvl9pPr marL="3886200" indent="-228600" eaLnBrk="0" fontAlgn="base" hangingPunct="0">
              <a:spcBef>
                <a:spcPct val="0"/>
              </a:spcBef>
              <a:spcAft>
                <a:spcPct val="0"/>
              </a:spcAft>
              <a:buFont typeface="Arial" panose="020B0604020202020204" pitchFamily="34" charset="0"/>
              <a:defRPr>
                <a:solidFill>
                  <a:sysClr val="windowText" lastClr="000000"/>
                </a:solidFill>
                <a:latin typeface="Arial" panose="020B0604020202020204" pitchFamily="34" charset="0"/>
                <a:ea typeface="幼圆" panose="02010509060101010101" pitchFamily="49" charset="-122"/>
              </a:defRPr>
            </a:lvl9pPr>
          </a:lstStyle>
          <a:p>
            <a:pPr algn="ctr" eaLnBrk="1" hangingPunct="1"/>
            <a:r>
              <a:rPr lang="en-US" sz="2000" dirty="0">
                <a:solidFill>
                  <a:sysClr val="window" lastClr="FFFFFF"/>
                </a:solidFill>
                <a:latin typeface="黑体" panose="02010609060101010101" charset="-122"/>
                <a:ea typeface="黑体" panose="02010609060101010101" charset="-122"/>
                <a:cs typeface="黑体" panose="02010609060101010101" charset="-122"/>
              </a:rPr>
              <a:t>3</a:t>
            </a:r>
            <a:endParaRPr lang="zh-CN" altLang="en-US" sz="2000" dirty="0">
              <a:solidFill>
                <a:sysClr val="window" lastClr="FFFFFF"/>
              </a:solidFill>
              <a:latin typeface="黑体" panose="02010609060101010101" charset="-122"/>
              <a:ea typeface="黑体" panose="02010609060101010101" charset="-122"/>
              <a:cs typeface="黑体" panose="02010609060101010101" charset="-122"/>
            </a:endParaRPr>
          </a:p>
        </p:txBody>
      </p:sp>
      <p:sp>
        <p:nvSpPr>
          <p:cNvPr id="33809" name="文本框 29"/>
          <p:cNvSpPr txBox="1">
            <a:spLocks noChangeArrowheads="1"/>
          </p:cNvSpPr>
          <p:nvPr>
            <p:custDataLst>
              <p:tags r:id="rId13"/>
            </p:custDataLst>
          </p:nvPr>
        </p:nvSpPr>
        <p:spPr bwMode="auto">
          <a:xfrm>
            <a:off x="7986467" y="4272611"/>
            <a:ext cx="2925758" cy="1127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normAutofit/>
          </a:bodyPr>
          <a:lstStyle>
            <a:lvl1pPr algn="just">
              <a:lnSpc>
                <a:spcPct val="110000"/>
              </a:lnSpc>
              <a:spcBef>
                <a:spcPts val="600"/>
              </a:spcBef>
              <a:buClr>
                <a:srgbClr val="0F6FC6"/>
              </a:buClr>
              <a:buSzPct val="80000"/>
              <a:buFont typeface="Wingdings" panose="05000000000000000000" pitchFamily="2" charset="2"/>
              <a:buChar char="{"/>
              <a:defRPr sz="2400">
                <a:solidFill>
                  <a:srgbClr val="0F6FC6"/>
                </a:solidFill>
                <a:latin typeface="Arial" panose="020B0604020202020204" pitchFamily="34" charset="0"/>
                <a:ea typeface="黑体" panose="02010609060101010101" charset="-122"/>
              </a:defRPr>
            </a:lvl1pPr>
            <a:lvl2pPr marL="742950" indent="-285750" algn="just">
              <a:lnSpc>
                <a:spcPct val="120000"/>
              </a:lnSpc>
              <a:buClr>
                <a:srgbClr val="DABE8B"/>
              </a:buClr>
              <a:buFont typeface="幼圆" panose="02010509060101010101" pitchFamily="49" charset="-122"/>
              <a:buChar char=" "/>
              <a:defRPr>
                <a:solidFill>
                  <a:sysClr val="windowText" lastClr="000000"/>
                </a:solidFill>
                <a:latin typeface="Arial" panose="020B0604020202020204" pitchFamily="34" charset="0"/>
                <a:ea typeface="黑体" panose="02010609060101010101" charset="-122"/>
              </a:defRPr>
            </a:lvl2pPr>
            <a:lvl3pPr marL="1143000" indent="-228600">
              <a:lnSpc>
                <a:spcPct val="90000"/>
              </a:lnSpc>
              <a:spcBef>
                <a:spcPts val="500"/>
              </a:spcBef>
              <a:buChar char="•"/>
              <a:defRPr sz="2000">
                <a:solidFill>
                  <a:sysClr val="windowText" lastClr="000000"/>
                </a:solidFill>
                <a:latin typeface="Arial" panose="020B0604020202020204" pitchFamily="34" charset="0"/>
                <a:ea typeface="幼圆" panose="02010509060101010101" pitchFamily="49" charset="-122"/>
              </a:defRPr>
            </a:lvl3pPr>
            <a:lvl4pPr marL="1600200" indent="-228600">
              <a:lnSpc>
                <a:spcPct val="90000"/>
              </a:lnSpc>
              <a:spcBef>
                <a:spcPts val="500"/>
              </a:spcBef>
              <a:buChar char="•"/>
              <a:defRPr>
                <a:solidFill>
                  <a:sysClr val="windowText" lastClr="000000"/>
                </a:solidFill>
                <a:latin typeface="Arial" panose="020B0604020202020204" pitchFamily="34" charset="0"/>
                <a:ea typeface="幼圆" panose="02010509060101010101" pitchFamily="49" charset="-122"/>
              </a:defRPr>
            </a:lvl4pPr>
            <a:lvl5pPr marL="2057400" indent="-228600">
              <a:lnSpc>
                <a:spcPct val="90000"/>
              </a:lnSpc>
              <a:spcBef>
                <a:spcPts val="500"/>
              </a:spcBef>
              <a:buChar char="•"/>
              <a:defRPr>
                <a:solidFill>
                  <a:sysClr val="windowText" lastClr="000000"/>
                </a:solidFill>
                <a:latin typeface="Arial" panose="020B0604020202020204" pitchFamily="34" charset="0"/>
                <a:ea typeface="幼圆" panose="02010509060101010101" pitchFamily="49" charset="-122"/>
              </a:defRPr>
            </a:lvl5pPr>
            <a:lvl6pPr marL="2514600" indent="-228600" fontAlgn="base">
              <a:lnSpc>
                <a:spcPct val="90000"/>
              </a:lnSpc>
              <a:spcBef>
                <a:spcPts val="500"/>
              </a:spcBef>
              <a:spcAft>
                <a:spcPct val="0"/>
              </a:spcAft>
              <a:buFont typeface="Arial" panose="020B0604020202020204" pitchFamily="34" charset="0"/>
              <a:buChar char="•"/>
              <a:defRPr>
                <a:solidFill>
                  <a:sysClr val="windowText" lastClr="000000"/>
                </a:solidFill>
                <a:latin typeface="Arial" panose="020B0604020202020204" pitchFamily="34" charset="0"/>
                <a:ea typeface="幼圆" panose="02010509060101010101" pitchFamily="49" charset="-122"/>
              </a:defRPr>
            </a:lvl6pPr>
            <a:lvl7pPr marL="2971800" indent="-228600" fontAlgn="base">
              <a:lnSpc>
                <a:spcPct val="90000"/>
              </a:lnSpc>
              <a:spcBef>
                <a:spcPts val="500"/>
              </a:spcBef>
              <a:spcAft>
                <a:spcPct val="0"/>
              </a:spcAft>
              <a:buFont typeface="Arial" panose="020B0604020202020204" pitchFamily="34" charset="0"/>
              <a:buChar char="•"/>
              <a:defRPr>
                <a:solidFill>
                  <a:sysClr val="windowText" lastClr="000000"/>
                </a:solidFill>
                <a:latin typeface="Arial" panose="020B0604020202020204" pitchFamily="34" charset="0"/>
                <a:ea typeface="幼圆" panose="02010509060101010101" pitchFamily="49" charset="-122"/>
              </a:defRPr>
            </a:lvl7pPr>
            <a:lvl8pPr marL="3429000" indent="-228600" fontAlgn="base">
              <a:lnSpc>
                <a:spcPct val="90000"/>
              </a:lnSpc>
              <a:spcBef>
                <a:spcPts val="500"/>
              </a:spcBef>
              <a:spcAft>
                <a:spcPct val="0"/>
              </a:spcAft>
              <a:buFont typeface="Arial" panose="020B0604020202020204" pitchFamily="34" charset="0"/>
              <a:buChar char="•"/>
              <a:defRPr>
                <a:solidFill>
                  <a:sysClr val="windowText" lastClr="000000"/>
                </a:solidFill>
                <a:latin typeface="Arial" panose="020B0604020202020204" pitchFamily="34" charset="0"/>
                <a:ea typeface="幼圆" panose="02010509060101010101" pitchFamily="49" charset="-122"/>
              </a:defRPr>
            </a:lvl8pPr>
            <a:lvl9pPr marL="3886200" indent="-228600" fontAlgn="base">
              <a:lnSpc>
                <a:spcPct val="90000"/>
              </a:lnSpc>
              <a:spcBef>
                <a:spcPts val="500"/>
              </a:spcBef>
              <a:spcAft>
                <a:spcPct val="0"/>
              </a:spcAft>
              <a:buFont typeface="Arial" panose="020B0604020202020204" pitchFamily="34" charset="0"/>
              <a:buChar char="•"/>
              <a:defRPr>
                <a:solidFill>
                  <a:sysClr val="windowText" lastClr="000000"/>
                </a:solidFill>
                <a:latin typeface="Arial" panose="020B0604020202020204" pitchFamily="34" charset="0"/>
                <a:ea typeface="幼圆" panose="02010509060101010101" pitchFamily="49" charset="-122"/>
              </a:defRPr>
            </a:lvl9pPr>
          </a:lstStyle>
          <a:p>
            <a:pPr algn="l">
              <a:lnSpc>
                <a:spcPct val="130000"/>
              </a:lnSpc>
              <a:spcBef>
                <a:spcPct val="0"/>
              </a:spcBef>
              <a:buClrTx/>
              <a:buSzTx/>
              <a:buNone/>
            </a:pPr>
            <a:endParaRPr lang="da-DK" altLang="zh-CN" sz="1400">
              <a:solidFill>
                <a:sysClr val="windowText" lastClr="000000"/>
              </a:solidFill>
              <a:latin typeface="黑体" panose="02010609060101010101" charset="-122"/>
              <a:ea typeface="+mn-ea"/>
              <a:cs typeface="黑体" panose="02010609060101010101" charset="-122"/>
            </a:endParaRPr>
          </a:p>
        </p:txBody>
      </p:sp>
      <p:sp>
        <p:nvSpPr>
          <p:cNvPr id="33801" name="任意多边形 26"/>
          <p:cNvSpPr/>
          <p:nvPr>
            <p:custDataLst>
              <p:tags r:id="rId14"/>
            </p:custDataLst>
          </p:nvPr>
        </p:nvSpPr>
        <p:spPr bwMode="auto">
          <a:xfrm rot="19800000">
            <a:off x="4706387" y="2169568"/>
            <a:ext cx="906054" cy="355772"/>
          </a:xfrm>
          <a:custGeom>
            <a:avLst/>
            <a:gdLst>
              <a:gd name="T0" fmla="*/ 1213505 w 1391850"/>
              <a:gd name="T1" fmla="*/ 0 h 696292"/>
              <a:gd name="T2" fmla="*/ 1391850 w 1391850"/>
              <a:gd name="T3" fmla="*/ 680523 h 696292"/>
              <a:gd name="T4" fmla="*/ 664395 w 1391850"/>
              <a:gd name="T5" fmla="*/ 679784 h 696292"/>
              <a:gd name="T6" fmla="*/ 810270 w 1391850"/>
              <a:gd name="T7" fmla="*/ 476062 h 696292"/>
              <a:gd name="T8" fmla="*/ 0 w 1391850"/>
              <a:gd name="T9" fmla="*/ 696292 h 696292"/>
              <a:gd name="T10" fmla="*/ 1084978 w 1391850"/>
              <a:gd name="T11" fmla="*/ 149640 h 696292"/>
              <a:gd name="T12" fmla="*/ 1213505 w 1391850"/>
              <a:gd name="T13" fmla="*/ 0 h 696292"/>
            </a:gdLst>
            <a:ahLst/>
            <a:cxnLst>
              <a:cxn ang="0">
                <a:pos x="T0" y="T1"/>
              </a:cxn>
              <a:cxn ang="0">
                <a:pos x="T2" y="T3"/>
              </a:cxn>
              <a:cxn ang="0">
                <a:pos x="T4" y="T5"/>
              </a:cxn>
              <a:cxn ang="0">
                <a:pos x="T6" y="T7"/>
              </a:cxn>
              <a:cxn ang="0">
                <a:pos x="T8" y="T9"/>
              </a:cxn>
              <a:cxn ang="0">
                <a:pos x="T10" y="T11"/>
              </a:cxn>
              <a:cxn ang="0">
                <a:pos x="T12" y="T13"/>
              </a:cxn>
            </a:cxnLst>
            <a:rect l="0" t="0" r="r" b="b"/>
            <a:pathLst>
              <a:path w="1391850" h="696292">
                <a:moveTo>
                  <a:pt x="1213505" y="0"/>
                </a:moveTo>
                <a:lnTo>
                  <a:pt x="1391850" y="680523"/>
                </a:lnTo>
                <a:lnTo>
                  <a:pt x="664395" y="679784"/>
                </a:lnTo>
                <a:lnTo>
                  <a:pt x="810270" y="476062"/>
                </a:lnTo>
                <a:cubicBezTo>
                  <a:pt x="711564" y="424684"/>
                  <a:pt x="364296" y="301346"/>
                  <a:pt x="0" y="696292"/>
                </a:cubicBezTo>
                <a:cubicBezTo>
                  <a:pt x="100779" y="106417"/>
                  <a:pt x="733669" y="-15667"/>
                  <a:pt x="1084978" y="149640"/>
                </a:cubicBezTo>
                <a:lnTo>
                  <a:pt x="1213505" y="0"/>
                </a:lnTo>
                <a:close/>
              </a:path>
            </a:pathLst>
          </a:custGeom>
          <a:solidFill>
            <a:srgbClr val="ED7D3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lang="zh-CN" altLang="en-US" sz="2800">
              <a:cs typeface="黑体" panose="02010609060101010101" charset="-122"/>
            </a:endParaRPr>
          </a:p>
        </p:txBody>
      </p:sp>
      <p:cxnSp>
        <p:nvCxnSpPr>
          <p:cNvPr id="33810" name="直接连接符 57"/>
          <p:cNvCxnSpPr>
            <a:cxnSpLocks noChangeShapeType="1"/>
          </p:cNvCxnSpPr>
          <p:nvPr>
            <p:custDataLst>
              <p:tags r:id="rId15"/>
            </p:custDataLst>
          </p:nvPr>
        </p:nvCxnSpPr>
        <p:spPr bwMode="auto">
          <a:xfrm flipH="1">
            <a:off x="4217616" y="2206143"/>
            <a:ext cx="585195" cy="0"/>
          </a:xfrm>
          <a:prstGeom prst="line">
            <a:avLst/>
          </a:prstGeom>
          <a:noFill/>
          <a:ln w="3175" cmpd="sng">
            <a:solidFill>
              <a:sysClr val="window" lastClr="FFFFFF">
                <a:lumMod val="75000"/>
              </a:sysClr>
            </a:solidFill>
            <a:prstDash val="dash"/>
            <a:round/>
          </a:ln>
          <a:extLst>
            <a:ext uri="{909E8E84-426E-40DD-AFC4-6F175D3DCCD1}">
              <a14:hiddenFill xmlns:a14="http://schemas.microsoft.com/office/drawing/2010/main">
                <a:noFill/>
              </a14:hiddenFill>
            </a:ext>
          </a:extLst>
        </p:spPr>
      </p:cxnSp>
      <p:sp>
        <p:nvSpPr>
          <p:cNvPr id="33811" name="椭圆 58"/>
          <p:cNvSpPr>
            <a:spLocks noChangeArrowheads="1"/>
          </p:cNvSpPr>
          <p:nvPr>
            <p:custDataLst>
              <p:tags r:id="rId16"/>
            </p:custDataLst>
          </p:nvPr>
        </p:nvSpPr>
        <p:spPr bwMode="auto">
          <a:xfrm flipH="1">
            <a:off x="3806982" y="2039894"/>
            <a:ext cx="330835" cy="330834"/>
          </a:xfrm>
          <a:prstGeom prst="ellipse">
            <a:avLst/>
          </a:prstGeom>
          <a:solidFill>
            <a:srgbClr val="ED7D31"/>
          </a:solidFill>
          <a:ln>
            <a:noFill/>
          </a:ln>
          <a:extLst>
            <a:ext uri="{91240B29-F687-4F45-9708-019B960494DF}">
              <a14:hiddenLine xmlns:a14="http://schemas.microsoft.com/office/drawing/2010/main" w="9525">
                <a:solidFill>
                  <a:srgbClr val="000000"/>
                </a:solidFill>
                <a:round/>
              </a14:hiddenLine>
            </a:ext>
          </a:extLst>
        </p:spPr>
        <p:txBody>
          <a:bodyPr lIns="0" tIns="0" rIns="0" bIns="0" anchor="ctr"/>
          <a:lstStyle>
            <a:lvl1pPr>
              <a:defRPr>
                <a:solidFill>
                  <a:sysClr val="windowText" lastClr="000000"/>
                </a:solidFill>
                <a:latin typeface="Arial" panose="020B0604020202020204" pitchFamily="34" charset="0"/>
                <a:ea typeface="幼圆" panose="02010509060101010101" pitchFamily="49" charset="-122"/>
              </a:defRPr>
            </a:lvl1pPr>
            <a:lvl2pPr marL="742950" indent="-285750">
              <a:defRPr>
                <a:solidFill>
                  <a:sysClr val="windowText" lastClr="000000"/>
                </a:solidFill>
                <a:latin typeface="Arial" panose="020B0604020202020204" pitchFamily="34" charset="0"/>
                <a:ea typeface="幼圆" panose="02010509060101010101" pitchFamily="49" charset="-122"/>
              </a:defRPr>
            </a:lvl2pPr>
            <a:lvl3pPr marL="1143000" indent="-228600">
              <a:defRPr>
                <a:solidFill>
                  <a:sysClr val="windowText" lastClr="000000"/>
                </a:solidFill>
                <a:latin typeface="Arial" panose="020B0604020202020204" pitchFamily="34" charset="0"/>
                <a:ea typeface="幼圆" panose="02010509060101010101" pitchFamily="49" charset="-122"/>
              </a:defRPr>
            </a:lvl3pPr>
            <a:lvl4pPr marL="1600200" indent="-228600">
              <a:defRPr>
                <a:solidFill>
                  <a:sysClr val="windowText" lastClr="000000"/>
                </a:solidFill>
                <a:latin typeface="Arial" panose="020B0604020202020204" pitchFamily="34" charset="0"/>
                <a:ea typeface="幼圆" panose="02010509060101010101" pitchFamily="49" charset="-122"/>
              </a:defRPr>
            </a:lvl4pPr>
            <a:lvl5pPr marL="2057400" indent="-228600">
              <a:defRPr>
                <a:solidFill>
                  <a:sysClr val="windowText" lastClr="000000"/>
                </a:solidFill>
                <a:latin typeface="Arial" panose="020B0604020202020204" pitchFamily="34" charset="0"/>
                <a:ea typeface="幼圆" panose="02010509060101010101" pitchFamily="49" charset="-122"/>
              </a:defRPr>
            </a:lvl5pPr>
            <a:lvl6pPr marL="2514600" indent="-228600" eaLnBrk="0" fontAlgn="base" hangingPunct="0">
              <a:spcBef>
                <a:spcPct val="0"/>
              </a:spcBef>
              <a:spcAft>
                <a:spcPct val="0"/>
              </a:spcAft>
              <a:buFont typeface="Arial" panose="020B0604020202020204" pitchFamily="34" charset="0"/>
              <a:defRPr>
                <a:solidFill>
                  <a:sysClr val="windowText" lastClr="000000"/>
                </a:solidFill>
                <a:latin typeface="Arial" panose="020B0604020202020204" pitchFamily="34" charset="0"/>
                <a:ea typeface="幼圆" panose="02010509060101010101" pitchFamily="49" charset="-122"/>
              </a:defRPr>
            </a:lvl6pPr>
            <a:lvl7pPr marL="2971800" indent="-228600" eaLnBrk="0" fontAlgn="base" hangingPunct="0">
              <a:spcBef>
                <a:spcPct val="0"/>
              </a:spcBef>
              <a:spcAft>
                <a:spcPct val="0"/>
              </a:spcAft>
              <a:buFont typeface="Arial" panose="020B0604020202020204" pitchFamily="34" charset="0"/>
              <a:defRPr>
                <a:solidFill>
                  <a:sysClr val="windowText" lastClr="000000"/>
                </a:solidFill>
                <a:latin typeface="Arial" panose="020B0604020202020204" pitchFamily="34" charset="0"/>
                <a:ea typeface="幼圆" panose="02010509060101010101" pitchFamily="49" charset="-122"/>
              </a:defRPr>
            </a:lvl7pPr>
            <a:lvl8pPr marL="3429000" indent="-228600" eaLnBrk="0" fontAlgn="base" hangingPunct="0">
              <a:spcBef>
                <a:spcPct val="0"/>
              </a:spcBef>
              <a:spcAft>
                <a:spcPct val="0"/>
              </a:spcAft>
              <a:buFont typeface="Arial" panose="020B0604020202020204" pitchFamily="34" charset="0"/>
              <a:defRPr>
                <a:solidFill>
                  <a:sysClr val="windowText" lastClr="000000"/>
                </a:solidFill>
                <a:latin typeface="Arial" panose="020B0604020202020204" pitchFamily="34" charset="0"/>
                <a:ea typeface="幼圆" panose="02010509060101010101" pitchFamily="49" charset="-122"/>
              </a:defRPr>
            </a:lvl8pPr>
            <a:lvl9pPr marL="3886200" indent="-228600" eaLnBrk="0" fontAlgn="base" hangingPunct="0">
              <a:spcBef>
                <a:spcPct val="0"/>
              </a:spcBef>
              <a:spcAft>
                <a:spcPct val="0"/>
              </a:spcAft>
              <a:buFont typeface="Arial" panose="020B0604020202020204" pitchFamily="34" charset="0"/>
              <a:defRPr>
                <a:solidFill>
                  <a:sysClr val="windowText" lastClr="000000"/>
                </a:solidFill>
                <a:latin typeface="Arial" panose="020B0604020202020204" pitchFamily="34" charset="0"/>
                <a:ea typeface="幼圆" panose="02010509060101010101" pitchFamily="49" charset="-122"/>
              </a:defRPr>
            </a:lvl9pPr>
          </a:lstStyle>
          <a:p>
            <a:pPr algn="ctr" eaLnBrk="1" hangingPunct="1"/>
            <a:r>
              <a:rPr lang="en-US" sz="2000" dirty="0">
                <a:solidFill>
                  <a:sysClr val="window" lastClr="FFFFFF"/>
                </a:solidFill>
                <a:latin typeface="黑体" panose="02010609060101010101" charset="-122"/>
                <a:ea typeface="黑体" panose="02010609060101010101" charset="-122"/>
                <a:cs typeface="黑体" panose="02010609060101010101" charset="-122"/>
              </a:rPr>
              <a:t>6</a:t>
            </a:r>
            <a:endParaRPr lang="zh-CN" altLang="en-US" sz="2000" dirty="0">
              <a:solidFill>
                <a:sysClr val="window" lastClr="FFFFFF"/>
              </a:solidFill>
              <a:latin typeface="黑体" panose="02010609060101010101" charset="-122"/>
              <a:ea typeface="黑体" panose="02010609060101010101" charset="-122"/>
              <a:cs typeface="黑体" panose="02010609060101010101" charset="-122"/>
            </a:endParaRPr>
          </a:p>
        </p:txBody>
      </p:sp>
      <p:sp>
        <p:nvSpPr>
          <p:cNvPr id="33812" name="文本框 29"/>
          <p:cNvSpPr txBox="1">
            <a:spLocks noChangeArrowheads="1"/>
          </p:cNvSpPr>
          <p:nvPr>
            <p:custDataLst>
              <p:tags r:id="rId17"/>
            </p:custDataLst>
          </p:nvPr>
        </p:nvSpPr>
        <p:spPr bwMode="auto">
          <a:xfrm flipH="1">
            <a:off x="1009510" y="1642745"/>
            <a:ext cx="2681748" cy="1127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normAutofit lnSpcReduction="20000"/>
          </a:bodyPr>
          <a:lstStyle>
            <a:lvl1pPr algn="just">
              <a:lnSpc>
                <a:spcPct val="110000"/>
              </a:lnSpc>
              <a:spcBef>
                <a:spcPts val="600"/>
              </a:spcBef>
              <a:buClr>
                <a:srgbClr val="0F6FC6"/>
              </a:buClr>
              <a:buSzPct val="80000"/>
              <a:buFont typeface="Wingdings" panose="05000000000000000000" pitchFamily="2" charset="2"/>
              <a:buChar char="{"/>
              <a:defRPr sz="2400">
                <a:solidFill>
                  <a:srgbClr val="0F6FC6"/>
                </a:solidFill>
                <a:latin typeface="Arial" panose="020B0604020202020204" pitchFamily="34" charset="0"/>
                <a:ea typeface="黑体" panose="02010609060101010101" charset="-122"/>
              </a:defRPr>
            </a:lvl1pPr>
            <a:lvl2pPr marL="742950" indent="-285750" algn="just">
              <a:lnSpc>
                <a:spcPct val="120000"/>
              </a:lnSpc>
              <a:buClr>
                <a:srgbClr val="DABE8B"/>
              </a:buClr>
              <a:buFont typeface="幼圆" panose="02010509060101010101" pitchFamily="49" charset="-122"/>
              <a:buChar char=" "/>
              <a:defRPr>
                <a:solidFill>
                  <a:sysClr val="windowText" lastClr="000000"/>
                </a:solidFill>
                <a:latin typeface="Arial" panose="020B0604020202020204" pitchFamily="34" charset="0"/>
                <a:ea typeface="黑体" panose="02010609060101010101" charset="-122"/>
              </a:defRPr>
            </a:lvl2pPr>
            <a:lvl3pPr marL="1143000" indent="-228600">
              <a:lnSpc>
                <a:spcPct val="90000"/>
              </a:lnSpc>
              <a:spcBef>
                <a:spcPts val="500"/>
              </a:spcBef>
              <a:buChar char="•"/>
              <a:defRPr sz="2000">
                <a:solidFill>
                  <a:sysClr val="windowText" lastClr="000000"/>
                </a:solidFill>
                <a:latin typeface="Arial" panose="020B0604020202020204" pitchFamily="34" charset="0"/>
                <a:ea typeface="幼圆" panose="02010509060101010101" pitchFamily="49" charset="-122"/>
              </a:defRPr>
            </a:lvl3pPr>
            <a:lvl4pPr marL="1600200" indent="-228600">
              <a:lnSpc>
                <a:spcPct val="90000"/>
              </a:lnSpc>
              <a:spcBef>
                <a:spcPts val="500"/>
              </a:spcBef>
              <a:buChar char="•"/>
              <a:defRPr>
                <a:solidFill>
                  <a:sysClr val="windowText" lastClr="000000"/>
                </a:solidFill>
                <a:latin typeface="Arial" panose="020B0604020202020204" pitchFamily="34" charset="0"/>
                <a:ea typeface="幼圆" panose="02010509060101010101" pitchFamily="49" charset="-122"/>
              </a:defRPr>
            </a:lvl4pPr>
            <a:lvl5pPr marL="2057400" indent="-228600">
              <a:lnSpc>
                <a:spcPct val="90000"/>
              </a:lnSpc>
              <a:spcBef>
                <a:spcPts val="500"/>
              </a:spcBef>
              <a:buChar char="•"/>
              <a:defRPr>
                <a:solidFill>
                  <a:sysClr val="windowText" lastClr="000000"/>
                </a:solidFill>
                <a:latin typeface="Arial" panose="020B0604020202020204" pitchFamily="34" charset="0"/>
                <a:ea typeface="幼圆" panose="02010509060101010101" pitchFamily="49" charset="-122"/>
              </a:defRPr>
            </a:lvl5pPr>
            <a:lvl6pPr marL="2514600" indent="-228600" fontAlgn="base">
              <a:lnSpc>
                <a:spcPct val="90000"/>
              </a:lnSpc>
              <a:spcBef>
                <a:spcPts val="500"/>
              </a:spcBef>
              <a:spcAft>
                <a:spcPct val="0"/>
              </a:spcAft>
              <a:buFont typeface="Arial" panose="020B0604020202020204" pitchFamily="34" charset="0"/>
              <a:buChar char="•"/>
              <a:defRPr>
                <a:solidFill>
                  <a:sysClr val="windowText" lastClr="000000"/>
                </a:solidFill>
                <a:latin typeface="Arial" panose="020B0604020202020204" pitchFamily="34" charset="0"/>
                <a:ea typeface="幼圆" panose="02010509060101010101" pitchFamily="49" charset="-122"/>
              </a:defRPr>
            </a:lvl6pPr>
            <a:lvl7pPr marL="2971800" indent="-228600" fontAlgn="base">
              <a:lnSpc>
                <a:spcPct val="90000"/>
              </a:lnSpc>
              <a:spcBef>
                <a:spcPts val="500"/>
              </a:spcBef>
              <a:spcAft>
                <a:spcPct val="0"/>
              </a:spcAft>
              <a:buFont typeface="Arial" panose="020B0604020202020204" pitchFamily="34" charset="0"/>
              <a:buChar char="•"/>
              <a:defRPr>
                <a:solidFill>
                  <a:sysClr val="windowText" lastClr="000000"/>
                </a:solidFill>
                <a:latin typeface="Arial" panose="020B0604020202020204" pitchFamily="34" charset="0"/>
                <a:ea typeface="幼圆" panose="02010509060101010101" pitchFamily="49" charset="-122"/>
              </a:defRPr>
            </a:lvl7pPr>
            <a:lvl8pPr marL="3429000" indent="-228600" fontAlgn="base">
              <a:lnSpc>
                <a:spcPct val="90000"/>
              </a:lnSpc>
              <a:spcBef>
                <a:spcPts val="500"/>
              </a:spcBef>
              <a:spcAft>
                <a:spcPct val="0"/>
              </a:spcAft>
              <a:buFont typeface="Arial" panose="020B0604020202020204" pitchFamily="34" charset="0"/>
              <a:buChar char="•"/>
              <a:defRPr>
                <a:solidFill>
                  <a:sysClr val="windowText" lastClr="000000"/>
                </a:solidFill>
                <a:latin typeface="Arial" panose="020B0604020202020204" pitchFamily="34" charset="0"/>
                <a:ea typeface="幼圆" panose="02010509060101010101" pitchFamily="49" charset="-122"/>
              </a:defRPr>
            </a:lvl8pPr>
            <a:lvl9pPr marL="3886200" indent="-228600" fontAlgn="base">
              <a:lnSpc>
                <a:spcPct val="90000"/>
              </a:lnSpc>
              <a:spcBef>
                <a:spcPts val="500"/>
              </a:spcBef>
              <a:spcAft>
                <a:spcPct val="0"/>
              </a:spcAft>
              <a:buFont typeface="Arial" panose="020B0604020202020204" pitchFamily="34" charset="0"/>
              <a:buChar char="•"/>
              <a:defRPr>
                <a:solidFill>
                  <a:sysClr val="windowText" lastClr="000000"/>
                </a:solidFill>
                <a:latin typeface="Arial" panose="020B0604020202020204" pitchFamily="34" charset="0"/>
                <a:ea typeface="幼圆" panose="02010509060101010101" pitchFamily="49" charset="-122"/>
              </a:defRPr>
            </a:lvl9pPr>
          </a:lstStyle>
          <a:p>
            <a:pPr algn="l">
              <a:lnSpc>
                <a:spcPct val="130000"/>
              </a:lnSpc>
              <a:spcBef>
                <a:spcPct val="0"/>
              </a:spcBef>
              <a:buClrTx/>
              <a:buSzTx/>
              <a:buNone/>
            </a:pPr>
            <a:r>
              <a:rPr lang="da-DK" altLang="zh-CN" sz="1600">
                <a:solidFill>
                  <a:sysClr val="windowText" lastClr="000000"/>
                </a:solidFill>
                <a:latin typeface="黑体" panose="02010609060101010101" charset="-122"/>
                <a:ea typeface="+mn-ea"/>
                <a:cs typeface="黑体" panose="02010609060101010101" charset="-122"/>
              </a:rPr>
              <a:t>老师针对活动过程进行评价，一是评价活动组织，二是点拨认知问题。</a:t>
            </a:r>
            <a:endParaRPr lang="da-DK" altLang="zh-CN" sz="1600">
              <a:solidFill>
                <a:sysClr val="windowText" lastClr="000000"/>
              </a:solidFill>
              <a:latin typeface="黑体" panose="02010609060101010101" charset="-122"/>
              <a:ea typeface="+mn-ea"/>
              <a:cs typeface="黑体" panose="02010609060101010101" charset="-122"/>
            </a:endParaRPr>
          </a:p>
        </p:txBody>
      </p:sp>
      <p:sp>
        <p:nvSpPr>
          <p:cNvPr id="33803" name="任意多边形 44"/>
          <p:cNvSpPr/>
          <p:nvPr>
            <p:custDataLst>
              <p:tags r:id="rId18"/>
            </p:custDataLst>
          </p:nvPr>
        </p:nvSpPr>
        <p:spPr bwMode="auto">
          <a:xfrm rot="16200000">
            <a:off x="4034743" y="3331644"/>
            <a:ext cx="906054" cy="357435"/>
          </a:xfrm>
          <a:custGeom>
            <a:avLst/>
            <a:gdLst>
              <a:gd name="T0" fmla="*/ 1213505 w 1391850"/>
              <a:gd name="T1" fmla="*/ 0 h 696292"/>
              <a:gd name="T2" fmla="*/ 1391850 w 1391850"/>
              <a:gd name="T3" fmla="*/ 680523 h 696292"/>
              <a:gd name="T4" fmla="*/ 664395 w 1391850"/>
              <a:gd name="T5" fmla="*/ 679784 h 696292"/>
              <a:gd name="T6" fmla="*/ 810270 w 1391850"/>
              <a:gd name="T7" fmla="*/ 476062 h 696292"/>
              <a:gd name="T8" fmla="*/ 0 w 1391850"/>
              <a:gd name="T9" fmla="*/ 696292 h 696292"/>
              <a:gd name="T10" fmla="*/ 1084978 w 1391850"/>
              <a:gd name="T11" fmla="*/ 149640 h 696292"/>
              <a:gd name="T12" fmla="*/ 1213505 w 1391850"/>
              <a:gd name="T13" fmla="*/ 0 h 696292"/>
            </a:gdLst>
            <a:ahLst/>
            <a:cxnLst>
              <a:cxn ang="0">
                <a:pos x="T0" y="T1"/>
              </a:cxn>
              <a:cxn ang="0">
                <a:pos x="T2" y="T3"/>
              </a:cxn>
              <a:cxn ang="0">
                <a:pos x="T4" y="T5"/>
              </a:cxn>
              <a:cxn ang="0">
                <a:pos x="T6" y="T7"/>
              </a:cxn>
              <a:cxn ang="0">
                <a:pos x="T8" y="T9"/>
              </a:cxn>
              <a:cxn ang="0">
                <a:pos x="T10" y="T11"/>
              </a:cxn>
              <a:cxn ang="0">
                <a:pos x="T12" y="T13"/>
              </a:cxn>
            </a:cxnLst>
            <a:rect l="0" t="0" r="r" b="b"/>
            <a:pathLst>
              <a:path w="1391850" h="696292">
                <a:moveTo>
                  <a:pt x="1213505" y="0"/>
                </a:moveTo>
                <a:lnTo>
                  <a:pt x="1391850" y="680523"/>
                </a:lnTo>
                <a:lnTo>
                  <a:pt x="664395" y="679784"/>
                </a:lnTo>
                <a:lnTo>
                  <a:pt x="810270" y="476062"/>
                </a:lnTo>
                <a:cubicBezTo>
                  <a:pt x="711564" y="424684"/>
                  <a:pt x="364296" y="301346"/>
                  <a:pt x="0" y="696292"/>
                </a:cubicBezTo>
                <a:cubicBezTo>
                  <a:pt x="100779" y="106417"/>
                  <a:pt x="733669" y="-15667"/>
                  <a:pt x="1084978" y="149640"/>
                </a:cubicBezTo>
                <a:lnTo>
                  <a:pt x="1213505" y="0"/>
                </a:lnTo>
                <a:close/>
              </a:path>
            </a:pathLst>
          </a:custGeom>
          <a:solidFill>
            <a:srgbClr val="4472C4"/>
          </a:solidFill>
          <a:ln>
            <a:noFill/>
          </a:ln>
          <a:extLst>
            <a:ext uri="{91240B29-F687-4F45-9708-019B960494DF}">
              <a14:hiddenLine xmlns:a14="http://schemas.microsoft.com/office/drawing/2010/main" w="9525">
                <a:solidFill>
                  <a:srgbClr val="000000"/>
                </a:solidFill>
                <a:round/>
              </a14:hiddenLine>
            </a:ext>
          </a:extLst>
        </p:spPr>
        <p:txBody>
          <a:bodyPr lIns="0" tIns="0" rIns="0" bIns="0" anchor="ctr"/>
          <a:lstStyle/>
          <a:p>
            <a:pPr algn="ctr"/>
            <a:endParaRPr lang="zh-CN" altLang="en-US" sz="2800">
              <a:cs typeface="黑体" panose="02010609060101010101" charset="-122"/>
            </a:endParaRPr>
          </a:p>
        </p:txBody>
      </p:sp>
      <p:cxnSp>
        <p:nvCxnSpPr>
          <p:cNvPr id="33813" name="直接连接符 61"/>
          <p:cNvCxnSpPr>
            <a:cxnSpLocks noChangeShapeType="1"/>
          </p:cNvCxnSpPr>
          <p:nvPr>
            <p:custDataLst>
              <p:tags r:id="rId19"/>
            </p:custDataLst>
          </p:nvPr>
        </p:nvCxnSpPr>
        <p:spPr bwMode="auto">
          <a:xfrm flipH="1">
            <a:off x="3594184" y="3521168"/>
            <a:ext cx="585195" cy="0"/>
          </a:xfrm>
          <a:prstGeom prst="line">
            <a:avLst/>
          </a:prstGeom>
          <a:noFill/>
          <a:ln w="3175" cmpd="sng">
            <a:solidFill>
              <a:sysClr val="window" lastClr="FFFFFF">
                <a:lumMod val="75000"/>
              </a:sysClr>
            </a:solidFill>
            <a:prstDash val="dash"/>
            <a:round/>
          </a:ln>
          <a:extLst>
            <a:ext uri="{909E8E84-426E-40DD-AFC4-6F175D3DCCD1}">
              <a14:hiddenFill xmlns:a14="http://schemas.microsoft.com/office/drawing/2010/main">
                <a:noFill/>
              </a14:hiddenFill>
            </a:ext>
          </a:extLst>
        </p:spPr>
      </p:cxnSp>
      <p:sp>
        <p:nvSpPr>
          <p:cNvPr id="33814" name="椭圆 62"/>
          <p:cNvSpPr>
            <a:spLocks noChangeArrowheads="1"/>
          </p:cNvSpPr>
          <p:nvPr>
            <p:custDataLst>
              <p:tags r:id="rId20"/>
            </p:custDataLst>
          </p:nvPr>
        </p:nvSpPr>
        <p:spPr bwMode="auto">
          <a:xfrm flipH="1">
            <a:off x="3183551" y="3354919"/>
            <a:ext cx="330834" cy="330835"/>
          </a:xfrm>
          <a:prstGeom prst="ellipse">
            <a:avLst/>
          </a:prstGeom>
          <a:solidFill>
            <a:srgbClr val="4472C4"/>
          </a:solidFill>
          <a:ln>
            <a:noFill/>
          </a:ln>
          <a:extLst>
            <a:ext uri="{91240B29-F687-4F45-9708-019B960494DF}">
              <a14:hiddenLine xmlns:a14="http://schemas.microsoft.com/office/drawing/2010/main" w="9525">
                <a:solidFill>
                  <a:srgbClr val="000000"/>
                </a:solidFill>
                <a:round/>
              </a14:hiddenLine>
            </a:ext>
          </a:extLst>
        </p:spPr>
        <p:txBody>
          <a:bodyPr lIns="0" tIns="0" rIns="0" bIns="0" anchor="ctr"/>
          <a:lstStyle>
            <a:lvl1pPr>
              <a:defRPr>
                <a:solidFill>
                  <a:sysClr val="windowText" lastClr="000000"/>
                </a:solidFill>
                <a:latin typeface="Arial" panose="020B0604020202020204" pitchFamily="34" charset="0"/>
                <a:ea typeface="幼圆" panose="02010509060101010101" pitchFamily="49" charset="-122"/>
              </a:defRPr>
            </a:lvl1pPr>
            <a:lvl2pPr marL="742950" indent="-285750">
              <a:defRPr>
                <a:solidFill>
                  <a:sysClr val="windowText" lastClr="000000"/>
                </a:solidFill>
                <a:latin typeface="Arial" panose="020B0604020202020204" pitchFamily="34" charset="0"/>
                <a:ea typeface="幼圆" panose="02010509060101010101" pitchFamily="49" charset="-122"/>
              </a:defRPr>
            </a:lvl2pPr>
            <a:lvl3pPr marL="1143000" indent="-228600">
              <a:defRPr>
                <a:solidFill>
                  <a:sysClr val="windowText" lastClr="000000"/>
                </a:solidFill>
                <a:latin typeface="Arial" panose="020B0604020202020204" pitchFamily="34" charset="0"/>
                <a:ea typeface="幼圆" panose="02010509060101010101" pitchFamily="49" charset="-122"/>
              </a:defRPr>
            </a:lvl3pPr>
            <a:lvl4pPr marL="1600200" indent="-228600">
              <a:defRPr>
                <a:solidFill>
                  <a:sysClr val="windowText" lastClr="000000"/>
                </a:solidFill>
                <a:latin typeface="Arial" panose="020B0604020202020204" pitchFamily="34" charset="0"/>
                <a:ea typeface="幼圆" panose="02010509060101010101" pitchFamily="49" charset="-122"/>
              </a:defRPr>
            </a:lvl4pPr>
            <a:lvl5pPr marL="2057400" indent="-228600">
              <a:defRPr>
                <a:solidFill>
                  <a:sysClr val="windowText" lastClr="000000"/>
                </a:solidFill>
                <a:latin typeface="Arial" panose="020B0604020202020204" pitchFamily="34" charset="0"/>
                <a:ea typeface="幼圆" panose="02010509060101010101" pitchFamily="49" charset="-122"/>
              </a:defRPr>
            </a:lvl5pPr>
            <a:lvl6pPr marL="2514600" indent="-228600" eaLnBrk="0" fontAlgn="base" hangingPunct="0">
              <a:spcBef>
                <a:spcPct val="0"/>
              </a:spcBef>
              <a:spcAft>
                <a:spcPct val="0"/>
              </a:spcAft>
              <a:buFont typeface="Arial" panose="020B0604020202020204" pitchFamily="34" charset="0"/>
              <a:defRPr>
                <a:solidFill>
                  <a:sysClr val="windowText" lastClr="000000"/>
                </a:solidFill>
                <a:latin typeface="Arial" panose="020B0604020202020204" pitchFamily="34" charset="0"/>
                <a:ea typeface="幼圆" panose="02010509060101010101" pitchFamily="49" charset="-122"/>
              </a:defRPr>
            </a:lvl6pPr>
            <a:lvl7pPr marL="2971800" indent="-228600" eaLnBrk="0" fontAlgn="base" hangingPunct="0">
              <a:spcBef>
                <a:spcPct val="0"/>
              </a:spcBef>
              <a:spcAft>
                <a:spcPct val="0"/>
              </a:spcAft>
              <a:buFont typeface="Arial" panose="020B0604020202020204" pitchFamily="34" charset="0"/>
              <a:defRPr>
                <a:solidFill>
                  <a:sysClr val="windowText" lastClr="000000"/>
                </a:solidFill>
                <a:latin typeface="Arial" panose="020B0604020202020204" pitchFamily="34" charset="0"/>
                <a:ea typeface="幼圆" panose="02010509060101010101" pitchFamily="49" charset="-122"/>
              </a:defRPr>
            </a:lvl7pPr>
            <a:lvl8pPr marL="3429000" indent="-228600" eaLnBrk="0" fontAlgn="base" hangingPunct="0">
              <a:spcBef>
                <a:spcPct val="0"/>
              </a:spcBef>
              <a:spcAft>
                <a:spcPct val="0"/>
              </a:spcAft>
              <a:buFont typeface="Arial" panose="020B0604020202020204" pitchFamily="34" charset="0"/>
              <a:defRPr>
                <a:solidFill>
                  <a:sysClr val="windowText" lastClr="000000"/>
                </a:solidFill>
                <a:latin typeface="Arial" panose="020B0604020202020204" pitchFamily="34" charset="0"/>
                <a:ea typeface="幼圆" panose="02010509060101010101" pitchFamily="49" charset="-122"/>
              </a:defRPr>
            </a:lvl8pPr>
            <a:lvl9pPr marL="3886200" indent="-228600" eaLnBrk="0" fontAlgn="base" hangingPunct="0">
              <a:spcBef>
                <a:spcPct val="0"/>
              </a:spcBef>
              <a:spcAft>
                <a:spcPct val="0"/>
              </a:spcAft>
              <a:buFont typeface="Arial" panose="020B0604020202020204" pitchFamily="34" charset="0"/>
              <a:defRPr>
                <a:solidFill>
                  <a:sysClr val="windowText" lastClr="000000"/>
                </a:solidFill>
                <a:latin typeface="Arial" panose="020B0604020202020204" pitchFamily="34" charset="0"/>
                <a:ea typeface="幼圆" panose="02010509060101010101" pitchFamily="49" charset="-122"/>
              </a:defRPr>
            </a:lvl9pPr>
          </a:lstStyle>
          <a:p>
            <a:pPr algn="ctr" eaLnBrk="1" hangingPunct="1"/>
            <a:r>
              <a:rPr lang="en-US" sz="2000" dirty="0">
                <a:solidFill>
                  <a:sysClr val="window" lastClr="FFFFFF"/>
                </a:solidFill>
                <a:latin typeface="黑体" panose="02010609060101010101" charset="-122"/>
                <a:ea typeface="黑体" panose="02010609060101010101" charset="-122"/>
                <a:cs typeface="黑体" panose="02010609060101010101" charset="-122"/>
              </a:rPr>
              <a:t>5</a:t>
            </a:r>
            <a:endParaRPr lang="zh-CN" altLang="en-US" sz="2000" dirty="0">
              <a:solidFill>
                <a:sysClr val="window" lastClr="FFFFFF"/>
              </a:solidFill>
              <a:latin typeface="黑体" panose="02010609060101010101" charset="-122"/>
              <a:ea typeface="黑体" panose="02010609060101010101" charset="-122"/>
              <a:cs typeface="黑体" panose="02010609060101010101" charset="-122"/>
            </a:endParaRPr>
          </a:p>
        </p:txBody>
      </p:sp>
      <p:sp>
        <p:nvSpPr>
          <p:cNvPr id="33815" name="文本框 29"/>
          <p:cNvSpPr txBox="1">
            <a:spLocks noChangeArrowheads="1"/>
          </p:cNvSpPr>
          <p:nvPr>
            <p:custDataLst>
              <p:tags r:id="rId21"/>
            </p:custDataLst>
          </p:nvPr>
        </p:nvSpPr>
        <p:spPr bwMode="auto">
          <a:xfrm flipH="1">
            <a:off x="560070" y="2947670"/>
            <a:ext cx="2623185" cy="1127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normAutofit lnSpcReduction="20000"/>
          </a:bodyPr>
          <a:lstStyle>
            <a:lvl1pPr algn="just">
              <a:lnSpc>
                <a:spcPct val="110000"/>
              </a:lnSpc>
              <a:spcBef>
                <a:spcPts val="600"/>
              </a:spcBef>
              <a:buClr>
                <a:srgbClr val="0F6FC6"/>
              </a:buClr>
              <a:buSzPct val="80000"/>
              <a:buFont typeface="Wingdings" panose="05000000000000000000" pitchFamily="2" charset="2"/>
              <a:buChar char="{"/>
              <a:defRPr sz="2400">
                <a:solidFill>
                  <a:srgbClr val="0F6FC6"/>
                </a:solidFill>
                <a:latin typeface="Arial" panose="020B0604020202020204" pitchFamily="34" charset="0"/>
                <a:ea typeface="黑体" panose="02010609060101010101" charset="-122"/>
              </a:defRPr>
            </a:lvl1pPr>
            <a:lvl2pPr marL="742950" indent="-285750" algn="just">
              <a:lnSpc>
                <a:spcPct val="120000"/>
              </a:lnSpc>
              <a:buClr>
                <a:srgbClr val="DABE8B"/>
              </a:buClr>
              <a:buFont typeface="幼圆" panose="02010509060101010101" pitchFamily="49" charset="-122"/>
              <a:buChar char=" "/>
              <a:defRPr>
                <a:solidFill>
                  <a:sysClr val="windowText" lastClr="000000"/>
                </a:solidFill>
                <a:latin typeface="Arial" panose="020B0604020202020204" pitchFamily="34" charset="0"/>
                <a:ea typeface="黑体" panose="02010609060101010101" charset="-122"/>
              </a:defRPr>
            </a:lvl2pPr>
            <a:lvl3pPr marL="1143000" indent="-228600">
              <a:lnSpc>
                <a:spcPct val="90000"/>
              </a:lnSpc>
              <a:spcBef>
                <a:spcPts val="500"/>
              </a:spcBef>
              <a:buChar char="•"/>
              <a:defRPr sz="2000">
                <a:solidFill>
                  <a:sysClr val="windowText" lastClr="000000"/>
                </a:solidFill>
                <a:latin typeface="Arial" panose="020B0604020202020204" pitchFamily="34" charset="0"/>
                <a:ea typeface="幼圆" panose="02010509060101010101" pitchFamily="49" charset="-122"/>
              </a:defRPr>
            </a:lvl3pPr>
            <a:lvl4pPr marL="1600200" indent="-228600">
              <a:lnSpc>
                <a:spcPct val="90000"/>
              </a:lnSpc>
              <a:spcBef>
                <a:spcPts val="500"/>
              </a:spcBef>
              <a:buChar char="•"/>
              <a:defRPr>
                <a:solidFill>
                  <a:sysClr val="windowText" lastClr="000000"/>
                </a:solidFill>
                <a:latin typeface="Arial" panose="020B0604020202020204" pitchFamily="34" charset="0"/>
                <a:ea typeface="幼圆" panose="02010509060101010101" pitchFamily="49" charset="-122"/>
              </a:defRPr>
            </a:lvl4pPr>
            <a:lvl5pPr marL="2057400" indent="-228600">
              <a:lnSpc>
                <a:spcPct val="90000"/>
              </a:lnSpc>
              <a:spcBef>
                <a:spcPts val="500"/>
              </a:spcBef>
              <a:buChar char="•"/>
              <a:defRPr>
                <a:solidFill>
                  <a:sysClr val="windowText" lastClr="000000"/>
                </a:solidFill>
                <a:latin typeface="Arial" panose="020B0604020202020204" pitchFamily="34" charset="0"/>
                <a:ea typeface="幼圆" panose="02010509060101010101" pitchFamily="49" charset="-122"/>
              </a:defRPr>
            </a:lvl5pPr>
            <a:lvl6pPr marL="2514600" indent="-228600" fontAlgn="base">
              <a:lnSpc>
                <a:spcPct val="90000"/>
              </a:lnSpc>
              <a:spcBef>
                <a:spcPts val="500"/>
              </a:spcBef>
              <a:spcAft>
                <a:spcPct val="0"/>
              </a:spcAft>
              <a:buFont typeface="Arial" panose="020B0604020202020204" pitchFamily="34" charset="0"/>
              <a:buChar char="•"/>
              <a:defRPr>
                <a:solidFill>
                  <a:sysClr val="windowText" lastClr="000000"/>
                </a:solidFill>
                <a:latin typeface="Arial" panose="020B0604020202020204" pitchFamily="34" charset="0"/>
                <a:ea typeface="幼圆" panose="02010509060101010101" pitchFamily="49" charset="-122"/>
              </a:defRPr>
            </a:lvl6pPr>
            <a:lvl7pPr marL="2971800" indent="-228600" fontAlgn="base">
              <a:lnSpc>
                <a:spcPct val="90000"/>
              </a:lnSpc>
              <a:spcBef>
                <a:spcPts val="500"/>
              </a:spcBef>
              <a:spcAft>
                <a:spcPct val="0"/>
              </a:spcAft>
              <a:buFont typeface="Arial" panose="020B0604020202020204" pitchFamily="34" charset="0"/>
              <a:buChar char="•"/>
              <a:defRPr>
                <a:solidFill>
                  <a:sysClr val="windowText" lastClr="000000"/>
                </a:solidFill>
                <a:latin typeface="Arial" panose="020B0604020202020204" pitchFamily="34" charset="0"/>
                <a:ea typeface="幼圆" panose="02010509060101010101" pitchFamily="49" charset="-122"/>
              </a:defRPr>
            </a:lvl7pPr>
            <a:lvl8pPr marL="3429000" indent="-228600" fontAlgn="base">
              <a:lnSpc>
                <a:spcPct val="90000"/>
              </a:lnSpc>
              <a:spcBef>
                <a:spcPts val="500"/>
              </a:spcBef>
              <a:spcAft>
                <a:spcPct val="0"/>
              </a:spcAft>
              <a:buFont typeface="Arial" panose="020B0604020202020204" pitchFamily="34" charset="0"/>
              <a:buChar char="•"/>
              <a:defRPr>
                <a:solidFill>
                  <a:sysClr val="windowText" lastClr="000000"/>
                </a:solidFill>
                <a:latin typeface="Arial" panose="020B0604020202020204" pitchFamily="34" charset="0"/>
                <a:ea typeface="幼圆" panose="02010509060101010101" pitchFamily="49" charset="-122"/>
              </a:defRPr>
            </a:lvl8pPr>
            <a:lvl9pPr marL="3886200" indent="-228600" fontAlgn="base">
              <a:lnSpc>
                <a:spcPct val="90000"/>
              </a:lnSpc>
              <a:spcBef>
                <a:spcPts val="500"/>
              </a:spcBef>
              <a:spcAft>
                <a:spcPct val="0"/>
              </a:spcAft>
              <a:buFont typeface="Arial" panose="020B0604020202020204" pitchFamily="34" charset="0"/>
              <a:buChar char="•"/>
              <a:defRPr>
                <a:solidFill>
                  <a:sysClr val="windowText" lastClr="000000"/>
                </a:solidFill>
                <a:latin typeface="Arial" panose="020B0604020202020204" pitchFamily="34" charset="0"/>
                <a:ea typeface="幼圆" panose="02010509060101010101" pitchFamily="49" charset="-122"/>
              </a:defRPr>
            </a:lvl9pPr>
          </a:lstStyle>
          <a:p>
            <a:pPr algn="l">
              <a:lnSpc>
                <a:spcPct val="130000"/>
              </a:lnSpc>
              <a:spcBef>
                <a:spcPct val="0"/>
              </a:spcBef>
              <a:buClrTx/>
              <a:buSzTx/>
              <a:buNone/>
            </a:pPr>
            <a:r>
              <a:rPr lang="da-DK" altLang="zh-CN" sz="1600">
                <a:solidFill>
                  <a:sysClr val="windowText" lastClr="000000"/>
                </a:solidFill>
                <a:latin typeface="黑体" panose="02010609060101010101" charset="-122"/>
                <a:ea typeface="+mn-ea"/>
                <a:cs typeface="黑体" panose="02010609060101010101" charset="-122"/>
              </a:rPr>
              <a:t>各小组写出一份活动总结。分准备阶段和审美活动两个部分进行总结。</a:t>
            </a:r>
            <a:endParaRPr lang="da-DK" altLang="zh-CN" sz="1600">
              <a:solidFill>
                <a:sysClr val="windowText" lastClr="000000"/>
              </a:solidFill>
              <a:latin typeface="黑体" panose="02010609060101010101" charset="-122"/>
              <a:ea typeface="+mn-ea"/>
              <a:cs typeface="黑体" panose="02010609060101010101" charset="-122"/>
            </a:endParaRPr>
          </a:p>
        </p:txBody>
      </p:sp>
      <p:sp>
        <p:nvSpPr>
          <p:cNvPr id="33802" name="任意多边形 30"/>
          <p:cNvSpPr/>
          <p:nvPr>
            <p:custDataLst>
              <p:tags r:id="rId22"/>
            </p:custDataLst>
          </p:nvPr>
        </p:nvSpPr>
        <p:spPr bwMode="auto">
          <a:xfrm rot="12600000">
            <a:off x="4706387" y="4495384"/>
            <a:ext cx="906054" cy="357435"/>
          </a:xfrm>
          <a:custGeom>
            <a:avLst/>
            <a:gdLst>
              <a:gd name="T0" fmla="*/ 1213505 w 1391850"/>
              <a:gd name="T1" fmla="*/ 0 h 696292"/>
              <a:gd name="T2" fmla="*/ 1391850 w 1391850"/>
              <a:gd name="T3" fmla="*/ 680523 h 696292"/>
              <a:gd name="T4" fmla="*/ 664395 w 1391850"/>
              <a:gd name="T5" fmla="*/ 679784 h 696292"/>
              <a:gd name="T6" fmla="*/ 810270 w 1391850"/>
              <a:gd name="T7" fmla="*/ 476062 h 696292"/>
              <a:gd name="T8" fmla="*/ 0 w 1391850"/>
              <a:gd name="T9" fmla="*/ 696292 h 696292"/>
              <a:gd name="T10" fmla="*/ 1084978 w 1391850"/>
              <a:gd name="T11" fmla="*/ 149640 h 696292"/>
              <a:gd name="T12" fmla="*/ 1213505 w 1391850"/>
              <a:gd name="T13" fmla="*/ 0 h 696292"/>
            </a:gdLst>
            <a:ahLst/>
            <a:cxnLst>
              <a:cxn ang="0">
                <a:pos x="T0" y="T1"/>
              </a:cxn>
              <a:cxn ang="0">
                <a:pos x="T2" y="T3"/>
              </a:cxn>
              <a:cxn ang="0">
                <a:pos x="T4" y="T5"/>
              </a:cxn>
              <a:cxn ang="0">
                <a:pos x="T6" y="T7"/>
              </a:cxn>
              <a:cxn ang="0">
                <a:pos x="T8" y="T9"/>
              </a:cxn>
              <a:cxn ang="0">
                <a:pos x="T10" y="T11"/>
              </a:cxn>
              <a:cxn ang="0">
                <a:pos x="T12" y="T13"/>
              </a:cxn>
            </a:cxnLst>
            <a:rect l="0" t="0" r="r" b="b"/>
            <a:pathLst>
              <a:path w="1391850" h="696292">
                <a:moveTo>
                  <a:pt x="1213505" y="0"/>
                </a:moveTo>
                <a:lnTo>
                  <a:pt x="1391850" y="680523"/>
                </a:lnTo>
                <a:lnTo>
                  <a:pt x="664395" y="679784"/>
                </a:lnTo>
                <a:lnTo>
                  <a:pt x="810270" y="476062"/>
                </a:lnTo>
                <a:cubicBezTo>
                  <a:pt x="711564" y="424684"/>
                  <a:pt x="364296" y="301346"/>
                  <a:pt x="0" y="696292"/>
                </a:cubicBezTo>
                <a:cubicBezTo>
                  <a:pt x="100779" y="106417"/>
                  <a:pt x="733669" y="-15667"/>
                  <a:pt x="1084978" y="149640"/>
                </a:cubicBezTo>
                <a:lnTo>
                  <a:pt x="1213505" y="0"/>
                </a:lnTo>
                <a:close/>
              </a:path>
            </a:pathLst>
          </a:custGeom>
          <a:solidFill>
            <a:srgbClr val="ED7D3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lang="zh-CN" altLang="en-US" sz="2800">
              <a:cs typeface="黑体" panose="02010609060101010101" charset="-122"/>
            </a:endParaRPr>
          </a:p>
        </p:txBody>
      </p:sp>
      <p:cxnSp>
        <p:nvCxnSpPr>
          <p:cNvPr id="33816" name="直接连接符 65"/>
          <p:cNvCxnSpPr>
            <a:cxnSpLocks noChangeShapeType="1"/>
          </p:cNvCxnSpPr>
          <p:nvPr>
            <p:custDataLst>
              <p:tags r:id="rId23"/>
            </p:custDataLst>
          </p:nvPr>
        </p:nvCxnSpPr>
        <p:spPr bwMode="auto">
          <a:xfrm flipH="1">
            <a:off x="4310715" y="4866118"/>
            <a:ext cx="585195" cy="0"/>
          </a:xfrm>
          <a:prstGeom prst="line">
            <a:avLst/>
          </a:prstGeom>
          <a:noFill/>
          <a:ln w="3175" cmpd="sng">
            <a:solidFill>
              <a:sysClr val="window" lastClr="FFFFFF">
                <a:lumMod val="75000"/>
              </a:sysClr>
            </a:solidFill>
            <a:prstDash val="dash"/>
            <a:round/>
          </a:ln>
          <a:extLst>
            <a:ext uri="{909E8E84-426E-40DD-AFC4-6F175D3DCCD1}">
              <a14:hiddenFill xmlns:a14="http://schemas.microsoft.com/office/drawing/2010/main">
                <a:noFill/>
              </a14:hiddenFill>
            </a:ext>
          </a:extLst>
        </p:spPr>
      </p:cxnSp>
      <p:sp>
        <p:nvSpPr>
          <p:cNvPr id="33817" name="椭圆 66"/>
          <p:cNvSpPr>
            <a:spLocks noChangeArrowheads="1"/>
          </p:cNvSpPr>
          <p:nvPr>
            <p:custDataLst>
              <p:tags r:id="rId24"/>
            </p:custDataLst>
          </p:nvPr>
        </p:nvSpPr>
        <p:spPr bwMode="auto">
          <a:xfrm flipH="1">
            <a:off x="3900081" y="4699870"/>
            <a:ext cx="330835" cy="330834"/>
          </a:xfrm>
          <a:prstGeom prst="ellipse">
            <a:avLst/>
          </a:prstGeom>
          <a:solidFill>
            <a:srgbClr val="ED7D31"/>
          </a:solidFill>
          <a:ln>
            <a:noFill/>
          </a:ln>
          <a:extLst>
            <a:ext uri="{91240B29-F687-4F45-9708-019B960494DF}">
              <a14:hiddenLine xmlns:a14="http://schemas.microsoft.com/office/drawing/2010/main" w="9525">
                <a:solidFill>
                  <a:srgbClr val="000000"/>
                </a:solidFill>
                <a:round/>
              </a14:hiddenLine>
            </a:ext>
          </a:extLst>
        </p:spPr>
        <p:txBody>
          <a:bodyPr lIns="0" tIns="0" rIns="0" bIns="0" anchor="ctr"/>
          <a:lstStyle>
            <a:lvl1pPr>
              <a:defRPr>
                <a:solidFill>
                  <a:sysClr val="windowText" lastClr="000000"/>
                </a:solidFill>
                <a:latin typeface="Arial" panose="020B0604020202020204" pitchFamily="34" charset="0"/>
                <a:ea typeface="幼圆" panose="02010509060101010101" pitchFamily="49" charset="-122"/>
              </a:defRPr>
            </a:lvl1pPr>
            <a:lvl2pPr marL="742950" indent="-285750">
              <a:defRPr>
                <a:solidFill>
                  <a:sysClr val="windowText" lastClr="000000"/>
                </a:solidFill>
                <a:latin typeface="Arial" panose="020B0604020202020204" pitchFamily="34" charset="0"/>
                <a:ea typeface="幼圆" panose="02010509060101010101" pitchFamily="49" charset="-122"/>
              </a:defRPr>
            </a:lvl2pPr>
            <a:lvl3pPr marL="1143000" indent="-228600">
              <a:defRPr>
                <a:solidFill>
                  <a:sysClr val="windowText" lastClr="000000"/>
                </a:solidFill>
                <a:latin typeface="Arial" panose="020B0604020202020204" pitchFamily="34" charset="0"/>
                <a:ea typeface="幼圆" panose="02010509060101010101" pitchFamily="49" charset="-122"/>
              </a:defRPr>
            </a:lvl3pPr>
            <a:lvl4pPr marL="1600200" indent="-228600">
              <a:defRPr>
                <a:solidFill>
                  <a:sysClr val="windowText" lastClr="000000"/>
                </a:solidFill>
                <a:latin typeface="Arial" panose="020B0604020202020204" pitchFamily="34" charset="0"/>
                <a:ea typeface="幼圆" panose="02010509060101010101" pitchFamily="49" charset="-122"/>
              </a:defRPr>
            </a:lvl4pPr>
            <a:lvl5pPr marL="2057400" indent="-228600">
              <a:defRPr>
                <a:solidFill>
                  <a:sysClr val="windowText" lastClr="000000"/>
                </a:solidFill>
                <a:latin typeface="Arial" panose="020B0604020202020204" pitchFamily="34" charset="0"/>
                <a:ea typeface="幼圆" panose="02010509060101010101" pitchFamily="49" charset="-122"/>
              </a:defRPr>
            </a:lvl5pPr>
            <a:lvl6pPr marL="2514600" indent="-228600" eaLnBrk="0" fontAlgn="base" hangingPunct="0">
              <a:spcBef>
                <a:spcPct val="0"/>
              </a:spcBef>
              <a:spcAft>
                <a:spcPct val="0"/>
              </a:spcAft>
              <a:buFont typeface="Arial" panose="020B0604020202020204" pitchFamily="34" charset="0"/>
              <a:defRPr>
                <a:solidFill>
                  <a:sysClr val="windowText" lastClr="000000"/>
                </a:solidFill>
                <a:latin typeface="Arial" panose="020B0604020202020204" pitchFamily="34" charset="0"/>
                <a:ea typeface="幼圆" panose="02010509060101010101" pitchFamily="49" charset="-122"/>
              </a:defRPr>
            </a:lvl6pPr>
            <a:lvl7pPr marL="2971800" indent="-228600" eaLnBrk="0" fontAlgn="base" hangingPunct="0">
              <a:spcBef>
                <a:spcPct val="0"/>
              </a:spcBef>
              <a:spcAft>
                <a:spcPct val="0"/>
              </a:spcAft>
              <a:buFont typeface="Arial" panose="020B0604020202020204" pitchFamily="34" charset="0"/>
              <a:defRPr>
                <a:solidFill>
                  <a:sysClr val="windowText" lastClr="000000"/>
                </a:solidFill>
                <a:latin typeface="Arial" panose="020B0604020202020204" pitchFamily="34" charset="0"/>
                <a:ea typeface="幼圆" panose="02010509060101010101" pitchFamily="49" charset="-122"/>
              </a:defRPr>
            </a:lvl7pPr>
            <a:lvl8pPr marL="3429000" indent="-228600" eaLnBrk="0" fontAlgn="base" hangingPunct="0">
              <a:spcBef>
                <a:spcPct val="0"/>
              </a:spcBef>
              <a:spcAft>
                <a:spcPct val="0"/>
              </a:spcAft>
              <a:buFont typeface="Arial" panose="020B0604020202020204" pitchFamily="34" charset="0"/>
              <a:defRPr>
                <a:solidFill>
                  <a:sysClr val="windowText" lastClr="000000"/>
                </a:solidFill>
                <a:latin typeface="Arial" panose="020B0604020202020204" pitchFamily="34" charset="0"/>
                <a:ea typeface="幼圆" panose="02010509060101010101" pitchFamily="49" charset="-122"/>
              </a:defRPr>
            </a:lvl8pPr>
            <a:lvl9pPr marL="3886200" indent="-228600" eaLnBrk="0" fontAlgn="base" hangingPunct="0">
              <a:spcBef>
                <a:spcPct val="0"/>
              </a:spcBef>
              <a:spcAft>
                <a:spcPct val="0"/>
              </a:spcAft>
              <a:buFont typeface="Arial" panose="020B0604020202020204" pitchFamily="34" charset="0"/>
              <a:defRPr>
                <a:solidFill>
                  <a:sysClr val="windowText" lastClr="000000"/>
                </a:solidFill>
                <a:latin typeface="Arial" panose="020B0604020202020204" pitchFamily="34" charset="0"/>
                <a:ea typeface="幼圆" panose="02010509060101010101" pitchFamily="49" charset="-122"/>
              </a:defRPr>
            </a:lvl9pPr>
          </a:lstStyle>
          <a:p>
            <a:pPr algn="ctr" eaLnBrk="1" hangingPunct="1"/>
            <a:r>
              <a:rPr lang="en-US" sz="2000" dirty="0">
                <a:solidFill>
                  <a:sysClr val="window" lastClr="FFFFFF"/>
                </a:solidFill>
                <a:latin typeface="黑体" panose="02010609060101010101" charset="-122"/>
                <a:ea typeface="黑体" panose="02010609060101010101" charset="-122"/>
                <a:cs typeface="黑体" panose="02010609060101010101" charset="-122"/>
              </a:rPr>
              <a:t>4</a:t>
            </a:r>
            <a:endParaRPr lang="zh-CN" altLang="en-US" sz="2000" dirty="0">
              <a:solidFill>
                <a:sysClr val="window" lastClr="FFFFFF"/>
              </a:solidFill>
              <a:latin typeface="黑体" panose="02010609060101010101" charset="-122"/>
              <a:ea typeface="黑体" panose="02010609060101010101" charset="-122"/>
              <a:cs typeface="黑体" panose="02010609060101010101" charset="-122"/>
            </a:endParaRPr>
          </a:p>
        </p:txBody>
      </p:sp>
      <p:sp>
        <p:nvSpPr>
          <p:cNvPr id="33818" name="文本框 29"/>
          <p:cNvSpPr txBox="1">
            <a:spLocks noChangeArrowheads="1"/>
          </p:cNvSpPr>
          <p:nvPr>
            <p:custDataLst>
              <p:tags r:id="rId25"/>
            </p:custDataLst>
          </p:nvPr>
        </p:nvSpPr>
        <p:spPr bwMode="auto">
          <a:xfrm flipH="1">
            <a:off x="1218814" y="4302720"/>
            <a:ext cx="2681748" cy="1127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normAutofit lnSpcReduction="20000"/>
          </a:bodyPr>
          <a:lstStyle>
            <a:lvl1pPr algn="just">
              <a:lnSpc>
                <a:spcPct val="110000"/>
              </a:lnSpc>
              <a:spcBef>
                <a:spcPts val="600"/>
              </a:spcBef>
              <a:buClr>
                <a:srgbClr val="0F6FC6"/>
              </a:buClr>
              <a:buSzPct val="80000"/>
              <a:buFont typeface="Wingdings" panose="05000000000000000000" pitchFamily="2" charset="2"/>
              <a:buChar char="{"/>
              <a:defRPr sz="2400">
                <a:solidFill>
                  <a:srgbClr val="0F6FC6"/>
                </a:solidFill>
                <a:latin typeface="Arial" panose="020B0604020202020204" pitchFamily="34" charset="0"/>
                <a:ea typeface="黑体" panose="02010609060101010101" charset="-122"/>
              </a:defRPr>
            </a:lvl1pPr>
            <a:lvl2pPr marL="742950" indent="-285750" algn="just">
              <a:lnSpc>
                <a:spcPct val="120000"/>
              </a:lnSpc>
              <a:buClr>
                <a:srgbClr val="DABE8B"/>
              </a:buClr>
              <a:buFont typeface="幼圆" panose="02010509060101010101" pitchFamily="49" charset="-122"/>
              <a:buChar char=" "/>
              <a:defRPr>
                <a:solidFill>
                  <a:sysClr val="windowText" lastClr="000000"/>
                </a:solidFill>
                <a:latin typeface="Arial" panose="020B0604020202020204" pitchFamily="34" charset="0"/>
                <a:ea typeface="黑体" panose="02010609060101010101" charset="-122"/>
              </a:defRPr>
            </a:lvl2pPr>
            <a:lvl3pPr marL="1143000" indent="-228600">
              <a:lnSpc>
                <a:spcPct val="90000"/>
              </a:lnSpc>
              <a:spcBef>
                <a:spcPts val="500"/>
              </a:spcBef>
              <a:buChar char="•"/>
              <a:defRPr sz="2000">
                <a:solidFill>
                  <a:sysClr val="windowText" lastClr="000000"/>
                </a:solidFill>
                <a:latin typeface="Arial" panose="020B0604020202020204" pitchFamily="34" charset="0"/>
                <a:ea typeface="幼圆" panose="02010509060101010101" pitchFamily="49" charset="-122"/>
              </a:defRPr>
            </a:lvl3pPr>
            <a:lvl4pPr marL="1600200" indent="-228600">
              <a:lnSpc>
                <a:spcPct val="90000"/>
              </a:lnSpc>
              <a:spcBef>
                <a:spcPts val="500"/>
              </a:spcBef>
              <a:buChar char="•"/>
              <a:defRPr>
                <a:solidFill>
                  <a:sysClr val="windowText" lastClr="000000"/>
                </a:solidFill>
                <a:latin typeface="Arial" panose="020B0604020202020204" pitchFamily="34" charset="0"/>
                <a:ea typeface="幼圆" panose="02010509060101010101" pitchFamily="49" charset="-122"/>
              </a:defRPr>
            </a:lvl4pPr>
            <a:lvl5pPr marL="2057400" indent="-228600">
              <a:lnSpc>
                <a:spcPct val="90000"/>
              </a:lnSpc>
              <a:spcBef>
                <a:spcPts val="500"/>
              </a:spcBef>
              <a:buChar char="•"/>
              <a:defRPr>
                <a:solidFill>
                  <a:sysClr val="windowText" lastClr="000000"/>
                </a:solidFill>
                <a:latin typeface="Arial" panose="020B0604020202020204" pitchFamily="34" charset="0"/>
                <a:ea typeface="幼圆" panose="02010509060101010101" pitchFamily="49" charset="-122"/>
              </a:defRPr>
            </a:lvl5pPr>
            <a:lvl6pPr marL="2514600" indent="-228600" fontAlgn="base">
              <a:lnSpc>
                <a:spcPct val="90000"/>
              </a:lnSpc>
              <a:spcBef>
                <a:spcPts val="500"/>
              </a:spcBef>
              <a:spcAft>
                <a:spcPct val="0"/>
              </a:spcAft>
              <a:buFont typeface="Arial" panose="020B0604020202020204" pitchFamily="34" charset="0"/>
              <a:buChar char="•"/>
              <a:defRPr>
                <a:solidFill>
                  <a:sysClr val="windowText" lastClr="000000"/>
                </a:solidFill>
                <a:latin typeface="Arial" panose="020B0604020202020204" pitchFamily="34" charset="0"/>
                <a:ea typeface="幼圆" panose="02010509060101010101" pitchFamily="49" charset="-122"/>
              </a:defRPr>
            </a:lvl6pPr>
            <a:lvl7pPr marL="2971800" indent="-228600" fontAlgn="base">
              <a:lnSpc>
                <a:spcPct val="90000"/>
              </a:lnSpc>
              <a:spcBef>
                <a:spcPts val="500"/>
              </a:spcBef>
              <a:spcAft>
                <a:spcPct val="0"/>
              </a:spcAft>
              <a:buFont typeface="Arial" panose="020B0604020202020204" pitchFamily="34" charset="0"/>
              <a:buChar char="•"/>
              <a:defRPr>
                <a:solidFill>
                  <a:sysClr val="windowText" lastClr="000000"/>
                </a:solidFill>
                <a:latin typeface="Arial" panose="020B0604020202020204" pitchFamily="34" charset="0"/>
                <a:ea typeface="幼圆" panose="02010509060101010101" pitchFamily="49" charset="-122"/>
              </a:defRPr>
            </a:lvl7pPr>
            <a:lvl8pPr marL="3429000" indent="-228600" fontAlgn="base">
              <a:lnSpc>
                <a:spcPct val="90000"/>
              </a:lnSpc>
              <a:spcBef>
                <a:spcPts val="500"/>
              </a:spcBef>
              <a:spcAft>
                <a:spcPct val="0"/>
              </a:spcAft>
              <a:buFont typeface="Arial" panose="020B0604020202020204" pitchFamily="34" charset="0"/>
              <a:buChar char="•"/>
              <a:defRPr>
                <a:solidFill>
                  <a:sysClr val="windowText" lastClr="000000"/>
                </a:solidFill>
                <a:latin typeface="Arial" panose="020B0604020202020204" pitchFamily="34" charset="0"/>
                <a:ea typeface="幼圆" panose="02010509060101010101" pitchFamily="49" charset="-122"/>
              </a:defRPr>
            </a:lvl8pPr>
            <a:lvl9pPr marL="3886200" indent="-228600" fontAlgn="base">
              <a:lnSpc>
                <a:spcPct val="90000"/>
              </a:lnSpc>
              <a:spcBef>
                <a:spcPts val="500"/>
              </a:spcBef>
              <a:spcAft>
                <a:spcPct val="0"/>
              </a:spcAft>
              <a:buFont typeface="Arial" panose="020B0604020202020204" pitchFamily="34" charset="0"/>
              <a:buChar char="•"/>
              <a:defRPr>
                <a:solidFill>
                  <a:sysClr val="windowText" lastClr="000000"/>
                </a:solidFill>
                <a:latin typeface="Arial" panose="020B0604020202020204" pitchFamily="34" charset="0"/>
                <a:ea typeface="幼圆" panose="02010509060101010101" pitchFamily="49" charset="-122"/>
              </a:defRPr>
            </a:lvl9pPr>
          </a:lstStyle>
          <a:p>
            <a:pPr algn="l">
              <a:lnSpc>
                <a:spcPct val="130000"/>
              </a:lnSpc>
              <a:spcBef>
                <a:spcPct val="0"/>
              </a:spcBef>
              <a:buClrTx/>
              <a:buSzTx/>
              <a:buNone/>
            </a:pPr>
            <a:r>
              <a:rPr lang="da-DK" altLang="zh-CN" sz="1600">
                <a:solidFill>
                  <a:sysClr val="windowText" lastClr="000000"/>
                </a:solidFill>
                <a:latin typeface="黑体" panose="02010609060101010101" charset="-122"/>
                <a:ea typeface="+mn-ea"/>
                <a:cs typeface="黑体" panose="02010609060101010101" charset="-122"/>
              </a:rPr>
              <a:t>针对调查问卷的核心问题，各小组评出一份演讲稿，并在全班发言。</a:t>
            </a:r>
            <a:endParaRPr lang="da-DK" altLang="zh-CN" sz="1600">
              <a:solidFill>
                <a:sysClr val="windowText" lastClr="000000"/>
              </a:solidFill>
              <a:latin typeface="黑体" panose="02010609060101010101" charset="-122"/>
              <a:ea typeface="+mn-ea"/>
              <a:cs typeface="黑体" panose="02010609060101010101" charset="-122"/>
            </a:endParaRPr>
          </a:p>
        </p:txBody>
      </p:sp>
      <p:sp>
        <p:nvSpPr>
          <p:cNvPr id="3" name="文本框 29"/>
          <p:cNvSpPr txBox="1">
            <a:spLocks noChangeArrowheads="1"/>
          </p:cNvSpPr>
          <p:nvPr>
            <p:custDataLst>
              <p:tags r:id="rId26"/>
            </p:custDataLst>
          </p:nvPr>
        </p:nvSpPr>
        <p:spPr bwMode="auto">
          <a:xfrm>
            <a:off x="8038465" y="4302760"/>
            <a:ext cx="3110230" cy="1127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normAutofit/>
          </a:bodyPr>
          <a:lstStyle>
            <a:lvl1pPr algn="just">
              <a:lnSpc>
                <a:spcPct val="110000"/>
              </a:lnSpc>
              <a:spcBef>
                <a:spcPts val="600"/>
              </a:spcBef>
              <a:buClr>
                <a:srgbClr val="0F6FC6"/>
              </a:buClr>
              <a:buSzPct val="80000"/>
              <a:buFont typeface="Wingdings" panose="05000000000000000000" pitchFamily="2" charset="2"/>
              <a:buChar char="{"/>
              <a:defRPr sz="2400">
                <a:solidFill>
                  <a:srgbClr val="0F6FC6"/>
                </a:solidFill>
                <a:latin typeface="Arial" panose="020B0604020202020204" pitchFamily="34" charset="0"/>
                <a:ea typeface="黑体" panose="02010609060101010101" charset="-122"/>
              </a:defRPr>
            </a:lvl1pPr>
            <a:lvl2pPr marL="742950" indent="-285750" algn="just">
              <a:lnSpc>
                <a:spcPct val="120000"/>
              </a:lnSpc>
              <a:buClr>
                <a:srgbClr val="DABE8B"/>
              </a:buClr>
              <a:buFont typeface="幼圆" panose="02010509060101010101" pitchFamily="49" charset="-122"/>
              <a:buChar char=" "/>
              <a:defRPr>
                <a:solidFill>
                  <a:sysClr val="windowText" lastClr="000000"/>
                </a:solidFill>
                <a:latin typeface="Arial" panose="020B0604020202020204" pitchFamily="34" charset="0"/>
                <a:ea typeface="黑体" panose="02010609060101010101" charset="-122"/>
              </a:defRPr>
            </a:lvl2pPr>
            <a:lvl3pPr marL="1143000" indent="-228600">
              <a:lnSpc>
                <a:spcPct val="90000"/>
              </a:lnSpc>
              <a:spcBef>
                <a:spcPts val="500"/>
              </a:spcBef>
              <a:buChar char="•"/>
              <a:defRPr sz="2000">
                <a:solidFill>
                  <a:sysClr val="windowText" lastClr="000000"/>
                </a:solidFill>
                <a:latin typeface="Arial" panose="020B0604020202020204" pitchFamily="34" charset="0"/>
                <a:ea typeface="幼圆" panose="02010509060101010101" pitchFamily="49" charset="-122"/>
              </a:defRPr>
            </a:lvl3pPr>
            <a:lvl4pPr marL="1600200" indent="-228600">
              <a:lnSpc>
                <a:spcPct val="90000"/>
              </a:lnSpc>
              <a:spcBef>
                <a:spcPts val="500"/>
              </a:spcBef>
              <a:buChar char="•"/>
              <a:defRPr>
                <a:solidFill>
                  <a:sysClr val="windowText" lastClr="000000"/>
                </a:solidFill>
                <a:latin typeface="Arial" panose="020B0604020202020204" pitchFamily="34" charset="0"/>
                <a:ea typeface="幼圆" panose="02010509060101010101" pitchFamily="49" charset="-122"/>
              </a:defRPr>
            </a:lvl4pPr>
            <a:lvl5pPr marL="2057400" indent="-228600">
              <a:lnSpc>
                <a:spcPct val="90000"/>
              </a:lnSpc>
              <a:spcBef>
                <a:spcPts val="500"/>
              </a:spcBef>
              <a:buChar char="•"/>
              <a:defRPr>
                <a:solidFill>
                  <a:sysClr val="windowText" lastClr="000000"/>
                </a:solidFill>
                <a:latin typeface="Arial" panose="020B0604020202020204" pitchFamily="34" charset="0"/>
                <a:ea typeface="幼圆" panose="02010509060101010101" pitchFamily="49" charset="-122"/>
              </a:defRPr>
            </a:lvl5pPr>
            <a:lvl6pPr marL="2514600" indent="-228600" fontAlgn="base">
              <a:lnSpc>
                <a:spcPct val="90000"/>
              </a:lnSpc>
              <a:spcBef>
                <a:spcPts val="500"/>
              </a:spcBef>
              <a:spcAft>
                <a:spcPct val="0"/>
              </a:spcAft>
              <a:buFont typeface="Arial" panose="020B0604020202020204" pitchFamily="34" charset="0"/>
              <a:buChar char="•"/>
              <a:defRPr>
                <a:solidFill>
                  <a:sysClr val="windowText" lastClr="000000"/>
                </a:solidFill>
                <a:latin typeface="Arial" panose="020B0604020202020204" pitchFamily="34" charset="0"/>
                <a:ea typeface="幼圆" panose="02010509060101010101" pitchFamily="49" charset="-122"/>
              </a:defRPr>
            </a:lvl6pPr>
            <a:lvl7pPr marL="2971800" indent="-228600" fontAlgn="base">
              <a:lnSpc>
                <a:spcPct val="90000"/>
              </a:lnSpc>
              <a:spcBef>
                <a:spcPts val="500"/>
              </a:spcBef>
              <a:spcAft>
                <a:spcPct val="0"/>
              </a:spcAft>
              <a:buFont typeface="Arial" panose="020B0604020202020204" pitchFamily="34" charset="0"/>
              <a:buChar char="•"/>
              <a:defRPr>
                <a:solidFill>
                  <a:sysClr val="windowText" lastClr="000000"/>
                </a:solidFill>
                <a:latin typeface="Arial" panose="020B0604020202020204" pitchFamily="34" charset="0"/>
                <a:ea typeface="幼圆" panose="02010509060101010101" pitchFamily="49" charset="-122"/>
              </a:defRPr>
            </a:lvl7pPr>
            <a:lvl8pPr marL="3429000" indent="-228600" fontAlgn="base">
              <a:lnSpc>
                <a:spcPct val="90000"/>
              </a:lnSpc>
              <a:spcBef>
                <a:spcPts val="500"/>
              </a:spcBef>
              <a:spcAft>
                <a:spcPct val="0"/>
              </a:spcAft>
              <a:buFont typeface="Arial" panose="020B0604020202020204" pitchFamily="34" charset="0"/>
              <a:buChar char="•"/>
              <a:defRPr>
                <a:solidFill>
                  <a:sysClr val="windowText" lastClr="000000"/>
                </a:solidFill>
                <a:latin typeface="Arial" panose="020B0604020202020204" pitchFamily="34" charset="0"/>
                <a:ea typeface="幼圆" panose="02010509060101010101" pitchFamily="49" charset="-122"/>
              </a:defRPr>
            </a:lvl8pPr>
            <a:lvl9pPr marL="3886200" indent="-228600" fontAlgn="base">
              <a:lnSpc>
                <a:spcPct val="90000"/>
              </a:lnSpc>
              <a:spcBef>
                <a:spcPts val="500"/>
              </a:spcBef>
              <a:spcAft>
                <a:spcPct val="0"/>
              </a:spcAft>
              <a:buFont typeface="Arial" panose="020B0604020202020204" pitchFamily="34" charset="0"/>
              <a:buChar char="•"/>
              <a:defRPr>
                <a:solidFill>
                  <a:sysClr val="windowText" lastClr="000000"/>
                </a:solidFill>
                <a:latin typeface="Arial" panose="020B0604020202020204" pitchFamily="34" charset="0"/>
                <a:ea typeface="幼圆" panose="02010509060101010101" pitchFamily="49" charset="-122"/>
              </a:defRPr>
            </a:lvl9pPr>
          </a:lstStyle>
          <a:p>
            <a:pPr algn="l">
              <a:lnSpc>
                <a:spcPct val="130000"/>
              </a:lnSpc>
              <a:spcBef>
                <a:spcPct val="0"/>
              </a:spcBef>
              <a:buClrTx/>
              <a:buSzTx/>
              <a:buNone/>
            </a:pPr>
            <a:r>
              <a:rPr lang="da-DK" altLang="zh-CN" sz="1600">
                <a:solidFill>
                  <a:sysClr val="windowText" lastClr="000000"/>
                </a:solidFill>
                <a:latin typeface="黑体" panose="02010609060101010101" charset="-122"/>
                <a:ea typeface="+mn-ea"/>
                <a:cs typeface="黑体" panose="02010609060101010101" charset="-122"/>
              </a:rPr>
              <a:t>汇总数据，写出一份调查报告。</a:t>
            </a:r>
            <a:endParaRPr lang="da-DK" altLang="zh-CN" sz="1600">
              <a:solidFill>
                <a:sysClr val="windowText" lastClr="000000"/>
              </a:solidFill>
              <a:latin typeface="黑体" panose="02010609060101010101" charset="-122"/>
              <a:ea typeface="+mn-ea"/>
              <a:cs typeface="黑体" panose="02010609060101010101" charset="-122"/>
            </a:endParaRPr>
          </a:p>
          <a:p>
            <a:pPr algn="l">
              <a:lnSpc>
                <a:spcPct val="130000"/>
              </a:lnSpc>
              <a:spcBef>
                <a:spcPct val="0"/>
              </a:spcBef>
              <a:buClrTx/>
              <a:buSzTx/>
              <a:buNone/>
            </a:pPr>
            <a:r>
              <a:rPr lang="da-DK" altLang="zh-CN" sz="1600">
                <a:solidFill>
                  <a:sysClr val="windowText" lastClr="000000"/>
                </a:solidFill>
                <a:latin typeface="黑体" panose="02010609060101010101" charset="-122"/>
                <a:ea typeface="+mn-ea"/>
                <a:cs typeface="黑体" panose="02010609060101010101" charset="-122"/>
              </a:rPr>
              <a:t>教师提供《调查报告模板》。</a:t>
            </a:r>
            <a:endParaRPr lang="da-DK" altLang="zh-CN" sz="1600">
              <a:solidFill>
                <a:sysClr val="windowText" lastClr="000000"/>
              </a:solidFill>
              <a:latin typeface="黑体" panose="02010609060101010101" charset="-122"/>
              <a:ea typeface="+mn-ea"/>
              <a:cs typeface="黑体" panose="02010609060101010101" charset="-122"/>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par>
    </p:tnLst>
  </p:timing>
</p:sld>
</file>

<file path=ppt/tags/tag1.xml><?xml version="1.0" encoding="utf-8"?>
<p:tagLst xmlns:p="http://schemas.openxmlformats.org/presentationml/2006/main">
  <p:tag name="KSO_WM_TAG_VERSION" val="1.0"/>
  <p:tag name="KSO_WM_BEAUTIFY_FLAG" val="#wm#"/>
  <p:tag name="KSO_WM_TEMPLATE_CATEGORY" val="diagram"/>
  <p:tag name="KSO_WM_TEMPLATE_INDEX" val="160330"/>
  <p:tag name="KSO_WM_UNIT_TYPE" val="m_i"/>
  <p:tag name="KSO_WM_UNIT_INDEX" val="1_1"/>
  <p:tag name="KSO_WM_UNIT_ID" val="diagram160330_2*m_i*1_1"/>
  <p:tag name="KSO_WM_UNIT_CLEAR" val="1"/>
  <p:tag name="KSO_WM_UNIT_LAYERLEVEL" val="1_1"/>
  <p:tag name="KSO_WM_DIAGRAM_GROUP_CODE" val="m1-1"/>
  <p:tag name="KSO_WM_UNIT_TEXT_FILL_FORE_SCHEMECOLOR_INDEX" val="2"/>
  <p:tag name="KSO_WM_UNIT_TEXT_FILL_TYPE" val="1"/>
</p:tagLst>
</file>

<file path=ppt/tags/tag10.xml><?xml version="1.0" encoding="utf-8"?>
<p:tagLst xmlns:p="http://schemas.openxmlformats.org/presentationml/2006/main">
  <p:tag name="KSO_WM_TAG_VERSION" val="1.0"/>
  <p:tag name="KSO_WM_BEAUTIFY_FLAG" val="#wm#"/>
  <p:tag name="KSO_WM_TEMPLATE_CATEGORY" val="diagram"/>
  <p:tag name="KSO_WM_TEMPLATE_INDEX" val="160330"/>
  <p:tag name="KSO_WM_UNIT_TYPE" val="m_h_a"/>
  <p:tag name="KSO_WM_UNIT_INDEX" val="1_1_1"/>
  <p:tag name="KSO_WM_UNIT_ID" val="diagram160330_2*m_h_a*1_1_1"/>
  <p:tag name="KSO_WM_UNIT_CLEAR" val="1"/>
  <p:tag name="KSO_WM_UNIT_LAYERLEVEL" val="1_1_1"/>
  <p:tag name="KSO_WM_UNIT_VALUE" val="22"/>
  <p:tag name="KSO_WM_UNIT_HIGHLIGHT" val="0"/>
  <p:tag name="KSO_WM_UNIT_COMPATIBLE" val="0"/>
  <p:tag name="KSO_WM_UNIT_PRESET_TEXT_INDEX" val="3"/>
  <p:tag name="KSO_WM_UNIT_PRESET_TEXT_LEN" val="12"/>
  <p:tag name="KSO_WM_DIAGRAM_GROUP_CODE" val="m1-1"/>
  <p:tag name="KSO_WM_UNIT_TEXT_FILL_FORE_SCHEMECOLOR_INDEX" val="5"/>
  <p:tag name="KSO_WM_UNIT_TEXT_FILL_TYPE" val="1"/>
</p:tagLst>
</file>

<file path=ppt/tags/tag11.xml><?xml version="1.0" encoding="utf-8"?>
<p:tagLst xmlns:p="http://schemas.openxmlformats.org/presentationml/2006/main">
  <p:tag name="KSO_WM_TAG_VERSION" val="1.0"/>
  <p:tag name="KSO_WM_BEAUTIFY_FLAG" val="#wm#"/>
  <p:tag name="KSO_WM_TEMPLATE_CATEGORY" val="diagram"/>
  <p:tag name="KSO_WM_TEMPLATE_INDEX" val="160330"/>
  <p:tag name="KSO_WM_UNIT_TYPE" val="m_h_f"/>
  <p:tag name="KSO_WM_UNIT_INDEX" val="1_1_1"/>
  <p:tag name="KSO_WM_UNIT_ID" val="diagram160330_2*m_h_f*1_1_1"/>
  <p:tag name="KSO_WM_UNIT_CLEAR" val="1"/>
  <p:tag name="KSO_WM_UNIT_LAYERLEVEL" val="1_1_1"/>
  <p:tag name="KSO_WM_UNIT_VALUE" val="33"/>
  <p:tag name="KSO_WM_UNIT_HIGHLIGHT" val="0"/>
  <p:tag name="KSO_WM_UNIT_COMPATIBLE" val="0"/>
  <p:tag name="KSO_WM_UNIT_PRESET_TEXT_INDEX" val="4"/>
  <p:tag name="KSO_WM_UNIT_PRESET_TEXT_LEN" val="26"/>
  <p:tag name="KSO_WM_DIAGRAM_GROUP_CODE" val="m1-1"/>
  <p:tag name="KSO_WM_UNIT_TEXT_FILL_FORE_SCHEMECOLOR_INDEX" val="13"/>
  <p:tag name="KSO_WM_UNIT_TEXT_FILL_TYPE" val="1"/>
</p:tagLst>
</file>

<file path=ppt/tags/tag12.xml><?xml version="1.0" encoding="utf-8"?>
<p:tagLst xmlns:p="http://schemas.openxmlformats.org/presentationml/2006/main">
  <p:tag name="KSO_WM_TEMPLATE_CATEGORY" val="diagram"/>
  <p:tag name="KSO_WM_TEMPLATE_INDEX" val="20171623"/>
  <p:tag name="KSO_WM_UNIT_CLEAR" val="1"/>
  <p:tag name="KSO_WM_TAG_VERSION" val="1.0"/>
  <p:tag name="KSO_WM_BEAUTIFY_FLAG" val="#wm#"/>
  <p:tag name="KSO_WM_UNIT_TYPE" val="q_h_i"/>
  <p:tag name="KSO_WM_UNIT_INDEX" val="1_1_1"/>
  <p:tag name="KSO_WM_UNIT_ID" val="diagram20171623_5*q_h_i*1_1_1"/>
  <p:tag name="KSO_WM_UNIT_LAYERLEVEL" val="1_1_1"/>
  <p:tag name="KSO_WM_DIAGRAM_GROUP_CODE" val="q1-1"/>
  <p:tag name="KSO_WM_UNIT_LINE_FORE_SCHEMECOLOR_INDEX" val="14"/>
  <p:tag name="KSO_WM_UNIT_LINE_FILL_TYPE" val="2"/>
  <p:tag name="KSO_WM_UNIT_DIAGRAM_SCHEMECOLOR_ID" val="0"/>
  <p:tag name="KSO_WM_UNIT_USESOURCEFORMAT_APPLY" val="1"/>
</p:tagLst>
</file>

<file path=ppt/tags/tag13.xml><?xml version="1.0" encoding="utf-8"?>
<p:tagLst xmlns:p="http://schemas.openxmlformats.org/presentationml/2006/main">
  <p:tag name="KSO_WM_TEMPLATE_CATEGORY" val="diagram"/>
  <p:tag name="KSO_WM_TEMPLATE_INDEX" val="20171623"/>
  <p:tag name="KSO_WM_UNIT_CLEAR" val="1"/>
  <p:tag name="KSO_WM_TAG_VERSION" val="1.0"/>
  <p:tag name="KSO_WM_BEAUTIFY_FLAG" val="#wm#"/>
  <p:tag name="KSO_WM_UNIT_TYPE" val="q_h_i"/>
  <p:tag name="KSO_WM_UNIT_INDEX" val="1_1_2"/>
  <p:tag name="KSO_WM_UNIT_ID" val="diagram20171623_5*q_h_i*1_1_2"/>
  <p:tag name="KSO_WM_UNIT_LAYERLEVEL" val="1_1_1"/>
  <p:tag name="KSO_WM_DIAGRAM_GROUP_CODE" val="q1-1"/>
  <p:tag name="KSO_WM_UNIT_FILL_FORE_SCHEMECOLOR_INDEX" val="5"/>
  <p:tag name="KSO_WM_UNIT_FILL_TYPE" val="1"/>
  <p:tag name="KSO_WM_UNIT_TEXT_FILL_FORE_SCHEMECOLOR_INDEX" val="14"/>
  <p:tag name="KSO_WM_UNIT_TEXT_FILL_TYPE" val="1"/>
  <p:tag name="KSO_WM_UNIT_DIAGRAM_SCHEMECOLOR_ID" val="0"/>
  <p:tag name="KSO_WM_UNIT_USESOURCEFORMAT_APPLY" val="1"/>
</p:tagLst>
</file>

<file path=ppt/tags/tag14.xml><?xml version="1.0" encoding="utf-8"?>
<p:tagLst xmlns:p="http://schemas.openxmlformats.org/presentationml/2006/main">
  <p:tag name="KSO_WM_TEMPLATE_CATEGORY" val="diagram"/>
  <p:tag name="KSO_WM_TEMPLATE_INDEX" val="20171623"/>
  <p:tag name="KSO_WM_TAG_VERSION" val="1.0"/>
  <p:tag name="KSO_WM_BEAUTIFY_FLAG" val="#wm#"/>
  <p:tag name="KSO_WM_UNIT_TYPE" val="q_h_f"/>
  <p:tag name="KSO_WM_UNIT_INDEX" val="1_1_1"/>
  <p:tag name="KSO_WM_UNIT_CLEAR" val="1"/>
  <p:tag name="KSO_WM_UNIT_LAYERLEVEL" val="1_1_1"/>
  <p:tag name="KSO_WM_UNIT_VALUE" val="60"/>
  <p:tag name="KSO_WM_UNIT_HIGHLIGHT" val="0"/>
  <p:tag name="KSO_WM_UNIT_COMPATIBLE" val="0"/>
  <p:tag name="KSO_WM_DIAGRAM_GROUP_CODE" val="q1-1"/>
  <p:tag name="KSO_WM_UNIT_ID" val="diagram20171623_5*q_h_f*1_1_1"/>
  <p:tag name="KSO_WM_UNIT_PRESET_TEXT" val="Lorem ipsum dolor sit amet, consectetur adipisicing elit."/>
  <p:tag name="KSO_WM_UNIT_TEXT_FILL_FORE_SCHEMECOLOR_INDEX" val="13"/>
  <p:tag name="KSO_WM_UNIT_TEXT_FILL_TYPE" val="1"/>
  <p:tag name="KSO_WM_UNIT_DIAGRAM_SCHEMECOLOR_ID" val="0"/>
  <p:tag name="KSO_WM_UNIT_USESOURCEFORMAT_APPLY" val="1"/>
</p:tagLst>
</file>

<file path=ppt/tags/tag15.xml><?xml version="1.0" encoding="utf-8"?>
<p:tagLst xmlns:p="http://schemas.openxmlformats.org/presentationml/2006/main">
  <p:tag name="KSO_WM_TEMPLATE_CATEGORY" val="diagram"/>
  <p:tag name="KSO_WM_TEMPLATE_INDEX" val="20171623"/>
  <p:tag name="KSO_WM_UNIT_CLEAR" val="1"/>
  <p:tag name="KSO_WM_TAG_VERSION" val="1.0"/>
  <p:tag name="KSO_WM_BEAUTIFY_FLAG" val="#wm#"/>
  <p:tag name="KSO_WM_UNIT_TYPE" val="q_h_i"/>
  <p:tag name="KSO_WM_UNIT_INDEX" val="1_1_3"/>
  <p:tag name="KSO_WM_UNIT_ID" val="diagram20171623_5*q_h_i*1_1_3"/>
  <p:tag name="KSO_WM_UNIT_LAYERLEVEL" val="1_1_1"/>
  <p:tag name="KSO_WM_DIAGRAM_GROUP_CODE" val="q1-1"/>
  <p:tag name="KSO_WM_UNIT_FILL_FORE_SCHEMECOLOR_INDEX" val="5"/>
  <p:tag name="KSO_WM_UNIT_FILL_TYPE" val="1"/>
  <p:tag name="KSO_WM_UNIT_TEXT_FILL_FORE_SCHEMECOLOR_INDEX" val="13"/>
  <p:tag name="KSO_WM_UNIT_TEXT_FILL_TYPE" val="1"/>
  <p:tag name="KSO_WM_UNIT_DIAGRAM_SCHEMECOLOR_ID" val="0"/>
  <p:tag name="KSO_WM_UNIT_USESOURCEFORMAT_APPLY" val="1"/>
</p:tagLst>
</file>

<file path=ppt/tags/tag16.xml><?xml version="1.0" encoding="utf-8"?>
<p:tagLst xmlns:p="http://schemas.openxmlformats.org/presentationml/2006/main">
  <p:tag name="KSO_WM_TEMPLATE_CATEGORY" val="diagram"/>
  <p:tag name="KSO_WM_TEMPLATE_INDEX" val="20171623"/>
  <p:tag name="KSO_WM_UNIT_CLEAR" val="1"/>
  <p:tag name="KSO_WM_TAG_VERSION" val="1.0"/>
  <p:tag name="KSO_WM_BEAUTIFY_FLAG" val="#wm#"/>
  <p:tag name="KSO_WM_UNIT_TYPE" val="q_h_i"/>
  <p:tag name="KSO_WM_UNIT_INDEX" val="1_2_1"/>
  <p:tag name="KSO_WM_UNIT_ID" val="diagram20171623_5*q_h_i*1_2_1"/>
  <p:tag name="KSO_WM_UNIT_LAYERLEVEL" val="1_1_1"/>
  <p:tag name="KSO_WM_DIAGRAM_GROUP_CODE" val="q1-1"/>
  <p:tag name="KSO_WM_UNIT_FILL_FORE_SCHEMECOLOR_INDEX" val="6"/>
  <p:tag name="KSO_WM_UNIT_FILL_TYPE" val="1"/>
  <p:tag name="KSO_WM_UNIT_TEXT_FILL_FORE_SCHEMECOLOR_INDEX" val="13"/>
  <p:tag name="KSO_WM_UNIT_TEXT_FILL_TYPE" val="1"/>
  <p:tag name="KSO_WM_UNIT_DIAGRAM_SCHEMECOLOR_ID" val="0"/>
  <p:tag name="KSO_WM_UNIT_USESOURCEFORMAT_APPLY" val="1"/>
</p:tagLst>
</file>

<file path=ppt/tags/tag17.xml><?xml version="1.0" encoding="utf-8"?>
<p:tagLst xmlns:p="http://schemas.openxmlformats.org/presentationml/2006/main">
  <p:tag name="KSO_WM_TEMPLATE_CATEGORY" val="diagram"/>
  <p:tag name="KSO_WM_TEMPLATE_INDEX" val="20171623"/>
  <p:tag name="KSO_WM_UNIT_CLEAR" val="1"/>
  <p:tag name="KSO_WM_TAG_VERSION" val="1.0"/>
  <p:tag name="KSO_WM_BEAUTIFY_FLAG" val="#wm#"/>
  <p:tag name="KSO_WM_UNIT_TYPE" val="q_h_i"/>
  <p:tag name="KSO_WM_UNIT_INDEX" val="1_2_2"/>
  <p:tag name="KSO_WM_UNIT_ID" val="diagram20171623_5*q_h_i*1_2_2"/>
  <p:tag name="KSO_WM_UNIT_LAYERLEVEL" val="1_1_1"/>
  <p:tag name="KSO_WM_DIAGRAM_GROUP_CODE" val="q1-1"/>
  <p:tag name="KSO_WM_UNIT_LINE_FORE_SCHEMECOLOR_INDEX" val="14"/>
  <p:tag name="KSO_WM_UNIT_LINE_FILL_TYPE" val="2"/>
  <p:tag name="KSO_WM_UNIT_DIAGRAM_SCHEMECOLOR_ID" val="0"/>
  <p:tag name="KSO_WM_UNIT_USESOURCEFORMAT_APPLY" val="1"/>
</p:tagLst>
</file>

<file path=ppt/tags/tag18.xml><?xml version="1.0" encoding="utf-8"?>
<p:tagLst xmlns:p="http://schemas.openxmlformats.org/presentationml/2006/main">
  <p:tag name="KSO_WM_TEMPLATE_CATEGORY" val="diagram"/>
  <p:tag name="KSO_WM_TEMPLATE_INDEX" val="20171623"/>
  <p:tag name="KSO_WM_UNIT_CLEAR" val="1"/>
  <p:tag name="KSO_WM_TAG_VERSION" val="1.0"/>
  <p:tag name="KSO_WM_BEAUTIFY_FLAG" val="#wm#"/>
  <p:tag name="KSO_WM_UNIT_TYPE" val="q_h_i"/>
  <p:tag name="KSO_WM_UNIT_INDEX" val="1_2_3"/>
  <p:tag name="KSO_WM_UNIT_ID" val="diagram20171623_5*q_h_i*1_2_3"/>
  <p:tag name="KSO_WM_UNIT_LAYERLEVEL" val="1_1_1"/>
  <p:tag name="KSO_WM_DIAGRAM_GROUP_CODE" val="q1-1"/>
  <p:tag name="KSO_WM_UNIT_FILL_FORE_SCHEMECOLOR_INDEX" val="6"/>
  <p:tag name="KSO_WM_UNIT_FILL_TYPE" val="1"/>
  <p:tag name="KSO_WM_UNIT_TEXT_FILL_FORE_SCHEMECOLOR_INDEX" val="14"/>
  <p:tag name="KSO_WM_UNIT_TEXT_FILL_TYPE" val="1"/>
  <p:tag name="KSO_WM_UNIT_DIAGRAM_SCHEMECOLOR_ID" val="0"/>
  <p:tag name="KSO_WM_UNIT_USESOURCEFORMAT_APPLY" val="1"/>
</p:tagLst>
</file>

<file path=ppt/tags/tag19.xml><?xml version="1.0" encoding="utf-8"?>
<p:tagLst xmlns:p="http://schemas.openxmlformats.org/presentationml/2006/main">
  <p:tag name="KSO_WM_TEMPLATE_CATEGORY" val="diagram"/>
  <p:tag name="KSO_WM_TEMPLATE_INDEX" val="20171623"/>
  <p:tag name="KSO_WM_TAG_VERSION" val="1.0"/>
  <p:tag name="KSO_WM_BEAUTIFY_FLAG" val="#wm#"/>
  <p:tag name="KSO_WM_UNIT_TYPE" val="q_h_f"/>
  <p:tag name="KSO_WM_UNIT_INDEX" val="1_2_1"/>
  <p:tag name="KSO_WM_UNIT_CLEAR" val="1"/>
  <p:tag name="KSO_WM_UNIT_LAYERLEVEL" val="1_1_1"/>
  <p:tag name="KSO_WM_UNIT_VALUE" val="60"/>
  <p:tag name="KSO_WM_UNIT_HIGHLIGHT" val="0"/>
  <p:tag name="KSO_WM_UNIT_COMPATIBLE" val="0"/>
  <p:tag name="KSO_WM_DIAGRAM_GROUP_CODE" val="q1-1"/>
  <p:tag name="KSO_WM_UNIT_ID" val="diagram20171623_5*q_h_f*1_2_1"/>
  <p:tag name="KSO_WM_UNIT_PRESET_TEXT" val="Lorem ipsum dolor sit amet, consectetur adipisicing elit."/>
  <p:tag name="KSO_WM_UNIT_TEXT_FILL_FORE_SCHEMECOLOR_INDEX" val="13"/>
  <p:tag name="KSO_WM_UNIT_TEXT_FILL_TYPE" val="1"/>
  <p:tag name="KSO_WM_UNIT_DIAGRAM_SCHEMECOLOR_ID" val="0"/>
  <p:tag name="KSO_WM_UNIT_USESOURCEFORMAT_APPLY" val="1"/>
</p:tagLst>
</file>

<file path=ppt/tags/tag2.xml><?xml version="1.0" encoding="utf-8"?>
<p:tagLst xmlns:p="http://schemas.openxmlformats.org/presentationml/2006/main">
  <p:tag name="KSO_WM_TAG_VERSION" val="1.0"/>
  <p:tag name="KSO_WM_BEAUTIFY_FLAG" val="#wm#"/>
  <p:tag name="KSO_WM_UNIT_TYPE" val="i"/>
  <p:tag name="KSO_WM_UNIT_ID" val="diagram160330_2*i*2"/>
  <p:tag name="KSO_WM_TEMPLATE_CATEGORY" val="diagram"/>
  <p:tag name="KSO_WM_TEMPLATE_INDEX" val="160330"/>
  <p:tag name="KSO_WM_UNIT_INDEX" val="2"/>
</p:tagLst>
</file>

<file path=ppt/tags/tag20.xml><?xml version="1.0" encoding="utf-8"?>
<p:tagLst xmlns:p="http://schemas.openxmlformats.org/presentationml/2006/main">
  <p:tag name="KSO_WM_TEMPLATE_CATEGORY" val="diagram"/>
  <p:tag name="KSO_WM_TEMPLATE_INDEX" val="20171623"/>
  <p:tag name="KSO_WM_UNIT_CLEAR" val="1"/>
  <p:tag name="KSO_WM_TAG_VERSION" val="1.0"/>
  <p:tag name="KSO_WM_BEAUTIFY_FLAG" val="#wm#"/>
  <p:tag name="KSO_WM_UNIT_TYPE" val="q_h_i"/>
  <p:tag name="KSO_WM_UNIT_INDEX" val="1_3_1"/>
  <p:tag name="KSO_WM_UNIT_ID" val="diagram20171623_5*q_h_i*1_3_1"/>
  <p:tag name="KSO_WM_UNIT_LAYERLEVEL" val="1_1_1"/>
  <p:tag name="KSO_WM_DIAGRAM_GROUP_CODE" val="q1-1"/>
  <p:tag name="KSO_WM_UNIT_FILL_FORE_SCHEMECOLOR_INDEX" val="5"/>
  <p:tag name="KSO_WM_UNIT_FILL_TYPE" val="1"/>
  <p:tag name="KSO_WM_UNIT_TEXT_FILL_FORE_SCHEMECOLOR_INDEX" val="13"/>
  <p:tag name="KSO_WM_UNIT_TEXT_FILL_TYPE" val="1"/>
  <p:tag name="KSO_WM_UNIT_DIAGRAM_SCHEMECOLOR_ID" val="0"/>
  <p:tag name="KSO_WM_UNIT_USESOURCEFORMAT_APPLY" val="1"/>
</p:tagLst>
</file>

<file path=ppt/tags/tag21.xml><?xml version="1.0" encoding="utf-8"?>
<p:tagLst xmlns:p="http://schemas.openxmlformats.org/presentationml/2006/main">
  <p:tag name="KSO_WM_TEMPLATE_CATEGORY" val="diagram"/>
  <p:tag name="KSO_WM_TEMPLATE_INDEX" val="20171623"/>
  <p:tag name="KSO_WM_UNIT_CLEAR" val="1"/>
  <p:tag name="KSO_WM_TAG_VERSION" val="1.0"/>
  <p:tag name="KSO_WM_BEAUTIFY_FLAG" val="#wm#"/>
  <p:tag name="KSO_WM_UNIT_TYPE" val="q_h_i"/>
  <p:tag name="KSO_WM_UNIT_INDEX" val="1_3_2"/>
  <p:tag name="KSO_WM_UNIT_ID" val="diagram20171623_5*q_h_i*1_3_2"/>
  <p:tag name="KSO_WM_UNIT_LAYERLEVEL" val="1_1_1"/>
  <p:tag name="KSO_WM_DIAGRAM_GROUP_CODE" val="q1-1"/>
  <p:tag name="KSO_WM_UNIT_LINE_FORE_SCHEMECOLOR_INDEX" val="14"/>
  <p:tag name="KSO_WM_UNIT_LINE_FILL_TYPE" val="2"/>
  <p:tag name="KSO_WM_UNIT_DIAGRAM_SCHEMECOLOR_ID" val="0"/>
  <p:tag name="KSO_WM_UNIT_USESOURCEFORMAT_APPLY" val="1"/>
</p:tagLst>
</file>

<file path=ppt/tags/tag22.xml><?xml version="1.0" encoding="utf-8"?>
<p:tagLst xmlns:p="http://schemas.openxmlformats.org/presentationml/2006/main">
  <p:tag name="KSO_WM_TEMPLATE_CATEGORY" val="diagram"/>
  <p:tag name="KSO_WM_TEMPLATE_INDEX" val="20171623"/>
  <p:tag name="KSO_WM_UNIT_CLEAR" val="1"/>
  <p:tag name="KSO_WM_TAG_VERSION" val="1.0"/>
  <p:tag name="KSO_WM_BEAUTIFY_FLAG" val="#wm#"/>
  <p:tag name="KSO_WM_UNIT_TYPE" val="q_h_i"/>
  <p:tag name="KSO_WM_UNIT_INDEX" val="1_3_3"/>
  <p:tag name="KSO_WM_UNIT_ID" val="diagram20171623_5*q_h_i*1_3_3"/>
  <p:tag name="KSO_WM_UNIT_LAYERLEVEL" val="1_1_1"/>
  <p:tag name="KSO_WM_DIAGRAM_GROUP_CODE" val="q1-1"/>
  <p:tag name="KSO_WM_UNIT_FILL_FORE_SCHEMECOLOR_INDEX" val="5"/>
  <p:tag name="KSO_WM_UNIT_FILL_TYPE" val="1"/>
  <p:tag name="KSO_WM_UNIT_TEXT_FILL_FORE_SCHEMECOLOR_INDEX" val="14"/>
  <p:tag name="KSO_WM_UNIT_TEXT_FILL_TYPE" val="1"/>
  <p:tag name="KSO_WM_UNIT_DIAGRAM_SCHEMECOLOR_ID" val="0"/>
  <p:tag name="KSO_WM_UNIT_USESOURCEFORMAT_APPLY" val="1"/>
</p:tagLst>
</file>

<file path=ppt/tags/tag23.xml><?xml version="1.0" encoding="utf-8"?>
<p:tagLst xmlns:p="http://schemas.openxmlformats.org/presentationml/2006/main">
  <p:tag name="KSO_WM_TEMPLATE_CATEGORY" val="diagram"/>
  <p:tag name="KSO_WM_TEMPLATE_INDEX" val="20171623"/>
  <p:tag name="KSO_WM_TAG_VERSION" val="1.0"/>
  <p:tag name="KSO_WM_BEAUTIFY_FLAG" val="#wm#"/>
  <p:tag name="KSO_WM_UNIT_TYPE" val="q_h_f"/>
  <p:tag name="KSO_WM_UNIT_INDEX" val="1_3_1"/>
  <p:tag name="KSO_WM_UNIT_CLEAR" val="1"/>
  <p:tag name="KSO_WM_UNIT_LAYERLEVEL" val="1_1_1"/>
  <p:tag name="KSO_WM_UNIT_VALUE" val="60"/>
  <p:tag name="KSO_WM_UNIT_HIGHLIGHT" val="0"/>
  <p:tag name="KSO_WM_UNIT_COMPATIBLE" val="0"/>
  <p:tag name="KSO_WM_DIAGRAM_GROUP_CODE" val="q1-1"/>
  <p:tag name="KSO_WM_UNIT_ID" val="diagram20171623_5*q_h_f*1_3_1"/>
  <p:tag name="KSO_WM_UNIT_PRESET_TEXT" val="Lorem ipsum dolor sit amet, consectetur adipisicing elit."/>
  <p:tag name="KSO_WM_UNIT_TEXT_FILL_FORE_SCHEMECOLOR_INDEX" val="13"/>
  <p:tag name="KSO_WM_UNIT_TEXT_FILL_TYPE" val="1"/>
  <p:tag name="KSO_WM_UNIT_DIAGRAM_SCHEMECOLOR_ID" val="0"/>
  <p:tag name="KSO_WM_UNIT_USESOURCEFORMAT_APPLY" val="1"/>
</p:tagLst>
</file>

<file path=ppt/tags/tag24.xml><?xml version="1.0" encoding="utf-8"?>
<p:tagLst xmlns:p="http://schemas.openxmlformats.org/presentationml/2006/main">
  <p:tag name="KSO_WM_TEMPLATE_CATEGORY" val="diagram"/>
  <p:tag name="KSO_WM_TEMPLATE_INDEX" val="20171623"/>
  <p:tag name="KSO_WM_UNIT_CLEAR" val="1"/>
  <p:tag name="KSO_WM_TAG_VERSION" val="1.0"/>
  <p:tag name="KSO_WM_BEAUTIFY_FLAG" val="#wm#"/>
  <p:tag name="KSO_WM_UNIT_TYPE" val="q_h_i"/>
  <p:tag name="KSO_WM_UNIT_INDEX" val="1_6_1"/>
  <p:tag name="KSO_WM_UNIT_ID" val="diagram20171623_5*q_h_i*1_6_1"/>
  <p:tag name="KSO_WM_UNIT_LAYERLEVEL" val="1_1_1"/>
  <p:tag name="KSO_WM_DIAGRAM_GROUP_CODE" val="q1-1"/>
  <p:tag name="KSO_WM_UNIT_FILL_FORE_SCHEMECOLOR_INDEX" val="6"/>
  <p:tag name="KSO_WM_UNIT_FILL_TYPE" val="1"/>
  <p:tag name="KSO_WM_UNIT_TEXT_FILL_FORE_SCHEMECOLOR_INDEX" val="13"/>
  <p:tag name="KSO_WM_UNIT_TEXT_FILL_TYPE" val="1"/>
  <p:tag name="KSO_WM_UNIT_DIAGRAM_SCHEMECOLOR_ID" val="0"/>
  <p:tag name="KSO_WM_UNIT_USESOURCEFORMAT_APPLY" val="1"/>
</p:tagLst>
</file>

<file path=ppt/tags/tag25.xml><?xml version="1.0" encoding="utf-8"?>
<p:tagLst xmlns:p="http://schemas.openxmlformats.org/presentationml/2006/main">
  <p:tag name="KSO_WM_TEMPLATE_CATEGORY" val="diagram"/>
  <p:tag name="KSO_WM_TEMPLATE_INDEX" val="20171623"/>
  <p:tag name="KSO_WM_UNIT_CLEAR" val="1"/>
  <p:tag name="KSO_WM_TAG_VERSION" val="1.0"/>
  <p:tag name="KSO_WM_BEAUTIFY_FLAG" val="#wm#"/>
  <p:tag name="KSO_WM_UNIT_TYPE" val="q_h_i"/>
  <p:tag name="KSO_WM_UNIT_INDEX" val="1_6_2"/>
  <p:tag name="KSO_WM_UNIT_ID" val="diagram20171623_5*q_h_i*1_6_2"/>
  <p:tag name="KSO_WM_UNIT_LAYERLEVEL" val="1_1_1"/>
  <p:tag name="KSO_WM_DIAGRAM_GROUP_CODE" val="q1-1"/>
  <p:tag name="KSO_WM_UNIT_LINE_FORE_SCHEMECOLOR_INDEX" val="14"/>
  <p:tag name="KSO_WM_UNIT_LINE_FILL_TYPE" val="2"/>
  <p:tag name="KSO_WM_UNIT_DIAGRAM_SCHEMECOLOR_ID" val="0"/>
  <p:tag name="KSO_WM_UNIT_USESOURCEFORMAT_APPLY" val="1"/>
</p:tagLst>
</file>

<file path=ppt/tags/tag26.xml><?xml version="1.0" encoding="utf-8"?>
<p:tagLst xmlns:p="http://schemas.openxmlformats.org/presentationml/2006/main">
  <p:tag name="KSO_WM_TEMPLATE_CATEGORY" val="diagram"/>
  <p:tag name="KSO_WM_TEMPLATE_INDEX" val="20171623"/>
  <p:tag name="KSO_WM_UNIT_CLEAR" val="1"/>
  <p:tag name="KSO_WM_TAG_VERSION" val="1.0"/>
  <p:tag name="KSO_WM_BEAUTIFY_FLAG" val="#wm#"/>
  <p:tag name="KSO_WM_UNIT_TYPE" val="q_h_i"/>
  <p:tag name="KSO_WM_UNIT_INDEX" val="1_6_3"/>
  <p:tag name="KSO_WM_UNIT_ID" val="diagram20171623_5*q_h_i*1_6_3"/>
  <p:tag name="KSO_WM_UNIT_LAYERLEVEL" val="1_1_1"/>
  <p:tag name="KSO_WM_DIAGRAM_GROUP_CODE" val="q1-1"/>
  <p:tag name="KSO_WM_UNIT_FILL_FORE_SCHEMECOLOR_INDEX" val="6"/>
  <p:tag name="KSO_WM_UNIT_FILL_TYPE" val="1"/>
  <p:tag name="KSO_WM_UNIT_TEXT_FILL_FORE_SCHEMECOLOR_INDEX" val="14"/>
  <p:tag name="KSO_WM_UNIT_TEXT_FILL_TYPE" val="1"/>
  <p:tag name="KSO_WM_UNIT_DIAGRAM_SCHEMECOLOR_ID" val="0"/>
  <p:tag name="KSO_WM_UNIT_USESOURCEFORMAT_APPLY" val="1"/>
</p:tagLst>
</file>

<file path=ppt/tags/tag27.xml><?xml version="1.0" encoding="utf-8"?>
<p:tagLst xmlns:p="http://schemas.openxmlformats.org/presentationml/2006/main">
  <p:tag name="KSO_WM_TEMPLATE_CATEGORY" val="diagram"/>
  <p:tag name="KSO_WM_TEMPLATE_INDEX" val="20171623"/>
  <p:tag name="KSO_WM_TAG_VERSION" val="1.0"/>
  <p:tag name="KSO_WM_BEAUTIFY_FLAG" val="#wm#"/>
  <p:tag name="KSO_WM_UNIT_TYPE" val="q_h_f"/>
  <p:tag name="KSO_WM_UNIT_INDEX" val="1_6_1"/>
  <p:tag name="KSO_WM_UNIT_CLEAR" val="1"/>
  <p:tag name="KSO_WM_UNIT_LAYERLEVEL" val="1_1_1"/>
  <p:tag name="KSO_WM_UNIT_VALUE" val="56"/>
  <p:tag name="KSO_WM_UNIT_HIGHLIGHT" val="0"/>
  <p:tag name="KSO_WM_UNIT_COMPATIBLE" val="0"/>
  <p:tag name="KSO_WM_DIAGRAM_GROUP_CODE" val="q1-1"/>
  <p:tag name="KSO_WM_UNIT_ID" val="diagram20171623_5*q_h_f*1_6_1"/>
  <p:tag name="KSO_WM_UNIT_PRESET_TEXT" val="Lorem ipsum dolor sit amet, consectetur adipisicing elit."/>
  <p:tag name="KSO_WM_UNIT_TEXT_FILL_FORE_SCHEMECOLOR_INDEX" val="13"/>
  <p:tag name="KSO_WM_UNIT_TEXT_FILL_TYPE" val="1"/>
  <p:tag name="KSO_WM_UNIT_DIAGRAM_SCHEMECOLOR_ID" val="0"/>
  <p:tag name="KSO_WM_UNIT_USESOURCEFORMAT_APPLY" val="1"/>
</p:tagLst>
</file>

<file path=ppt/tags/tag28.xml><?xml version="1.0" encoding="utf-8"?>
<p:tagLst xmlns:p="http://schemas.openxmlformats.org/presentationml/2006/main">
  <p:tag name="KSO_WM_TEMPLATE_CATEGORY" val="diagram"/>
  <p:tag name="KSO_WM_TEMPLATE_INDEX" val="20171623"/>
  <p:tag name="KSO_WM_UNIT_CLEAR" val="1"/>
  <p:tag name="KSO_WM_TAG_VERSION" val="1.0"/>
  <p:tag name="KSO_WM_BEAUTIFY_FLAG" val="#wm#"/>
  <p:tag name="KSO_WM_UNIT_TYPE" val="q_h_i"/>
  <p:tag name="KSO_WM_UNIT_INDEX" val="1_5_1"/>
  <p:tag name="KSO_WM_UNIT_ID" val="diagram20171623_5*q_h_i*1_5_1"/>
  <p:tag name="KSO_WM_UNIT_LAYERLEVEL" val="1_1_1"/>
  <p:tag name="KSO_WM_DIAGRAM_GROUP_CODE" val="q1-1"/>
  <p:tag name="KSO_WM_UNIT_FILL_FORE_SCHEMECOLOR_INDEX" val="5"/>
  <p:tag name="KSO_WM_UNIT_FILL_TYPE" val="1"/>
  <p:tag name="KSO_WM_UNIT_TEXT_FILL_FORE_SCHEMECOLOR_INDEX" val="13"/>
  <p:tag name="KSO_WM_UNIT_TEXT_FILL_TYPE" val="1"/>
  <p:tag name="KSO_WM_UNIT_DIAGRAM_SCHEMECOLOR_ID" val="0"/>
  <p:tag name="KSO_WM_UNIT_USESOURCEFORMAT_APPLY" val="1"/>
</p:tagLst>
</file>

<file path=ppt/tags/tag29.xml><?xml version="1.0" encoding="utf-8"?>
<p:tagLst xmlns:p="http://schemas.openxmlformats.org/presentationml/2006/main">
  <p:tag name="KSO_WM_TEMPLATE_CATEGORY" val="diagram"/>
  <p:tag name="KSO_WM_TEMPLATE_INDEX" val="20171623"/>
  <p:tag name="KSO_WM_UNIT_CLEAR" val="1"/>
  <p:tag name="KSO_WM_TAG_VERSION" val="1.0"/>
  <p:tag name="KSO_WM_BEAUTIFY_FLAG" val="#wm#"/>
  <p:tag name="KSO_WM_UNIT_TYPE" val="q_h_i"/>
  <p:tag name="KSO_WM_UNIT_INDEX" val="1_5_2"/>
  <p:tag name="KSO_WM_UNIT_ID" val="diagram20171623_5*q_h_i*1_5_2"/>
  <p:tag name="KSO_WM_UNIT_LAYERLEVEL" val="1_1_1"/>
  <p:tag name="KSO_WM_DIAGRAM_GROUP_CODE" val="q1-1"/>
  <p:tag name="KSO_WM_UNIT_LINE_FORE_SCHEMECOLOR_INDEX" val="14"/>
  <p:tag name="KSO_WM_UNIT_LINE_FILL_TYPE" val="2"/>
  <p:tag name="KSO_WM_UNIT_DIAGRAM_SCHEMECOLOR_ID" val="0"/>
  <p:tag name="KSO_WM_UNIT_USESOURCEFORMAT_APPLY" val="1"/>
</p:tagLst>
</file>

<file path=ppt/tags/tag3.xml><?xml version="1.0" encoding="utf-8"?>
<p:tagLst xmlns:p="http://schemas.openxmlformats.org/presentationml/2006/main">
  <p:tag name="KSO_WM_TAG_VERSION" val="1.0"/>
  <p:tag name="KSO_WM_BEAUTIFY_FLAG" val="#wm#"/>
  <p:tag name="KSO_WM_TEMPLATE_CATEGORY" val="diagram"/>
  <p:tag name="KSO_WM_TEMPLATE_INDEX" val="160330"/>
  <p:tag name="KSO_WM_UNIT_TYPE" val="m_h_a"/>
  <p:tag name="KSO_WM_UNIT_INDEX" val="1_2_1"/>
  <p:tag name="KSO_WM_UNIT_ID" val="diagram160330_2*m_h_a*1_2_1"/>
  <p:tag name="KSO_WM_UNIT_CLEAR" val="1"/>
  <p:tag name="KSO_WM_UNIT_LAYERLEVEL" val="1_1_1"/>
  <p:tag name="KSO_WM_UNIT_VALUE" val="22"/>
  <p:tag name="KSO_WM_UNIT_HIGHLIGHT" val="0"/>
  <p:tag name="KSO_WM_UNIT_COMPATIBLE" val="0"/>
  <p:tag name="KSO_WM_UNIT_PRESET_TEXT_INDEX" val="3"/>
  <p:tag name="KSO_WM_UNIT_PRESET_TEXT_LEN" val="12"/>
  <p:tag name="KSO_WM_DIAGRAM_GROUP_CODE" val="m1-1"/>
  <p:tag name="KSO_WM_UNIT_TEXT_FILL_FORE_SCHEMECOLOR_INDEX" val="6"/>
  <p:tag name="KSO_WM_UNIT_TEXT_FILL_TYPE" val="1"/>
</p:tagLst>
</file>

<file path=ppt/tags/tag30.xml><?xml version="1.0" encoding="utf-8"?>
<p:tagLst xmlns:p="http://schemas.openxmlformats.org/presentationml/2006/main">
  <p:tag name="KSO_WM_TEMPLATE_CATEGORY" val="diagram"/>
  <p:tag name="KSO_WM_TEMPLATE_INDEX" val="20171623"/>
  <p:tag name="KSO_WM_UNIT_CLEAR" val="1"/>
  <p:tag name="KSO_WM_TAG_VERSION" val="1.0"/>
  <p:tag name="KSO_WM_BEAUTIFY_FLAG" val="#wm#"/>
  <p:tag name="KSO_WM_UNIT_TYPE" val="q_h_i"/>
  <p:tag name="KSO_WM_UNIT_INDEX" val="1_5_3"/>
  <p:tag name="KSO_WM_UNIT_ID" val="diagram20171623_5*q_h_i*1_5_3"/>
  <p:tag name="KSO_WM_UNIT_LAYERLEVEL" val="1_1_1"/>
  <p:tag name="KSO_WM_DIAGRAM_GROUP_CODE" val="q1-1"/>
  <p:tag name="KSO_WM_UNIT_FILL_FORE_SCHEMECOLOR_INDEX" val="5"/>
  <p:tag name="KSO_WM_UNIT_FILL_TYPE" val="1"/>
  <p:tag name="KSO_WM_UNIT_TEXT_FILL_FORE_SCHEMECOLOR_INDEX" val="14"/>
  <p:tag name="KSO_WM_UNIT_TEXT_FILL_TYPE" val="1"/>
  <p:tag name="KSO_WM_UNIT_DIAGRAM_SCHEMECOLOR_ID" val="0"/>
  <p:tag name="KSO_WM_UNIT_USESOURCEFORMAT_APPLY" val="1"/>
</p:tagLst>
</file>

<file path=ppt/tags/tag31.xml><?xml version="1.0" encoding="utf-8"?>
<p:tagLst xmlns:p="http://schemas.openxmlformats.org/presentationml/2006/main">
  <p:tag name="KSO_WM_TEMPLATE_CATEGORY" val="diagram"/>
  <p:tag name="KSO_WM_TEMPLATE_INDEX" val="20171623"/>
  <p:tag name="KSO_WM_TAG_VERSION" val="1.0"/>
  <p:tag name="KSO_WM_BEAUTIFY_FLAG" val="#wm#"/>
  <p:tag name="KSO_WM_UNIT_TYPE" val="q_h_f"/>
  <p:tag name="KSO_WM_UNIT_INDEX" val="1_5_1"/>
  <p:tag name="KSO_WM_UNIT_CLEAR" val="1"/>
  <p:tag name="KSO_WM_UNIT_LAYERLEVEL" val="1_1_1"/>
  <p:tag name="KSO_WM_UNIT_VALUE" val="56"/>
  <p:tag name="KSO_WM_UNIT_HIGHLIGHT" val="0"/>
  <p:tag name="KSO_WM_UNIT_COMPATIBLE" val="0"/>
  <p:tag name="KSO_WM_DIAGRAM_GROUP_CODE" val="q1-1"/>
  <p:tag name="KSO_WM_UNIT_ID" val="diagram20171623_5*q_h_f*1_5_1"/>
  <p:tag name="KSO_WM_UNIT_PRESET_TEXT" val="Lorem ipsum dolor sit amet, consectetur adipisicing elit."/>
  <p:tag name="KSO_WM_UNIT_TEXT_FILL_FORE_SCHEMECOLOR_INDEX" val="13"/>
  <p:tag name="KSO_WM_UNIT_TEXT_FILL_TYPE" val="1"/>
  <p:tag name="KSO_WM_UNIT_DIAGRAM_SCHEMECOLOR_ID" val="0"/>
  <p:tag name="KSO_WM_UNIT_USESOURCEFORMAT_APPLY" val="1"/>
</p:tagLst>
</file>

<file path=ppt/tags/tag32.xml><?xml version="1.0" encoding="utf-8"?>
<p:tagLst xmlns:p="http://schemas.openxmlformats.org/presentationml/2006/main">
  <p:tag name="KSO_WM_TEMPLATE_CATEGORY" val="diagram"/>
  <p:tag name="KSO_WM_TEMPLATE_INDEX" val="20171623"/>
  <p:tag name="KSO_WM_UNIT_CLEAR" val="1"/>
  <p:tag name="KSO_WM_TAG_VERSION" val="1.0"/>
  <p:tag name="KSO_WM_BEAUTIFY_FLAG" val="#wm#"/>
  <p:tag name="KSO_WM_UNIT_TYPE" val="q_h_i"/>
  <p:tag name="KSO_WM_UNIT_INDEX" val="1_4_1"/>
  <p:tag name="KSO_WM_UNIT_ID" val="diagram20171623_5*q_h_i*1_4_1"/>
  <p:tag name="KSO_WM_UNIT_LAYERLEVEL" val="1_1_1"/>
  <p:tag name="KSO_WM_DIAGRAM_GROUP_CODE" val="q1-1"/>
  <p:tag name="KSO_WM_UNIT_FILL_FORE_SCHEMECOLOR_INDEX" val="6"/>
  <p:tag name="KSO_WM_UNIT_FILL_TYPE" val="1"/>
  <p:tag name="KSO_WM_UNIT_TEXT_FILL_FORE_SCHEMECOLOR_INDEX" val="13"/>
  <p:tag name="KSO_WM_UNIT_TEXT_FILL_TYPE" val="1"/>
  <p:tag name="KSO_WM_UNIT_DIAGRAM_SCHEMECOLOR_ID" val="0"/>
  <p:tag name="KSO_WM_UNIT_USESOURCEFORMAT_APPLY" val="1"/>
</p:tagLst>
</file>

<file path=ppt/tags/tag33.xml><?xml version="1.0" encoding="utf-8"?>
<p:tagLst xmlns:p="http://schemas.openxmlformats.org/presentationml/2006/main">
  <p:tag name="KSO_WM_TEMPLATE_CATEGORY" val="diagram"/>
  <p:tag name="KSO_WM_TEMPLATE_INDEX" val="20171623"/>
  <p:tag name="KSO_WM_UNIT_CLEAR" val="1"/>
  <p:tag name="KSO_WM_TAG_VERSION" val="1.0"/>
  <p:tag name="KSO_WM_BEAUTIFY_FLAG" val="#wm#"/>
  <p:tag name="KSO_WM_UNIT_TYPE" val="q_h_i"/>
  <p:tag name="KSO_WM_UNIT_INDEX" val="1_4_2"/>
  <p:tag name="KSO_WM_UNIT_ID" val="diagram20171623_5*q_h_i*1_4_2"/>
  <p:tag name="KSO_WM_UNIT_LAYERLEVEL" val="1_1_1"/>
  <p:tag name="KSO_WM_DIAGRAM_GROUP_CODE" val="q1-1"/>
  <p:tag name="KSO_WM_UNIT_LINE_FORE_SCHEMECOLOR_INDEX" val="14"/>
  <p:tag name="KSO_WM_UNIT_LINE_FILL_TYPE" val="2"/>
  <p:tag name="KSO_WM_UNIT_DIAGRAM_SCHEMECOLOR_ID" val="0"/>
  <p:tag name="KSO_WM_UNIT_USESOURCEFORMAT_APPLY" val="1"/>
</p:tagLst>
</file>

<file path=ppt/tags/tag34.xml><?xml version="1.0" encoding="utf-8"?>
<p:tagLst xmlns:p="http://schemas.openxmlformats.org/presentationml/2006/main">
  <p:tag name="KSO_WM_TEMPLATE_CATEGORY" val="diagram"/>
  <p:tag name="KSO_WM_TEMPLATE_INDEX" val="20171623"/>
  <p:tag name="KSO_WM_UNIT_CLEAR" val="1"/>
  <p:tag name="KSO_WM_TAG_VERSION" val="1.0"/>
  <p:tag name="KSO_WM_BEAUTIFY_FLAG" val="#wm#"/>
  <p:tag name="KSO_WM_UNIT_TYPE" val="q_h_i"/>
  <p:tag name="KSO_WM_UNIT_INDEX" val="1_4_3"/>
  <p:tag name="KSO_WM_UNIT_ID" val="diagram20171623_5*q_h_i*1_4_3"/>
  <p:tag name="KSO_WM_UNIT_LAYERLEVEL" val="1_1_1"/>
  <p:tag name="KSO_WM_DIAGRAM_GROUP_CODE" val="q1-1"/>
  <p:tag name="KSO_WM_UNIT_FILL_FORE_SCHEMECOLOR_INDEX" val="6"/>
  <p:tag name="KSO_WM_UNIT_FILL_TYPE" val="1"/>
  <p:tag name="KSO_WM_UNIT_TEXT_FILL_FORE_SCHEMECOLOR_INDEX" val="14"/>
  <p:tag name="KSO_WM_UNIT_TEXT_FILL_TYPE" val="1"/>
  <p:tag name="KSO_WM_UNIT_DIAGRAM_SCHEMECOLOR_ID" val="0"/>
  <p:tag name="KSO_WM_UNIT_USESOURCEFORMAT_APPLY" val="1"/>
</p:tagLst>
</file>

<file path=ppt/tags/tag35.xml><?xml version="1.0" encoding="utf-8"?>
<p:tagLst xmlns:p="http://schemas.openxmlformats.org/presentationml/2006/main">
  <p:tag name="KSO_WM_TEMPLATE_CATEGORY" val="diagram"/>
  <p:tag name="KSO_WM_TEMPLATE_INDEX" val="20171623"/>
  <p:tag name="KSO_WM_TAG_VERSION" val="1.0"/>
  <p:tag name="KSO_WM_BEAUTIFY_FLAG" val="#wm#"/>
  <p:tag name="KSO_WM_UNIT_TYPE" val="q_h_f"/>
  <p:tag name="KSO_WM_UNIT_INDEX" val="1_4_1"/>
  <p:tag name="KSO_WM_UNIT_CLEAR" val="1"/>
  <p:tag name="KSO_WM_UNIT_LAYERLEVEL" val="1_1_1"/>
  <p:tag name="KSO_WM_UNIT_VALUE" val="56"/>
  <p:tag name="KSO_WM_UNIT_HIGHLIGHT" val="0"/>
  <p:tag name="KSO_WM_UNIT_COMPATIBLE" val="0"/>
  <p:tag name="KSO_WM_DIAGRAM_GROUP_CODE" val="q1-1"/>
  <p:tag name="KSO_WM_UNIT_ID" val="diagram20171623_5*q_h_f*1_4_1"/>
  <p:tag name="KSO_WM_UNIT_PRESET_TEXT" val="Lorem ipsum dolor sit amet, consectetur adipisicing elit."/>
  <p:tag name="KSO_WM_UNIT_TEXT_FILL_FORE_SCHEMECOLOR_INDEX" val="13"/>
  <p:tag name="KSO_WM_UNIT_TEXT_FILL_TYPE" val="1"/>
  <p:tag name="KSO_WM_UNIT_DIAGRAM_SCHEMECOLOR_ID" val="0"/>
  <p:tag name="KSO_WM_UNIT_USESOURCEFORMAT_APPLY" val="1"/>
</p:tagLst>
</file>

<file path=ppt/tags/tag36.xml><?xml version="1.0" encoding="utf-8"?>
<p:tagLst xmlns:p="http://schemas.openxmlformats.org/presentationml/2006/main">
  <p:tag name="KSO_WM_TEMPLATE_CATEGORY" val="diagram"/>
  <p:tag name="KSO_WM_TEMPLATE_INDEX" val="20171623"/>
  <p:tag name="KSO_WM_TAG_VERSION" val="1.0"/>
  <p:tag name="KSO_WM_BEAUTIFY_FLAG" val="#wm#"/>
  <p:tag name="KSO_WM_UNIT_TYPE" val="q_h_f"/>
  <p:tag name="KSO_WM_UNIT_INDEX" val="1_2_1"/>
  <p:tag name="KSO_WM_UNIT_CLEAR" val="1"/>
  <p:tag name="KSO_WM_UNIT_LAYERLEVEL" val="1_1_1"/>
  <p:tag name="KSO_WM_UNIT_VALUE" val="60"/>
  <p:tag name="KSO_WM_UNIT_HIGHLIGHT" val="0"/>
  <p:tag name="KSO_WM_UNIT_COMPATIBLE" val="0"/>
  <p:tag name="KSO_WM_DIAGRAM_GROUP_CODE" val="q1-1"/>
  <p:tag name="KSO_WM_UNIT_ID" val="diagram20171623_5*q_h_f*1_2_1"/>
  <p:tag name="KSO_WM_UNIT_PRESET_TEXT" val="Lorem ipsum dolor sit amet, consectetur adipisicing elit."/>
  <p:tag name="KSO_WM_UNIT_TEXT_FILL_FORE_SCHEMECOLOR_INDEX" val="13"/>
  <p:tag name="KSO_WM_UNIT_TEXT_FILL_TYPE" val="1"/>
  <p:tag name="KSO_WM_UNIT_DIAGRAM_SCHEMECOLOR_ID" val="0"/>
  <p:tag name="KSO_WM_UNIT_USESOURCEFORMAT_APPLY" val="1"/>
</p:tagLst>
</file>

<file path=ppt/tags/tag37.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m1-1"/>
  <p:tag name="KSO_WM_UNIT_TYPE" val="m_i"/>
  <p:tag name="KSO_WM_UNIT_INDEX" val="1_1"/>
  <p:tag name="KSO_WM_UNIT_ID" val="diagram160404_2*m_i*1_1"/>
  <p:tag name="KSO_WM_TEMPLATE_CATEGORY" val="diagram"/>
  <p:tag name="KSO_WM_TEMPLATE_INDEX" val="160404"/>
  <p:tag name="KSO_WM_UNIT_LAYERLEVEL" val="1_1"/>
  <p:tag name="KSO_WM_TAG_VERSION" val="1.0"/>
  <p:tag name="KSO_WM_BEAUTIFY_FLAG" val="#wm#"/>
  <p:tag name="KSO_WM_UNIT_LINE_FORE_SCHEMECOLOR_INDEX" val="5"/>
  <p:tag name="KSO_WM_UNIT_LINE_FILL_TYPE" val="2"/>
  <p:tag name="KSO_WM_UNIT_DIAGRAM_SCHEMECOLOR_ID" val="3"/>
  <p:tag name="KSO_WM_UNIT_USESOURCEFORMAT_APPLY" val="1"/>
</p:tagLst>
</file>

<file path=ppt/tags/tag38.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m1-1"/>
  <p:tag name="KSO_WM_UNIT_TYPE" val="m_h_i"/>
  <p:tag name="KSO_WM_UNIT_INDEX" val="1_2_1"/>
  <p:tag name="KSO_WM_UNIT_ID" val="diagram160404_2*m_h_i*1_2_1"/>
  <p:tag name="KSO_WM_TEMPLATE_CATEGORY" val="diagram"/>
  <p:tag name="KSO_WM_TEMPLATE_INDEX" val="160404"/>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DIAGRAM_SCHEMECOLOR_ID" val="3"/>
  <p:tag name="KSO_WM_UNIT_USESOURCEFORMAT_APPLY" val="1"/>
</p:tagLst>
</file>

<file path=ppt/tags/tag39.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m1-1"/>
  <p:tag name="KSO_WM_UNIT_SUBTYPE" val="d"/>
  <p:tag name="KSO_WM_UNIT_TYPE" val="m_h_i"/>
  <p:tag name="KSO_WM_UNIT_INDEX" val="1_2_2"/>
  <p:tag name="KSO_WM_UNIT_ID" val="diagram160404_2*m_h_i*1_2_2"/>
  <p:tag name="KSO_WM_TEMPLATE_CATEGORY" val="diagram"/>
  <p:tag name="KSO_WM_TEMPLATE_INDEX" val="160404"/>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 name="KSO_WM_UNIT_DIAGRAM_SCHEMECOLOR_ID" val="3"/>
  <p:tag name="KSO_WM_UNIT_USESOURCEFORMAT_APPLY" val="1"/>
</p:tagLst>
</file>

<file path=ppt/tags/tag4.xml><?xml version="1.0" encoding="utf-8"?>
<p:tagLst xmlns:p="http://schemas.openxmlformats.org/presentationml/2006/main">
  <p:tag name="KSO_WM_TAG_VERSION" val="1.0"/>
  <p:tag name="KSO_WM_BEAUTIFY_FLAG" val="#wm#"/>
  <p:tag name="KSO_WM_TEMPLATE_CATEGORY" val="diagram"/>
  <p:tag name="KSO_WM_TEMPLATE_INDEX" val="160330"/>
  <p:tag name="KSO_WM_UNIT_TYPE" val="m_h_f"/>
  <p:tag name="KSO_WM_UNIT_INDEX" val="1_2_1"/>
  <p:tag name="KSO_WM_UNIT_ID" val="diagram160330_2*m_h_f*1_2_1"/>
  <p:tag name="KSO_WM_UNIT_CLEAR" val="1"/>
  <p:tag name="KSO_WM_UNIT_LAYERLEVEL" val="1_1_1"/>
  <p:tag name="KSO_WM_UNIT_VALUE" val="33"/>
  <p:tag name="KSO_WM_UNIT_HIGHLIGHT" val="0"/>
  <p:tag name="KSO_WM_UNIT_COMPATIBLE" val="0"/>
  <p:tag name="KSO_WM_UNIT_PRESET_TEXT_INDEX" val="4"/>
  <p:tag name="KSO_WM_UNIT_PRESET_TEXT_LEN" val="26"/>
  <p:tag name="KSO_WM_DIAGRAM_GROUP_CODE" val="m1-1"/>
  <p:tag name="KSO_WM_UNIT_TEXT_FILL_FORE_SCHEMECOLOR_INDEX" val="13"/>
  <p:tag name="KSO_WM_UNIT_TEXT_FILL_TYPE" val="1"/>
</p:tagLst>
</file>

<file path=ppt/tags/tag40.xml><?xml version="1.0" encoding="utf-8"?>
<p:tagLst xmlns:p="http://schemas.openxmlformats.org/presentationml/2006/main">
  <p:tag name="KSO_WM_UNIT_DIAGRAM_MODELTYPE" val="stripeEnum"/>
  <p:tag name="KSO_WM_UNIT_SUBTYPE" val="a"/>
  <p:tag name="KSO_WM_UNIT_PRESET_TEXT" val="单击此处添加文本具体内容，简明扼要的阐述您的观点。"/>
  <p:tag name="KSO_WM_UNIT_NOCLEAR" val="0"/>
  <p:tag name="KSO_WM_UNIT_VALUE" val="78"/>
  <p:tag name="KSO_WM_UNIT_HIGHLIGHT" val="0"/>
  <p:tag name="KSO_WM_UNIT_COMPATIBLE" val="0"/>
  <p:tag name="KSO_WM_UNIT_DIAGRAM_ISNUMVISUAL" val="0"/>
  <p:tag name="KSO_WM_UNIT_DIAGRAM_ISREFERUNIT" val="0"/>
  <p:tag name="KSO_WM_DIAGRAM_GROUP_CODE" val="m1-1"/>
  <p:tag name="KSO_WM_UNIT_TYPE" val="m_h_f"/>
  <p:tag name="KSO_WM_UNIT_INDEX" val="1_2_1"/>
  <p:tag name="KSO_WM_UNIT_ID" val="diagram160404_2*m_h_f*1_2_1"/>
  <p:tag name="KSO_WM_TEMPLATE_CATEGORY" val="diagram"/>
  <p:tag name="KSO_WM_TEMPLATE_INDEX" val="160404"/>
  <p:tag name="KSO_WM_UNIT_LAYERLEVEL" val="1_1_1"/>
  <p:tag name="KSO_WM_TAG_VERSION" val="1.0"/>
  <p:tag name="KSO_WM_BEAUTIFY_FLAG" val="#wm#"/>
  <p:tag name="KSO_WM_UNIT_TEXT_FILL_FORE_SCHEMECOLOR_INDEX" val="6"/>
  <p:tag name="KSO_WM_UNIT_TEXT_FILL_TYPE" val="1"/>
  <p:tag name="KSO_WM_UNIT_DIAGRAM_SCHEMECOLOR_ID" val="3"/>
  <p:tag name="KSO_WM_UNIT_USESOURCEFORMAT_APPLY" val="1"/>
</p:tagLst>
</file>

<file path=ppt/tags/tag41.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m1-1"/>
  <p:tag name="KSO_WM_UNIT_TYPE" val="m_h_i"/>
  <p:tag name="KSO_WM_UNIT_INDEX" val="1_3_1"/>
  <p:tag name="KSO_WM_UNIT_ID" val="diagram160404_2*m_h_i*1_3_1"/>
  <p:tag name="KSO_WM_TEMPLATE_CATEGORY" val="diagram"/>
  <p:tag name="KSO_WM_TEMPLATE_INDEX" val="160404"/>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 name="KSO_WM_UNIT_DIAGRAM_SCHEMECOLOR_ID" val="3"/>
  <p:tag name="KSO_WM_UNIT_USESOURCEFORMAT_APPLY" val="1"/>
</p:tagLst>
</file>

<file path=ppt/tags/tag42.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m1-1"/>
  <p:tag name="KSO_WM_UNIT_SUBTYPE" val="d"/>
  <p:tag name="KSO_WM_UNIT_TYPE" val="m_h_i"/>
  <p:tag name="KSO_WM_UNIT_INDEX" val="1_3_2"/>
  <p:tag name="KSO_WM_UNIT_ID" val="diagram160404_2*m_h_i*1_3_2"/>
  <p:tag name="KSO_WM_TEMPLATE_CATEGORY" val="diagram"/>
  <p:tag name="KSO_WM_TEMPLATE_INDEX" val="160404"/>
  <p:tag name="KSO_WM_UNIT_LAYERLEVEL" val="1_1_1"/>
  <p:tag name="KSO_WM_TAG_VERSION" val="1.0"/>
  <p:tag name="KSO_WM_BEAUTIFY_FLAG" val="#wm#"/>
  <p:tag name="KSO_WM_UNIT_FILL_FORE_SCHEMECOLOR_INDEX" val="7"/>
  <p:tag name="KSO_WM_UNIT_FILL_TYPE" val="1"/>
  <p:tag name="KSO_WM_UNIT_TEXT_FILL_FORE_SCHEMECOLOR_INDEX" val="14"/>
  <p:tag name="KSO_WM_UNIT_TEXT_FILL_TYPE" val="1"/>
  <p:tag name="KSO_WM_UNIT_DIAGRAM_SCHEMECOLOR_ID" val="3"/>
  <p:tag name="KSO_WM_UNIT_USESOURCEFORMAT_APPLY" val="1"/>
</p:tagLst>
</file>

<file path=ppt/tags/tag43.xml><?xml version="1.0" encoding="utf-8"?>
<p:tagLst xmlns:p="http://schemas.openxmlformats.org/presentationml/2006/main">
  <p:tag name="KSO_WM_UNIT_DIAGRAM_MODELTYPE" val="stripeEnum"/>
  <p:tag name="KSO_WM_UNIT_SUBTYPE" val="a"/>
  <p:tag name="KSO_WM_UNIT_PRESET_TEXT" val="单击此处添加文本具体内容，简明扼要的阐述您的观点。"/>
  <p:tag name="KSO_WM_UNIT_NOCLEAR" val="0"/>
  <p:tag name="KSO_WM_UNIT_VALUE" val="78"/>
  <p:tag name="KSO_WM_UNIT_HIGHLIGHT" val="0"/>
  <p:tag name="KSO_WM_UNIT_COMPATIBLE" val="0"/>
  <p:tag name="KSO_WM_UNIT_DIAGRAM_ISNUMVISUAL" val="0"/>
  <p:tag name="KSO_WM_UNIT_DIAGRAM_ISREFERUNIT" val="0"/>
  <p:tag name="KSO_WM_DIAGRAM_GROUP_CODE" val="m1-1"/>
  <p:tag name="KSO_WM_UNIT_TYPE" val="m_h_f"/>
  <p:tag name="KSO_WM_UNIT_INDEX" val="1_3_1"/>
  <p:tag name="KSO_WM_UNIT_ID" val="diagram160404_2*m_h_f*1_3_1"/>
  <p:tag name="KSO_WM_TEMPLATE_CATEGORY" val="diagram"/>
  <p:tag name="KSO_WM_TEMPLATE_INDEX" val="160404"/>
  <p:tag name="KSO_WM_UNIT_LAYERLEVEL" val="1_1_1"/>
  <p:tag name="KSO_WM_TAG_VERSION" val="1.0"/>
  <p:tag name="KSO_WM_BEAUTIFY_FLAG" val="#wm#"/>
  <p:tag name="KSO_WM_UNIT_TEXT_FILL_FORE_SCHEMECOLOR_INDEX" val="7"/>
  <p:tag name="KSO_WM_UNIT_TEXT_FILL_TYPE" val="1"/>
  <p:tag name="KSO_WM_UNIT_DIAGRAM_SCHEMECOLOR_ID" val="3"/>
  <p:tag name="KSO_WM_UNIT_USESOURCEFORMAT_APPLY" val="1"/>
</p:tagLst>
</file>

<file path=ppt/tags/tag44.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m1-1"/>
  <p:tag name="KSO_WM_UNIT_TYPE" val="m_h_i"/>
  <p:tag name="KSO_WM_UNIT_INDEX" val="1_1_1"/>
  <p:tag name="KSO_WM_UNIT_ID" val="diagram160404_2*m_h_i*1_1_1"/>
  <p:tag name="KSO_WM_TEMPLATE_CATEGORY" val="diagram"/>
  <p:tag name="KSO_WM_TEMPLATE_INDEX" val="160404"/>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DIAGRAM_SCHEMECOLOR_ID" val="3"/>
  <p:tag name="KSO_WM_UNIT_USESOURCEFORMAT_APPLY" val="1"/>
</p:tagLst>
</file>

<file path=ppt/tags/tag45.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m1-1"/>
  <p:tag name="KSO_WM_UNIT_SUBTYPE" val="d"/>
  <p:tag name="KSO_WM_UNIT_TYPE" val="m_h_i"/>
  <p:tag name="KSO_WM_UNIT_INDEX" val="1_1_2"/>
  <p:tag name="KSO_WM_UNIT_ID" val="diagram160404_2*m_h_i*1_1_2"/>
  <p:tag name="KSO_WM_TEMPLATE_CATEGORY" val="diagram"/>
  <p:tag name="KSO_WM_TEMPLATE_INDEX" val="160404"/>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 name="KSO_WM_UNIT_DIAGRAM_SCHEMECOLOR_ID" val="3"/>
  <p:tag name="KSO_WM_UNIT_USESOURCEFORMAT_APPLY" val="1"/>
</p:tagLst>
</file>

<file path=ppt/tags/tag46.xml><?xml version="1.0" encoding="utf-8"?>
<p:tagLst xmlns:p="http://schemas.openxmlformats.org/presentationml/2006/main">
  <p:tag name="KSO_WM_UNIT_DIAGRAM_MODELTYPE" val="stripeEnum"/>
  <p:tag name="KSO_WM_UNIT_SUBTYPE" val="a"/>
  <p:tag name="KSO_WM_UNIT_PRESET_TEXT" val="单击此处添加文本具体内容，简明扼要的阐述您的观点。"/>
  <p:tag name="KSO_WM_UNIT_NOCLEAR" val="0"/>
  <p:tag name="KSO_WM_UNIT_VALUE" val="78"/>
  <p:tag name="KSO_WM_UNIT_HIGHLIGHT" val="0"/>
  <p:tag name="KSO_WM_UNIT_COMPATIBLE" val="0"/>
  <p:tag name="KSO_WM_UNIT_DIAGRAM_ISNUMVISUAL" val="0"/>
  <p:tag name="KSO_WM_UNIT_DIAGRAM_ISREFERUNIT" val="0"/>
  <p:tag name="KSO_WM_DIAGRAM_GROUP_CODE" val="m1-1"/>
  <p:tag name="KSO_WM_UNIT_TYPE" val="m_h_f"/>
  <p:tag name="KSO_WM_UNIT_INDEX" val="1_1_1"/>
  <p:tag name="KSO_WM_UNIT_ID" val="diagram160404_2*m_h_f*1_1_1"/>
  <p:tag name="KSO_WM_TEMPLATE_CATEGORY" val="diagram"/>
  <p:tag name="KSO_WM_TEMPLATE_INDEX" val="160404"/>
  <p:tag name="KSO_WM_UNIT_LAYERLEVEL" val="1_1_1"/>
  <p:tag name="KSO_WM_TAG_VERSION" val="1.0"/>
  <p:tag name="KSO_WM_BEAUTIFY_FLAG" val="#wm#"/>
  <p:tag name="KSO_WM_UNIT_TEXT_FILL_FORE_SCHEMECOLOR_INDEX" val="5"/>
  <p:tag name="KSO_WM_UNIT_TEXT_FILL_TYPE" val="1"/>
  <p:tag name="KSO_WM_UNIT_DIAGRAM_SCHEMECOLOR_ID" val="3"/>
  <p:tag name="KSO_WM_UNIT_USESOURCEFORMAT_APPLY" val="1"/>
</p:tagLst>
</file>

<file path=ppt/tags/tag5.xml><?xml version="1.0" encoding="utf-8"?>
<p:tagLst xmlns:p="http://schemas.openxmlformats.org/presentationml/2006/main">
  <p:tag name="KSO_WM_TAG_VERSION" val="1.0"/>
  <p:tag name="KSO_WM_BEAUTIFY_FLAG" val="#wm#"/>
  <p:tag name="KSO_WM_TEMPLATE_CATEGORY" val="diagram"/>
  <p:tag name="KSO_WM_TEMPLATE_INDEX" val="160330"/>
  <p:tag name="KSO_WM_UNIT_TYPE" val="m_i"/>
  <p:tag name="KSO_WM_UNIT_INDEX" val="1_2"/>
  <p:tag name="KSO_WM_UNIT_ID" val="diagram160330_2*m_i*1_2"/>
  <p:tag name="KSO_WM_UNIT_CLEAR" val="1"/>
  <p:tag name="KSO_WM_UNIT_LAYERLEVEL" val="1_1"/>
  <p:tag name="KSO_WM_DIAGRAM_GROUP_CODE" val="m1-1"/>
  <p:tag name="KSO_WM_UNIT_TEXT_FILL_FORE_SCHEMECOLOR_INDEX" val="2"/>
  <p:tag name="KSO_WM_UNIT_TEXT_FILL_TYPE" val="1"/>
</p:tagLst>
</file>

<file path=ppt/tags/tag6.xml><?xml version="1.0" encoding="utf-8"?>
<p:tagLst xmlns:p="http://schemas.openxmlformats.org/presentationml/2006/main">
  <p:tag name="KSO_WM_TAG_VERSION" val="1.0"/>
  <p:tag name="KSO_WM_BEAUTIFY_FLAG" val="#wm#"/>
  <p:tag name="KSO_WM_TEMPLATE_CATEGORY" val="diagram"/>
  <p:tag name="KSO_WM_TEMPLATE_INDEX" val="160330"/>
  <p:tag name="KSO_WM_UNIT_TYPE" val="m_i"/>
  <p:tag name="KSO_WM_UNIT_INDEX" val="1_3"/>
  <p:tag name="KSO_WM_UNIT_ID" val="diagram160330_2*m_i*1_3"/>
  <p:tag name="KSO_WM_UNIT_CLEAR" val="1"/>
  <p:tag name="KSO_WM_UNIT_LAYERLEVEL" val="1_1"/>
  <p:tag name="KSO_WM_DIAGRAM_GROUP_CODE" val="m1-1"/>
  <p:tag name="KSO_WM_UNIT_FILL_FORE_SCHEMECOLOR_INDEX" val="6"/>
  <p:tag name="KSO_WM_UNIT_FILL_TYPE" val="1"/>
  <p:tag name="KSO_WM_UNIT_TEXT_FILL_FORE_SCHEMECOLOR_INDEX" val="14"/>
  <p:tag name="KSO_WM_UNIT_TEXT_FILL_TYPE" val="1"/>
</p:tagLst>
</file>

<file path=ppt/tags/tag7.xml><?xml version="1.0" encoding="utf-8"?>
<p:tagLst xmlns:p="http://schemas.openxmlformats.org/presentationml/2006/main">
  <p:tag name="KSO_WM_TAG_VERSION" val="1.0"/>
  <p:tag name="KSO_WM_BEAUTIFY_FLAG" val="#wm#"/>
  <p:tag name="KSO_WM_UNIT_TYPE" val="i"/>
  <p:tag name="KSO_WM_UNIT_ID" val="diagram160330_2*i*11"/>
  <p:tag name="KSO_WM_TEMPLATE_CATEGORY" val="diagram"/>
  <p:tag name="KSO_WM_TEMPLATE_INDEX" val="160330"/>
  <p:tag name="KSO_WM_UNIT_INDEX" val="11"/>
</p:tagLst>
</file>

<file path=ppt/tags/tag8.xml><?xml version="1.0" encoding="utf-8"?>
<p:tagLst xmlns:p="http://schemas.openxmlformats.org/presentationml/2006/main">
  <p:tag name="KSO_WM_TAG_VERSION" val="1.0"/>
  <p:tag name="KSO_WM_BEAUTIFY_FLAG" val="#wm#"/>
  <p:tag name="KSO_WM_TEMPLATE_CATEGORY" val="diagram"/>
  <p:tag name="KSO_WM_TEMPLATE_INDEX" val="160330"/>
  <p:tag name="KSO_WM_UNIT_TYPE" val="m_i"/>
  <p:tag name="KSO_WM_UNIT_INDEX" val="1_4"/>
  <p:tag name="KSO_WM_UNIT_ID" val="diagram160330_2*m_i*1_4"/>
  <p:tag name="KSO_WM_UNIT_CLEAR" val="1"/>
  <p:tag name="KSO_WM_UNIT_LAYERLEVEL" val="1_1"/>
  <p:tag name="KSO_WM_DIAGRAM_GROUP_CODE" val="m1-1"/>
  <p:tag name="KSO_WM_UNIT_TEXT_FILL_FORE_SCHEMECOLOR_INDEX" val="2"/>
  <p:tag name="KSO_WM_UNIT_TEXT_FILL_TYPE" val="1"/>
</p:tagLst>
</file>

<file path=ppt/tags/tag9.xml><?xml version="1.0" encoding="utf-8"?>
<p:tagLst xmlns:p="http://schemas.openxmlformats.org/presentationml/2006/main">
  <p:tag name="KSO_WM_TAG_VERSION" val="1.0"/>
  <p:tag name="KSO_WM_BEAUTIFY_FLAG" val="#wm#"/>
  <p:tag name="KSO_WM_TEMPLATE_CATEGORY" val="diagram"/>
  <p:tag name="KSO_WM_TEMPLATE_INDEX" val="160330"/>
  <p:tag name="KSO_WM_UNIT_TYPE" val="m_i"/>
  <p:tag name="KSO_WM_UNIT_INDEX" val="1_5"/>
  <p:tag name="KSO_WM_UNIT_ID" val="diagram160330_2*m_i*1_5"/>
  <p:tag name="KSO_WM_UNIT_CLEAR" val="1"/>
  <p:tag name="KSO_WM_UNIT_LAYERLEVEL" val="1_1"/>
  <p:tag name="KSO_WM_DIAGRAM_GROUP_CODE" val="m1-1"/>
  <p:tag name="KSO_WM_UNIT_FILL_FORE_SCHEMECOLOR_INDEX" val="5"/>
  <p:tag name="KSO_WM_UNIT_FILL_TYPE" val="1"/>
  <p:tag name="KSO_WM_UNIT_TEXT_FILL_FORE_SCHEMECOLOR_INDEX" val="14"/>
  <p:tag name="KSO_WM_UNIT_TEXT_FILL_TYPE" val="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黑体"/>
        <a:ea typeface=""/>
        <a:cs typeface=""/>
        <a:font script="Jpan" typeface="游ゴシック"/>
        <a:font script="Hang" typeface="맑은 고딕"/>
        <a:font script="Hans" typeface="黑体"/>
        <a:font script="Hant" typeface="新細明體"/>
        <a:font script="Arab" typeface="黑体"/>
        <a:font script="Hebr" typeface="黑体"/>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黑体"/>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黑体"/>
        <a:font script="Hant" typeface="新細明體"/>
        <a:font script="Arab" typeface="黑体"/>
        <a:font script="Hebr" typeface="黑体"/>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黑体"/>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黑体"/>
        <a:font script="Hant" typeface="新細明體"/>
        <a:font script="Arab" typeface="黑体"/>
        <a:font script="Hebr" typeface="黑体"/>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黑体"/>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1477</Words>
  <Application>WPS 演示</Application>
  <PresentationFormat>宽屏</PresentationFormat>
  <Paragraphs>92</Paragraphs>
  <Slides>11</Slides>
  <Notes>0</Notes>
  <HiddenSlides>0</HiddenSlides>
  <MMClips>0</MMClips>
  <ScaleCrop>false</ScaleCrop>
  <HeadingPairs>
    <vt:vector size="6" baseType="variant">
      <vt:variant>
        <vt:lpstr>已用的字体</vt:lpstr>
      </vt:variant>
      <vt:variant>
        <vt:i4>12</vt:i4>
      </vt:variant>
      <vt:variant>
        <vt:lpstr>主题</vt:lpstr>
      </vt:variant>
      <vt:variant>
        <vt:i4>1</vt:i4>
      </vt:variant>
      <vt:variant>
        <vt:lpstr>幻灯片标题</vt:lpstr>
      </vt:variant>
      <vt:variant>
        <vt:i4>11</vt:i4>
      </vt:variant>
    </vt:vector>
  </HeadingPairs>
  <TitlesOfParts>
    <vt:vector size="24" baseType="lpstr">
      <vt:lpstr>Arial</vt:lpstr>
      <vt:lpstr>宋体</vt:lpstr>
      <vt:lpstr>Wingdings</vt:lpstr>
      <vt:lpstr>黑体</vt:lpstr>
      <vt:lpstr>默陌信笺手写体</vt:lpstr>
      <vt:lpstr>Bahnschrift SemiLight</vt:lpstr>
      <vt:lpstr>Calibri Light</vt:lpstr>
      <vt:lpstr>幼圆</vt:lpstr>
      <vt:lpstr>微软雅黑</vt:lpstr>
      <vt:lpstr>Arial Unicode MS</vt:lpstr>
      <vt:lpstr>等线 Light</vt:lpstr>
      <vt:lpstr>Calibri</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老学生一枚</cp:lastModifiedBy>
  <cp:revision>7</cp:revision>
  <dcterms:created xsi:type="dcterms:W3CDTF">2021-08-07T08:09:00Z</dcterms:created>
  <dcterms:modified xsi:type="dcterms:W3CDTF">2022-03-28T02:41:18Z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2052-11.1.0.11365</vt:lpwstr>
  </property>
  <property fmtid="{D5CDD505-2E9C-101B-9397-08002B2CF9AE}" pid="3" name="KSOTemplateUUID">
    <vt:lpwstr>v1.0_mb_roJfE9HpP6swP/EsfzERRg==</vt:lpwstr>
  </property>
  <property fmtid="{D5CDD505-2E9C-101B-9397-08002B2CF9AE}" pid="4" name="ICV">
    <vt:lpwstr>CC2113E9723A4FA1B30935EF2721284B</vt:lpwstr>
  </property>
</Properties>
</file>