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 Nothing" initials="N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319722" y="250190"/>
            <a:ext cx="11553825" cy="622935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jonquil_113866"/>
          <p:cNvSpPr>
            <a:spLocks noChangeAspect="1"/>
          </p:cNvSpPr>
          <p:nvPr/>
        </p:nvSpPr>
        <p:spPr bwMode="auto">
          <a:xfrm>
            <a:off x="6463124" y="4465903"/>
            <a:ext cx="531504" cy="60968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  <a:gd name="connsiteX215" fmla="*/ 373273 h 605239"/>
              <a:gd name="connsiteY215" fmla="*/ 373273 h 605239"/>
              <a:gd name="connsiteX216" fmla="*/ 373273 h 605239"/>
              <a:gd name="connsiteY216" fmla="*/ 373273 h 605239"/>
              <a:gd name="connsiteX217" fmla="*/ 373273 h 605239"/>
              <a:gd name="connsiteY217" fmla="*/ 373273 h 605239"/>
              <a:gd name="connsiteX218" fmla="*/ 373273 h 605239"/>
              <a:gd name="connsiteY218" fmla="*/ 373273 h 605239"/>
              <a:gd name="connsiteX219" fmla="*/ 373273 h 605239"/>
              <a:gd name="connsiteY219" fmla="*/ 373273 h 605239"/>
              <a:gd name="connsiteX220" fmla="*/ 373273 h 605239"/>
              <a:gd name="connsiteY220" fmla="*/ 373273 h 605239"/>
              <a:gd name="connsiteX221" fmla="*/ 373273 h 605239"/>
              <a:gd name="connsiteY221" fmla="*/ 373273 h 605239"/>
              <a:gd name="connsiteX222" fmla="*/ 373273 h 605239"/>
              <a:gd name="connsiteY222" fmla="*/ 373273 h 605239"/>
              <a:gd name="connsiteX223" fmla="*/ 373273 h 605239"/>
              <a:gd name="connsiteY223" fmla="*/ 373273 h 605239"/>
              <a:gd name="connsiteX224" fmla="*/ 373273 h 605239"/>
              <a:gd name="connsiteY224" fmla="*/ 373273 h 605239"/>
              <a:gd name="connsiteX225" fmla="*/ 373273 h 605239"/>
              <a:gd name="connsiteY225" fmla="*/ 373273 h 605239"/>
              <a:gd name="connsiteX226" fmla="*/ 373273 h 605239"/>
              <a:gd name="connsiteY226" fmla="*/ 373273 h 605239"/>
              <a:gd name="connsiteX227" fmla="*/ 373273 h 605239"/>
              <a:gd name="connsiteY227" fmla="*/ 373273 h 605239"/>
              <a:gd name="connsiteX228" fmla="*/ 373273 h 605239"/>
              <a:gd name="connsiteY228" fmla="*/ 373273 h 605239"/>
              <a:gd name="connsiteX229" fmla="*/ 373273 h 605239"/>
              <a:gd name="connsiteY229" fmla="*/ 373273 h 605239"/>
              <a:gd name="connsiteX230" fmla="*/ 373273 h 605239"/>
              <a:gd name="connsiteY230" fmla="*/ 373273 h 605239"/>
              <a:gd name="connsiteX231" fmla="*/ 373273 h 605239"/>
              <a:gd name="connsiteY231" fmla="*/ 373273 h 605239"/>
              <a:gd name="connsiteX232" fmla="*/ 373273 h 605239"/>
              <a:gd name="connsiteY232" fmla="*/ 373273 h 605239"/>
              <a:gd name="connsiteX233" fmla="*/ 373273 h 605239"/>
              <a:gd name="connsiteY233" fmla="*/ 373273 h 605239"/>
              <a:gd name="connsiteX234" fmla="*/ 373273 h 605239"/>
              <a:gd name="connsiteY234" fmla="*/ 373273 h 605239"/>
              <a:gd name="connsiteX235" fmla="*/ 373273 h 605239"/>
              <a:gd name="connsiteY235" fmla="*/ 373273 h 605239"/>
              <a:gd name="connsiteX236" fmla="*/ 373273 h 605239"/>
              <a:gd name="connsiteY236" fmla="*/ 373273 h 605239"/>
              <a:gd name="connsiteX237" fmla="*/ 373273 h 605239"/>
              <a:gd name="connsiteY237" fmla="*/ 373273 h 605239"/>
              <a:gd name="connsiteX238" fmla="*/ 373273 h 605239"/>
              <a:gd name="connsiteY238" fmla="*/ 373273 h 605239"/>
              <a:gd name="connsiteX239" fmla="*/ 373273 h 605239"/>
              <a:gd name="connsiteY239" fmla="*/ 373273 h 605239"/>
              <a:gd name="connsiteX240" fmla="*/ 373273 h 605239"/>
              <a:gd name="connsiteY24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529290" h="607145">
                <a:moveTo>
                  <a:pt x="186166" y="376109"/>
                </a:moveTo>
                <a:cubicBezTo>
                  <a:pt x="175034" y="390568"/>
                  <a:pt x="169419" y="404927"/>
                  <a:pt x="169419" y="418992"/>
                </a:cubicBezTo>
                <a:cubicBezTo>
                  <a:pt x="169419" y="441909"/>
                  <a:pt x="184787" y="476825"/>
                  <a:pt x="210597" y="512528"/>
                </a:cubicBezTo>
                <a:cubicBezTo>
                  <a:pt x="236899" y="549017"/>
                  <a:pt x="259065" y="565836"/>
                  <a:pt x="264680" y="566525"/>
                </a:cubicBezTo>
                <a:cubicBezTo>
                  <a:pt x="268128" y="566131"/>
                  <a:pt x="281722" y="557574"/>
                  <a:pt x="302016" y="533772"/>
                </a:cubicBezTo>
                <a:cubicBezTo>
                  <a:pt x="318270" y="514790"/>
                  <a:pt x="332850" y="493152"/>
                  <a:pt x="343292" y="472792"/>
                </a:cubicBezTo>
                <a:cubicBezTo>
                  <a:pt x="330190" y="470432"/>
                  <a:pt x="317581" y="466596"/>
                  <a:pt x="307237" y="460695"/>
                </a:cubicBezTo>
                <a:cubicBezTo>
                  <a:pt x="293938" y="452925"/>
                  <a:pt x="282806" y="440630"/>
                  <a:pt x="274531" y="424598"/>
                </a:cubicBezTo>
                <a:lnTo>
                  <a:pt x="274531" y="460990"/>
                </a:lnTo>
                <a:cubicBezTo>
                  <a:pt x="274531" y="466399"/>
                  <a:pt x="270098" y="470825"/>
                  <a:pt x="264680" y="470825"/>
                </a:cubicBezTo>
                <a:cubicBezTo>
                  <a:pt x="259163" y="470825"/>
                  <a:pt x="254829" y="466399"/>
                  <a:pt x="254829" y="460990"/>
                </a:cubicBezTo>
                <a:lnTo>
                  <a:pt x="254829" y="405026"/>
                </a:lnTo>
                <a:cubicBezTo>
                  <a:pt x="254632" y="405124"/>
                  <a:pt x="254435" y="405223"/>
                  <a:pt x="254237" y="405223"/>
                </a:cubicBezTo>
                <a:cubicBezTo>
                  <a:pt x="247145" y="407681"/>
                  <a:pt x="239165" y="410435"/>
                  <a:pt x="230792" y="407780"/>
                </a:cubicBezTo>
                <a:cubicBezTo>
                  <a:pt x="222024" y="404927"/>
                  <a:pt x="216901" y="397453"/>
                  <a:pt x="212764" y="391551"/>
                </a:cubicBezTo>
                <a:cubicBezTo>
                  <a:pt x="210597" y="388404"/>
                  <a:pt x="208331" y="385158"/>
                  <a:pt x="206361" y="383683"/>
                </a:cubicBezTo>
                <a:cubicBezTo>
                  <a:pt x="204292" y="382208"/>
                  <a:pt x="200450" y="381027"/>
                  <a:pt x="196805" y="379945"/>
                </a:cubicBezTo>
                <a:cubicBezTo>
                  <a:pt x="193456" y="378962"/>
                  <a:pt x="189712" y="377782"/>
                  <a:pt x="186166" y="376109"/>
                </a:cubicBezTo>
                <a:close/>
                <a:moveTo>
                  <a:pt x="450769" y="320146"/>
                </a:moveTo>
                <a:cubicBezTo>
                  <a:pt x="442100" y="330374"/>
                  <a:pt x="432544" y="339325"/>
                  <a:pt x="422200" y="345226"/>
                </a:cubicBezTo>
                <a:cubicBezTo>
                  <a:pt x="410182" y="352209"/>
                  <a:pt x="395799" y="355750"/>
                  <a:pt x="379840" y="355750"/>
                </a:cubicBezTo>
                <a:cubicBezTo>
                  <a:pt x="378067" y="355750"/>
                  <a:pt x="376294" y="355652"/>
                  <a:pt x="374521" y="355553"/>
                </a:cubicBezTo>
                <a:lnTo>
                  <a:pt x="406044" y="373749"/>
                </a:lnTo>
                <a:cubicBezTo>
                  <a:pt x="410773" y="376503"/>
                  <a:pt x="412448" y="382503"/>
                  <a:pt x="409689" y="387224"/>
                </a:cubicBezTo>
                <a:cubicBezTo>
                  <a:pt x="407818" y="390371"/>
                  <a:pt x="404567" y="392141"/>
                  <a:pt x="401119" y="392141"/>
                </a:cubicBezTo>
                <a:cubicBezTo>
                  <a:pt x="399444" y="392141"/>
                  <a:pt x="397769" y="391650"/>
                  <a:pt x="396193" y="390764"/>
                </a:cubicBezTo>
                <a:lnTo>
                  <a:pt x="354326" y="366569"/>
                </a:lnTo>
                <a:cubicBezTo>
                  <a:pt x="354030" y="367061"/>
                  <a:pt x="353735" y="367553"/>
                  <a:pt x="353340" y="367946"/>
                </a:cubicBezTo>
                <a:cubicBezTo>
                  <a:pt x="348119" y="375224"/>
                  <a:pt x="339450" y="377880"/>
                  <a:pt x="332554" y="379945"/>
                </a:cubicBezTo>
                <a:cubicBezTo>
                  <a:pt x="328811" y="381027"/>
                  <a:pt x="324969" y="382208"/>
                  <a:pt x="322900" y="383683"/>
                </a:cubicBezTo>
                <a:cubicBezTo>
                  <a:pt x="320930" y="385158"/>
                  <a:pt x="318664" y="388404"/>
                  <a:pt x="316497" y="391551"/>
                </a:cubicBezTo>
                <a:cubicBezTo>
                  <a:pt x="312360" y="397551"/>
                  <a:pt x="307237" y="404927"/>
                  <a:pt x="298568" y="407780"/>
                </a:cubicBezTo>
                <a:cubicBezTo>
                  <a:pt x="296105" y="408567"/>
                  <a:pt x="293642" y="408862"/>
                  <a:pt x="291278" y="408862"/>
                </a:cubicBezTo>
                <a:cubicBezTo>
                  <a:pt x="290490" y="408862"/>
                  <a:pt x="289603" y="408862"/>
                  <a:pt x="288815" y="408763"/>
                </a:cubicBezTo>
                <a:cubicBezTo>
                  <a:pt x="294529" y="422140"/>
                  <a:pt x="303395" y="435713"/>
                  <a:pt x="317088" y="443581"/>
                </a:cubicBezTo>
                <a:cubicBezTo>
                  <a:pt x="336988" y="455089"/>
                  <a:pt x="375013" y="459219"/>
                  <a:pt x="418851" y="454793"/>
                </a:cubicBezTo>
                <a:cubicBezTo>
                  <a:pt x="463674" y="450269"/>
                  <a:pt x="489287" y="439548"/>
                  <a:pt x="492735" y="435024"/>
                </a:cubicBezTo>
                <a:cubicBezTo>
                  <a:pt x="494114" y="431778"/>
                  <a:pt x="493523" y="415845"/>
                  <a:pt x="482982" y="386338"/>
                </a:cubicBezTo>
                <a:cubicBezTo>
                  <a:pt x="474707" y="362832"/>
                  <a:pt x="463181" y="339423"/>
                  <a:pt x="450769" y="320146"/>
                </a:cubicBezTo>
                <a:close/>
                <a:moveTo>
                  <a:pt x="285662" y="313459"/>
                </a:moveTo>
                <a:cubicBezTo>
                  <a:pt x="279555" y="313459"/>
                  <a:pt x="274531" y="318476"/>
                  <a:pt x="274531" y="324576"/>
                </a:cubicBezTo>
                <a:cubicBezTo>
                  <a:pt x="274531" y="330675"/>
                  <a:pt x="279555" y="335692"/>
                  <a:pt x="285662" y="335692"/>
                </a:cubicBezTo>
                <a:cubicBezTo>
                  <a:pt x="291770" y="335692"/>
                  <a:pt x="296794" y="330675"/>
                  <a:pt x="296794" y="324576"/>
                </a:cubicBezTo>
                <a:cubicBezTo>
                  <a:pt x="296794" y="318476"/>
                  <a:pt x="291770" y="313459"/>
                  <a:pt x="285662" y="313459"/>
                </a:cubicBezTo>
                <a:close/>
                <a:moveTo>
                  <a:pt x="243599" y="313459"/>
                </a:moveTo>
                <a:cubicBezTo>
                  <a:pt x="237491" y="313459"/>
                  <a:pt x="232467" y="318476"/>
                  <a:pt x="232467" y="324576"/>
                </a:cubicBezTo>
                <a:cubicBezTo>
                  <a:pt x="232467" y="330675"/>
                  <a:pt x="237491" y="335692"/>
                  <a:pt x="243599" y="335692"/>
                </a:cubicBezTo>
                <a:cubicBezTo>
                  <a:pt x="249805" y="335692"/>
                  <a:pt x="254829" y="330675"/>
                  <a:pt x="254829" y="324576"/>
                </a:cubicBezTo>
                <a:cubicBezTo>
                  <a:pt x="254829" y="318476"/>
                  <a:pt x="249805" y="313459"/>
                  <a:pt x="243599" y="313459"/>
                </a:cubicBezTo>
                <a:close/>
                <a:moveTo>
                  <a:pt x="264680" y="271452"/>
                </a:moveTo>
                <a:cubicBezTo>
                  <a:pt x="258474" y="271452"/>
                  <a:pt x="253450" y="276470"/>
                  <a:pt x="253450" y="282569"/>
                </a:cubicBezTo>
                <a:cubicBezTo>
                  <a:pt x="253450" y="288767"/>
                  <a:pt x="258474" y="293784"/>
                  <a:pt x="264680" y="293784"/>
                </a:cubicBezTo>
                <a:cubicBezTo>
                  <a:pt x="270787" y="293784"/>
                  <a:pt x="275811" y="288767"/>
                  <a:pt x="275811" y="282569"/>
                </a:cubicBezTo>
                <a:cubicBezTo>
                  <a:pt x="275811" y="276470"/>
                  <a:pt x="270787" y="271452"/>
                  <a:pt x="264680" y="271452"/>
                </a:cubicBezTo>
                <a:close/>
                <a:moveTo>
                  <a:pt x="143818" y="271337"/>
                </a:moveTo>
                <a:cubicBezTo>
                  <a:pt x="134595" y="271927"/>
                  <a:pt x="125286" y="274116"/>
                  <a:pt x="116912" y="278935"/>
                </a:cubicBezTo>
                <a:cubicBezTo>
                  <a:pt x="97111" y="290442"/>
                  <a:pt x="74453" y="321227"/>
                  <a:pt x="56327" y="361356"/>
                </a:cubicBezTo>
                <a:cubicBezTo>
                  <a:pt x="37905" y="402370"/>
                  <a:pt x="34359" y="429910"/>
                  <a:pt x="36625" y="435024"/>
                </a:cubicBezTo>
                <a:cubicBezTo>
                  <a:pt x="38693" y="437876"/>
                  <a:pt x="52781" y="445351"/>
                  <a:pt x="83713" y="451056"/>
                </a:cubicBezTo>
                <a:cubicBezTo>
                  <a:pt x="108243" y="455580"/>
                  <a:pt x="134348" y="457351"/>
                  <a:pt x="157203" y="456170"/>
                </a:cubicBezTo>
                <a:cubicBezTo>
                  <a:pt x="152672" y="443679"/>
                  <a:pt x="149716" y="430893"/>
                  <a:pt x="149716" y="418992"/>
                </a:cubicBezTo>
                <a:cubicBezTo>
                  <a:pt x="149716" y="403649"/>
                  <a:pt x="154839" y="387912"/>
                  <a:pt x="164592" y="372569"/>
                </a:cubicBezTo>
                <a:lnTo>
                  <a:pt x="133068" y="390764"/>
                </a:lnTo>
                <a:cubicBezTo>
                  <a:pt x="131492" y="391650"/>
                  <a:pt x="129817" y="392141"/>
                  <a:pt x="128142" y="392141"/>
                </a:cubicBezTo>
                <a:cubicBezTo>
                  <a:pt x="124793" y="392141"/>
                  <a:pt x="121443" y="390371"/>
                  <a:pt x="119572" y="387224"/>
                </a:cubicBezTo>
                <a:cubicBezTo>
                  <a:pt x="116912" y="382503"/>
                  <a:pt x="118488" y="376503"/>
                  <a:pt x="123217" y="373749"/>
                </a:cubicBezTo>
                <a:lnTo>
                  <a:pt x="170896" y="346210"/>
                </a:lnTo>
                <a:cubicBezTo>
                  <a:pt x="170995" y="345718"/>
                  <a:pt x="170995" y="345128"/>
                  <a:pt x="170995" y="344636"/>
                </a:cubicBezTo>
                <a:cubicBezTo>
                  <a:pt x="170995" y="340702"/>
                  <a:pt x="171093" y="336669"/>
                  <a:pt x="170305" y="334210"/>
                </a:cubicBezTo>
                <a:cubicBezTo>
                  <a:pt x="169616" y="331948"/>
                  <a:pt x="167251" y="328899"/>
                  <a:pt x="164986" y="325850"/>
                </a:cubicBezTo>
                <a:cubicBezTo>
                  <a:pt x="160553" y="320047"/>
                  <a:pt x="154937" y="312867"/>
                  <a:pt x="154937" y="303622"/>
                </a:cubicBezTo>
                <a:cubicBezTo>
                  <a:pt x="154937" y="294377"/>
                  <a:pt x="160553" y="287098"/>
                  <a:pt x="164986" y="281295"/>
                </a:cubicBezTo>
                <a:cubicBezTo>
                  <a:pt x="167153" y="278443"/>
                  <a:pt x="169320" y="275492"/>
                  <a:pt x="170207" y="273329"/>
                </a:cubicBezTo>
                <a:cubicBezTo>
                  <a:pt x="162178" y="271755"/>
                  <a:pt x="153041" y="270747"/>
                  <a:pt x="143818" y="271337"/>
                </a:cubicBezTo>
                <a:close/>
                <a:moveTo>
                  <a:pt x="264680" y="251777"/>
                </a:moveTo>
                <a:cubicBezTo>
                  <a:pt x="281623" y="251777"/>
                  <a:pt x="295513" y="265648"/>
                  <a:pt x="295513" y="282569"/>
                </a:cubicBezTo>
                <a:cubicBezTo>
                  <a:pt x="295513" y="286898"/>
                  <a:pt x="294627" y="290931"/>
                  <a:pt x="293051" y="294669"/>
                </a:cubicBezTo>
                <a:cubicBezTo>
                  <a:pt x="306546" y="298014"/>
                  <a:pt x="316496" y="310114"/>
                  <a:pt x="316496" y="324576"/>
                </a:cubicBezTo>
                <a:cubicBezTo>
                  <a:pt x="316496" y="341595"/>
                  <a:pt x="302705" y="355367"/>
                  <a:pt x="285662" y="355367"/>
                </a:cubicBezTo>
                <a:cubicBezTo>
                  <a:pt x="277585" y="355367"/>
                  <a:pt x="270196" y="352219"/>
                  <a:pt x="264680" y="347104"/>
                </a:cubicBezTo>
                <a:cubicBezTo>
                  <a:pt x="259163" y="352219"/>
                  <a:pt x="251775" y="355367"/>
                  <a:pt x="243599" y="355367"/>
                </a:cubicBezTo>
                <a:cubicBezTo>
                  <a:pt x="226655" y="355367"/>
                  <a:pt x="212765" y="341595"/>
                  <a:pt x="212765" y="324576"/>
                </a:cubicBezTo>
                <a:cubicBezTo>
                  <a:pt x="212765" y="310114"/>
                  <a:pt x="222813" y="298014"/>
                  <a:pt x="236210" y="294669"/>
                </a:cubicBezTo>
                <a:cubicBezTo>
                  <a:pt x="234634" y="290931"/>
                  <a:pt x="233748" y="286898"/>
                  <a:pt x="233748" y="282569"/>
                </a:cubicBezTo>
                <a:cubicBezTo>
                  <a:pt x="233748" y="265648"/>
                  <a:pt x="247638" y="251777"/>
                  <a:pt x="264680" y="251777"/>
                </a:cubicBezTo>
                <a:close/>
                <a:moveTo>
                  <a:pt x="237983" y="217954"/>
                </a:moveTo>
                <a:cubicBezTo>
                  <a:pt x="237589" y="217954"/>
                  <a:pt x="237195" y="218053"/>
                  <a:pt x="236801" y="218151"/>
                </a:cubicBezTo>
                <a:cubicBezTo>
                  <a:pt x="234437" y="218938"/>
                  <a:pt x="231580" y="223167"/>
                  <a:pt x="229018" y="226806"/>
                </a:cubicBezTo>
                <a:cubicBezTo>
                  <a:pt x="225965" y="231134"/>
                  <a:pt x="222615" y="235953"/>
                  <a:pt x="217985" y="239396"/>
                </a:cubicBezTo>
                <a:cubicBezTo>
                  <a:pt x="213158" y="242838"/>
                  <a:pt x="207444" y="244608"/>
                  <a:pt x="202420" y="246084"/>
                </a:cubicBezTo>
                <a:cubicBezTo>
                  <a:pt x="198184" y="247362"/>
                  <a:pt x="193259" y="248838"/>
                  <a:pt x="191879" y="250805"/>
                </a:cubicBezTo>
                <a:cubicBezTo>
                  <a:pt x="190500" y="252674"/>
                  <a:pt x="190599" y="257690"/>
                  <a:pt x="190697" y="262214"/>
                </a:cubicBezTo>
                <a:cubicBezTo>
                  <a:pt x="190796" y="267427"/>
                  <a:pt x="190894" y="273427"/>
                  <a:pt x="189023" y="279033"/>
                </a:cubicBezTo>
                <a:cubicBezTo>
                  <a:pt x="187249" y="284541"/>
                  <a:pt x="183703" y="289164"/>
                  <a:pt x="180649" y="293196"/>
                </a:cubicBezTo>
                <a:cubicBezTo>
                  <a:pt x="177792" y="296835"/>
                  <a:pt x="174640" y="300966"/>
                  <a:pt x="174640" y="303622"/>
                </a:cubicBezTo>
                <a:cubicBezTo>
                  <a:pt x="174640" y="306179"/>
                  <a:pt x="177792" y="310310"/>
                  <a:pt x="180649" y="313949"/>
                </a:cubicBezTo>
                <a:cubicBezTo>
                  <a:pt x="183703" y="318080"/>
                  <a:pt x="187249" y="322703"/>
                  <a:pt x="189023" y="328112"/>
                </a:cubicBezTo>
                <a:cubicBezTo>
                  <a:pt x="190894" y="333719"/>
                  <a:pt x="190796" y="339718"/>
                  <a:pt x="190697" y="345029"/>
                </a:cubicBezTo>
                <a:cubicBezTo>
                  <a:pt x="190599" y="349455"/>
                  <a:pt x="190500" y="354471"/>
                  <a:pt x="191879" y="356340"/>
                </a:cubicBezTo>
                <a:cubicBezTo>
                  <a:pt x="193259" y="358307"/>
                  <a:pt x="198184" y="359783"/>
                  <a:pt x="202420" y="361061"/>
                </a:cubicBezTo>
                <a:cubicBezTo>
                  <a:pt x="207444" y="362635"/>
                  <a:pt x="213158" y="364307"/>
                  <a:pt x="217985" y="367749"/>
                </a:cubicBezTo>
                <a:cubicBezTo>
                  <a:pt x="222615" y="371192"/>
                  <a:pt x="225965" y="376011"/>
                  <a:pt x="229018" y="380339"/>
                </a:cubicBezTo>
                <a:cubicBezTo>
                  <a:pt x="231580" y="384076"/>
                  <a:pt x="234437" y="388306"/>
                  <a:pt x="236801" y="389092"/>
                </a:cubicBezTo>
                <a:cubicBezTo>
                  <a:pt x="238968" y="389682"/>
                  <a:pt x="243894" y="388010"/>
                  <a:pt x="247834" y="386633"/>
                </a:cubicBezTo>
                <a:cubicBezTo>
                  <a:pt x="252858" y="384863"/>
                  <a:pt x="258572" y="382896"/>
                  <a:pt x="264680" y="382896"/>
                </a:cubicBezTo>
                <a:cubicBezTo>
                  <a:pt x="268325" y="382896"/>
                  <a:pt x="271970" y="383683"/>
                  <a:pt x="275319" y="384666"/>
                </a:cubicBezTo>
                <a:cubicBezTo>
                  <a:pt x="276009" y="384765"/>
                  <a:pt x="276600" y="384961"/>
                  <a:pt x="277289" y="385257"/>
                </a:cubicBezTo>
                <a:cubicBezTo>
                  <a:pt x="278668" y="385748"/>
                  <a:pt x="280146" y="386142"/>
                  <a:pt x="281427" y="386633"/>
                </a:cubicBezTo>
                <a:cubicBezTo>
                  <a:pt x="285466" y="388010"/>
                  <a:pt x="290391" y="389682"/>
                  <a:pt x="292460" y="389092"/>
                </a:cubicBezTo>
                <a:cubicBezTo>
                  <a:pt x="294824" y="388306"/>
                  <a:pt x="297780" y="384076"/>
                  <a:pt x="300341" y="380339"/>
                </a:cubicBezTo>
                <a:cubicBezTo>
                  <a:pt x="303296" y="376011"/>
                  <a:pt x="306646" y="371192"/>
                  <a:pt x="311374" y="367749"/>
                </a:cubicBezTo>
                <a:cubicBezTo>
                  <a:pt x="316103" y="364307"/>
                  <a:pt x="321817" y="362635"/>
                  <a:pt x="326841" y="361061"/>
                </a:cubicBezTo>
                <a:cubicBezTo>
                  <a:pt x="331175" y="359783"/>
                  <a:pt x="336002" y="358307"/>
                  <a:pt x="337480" y="356439"/>
                </a:cubicBezTo>
                <a:cubicBezTo>
                  <a:pt x="338859" y="354471"/>
                  <a:pt x="338761" y="349455"/>
                  <a:pt x="338662" y="345029"/>
                </a:cubicBezTo>
                <a:cubicBezTo>
                  <a:pt x="338564" y="339718"/>
                  <a:pt x="338367" y="333719"/>
                  <a:pt x="340238" y="328112"/>
                </a:cubicBezTo>
                <a:cubicBezTo>
                  <a:pt x="342012" y="322703"/>
                  <a:pt x="345558" y="318080"/>
                  <a:pt x="348710" y="313949"/>
                </a:cubicBezTo>
                <a:cubicBezTo>
                  <a:pt x="351469" y="310310"/>
                  <a:pt x="354621" y="306179"/>
                  <a:pt x="354621" y="303622"/>
                </a:cubicBezTo>
                <a:cubicBezTo>
                  <a:pt x="354621" y="300966"/>
                  <a:pt x="351469" y="296835"/>
                  <a:pt x="348710" y="293196"/>
                </a:cubicBezTo>
                <a:cubicBezTo>
                  <a:pt x="345558" y="289164"/>
                  <a:pt x="342012" y="284541"/>
                  <a:pt x="340238" y="279033"/>
                </a:cubicBezTo>
                <a:cubicBezTo>
                  <a:pt x="338367" y="273427"/>
                  <a:pt x="338564" y="267427"/>
                  <a:pt x="338662" y="262214"/>
                </a:cubicBezTo>
                <a:cubicBezTo>
                  <a:pt x="338761" y="257690"/>
                  <a:pt x="338859" y="252674"/>
                  <a:pt x="337480" y="250805"/>
                </a:cubicBezTo>
                <a:cubicBezTo>
                  <a:pt x="336002" y="248838"/>
                  <a:pt x="331175" y="247362"/>
                  <a:pt x="326841" y="246084"/>
                </a:cubicBezTo>
                <a:cubicBezTo>
                  <a:pt x="321817" y="244608"/>
                  <a:pt x="316103" y="242838"/>
                  <a:pt x="311374" y="239396"/>
                </a:cubicBezTo>
                <a:cubicBezTo>
                  <a:pt x="306646" y="235953"/>
                  <a:pt x="303296" y="231134"/>
                  <a:pt x="300341" y="226806"/>
                </a:cubicBezTo>
                <a:cubicBezTo>
                  <a:pt x="297780" y="223167"/>
                  <a:pt x="294824" y="218938"/>
                  <a:pt x="292460" y="218151"/>
                </a:cubicBezTo>
                <a:cubicBezTo>
                  <a:pt x="290391" y="217463"/>
                  <a:pt x="285466" y="219135"/>
                  <a:pt x="281427" y="220512"/>
                </a:cubicBezTo>
                <a:cubicBezTo>
                  <a:pt x="276403" y="222282"/>
                  <a:pt x="270689" y="224249"/>
                  <a:pt x="264680" y="224249"/>
                </a:cubicBezTo>
                <a:cubicBezTo>
                  <a:pt x="258572" y="224249"/>
                  <a:pt x="252858" y="222282"/>
                  <a:pt x="247834" y="220512"/>
                </a:cubicBezTo>
                <a:cubicBezTo>
                  <a:pt x="244485" y="219331"/>
                  <a:pt x="240446" y="217954"/>
                  <a:pt x="237983" y="217954"/>
                </a:cubicBezTo>
                <a:close/>
                <a:moveTo>
                  <a:pt x="170268" y="152020"/>
                </a:moveTo>
                <a:cubicBezTo>
                  <a:pt x="152795" y="150090"/>
                  <a:pt x="132329" y="150139"/>
                  <a:pt x="110410" y="152352"/>
                </a:cubicBezTo>
                <a:cubicBezTo>
                  <a:pt x="65587" y="156876"/>
                  <a:pt x="39974" y="167597"/>
                  <a:pt x="36625" y="172121"/>
                </a:cubicBezTo>
                <a:cubicBezTo>
                  <a:pt x="35245" y="175367"/>
                  <a:pt x="35738" y="191398"/>
                  <a:pt x="46377" y="221102"/>
                </a:cubicBezTo>
                <a:cubicBezTo>
                  <a:pt x="54751" y="244510"/>
                  <a:pt x="66178" y="267919"/>
                  <a:pt x="78591" y="287000"/>
                </a:cubicBezTo>
                <a:cubicBezTo>
                  <a:pt x="87161" y="276869"/>
                  <a:pt x="96717" y="267919"/>
                  <a:pt x="107061" y="261919"/>
                </a:cubicBezTo>
                <a:cubicBezTo>
                  <a:pt x="120458" y="254248"/>
                  <a:pt x="136614" y="250706"/>
                  <a:pt x="154740" y="251592"/>
                </a:cubicBezTo>
                <a:lnTo>
                  <a:pt x="123217" y="233396"/>
                </a:lnTo>
                <a:cubicBezTo>
                  <a:pt x="118488" y="230740"/>
                  <a:pt x="116912" y="224642"/>
                  <a:pt x="119572" y="220020"/>
                </a:cubicBezTo>
                <a:cubicBezTo>
                  <a:pt x="122330" y="215299"/>
                  <a:pt x="128339" y="213627"/>
                  <a:pt x="133068" y="216381"/>
                </a:cubicBezTo>
                <a:lnTo>
                  <a:pt x="175034" y="240576"/>
                </a:lnTo>
                <a:cubicBezTo>
                  <a:pt x="175329" y="240084"/>
                  <a:pt x="175625" y="239691"/>
                  <a:pt x="175920" y="239199"/>
                </a:cubicBezTo>
                <a:cubicBezTo>
                  <a:pt x="181240" y="231921"/>
                  <a:pt x="189811" y="229363"/>
                  <a:pt x="196805" y="227200"/>
                </a:cubicBezTo>
                <a:cubicBezTo>
                  <a:pt x="200450" y="226118"/>
                  <a:pt x="204292" y="224937"/>
                  <a:pt x="206361" y="223462"/>
                </a:cubicBezTo>
                <a:cubicBezTo>
                  <a:pt x="208331" y="221987"/>
                  <a:pt x="210597" y="218741"/>
                  <a:pt x="212764" y="215692"/>
                </a:cubicBezTo>
                <a:cubicBezTo>
                  <a:pt x="216901" y="209692"/>
                  <a:pt x="222024" y="202217"/>
                  <a:pt x="230792" y="199464"/>
                </a:cubicBezTo>
                <a:cubicBezTo>
                  <a:pt x="234043" y="198382"/>
                  <a:pt x="237293" y="198185"/>
                  <a:pt x="240446" y="198382"/>
                </a:cubicBezTo>
                <a:cubicBezTo>
                  <a:pt x="234831" y="185202"/>
                  <a:pt x="225965" y="171531"/>
                  <a:pt x="212173" y="163564"/>
                </a:cubicBezTo>
                <a:cubicBezTo>
                  <a:pt x="202223" y="157859"/>
                  <a:pt x="187742" y="153950"/>
                  <a:pt x="170268" y="152020"/>
                </a:cubicBezTo>
                <a:close/>
                <a:moveTo>
                  <a:pt x="372058" y="150975"/>
                </a:moveTo>
                <a:cubicBezTo>
                  <a:pt x="376589" y="163466"/>
                  <a:pt x="379545" y="176252"/>
                  <a:pt x="379545" y="188153"/>
                </a:cubicBezTo>
                <a:cubicBezTo>
                  <a:pt x="379545" y="203496"/>
                  <a:pt x="374422" y="219331"/>
                  <a:pt x="364669" y="234576"/>
                </a:cubicBezTo>
                <a:lnTo>
                  <a:pt x="396193" y="216381"/>
                </a:lnTo>
                <a:cubicBezTo>
                  <a:pt x="400922" y="213627"/>
                  <a:pt x="406931" y="215299"/>
                  <a:pt x="409689" y="220020"/>
                </a:cubicBezTo>
                <a:cubicBezTo>
                  <a:pt x="412448" y="224741"/>
                  <a:pt x="410773" y="230740"/>
                  <a:pt x="406044" y="233396"/>
                </a:cubicBezTo>
                <a:lnTo>
                  <a:pt x="358365" y="260936"/>
                </a:lnTo>
                <a:cubicBezTo>
                  <a:pt x="358365" y="261526"/>
                  <a:pt x="358365" y="262018"/>
                  <a:pt x="358365" y="262608"/>
                </a:cubicBezTo>
                <a:cubicBezTo>
                  <a:pt x="358266" y="266444"/>
                  <a:pt x="358168" y="270476"/>
                  <a:pt x="358956" y="272935"/>
                </a:cubicBezTo>
                <a:cubicBezTo>
                  <a:pt x="359744" y="275197"/>
                  <a:pt x="362108" y="278345"/>
                  <a:pt x="364374" y="281295"/>
                </a:cubicBezTo>
                <a:cubicBezTo>
                  <a:pt x="368807" y="287098"/>
                  <a:pt x="374324" y="294377"/>
                  <a:pt x="374324" y="303622"/>
                </a:cubicBezTo>
                <a:cubicBezTo>
                  <a:pt x="374324" y="312867"/>
                  <a:pt x="368807" y="320047"/>
                  <a:pt x="364374" y="325850"/>
                </a:cubicBezTo>
                <a:cubicBezTo>
                  <a:pt x="362207" y="328702"/>
                  <a:pt x="359941" y="331653"/>
                  <a:pt x="359054" y="333915"/>
                </a:cubicBezTo>
                <a:cubicBezTo>
                  <a:pt x="375210" y="337063"/>
                  <a:pt x="395602" y="337849"/>
                  <a:pt x="412349" y="328211"/>
                </a:cubicBezTo>
                <a:cubicBezTo>
                  <a:pt x="432249" y="316801"/>
                  <a:pt x="454808" y="286016"/>
                  <a:pt x="472934" y="245887"/>
                </a:cubicBezTo>
                <a:cubicBezTo>
                  <a:pt x="491356" y="204873"/>
                  <a:pt x="494902" y="177334"/>
                  <a:pt x="492735" y="172121"/>
                </a:cubicBezTo>
                <a:cubicBezTo>
                  <a:pt x="490666" y="169367"/>
                  <a:pt x="476776" y="161990"/>
                  <a:pt x="446533" y="156286"/>
                </a:cubicBezTo>
                <a:cubicBezTo>
                  <a:pt x="421806" y="151663"/>
                  <a:pt x="395208" y="149794"/>
                  <a:pt x="372058" y="150975"/>
                </a:cubicBezTo>
                <a:close/>
                <a:moveTo>
                  <a:pt x="264680" y="40620"/>
                </a:moveTo>
                <a:cubicBezTo>
                  <a:pt x="261133" y="41112"/>
                  <a:pt x="247637" y="49571"/>
                  <a:pt x="227344" y="73274"/>
                </a:cubicBezTo>
                <a:cubicBezTo>
                  <a:pt x="211089" y="92257"/>
                  <a:pt x="196411" y="113993"/>
                  <a:pt x="185969" y="134353"/>
                </a:cubicBezTo>
                <a:cubicBezTo>
                  <a:pt x="199071" y="136713"/>
                  <a:pt x="211680" y="140549"/>
                  <a:pt x="222024" y="146549"/>
                </a:cubicBezTo>
                <a:cubicBezTo>
                  <a:pt x="235422" y="154220"/>
                  <a:pt x="246455" y="166515"/>
                  <a:pt x="254829" y="182547"/>
                </a:cubicBezTo>
                <a:lnTo>
                  <a:pt x="254829" y="146254"/>
                </a:lnTo>
                <a:cubicBezTo>
                  <a:pt x="254829" y="140746"/>
                  <a:pt x="259163" y="136418"/>
                  <a:pt x="264680" y="136418"/>
                </a:cubicBezTo>
                <a:cubicBezTo>
                  <a:pt x="270098" y="136418"/>
                  <a:pt x="274531" y="140746"/>
                  <a:pt x="274531" y="146254"/>
                </a:cubicBezTo>
                <a:lnTo>
                  <a:pt x="274531" y="202119"/>
                </a:lnTo>
                <a:cubicBezTo>
                  <a:pt x="274629" y="202021"/>
                  <a:pt x="274826" y="202021"/>
                  <a:pt x="275024" y="201922"/>
                </a:cubicBezTo>
                <a:cubicBezTo>
                  <a:pt x="282116" y="199464"/>
                  <a:pt x="290194" y="196710"/>
                  <a:pt x="298568" y="199464"/>
                </a:cubicBezTo>
                <a:cubicBezTo>
                  <a:pt x="307237" y="202217"/>
                  <a:pt x="312360" y="209692"/>
                  <a:pt x="316497" y="215692"/>
                </a:cubicBezTo>
                <a:cubicBezTo>
                  <a:pt x="318664" y="218741"/>
                  <a:pt x="320930" y="221987"/>
                  <a:pt x="322900" y="223462"/>
                </a:cubicBezTo>
                <a:cubicBezTo>
                  <a:pt x="324969" y="224937"/>
                  <a:pt x="328811" y="226118"/>
                  <a:pt x="332554" y="227200"/>
                </a:cubicBezTo>
                <a:cubicBezTo>
                  <a:pt x="335805" y="228282"/>
                  <a:pt x="339549" y="229363"/>
                  <a:pt x="343095" y="231035"/>
                </a:cubicBezTo>
                <a:cubicBezTo>
                  <a:pt x="351666" y="219921"/>
                  <a:pt x="359842" y="204873"/>
                  <a:pt x="359842" y="188153"/>
                </a:cubicBezTo>
                <a:cubicBezTo>
                  <a:pt x="359842" y="165334"/>
                  <a:pt x="344474" y="130320"/>
                  <a:pt x="318664" y="94617"/>
                </a:cubicBezTo>
                <a:cubicBezTo>
                  <a:pt x="292362" y="58128"/>
                  <a:pt x="270295" y="41309"/>
                  <a:pt x="264680" y="40620"/>
                </a:cubicBezTo>
                <a:close/>
                <a:moveTo>
                  <a:pt x="264680" y="0"/>
                </a:moveTo>
                <a:cubicBezTo>
                  <a:pt x="270098" y="0"/>
                  <a:pt x="274531" y="4426"/>
                  <a:pt x="274531" y="9835"/>
                </a:cubicBezTo>
                <a:lnTo>
                  <a:pt x="274531" y="23310"/>
                </a:lnTo>
                <a:cubicBezTo>
                  <a:pt x="279752" y="25670"/>
                  <a:pt x="287338" y="30490"/>
                  <a:pt x="297583" y="40129"/>
                </a:cubicBezTo>
                <a:cubicBezTo>
                  <a:pt x="309207" y="50948"/>
                  <a:pt x="322112" y="65799"/>
                  <a:pt x="333835" y="82028"/>
                </a:cubicBezTo>
                <a:cubicBezTo>
                  <a:pt x="341224" y="92158"/>
                  <a:pt x="353833" y="110747"/>
                  <a:pt x="363980" y="131795"/>
                </a:cubicBezTo>
                <a:cubicBezTo>
                  <a:pt x="390775" y="129730"/>
                  <a:pt x="422397" y="131697"/>
                  <a:pt x="451458" y="137205"/>
                </a:cubicBezTo>
                <a:cubicBezTo>
                  <a:pt x="469289" y="140647"/>
                  <a:pt x="490863" y="146352"/>
                  <a:pt x="502783" y="155007"/>
                </a:cubicBezTo>
                <a:lnTo>
                  <a:pt x="514506" y="148221"/>
                </a:lnTo>
                <a:cubicBezTo>
                  <a:pt x="519235" y="145467"/>
                  <a:pt x="525244" y="147139"/>
                  <a:pt x="528002" y="151761"/>
                </a:cubicBezTo>
                <a:cubicBezTo>
                  <a:pt x="530662" y="156482"/>
                  <a:pt x="529086" y="162482"/>
                  <a:pt x="524357" y="165236"/>
                </a:cubicBezTo>
                <a:lnTo>
                  <a:pt x="512733" y="171924"/>
                </a:lnTo>
                <a:cubicBezTo>
                  <a:pt x="513324" y="177727"/>
                  <a:pt x="512930" y="186579"/>
                  <a:pt x="509679" y="200349"/>
                </a:cubicBezTo>
                <a:cubicBezTo>
                  <a:pt x="506034" y="215790"/>
                  <a:pt x="499631" y="234380"/>
                  <a:pt x="491454" y="252674"/>
                </a:cubicBezTo>
                <a:cubicBezTo>
                  <a:pt x="486332" y="264083"/>
                  <a:pt x="476579" y="284246"/>
                  <a:pt x="463378" y="303622"/>
                </a:cubicBezTo>
                <a:cubicBezTo>
                  <a:pt x="478352" y="325358"/>
                  <a:pt x="492242" y="353291"/>
                  <a:pt x="501995" y="381027"/>
                </a:cubicBezTo>
                <a:cubicBezTo>
                  <a:pt x="508201" y="398534"/>
                  <a:pt x="514210" y="420369"/>
                  <a:pt x="512634" y="435221"/>
                </a:cubicBezTo>
                <a:lnTo>
                  <a:pt x="524357" y="441909"/>
                </a:lnTo>
                <a:cubicBezTo>
                  <a:pt x="529086" y="444663"/>
                  <a:pt x="530662" y="450663"/>
                  <a:pt x="528002" y="455384"/>
                </a:cubicBezTo>
                <a:cubicBezTo>
                  <a:pt x="526130" y="458531"/>
                  <a:pt x="522880" y="460301"/>
                  <a:pt x="519432" y="460301"/>
                </a:cubicBezTo>
                <a:cubicBezTo>
                  <a:pt x="517757" y="460301"/>
                  <a:pt x="516082" y="459908"/>
                  <a:pt x="514506" y="459023"/>
                </a:cubicBezTo>
                <a:lnTo>
                  <a:pt x="502783" y="452236"/>
                </a:lnTo>
                <a:cubicBezTo>
                  <a:pt x="482391" y="467186"/>
                  <a:pt x="433135" y="473087"/>
                  <a:pt x="422299" y="474268"/>
                </a:cubicBezTo>
                <a:cubicBezTo>
                  <a:pt x="413728" y="475153"/>
                  <a:pt x="400528" y="476136"/>
                  <a:pt x="385554" y="476136"/>
                </a:cubicBezTo>
                <a:cubicBezTo>
                  <a:pt x="378658" y="476136"/>
                  <a:pt x="371368" y="475940"/>
                  <a:pt x="363980" y="475350"/>
                </a:cubicBezTo>
                <a:cubicBezTo>
                  <a:pt x="352552" y="499250"/>
                  <a:pt x="335411" y="525216"/>
                  <a:pt x="316202" y="547542"/>
                </a:cubicBezTo>
                <a:cubicBezTo>
                  <a:pt x="304085" y="561607"/>
                  <a:pt x="288126" y="577835"/>
                  <a:pt x="274531" y="583835"/>
                </a:cubicBezTo>
                <a:lnTo>
                  <a:pt x="274531" y="597310"/>
                </a:lnTo>
                <a:cubicBezTo>
                  <a:pt x="274531" y="602818"/>
                  <a:pt x="270098" y="607145"/>
                  <a:pt x="264680" y="607145"/>
                </a:cubicBezTo>
                <a:cubicBezTo>
                  <a:pt x="259163" y="607145"/>
                  <a:pt x="254829" y="602818"/>
                  <a:pt x="254829" y="597310"/>
                </a:cubicBezTo>
                <a:lnTo>
                  <a:pt x="254829" y="583835"/>
                </a:lnTo>
                <a:cubicBezTo>
                  <a:pt x="249509" y="581475"/>
                  <a:pt x="242022" y="576754"/>
                  <a:pt x="231678" y="567115"/>
                </a:cubicBezTo>
                <a:cubicBezTo>
                  <a:pt x="220054" y="556197"/>
                  <a:pt x="207149" y="541346"/>
                  <a:pt x="195426" y="525216"/>
                </a:cubicBezTo>
                <a:cubicBezTo>
                  <a:pt x="188037" y="515085"/>
                  <a:pt x="175428" y="496496"/>
                  <a:pt x="165281" y="475350"/>
                </a:cubicBezTo>
                <a:cubicBezTo>
                  <a:pt x="158287" y="475940"/>
                  <a:pt x="150997" y="476235"/>
                  <a:pt x="143412" y="476235"/>
                </a:cubicBezTo>
                <a:cubicBezTo>
                  <a:pt x="122527" y="476235"/>
                  <a:pt x="100066" y="474169"/>
                  <a:pt x="78886" y="470137"/>
                </a:cubicBezTo>
                <a:cubicBezTo>
                  <a:pt x="60563" y="466694"/>
                  <a:pt x="38496" y="460990"/>
                  <a:pt x="26478" y="452236"/>
                </a:cubicBezTo>
                <a:lnTo>
                  <a:pt x="14755" y="459023"/>
                </a:lnTo>
                <a:cubicBezTo>
                  <a:pt x="13179" y="459908"/>
                  <a:pt x="11504" y="460301"/>
                  <a:pt x="9829" y="460301"/>
                </a:cubicBezTo>
                <a:cubicBezTo>
                  <a:pt x="6480" y="460301"/>
                  <a:pt x="3131" y="458531"/>
                  <a:pt x="1357" y="455384"/>
                </a:cubicBezTo>
                <a:cubicBezTo>
                  <a:pt x="-1401" y="450663"/>
                  <a:pt x="175" y="444663"/>
                  <a:pt x="4904" y="441909"/>
                </a:cubicBezTo>
                <a:lnTo>
                  <a:pt x="16627" y="435221"/>
                </a:lnTo>
                <a:cubicBezTo>
                  <a:pt x="16036" y="429418"/>
                  <a:pt x="16430" y="420566"/>
                  <a:pt x="19582" y="406895"/>
                </a:cubicBezTo>
                <a:cubicBezTo>
                  <a:pt x="23227" y="391355"/>
                  <a:pt x="29729" y="372765"/>
                  <a:pt x="37807" y="354570"/>
                </a:cubicBezTo>
                <a:cubicBezTo>
                  <a:pt x="42929" y="343062"/>
                  <a:pt x="52682" y="322899"/>
                  <a:pt x="65981" y="303622"/>
                </a:cubicBezTo>
                <a:cubicBezTo>
                  <a:pt x="51007" y="281885"/>
                  <a:pt x="37117" y="254149"/>
                  <a:pt x="27364" y="226511"/>
                </a:cubicBezTo>
                <a:cubicBezTo>
                  <a:pt x="21158" y="208906"/>
                  <a:pt x="15050" y="186874"/>
                  <a:pt x="16627" y="172023"/>
                </a:cubicBezTo>
                <a:lnTo>
                  <a:pt x="4904" y="165236"/>
                </a:lnTo>
                <a:cubicBezTo>
                  <a:pt x="175" y="162482"/>
                  <a:pt x="-1401" y="156482"/>
                  <a:pt x="1357" y="151761"/>
                </a:cubicBezTo>
                <a:cubicBezTo>
                  <a:pt x="4017" y="147040"/>
                  <a:pt x="10026" y="145467"/>
                  <a:pt x="14755" y="148221"/>
                </a:cubicBezTo>
                <a:lnTo>
                  <a:pt x="26478" y="155007"/>
                </a:lnTo>
                <a:cubicBezTo>
                  <a:pt x="46870" y="139959"/>
                  <a:pt x="96126" y="134058"/>
                  <a:pt x="107061" y="132976"/>
                </a:cubicBezTo>
                <a:cubicBezTo>
                  <a:pt x="119473" y="131599"/>
                  <a:pt x="141934" y="130025"/>
                  <a:pt x="165281" y="131795"/>
                </a:cubicBezTo>
                <a:cubicBezTo>
                  <a:pt x="176709" y="107895"/>
                  <a:pt x="194047" y="81831"/>
                  <a:pt x="213257" y="59504"/>
                </a:cubicBezTo>
                <a:cubicBezTo>
                  <a:pt x="225275" y="45538"/>
                  <a:pt x="241234" y="29408"/>
                  <a:pt x="254829" y="23408"/>
                </a:cubicBezTo>
                <a:lnTo>
                  <a:pt x="254829" y="9835"/>
                </a:lnTo>
                <a:cubicBezTo>
                  <a:pt x="254829" y="4426"/>
                  <a:pt x="259163" y="0"/>
                  <a:pt x="2646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jonquil_113866"/>
          <p:cNvSpPr>
            <a:spLocks noChangeAspect="1"/>
          </p:cNvSpPr>
          <p:nvPr/>
        </p:nvSpPr>
        <p:spPr bwMode="auto">
          <a:xfrm>
            <a:off x="6420641" y="2301366"/>
            <a:ext cx="609685" cy="6044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59" h="6215">
                <a:moveTo>
                  <a:pt x="6084" y="2717"/>
                </a:moveTo>
                <a:cubicBezTo>
                  <a:pt x="5926" y="2490"/>
                  <a:pt x="5763" y="2321"/>
                  <a:pt x="5588" y="2199"/>
                </a:cubicBezTo>
                <a:cubicBezTo>
                  <a:pt x="5363" y="2042"/>
                  <a:pt x="5110" y="1963"/>
                  <a:pt x="4837" y="1963"/>
                </a:cubicBezTo>
                <a:cubicBezTo>
                  <a:pt x="4343" y="1963"/>
                  <a:pt x="4047" y="2289"/>
                  <a:pt x="3810" y="2552"/>
                </a:cubicBezTo>
                <a:cubicBezTo>
                  <a:pt x="3672" y="2704"/>
                  <a:pt x="3553" y="2836"/>
                  <a:pt x="3451" y="2836"/>
                </a:cubicBezTo>
                <a:cubicBezTo>
                  <a:pt x="3444" y="2836"/>
                  <a:pt x="3438" y="2836"/>
                  <a:pt x="3432" y="2837"/>
                </a:cubicBezTo>
                <a:cubicBezTo>
                  <a:pt x="3429" y="2834"/>
                  <a:pt x="3425" y="2830"/>
                  <a:pt x="3422" y="2827"/>
                </a:cubicBezTo>
                <a:cubicBezTo>
                  <a:pt x="3423" y="2821"/>
                  <a:pt x="3423" y="2815"/>
                  <a:pt x="3423" y="2808"/>
                </a:cubicBezTo>
                <a:cubicBezTo>
                  <a:pt x="3423" y="2706"/>
                  <a:pt x="3555" y="2587"/>
                  <a:pt x="3707" y="2449"/>
                </a:cubicBezTo>
                <a:cubicBezTo>
                  <a:pt x="3970" y="2212"/>
                  <a:pt x="4296" y="1916"/>
                  <a:pt x="4296" y="1422"/>
                </a:cubicBezTo>
                <a:cubicBezTo>
                  <a:pt x="4296" y="1149"/>
                  <a:pt x="4217" y="897"/>
                  <a:pt x="4060" y="671"/>
                </a:cubicBezTo>
                <a:cubicBezTo>
                  <a:pt x="3938" y="496"/>
                  <a:pt x="3769" y="333"/>
                  <a:pt x="3542" y="175"/>
                </a:cubicBezTo>
                <a:cubicBezTo>
                  <a:pt x="3292" y="0"/>
                  <a:pt x="2968" y="0"/>
                  <a:pt x="2717" y="175"/>
                </a:cubicBezTo>
                <a:cubicBezTo>
                  <a:pt x="2490" y="333"/>
                  <a:pt x="2321" y="496"/>
                  <a:pt x="2199" y="671"/>
                </a:cubicBezTo>
                <a:cubicBezTo>
                  <a:pt x="2042" y="897"/>
                  <a:pt x="1963" y="1149"/>
                  <a:pt x="1963" y="1422"/>
                </a:cubicBezTo>
                <a:cubicBezTo>
                  <a:pt x="1963" y="1916"/>
                  <a:pt x="2289" y="2212"/>
                  <a:pt x="2552" y="2449"/>
                </a:cubicBezTo>
                <a:cubicBezTo>
                  <a:pt x="2704" y="2587"/>
                  <a:pt x="2836" y="2706"/>
                  <a:pt x="2836" y="2808"/>
                </a:cubicBezTo>
                <a:cubicBezTo>
                  <a:pt x="2836" y="2815"/>
                  <a:pt x="2836" y="2821"/>
                  <a:pt x="2837" y="2827"/>
                </a:cubicBezTo>
                <a:cubicBezTo>
                  <a:pt x="2834" y="2830"/>
                  <a:pt x="2830" y="2834"/>
                  <a:pt x="2827" y="2837"/>
                </a:cubicBezTo>
                <a:cubicBezTo>
                  <a:pt x="2821" y="2836"/>
                  <a:pt x="2815" y="2836"/>
                  <a:pt x="2808" y="2836"/>
                </a:cubicBezTo>
                <a:cubicBezTo>
                  <a:pt x="2706" y="2836"/>
                  <a:pt x="2587" y="2704"/>
                  <a:pt x="2449" y="2552"/>
                </a:cubicBezTo>
                <a:cubicBezTo>
                  <a:pt x="2212" y="2289"/>
                  <a:pt x="1916" y="1963"/>
                  <a:pt x="1422" y="1963"/>
                </a:cubicBezTo>
                <a:cubicBezTo>
                  <a:pt x="1149" y="1963"/>
                  <a:pt x="896" y="2042"/>
                  <a:pt x="671" y="2199"/>
                </a:cubicBezTo>
                <a:cubicBezTo>
                  <a:pt x="496" y="2321"/>
                  <a:pt x="333" y="2490"/>
                  <a:pt x="175" y="2717"/>
                </a:cubicBezTo>
                <a:cubicBezTo>
                  <a:pt x="0" y="2968"/>
                  <a:pt x="0" y="3292"/>
                  <a:pt x="175" y="3542"/>
                </a:cubicBezTo>
                <a:cubicBezTo>
                  <a:pt x="333" y="3769"/>
                  <a:pt x="496" y="3939"/>
                  <a:pt x="671" y="4060"/>
                </a:cubicBezTo>
                <a:cubicBezTo>
                  <a:pt x="896" y="4217"/>
                  <a:pt x="1149" y="4296"/>
                  <a:pt x="1422" y="4296"/>
                </a:cubicBezTo>
                <a:cubicBezTo>
                  <a:pt x="1916" y="4296"/>
                  <a:pt x="2212" y="3970"/>
                  <a:pt x="2449" y="3707"/>
                </a:cubicBezTo>
                <a:cubicBezTo>
                  <a:pt x="2587" y="3555"/>
                  <a:pt x="2706" y="3423"/>
                  <a:pt x="2808" y="3423"/>
                </a:cubicBezTo>
                <a:cubicBezTo>
                  <a:pt x="2815" y="3423"/>
                  <a:pt x="2822" y="3423"/>
                  <a:pt x="2829" y="3421"/>
                </a:cubicBezTo>
                <a:cubicBezTo>
                  <a:pt x="2832" y="3424"/>
                  <a:pt x="2835" y="3427"/>
                  <a:pt x="2838" y="3430"/>
                </a:cubicBezTo>
                <a:cubicBezTo>
                  <a:pt x="2836" y="3437"/>
                  <a:pt x="2836" y="3444"/>
                  <a:pt x="2836" y="3451"/>
                </a:cubicBezTo>
                <a:cubicBezTo>
                  <a:pt x="2836" y="3553"/>
                  <a:pt x="2704" y="3672"/>
                  <a:pt x="2552" y="3810"/>
                </a:cubicBezTo>
                <a:cubicBezTo>
                  <a:pt x="2289" y="4048"/>
                  <a:pt x="1963" y="4343"/>
                  <a:pt x="1963" y="4837"/>
                </a:cubicBezTo>
                <a:cubicBezTo>
                  <a:pt x="1963" y="5110"/>
                  <a:pt x="2042" y="5363"/>
                  <a:pt x="2199" y="5588"/>
                </a:cubicBezTo>
                <a:cubicBezTo>
                  <a:pt x="2321" y="5763"/>
                  <a:pt x="2490" y="5926"/>
                  <a:pt x="2717" y="6084"/>
                </a:cubicBezTo>
                <a:cubicBezTo>
                  <a:pt x="2842" y="6171"/>
                  <a:pt x="2986" y="6215"/>
                  <a:pt x="3130" y="6215"/>
                </a:cubicBezTo>
                <a:cubicBezTo>
                  <a:pt x="3273" y="6215"/>
                  <a:pt x="3417" y="6171"/>
                  <a:pt x="3542" y="6084"/>
                </a:cubicBezTo>
                <a:cubicBezTo>
                  <a:pt x="3769" y="5926"/>
                  <a:pt x="3938" y="5763"/>
                  <a:pt x="4060" y="5588"/>
                </a:cubicBezTo>
                <a:cubicBezTo>
                  <a:pt x="4217" y="5363"/>
                  <a:pt x="4296" y="5110"/>
                  <a:pt x="4296" y="4837"/>
                </a:cubicBezTo>
                <a:cubicBezTo>
                  <a:pt x="4296" y="4343"/>
                  <a:pt x="3970" y="4048"/>
                  <a:pt x="3707" y="3810"/>
                </a:cubicBezTo>
                <a:cubicBezTo>
                  <a:pt x="3555" y="3672"/>
                  <a:pt x="3423" y="3553"/>
                  <a:pt x="3423" y="3451"/>
                </a:cubicBezTo>
                <a:cubicBezTo>
                  <a:pt x="3423" y="3444"/>
                  <a:pt x="3423" y="3437"/>
                  <a:pt x="3421" y="3430"/>
                </a:cubicBezTo>
                <a:cubicBezTo>
                  <a:pt x="3424" y="3427"/>
                  <a:pt x="3427" y="3424"/>
                  <a:pt x="3430" y="3421"/>
                </a:cubicBezTo>
                <a:cubicBezTo>
                  <a:pt x="3437" y="3423"/>
                  <a:pt x="3444" y="3423"/>
                  <a:pt x="3451" y="3423"/>
                </a:cubicBezTo>
                <a:cubicBezTo>
                  <a:pt x="3553" y="3423"/>
                  <a:pt x="3672" y="3555"/>
                  <a:pt x="3810" y="3707"/>
                </a:cubicBezTo>
                <a:cubicBezTo>
                  <a:pt x="4047" y="3970"/>
                  <a:pt x="4343" y="4296"/>
                  <a:pt x="4837" y="4296"/>
                </a:cubicBezTo>
                <a:cubicBezTo>
                  <a:pt x="5110" y="4296"/>
                  <a:pt x="5363" y="4217"/>
                  <a:pt x="5588" y="4060"/>
                </a:cubicBezTo>
                <a:cubicBezTo>
                  <a:pt x="5763" y="3939"/>
                  <a:pt x="5926" y="3769"/>
                  <a:pt x="6084" y="3542"/>
                </a:cubicBezTo>
                <a:cubicBezTo>
                  <a:pt x="6259" y="3292"/>
                  <a:pt x="6259" y="2968"/>
                  <a:pt x="6084" y="2717"/>
                </a:cubicBezTo>
                <a:close/>
                <a:moveTo>
                  <a:pt x="3130" y="3975"/>
                </a:moveTo>
                <a:cubicBezTo>
                  <a:pt x="3192" y="3975"/>
                  <a:pt x="3243" y="4026"/>
                  <a:pt x="3243" y="4088"/>
                </a:cubicBezTo>
                <a:cubicBezTo>
                  <a:pt x="3243" y="4151"/>
                  <a:pt x="3192" y="4202"/>
                  <a:pt x="3130" y="4202"/>
                </a:cubicBezTo>
                <a:cubicBezTo>
                  <a:pt x="3067" y="4202"/>
                  <a:pt x="3016" y="4151"/>
                  <a:pt x="3016" y="4088"/>
                </a:cubicBezTo>
                <a:cubicBezTo>
                  <a:pt x="3016" y="4026"/>
                  <a:pt x="3067" y="3975"/>
                  <a:pt x="3130" y="3975"/>
                </a:cubicBezTo>
                <a:close/>
                <a:moveTo>
                  <a:pt x="3130" y="2282"/>
                </a:moveTo>
                <a:cubicBezTo>
                  <a:pt x="3067" y="2282"/>
                  <a:pt x="3016" y="2231"/>
                  <a:pt x="3016" y="2168"/>
                </a:cubicBezTo>
                <a:cubicBezTo>
                  <a:pt x="3016" y="2106"/>
                  <a:pt x="3067" y="2055"/>
                  <a:pt x="3130" y="2055"/>
                </a:cubicBezTo>
                <a:cubicBezTo>
                  <a:pt x="3192" y="2055"/>
                  <a:pt x="3243" y="2106"/>
                  <a:pt x="3243" y="2168"/>
                </a:cubicBezTo>
                <a:cubicBezTo>
                  <a:pt x="3243" y="2231"/>
                  <a:pt x="3192" y="2282"/>
                  <a:pt x="3130" y="2282"/>
                </a:cubicBezTo>
                <a:close/>
                <a:moveTo>
                  <a:pt x="3130" y="3348"/>
                </a:moveTo>
                <a:cubicBezTo>
                  <a:pt x="3008" y="3348"/>
                  <a:pt x="2910" y="3250"/>
                  <a:pt x="2910" y="3128"/>
                </a:cubicBezTo>
                <a:cubicBezTo>
                  <a:pt x="2910" y="3007"/>
                  <a:pt x="3008" y="2908"/>
                  <a:pt x="3130" y="2908"/>
                </a:cubicBezTo>
                <a:cubicBezTo>
                  <a:pt x="3251" y="2908"/>
                  <a:pt x="3350" y="3007"/>
                  <a:pt x="3350" y="3128"/>
                </a:cubicBezTo>
                <a:cubicBezTo>
                  <a:pt x="3350" y="3250"/>
                  <a:pt x="3251" y="3348"/>
                  <a:pt x="3130" y="3348"/>
                </a:cubicBezTo>
                <a:close/>
                <a:moveTo>
                  <a:pt x="2686" y="2301"/>
                </a:moveTo>
                <a:cubicBezTo>
                  <a:pt x="2441" y="2079"/>
                  <a:pt x="2163" y="1827"/>
                  <a:pt x="2163" y="1422"/>
                </a:cubicBezTo>
                <a:cubicBezTo>
                  <a:pt x="2163" y="1001"/>
                  <a:pt x="2375" y="657"/>
                  <a:pt x="2831" y="339"/>
                </a:cubicBezTo>
                <a:cubicBezTo>
                  <a:pt x="3012" y="213"/>
                  <a:pt x="3247" y="213"/>
                  <a:pt x="3428" y="339"/>
                </a:cubicBezTo>
                <a:cubicBezTo>
                  <a:pt x="3884" y="657"/>
                  <a:pt x="4096" y="1001"/>
                  <a:pt x="4096" y="1422"/>
                </a:cubicBezTo>
                <a:cubicBezTo>
                  <a:pt x="4096" y="1827"/>
                  <a:pt x="3818" y="2079"/>
                  <a:pt x="3573" y="2301"/>
                </a:cubicBezTo>
                <a:cubicBezTo>
                  <a:pt x="3415" y="2444"/>
                  <a:pt x="3275" y="2571"/>
                  <a:pt x="3235" y="2722"/>
                </a:cubicBezTo>
                <a:cubicBezTo>
                  <a:pt x="3233" y="2721"/>
                  <a:pt x="3231" y="2721"/>
                  <a:pt x="3230" y="2720"/>
                </a:cubicBezTo>
                <a:lnTo>
                  <a:pt x="3230" y="2465"/>
                </a:lnTo>
                <a:cubicBezTo>
                  <a:pt x="3353" y="2423"/>
                  <a:pt x="3443" y="2306"/>
                  <a:pt x="3443" y="2168"/>
                </a:cubicBezTo>
                <a:cubicBezTo>
                  <a:pt x="3443" y="1996"/>
                  <a:pt x="3302" y="1855"/>
                  <a:pt x="3130" y="1855"/>
                </a:cubicBezTo>
                <a:cubicBezTo>
                  <a:pt x="2957" y="1855"/>
                  <a:pt x="2816" y="1996"/>
                  <a:pt x="2816" y="2168"/>
                </a:cubicBezTo>
                <a:cubicBezTo>
                  <a:pt x="2816" y="2306"/>
                  <a:pt x="2906" y="2423"/>
                  <a:pt x="3030" y="2465"/>
                </a:cubicBezTo>
                <a:lnTo>
                  <a:pt x="3030" y="2720"/>
                </a:lnTo>
                <a:cubicBezTo>
                  <a:pt x="3028" y="2721"/>
                  <a:pt x="3026" y="2721"/>
                  <a:pt x="3024" y="2722"/>
                </a:cubicBezTo>
                <a:cubicBezTo>
                  <a:pt x="2984" y="2571"/>
                  <a:pt x="2844" y="2444"/>
                  <a:pt x="2686" y="2301"/>
                </a:cubicBezTo>
                <a:close/>
                <a:moveTo>
                  <a:pt x="2301" y="3573"/>
                </a:moveTo>
                <a:cubicBezTo>
                  <a:pt x="2079" y="3818"/>
                  <a:pt x="1827" y="4096"/>
                  <a:pt x="1422" y="4096"/>
                </a:cubicBezTo>
                <a:cubicBezTo>
                  <a:pt x="1001" y="4096"/>
                  <a:pt x="657" y="3884"/>
                  <a:pt x="339" y="3428"/>
                </a:cubicBezTo>
                <a:cubicBezTo>
                  <a:pt x="213" y="3247"/>
                  <a:pt x="213" y="3012"/>
                  <a:pt x="339" y="2831"/>
                </a:cubicBezTo>
                <a:cubicBezTo>
                  <a:pt x="657" y="2375"/>
                  <a:pt x="1001" y="2163"/>
                  <a:pt x="1422" y="2163"/>
                </a:cubicBezTo>
                <a:cubicBezTo>
                  <a:pt x="1827" y="2163"/>
                  <a:pt x="2079" y="2441"/>
                  <a:pt x="2301" y="2686"/>
                </a:cubicBezTo>
                <a:cubicBezTo>
                  <a:pt x="2444" y="2844"/>
                  <a:pt x="2571" y="2985"/>
                  <a:pt x="2723" y="3024"/>
                </a:cubicBezTo>
                <a:cubicBezTo>
                  <a:pt x="2722" y="3026"/>
                  <a:pt x="2722" y="3027"/>
                  <a:pt x="2722" y="3028"/>
                </a:cubicBezTo>
                <a:lnTo>
                  <a:pt x="2466" y="3028"/>
                </a:lnTo>
                <a:cubicBezTo>
                  <a:pt x="2425" y="2904"/>
                  <a:pt x="2307" y="2815"/>
                  <a:pt x="2170" y="2815"/>
                </a:cubicBezTo>
                <a:cubicBezTo>
                  <a:pt x="1997" y="2815"/>
                  <a:pt x="1856" y="2956"/>
                  <a:pt x="1856" y="3128"/>
                </a:cubicBezTo>
                <a:cubicBezTo>
                  <a:pt x="1856" y="3301"/>
                  <a:pt x="1997" y="3442"/>
                  <a:pt x="2170" y="3442"/>
                </a:cubicBezTo>
                <a:cubicBezTo>
                  <a:pt x="2307" y="3442"/>
                  <a:pt x="2425" y="3352"/>
                  <a:pt x="2466" y="3228"/>
                </a:cubicBezTo>
                <a:lnTo>
                  <a:pt x="2722" y="3228"/>
                </a:lnTo>
                <a:cubicBezTo>
                  <a:pt x="2722" y="3230"/>
                  <a:pt x="2723" y="3232"/>
                  <a:pt x="2723" y="3234"/>
                </a:cubicBezTo>
                <a:cubicBezTo>
                  <a:pt x="2572" y="3274"/>
                  <a:pt x="2444" y="3414"/>
                  <a:pt x="2301" y="3573"/>
                </a:cubicBezTo>
                <a:close/>
                <a:moveTo>
                  <a:pt x="2283" y="3128"/>
                </a:moveTo>
                <a:cubicBezTo>
                  <a:pt x="2283" y="3191"/>
                  <a:pt x="2232" y="3242"/>
                  <a:pt x="2170" y="3242"/>
                </a:cubicBezTo>
                <a:cubicBezTo>
                  <a:pt x="2107" y="3242"/>
                  <a:pt x="2056" y="3191"/>
                  <a:pt x="2056" y="3128"/>
                </a:cubicBezTo>
                <a:cubicBezTo>
                  <a:pt x="2056" y="3066"/>
                  <a:pt x="2107" y="3015"/>
                  <a:pt x="2170" y="3015"/>
                </a:cubicBezTo>
                <a:cubicBezTo>
                  <a:pt x="2232" y="3015"/>
                  <a:pt x="2283" y="3066"/>
                  <a:pt x="2283" y="3128"/>
                </a:cubicBezTo>
                <a:close/>
                <a:moveTo>
                  <a:pt x="3573" y="3958"/>
                </a:moveTo>
                <a:cubicBezTo>
                  <a:pt x="3818" y="4180"/>
                  <a:pt x="4096" y="4432"/>
                  <a:pt x="4096" y="4837"/>
                </a:cubicBezTo>
                <a:cubicBezTo>
                  <a:pt x="4096" y="5258"/>
                  <a:pt x="3884" y="5602"/>
                  <a:pt x="3428" y="5920"/>
                </a:cubicBezTo>
                <a:cubicBezTo>
                  <a:pt x="3247" y="6046"/>
                  <a:pt x="3012" y="6046"/>
                  <a:pt x="2831" y="5920"/>
                </a:cubicBezTo>
                <a:cubicBezTo>
                  <a:pt x="2375" y="5602"/>
                  <a:pt x="2163" y="5258"/>
                  <a:pt x="2163" y="4837"/>
                </a:cubicBezTo>
                <a:cubicBezTo>
                  <a:pt x="2163" y="4432"/>
                  <a:pt x="2441" y="4180"/>
                  <a:pt x="2686" y="3958"/>
                </a:cubicBezTo>
                <a:cubicBezTo>
                  <a:pt x="2845" y="3814"/>
                  <a:pt x="2986" y="3687"/>
                  <a:pt x="3025" y="3535"/>
                </a:cubicBezTo>
                <a:cubicBezTo>
                  <a:pt x="3026" y="3535"/>
                  <a:pt x="3028" y="3536"/>
                  <a:pt x="3030" y="3536"/>
                </a:cubicBezTo>
                <a:lnTo>
                  <a:pt x="3030" y="3791"/>
                </a:lnTo>
                <a:cubicBezTo>
                  <a:pt x="2906" y="3833"/>
                  <a:pt x="2816" y="3950"/>
                  <a:pt x="2816" y="4088"/>
                </a:cubicBezTo>
                <a:cubicBezTo>
                  <a:pt x="2816" y="4261"/>
                  <a:pt x="2957" y="4402"/>
                  <a:pt x="3130" y="4402"/>
                </a:cubicBezTo>
                <a:cubicBezTo>
                  <a:pt x="3302" y="4402"/>
                  <a:pt x="3443" y="4261"/>
                  <a:pt x="3443" y="4088"/>
                </a:cubicBezTo>
                <a:cubicBezTo>
                  <a:pt x="3443" y="3950"/>
                  <a:pt x="3353" y="3833"/>
                  <a:pt x="3230" y="3791"/>
                </a:cubicBezTo>
                <a:lnTo>
                  <a:pt x="3230" y="3536"/>
                </a:lnTo>
                <a:cubicBezTo>
                  <a:pt x="3231" y="3536"/>
                  <a:pt x="3233" y="3535"/>
                  <a:pt x="3234" y="3535"/>
                </a:cubicBezTo>
                <a:cubicBezTo>
                  <a:pt x="3273" y="3687"/>
                  <a:pt x="3414" y="3814"/>
                  <a:pt x="3573" y="3958"/>
                </a:cubicBezTo>
                <a:close/>
                <a:moveTo>
                  <a:pt x="5920" y="3428"/>
                </a:moveTo>
                <a:cubicBezTo>
                  <a:pt x="5602" y="3884"/>
                  <a:pt x="5258" y="4096"/>
                  <a:pt x="4837" y="4096"/>
                </a:cubicBezTo>
                <a:cubicBezTo>
                  <a:pt x="4432" y="4096"/>
                  <a:pt x="4180" y="3818"/>
                  <a:pt x="3958" y="3573"/>
                </a:cubicBezTo>
                <a:cubicBezTo>
                  <a:pt x="3815" y="3414"/>
                  <a:pt x="3687" y="3274"/>
                  <a:pt x="3536" y="3234"/>
                </a:cubicBezTo>
                <a:cubicBezTo>
                  <a:pt x="3536" y="3232"/>
                  <a:pt x="3537" y="3230"/>
                  <a:pt x="3537" y="3228"/>
                </a:cubicBezTo>
                <a:lnTo>
                  <a:pt x="3793" y="3228"/>
                </a:lnTo>
                <a:cubicBezTo>
                  <a:pt x="3834" y="3352"/>
                  <a:pt x="3952" y="3442"/>
                  <a:pt x="4090" y="3442"/>
                </a:cubicBezTo>
                <a:cubicBezTo>
                  <a:pt x="4262" y="3442"/>
                  <a:pt x="4403" y="3301"/>
                  <a:pt x="4403" y="3128"/>
                </a:cubicBezTo>
                <a:cubicBezTo>
                  <a:pt x="4403" y="2956"/>
                  <a:pt x="4262" y="2815"/>
                  <a:pt x="4090" y="2815"/>
                </a:cubicBezTo>
                <a:cubicBezTo>
                  <a:pt x="3952" y="2815"/>
                  <a:pt x="3834" y="2904"/>
                  <a:pt x="3793" y="3028"/>
                </a:cubicBezTo>
                <a:lnTo>
                  <a:pt x="3537" y="3028"/>
                </a:lnTo>
                <a:cubicBezTo>
                  <a:pt x="3537" y="3027"/>
                  <a:pt x="3537" y="3026"/>
                  <a:pt x="3537" y="3024"/>
                </a:cubicBezTo>
                <a:cubicBezTo>
                  <a:pt x="3688" y="2985"/>
                  <a:pt x="3815" y="2844"/>
                  <a:pt x="3958" y="2686"/>
                </a:cubicBezTo>
                <a:cubicBezTo>
                  <a:pt x="4180" y="2441"/>
                  <a:pt x="4432" y="2163"/>
                  <a:pt x="4837" y="2163"/>
                </a:cubicBezTo>
                <a:cubicBezTo>
                  <a:pt x="5258" y="2163"/>
                  <a:pt x="5602" y="2375"/>
                  <a:pt x="5920" y="2831"/>
                </a:cubicBezTo>
                <a:cubicBezTo>
                  <a:pt x="6046" y="3012"/>
                  <a:pt x="6046" y="3247"/>
                  <a:pt x="5920" y="3428"/>
                </a:cubicBezTo>
                <a:close/>
                <a:moveTo>
                  <a:pt x="3976" y="3128"/>
                </a:moveTo>
                <a:cubicBezTo>
                  <a:pt x="3976" y="3066"/>
                  <a:pt x="4027" y="3015"/>
                  <a:pt x="4090" y="3015"/>
                </a:cubicBezTo>
                <a:cubicBezTo>
                  <a:pt x="4152" y="3015"/>
                  <a:pt x="4203" y="3066"/>
                  <a:pt x="4203" y="3128"/>
                </a:cubicBezTo>
                <a:cubicBezTo>
                  <a:pt x="4203" y="3191"/>
                  <a:pt x="4152" y="3242"/>
                  <a:pt x="4090" y="3242"/>
                </a:cubicBezTo>
                <a:cubicBezTo>
                  <a:pt x="4027" y="3242"/>
                  <a:pt x="3976" y="3191"/>
                  <a:pt x="3976" y="3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009334" y="1050768"/>
            <a:ext cx="10003790" cy="5235575"/>
            <a:chOff x="92075" y="1695292"/>
            <a:chExt cx="10003790" cy="5235575"/>
          </a:xfrm>
        </p:grpSpPr>
        <p:sp>
          <p:nvSpPr>
            <p:cNvPr id="5" name="同侧圆角矩形 4"/>
            <p:cNvSpPr/>
            <p:nvPr>
              <p:custDataLst>
                <p:tags r:id="rId3"/>
              </p:custDataLst>
            </p:nvPr>
          </p:nvSpPr>
          <p:spPr>
            <a:xfrm>
              <a:off x="2689860" y="1695292"/>
              <a:ext cx="5254625" cy="335915"/>
            </a:xfrm>
            <a:prstGeom prst="round2SameRect">
              <a:avLst>
                <a:gd name="adj1" fmla="val 19408"/>
                <a:gd name="adj2" fmla="val 0"/>
              </a:avLst>
            </a:prstGeom>
            <a:solidFill>
              <a:srgbClr val="72C5EA"/>
            </a:solidFill>
          </p:spPr>
          <p:txBody>
            <a:bodyPr rot="0" spcFirstLastPara="0" vertOverflow="overflow" horzOverflow="overflow" vert="horz" wrap="square" lIns="36000" tIns="0" rIns="91440" bIns="0" numCol="1" spcCol="0" rtlCol="0" fromWordArt="0" anchor="ctr" anchorCtr="0" forceAA="0" compatLnSpc="1">
              <a:noAutofit/>
            </a:bodyPr>
            <a:p>
              <a:pPr algn="ctr"/>
              <a:r>
                <a:rPr lang="zh-CN" altLang="en-US" sz="2000" b="1" dirty="0" err="1">
                  <a:solidFill>
                    <a:srgbClr val="FFFFFF"/>
                  </a:solidFill>
                </a:rPr>
                <a:t>杭州把中山中路打造成孝亲文化特色街</a:t>
              </a:r>
              <a:endParaRPr lang="zh-CN" altLang="en-US" sz="2000" b="1" dirty="0" err="1">
                <a:solidFill>
                  <a:srgbClr val="FFFFFF"/>
                </a:solidFill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92075" y="2108042"/>
              <a:ext cx="10003790" cy="4822825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D9D9D9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/>
            <a:p>
              <a:pPr algn="just" fontAlgn="auto">
                <a:lnSpc>
                  <a:spcPct val="150000"/>
                </a:lnSpc>
              </a:pPr>
              <a:r>
                <a:rPr lang="pt-BR" altLang="zh-CN" sz="1600" dirty="0"/>
                <a:t>杭州中山中路承载着城市的历史和记忆，2009年的整体提升改造后，成为许多老年朋友喜欢光顾的地方。但是，也存在着业态不成规模、特色不够鲜明、定位不够明确等问题。2014年在市民政部门的牵头指导下，上城区湖滨街道历时两个多月，在多次调研、多方征询意见的基础上，把中山中路打造成杭州名副其实的“孝亲文化特色街”，培育和壮大老年服务产业。</a:t>
              </a:r>
              <a:endParaRPr lang="pt-BR" altLang="zh-CN" sz="1600" dirty="0"/>
            </a:p>
            <a:p>
              <a:pPr algn="just" fontAlgn="auto">
                <a:lnSpc>
                  <a:spcPct val="150000"/>
                </a:lnSpc>
              </a:pPr>
              <a:r>
                <a:rPr lang="pt-BR" altLang="zh-CN" sz="1600" dirty="0"/>
                <a:t>中山中路孝亲文化特色街以中山中路为轴，同时辐射东西街巷，沿街分布多家中老年人服饰、医药店铺、传统小吃等200余家特色商铺，奎元馆、豫丰祥、江南春等杭州老字号也都集聚于此。根据规划，中山中路老街将打造成休闲娱乐区、文化创意区、健康养生区三大区块，其中庆春路-平海路的中山中路段，将调整为健康、婴童业态为主；平海路-解放路的中山中路路段，将调整为文创产业业态为主；解放路-西湖大道的中山中路路段，将调整为休闲产业业态为主，并设立步行街，除老年巴士外其他机动车禁行。规划考虑在中山中路开设老年巴士，60周岁以上老年人均免费乘坐。</a:t>
              </a:r>
              <a:endParaRPr lang="pt-BR" altLang="zh-CN" sz="1600" dirty="0"/>
            </a:p>
            <a:p>
              <a:pPr algn="just" fontAlgn="auto">
                <a:lnSpc>
                  <a:spcPct val="150000"/>
                </a:lnSpc>
              </a:pPr>
              <a:r>
                <a:rPr lang="pt-BR" altLang="zh-CN" sz="1600" dirty="0"/>
                <a:t>针对老年人群体，道路两侧增设休闲坐椅、供轮椅上下的无障碍坡道，公共卫生间里将增加无障碍设施比例。孝亲文化特色街正式开街后，老人凭老年卡在一些商家购物，还可以享受到不同程度的优惠活动。</a:t>
              </a:r>
              <a:endParaRPr lang="pt-BR" altLang="zh-CN" sz="1600" dirty="0"/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47_6*i*1"/>
  <p:tag name="KSO_WM_TEMPLATE_CATEGORY" val="diagram"/>
  <p:tag name="KSO_WM_TEMPLATE_INDEX" val="160447"/>
  <p:tag name="KSO_WM_UNIT_INDEX" val="1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160447"/>
  <p:tag name="KSO_WM_UNIT_TYPE" val="m_i"/>
  <p:tag name="KSO_WM_UNIT_INDEX" val="1_1"/>
  <p:tag name="KSO_WM_UNIT_ID" val="261*m_i*1_1"/>
  <p:tag name="KSO_WM_UNIT_CLEAR" val="1"/>
  <p:tag name="KSO_WM_UNIT_LAYERLEVEL" val="1_1"/>
  <p:tag name="KSO_WM_BEAUTIFY_FLAG" val="#wm#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160447"/>
  <p:tag name="KSO_WM_UNIT_TYPE" val="m_h_f"/>
  <p:tag name="KSO_WM_UNIT_INDEX" val="1_1_1"/>
  <p:tag name="KSO_WM_UNIT_ID" val="261*m_h_f*1_1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SLIDE_ITEM_CNT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WPS 演示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老学生一枚</cp:lastModifiedBy>
  <cp:revision>2</cp:revision>
  <dcterms:created xsi:type="dcterms:W3CDTF">2022-03-28T02:26:36Z</dcterms:created>
  <dcterms:modified xsi:type="dcterms:W3CDTF">2022-03-28T02:26:45Z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00C022EBE5AD424A9823A522BD55EAB3</vt:lpwstr>
  </property>
  <property fmtid="{D5CDD505-2E9C-101B-9397-08002B2CF9AE}" pid="3" name="KSOProductBuildVer">
    <vt:lpwstr>2052-11.1.0.11365</vt:lpwstr>
  </property>
</Properties>
</file>