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5"/>
  </p:notesMasterIdLst>
  <p:handoutMasterIdLst>
    <p:handoutMasterId r:id="rId26"/>
  </p:handoutMasterIdLst>
  <p:sldIdLst>
    <p:sldId id="256" r:id="rId3"/>
    <p:sldId id="257" r:id="rId4"/>
    <p:sldId id="258" r:id="rId5"/>
    <p:sldId id="259" r:id="rId6"/>
    <p:sldId id="272" r:id="rId7"/>
    <p:sldId id="283" r:id="rId8"/>
    <p:sldId id="284" r:id="rId9"/>
    <p:sldId id="282" r:id="rId10"/>
    <p:sldId id="285" r:id="rId11"/>
    <p:sldId id="286" r:id="rId12"/>
    <p:sldId id="281" r:id="rId13"/>
    <p:sldId id="287" r:id="rId14"/>
    <p:sldId id="288" r:id="rId15"/>
    <p:sldId id="260" r:id="rId16"/>
    <p:sldId id="289" r:id="rId17"/>
    <p:sldId id="291" r:id="rId18"/>
    <p:sldId id="294" r:id="rId19"/>
    <p:sldId id="295" r:id="rId20"/>
    <p:sldId id="297" r:id="rId21"/>
    <p:sldId id="298" r:id="rId22"/>
    <p:sldId id="300" r:id="rId23"/>
    <p:sldId id="271"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a Nothing" initials="NN"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6BB04"/>
    <a:srgbClr val="B45100"/>
    <a:srgbClr val="FBD025"/>
    <a:srgbClr val="FABD8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6320" autoAdjust="0"/>
    <p:restoredTop sz="94660"/>
  </p:normalViewPr>
  <p:slideViewPr>
    <p:cSldViewPr snapToGrid="0">
      <p:cViewPr>
        <p:scale>
          <a:sx n="100" d="100"/>
          <a:sy n="100" d="100"/>
        </p:scale>
        <p:origin x="1080" y="43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0" Type="http://schemas.openxmlformats.org/officeDocument/2006/relationships/commentAuthors" Target="commentAuthors.xml"/><Relationship Id="rId3" Type="http://schemas.openxmlformats.org/officeDocument/2006/relationships/slide" Target="slides/slide1.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handoutMaster" Target="handoutMasters/handoutMaster1.xml"/><Relationship Id="rId25" Type="http://schemas.openxmlformats.org/officeDocument/2006/relationships/notesMaster" Target="notesMasters/notesMaster1.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ea typeface="黑体" panose="02010609060101010101"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ea typeface="黑体" panose="02010609060101010101" charset="-122"/>
              </a:rPr>
            </a:fld>
            <a:endParaRPr lang="zh-CN" altLang="en-US">
              <a:ea typeface="黑体" panose="02010609060101010101"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ea typeface="黑体" panose="02010609060101010101"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ea typeface="黑体" panose="02010609060101010101" charset="-122"/>
              </a:rPr>
            </a:fld>
            <a:endParaRPr lang="zh-CN" altLang="en-US">
              <a:ea typeface="黑体" panose="0201060906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ea typeface="黑体" panose="02010609060101010101"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ea typeface="黑体" panose="02010609060101010101"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ea typeface="黑体" panose="02010609060101010101"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ea typeface="黑体" panose="02010609060101010101"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黑体" panose="02010609060101010101" charset="-122"/>
        <a:cs typeface="+mn-cs"/>
      </a:defRPr>
    </a:lvl1pPr>
    <a:lvl2pPr marL="457200" algn="l" defTabSz="914400" rtl="0" eaLnBrk="1" latinLnBrk="0" hangingPunct="1">
      <a:defRPr sz="1200" kern="1200">
        <a:solidFill>
          <a:schemeClr val="tx1"/>
        </a:solidFill>
        <a:latin typeface="+mn-lt"/>
        <a:ea typeface="黑体" panose="02010609060101010101" charset="-122"/>
        <a:cs typeface="+mn-cs"/>
      </a:defRPr>
    </a:lvl2pPr>
    <a:lvl3pPr marL="914400" algn="l" defTabSz="914400" rtl="0" eaLnBrk="1" latinLnBrk="0" hangingPunct="1">
      <a:defRPr sz="1200" kern="1200">
        <a:solidFill>
          <a:schemeClr val="tx1"/>
        </a:solidFill>
        <a:latin typeface="+mn-lt"/>
        <a:ea typeface="黑体" panose="02010609060101010101" charset="-122"/>
        <a:cs typeface="+mn-cs"/>
      </a:defRPr>
    </a:lvl3pPr>
    <a:lvl4pPr marL="1371600" algn="l" defTabSz="914400" rtl="0" eaLnBrk="1" latinLnBrk="0" hangingPunct="1">
      <a:defRPr sz="1200" kern="1200">
        <a:solidFill>
          <a:schemeClr val="tx1"/>
        </a:solidFill>
        <a:latin typeface="+mn-lt"/>
        <a:ea typeface="黑体" panose="02010609060101010101" charset="-122"/>
        <a:cs typeface="+mn-cs"/>
      </a:defRPr>
    </a:lvl4pPr>
    <a:lvl5pPr marL="1828800" algn="l" defTabSz="914400" rtl="0" eaLnBrk="1" latinLnBrk="0" hangingPunct="1">
      <a:defRPr sz="1200" kern="1200">
        <a:solidFill>
          <a:schemeClr val="tx1"/>
        </a:solidFill>
        <a:latin typeface="+mn-lt"/>
        <a:ea typeface="黑体" panose="02010609060101010101"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6A68E633-EFD3-4F16-95A3-AF844E25753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89B3DAD-B1B7-479B-9F42-2A84AC856150}"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6A68E633-EFD3-4F16-95A3-AF844E25753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89B3DAD-B1B7-479B-9F42-2A84AC856150}"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6A68E633-EFD3-4F16-95A3-AF844E25753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89B3DAD-B1B7-479B-9F42-2A84AC856150}"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6A68E633-EFD3-4F16-95A3-AF844E25753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89B3DAD-B1B7-479B-9F42-2A84AC856150}"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6A68E633-EFD3-4F16-95A3-AF844E25753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89B3DAD-B1B7-479B-9F42-2A84AC856150}"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6A68E633-EFD3-4F16-95A3-AF844E25753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89B3DAD-B1B7-479B-9F42-2A84AC856150}"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6A68E633-EFD3-4F16-95A3-AF844E257531}"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89B3DAD-B1B7-479B-9F42-2A84AC856150}"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6A68E633-EFD3-4F16-95A3-AF844E257531}"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89B3DAD-B1B7-479B-9F42-2A84AC856150}"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A68E633-EFD3-4F16-95A3-AF844E25753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89B3DAD-B1B7-479B-9F42-2A84AC856150}"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6A68E633-EFD3-4F16-95A3-AF844E25753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89B3DAD-B1B7-479B-9F42-2A84AC856150}"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6A68E633-EFD3-4F16-95A3-AF844E25753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89B3DAD-B1B7-479B-9F42-2A84AC856150}"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defRPr>
            </a:lvl1pPr>
          </a:lstStyle>
          <a:p>
            <a:fld id="{6A68E633-EFD3-4F16-95A3-AF844E257531}"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defRPr>
            </a:lvl1pPr>
          </a:lstStyle>
          <a:p>
            <a:fld id="{689B3DAD-B1B7-479B-9F42-2A84AC856150}"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9" Type="http://schemas.openxmlformats.org/officeDocument/2006/relationships/tags" Target="../tags/tag24.xml"/><Relationship Id="rId8" Type="http://schemas.openxmlformats.org/officeDocument/2006/relationships/tags" Target="../tags/tag23.xml"/><Relationship Id="rId7" Type="http://schemas.openxmlformats.org/officeDocument/2006/relationships/tags" Target="../tags/tag22.xml"/><Relationship Id="rId6" Type="http://schemas.openxmlformats.org/officeDocument/2006/relationships/tags" Target="../tags/tag21.xml"/><Relationship Id="rId5" Type="http://schemas.openxmlformats.org/officeDocument/2006/relationships/tags" Target="../tags/tag20.xml"/><Relationship Id="rId4" Type="http://schemas.openxmlformats.org/officeDocument/2006/relationships/tags" Target="../tags/tag19.xml"/><Relationship Id="rId3" Type="http://schemas.openxmlformats.org/officeDocument/2006/relationships/tags" Target="../tags/tag18.xml"/><Relationship Id="rId2" Type="http://schemas.openxmlformats.org/officeDocument/2006/relationships/tags" Target="../tags/tag17.xml"/><Relationship Id="rId14" Type="http://schemas.openxmlformats.org/officeDocument/2006/relationships/slideLayout" Target="../slideLayouts/slideLayout1.xml"/><Relationship Id="rId13" Type="http://schemas.openxmlformats.org/officeDocument/2006/relationships/tags" Target="../tags/tag28.xml"/><Relationship Id="rId12" Type="http://schemas.openxmlformats.org/officeDocument/2006/relationships/tags" Target="../tags/tag27.xml"/><Relationship Id="rId11" Type="http://schemas.openxmlformats.org/officeDocument/2006/relationships/tags" Target="../tags/tag26.xml"/><Relationship Id="rId10" Type="http://schemas.openxmlformats.org/officeDocument/2006/relationships/tags" Target="../tags/tag25.xml"/><Relationship Id="rId1" Type="http://schemas.openxmlformats.org/officeDocument/2006/relationships/image" Target="../media/image1.jpe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7.png"/><Relationship Id="rId1" Type="http://schemas.openxmlformats.org/officeDocument/2006/relationships/image" Target="../media/image1.jpeg"/></Relationships>
</file>

<file path=ppt/slides/_rels/slide12.xml.rels><?xml version="1.0" encoding="UTF-8" standalone="yes"?>
<Relationships xmlns="http://schemas.openxmlformats.org/package/2006/relationships"><Relationship Id="rId9" Type="http://schemas.openxmlformats.org/officeDocument/2006/relationships/tags" Target="../tags/tag36.xml"/><Relationship Id="rId8" Type="http://schemas.openxmlformats.org/officeDocument/2006/relationships/tags" Target="../tags/tag35.xml"/><Relationship Id="rId7" Type="http://schemas.openxmlformats.org/officeDocument/2006/relationships/tags" Target="../tags/tag34.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3" Type="http://schemas.openxmlformats.org/officeDocument/2006/relationships/tags" Target="../tags/tag30.xml"/><Relationship Id="rId2" Type="http://schemas.openxmlformats.org/officeDocument/2006/relationships/tags" Target="../tags/tag29.xml"/><Relationship Id="rId17" Type="http://schemas.openxmlformats.org/officeDocument/2006/relationships/slideLayout" Target="../slideLayouts/slideLayout1.xml"/><Relationship Id="rId16" Type="http://schemas.openxmlformats.org/officeDocument/2006/relationships/tags" Target="../tags/tag43.xml"/><Relationship Id="rId15" Type="http://schemas.openxmlformats.org/officeDocument/2006/relationships/tags" Target="../tags/tag42.xml"/><Relationship Id="rId14" Type="http://schemas.openxmlformats.org/officeDocument/2006/relationships/tags" Target="../tags/tag41.xml"/><Relationship Id="rId13" Type="http://schemas.openxmlformats.org/officeDocument/2006/relationships/tags" Target="../tags/tag40.xml"/><Relationship Id="rId12" Type="http://schemas.openxmlformats.org/officeDocument/2006/relationships/tags" Target="../tags/tag39.xml"/><Relationship Id="rId11" Type="http://schemas.openxmlformats.org/officeDocument/2006/relationships/tags" Target="../tags/tag38.xml"/><Relationship Id="rId10" Type="http://schemas.openxmlformats.org/officeDocument/2006/relationships/tags" Target="../tags/tag37.xml"/><Relationship Id="rId1" Type="http://schemas.openxmlformats.org/officeDocument/2006/relationships/image" Target="../media/image1.jpeg"/></Relationships>
</file>

<file path=ppt/slides/_rels/slide13.xml.rels><?xml version="1.0" encoding="UTF-8" standalone="yes"?>
<Relationships xmlns="http://schemas.openxmlformats.org/package/2006/relationships"><Relationship Id="rId9" Type="http://schemas.openxmlformats.org/officeDocument/2006/relationships/tags" Target="../tags/tag51.xml"/><Relationship Id="rId8" Type="http://schemas.openxmlformats.org/officeDocument/2006/relationships/tags" Target="../tags/tag50.xml"/><Relationship Id="rId7" Type="http://schemas.openxmlformats.org/officeDocument/2006/relationships/tags" Target="../tags/tag49.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 Id="rId3" Type="http://schemas.openxmlformats.org/officeDocument/2006/relationships/tags" Target="../tags/tag45.xml"/><Relationship Id="rId2" Type="http://schemas.openxmlformats.org/officeDocument/2006/relationships/tags" Target="../tags/tag44.xml"/><Relationship Id="rId19" Type="http://schemas.openxmlformats.org/officeDocument/2006/relationships/slideLayout" Target="../slideLayouts/slideLayout1.xml"/><Relationship Id="rId18" Type="http://schemas.openxmlformats.org/officeDocument/2006/relationships/tags" Target="../tags/tag60.xml"/><Relationship Id="rId17" Type="http://schemas.openxmlformats.org/officeDocument/2006/relationships/tags" Target="../tags/tag59.xml"/><Relationship Id="rId16" Type="http://schemas.openxmlformats.org/officeDocument/2006/relationships/tags" Target="../tags/tag58.xml"/><Relationship Id="rId15" Type="http://schemas.openxmlformats.org/officeDocument/2006/relationships/tags" Target="../tags/tag57.xml"/><Relationship Id="rId14" Type="http://schemas.openxmlformats.org/officeDocument/2006/relationships/tags" Target="../tags/tag56.xml"/><Relationship Id="rId13" Type="http://schemas.openxmlformats.org/officeDocument/2006/relationships/tags" Target="../tags/tag55.xml"/><Relationship Id="rId12" Type="http://schemas.openxmlformats.org/officeDocument/2006/relationships/tags" Target="../tags/tag54.xml"/><Relationship Id="rId11" Type="http://schemas.openxmlformats.org/officeDocument/2006/relationships/tags" Target="../tags/tag53.xml"/><Relationship Id="rId10" Type="http://schemas.openxmlformats.org/officeDocument/2006/relationships/tags" Target="../tags/tag52.xml"/><Relationship Id="rId1" Type="http://schemas.openxmlformats.org/officeDocument/2006/relationships/image" Target="../media/image1.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8.png"/><Relationship Id="rId1" Type="http://schemas.openxmlformats.org/officeDocument/2006/relationships/image" Target="../media/image1.jpeg"/></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image" Target="../media/image1.jpeg"/></Relationships>
</file>

<file path=ppt/slides/_rels/slide17.xml.rels><?xml version="1.0" encoding="UTF-8" standalone="yes"?>
<Relationships xmlns="http://schemas.openxmlformats.org/package/2006/relationships"><Relationship Id="rId9" Type="http://schemas.openxmlformats.org/officeDocument/2006/relationships/tags" Target="../tags/tag64.xml"/><Relationship Id="rId8" Type="http://schemas.openxmlformats.org/officeDocument/2006/relationships/tags" Target="../tags/tag63.xml"/><Relationship Id="rId7" Type="http://schemas.openxmlformats.org/officeDocument/2006/relationships/hyperlink" Target="&#35270;&#39057;\16.%202022&#24180;&#21271;&#20140;&#20908;&#22885;&#20250;&#23459;&#20256;&#29255;.mp4" TargetMode="External"/><Relationship Id="rId6" Type="http://schemas.openxmlformats.org/officeDocument/2006/relationships/hyperlink" Target="&#35270;&#39057;\15.&#24509;&#24030;&#30340;&#21476;&#24314;&#31569;.mp4" TargetMode="External"/><Relationship Id="rId5" Type="http://schemas.openxmlformats.org/officeDocument/2006/relationships/hyperlink" Target="&#26477;&#24030;&#25226;&#20013;&#23665;&#20013;&#36335;&#25171;&#36896;&#25104;&#23389;&#20146;&#25991;&#21270;&#29305;&#33394;&#34903;.pptx" TargetMode="External"/><Relationship Id="rId4" Type="http://schemas.openxmlformats.org/officeDocument/2006/relationships/hyperlink" Target="https://www.douyin.com/video/6948039720400096526" TargetMode="External"/><Relationship Id="rId3" Type="http://schemas.openxmlformats.org/officeDocument/2006/relationships/tags" Target="../tags/tag62.xml"/><Relationship Id="rId28" Type="http://schemas.openxmlformats.org/officeDocument/2006/relationships/slideLayout" Target="../slideLayouts/slideLayout1.xml"/><Relationship Id="rId27" Type="http://schemas.openxmlformats.org/officeDocument/2006/relationships/tags" Target="../tags/tag82.xml"/><Relationship Id="rId26" Type="http://schemas.openxmlformats.org/officeDocument/2006/relationships/tags" Target="../tags/tag81.xml"/><Relationship Id="rId25" Type="http://schemas.openxmlformats.org/officeDocument/2006/relationships/tags" Target="../tags/tag80.xml"/><Relationship Id="rId24" Type="http://schemas.openxmlformats.org/officeDocument/2006/relationships/tags" Target="../tags/tag79.xml"/><Relationship Id="rId23" Type="http://schemas.openxmlformats.org/officeDocument/2006/relationships/tags" Target="../tags/tag78.xml"/><Relationship Id="rId22" Type="http://schemas.openxmlformats.org/officeDocument/2006/relationships/tags" Target="../tags/tag77.xml"/><Relationship Id="rId21" Type="http://schemas.openxmlformats.org/officeDocument/2006/relationships/tags" Target="../tags/tag76.xml"/><Relationship Id="rId20" Type="http://schemas.openxmlformats.org/officeDocument/2006/relationships/tags" Target="../tags/tag75.xml"/><Relationship Id="rId2" Type="http://schemas.openxmlformats.org/officeDocument/2006/relationships/tags" Target="../tags/tag61.xml"/><Relationship Id="rId19" Type="http://schemas.openxmlformats.org/officeDocument/2006/relationships/tags" Target="../tags/tag74.xml"/><Relationship Id="rId18" Type="http://schemas.openxmlformats.org/officeDocument/2006/relationships/tags" Target="../tags/tag73.xml"/><Relationship Id="rId17" Type="http://schemas.openxmlformats.org/officeDocument/2006/relationships/tags" Target="../tags/tag72.xml"/><Relationship Id="rId16" Type="http://schemas.openxmlformats.org/officeDocument/2006/relationships/tags" Target="../tags/tag71.xml"/><Relationship Id="rId15" Type="http://schemas.openxmlformats.org/officeDocument/2006/relationships/tags" Target="../tags/tag70.xml"/><Relationship Id="rId14" Type="http://schemas.openxmlformats.org/officeDocument/2006/relationships/tags" Target="../tags/tag69.xml"/><Relationship Id="rId13" Type="http://schemas.openxmlformats.org/officeDocument/2006/relationships/tags" Target="../tags/tag68.xml"/><Relationship Id="rId12" Type="http://schemas.openxmlformats.org/officeDocument/2006/relationships/tags" Target="../tags/tag67.xml"/><Relationship Id="rId11" Type="http://schemas.openxmlformats.org/officeDocument/2006/relationships/tags" Target="../tags/tag66.xml"/><Relationship Id="rId10" Type="http://schemas.openxmlformats.org/officeDocument/2006/relationships/tags" Target="../tags/tag65.xml"/><Relationship Id="rId1" Type="http://schemas.openxmlformats.org/officeDocument/2006/relationships/image" Target="../media/image1.jpeg"/></Relationships>
</file>

<file path=ppt/slides/_rels/slide18.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86.xml"/><Relationship Id="rId4" Type="http://schemas.openxmlformats.org/officeDocument/2006/relationships/tags" Target="../tags/tag85.xml"/><Relationship Id="rId3" Type="http://schemas.openxmlformats.org/officeDocument/2006/relationships/tags" Target="../tags/tag84.xml"/><Relationship Id="rId2" Type="http://schemas.openxmlformats.org/officeDocument/2006/relationships/tags" Target="../tags/tag83.xml"/><Relationship Id="rId1" Type="http://schemas.openxmlformats.org/officeDocument/2006/relationships/image" Target="../media/image1.jpeg"/></Relationships>
</file>

<file path=ppt/slides/_rels/slide19.xml.rels><?xml version="1.0" encoding="UTF-8" standalone="yes"?>
<Relationships xmlns="http://schemas.openxmlformats.org/package/2006/relationships"><Relationship Id="rId9" Type="http://schemas.openxmlformats.org/officeDocument/2006/relationships/tags" Target="../tags/tag94.xml"/><Relationship Id="rId8" Type="http://schemas.openxmlformats.org/officeDocument/2006/relationships/tags" Target="../tags/tag93.xml"/><Relationship Id="rId7" Type="http://schemas.openxmlformats.org/officeDocument/2006/relationships/tags" Target="../tags/tag92.xml"/><Relationship Id="rId6" Type="http://schemas.openxmlformats.org/officeDocument/2006/relationships/tags" Target="../tags/tag91.xml"/><Relationship Id="rId5" Type="http://schemas.openxmlformats.org/officeDocument/2006/relationships/tags" Target="../tags/tag90.xml"/><Relationship Id="rId4" Type="http://schemas.openxmlformats.org/officeDocument/2006/relationships/tags" Target="../tags/tag89.xml"/><Relationship Id="rId3" Type="http://schemas.openxmlformats.org/officeDocument/2006/relationships/tags" Target="../tags/tag88.xml"/><Relationship Id="rId21" Type="http://schemas.openxmlformats.org/officeDocument/2006/relationships/slideLayout" Target="../slideLayouts/slideLayout1.xml"/><Relationship Id="rId20" Type="http://schemas.openxmlformats.org/officeDocument/2006/relationships/tags" Target="../tags/tag104.xml"/><Relationship Id="rId2" Type="http://schemas.openxmlformats.org/officeDocument/2006/relationships/tags" Target="../tags/tag87.xml"/><Relationship Id="rId19" Type="http://schemas.openxmlformats.org/officeDocument/2006/relationships/tags" Target="../tags/tag103.xml"/><Relationship Id="rId18" Type="http://schemas.openxmlformats.org/officeDocument/2006/relationships/tags" Target="../tags/tag102.xml"/><Relationship Id="rId17" Type="http://schemas.openxmlformats.org/officeDocument/2006/relationships/tags" Target="../tags/tag101.xml"/><Relationship Id="rId16" Type="http://schemas.openxmlformats.org/officeDocument/2006/relationships/tags" Target="../tags/tag100.xml"/><Relationship Id="rId15" Type="http://schemas.openxmlformats.org/officeDocument/2006/relationships/tags" Target="../tags/tag99.xml"/><Relationship Id="rId14" Type="http://schemas.openxmlformats.org/officeDocument/2006/relationships/tags" Target="../tags/tag98.xml"/><Relationship Id="rId13" Type="http://schemas.openxmlformats.org/officeDocument/2006/relationships/hyperlink" Target="https://vip.1905.com/play/921901.shtml?__hz=1aa48fc4880bb0c9&amp;fr=baidu_aladdin_vip_add" TargetMode="External"/><Relationship Id="rId12" Type="http://schemas.openxmlformats.org/officeDocument/2006/relationships/tags" Target="../tags/tag97.xml"/><Relationship Id="rId11" Type="http://schemas.openxmlformats.org/officeDocument/2006/relationships/tags" Target="../tags/tag96.xml"/><Relationship Id="rId10" Type="http://schemas.openxmlformats.org/officeDocument/2006/relationships/tags" Target="../tags/tag95.xml"/><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9" Type="http://schemas.openxmlformats.org/officeDocument/2006/relationships/tags" Target="../tags/tag112.xml"/><Relationship Id="rId8" Type="http://schemas.openxmlformats.org/officeDocument/2006/relationships/tags" Target="../tags/tag111.xml"/><Relationship Id="rId7" Type="http://schemas.openxmlformats.org/officeDocument/2006/relationships/tags" Target="../tags/tag110.xml"/><Relationship Id="rId6" Type="http://schemas.openxmlformats.org/officeDocument/2006/relationships/tags" Target="../tags/tag109.xml"/><Relationship Id="rId5" Type="http://schemas.openxmlformats.org/officeDocument/2006/relationships/tags" Target="../tags/tag108.xml"/><Relationship Id="rId4" Type="http://schemas.openxmlformats.org/officeDocument/2006/relationships/tags" Target="../tags/tag107.xml"/><Relationship Id="rId32" Type="http://schemas.openxmlformats.org/officeDocument/2006/relationships/slideLayout" Target="../slideLayouts/slideLayout1.xml"/><Relationship Id="rId31" Type="http://schemas.openxmlformats.org/officeDocument/2006/relationships/tags" Target="../tags/tag134.xml"/><Relationship Id="rId30" Type="http://schemas.openxmlformats.org/officeDocument/2006/relationships/tags" Target="../tags/tag133.xml"/><Relationship Id="rId3" Type="http://schemas.openxmlformats.org/officeDocument/2006/relationships/tags" Target="../tags/tag106.xml"/><Relationship Id="rId29" Type="http://schemas.openxmlformats.org/officeDocument/2006/relationships/tags" Target="../tags/tag132.xml"/><Relationship Id="rId28" Type="http://schemas.openxmlformats.org/officeDocument/2006/relationships/tags" Target="../tags/tag131.xml"/><Relationship Id="rId27" Type="http://schemas.openxmlformats.org/officeDocument/2006/relationships/tags" Target="../tags/tag130.xml"/><Relationship Id="rId26" Type="http://schemas.openxmlformats.org/officeDocument/2006/relationships/tags" Target="../tags/tag129.xml"/><Relationship Id="rId25" Type="http://schemas.openxmlformats.org/officeDocument/2006/relationships/tags" Target="../tags/tag128.xml"/><Relationship Id="rId24" Type="http://schemas.openxmlformats.org/officeDocument/2006/relationships/tags" Target="../tags/tag127.xml"/><Relationship Id="rId23" Type="http://schemas.openxmlformats.org/officeDocument/2006/relationships/tags" Target="../tags/tag126.xml"/><Relationship Id="rId22" Type="http://schemas.openxmlformats.org/officeDocument/2006/relationships/tags" Target="../tags/tag125.xml"/><Relationship Id="rId21" Type="http://schemas.openxmlformats.org/officeDocument/2006/relationships/tags" Target="../tags/tag124.xml"/><Relationship Id="rId20" Type="http://schemas.openxmlformats.org/officeDocument/2006/relationships/tags" Target="../tags/tag123.xml"/><Relationship Id="rId2" Type="http://schemas.openxmlformats.org/officeDocument/2006/relationships/tags" Target="../tags/tag105.xml"/><Relationship Id="rId19" Type="http://schemas.openxmlformats.org/officeDocument/2006/relationships/tags" Target="../tags/tag122.xml"/><Relationship Id="rId18" Type="http://schemas.openxmlformats.org/officeDocument/2006/relationships/tags" Target="../tags/tag121.xml"/><Relationship Id="rId17" Type="http://schemas.openxmlformats.org/officeDocument/2006/relationships/tags" Target="../tags/tag120.xml"/><Relationship Id="rId16" Type="http://schemas.openxmlformats.org/officeDocument/2006/relationships/tags" Target="../tags/tag119.xml"/><Relationship Id="rId15" Type="http://schemas.openxmlformats.org/officeDocument/2006/relationships/tags" Target="../tags/tag118.xml"/><Relationship Id="rId14" Type="http://schemas.openxmlformats.org/officeDocument/2006/relationships/tags" Target="../tags/tag117.xml"/><Relationship Id="rId13" Type="http://schemas.openxmlformats.org/officeDocument/2006/relationships/tags" Target="../tags/tag116.xml"/><Relationship Id="rId12" Type="http://schemas.openxmlformats.org/officeDocument/2006/relationships/tags" Target="../tags/tag115.xml"/><Relationship Id="rId11" Type="http://schemas.openxmlformats.org/officeDocument/2006/relationships/tags" Target="../tags/tag114.xml"/><Relationship Id="rId10" Type="http://schemas.openxmlformats.org/officeDocument/2006/relationships/tags" Target="../tags/tag113.xml"/><Relationship Id="rId1" Type="http://schemas.openxmlformats.org/officeDocument/2006/relationships/image" Target="../media/image1.jpeg"/></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135.xml"/><Relationship Id="rId2" Type="http://schemas.openxmlformats.org/officeDocument/2006/relationships/image" Target="../media/image11.png"/><Relationship Id="rId1" Type="http://schemas.openxmlformats.org/officeDocument/2006/relationships/image" Target="../media/image1.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jpeg"/></Relationships>
</file>

<file path=ppt/slides/_rels/slide6.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hyperlink" Target="https://www.douyin.com/video/6926401701024959758" TargetMode="External"/><Relationship Id="rId4" Type="http://schemas.openxmlformats.org/officeDocument/2006/relationships/hyperlink" Target="&#35270;&#39057;\10.&#31471;&#21320;&#33410;&#36187;&#40857;&#33311;.mp4" TargetMode="External"/><Relationship Id="rId3" Type="http://schemas.openxmlformats.org/officeDocument/2006/relationships/hyperlink" Target="&#35270;&#39057;\9.&#26149;&#33410;&#30340;&#29615;&#21355;&#24037;&#20154;.mp4" TargetMode="External"/><Relationship Id="rId2" Type="http://schemas.openxmlformats.org/officeDocument/2006/relationships/hyperlink" Target="https://haokan.baidu.com/v?pd=wisenatural&amp;vid=14527317880596163014" TargetMode="External"/><Relationship Id="rId1" Type="http://schemas.openxmlformats.org/officeDocument/2006/relationships/image" Target="../media/image1.jpe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image" Target="../media/image1.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6.png"/><Relationship Id="rId1" Type="http://schemas.openxmlformats.org/officeDocument/2006/relationships/image" Target="../media/image1.jpeg"/></Relationships>
</file>

<file path=ppt/slides/_rels/slide9.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8" Type="http://schemas.openxmlformats.org/officeDocument/2006/relationships/slideLayout" Target="../slideLayouts/slideLayout1.xml"/><Relationship Id="rId17" Type="http://schemas.openxmlformats.org/officeDocument/2006/relationships/tags" Target="../tags/tag16.xml"/><Relationship Id="rId16" Type="http://schemas.openxmlformats.org/officeDocument/2006/relationships/tags" Target="../tags/tag15.xml"/><Relationship Id="rId15" Type="http://schemas.openxmlformats.org/officeDocument/2006/relationships/tags" Target="../tags/tag14.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文本框 1"/>
          <p:cNvSpPr txBox="1"/>
          <p:nvPr/>
        </p:nvSpPr>
        <p:spPr>
          <a:xfrm>
            <a:off x="2657475" y="1721817"/>
            <a:ext cx="6877050" cy="1322070"/>
          </a:xfrm>
          <a:prstGeom prst="rect">
            <a:avLst/>
          </a:prstGeom>
          <a:noFill/>
        </p:spPr>
        <p:txBody>
          <a:bodyPr wrap="square" rtlCol="0">
            <a:spAutoFit/>
          </a:bodyPr>
          <a:lstStyle/>
          <a:p>
            <a:pPr algn="dist"/>
            <a:r>
              <a:rPr lang="zh-CN" sz="8000" b="1" dirty="0">
                <a:solidFill>
                  <a:srgbClr val="B45100"/>
                </a:solidFill>
                <a:latin typeface="默陌信笺手写体" panose="02010800040101010101" pitchFamily="2" charset="-122"/>
                <a:ea typeface="默陌信笺手写体" panose="02010800040101010101" pitchFamily="2" charset="-122"/>
              </a:rPr>
              <a:t>大学美育</a:t>
            </a:r>
            <a:endParaRPr lang="zh-CN" sz="8000" b="1" dirty="0">
              <a:solidFill>
                <a:srgbClr val="B45100"/>
              </a:solidFill>
              <a:latin typeface="默陌信笺手写体" panose="02010800040101010101" pitchFamily="2" charset="-122"/>
              <a:ea typeface="默陌信笺手写体" panose="02010800040101010101" pitchFamily="2" charset="-122"/>
            </a:endParaRPr>
          </a:p>
        </p:txBody>
      </p:sp>
      <p:grpSp>
        <p:nvGrpSpPr>
          <p:cNvPr id="5" name="组合 4"/>
          <p:cNvGrpSpPr/>
          <p:nvPr/>
        </p:nvGrpSpPr>
        <p:grpSpPr>
          <a:xfrm>
            <a:off x="4302760" y="3792855"/>
            <a:ext cx="2775585" cy="530860"/>
            <a:chOff x="3763380" y="4963325"/>
            <a:chExt cx="2412832" cy="530737"/>
          </a:xfrm>
        </p:grpSpPr>
        <p:grpSp>
          <p:nvGrpSpPr>
            <p:cNvPr id="6" name="组合 5"/>
            <p:cNvGrpSpPr/>
            <p:nvPr/>
          </p:nvGrpSpPr>
          <p:grpSpPr>
            <a:xfrm>
              <a:off x="3763380" y="4963325"/>
              <a:ext cx="415498" cy="415498"/>
              <a:chOff x="3763380" y="4963325"/>
              <a:chExt cx="415498" cy="415498"/>
            </a:xfrm>
          </p:grpSpPr>
          <p:sp>
            <p:nvSpPr>
              <p:cNvPr id="10" name="椭圆 9"/>
              <p:cNvSpPr/>
              <p:nvPr/>
            </p:nvSpPr>
            <p:spPr>
              <a:xfrm>
                <a:off x="3763380" y="4963325"/>
                <a:ext cx="415498" cy="415498"/>
              </a:xfrm>
              <a:prstGeom prst="ellipse">
                <a:avLst/>
              </a:prstGeom>
              <a:solidFill>
                <a:srgbClr val="FABD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tx1">
                      <a:lumMod val="50000"/>
                      <a:lumOff val="50000"/>
                    </a:schemeClr>
                  </a:solidFill>
                </a:endParaRPr>
              </a:p>
            </p:txBody>
          </p:sp>
          <p:sp>
            <p:nvSpPr>
              <p:cNvPr id="12" name="personal-id-card-of-a-man_47848"/>
              <p:cNvSpPr>
                <a:spLocks noChangeAspect="1"/>
              </p:cNvSpPr>
              <p:nvPr/>
            </p:nvSpPr>
            <p:spPr bwMode="auto">
              <a:xfrm>
                <a:off x="3820356" y="5055135"/>
                <a:ext cx="303138" cy="231878"/>
              </a:xfrm>
              <a:custGeom>
                <a:avLst/>
                <a:gdLst>
                  <a:gd name="connsiteX0" fmla="*/ 361794 w 551492"/>
                  <a:gd name="connsiteY0" fmla="*/ 308363 h 421851"/>
                  <a:gd name="connsiteX1" fmla="*/ 530845 w 551492"/>
                  <a:gd name="connsiteY1" fmla="*/ 308363 h 421851"/>
                  <a:gd name="connsiteX2" fmla="*/ 551492 w 551492"/>
                  <a:gd name="connsiteY2" fmla="*/ 329044 h 421851"/>
                  <a:gd name="connsiteX3" fmla="*/ 551492 w 551492"/>
                  <a:gd name="connsiteY3" fmla="*/ 362650 h 421851"/>
                  <a:gd name="connsiteX4" fmla="*/ 530845 w 551492"/>
                  <a:gd name="connsiteY4" fmla="*/ 383331 h 421851"/>
                  <a:gd name="connsiteX5" fmla="*/ 378570 w 551492"/>
                  <a:gd name="connsiteY5" fmla="*/ 383331 h 421851"/>
                  <a:gd name="connsiteX6" fmla="*/ 378570 w 551492"/>
                  <a:gd name="connsiteY6" fmla="*/ 369113 h 421851"/>
                  <a:gd name="connsiteX7" fmla="*/ 361794 w 551492"/>
                  <a:gd name="connsiteY7" fmla="*/ 308363 h 421851"/>
                  <a:gd name="connsiteX8" fmla="*/ 313904 w 551492"/>
                  <a:gd name="connsiteY8" fmla="*/ 172924 h 421851"/>
                  <a:gd name="connsiteX9" fmla="*/ 530832 w 551492"/>
                  <a:gd name="connsiteY9" fmla="*/ 172924 h 421851"/>
                  <a:gd name="connsiteX10" fmla="*/ 551492 w 551492"/>
                  <a:gd name="connsiteY10" fmla="*/ 193548 h 421851"/>
                  <a:gd name="connsiteX11" fmla="*/ 551492 w 551492"/>
                  <a:gd name="connsiteY11" fmla="*/ 225772 h 421851"/>
                  <a:gd name="connsiteX12" fmla="*/ 530832 w 551492"/>
                  <a:gd name="connsiteY12" fmla="*/ 247685 h 421851"/>
                  <a:gd name="connsiteX13" fmla="*/ 271293 w 551492"/>
                  <a:gd name="connsiteY13" fmla="*/ 247685 h 421851"/>
                  <a:gd name="connsiteX14" fmla="*/ 271293 w 551492"/>
                  <a:gd name="connsiteY14" fmla="*/ 227061 h 421851"/>
                  <a:gd name="connsiteX15" fmla="*/ 272584 w 551492"/>
                  <a:gd name="connsiteY15" fmla="*/ 224483 h 421851"/>
                  <a:gd name="connsiteX16" fmla="*/ 313904 w 551492"/>
                  <a:gd name="connsiteY16" fmla="*/ 172924 h 421851"/>
                  <a:gd name="connsiteX17" fmla="*/ 281648 w 551492"/>
                  <a:gd name="connsiteY17" fmla="*/ 36241 h 421851"/>
                  <a:gd name="connsiteX18" fmla="*/ 530834 w 551492"/>
                  <a:gd name="connsiteY18" fmla="*/ 36241 h 421851"/>
                  <a:gd name="connsiteX19" fmla="*/ 551492 w 551492"/>
                  <a:gd name="connsiteY19" fmla="*/ 58154 h 421851"/>
                  <a:gd name="connsiteX20" fmla="*/ 551492 w 551492"/>
                  <a:gd name="connsiteY20" fmla="*/ 90378 h 421851"/>
                  <a:gd name="connsiteX21" fmla="*/ 530834 w 551492"/>
                  <a:gd name="connsiteY21" fmla="*/ 111002 h 421851"/>
                  <a:gd name="connsiteX22" fmla="*/ 308761 w 551492"/>
                  <a:gd name="connsiteY22" fmla="*/ 111002 h 421851"/>
                  <a:gd name="connsiteX23" fmla="*/ 295850 w 551492"/>
                  <a:gd name="connsiteY23" fmla="*/ 96823 h 421851"/>
                  <a:gd name="connsiteX24" fmla="*/ 281648 w 551492"/>
                  <a:gd name="connsiteY24" fmla="*/ 36241 h 421851"/>
                  <a:gd name="connsiteX25" fmla="*/ 176987 w 551492"/>
                  <a:gd name="connsiteY25" fmla="*/ 0 h 421851"/>
                  <a:gd name="connsiteX26" fmla="*/ 271294 w 551492"/>
                  <a:gd name="connsiteY26" fmla="*/ 117396 h 421851"/>
                  <a:gd name="connsiteX27" fmla="*/ 276461 w 551492"/>
                  <a:gd name="connsiteY27" fmla="*/ 117396 h 421851"/>
                  <a:gd name="connsiteX28" fmla="*/ 290672 w 551492"/>
                  <a:gd name="connsiteY28" fmla="*/ 152228 h 421851"/>
                  <a:gd name="connsiteX29" fmla="*/ 262251 w 551492"/>
                  <a:gd name="connsiteY29" fmla="*/ 199960 h 421851"/>
                  <a:gd name="connsiteX30" fmla="*/ 257083 w 551492"/>
                  <a:gd name="connsiteY30" fmla="*/ 197380 h 421851"/>
                  <a:gd name="connsiteX31" fmla="*/ 224786 w 551492"/>
                  <a:gd name="connsiteY31" fmla="*/ 247692 h 421851"/>
                  <a:gd name="connsiteX32" fmla="*/ 219619 w 551492"/>
                  <a:gd name="connsiteY32" fmla="*/ 259303 h 421851"/>
                  <a:gd name="connsiteX33" fmla="*/ 241581 w 551492"/>
                  <a:gd name="connsiteY33" fmla="*/ 279944 h 421851"/>
                  <a:gd name="connsiteX34" fmla="*/ 263543 w 551492"/>
                  <a:gd name="connsiteY34" fmla="*/ 279944 h 421851"/>
                  <a:gd name="connsiteX35" fmla="*/ 352682 w 551492"/>
                  <a:gd name="connsiteY35" fmla="*/ 368958 h 421851"/>
                  <a:gd name="connsiteX36" fmla="*/ 352682 w 551492"/>
                  <a:gd name="connsiteY36" fmla="*/ 393470 h 421851"/>
                  <a:gd name="connsiteX37" fmla="*/ 325553 w 551492"/>
                  <a:gd name="connsiteY37" fmla="*/ 421851 h 421851"/>
                  <a:gd name="connsiteX38" fmla="*/ 28421 w 551492"/>
                  <a:gd name="connsiteY38" fmla="*/ 421851 h 421851"/>
                  <a:gd name="connsiteX39" fmla="*/ 0 w 551492"/>
                  <a:gd name="connsiteY39" fmla="*/ 393470 h 421851"/>
                  <a:gd name="connsiteX40" fmla="*/ 0 w 551492"/>
                  <a:gd name="connsiteY40" fmla="*/ 368958 h 421851"/>
                  <a:gd name="connsiteX41" fmla="*/ 89139 w 551492"/>
                  <a:gd name="connsiteY41" fmla="*/ 279944 h 421851"/>
                  <a:gd name="connsiteX42" fmla="*/ 112393 w 551492"/>
                  <a:gd name="connsiteY42" fmla="*/ 279944 h 421851"/>
                  <a:gd name="connsiteX43" fmla="*/ 133063 w 551492"/>
                  <a:gd name="connsiteY43" fmla="*/ 259303 h 421851"/>
                  <a:gd name="connsiteX44" fmla="*/ 127896 w 551492"/>
                  <a:gd name="connsiteY44" fmla="*/ 247692 h 421851"/>
                  <a:gd name="connsiteX45" fmla="*/ 95599 w 551492"/>
                  <a:gd name="connsiteY45" fmla="*/ 198670 h 421851"/>
                  <a:gd name="connsiteX46" fmla="*/ 91723 w 551492"/>
                  <a:gd name="connsiteY46" fmla="*/ 199960 h 421851"/>
                  <a:gd name="connsiteX47" fmla="*/ 63302 w 551492"/>
                  <a:gd name="connsiteY47" fmla="*/ 152228 h 421851"/>
                  <a:gd name="connsiteX48" fmla="*/ 78804 w 551492"/>
                  <a:gd name="connsiteY48" fmla="*/ 117396 h 421851"/>
                  <a:gd name="connsiteX49" fmla="*/ 81388 w 551492"/>
                  <a:gd name="connsiteY49" fmla="*/ 117396 h 421851"/>
                  <a:gd name="connsiteX50" fmla="*/ 176987 w 551492"/>
                  <a:gd name="connsiteY50" fmla="*/ 0 h 421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551492" h="421851">
                    <a:moveTo>
                      <a:pt x="361794" y="308363"/>
                    </a:moveTo>
                    <a:lnTo>
                      <a:pt x="530845" y="308363"/>
                    </a:lnTo>
                    <a:cubicBezTo>
                      <a:pt x="541168" y="308363"/>
                      <a:pt x="551492" y="317411"/>
                      <a:pt x="551492" y="329044"/>
                    </a:cubicBezTo>
                    <a:lnTo>
                      <a:pt x="551492" y="362650"/>
                    </a:lnTo>
                    <a:cubicBezTo>
                      <a:pt x="551492" y="374283"/>
                      <a:pt x="541168" y="383331"/>
                      <a:pt x="530845" y="383331"/>
                    </a:cubicBezTo>
                    <a:lnTo>
                      <a:pt x="378570" y="383331"/>
                    </a:lnTo>
                    <a:lnTo>
                      <a:pt x="378570" y="369113"/>
                    </a:lnTo>
                    <a:cubicBezTo>
                      <a:pt x="378570" y="347140"/>
                      <a:pt x="372118" y="326459"/>
                      <a:pt x="361794" y="308363"/>
                    </a:cubicBezTo>
                    <a:close/>
                    <a:moveTo>
                      <a:pt x="313904" y="172924"/>
                    </a:moveTo>
                    <a:lnTo>
                      <a:pt x="530832" y="172924"/>
                    </a:lnTo>
                    <a:cubicBezTo>
                      <a:pt x="541162" y="172924"/>
                      <a:pt x="551492" y="181947"/>
                      <a:pt x="551492" y="193548"/>
                    </a:cubicBezTo>
                    <a:lnTo>
                      <a:pt x="551492" y="225772"/>
                    </a:lnTo>
                    <a:cubicBezTo>
                      <a:pt x="551492" y="237373"/>
                      <a:pt x="541162" y="247685"/>
                      <a:pt x="530832" y="247685"/>
                    </a:cubicBezTo>
                    <a:lnTo>
                      <a:pt x="271293" y="247685"/>
                    </a:lnTo>
                    <a:lnTo>
                      <a:pt x="271293" y="227061"/>
                    </a:lnTo>
                    <a:cubicBezTo>
                      <a:pt x="271293" y="225772"/>
                      <a:pt x="272584" y="225772"/>
                      <a:pt x="272584" y="224483"/>
                    </a:cubicBezTo>
                    <a:cubicBezTo>
                      <a:pt x="293244" y="218038"/>
                      <a:pt x="307448" y="194837"/>
                      <a:pt x="313904" y="172924"/>
                    </a:cubicBezTo>
                    <a:close/>
                    <a:moveTo>
                      <a:pt x="281648" y="36241"/>
                    </a:moveTo>
                    <a:lnTo>
                      <a:pt x="530834" y="36241"/>
                    </a:lnTo>
                    <a:cubicBezTo>
                      <a:pt x="541163" y="36241"/>
                      <a:pt x="551492" y="46553"/>
                      <a:pt x="551492" y="58154"/>
                    </a:cubicBezTo>
                    <a:lnTo>
                      <a:pt x="551492" y="90378"/>
                    </a:lnTo>
                    <a:cubicBezTo>
                      <a:pt x="551492" y="101979"/>
                      <a:pt x="541163" y="111002"/>
                      <a:pt x="530834" y="111002"/>
                    </a:cubicBezTo>
                    <a:lnTo>
                      <a:pt x="308761" y="111002"/>
                    </a:lnTo>
                    <a:cubicBezTo>
                      <a:pt x="304888" y="104557"/>
                      <a:pt x="301015" y="99401"/>
                      <a:pt x="295850" y="96823"/>
                    </a:cubicBezTo>
                    <a:cubicBezTo>
                      <a:pt x="293268" y="72333"/>
                      <a:pt x="288104" y="52998"/>
                      <a:pt x="281648" y="36241"/>
                    </a:cubicBezTo>
                    <a:close/>
                    <a:moveTo>
                      <a:pt x="176987" y="0"/>
                    </a:moveTo>
                    <a:cubicBezTo>
                      <a:pt x="257083" y="0"/>
                      <a:pt x="270002" y="64503"/>
                      <a:pt x="271294" y="117396"/>
                    </a:cubicBezTo>
                    <a:cubicBezTo>
                      <a:pt x="272586" y="117396"/>
                      <a:pt x="273878" y="117396"/>
                      <a:pt x="276461" y="117396"/>
                    </a:cubicBezTo>
                    <a:cubicBezTo>
                      <a:pt x="289380" y="117396"/>
                      <a:pt x="290672" y="132877"/>
                      <a:pt x="290672" y="152228"/>
                    </a:cubicBezTo>
                    <a:cubicBezTo>
                      <a:pt x="290672" y="171579"/>
                      <a:pt x="275169" y="199960"/>
                      <a:pt x="262251" y="199960"/>
                    </a:cubicBezTo>
                    <a:cubicBezTo>
                      <a:pt x="260959" y="199960"/>
                      <a:pt x="258375" y="198670"/>
                      <a:pt x="257083" y="197380"/>
                    </a:cubicBezTo>
                    <a:cubicBezTo>
                      <a:pt x="249332" y="216731"/>
                      <a:pt x="237705" y="233502"/>
                      <a:pt x="224786" y="247692"/>
                    </a:cubicBezTo>
                    <a:cubicBezTo>
                      <a:pt x="220911" y="250272"/>
                      <a:pt x="219619" y="254143"/>
                      <a:pt x="219619" y="259303"/>
                    </a:cubicBezTo>
                    <a:cubicBezTo>
                      <a:pt x="219619" y="270913"/>
                      <a:pt x="228662" y="279944"/>
                      <a:pt x="241581" y="279944"/>
                    </a:cubicBezTo>
                    <a:lnTo>
                      <a:pt x="263543" y="279944"/>
                    </a:lnTo>
                    <a:cubicBezTo>
                      <a:pt x="312634" y="279944"/>
                      <a:pt x="352682" y="319936"/>
                      <a:pt x="352682" y="368958"/>
                    </a:cubicBezTo>
                    <a:lnTo>
                      <a:pt x="352682" y="393470"/>
                    </a:lnTo>
                    <a:cubicBezTo>
                      <a:pt x="352682" y="408950"/>
                      <a:pt x="341055" y="421851"/>
                      <a:pt x="325553" y="421851"/>
                    </a:cubicBezTo>
                    <a:lnTo>
                      <a:pt x="28421" y="421851"/>
                    </a:lnTo>
                    <a:cubicBezTo>
                      <a:pt x="12919" y="421851"/>
                      <a:pt x="0" y="408950"/>
                      <a:pt x="0" y="393470"/>
                    </a:cubicBezTo>
                    <a:lnTo>
                      <a:pt x="0" y="368958"/>
                    </a:lnTo>
                    <a:cubicBezTo>
                      <a:pt x="0" y="319936"/>
                      <a:pt x="40048" y="279944"/>
                      <a:pt x="89139" y="279944"/>
                    </a:cubicBezTo>
                    <a:lnTo>
                      <a:pt x="112393" y="279944"/>
                    </a:lnTo>
                    <a:cubicBezTo>
                      <a:pt x="124020" y="279944"/>
                      <a:pt x="133063" y="270913"/>
                      <a:pt x="133063" y="259303"/>
                    </a:cubicBezTo>
                    <a:cubicBezTo>
                      <a:pt x="133063" y="254143"/>
                      <a:pt x="131771" y="250272"/>
                      <a:pt x="127896" y="247692"/>
                    </a:cubicBezTo>
                    <a:cubicBezTo>
                      <a:pt x="114977" y="234792"/>
                      <a:pt x="104642" y="216731"/>
                      <a:pt x="95599" y="198670"/>
                    </a:cubicBezTo>
                    <a:cubicBezTo>
                      <a:pt x="94307" y="199960"/>
                      <a:pt x="93015" y="199960"/>
                      <a:pt x="91723" y="199960"/>
                    </a:cubicBezTo>
                    <a:cubicBezTo>
                      <a:pt x="78804" y="199960"/>
                      <a:pt x="63302" y="171579"/>
                      <a:pt x="63302" y="152228"/>
                    </a:cubicBezTo>
                    <a:cubicBezTo>
                      <a:pt x="63302" y="132877"/>
                      <a:pt x="65886" y="117396"/>
                      <a:pt x="78804" y="117396"/>
                    </a:cubicBezTo>
                    <a:cubicBezTo>
                      <a:pt x="80096" y="117396"/>
                      <a:pt x="80096" y="117396"/>
                      <a:pt x="81388" y="117396"/>
                    </a:cubicBezTo>
                    <a:cubicBezTo>
                      <a:pt x="82680" y="64503"/>
                      <a:pt x="93015" y="0"/>
                      <a:pt x="176987" y="0"/>
                    </a:cubicBezTo>
                    <a:close/>
                  </a:path>
                </a:pathLst>
              </a:custGeom>
              <a:solidFill>
                <a:schemeClr val="bg1"/>
              </a:solidFill>
              <a:ln>
                <a:noFill/>
              </a:ln>
            </p:spPr>
          </p:sp>
        </p:grpSp>
        <p:sp>
          <p:nvSpPr>
            <p:cNvPr id="8" name="文本框 7"/>
            <p:cNvSpPr txBox="1"/>
            <p:nvPr/>
          </p:nvSpPr>
          <p:spPr>
            <a:xfrm>
              <a:off x="4309317" y="4972213"/>
              <a:ext cx="1866895" cy="521849"/>
            </a:xfrm>
            <a:prstGeom prst="rect">
              <a:avLst/>
            </a:prstGeom>
            <a:noFill/>
          </p:spPr>
          <p:txBody>
            <a:bodyPr wrap="square" rtlCol="0">
              <a:spAutoFit/>
            </a:bodyPr>
            <a:lstStyle/>
            <a:p>
              <a:pPr algn="dist"/>
              <a:r>
                <a:rPr lang="zh-CN" sz="2800" dirty="0">
                  <a:solidFill>
                    <a:schemeClr val="tx1">
                      <a:lumMod val="50000"/>
                      <a:lumOff val="50000"/>
                    </a:schemeClr>
                  </a:solidFill>
                  <a:latin typeface="黑体" panose="02010609060101010101" charset="-122"/>
                  <a:ea typeface="黑体" panose="02010609060101010101" charset="-122"/>
                </a:rPr>
                <a:t>北京出版社</a:t>
              </a:r>
              <a:endParaRPr lang="zh-CN" sz="2800" dirty="0">
                <a:solidFill>
                  <a:schemeClr val="tx1">
                    <a:lumMod val="50000"/>
                    <a:lumOff val="50000"/>
                  </a:schemeClr>
                </a:solidFill>
                <a:latin typeface="黑体" panose="02010609060101010101" charset="-122"/>
                <a:ea typeface="黑体" panose="02010609060101010101" charset="-122"/>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127635" y="-182245"/>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01307" y="300990"/>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美学理论和技能</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21" name="矩形 20"/>
          <p:cNvSpPr/>
          <p:nvPr/>
        </p:nvSpPr>
        <p:spPr>
          <a:xfrm>
            <a:off x="1009650" y="1312545"/>
            <a:ext cx="4970145" cy="337185"/>
          </a:xfrm>
          <a:prstGeom prst="rect">
            <a:avLst/>
          </a:prstGeom>
          <a:effectLst/>
        </p:spPr>
        <p:txBody>
          <a:bodyPr wrap="square">
            <a:spAutoFit/>
          </a:bodyPr>
          <a:lstStyle/>
          <a:p>
            <a:pPr algn="l"/>
            <a:r>
              <a:rPr lang="zh-CN" altLang="en-US" sz="1600" b="1" dirty="0">
                <a:solidFill>
                  <a:schemeClr val="tx1">
                    <a:lumMod val="75000"/>
                    <a:lumOff val="25000"/>
                  </a:schemeClr>
                </a:solidFill>
                <a:latin typeface="Bahnschrift SemiLight" panose="020B0502040204020203" pitchFamily="34" charset="0"/>
              </a:rPr>
              <a:t>二、审美的情感体验阶段</a:t>
            </a:r>
            <a:endParaRPr lang="zh-CN" altLang="en-US" sz="1600" dirty="0">
              <a:solidFill>
                <a:schemeClr val="tx1">
                  <a:lumMod val="75000"/>
                  <a:lumOff val="25000"/>
                </a:schemeClr>
              </a:solidFill>
              <a:latin typeface="Bahnschrift SemiLight" panose="020B0502040204020203" pitchFamily="34" charset="0"/>
            </a:endParaRPr>
          </a:p>
        </p:txBody>
      </p:sp>
      <p:sp>
        <p:nvSpPr>
          <p:cNvPr id="3" name="文本框 2"/>
          <p:cNvSpPr txBox="1"/>
          <p:nvPr/>
        </p:nvSpPr>
        <p:spPr>
          <a:xfrm>
            <a:off x="1459865" y="836930"/>
            <a:ext cx="3142615" cy="337185"/>
          </a:xfrm>
          <a:prstGeom prst="rect">
            <a:avLst/>
          </a:prstGeom>
          <a:noFill/>
        </p:spPr>
        <p:txBody>
          <a:bodyPr wrap="square" rtlCol="0">
            <a:spAutoFit/>
          </a:bodyPr>
          <a:p>
            <a:r>
              <a:rPr lang="zh-CN" altLang="en-US" sz="1600">
                <a:solidFill>
                  <a:schemeClr val="accent2">
                    <a:lumMod val="75000"/>
                  </a:schemeClr>
                </a:solidFill>
              </a:rPr>
              <a:t>审美的直觉反应和情感体验</a:t>
            </a:r>
            <a:endParaRPr lang="zh-CN" altLang="en-US" sz="1600">
              <a:solidFill>
                <a:schemeClr val="accent2">
                  <a:lumMod val="75000"/>
                </a:schemeClr>
              </a:solidFill>
            </a:endParaRPr>
          </a:p>
        </p:txBody>
      </p:sp>
      <p:sp>
        <p:nvSpPr>
          <p:cNvPr id="5" name="圆角右箭头 4"/>
          <p:cNvSpPr/>
          <p:nvPr>
            <p:custDataLst>
              <p:tags r:id="rId2"/>
            </p:custDataLst>
          </p:nvPr>
        </p:nvSpPr>
        <p:spPr bwMode="auto">
          <a:xfrm rot="5400000">
            <a:off x="5108369" y="2279960"/>
            <a:ext cx="1850879" cy="1221005"/>
          </a:xfrm>
          <a:prstGeom prst="bentArrow">
            <a:avLst>
              <a:gd name="adj1" fmla="val 51385"/>
              <a:gd name="adj2" fmla="val 44445"/>
              <a:gd name="adj3" fmla="val 44585"/>
              <a:gd name="adj4" fmla="val 67108"/>
            </a:avLst>
          </a:prstGeom>
          <a:solidFill>
            <a:srgbClr val="1F74AD"/>
          </a:solidFill>
          <a:ln w="9525">
            <a:noFill/>
            <a:round/>
          </a:ln>
        </p:spPr>
        <p:txBody>
          <a:bodyPr anchor="ctr"/>
          <a:p>
            <a:pPr algn="ctr">
              <a:lnSpc>
                <a:spcPct val="130000"/>
              </a:lnSpc>
            </a:pPr>
            <a:endParaRPr>
              <a:latin typeface="黑体" panose="02010609060101010101" charset="-122"/>
              <a:ea typeface="黑体" panose="02010609060101010101" charset="-122"/>
            </a:endParaRPr>
          </a:p>
        </p:txBody>
      </p:sp>
      <p:sp>
        <p:nvSpPr>
          <p:cNvPr id="9" name="圆角矩形 8"/>
          <p:cNvSpPr/>
          <p:nvPr>
            <p:custDataLst>
              <p:tags r:id="rId3"/>
            </p:custDataLst>
          </p:nvPr>
        </p:nvSpPr>
        <p:spPr bwMode="auto">
          <a:xfrm>
            <a:off x="4621059" y="1868047"/>
            <a:ext cx="802249" cy="802248"/>
          </a:xfrm>
          <a:prstGeom prst="roundRect">
            <a:avLst/>
          </a:prstGeom>
          <a:solidFill>
            <a:srgbClr val="1F74AD"/>
          </a:solidFill>
          <a:ln w="57150">
            <a:solidFill>
              <a:sysClr val="window" lastClr="FFFFFF"/>
            </a:solidFill>
            <a:round/>
          </a:ln>
        </p:spPr>
        <p:txBody>
          <a:bodyPr vert="horz" wrap="none" lIns="91440" tIns="45720" rIns="91440" bIns="45720" anchor="ctr" anchorCtr="1" compatLnSpc="1">
            <a:normAutofit/>
          </a:bodyPr>
          <a:p>
            <a:pPr algn="ctr">
              <a:lnSpc>
                <a:spcPct val="130000"/>
              </a:lnSpc>
            </a:pPr>
            <a:r>
              <a:rPr lang="en-US" sz="2800" dirty="0">
                <a:solidFill>
                  <a:sysClr val="window" lastClr="FFFFFF"/>
                </a:solidFill>
                <a:latin typeface="黑体" panose="02010609060101010101" charset="-122"/>
                <a:ea typeface="黑体" panose="02010609060101010101" charset="-122"/>
              </a:rPr>
              <a:t>06</a:t>
            </a:r>
            <a:endParaRPr lang="en-US" sz="2800" dirty="0">
              <a:solidFill>
                <a:sysClr val="window" lastClr="FFFFFF"/>
              </a:solidFill>
              <a:latin typeface="黑体" panose="02010609060101010101" charset="-122"/>
              <a:ea typeface="黑体" panose="02010609060101010101" charset="-122"/>
            </a:endParaRPr>
          </a:p>
        </p:txBody>
      </p:sp>
      <p:sp>
        <p:nvSpPr>
          <p:cNvPr id="10" name="圆角右箭头 9"/>
          <p:cNvSpPr/>
          <p:nvPr>
            <p:custDataLst>
              <p:tags r:id="rId4"/>
            </p:custDataLst>
          </p:nvPr>
        </p:nvSpPr>
        <p:spPr bwMode="auto">
          <a:xfrm rot="10800000">
            <a:off x="6122203" y="3158242"/>
            <a:ext cx="1850879" cy="1221005"/>
          </a:xfrm>
          <a:prstGeom prst="bentArrow">
            <a:avLst>
              <a:gd name="adj1" fmla="val 51385"/>
              <a:gd name="adj2" fmla="val 44445"/>
              <a:gd name="adj3" fmla="val 44585"/>
              <a:gd name="adj4" fmla="val 67108"/>
            </a:avLst>
          </a:prstGeom>
          <a:solidFill>
            <a:srgbClr val="3498DB"/>
          </a:solidFill>
          <a:ln w="9525">
            <a:noFill/>
            <a:round/>
          </a:ln>
        </p:spPr>
        <p:txBody>
          <a:bodyPr anchor="ctr"/>
          <a:p>
            <a:pPr algn="ctr">
              <a:lnSpc>
                <a:spcPct val="130000"/>
              </a:lnSpc>
            </a:pPr>
            <a:endParaRPr>
              <a:latin typeface="黑体" panose="02010609060101010101" charset="-122"/>
              <a:ea typeface="黑体" panose="02010609060101010101" charset="-122"/>
            </a:endParaRPr>
          </a:p>
        </p:txBody>
      </p:sp>
      <p:sp>
        <p:nvSpPr>
          <p:cNvPr id="11" name="圆角矩形 10"/>
          <p:cNvSpPr/>
          <p:nvPr>
            <p:custDataLst>
              <p:tags r:id="rId5"/>
            </p:custDataLst>
          </p:nvPr>
        </p:nvSpPr>
        <p:spPr bwMode="auto">
          <a:xfrm>
            <a:off x="7267808" y="2355995"/>
            <a:ext cx="802249" cy="802248"/>
          </a:xfrm>
          <a:prstGeom prst="roundRect">
            <a:avLst/>
          </a:prstGeom>
          <a:solidFill>
            <a:srgbClr val="3498DB"/>
          </a:solidFill>
          <a:ln w="57150">
            <a:solidFill>
              <a:sysClr val="window" lastClr="FFFFFF"/>
            </a:solidFill>
            <a:round/>
          </a:ln>
        </p:spPr>
        <p:txBody>
          <a:bodyPr vert="horz" wrap="none" lIns="91440" tIns="45720" rIns="91440" bIns="45720" anchor="ctr" anchorCtr="1" compatLnSpc="1">
            <a:normAutofit/>
          </a:bodyPr>
          <a:p>
            <a:pPr algn="ctr">
              <a:lnSpc>
                <a:spcPct val="130000"/>
              </a:lnSpc>
            </a:pPr>
            <a:r>
              <a:rPr lang="en-US" sz="2800">
                <a:solidFill>
                  <a:sysClr val="window" lastClr="FFFFFF"/>
                </a:solidFill>
                <a:latin typeface="黑体" panose="02010609060101010101" charset="-122"/>
                <a:ea typeface="黑体" panose="02010609060101010101" charset="-122"/>
              </a:rPr>
              <a:t>07</a:t>
            </a:r>
            <a:endParaRPr lang="en-US" sz="2800">
              <a:solidFill>
                <a:sysClr val="window" lastClr="FFFFFF"/>
              </a:solidFill>
              <a:latin typeface="黑体" panose="02010609060101010101" charset="-122"/>
              <a:ea typeface="黑体" panose="02010609060101010101" charset="-122"/>
            </a:endParaRPr>
          </a:p>
        </p:txBody>
      </p:sp>
      <p:sp>
        <p:nvSpPr>
          <p:cNvPr id="12" name="圆角右箭头 11"/>
          <p:cNvSpPr/>
          <p:nvPr>
            <p:custDataLst>
              <p:tags r:id="rId6"/>
            </p:custDataLst>
          </p:nvPr>
        </p:nvSpPr>
        <p:spPr bwMode="auto">
          <a:xfrm rot="5400000" flipH="1" flipV="1">
            <a:off x="5250532" y="4167510"/>
            <a:ext cx="1850879" cy="1221005"/>
          </a:xfrm>
          <a:prstGeom prst="bentArrow">
            <a:avLst>
              <a:gd name="adj1" fmla="val 51385"/>
              <a:gd name="adj2" fmla="val 44445"/>
              <a:gd name="adj3" fmla="val 44585"/>
              <a:gd name="adj4" fmla="val 67108"/>
            </a:avLst>
          </a:prstGeom>
          <a:solidFill>
            <a:srgbClr val="1AA3AA"/>
          </a:solidFill>
          <a:ln w="9525">
            <a:noFill/>
            <a:round/>
          </a:ln>
        </p:spPr>
        <p:txBody>
          <a:bodyPr anchor="ctr"/>
          <a:p>
            <a:pPr algn="ctr">
              <a:lnSpc>
                <a:spcPct val="130000"/>
              </a:lnSpc>
            </a:pPr>
            <a:endParaRPr>
              <a:latin typeface="黑体" panose="02010609060101010101" charset="-122"/>
              <a:ea typeface="黑体" panose="02010609060101010101" charset="-122"/>
            </a:endParaRPr>
          </a:p>
        </p:txBody>
      </p:sp>
      <p:sp>
        <p:nvSpPr>
          <p:cNvPr id="13" name="圆角矩形 12"/>
          <p:cNvSpPr/>
          <p:nvPr>
            <p:custDataLst>
              <p:tags r:id="rId7"/>
            </p:custDataLst>
          </p:nvPr>
        </p:nvSpPr>
        <p:spPr bwMode="auto">
          <a:xfrm flipH="1">
            <a:off x="6786473" y="4998179"/>
            <a:ext cx="802249" cy="802248"/>
          </a:xfrm>
          <a:prstGeom prst="roundRect">
            <a:avLst/>
          </a:prstGeom>
          <a:solidFill>
            <a:srgbClr val="1AA3AA"/>
          </a:solidFill>
          <a:ln w="57150">
            <a:solidFill>
              <a:sysClr val="window" lastClr="FFFFFF"/>
            </a:solidFill>
            <a:round/>
          </a:ln>
        </p:spPr>
        <p:txBody>
          <a:bodyPr vert="horz" wrap="none" lIns="91440" tIns="45720" rIns="91440" bIns="45720" anchor="ctr" anchorCtr="1" compatLnSpc="1">
            <a:normAutofit/>
          </a:bodyPr>
          <a:p>
            <a:pPr algn="ctr">
              <a:lnSpc>
                <a:spcPct val="130000"/>
              </a:lnSpc>
            </a:pPr>
            <a:r>
              <a:rPr lang="en-US" sz="2800">
                <a:solidFill>
                  <a:sysClr val="window" lastClr="FFFFFF"/>
                </a:solidFill>
                <a:latin typeface="黑体" panose="02010609060101010101" charset="-122"/>
                <a:ea typeface="黑体" panose="02010609060101010101" charset="-122"/>
              </a:rPr>
              <a:t>09</a:t>
            </a:r>
            <a:endParaRPr lang="en-US" sz="2800">
              <a:solidFill>
                <a:sysClr val="window" lastClr="FFFFFF"/>
              </a:solidFill>
              <a:latin typeface="黑体" panose="02010609060101010101" charset="-122"/>
              <a:ea typeface="黑体" panose="02010609060101010101" charset="-122"/>
            </a:endParaRPr>
          </a:p>
        </p:txBody>
      </p:sp>
      <p:sp>
        <p:nvSpPr>
          <p:cNvPr id="15" name="圆角右箭头 14"/>
          <p:cNvSpPr/>
          <p:nvPr>
            <p:custDataLst>
              <p:tags r:id="rId8"/>
            </p:custDataLst>
          </p:nvPr>
        </p:nvSpPr>
        <p:spPr bwMode="auto">
          <a:xfrm rot="10800000" flipH="1" flipV="1">
            <a:off x="4236700" y="3289230"/>
            <a:ext cx="1850879" cy="1221005"/>
          </a:xfrm>
          <a:prstGeom prst="bentArrow">
            <a:avLst>
              <a:gd name="adj1" fmla="val 51385"/>
              <a:gd name="adj2" fmla="val 44445"/>
              <a:gd name="adj3" fmla="val 44585"/>
              <a:gd name="adj4" fmla="val 67108"/>
            </a:avLst>
          </a:prstGeom>
          <a:solidFill>
            <a:srgbClr val="69A35B"/>
          </a:solidFill>
          <a:ln w="9525">
            <a:noFill/>
            <a:round/>
          </a:ln>
        </p:spPr>
        <p:txBody>
          <a:bodyPr anchor="ctr"/>
          <a:p>
            <a:pPr algn="ctr">
              <a:lnSpc>
                <a:spcPct val="130000"/>
              </a:lnSpc>
            </a:pPr>
            <a:endParaRPr>
              <a:latin typeface="黑体" panose="02010609060101010101" charset="-122"/>
              <a:ea typeface="黑体" panose="02010609060101010101" charset="-122"/>
            </a:endParaRPr>
          </a:p>
        </p:txBody>
      </p:sp>
      <p:sp>
        <p:nvSpPr>
          <p:cNvPr id="16" name="圆角矩形 15"/>
          <p:cNvSpPr/>
          <p:nvPr>
            <p:custDataLst>
              <p:tags r:id="rId9"/>
            </p:custDataLst>
          </p:nvPr>
        </p:nvSpPr>
        <p:spPr bwMode="auto">
          <a:xfrm flipH="1">
            <a:off x="4139723" y="4510232"/>
            <a:ext cx="802249" cy="802248"/>
          </a:xfrm>
          <a:prstGeom prst="roundRect">
            <a:avLst/>
          </a:prstGeom>
          <a:solidFill>
            <a:srgbClr val="69A35B"/>
          </a:solidFill>
          <a:ln w="57150">
            <a:solidFill>
              <a:sysClr val="window" lastClr="FFFFFF"/>
            </a:solidFill>
            <a:round/>
          </a:ln>
        </p:spPr>
        <p:txBody>
          <a:bodyPr vert="horz" wrap="none" lIns="91440" tIns="45720" rIns="91440" bIns="45720" anchor="ctr" anchorCtr="1" compatLnSpc="1">
            <a:normAutofit/>
          </a:bodyPr>
          <a:p>
            <a:pPr algn="ctr">
              <a:lnSpc>
                <a:spcPct val="130000"/>
              </a:lnSpc>
            </a:pPr>
            <a:r>
              <a:rPr lang="en-US" sz="2800" dirty="0">
                <a:solidFill>
                  <a:sysClr val="window" lastClr="FFFFFF"/>
                </a:solidFill>
                <a:latin typeface="黑体" panose="02010609060101010101" charset="-122"/>
                <a:ea typeface="黑体" panose="02010609060101010101" charset="-122"/>
              </a:rPr>
              <a:t>08</a:t>
            </a:r>
            <a:endParaRPr lang="en-US" sz="2800" dirty="0">
              <a:solidFill>
                <a:sysClr val="window" lastClr="FFFFFF"/>
              </a:solidFill>
              <a:latin typeface="黑体" panose="02010609060101010101" charset="-122"/>
              <a:ea typeface="黑体" panose="02010609060101010101" charset="-122"/>
            </a:endParaRPr>
          </a:p>
        </p:txBody>
      </p:sp>
      <p:sp>
        <p:nvSpPr>
          <p:cNvPr id="17" name="文本框 16"/>
          <p:cNvSpPr txBox="1"/>
          <p:nvPr>
            <p:custDataLst>
              <p:tags r:id="rId10"/>
            </p:custDataLst>
          </p:nvPr>
        </p:nvSpPr>
        <p:spPr bwMode="auto">
          <a:xfrm>
            <a:off x="8365490" y="2355850"/>
            <a:ext cx="2515235" cy="678815"/>
          </a:xfrm>
          <a:prstGeom prst="rect">
            <a:avLst/>
          </a:prstGeom>
          <a:noFill/>
        </p:spPr>
        <p:txBody>
          <a:bodyPr wrap="square" lIns="90000" tIns="46800" rIns="90000" bIns="0" anchor="b" anchorCtr="0"/>
          <a:p>
            <a:pPr algn="l" latinLnBrk="0">
              <a:lnSpc>
                <a:spcPct val="120000"/>
              </a:lnSpc>
            </a:pPr>
            <a:r>
              <a:rPr lang="zh-CN" altLang="en-US" sz="1600" b="1" spc="300">
                <a:solidFill>
                  <a:srgbClr val="3498DB"/>
                </a:solidFill>
                <a:effectLst/>
                <a:latin typeface="黑体" panose="02010609060101010101" charset="-122"/>
                <a:ea typeface="黑体" panose="02010609060101010101" charset="-122"/>
                <a:cs typeface="+mn-ea"/>
              </a:rPr>
              <a:t>根据价值作用时期的不同分类</a:t>
            </a:r>
            <a:endParaRPr lang="zh-CN" altLang="en-US" sz="1600" b="1" spc="300">
              <a:solidFill>
                <a:srgbClr val="3498DB"/>
              </a:solidFill>
              <a:effectLst/>
              <a:latin typeface="黑体" panose="02010609060101010101" charset="-122"/>
              <a:ea typeface="黑体" panose="02010609060101010101" charset="-122"/>
              <a:cs typeface="+mn-ea"/>
            </a:endParaRPr>
          </a:p>
        </p:txBody>
      </p:sp>
      <p:sp>
        <p:nvSpPr>
          <p:cNvPr id="19" name="文本框 18"/>
          <p:cNvSpPr txBox="1"/>
          <p:nvPr>
            <p:custDataLst>
              <p:tags r:id="rId11"/>
            </p:custDataLst>
          </p:nvPr>
        </p:nvSpPr>
        <p:spPr bwMode="auto">
          <a:xfrm>
            <a:off x="1367155" y="4539615"/>
            <a:ext cx="2515235" cy="669290"/>
          </a:xfrm>
          <a:prstGeom prst="rect">
            <a:avLst/>
          </a:prstGeom>
          <a:noFill/>
        </p:spPr>
        <p:txBody>
          <a:bodyPr wrap="square" lIns="90000" tIns="46800" rIns="90000" bIns="0" anchor="b" anchorCtr="0"/>
          <a:p>
            <a:pPr algn="l" latinLnBrk="0">
              <a:lnSpc>
                <a:spcPct val="120000"/>
              </a:lnSpc>
            </a:pPr>
            <a:r>
              <a:rPr lang="zh-CN" altLang="en-US" sz="1600" b="1" spc="300">
                <a:solidFill>
                  <a:srgbClr val="69A35B"/>
                </a:solidFill>
                <a:effectLst/>
                <a:latin typeface="黑体" panose="02010609060101010101" charset="-122"/>
                <a:ea typeface="黑体" panose="02010609060101010101" charset="-122"/>
                <a:cs typeface="+mn-ea"/>
              </a:rPr>
              <a:t>根据价值动态变化的特点分类</a:t>
            </a:r>
            <a:endParaRPr lang="zh-CN" altLang="en-US" sz="1600" b="1" spc="300">
              <a:solidFill>
                <a:srgbClr val="69A35B"/>
              </a:solidFill>
              <a:effectLst/>
              <a:latin typeface="黑体" panose="02010609060101010101" charset="-122"/>
              <a:ea typeface="黑体" panose="02010609060101010101" charset="-122"/>
              <a:cs typeface="+mn-ea"/>
            </a:endParaRPr>
          </a:p>
        </p:txBody>
      </p:sp>
      <p:sp>
        <p:nvSpPr>
          <p:cNvPr id="23" name="文本框 22"/>
          <p:cNvSpPr txBox="1"/>
          <p:nvPr>
            <p:custDataLst>
              <p:tags r:id="rId12"/>
            </p:custDataLst>
          </p:nvPr>
        </p:nvSpPr>
        <p:spPr bwMode="auto">
          <a:xfrm>
            <a:off x="1848485" y="1883410"/>
            <a:ext cx="2515235" cy="624840"/>
          </a:xfrm>
          <a:prstGeom prst="rect">
            <a:avLst/>
          </a:prstGeom>
          <a:noFill/>
        </p:spPr>
        <p:txBody>
          <a:bodyPr wrap="square" lIns="90000" tIns="46800" rIns="90000" bIns="0" anchor="b" anchorCtr="0"/>
          <a:p>
            <a:pPr algn="l" latinLnBrk="0">
              <a:lnSpc>
                <a:spcPct val="120000"/>
              </a:lnSpc>
            </a:pPr>
            <a:r>
              <a:rPr lang="zh-CN" altLang="en-US" sz="1600" b="1" spc="300" dirty="0">
                <a:solidFill>
                  <a:srgbClr val="1F74AD"/>
                </a:solidFill>
                <a:effectLst/>
                <a:latin typeface="黑体" panose="02010609060101010101" charset="-122"/>
                <a:ea typeface="黑体" panose="02010609060101010101" charset="-122"/>
                <a:cs typeface="+mn-ea"/>
              </a:rPr>
              <a:t>根据价值目标指向的不同分类</a:t>
            </a:r>
            <a:endParaRPr lang="zh-CN" altLang="en-US" sz="1600" b="1" spc="300" dirty="0">
              <a:solidFill>
                <a:srgbClr val="1F74AD"/>
              </a:solidFill>
              <a:effectLst/>
              <a:latin typeface="黑体" panose="02010609060101010101" charset="-122"/>
              <a:ea typeface="黑体" panose="02010609060101010101" charset="-122"/>
              <a:cs typeface="+mn-ea"/>
            </a:endParaRPr>
          </a:p>
        </p:txBody>
      </p:sp>
      <p:sp>
        <p:nvSpPr>
          <p:cNvPr id="25" name="文本框 24"/>
          <p:cNvSpPr txBox="1"/>
          <p:nvPr>
            <p:custDataLst>
              <p:tags r:id="rId13"/>
            </p:custDataLst>
          </p:nvPr>
        </p:nvSpPr>
        <p:spPr bwMode="auto">
          <a:xfrm>
            <a:off x="7820660" y="5146040"/>
            <a:ext cx="2515235" cy="557530"/>
          </a:xfrm>
          <a:prstGeom prst="rect">
            <a:avLst/>
          </a:prstGeom>
          <a:noFill/>
        </p:spPr>
        <p:txBody>
          <a:bodyPr wrap="square" lIns="90000" tIns="46800" rIns="90000" bIns="0" anchor="b" anchorCtr="0"/>
          <a:p>
            <a:pPr algn="l" latinLnBrk="0">
              <a:lnSpc>
                <a:spcPct val="120000"/>
              </a:lnSpc>
            </a:pPr>
            <a:r>
              <a:rPr lang="zh-CN" altLang="en-US" sz="1600" b="1" spc="300" dirty="0">
                <a:solidFill>
                  <a:srgbClr val="1AA3AA"/>
                </a:solidFill>
                <a:effectLst/>
                <a:latin typeface="黑体" panose="02010609060101010101" charset="-122"/>
                <a:ea typeface="黑体" panose="02010609060101010101" charset="-122"/>
                <a:cs typeface="+mn-ea"/>
              </a:rPr>
              <a:t>根据价值层次的不同分类</a:t>
            </a:r>
            <a:endParaRPr lang="zh-CN" altLang="en-US" sz="1600" b="1" spc="300" dirty="0">
              <a:solidFill>
                <a:srgbClr val="1AA3AA"/>
              </a:solidFill>
              <a:effectLst/>
              <a:latin typeface="黑体" panose="02010609060101010101" charset="-122"/>
              <a:ea typeface="黑体" panose="02010609060101010101" charset="-122"/>
              <a:cs typeface="+mn-ea"/>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艺术实践工作坊</a:t>
            </a:r>
            <a:endParaRPr lang="zh-CN" altLang="en-US" dirty="0">
              <a:solidFill>
                <a:schemeClr val="tx1">
                  <a:lumMod val="65000"/>
                  <a:lumOff val="35000"/>
                </a:schemeClr>
              </a:solidFill>
              <a:latin typeface="黑体" panose="02010609060101010101" charset="-122"/>
              <a:ea typeface="黑体" panose="02010609060101010101" charset="-122"/>
            </a:endParaRPr>
          </a:p>
        </p:txBody>
      </p:sp>
      <p:pic>
        <p:nvPicPr>
          <p:cNvPr id="4" name="图片 3"/>
          <p:cNvPicPr>
            <a:picLocks noChangeAspect="1"/>
          </p:cNvPicPr>
          <p:nvPr/>
        </p:nvPicPr>
        <p:blipFill>
          <a:blip r:embed="rId2" cstate="screen"/>
          <a:stretch>
            <a:fillRect/>
          </a:stretch>
        </p:blipFill>
        <p:spPr>
          <a:xfrm>
            <a:off x="1494567" y="1423692"/>
            <a:ext cx="3573741" cy="4467178"/>
          </a:xfrm>
          <a:prstGeom prst="rect">
            <a:avLst/>
          </a:prstGeom>
          <a:effectLst>
            <a:outerShdw blurRad="50800" dist="38100" dir="2700000" algn="tl" rotWithShape="0">
              <a:prstClr val="black">
                <a:alpha val="40000"/>
              </a:prstClr>
            </a:outerShdw>
          </a:effectLst>
        </p:spPr>
      </p:pic>
      <p:sp>
        <p:nvSpPr>
          <p:cNvPr id="16" name="矩形: 圆角 15"/>
          <p:cNvSpPr/>
          <p:nvPr/>
        </p:nvSpPr>
        <p:spPr>
          <a:xfrm>
            <a:off x="6181190" y="1790475"/>
            <a:ext cx="1095375" cy="1095375"/>
          </a:xfrm>
          <a:prstGeom prst="roundRect">
            <a:avLst/>
          </a:prstGeom>
          <a:solidFill>
            <a:srgbClr val="FBD02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圆角 16"/>
          <p:cNvSpPr/>
          <p:nvPr/>
        </p:nvSpPr>
        <p:spPr>
          <a:xfrm>
            <a:off x="6181189" y="3957629"/>
            <a:ext cx="1095375" cy="1095375"/>
          </a:xfrm>
          <a:prstGeom prst="roundRect">
            <a:avLst/>
          </a:prstGeom>
          <a:solidFill>
            <a:srgbClr val="FBD02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jonquil_113866"/>
          <p:cNvSpPr>
            <a:spLocks noChangeAspect="1"/>
          </p:cNvSpPr>
          <p:nvPr/>
        </p:nvSpPr>
        <p:spPr bwMode="auto">
          <a:xfrm>
            <a:off x="6463124" y="4200473"/>
            <a:ext cx="531504" cy="609685"/>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 name="connsiteX94" fmla="*/ 373273 h 605239"/>
              <a:gd name="connsiteY94" fmla="*/ 373273 h 605239"/>
              <a:gd name="connsiteX95" fmla="*/ 373273 h 605239"/>
              <a:gd name="connsiteY95" fmla="*/ 373273 h 605239"/>
              <a:gd name="connsiteX96" fmla="*/ 373273 h 605239"/>
              <a:gd name="connsiteY96" fmla="*/ 373273 h 605239"/>
              <a:gd name="connsiteX97" fmla="*/ 373273 h 605239"/>
              <a:gd name="connsiteY97" fmla="*/ 373273 h 605239"/>
              <a:gd name="connsiteX98" fmla="*/ 373273 h 605239"/>
              <a:gd name="connsiteY98" fmla="*/ 373273 h 605239"/>
              <a:gd name="connsiteX99" fmla="*/ 373273 h 605239"/>
              <a:gd name="connsiteY99" fmla="*/ 373273 h 605239"/>
              <a:gd name="connsiteX100" fmla="*/ 373273 h 605239"/>
              <a:gd name="connsiteY100" fmla="*/ 373273 h 605239"/>
              <a:gd name="connsiteX101" fmla="*/ 373273 h 605239"/>
              <a:gd name="connsiteY101" fmla="*/ 373273 h 605239"/>
              <a:gd name="connsiteX102" fmla="*/ 373273 h 605239"/>
              <a:gd name="connsiteY102" fmla="*/ 373273 h 605239"/>
              <a:gd name="connsiteX103" fmla="*/ 373273 h 605239"/>
              <a:gd name="connsiteY103" fmla="*/ 373273 h 605239"/>
              <a:gd name="connsiteX104" fmla="*/ 373273 h 605239"/>
              <a:gd name="connsiteY104" fmla="*/ 373273 h 605239"/>
              <a:gd name="connsiteX105" fmla="*/ 373273 h 605239"/>
              <a:gd name="connsiteY105" fmla="*/ 373273 h 605239"/>
              <a:gd name="connsiteX106" fmla="*/ 373273 h 605239"/>
              <a:gd name="connsiteY106" fmla="*/ 373273 h 605239"/>
              <a:gd name="connsiteX107" fmla="*/ 373273 h 605239"/>
              <a:gd name="connsiteY107" fmla="*/ 373273 h 605239"/>
              <a:gd name="connsiteX108" fmla="*/ 373273 h 605239"/>
              <a:gd name="connsiteY108" fmla="*/ 373273 h 605239"/>
              <a:gd name="connsiteX109" fmla="*/ 373273 h 605239"/>
              <a:gd name="connsiteY109" fmla="*/ 373273 h 605239"/>
              <a:gd name="connsiteX110" fmla="*/ 373273 h 605239"/>
              <a:gd name="connsiteY110" fmla="*/ 373273 h 605239"/>
              <a:gd name="connsiteX111" fmla="*/ 373273 h 605239"/>
              <a:gd name="connsiteY111" fmla="*/ 373273 h 605239"/>
              <a:gd name="connsiteX112" fmla="*/ 373273 h 605239"/>
              <a:gd name="connsiteY112" fmla="*/ 373273 h 605239"/>
              <a:gd name="connsiteX113" fmla="*/ 373273 h 605239"/>
              <a:gd name="connsiteY113" fmla="*/ 373273 h 605239"/>
              <a:gd name="connsiteX114" fmla="*/ 373273 h 605239"/>
              <a:gd name="connsiteY114" fmla="*/ 373273 h 605239"/>
              <a:gd name="connsiteX115" fmla="*/ 373273 h 605239"/>
              <a:gd name="connsiteY115" fmla="*/ 373273 h 605239"/>
              <a:gd name="connsiteX116" fmla="*/ 373273 h 605239"/>
              <a:gd name="connsiteY116" fmla="*/ 373273 h 605239"/>
              <a:gd name="connsiteX117" fmla="*/ 373273 h 605239"/>
              <a:gd name="connsiteY117" fmla="*/ 373273 h 605239"/>
              <a:gd name="connsiteX118" fmla="*/ 373273 h 605239"/>
              <a:gd name="connsiteY118" fmla="*/ 373273 h 605239"/>
              <a:gd name="connsiteX119" fmla="*/ 373273 h 605239"/>
              <a:gd name="connsiteY119" fmla="*/ 373273 h 605239"/>
              <a:gd name="connsiteX120" fmla="*/ 373273 h 605239"/>
              <a:gd name="connsiteY120" fmla="*/ 373273 h 605239"/>
              <a:gd name="connsiteX121" fmla="*/ 373273 h 605239"/>
              <a:gd name="connsiteY121" fmla="*/ 373273 h 605239"/>
              <a:gd name="connsiteX122" fmla="*/ 373273 h 605239"/>
              <a:gd name="connsiteY122" fmla="*/ 373273 h 605239"/>
              <a:gd name="connsiteX123" fmla="*/ 373273 h 605239"/>
              <a:gd name="connsiteY123" fmla="*/ 373273 h 605239"/>
              <a:gd name="connsiteX124" fmla="*/ 373273 h 605239"/>
              <a:gd name="connsiteY124" fmla="*/ 373273 h 605239"/>
              <a:gd name="connsiteX125" fmla="*/ 373273 h 605239"/>
              <a:gd name="connsiteY125" fmla="*/ 373273 h 605239"/>
              <a:gd name="connsiteX126" fmla="*/ 373273 h 605239"/>
              <a:gd name="connsiteY126" fmla="*/ 373273 h 605239"/>
              <a:gd name="connsiteX127" fmla="*/ 373273 h 605239"/>
              <a:gd name="connsiteY127" fmla="*/ 373273 h 605239"/>
              <a:gd name="connsiteX128" fmla="*/ 373273 h 605239"/>
              <a:gd name="connsiteY128" fmla="*/ 373273 h 605239"/>
              <a:gd name="connsiteX129" fmla="*/ 373273 h 605239"/>
              <a:gd name="connsiteY129" fmla="*/ 373273 h 605239"/>
              <a:gd name="connsiteX130" fmla="*/ 373273 h 605239"/>
              <a:gd name="connsiteY130" fmla="*/ 373273 h 605239"/>
              <a:gd name="connsiteX131" fmla="*/ 373273 h 605239"/>
              <a:gd name="connsiteY131" fmla="*/ 373273 h 605239"/>
              <a:gd name="connsiteX132" fmla="*/ 373273 h 605239"/>
              <a:gd name="connsiteY132" fmla="*/ 373273 h 605239"/>
              <a:gd name="connsiteX133" fmla="*/ 373273 h 605239"/>
              <a:gd name="connsiteY133" fmla="*/ 373273 h 605239"/>
              <a:gd name="connsiteX134" fmla="*/ 373273 h 605239"/>
              <a:gd name="connsiteY134" fmla="*/ 373273 h 605239"/>
              <a:gd name="connsiteX135" fmla="*/ 373273 h 605239"/>
              <a:gd name="connsiteY135" fmla="*/ 373273 h 605239"/>
              <a:gd name="connsiteX136" fmla="*/ 373273 h 605239"/>
              <a:gd name="connsiteY136" fmla="*/ 373273 h 605239"/>
              <a:gd name="connsiteX137" fmla="*/ 373273 h 605239"/>
              <a:gd name="connsiteY137" fmla="*/ 373273 h 605239"/>
              <a:gd name="connsiteX138" fmla="*/ 373273 h 605239"/>
              <a:gd name="connsiteY138" fmla="*/ 373273 h 605239"/>
              <a:gd name="connsiteX139" fmla="*/ 373273 h 605239"/>
              <a:gd name="connsiteY139" fmla="*/ 373273 h 605239"/>
              <a:gd name="connsiteX140" fmla="*/ 373273 h 605239"/>
              <a:gd name="connsiteY140" fmla="*/ 373273 h 605239"/>
              <a:gd name="connsiteX141" fmla="*/ 373273 h 605239"/>
              <a:gd name="connsiteY141" fmla="*/ 373273 h 605239"/>
              <a:gd name="connsiteX142" fmla="*/ 373273 h 605239"/>
              <a:gd name="connsiteY142" fmla="*/ 373273 h 605239"/>
              <a:gd name="connsiteX143" fmla="*/ 373273 h 605239"/>
              <a:gd name="connsiteY143" fmla="*/ 373273 h 605239"/>
              <a:gd name="connsiteX144" fmla="*/ 373273 h 605239"/>
              <a:gd name="connsiteY144" fmla="*/ 373273 h 605239"/>
              <a:gd name="connsiteX145" fmla="*/ 373273 h 605239"/>
              <a:gd name="connsiteY145" fmla="*/ 373273 h 605239"/>
              <a:gd name="connsiteX146" fmla="*/ 373273 h 605239"/>
              <a:gd name="connsiteY146" fmla="*/ 373273 h 605239"/>
              <a:gd name="connsiteX147" fmla="*/ 373273 h 605239"/>
              <a:gd name="connsiteY147" fmla="*/ 373273 h 605239"/>
              <a:gd name="connsiteX148" fmla="*/ 373273 h 605239"/>
              <a:gd name="connsiteY148" fmla="*/ 373273 h 605239"/>
              <a:gd name="connsiteX149" fmla="*/ 373273 h 605239"/>
              <a:gd name="connsiteY149" fmla="*/ 373273 h 605239"/>
              <a:gd name="connsiteX150" fmla="*/ 373273 h 605239"/>
              <a:gd name="connsiteY150" fmla="*/ 373273 h 605239"/>
              <a:gd name="connsiteX151" fmla="*/ 373273 h 605239"/>
              <a:gd name="connsiteY151" fmla="*/ 373273 h 605239"/>
              <a:gd name="connsiteX152" fmla="*/ 373273 h 605239"/>
              <a:gd name="connsiteY152" fmla="*/ 373273 h 605239"/>
              <a:gd name="connsiteX153" fmla="*/ 373273 h 605239"/>
              <a:gd name="connsiteY153" fmla="*/ 373273 h 605239"/>
              <a:gd name="connsiteX154" fmla="*/ 373273 h 605239"/>
              <a:gd name="connsiteY154" fmla="*/ 373273 h 605239"/>
              <a:gd name="connsiteX155" fmla="*/ 373273 h 605239"/>
              <a:gd name="connsiteY155" fmla="*/ 373273 h 605239"/>
              <a:gd name="connsiteX156" fmla="*/ 373273 h 605239"/>
              <a:gd name="connsiteY156" fmla="*/ 373273 h 605239"/>
              <a:gd name="connsiteX157" fmla="*/ 373273 h 605239"/>
              <a:gd name="connsiteY157" fmla="*/ 373273 h 605239"/>
              <a:gd name="connsiteX158" fmla="*/ 373273 h 605239"/>
              <a:gd name="connsiteY158" fmla="*/ 373273 h 605239"/>
              <a:gd name="connsiteX159" fmla="*/ 373273 h 605239"/>
              <a:gd name="connsiteY159" fmla="*/ 373273 h 605239"/>
              <a:gd name="connsiteX160" fmla="*/ 373273 h 605239"/>
              <a:gd name="connsiteY160" fmla="*/ 373273 h 605239"/>
              <a:gd name="connsiteX161" fmla="*/ 373273 h 605239"/>
              <a:gd name="connsiteY161" fmla="*/ 373273 h 605239"/>
              <a:gd name="connsiteX162" fmla="*/ 373273 h 605239"/>
              <a:gd name="connsiteY162" fmla="*/ 373273 h 605239"/>
              <a:gd name="connsiteX163" fmla="*/ 373273 h 605239"/>
              <a:gd name="connsiteY163" fmla="*/ 373273 h 605239"/>
              <a:gd name="connsiteX164" fmla="*/ 373273 h 605239"/>
              <a:gd name="connsiteY164" fmla="*/ 373273 h 605239"/>
              <a:gd name="connsiteX165" fmla="*/ 373273 h 605239"/>
              <a:gd name="connsiteY165" fmla="*/ 373273 h 605239"/>
              <a:gd name="connsiteX166" fmla="*/ 373273 h 605239"/>
              <a:gd name="connsiteY166" fmla="*/ 373273 h 605239"/>
              <a:gd name="connsiteX167" fmla="*/ 373273 h 605239"/>
              <a:gd name="connsiteY167" fmla="*/ 373273 h 605239"/>
              <a:gd name="connsiteX168" fmla="*/ 373273 h 605239"/>
              <a:gd name="connsiteY168" fmla="*/ 373273 h 605239"/>
              <a:gd name="connsiteX169" fmla="*/ 373273 h 605239"/>
              <a:gd name="connsiteY169" fmla="*/ 373273 h 605239"/>
              <a:gd name="connsiteX170" fmla="*/ 373273 h 605239"/>
              <a:gd name="connsiteY170" fmla="*/ 373273 h 605239"/>
              <a:gd name="connsiteX171" fmla="*/ 373273 h 605239"/>
              <a:gd name="connsiteY171" fmla="*/ 373273 h 605239"/>
              <a:gd name="connsiteX172" fmla="*/ 373273 h 605239"/>
              <a:gd name="connsiteY172" fmla="*/ 373273 h 605239"/>
              <a:gd name="connsiteX173" fmla="*/ 373273 h 605239"/>
              <a:gd name="connsiteY173" fmla="*/ 373273 h 605239"/>
              <a:gd name="connsiteX174" fmla="*/ 373273 h 605239"/>
              <a:gd name="connsiteY174" fmla="*/ 373273 h 605239"/>
              <a:gd name="connsiteX175" fmla="*/ 373273 h 605239"/>
              <a:gd name="connsiteY175" fmla="*/ 373273 h 605239"/>
              <a:gd name="connsiteX176" fmla="*/ 373273 h 605239"/>
              <a:gd name="connsiteY176" fmla="*/ 373273 h 605239"/>
              <a:gd name="connsiteX177" fmla="*/ 373273 h 605239"/>
              <a:gd name="connsiteY177" fmla="*/ 373273 h 605239"/>
              <a:gd name="connsiteX178" fmla="*/ 373273 h 605239"/>
              <a:gd name="connsiteY178" fmla="*/ 373273 h 605239"/>
              <a:gd name="connsiteX179" fmla="*/ 373273 h 605239"/>
              <a:gd name="connsiteY179" fmla="*/ 373273 h 605239"/>
              <a:gd name="connsiteX180" fmla="*/ 373273 h 605239"/>
              <a:gd name="connsiteY180" fmla="*/ 373273 h 605239"/>
              <a:gd name="connsiteX181" fmla="*/ 373273 h 605239"/>
              <a:gd name="connsiteY181" fmla="*/ 373273 h 605239"/>
              <a:gd name="connsiteX182" fmla="*/ 373273 h 605239"/>
              <a:gd name="connsiteY182" fmla="*/ 373273 h 605239"/>
              <a:gd name="connsiteX183" fmla="*/ 373273 h 605239"/>
              <a:gd name="connsiteY183" fmla="*/ 373273 h 605239"/>
              <a:gd name="connsiteX184" fmla="*/ 373273 h 605239"/>
              <a:gd name="connsiteY184" fmla="*/ 373273 h 605239"/>
              <a:gd name="connsiteX185" fmla="*/ 373273 h 605239"/>
              <a:gd name="connsiteY185" fmla="*/ 373273 h 605239"/>
              <a:gd name="connsiteX186" fmla="*/ 373273 h 605239"/>
              <a:gd name="connsiteY186" fmla="*/ 373273 h 605239"/>
              <a:gd name="connsiteX187" fmla="*/ 373273 h 605239"/>
              <a:gd name="connsiteY187" fmla="*/ 373273 h 605239"/>
              <a:gd name="connsiteX188" fmla="*/ 373273 h 605239"/>
              <a:gd name="connsiteY188" fmla="*/ 373273 h 605239"/>
              <a:gd name="connsiteX189" fmla="*/ 373273 h 605239"/>
              <a:gd name="connsiteY189" fmla="*/ 373273 h 605239"/>
              <a:gd name="connsiteX190" fmla="*/ 373273 h 605239"/>
              <a:gd name="connsiteY190" fmla="*/ 373273 h 605239"/>
              <a:gd name="connsiteX191" fmla="*/ 373273 h 605239"/>
              <a:gd name="connsiteY191" fmla="*/ 373273 h 605239"/>
              <a:gd name="connsiteX192" fmla="*/ 373273 h 605239"/>
              <a:gd name="connsiteY192" fmla="*/ 373273 h 605239"/>
              <a:gd name="connsiteX193" fmla="*/ 373273 h 605239"/>
              <a:gd name="connsiteY193" fmla="*/ 373273 h 605239"/>
              <a:gd name="connsiteX194" fmla="*/ 373273 h 605239"/>
              <a:gd name="connsiteY194" fmla="*/ 373273 h 605239"/>
              <a:gd name="connsiteX195" fmla="*/ 373273 h 605239"/>
              <a:gd name="connsiteY195" fmla="*/ 373273 h 605239"/>
              <a:gd name="connsiteX196" fmla="*/ 373273 h 605239"/>
              <a:gd name="connsiteY196" fmla="*/ 373273 h 605239"/>
              <a:gd name="connsiteX197" fmla="*/ 373273 h 605239"/>
              <a:gd name="connsiteY197" fmla="*/ 373273 h 605239"/>
              <a:gd name="connsiteX198" fmla="*/ 373273 h 605239"/>
              <a:gd name="connsiteY198" fmla="*/ 373273 h 605239"/>
              <a:gd name="connsiteX199" fmla="*/ 373273 h 605239"/>
              <a:gd name="connsiteY199" fmla="*/ 373273 h 605239"/>
              <a:gd name="connsiteX200" fmla="*/ 373273 h 605239"/>
              <a:gd name="connsiteY200" fmla="*/ 373273 h 605239"/>
              <a:gd name="connsiteX201" fmla="*/ 373273 h 605239"/>
              <a:gd name="connsiteY201" fmla="*/ 373273 h 605239"/>
              <a:gd name="connsiteX202" fmla="*/ 373273 h 605239"/>
              <a:gd name="connsiteY202" fmla="*/ 373273 h 605239"/>
              <a:gd name="connsiteX203" fmla="*/ 373273 h 605239"/>
              <a:gd name="connsiteY203" fmla="*/ 373273 h 605239"/>
              <a:gd name="connsiteX204" fmla="*/ 373273 h 605239"/>
              <a:gd name="connsiteY204" fmla="*/ 373273 h 605239"/>
              <a:gd name="connsiteX205" fmla="*/ 373273 h 605239"/>
              <a:gd name="connsiteY205" fmla="*/ 373273 h 605239"/>
              <a:gd name="connsiteX206" fmla="*/ 373273 h 605239"/>
              <a:gd name="connsiteY206" fmla="*/ 373273 h 605239"/>
              <a:gd name="connsiteX207" fmla="*/ 373273 h 605239"/>
              <a:gd name="connsiteY207" fmla="*/ 373273 h 605239"/>
              <a:gd name="connsiteX208" fmla="*/ 373273 h 605239"/>
              <a:gd name="connsiteY208" fmla="*/ 373273 h 605239"/>
              <a:gd name="connsiteX209" fmla="*/ 373273 h 605239"/>
              <a:gd name="connsiteY209" fmla="*/ 373273 h 605239"/>
              <a:gd name="connsiteX210" fmla="*/ 373273 h 605239"/>
              <a:gd name="connsiteY210" fmla="*/ 373273 h 605239"/>
              <a:gd name="connsiteX211" fmla="*/ 373273 h 605239"/>
              <a:gd name="connsiteY211" fmla="*/ 373273 h 605239"/>
              <a:gd name="connsiteX212" fmla="*/ 373273 h 605239"/>
              <a:gd name="connsiteY212" fmla="*/ 373273 h 605239"/>
              <a:gd name="connsiteX213" fmla="*/ 373273 h 605239"/>
              <a:gd name="connsiteY213" fmla="*/ 373273 h 605239"/>
              <a:gd name="connsiteX214" fmla="*/ 373273 h 605239"/>
              <a:gd name="connsiteY214" fmla="*/ 373273 h 605239"/>
              <a:gd name="connsiteX215" fmla="*/ 373273 h 605239"/>
              <a:gd name="connsiteY215" fmla="*/ 373273 h 605239"/>
              <a:gd name="connsiteX216" fmla="*/ 373273 h 605239"/>
              <a:gd name="connsiteY216" fmla="*/ 373273 h 605239"/>
              <a:gd name="connsiteX217" fmla="*/ 373273 h 605239"/>
              <a:gd name="connsiteY217" fmla="*/ 373273 h 605239"/>
              <a:gd name="connsiteX218" fmla="*/ 373273 h 605239"/>
              <a:gd name="connsiteY218" fmla="*/ 373273 h 605239"/>
              <a:gd name="connsiteX219" fmla="*/ 373273 h 605239"/>
              <a:gd name="connsiteY219" fmla="*/ 373273 h 605239"/>
              <a:gd name="connsiteX220" fmla="*/ 373273 h 605239"/>
              <a:gd name="connsiteY220" fmla="*/ 373273 h 605239"/>
              <a:gd name="connsiteX221" fmla="*/ 373273 h 605239"/>
              <a:gd name="connsiteY221" fmla="*/ 373273 h 605239"/>
              <a:gd name="connsiteX222" fmla="*/ 373273 h 605239"/>
              <a:gd name="connsiteY222" fmla="*/ 373273 h 605239"/>
              <a:gd name="connsiteX223" fmla="*/ 373273 h 605239"/>
              <a:gd name="connsiteY223" fmla="*/ 373273 h 605239"/>
              <a:gd name="connsiteX224" fmla="*/ 373273 h 605239"/>
              <a:gd name="connsiteY224" fmla="*/ 373273 h 605239"/>
              <a:gd name="connsiteX225" fmla="*/ 373273 h 605239"/>
              <a:gd name="connsiteY225" fmla="*/ 373273 h 605239"/>
              <a:gd name="connsiteX226" fmla="*/ 373273 h 605239"/>
              <a:gd name="connsiteY226" fmla="*/ 373273 h 605239"/>
              <a:gd name="connsiteX227" fmla="*/ 373273 h 605239"/>
              <a:gd name="connsiteY227" fmla="*/ 373273 h 605239"/>
              <a:gd name="connsiteX228" fmla="*/ 373273 h 605239"/>
              <a:gd name="connsiteY228" fmla="*/ 373273 h 605239"/>
              <a:gd name="connsiteX229" fmla="*/ 373273 h 605239"/>
              <a:gd name="connsiteY229" fmla="*/ 373273 h 605239"/>
              <a:gd name="connsiteX230" fmla="*/ 373273 h 605239"/>
              <a:gd name="connsiteY230" fmla="*/ 373273 h 605239"/>
              <a:gd name="connsiteX231" fmla="*/ 373273 h 605239"/>
              <a:gd name="connsiteY231" fmla="*/ 373273 h 605239"/>
              <a:gd name="connsiteX232" fmla="*/ 373273 h 605239"/>
              <a:gd name="connsiteY232" fmla="*/ 373273 h 605239"/>
              <a:gd name="connsiteX233" fmla="*/ 373273 h 605239"/>
              <a:gd name="connsiteY233" fmla="*/ 373273 h 605239"/>
              <a:gd name="connsiteX234" fmla="*/ 373273 h 605239"/>
              <a:gd name="connsiteY234" fmla="*/ 373273 h 605239"/>
              <a:gd name="connsiteX235" fmla="*/ 373273 h 605239"/>
              <a:gd name="connsiteY235" fmla="*/ 373273 h 605239"/>
              <a:gd name="connsiteX236" fmla="*/ 373273 h 605239"/>
              <a:gd name="connsiteY236" fmla="*/ 373273 h 605239"/>
              <a:gd name="connsiteX237" fmla="*/ 373273 h 605239"/>
              <a:gd name="connsiteY237" fmla="*/ 373273 h 605239"/>
              <a:gd name="connsiteX238" fmla="*/ 373273 h 605239"/>
              <a:gd name="connsiteY238" fmla="*/ 373273 h 605239"/>
              <a:gd name="connsiteX239" fmla="*/ 373273 h 605239"/>
              <a:gd name="connsiteY239" fmla="*/ 373273 h 605239"/>
              <a:gd name="connsiteX240" fmla="*/ 373273 h 605239"/>
              <a:gd name="connsiteY240"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Lst>
            <a:rect l="l" t="t" r="r" b="b"/>
            <a:pathLst>
              <a:path w="529290" h="607145">
                <a:moveTo>
                  <a:pt x="186166" y="376109"/>
                </a:moveTo>
                <a:cubicBezTo>
                  <a:pt x="175034" y="390568"/>
                  <a:pt x="169419" y="404927"/>
                  <a:pt x="169419" y="418992"/>
                </a:cubicBezTo>
                <a:cubicBezTo>
                  <a:pt x="169419" y="441909"/>
                  <a:pt x="184787" y="476825"/>
                  <a:pt x="210597" y="512528"/>
                </a:cubicBezTo>
                <a:cubicBezTo>
                  <a:pt x="236899" y="549017"/>
                  <a:pt x="259065" y="565836"/>
                  <a:pt x="264680" y="566525"/>
                </a:cubicBezTo>
                <a:cubicBezTo>
                  <a:pt x="268128" y="566131"/>
                  <a:pt x="281722" y="557574"/>
                  <a:pt x="302016" y="533772"/>
                </a:cubicBezTo>
                <a:cubicBezTo>
                  <a:pt x="318270" y="514790"/>
                  <a:pt x="332850" y="493152"/>
                  <a:pt x="343292" y="472792"/>
                </a:cubicBezTo>
                <a:cubicBezTo>
                  <a:pt x="330190" y="470432"/>
                  <a:pt x="317581" y="466596"/>
                  <a:pt x="307237" y="460695"/>
                </a:cubicBezTo>
                <a:cubicBezTo>
                  <a:pt x="293938" y="452925"/>
                  <a:pt x="282806" y="440630"/>
                  <a:pt x="274531" y="424598"/>
                </a:cubicBezTo>
                <a:lnTo>
                  <a:pt x="274531" y="460990"/>
                </a:lnTo>
                <a:cubicBezTo>
                  <a:pt x="274531" y="466399"/>
                  <a:pt x="270098" y="470825"/>
                  <a:pt x="264680" y="470825"/>
                </a:cubicBezTo>
                <a:cubicBezTo>
                  <a:pt x="259163" y="470825"/>
                  <a:pt x="254829" y="466399"/>
                  <a:pt x="254829" y="460990"/>
                </a:cubicBezTo>
                <a:lnTo>
                  <a:pt x="254829" y="405026"/>
                </a:lnTo>
                <a:cubicBezTo>
                  <a:pt x="254632" y="405124"/>
                  <a:pt x="254435" y="405223"/>
                  <a:pt x="254237" y="405223"/>
                </a:cubicBezTo>
                <a:cubicBezTo>
                  <a:pt x="247145" y="407681"/>
                  <a:pt x="239165" y="410435"/>
                  <a:pt x="230792" y="407780"/>
                </a:cubicBezTo>
                <a:cubicBezTo>
                  <a:pt x="222024" y="404927"/>
                  <a:pt x="216901" y="397453"/>
                  <a:pt x="212764" y="391551"/>
                </a:cubicBezTo>
                <a:cubicBezTo>
                  <a:pt x="210597" y="388404"/>
                  <a:pt x="208331" y="385158"/>
                  <a:pt x="206361" y="383683"/>
                </a:cubicBezTo>
                <a:cubicBezTo>
                  <a:pt x="204292" y="382208"/>
                  <a:pt x="200450" y="381027"/>
                  <a:pt x="196805" y="379945"/>
                </a:cubicBezTo>
                <a:cubicBezTo>
                  <a:pt x="193456" y="378962"/>
                  <a:pt x="189712" y="377782"/>
                  <a:pt x="186166" y="376109"/>
                </a:cubicBezTo>
                <a:close/>
                <a:moveTo>
                  <a:pt x="450769" y="320146"/>
                </a:moveTo>
                <a:cubicBezTo>
                  <a:pt x="442100" y="330374"/>
                  <a:pt x="432544" y="339325"/>
                  <a:pt x="422200" y="345226"/>
                </a:cubicBezTo>
                <a:cubicBezTo>
                  <a:pt x="410182" y="352209"/>
                  <a:pt x="395799" y="355750"/>
                  <a:pt x="379840" y="355750"/>
                </a:cubicBezTo>
                <a:cubicBezTo>
                  <a:pt x="378067" y="355750"/>
                  <a:pt x="376294" y="355652"/>
                  <a:pt x="374521" y="355553"/>
                </a:cubicBezTo>
                <a:lnTo>
                  <a:pt x="406044" y="373749"/>
                </a:lnTo>
                <a:cubicBezTo>
                  <a:pt x="410773" y="376503"/>
                  <a:pt x="412448" y="382503"/>
                  <a:pt x="409689" y="387224"/>
                </a:cubicBezTo>
                <a:cubicBezTo>
                  <a:pt x="407818" y="390371"/>
                  <a:pt x="404567" y="392141"/>
                  <a:pt x="401119" y="392141"/>
                </a:cubicBezTo>
                <a:cubicBezTo>
                  <a:pt x="399444" y="392141"/>
                  <a:pt x="397769" y="391650"/>
                  <a:pt x="396193" y="390764"/>
                </a:cubicBezTo>
                <a:lnTo>
                  <a:pt x="354326" y="366569"/>
                </a:lnTo>
                <a:cubicBezTo>
                  <a:pt x="354030" y="367061"/>
                  <a:pt x="353735" y="367553"/>
                  <a:pt x="353340" y="367946"/>
                </a:cubicBezTo>
                <a:cubicBezTo>
                  <a:pt x="348119" y="375224"/>
                  <a:pt x="339450" y="377880"/>
                  <a:pt x="332554" y="379945"/>
                </a:cubicBezTo>
                <a:cubicBezTo>
                  <a:pt x="328811" y="381027"/>
                  <a:pt x="324969" y="382208"/>
                  <a:pt x="322900" y="383683"/>
                </a:cubicBezTo>
                <a:cubicBezTo>
                  <a:pt x="320930" y="385158"/>
                  <a:pt x="318664" y="388404"/>
                  <a:pt x="316497" y="391551"/>
                </a:cubicBezTo>
                <a:cubicBezTo>
                  <a:pt x="312360" y="397551"/>
                  <a:pt x="307237" y="404927"/>
                  <a:pt x="298568" y="407780"/>
                </a:cubicBezTo>
                <a:cubicBezTo>
                  <a:pt x="296105" y="408567"/>
                  <a:pt x="293642" y="408862"/>
                  <a:pt x="291278" y="408862"/>
                </a:cubicBezTo>
                <a:cubicBezTo>
                  <a:pt x="290490" y="408862"/>
                  <a:pt x="289603" y="408862"/>
                  <a:pt x="288815" y="408763"/>
                </a:cubicBezTo>
                <a:cubicBezTo>
                  <a:pt x="294529" y="422140"/>
                  <a:pt x="303395" y="435713"/>
                  <a:pt x="317088" y="443581"/>
                </a:cubicBezTo>
                <a:cubicBezTo>
                  <a:pt x="336988" y="455089"/>
                  <a:pt x="375013" y="459219"/>
                  <a:pt x="418851" y="454793"/>
                </a:cubicBezTo>
                <a:cubicBezTo>
                  <a:pt x="463674" y="450269"/>
                  <a:pt x="489287" y="439548"/>
                  <a:pt x="492735" y="435024"/>
                </a:cubicBezTo>
                <a:cubicBezTo>
                  <a:pt x="494114" y="431778"/>
                  <a:pt x="493523" y="415845"/>
                  <a:pt x="482982" y="386338"/>
                </a:cubicBezTo>
                <a:cubicBezTo>
                  <a:pt x="474707" y="362832"/>
                  <a:pt x="463181" y="339423"/>
                  <a:pt x="450769" y="320146"/>
                </a:cubicBezTo>
                <a:close/>
                <a:moveTo>
                  <a:pt x="285662" y="313459"/>
                </a:moveTo>
                <a:cubicBezTo>
                  <a:pt x="279555" y="313459"/>
                  <a:pt x="274531" y="318476"/>
                  <a:pt x="274531" y="324576"/>
                </a:cubicBezTo>
                <a:cubicBezTo>
                  <a:pt x="274531" y="330675"/>
                  <a:pt x="279555" y="335692"/>
                  <a:pt x="285662" y="335692"/>
                </a:cubicBezTo>
                <a:cubicBezTo>
                  <a:pt x="291770" y="335692"/>
                  <a:pt x="296794" y="330675"/>
                  <a:pt x="296794" y="324576"/>
                </a:cubicBezTo>
                <a:cubicBezTo>
                  <a:pt x="296794" y="318476"/>
                  <a:pt x="291770" y="313459"/>
                  <a:pt x="285662" y="313459"/>
                </a:cubicBezTo>
                <a:close/>
                <a:moveTo>
                  <a:pt x="243599" y="313459"/>
                </a:moveTo>
                <a:cubicBezTo>
                  <a:pt x="237491" y="313459"/>
                  <a:pt x="232467" y="318476"/>
                  <a:pt x="232467" y="324576"/>
                </a:cubicBezTo>
                <a:cubicBezTo>
                  <a:pt x="232467" y="330675"/>
                  <a:pt x="237491" y="335692"/>
                  <a:pt x="243599" y="335692"/>
                </a:cubicBezTo>
                <a:cubicBezTo>
                  <a:pt x="249805" y="335692"/>
                  <a:pt x="254829" y="330675"/>
                  <a:pt x="254829" y="324576"/>
                </a:cubicBezTo>
                <a:cubicBezTo>
                  <a:pt x="254829" y="318476"/>
                  <a:pt x="249805" y="313459"/>
                  <a:pt x="243599" y="313459"/>
                </a:cubicBezTo>
                <a:close/>
                <a:moveTo>
                  <a:pt x="264680" y="271452"/>
                </a:moveTo>
                <a:cubicBezTo>
                  <a:pt x="258474" y="271452"/>
                  <a:pt x="253450" y="276470"/>
                  <a:pt x="253450" y="282569"/>
                </a:cubicBezTo>
                <a:cubicBezTo>
                  <a:pt x="253450" y="288767"/>
                  <a:pt x="258474" y="293784"/>
                  <a:pt x="264680" y="293784"/>
                </a:cubicBezTo>
                <a:cubicBezTo>
                  <a:pt x="270787" y="293784"/>
                  <a:pt x="275811" y="288767"/>
                  <a:pt x="275811" y="282569"/>
                </a:cubicBezTo>
                <a:cubicBezTo>
                  <a:pt x="275811" y="276470"/>
                  <a:pt x="270787" y="271452"/>
                  <a:pt x="264680" y="271452"/>
                </a:cubicBezTo>
                <a:close/>
                <a:moveTo>
                  <a:pt x="143818" y="271337"/>
                </a:moveTo>
                <a:cubicBezTo>
                  <a:pt x="134595" y="271927"/>
                  <a:pt x="125286" y="274116"/>
                  <a:pt x="116912" y="278935"/>
                </a:cubicBezTo>
                <a:cubicBezTo>
                  <a:pt x="97111" y="290442"/>
                  <a:pt x="74453" y="321227"/>
                  <a:pt x="56327" y="361356"/>
                </a:cubicBezTo>
                <a:cubicBezTo>
                  <a:pt x="37905" y="402370"/>
                  <a:pt x="34359" y="429910"/>
                  <a:pt x="36625" y="435024"/>
                </a:cubicBezTo>
                <a:cubicBezTo>
                  <a:pt x="38693" y="437876"/>
                  <a:pt x="52781" y="445351"/>
                  <a:pt x="83713" y="451056"/>
                </a:cubicBezTo>
                <a:cubicBezTo>
                  <a:pt x="108243" y="455580"/>
                  <a:pt x="134348" y="457351"/>
                  <a:pt x="157203" y="456170"/>
                </a:cubicBezTo>
                <a:cubicBezTo>
                  <a:pt x="152672" y="443679"/>
                  <a:pt x="149716" y="430893"/>
                  <a:pt x="149716" y="418992"/>
                </a:cubicBezTo>
                <a:cubicBezTo>
                  <a:pt x="149716" y="403649"/>
                  <a:pt x="154839" y="387912"/>
                  <a:pt x="164592" y="372569"/>
                </a:cubicBezTo>
                <a:lnTo>
                  <a:pt x="133068" y="390764"/>
                </a:lnTo>
                <a:cubicBezTo>
                  <a:pt x="131492" y="391650"/>
                  <a:pt x="129817" y="392141"/>
                  <a:pt x="128142" y="392141"/>
                </a:cubicBezTo>
                <a:cubicBezTo>
                  <a:pt x="124793" y="392141"/>
                  <a:pt x="121443" y="390371"/>
                  <a:pt x="119572" y="387224"/>
                </a:cubicBezTo>
                <a:cubicBezTo>
                  <a:pt x="116912" y="382503"/>
                  <a:pt x="118488" y="376503"/>
                  <a:pt x="123217" y="373749"/>
                </a:cubicBezTo>
                <a:lnTo>
                  <a:pt x="170896" y="346210"/>
                </a:lnTo>
                <a:cubicBezTo>
                  <a:pt x="170995" y="345718"/>
                  <a:pt x="170995" y="345128"/>
                  <a:pt x="170995" y="344636"/>
                </a:cubicBezTo>
                <a:cubicBezTo>
                  <a:pt x="170995" y="340702"/>
                  <a:pt x="171093" y="336669"/>
                  <a:pt x="170305" y="334210"/>
                </a:cubicBezTo>
                <a:cubicBezTo>
                  <a:pt x="169616" y="331948"/>
                  <a:pt x="167251" y="328899"/>
                  <a:pt x="164986" y="325850"/>
                </a:cubicBezTo>
                <a:cubicBezTo>
                  <a:pt x="160553" y="320047"/>
                  <a:pt x="154937" y="312867"/>
                  <a:pt x="154937" y="303622"/>
                </a:cubicBezTo>
                <a:cubicBezTo>
                  <a:pt x="154937" y="294377"/>
                  <a:pt x="160553" y="287098"/>
                  <a:pt x="164986" y="281295"/>
                </a:cubicBezTo>
                <a:cubicBezTo>
                  <a:pt x="167153" y="278443"/>
                  <a:pt x="169320" y="275492"/>
                  <a:pt x="170207" y="273329"/>
                </a:cubicBezTo>
                <a:cubicBezTo>
                  <a:pt x="162178" y="271755"/>
                  <a:pt x="153041" y="270747"/>
                  <a:pt x="143818" y="271337"/>
                </a:cubicBezTo>
                <a:close/>
                <a:moveTo>
                  <a:pt x="264680" y="251777"/>
                </a:moveTo>
                <a:cubicBezTo>
                  <a:pt x="281623" y="251777"/>
                  <a:pt x="295513" y="265648"/>
                  <a:pt x="295513" y="282569"/>
                </a:cubicBezTo>
                <a:cubicBezTo>
                  <a:pt x="295513" y="286898"/>
                  <a:pt x="294627" y="290931"/>
                  <a:pt x="293051" y="294669"/>
                </a:cubicBezTo>
                <a:cubicBezTo>
                  <a:pt x="306546" y="298014"/>
                  <a:pt x="316496" y="310114"/>
                  <a:pt x="316496" y="324576"/>
                </a:cubicBezTo>
                <a:cubicBezTo>
                  <a:pt x="316496" y="341595"/>
                  <a:pt x="302705" y="355367"/>
                  <a:pt x="285662" y="355367"/>
                </a:cubicBezTo>
                <a:cubicBezTo>
                  <a:pt x="277585" y="355367"/>
                  <a:pt x="270196" y="352219"/>
                  <a:pt x="264680" y="347104"/>
                </a:cubicBezTo>
                <a:cubicBezTo>
                  <a:pt x="259163" y="352219"/>
                  <a:pt x="251775" y="355367"/>
                  <a:pt x="243599" y="355367"/>
                </a:cubicBezTo>
                <a:cubicBezTo>
                  <a:pt x="226655" y="355367"/>
                  <a:pt x="212765" y="341595"/>
                  <a:pt x="212765" y="324576"/>
                </a:cubicBezTo>
                <a:cubicBezTo>
                  <a:pt x="212765" y="310114"/>
                  <a:pt x="222813" y="298014"/>
                  <a:pt x="236210" y="294669"/>
                </a:cubicBezTo>
                <a:cubicBezTo>
                  <a:pt x="234634" y="290931"/>
                  <a:pt x="233748" y="286898"/>
                  <a:pt x="233748" y="282569"/>
                </a:cubicBezTo>
                <a:cubicBezTo>
                  <a:pt x="233748" y="265648"/>
                  <a:pt x="247638" y="251777"/>
                  <a:pt x="264680" y="251777"/>
                </a:cubicBezTo>
                <a:close/>
                <a:moveTo>
                  <a:pt x="237983" y="217954"/>
                </a:moveTo>
                <a:cubicBezTo>
                  <a:pt x="237589" y="217954"/>
                  <a:pt x="237195" y="218053"/>
                  <a:pt x="236801" y="218151"/>
                </a:cubicBezTo>
                <a:cubicBezTo>
                  <a:pt x="234437" y="218938"/>
                  <a:pt x="231580" y="223167"/>
                  <a:pt x="229018" y="226806"/>
                </a:cubicBezTo>
                <a:cubicBezTo>
                  <a:pt x="225965" y="231134"/>
                  <a:pt x="222615" y="235953"/>
                  <a:pt x="217985" y="239396"/>
                </a:cubicBezTo>
                <a:cubicBezTo>
                  <a:pt x="213158" y="242838"/>
                  <a:pt x="207444" y="244608"/>
                  <a:pt x="202420" y="246084"/>
                </a:cubicBezTo>
                <a:cubicBezTo>
                  <a:pt x="198184" y="247362"/>
                  <a:pt x="193259" y="248838"/>
                  <a:pt x="191879" y="250805"/>
                </a:cubicBezTo>
                <a:cubicBezTo>
                  <a:pt x="190500" y="252674"/>
                  <a:pt x="190599" y="257690"/>
                  <a:pt x="190697" y="262214"/>
                </a:cubicBezTo>
                <a:cubicBezTo>
                  <a:pt x="190796" y="267427"/>
                  <a:pt x="190894" y="273427"/>
                  <a:pt x="189023" y="279033"/>
                </a:cubicBezTo>
                <a:cubicBezTo>
                  <a:pt x="187249" y="284541"/>
                  <a:pt x="183703" y="289164"/>
                  <a:pt x="180649" y="293196"/>
                </a:cubicBezTo>
                <a:cubicBezTo>
                  <a:pt x="177792" y="296835"/>
                  <a:pt x="174640" y="300966"/>
                  <a:pt x="174640" y="303622"/>
                </a:cubicBezTo>
                <a:cubicBezTo>
                  <a:pt x="174640" y="306179"/>
                  <a:pt x="177792" y="310310"/>
                  <a:pt x="180649" y="313949"/>
                </a:cubicBezTo>
                <a:cubicBezTo>
                  <a:pt x="183703" y="318080"/>
                  <a:pt x="187249" y="322703"/>
                  <a:pt x="189023" y="328112"/>
                </a:cubicBezTo>
                <a:cubicBezTo>
                  <a:pt x="190894" y="333719"/>
                  <a:pt x="190796" y="339718"/>
                  <a:pt x="190697" y="345029"/>
                </a:cubicBezTo>
                <a:cubicBezTo>
                  <a:pt x="190599" y="349455"/>
                  <a:pt x="190500" y="354471"/>
                  <a:pt x="191879" y="356340"/>
                </a:cubicBezTo>
                <a:cubicBezTo>
                  <a:pt x="193259" y="358307"/>
                  <a:pt x="198184" y="359783"/>
                  <a:pt x="202420" y="361061"/>
                </a:cubicBezTo>
                <a:cubicBezTo>
                  <a:pt x="207444" y="362635"/>
                  <a:pt x="213158" y="364307"/>
                  <a:pt x="217985" y="367749"/>
                </a:cubicBezTo>
                <a:cubicBezTo>
                  <a:pt x="222615" y="371192"/>
                  <a:pt x="225965" y="376011"/>
                  <a:pt x="229018" y="380339"/>
                </a:cubicBezTo>
                <a:cubicBezTo>
                  <a:pt x="231580" y="384076"/>
                  <a:pt x="234437" y="388306"/>
                  <a:pt x="236801" y="389092"/>
                </a:cubicBezTo>
                <a:cubicBezTo>
                  <a:pt x="238968" y="389682"/>
                  <a:pt x="243894" y="388010"/>
                  <a:pt x="247834" y="386633"/>
                </a:cubicBezTo>
                <a:cubicBezTo>
                  <a:pt x="252858" y="384863"/>
                  <a:pt x="258572" y="382896"/>
                  <a:pt x="264680" y="382896"/>
                </a:cubicBezTo>
                <a:cubicBezTo>
                  <a:pt x="268325" y="382896"/>
                  <a:pt x="271970" y="383683"/>
                  <a:pt x="275319" y="384666"/>
                </a:cubicBezTo>
                <a:cubicBezTo>
                  <a:pt x="276009" y="384765"/>
                  <a:pt x="276600" y="384961"/>
                  <a:pt x="277289" y="385257"/>
                </a:cubicBezTo>
                <a:cubicBezTo>
                  <a:pt x="278668" y="385748"/>
                  <a:pt x="280146" y="386142"/>
                  <a:pt x="281427" y="386633"/>
                </a:cubicBezTo>
                <a:cubicBezTo>
                  <a:pt x="285466" y="388010"/>
                  <a:pt x="290391" y="389682"/>
                  <a:pt x="292460" y="389092"/>
                </a:cubicBezTo>
                <a:cubicBezTo>
                  <a:pt x="294824" y="388306"/>
                  <a:pt x="297780" y="384076"/>
                  <a:pt x="300341" y="380339"/>
                </a:cubicBezTo>
                <a:cubicBezTo>
                  <a:pt x="303296" y="376011"/>
                  <a:pt x="306646" y="371192"/>
                  <a:pt x="311374" y="367749"/>
                </a:cubicBezTo>
                <a:cubicBezTo>
                  <a:pt x="316103" y="364307"/>
                  <a:pt x="321817" y="362635"/>
                  <a:pt x="326841" y="361061"/>
                </a:cubicBezTo>
                <a:cubicBezTo>
                  <a:pt x="331175" y="359783"/>
                  <a:pt x="336002" y="358307"/>
                  <a:pt x="337480" y="356439"/>
                </a:cubicBezTo>
                <a:cubicBezTo>
                  <a:pt x="338859" y="354471"/>
                  <a:pt x="338761" y="349455"/>
                  <a:pt x="338662" y="345029"/>
                </a:cubicBezTo>
                <a:cubicBezTo>
                  <a:pt x="338564" y="339718"/>
                  <a:pt x="338367" y="333719"/>
                  <a:pt x="340238" y="328112"/>
                </a:cubicBezTo>
                <a:cubicBezTo>
                  <a:pt x="342012" y="322703"/>
                  <a:pt x="345558" y="318080"/>
                  <a:pt x="348710" y="313949"/>
                </a:cubicBezTo>
                <a:cubicBezTo>
                  <a:pt x="351469" y="310310"/>
                  <a:pt x="354621" y="306179"/>
                  <a:pt x="354621" y="303622"/>
                </a:cubicBezTo>
                <a:cubicBezTo>
                  <a:pt x="354621" y="300966"/>
                  <a:pt x="351469" y="296835"/>
                  <a:pt x="348710" y="293196"/>
                </a:cubicBezTo>
                <a:cubicBezTo>
                  <a:pt x="345558" y="289164"/>
                  <a:pt x="342012" y="284541"/>
                  <a:pt x="340238" y="279033"/>
                </a:cubicBezTo>
                <a:cubicBezTo>
                  <a:pt x="338367" y="273427"/>
                  <a:pt x="338564" y="267427"/>
                  <a:pt x="338662" y="262214"/>
                </a:cubicBezTo>
                <a:cubicBezTo>
                  <a:pt x="338761" y="257690"/>
                  <a:pt x="338859" y="252674"/>
                  <a:pt x="337480" y="250805"/>
                </a:cubicBezTo>
                <a:cubicBezTo>
                  <a:pt x="336002" y="248838"/>
                  <a:pt x="331175" y="247362"/>
                  <a:pt x="326841" y="246084"/>
                </a:cubicBezTo>
                <a:cubicBezTo>
                  <a:pt x="321817" y="244608"/>
                  <a:pt x="316103" y="242838"/>
                  <a:pt x="311374" y="239396"/>
                </a:cubicBezTo>
                <a:cubicBezTo>
                  <a:pt x="306646" y="235953"/>
                  <a:pt x="303296" y="231134"/>
                  <a:pt x="300341" y="226806"/>
                </a:cubicBezTo>
                <a:cubicBezTo>
                  <a:pt x="297780" y="223167"/>
                  <a:pt x="294824" y="218938"/>
                  <a:pt x="292460" y="218151"/>
                </a:cubicBezTo>
                <a:cubicBezTo>
                  <a:pt x="290391" y="217463"/>
                  <a:pt x="285466" y="219135"/>
                  <a:pt x="281427" y="220512"/>
                </a:cubicBezTo>
                <a:cubicBezTo>
                  <a:pt x="276403" y="222282"/>
                  <a:pt x="270689" y="224249"/>
                  <a:pt x="264680" y="224249"/>
                </a:cubicBezTo>
                <a:cubicBezTo>
                  <a:pt x="258572" y="224249"/>
                  <a:pt x="252858" y="222282"/>
                  <a:pt x="247834" y="220512"/>
                </a:cubicBezTo>
                <a:cubicBezTo>
                  <a:pt x="244485" y="219331"/>
                  <a:pt x="240446" y="217954"/>
                  <a:pt x="237983" y="217954"/>
                </a:cubicBezTo>
                <a:close/>
                <a:moveTo>
                  <a:pt x="170268" y="152020"/>
                </a:moveTo>
                <a:cubicBezTo>
                  <a:pt x="152795" y="150090"/>
                  <a:pt x="132329" y="150139"/>
                  <a:pt x="110410" y="152352"/>
                </a:cubicBezTo>
                <a:cubicBezTo>
                  <a:pt x="65587" y="156876"/>
                  <a:pt x="39974" y="167597"/>
                  <a:pt x="36625" y="172121"/>
                </a:cubicBezTo>
                <a:cubicBezTo>
                  <a:pt x="35245" y="175367"/>
                  <a:pt x="35738" y="191398"/>
                  <a:pt x="46377" y="221102"/>
                </a:cubicBezTo>
                <a:cubicBezTo>
                  <a:pt x="54751" y="244510"/>
                  <a:pt x="66178" y="267919"/>
                  <a:pt x="78591" y="287000"/>
                </a:cubicBezTo>
                <a:cubicBezTo>
                  <a:pt x="87161" y="276869"/>
                  <a:pt x="96717" y="267919"/>
                  <a:pt x="107061" y="261919"/>
                </a:cubicBezTo>
                <a:cubicBezTo>
                  <a:pt x="120458" y="254248"/>
                  <a:pt x="136614" y="250706"/>
                  <a:pt x="154740" y="251592"/>
                </a:cubicBezTo>
                <a:lnTo>
                  <a:pt x="123217" y="233396"/>
                </a:lnTo>
                <a:cubicBezTo>
                  <a:pt x="118488" y="230740"/>
                  <a:pt x="116912" y="224642"/>
                  <a:pt x="119572" y="220020"/>
                </a:cubicBezTo>
                <a:cubicBezTo>
                  <a:pt x="122330" y="215299"/>
                  <a:pt x="128339" y="213627"/>
                  <a:pt x="133068" y="216381"/>
                </a:cubicBezTo>
                <a:lnTo>
                  <a:pt x="175034" y="240576"/>
                </a:lnTo>
                <a:cubicBezTo>
                  <a:pt x="175329" y="240084"/>
                  <a:pt x="175625" y="239691"/>
                  <a:pt x="175920" y="239199"/>
                </a:cubicBezTo>
                <a:cubicBezTo>
                  <a:pt x="181240" y="231921"/>
                  <a:pt x="189811" y="229363"/>
                  <a:pt x="196805" y="227200"/>
                </a:cubicBezTo>
                <a:cubicBezTo>
                  <a:pt x="200450" y="226118"/>
                  <a:pt x="204292" y="224937"/>
                  <a:pt x="206361" y="223462"/>
                </a:cubicBezTo>
                <a:cubicBezTo>
                  <a:pt x="208331" y="221987"/>
                  <a:pt x="210597" y="218741"/>
                  <a:pt x="212764" y="215692"/>
                </a:cubicBezTo>
                <a:cubicBezTo>
                  <a:pt x="216901" y="209692"/>
                  <a:pt x="222024" y="202217"/>
                  <a:pt x="230792" y="199464"/>
                </a:cubicBezTo>
                <a:cubicBezTo>
                  <a:pt x="234043" y="198382"/>
                  <a:pt x="237293" y="198185"/>
                  <a:pt x="240446" y="198382"/>
                </a:cubicBezTo>
                <a:cubicBezTo>
                  <a:pt x="234831" y="185202"/>
                  <a:pt x="225965" y="171531"/>
                  <a:pt x="212173" y="163564"/>
                </a:cubicBezTo>
                <a:cubicBezTo>
                  <a:pt x="202223" y="157859"/>
                  <a:pt x="187742" y="153950"/>
                  <a:pt x="170268" y="152020"/>
                </a:cubicBezTo>
                <a:close/>
                <a:moveTo>
                  <a:pt x="372058" y="150975"/>
                </a:moveTo>
                <a:cubicBezTo>
                  <a:pt x="376589" y="163466"/>
                  <a:pt x="379545" y="176252"/>
                  <a:pt x="379545" y="188153"/>
                </a:cubicBezTo>
                <a:cubicBezTo>
                  <a:pt x="379545" y="203496"/>
                  <a:pt x="374422" y="219331"/>
                  <a:pt x="364669" y="234576"/>
                </a:cubicBezTo>
                <a:lnTo>
                  <a:pt x="396193" y="216381"/>
                </a:lnTo>
                <a:cubicBezTo>
                  <a:pt x="400922" y="213627"/>
                  <a:pt x="406931" y="215299"/>
                  <a:pt x="409689" y="220020"/>
                </a:cubicBezTo>
                <a:cubicBezTo>
                  <a:pt x="412448" y="224741"/>
                  <a:pt x="410773" y="230740"/>
                  <a:pt x="406044" y="233396"/>
                </a:cubicBezTo>
                <a:lnTo>
                  <a:pt x="358365" y="260936"/>
                </a:lnTo>
                <a:cubicBezTo>
                  <a:pt x="358365" y="261526"/>
                  <a:pt x="358365" y="262018"/>
                  <a:pt x="358365" y="262608"/>
                </a:cubicBezTo>
                <a:cubicBezTo>
                  <a:pt x="358266" y="266444"/>
                  <a:pt x="358168" y="270476"/>
                  <a:pt x="358956" y="272935"/>
                </a:cubicBezTo>
                <a:cubicBezTo>
                  <a:pt x="359744" y="275197"/>
                  <a:pt x="362108" y="278345"/>
                  <a:pt x="364374" y="281295"/>
                </a:cubicBezTo>
                <a:cubicBezTo>
                  <a:pt x="368807" y="287098"/>
                  <a:pt x="374324" y="294377"/>
                  <a:pt x="374324" y="303622"/>
                </a:cubicBezTo>
                <a:cubicBezTo>
                  <a:pt x="374324" y="312867"/>
                  <a:pt x="368807" y="320047"/>
                  <a:pt x="364374" y="325850"/>
                </a:cubicBezTo>
                <a:cubicBezTo>
                  <a:pt x="362207" y="328702"/>
                  <a:pt x="359941" y="331653"/>
                  <a:pt x="359054" y="333915"/>
                </a:cubicBezTo>
                <a:cubicBezTo>
                  <a:pt x="375210" y="337063"/>
                  <a:pt x="395602" y="337849"/>
                  <a:pt x="412349" y="328211"/>
                </a:cubicBezTo>
                <a:cubicBezTo>
                  <a:pt x="432249" y="316801"/>
                  <a:pt x="454808" y="286016"/>
                  <a:pt x="472934" y="245887"/>
                </a:cubicBezTo>
                <a:cubicBezTo>
                  <a:pt x="491356" y="204873"/>
                  <a:pt x="494902" y="177334"/>
                  <a:pt x="492735" y="172121"/>
                </a:cubicBezTo>
                <a:cubicBezTo>
                  <a:pt x="490666" y="169367"/>
                  <a:pt x="476776" y="161990"/>
                  <a:pt x="446533" y="156286"/>
                </a:cubicBezTo>
                <a:cubicBezTo>
                  <a:pt x="421806" y="151663"/>
                  <a:pt x="395208" y="149794"/>
                  <a:pt x="372058" y="150975"/>
                </a:cubicBezTo>
                <a:close/>
                <a:moveTo>
                  <a:pt x="264680" y="40620"/>
                </a:moveTo>
                <a:cubicBezTo>
                  <a:pt x="261133" y="41112"/>
                  <a:pt x="247637" y="49571"/>
                  <a:pt x="227344" y="73274"/>
                </a:cubicBezTo>
                <a:cubicBezTo>
                  <a:pt x="211089" y="92257"/>
                  <a:pt x="196411" y="113993"/>
                  <a:pt x="185969" y="134353"/>
                </a:cubicBezTo>
                <a:cubicBezTo>
                  <a:pt x="199071" y="136713"/>
                  <a:pt x="211680" y="140549"/>
                  <a:pt x="222024" y="146549"/>
                </a:cubicBezTo>
                <a:cubicBezTo>
                  <a:pt x="235422" y="154220"/>
                  <a:pt x="246455" y="166515"/>
                  <a:pt x="254829" y="182547"/>
                </a:cubicBezTo>
                <a:lnTo>
                  <a:pt x="254829" y="146254"/>
                </a:lnTo>
                <a:cubicBezTo>
                  <a:pt x="254829" y="140746"/>
                  <a:pt x="259163" y="136418"/>
                  <a:pt x="264680" y="136418"/>
                </a:cubicBezTo>
                <a:cubicBezTo>
                  <a:pt x="270098" y="136418"/>
                  <a:pt x="274531" y="140746"/>
                  <a:pt x="274531" y="146254"/>
                </a:cubicBezTo>
                <a:lnTo>
                  <a:pt x="274531" y="202119"/>
                </a:lnTo>
                <a:cubicBezTo>
                  <a:pt x="274629" y="202021"/>
                  <a:pt x="274826" y="202021"/>
                  <a:pt x="275024" y="201922"/>
                </a:cubicBezTo>
                <a:cubicBezTo>
                  <a:pt x="282116" y="199464"/>
                  <a:pt x="290194" y="196710"/>
                  <a:pt x="298568" y="199464"/>
                </a:cubicBezTo>
                <a:cubicBezTo>
                  <a:pt x="307237" y="202217"/>
                  <a:pt x="312360" y="209692"/>
                  <a:pt x="316497" y="215692"/>
                </a:cubicBezTo>
                <a:cubicBezTo>
                  <a:pt x="318664" y="218741"/>
                  <a:pt x="320930" y="221987"/>
                  <a:pt x="322900" y="223462"/>
                </a:cubicBezTo>
                <a:cubicBezTo>
                  <a:pt x="324969" y="224937"/>
                  <a:pt x="328811" y="226118"/>
                  <a:pt x="332554" y="227200"/>
                </a:cubicBezTo>
                <a:cubicBezTo>
                  <a:pt x="335805" y="228282"/>
                  <a:pt x="339549" y="229363"/>
                  <a:pt x="343095" y="231035"/>
                </a:cubicBezTo>
                <a:cubicBezTo>
                  <a:pt x="351666" y="219921"/>
                  <a:pt x="359842" y="204873"/>
                  <a:pt x="359842" y="188153"/>
                </a:cubicBezTo>
                <a:cubicBezTo>
                  <a:pt x="359842" y="165334"/>
                  <a:pt x="344474" y="130320"/>
                  <a:pt x="318664" y="94617"/>
                </a:cubicBezTo>
                <a:cubicBezTo>
                  <a:pt x="292362" y="58128"/>
                  <a:pt x="270295" y="41309"/>
                  <a:pt x="264680" y="40620"/>
                </a:cubicBezTo>
                <a:close/>
                <a:moveTo>
                  <a:pt x="264680" y="0"/>
                </a:moveTo>
                <a:cubicBezTo>
                  <a:pt x="270098" y="0"/>
                  <a:pt x="274531" y="4426"/>
                  <a:pt x="274531" y="9835"/>
                </a:cubicBezTo>
                <a:lnTo>
                  <a:pt x="274531" y="23310"/>
                </a:lnTo>
                <a:cubicBezTo>
                  <a:pt x="279752" y="25670"/>
                  <a:pt x="287338" y="30490"/>
                  <a:pt x="297583" y="40129"/>
                </a:cubicBezTo>
                <a:cubicBezTo>
                  <a:pt x="309207" y="50948"/>
                  <a:pt x="322112" y="65799"/>
                  <a:pt x="333835" y="82028"/>
                </a:cubicBezTo>
                <a:cubicBezTo>
                  <a:pt x="341224" y="92158"/>
                  <a:pt x="353833" y="110747"/>
                  <a:pt x="363980" y="131795"/>
                </a:cubicBezTo>
                <a:cubicBezTo>
                  <a:pt x="390775" y="129730"/>
                  <a:pt x="422397" y="131697"/>
                  <a:pt x="451458" y="137205"/>
                </a:cubicBezTo>
                <a:cubicBezTo>
                  <a:pt x="469289" y="140647"/>
                  <a:pt x="490863" y="146352"/>
                  <a:pt x="502783" y="155007"/>
                </a:cubicBezTo>
                <a:lnTo>
                  <a:pt x="514506" y="148221"/>
                </a:lnTo>
                <a:cubicBezTo>
                  <a:pt x="519235" y="145467"/>
                  <a:pt x="525244" y="147139"/>
                  <a:pt x="528002" y="151761"/>
                </a:cubicBezTo>
                <a:cubicBezTo>
                  <a:pt x="530662" y="156482"/>
                  <a:pt x="529086" y="162482"/>
                  <a:pt x="524357" y="165236"/>
                </a:cubicBezTo>
                <a:lnTo>
                  <a:pt x="512733" y="171924"/>
                </a:lnTo>
                <a:cubicBezTo>
                  <a:pt x="513324" y="177727"/>
                  <a:pt x="512930" y="186579"/>
                  <a:pt x="509679" y="200349"/>
                </a:cubicBezTo>
                <a:cubicBezTo>
                  <a:pt x="506034" y="215790"/>
                  <a:pt x="499631" y="234380"/>
                  <a:pt x="491454" y="252674"/>
                </a:cubicBezTo>
                <a:cubicBezTo>
                  <a:pt x="486332" y="264083"/>
                  <a:pt x="476579" y="284246"/>
                  <a:pt x="463378" y="303622"/>
                </a:cubicBezTo>
                <a:cubicBezTo>
                  <a:pt x="478352" y="325358"/>
                  <a:pt x="492242" y="353291"/>
                  <a:pt x="501995" y="381027"/>
                </a:cubicBezTo>
                <a:cubicBezTo>
                  <a:pt x="508201" y="398534"/>
                  <a:pt x="514210" y="420369"/>
                  <a:pt x="512634" y="435221"/>
                </a:cubicBezTo>
                <a:lnTo>
                  <a:pt x="524357" y="441909"/>
                </a:lnTo>
                <a:cubicBezTo>
                  <a:pt x="529086" y="444663"/>
                  <a:pt x="530662" y="450663"/>
                  <a:pt x="528002" y="455384"/>
                </a:cubicBezTo>
                <a:cubicBezTo>
                  <a:pt x="526130" y="458531"/>
                  <a:pt x="522880" y="460301"/>
                  <a:pt x="519432" y="460301"/>
                </a:cubicBezTo>
                <a:cubicBezTo>
                  <a:pt x="517757" y="460301"/>
                  <a:pt x="516082" y="459908"/>
                  <a:pt x="514506" y="459023"/>
                </a:cubicBezTo>
                <a:lnTo>
                  <a:pt x="502783" y="452236"/>
                </a:lnTo>
                <a:cubicBezTo>
                  <a:pt x="482391" y="467186"/>
                  <a:pt x="433135" y="473087"/>
                  <a:pt x="422299" y="474268"/>
                </a:cubicBezTo>
                <a:cubicBezTo>
                  <a:pt x="413728" y="475153"/>
                  <a:pt x="400528" y="476136"/>
                  <a:pt x="385554" y="476136"/>
                </a:cubicBezTo>
                <a:cubicBezTo>
                  <a:pt x="378658" y="476136"/>
                  <a:pt x="371368" y="475940"/>
                  <a:pt x="363980" y="475350"/>
                </a:cubicBezTo>
                <a:cubicBezTo>
                  <a:pt x="352552" y="499250"/>
                  <a:pt x="335411" y="525216"/>
                  <a:pt x="316202" y="547542"/>
                </a:cubicBezTo>
                <a:cubicBezTo>
                  <a:pt x="304085" y="561607"/>
                  <a:pt x="288126" y="577835"/>
                  <a:pt x="274531" y="583835"/>
                </a:cubicBezTo>
                <a:lnTo>
                  <a:pt x="274531" y="597310"/>
                </a:lnTo>
                <a:cubicBezTo>
                  <a:pt x="274531" y="602818"/>
                  <a:pt x="270098" y="607145"/>
                  <a:pt x="264680" y="607145"/>
                </a:cubicBezTo>
                <a:cubicBezTo>
                  <a:pt x="259163" y="607145"/>
                  <a:pt x="254829" y="602818"/>
                  <a:pt x="254829" y="597310"/>
                </a:cubicBezTo>
                <a:lnTo>
                  <a:pt x="254829" y="583835"/>
                </a:lnTo>
                <a:cubicBezTo>
                  <a:pt x="249509" y="581475"/>
                  <a:pt x="242022" y="576754"/>
                  <a:pt x="231678" y="567115"/>
                </a:cubicBezTo>
                <a:cubicBezTo>
                  <a:pt x="220054" y="556197"/>
                  <a:pt x="207149" y="541346"/>
                  <a:pt x="195426" y="525216"/>
                </a:cubicBezTo>
                <a:cubicBezTo>
                  <a:pt x="188037" y="515085"/>
                  <a:pt x="175428" y="496496"/>
                  <a:pt x="165281" y="475350"/>
                </a:cubicBezTo>
                <a:cubicBezTo>
                  <a:pt x="158287" y="475940"/>
                  <a:pt x="150997" y="476235"/>
                  <a:pt x="143412" y="476235"/>
                </a:cubicBezTo>
                <a:cubicBezTo>
                  <a:pt x="122527" y="476235"/>
                  <a:pt x="100066" y="474169"/>
                  <a:pt x="78886" y="470137"/>
                </a:cubicBezTo>
                <a:cubicBezTo>
                  <a:pt x="60563" y="466694"/>
                  <a:pt x="38496" y="460990"/>
                  <a:pt x="26478" y="452236"/>
                </a:cubicBezTo>
                <a:lnTo>
                  <a:pt x="14755" y="459023"/>
                </a:lnTo>
                <a:cubicBezTo>
                  <a:pt x="13179" y="459908"/>
                  <a:pt x="11504" y="460301"/>
                  <a:pt x="9829" y="460301"/>
                </a:cubicBezTo>
                <a:cubicBezTo>
                  <a:pt x="6480" y="460301"/>
                  <a:pt x="3131" y="458531"/>
                  <a:pt x="1357" y="455384"/>
                </a:cubicBezTo>
                <a:cubicBezTo>
                  <a:pt x="-1401" y="450663"/>
                  <a:pt x="175" y="444663"/>
                  <a:pt x="4904" y="441909"/>
                </a:cubicBezTo>
                <a:lnTo>
                  <a:pt x="16627" y="435221"/>
                </a:lnTo>
                <a:cubicBezTo>
                  <a:pt x="16036" y="429418"/>
                  <a:pt x="16430" y="420566"/>
                  <a:pt x="19582" y="406895"/>
                </a:cubicBezTo>
                <a:cubicBezTo>
                  <a:pt x="23227" y="391355"/>
                  <a:pt x="29729" y="372765"/>
                  <a:pt x="37807" y="354570"/>
                </a:cubicBezTo>
                <a:cubicBezTo>
                  <a:pt x="42929" y="343062"/>
                  <a:pt x="52682" y="322899"/>
                  <a:pt x="65981" y="303622"/>
                </a:cubicBezTo>
                <a:cubicBezTo>
                  <a:pt x="51007" y="281885"/>
                  <a:pt x="37117" y="254149"/>
                  <a:pt x="27364" y="226511"/>
                </a:cubicBezTo>
                <a:cubicBezTo>
                  <a:pt x="21158" y="208906"/>
                  <a:pt x="15050" y="186874"/>
                  <a:pt x="16627" y="172023"/>
                </a:cubicBezTo>
                <a:lnTo>
                  <a:pt x="4904" y="165236"/>
                </a:lnTo>
                <a:cubicBezTo>
                  <a:pt x="175" y="162482"/>
                  <a:pt x="-1401" y="156482"/>
                  <a:pt x="1357" y="151761"/>
                </a:cubicBezTo>
                <a:cubicBezTo>
                  <a:pt x="4017" y="147040"/>
                  <a:pt x="10026" y="145467"/>
                  <a:pt x="14755" y="148221"/>
                </a:cubicBezTo>
                <a:lnTo>
                  <a:pt x="26478" y="155007"/>
                </a:lnTo>
                <a:cubicBezTo>
                  <a:pt x="46870" y="139959"/>
                  <a:pt x="96126" y="134058"/>
                  <a:pt x="107061" y="132976"/>
                </a:cubicBezTo>
                <a:cubicBezTo>
                  <a:pt x="119473" y="131599"/>
                  <a:pt x="141934" y="130025"/>
                  <a:pt x="165281" y="131795"/>
                </a:cubicBezTo>
                <a:cubicBezTo>
                  <a:pt x="176709" y="107895"/>
                  <a:pt x="194047" y="81831"/>
                  <a:pt x="213257" y="59504"/>
                </a:cubicBezTo>
                <a:cubicBezTo>
                  <a:pt x="225275" y="45538"/>
                  <a:pt x="241234" y="29408"/>
                  <a:pt x="254829" y="23408"/>
                </a:cubicBezTo>
                <a:lnTo>
                  <a:pt x="254829" y="9835"/>
                </a:lnTo>
                <a:cubicBezTo>
                  <a:pt x="254829" y="4426"/>
                  <a:pt x="259163" y="0"/>
                  <a:pt x="264680" y="0"/>
                </a:cubicBezTo>
                <a:close/>
              </a:path>
            </a:pathLst>
          </a:custGeom>
          <a:solidFill>
            <a:schemeClr val="bg1"/>
          </a:solidFill>
          <a:ln>
            <a:noFill/>
          </a:ln>
        </p:spPr>
      </p:sp>
      <p:sp>
        <p:nvSpPr>
          <p:cNvPr id="19" name="jonquil_113866"/>
          <p:cNvSpPr>
            <a:spLocks noChangeAspect="1"/>
          </p:cNvSpPr>
          <p:nvPr/>
        </p:nvSpPr>
        <p:spPr bwMode="auto">
          <a:xfrm>
            <a:off x="6420641" y="2035936"/>
            <a:ext cx="609685" cy="604452"/>
          </a:xfrm>
          <a:custGeom>
            <a:avLst/>
            <a:gdLst>
              <a:gd name="T0" fmla="*/ 372171 w 604011"/>
              <a:gd name="T1" fmla="*/ 372171 w 604011"/>
              <a:gd name="T2" fmla="*/ 372171 w 604011"/>
              <a:gd name="T3" fmla="*/ 372171 w 604011"/>
              <a:gd name="T4" fmla="*/ 372171 w 604011"/>
              <a:gd name="T5" fmla="*/ 372171 w 604011"/>
              <a:gd name="T6" fmla="*/ 372171 w 604011"/>
              <a:gd name="T7" fmla="*/ 372171 w 604011"/>
              <a:gd name="T8" fmla="*/ 372171 w 604011"/>
              <a:gd name="T9" fmla="*/ 372171 w 604011"/>
              <a:gd name="T10" fmla="*/ 372171 w 604011"/>
              <a:gd name="T11" fmla="*/ 372171 w 604011"/>
              <a:gd name="T12" fmla="*/ 372171 w 604011"/>
              <a:gd name="T13" fmla="*/ 372171 w 604011"/>
              <a:gd name="T14" fmla="*/ 372171 w 604011"/>
              <a:gd name="T15" fmla="*/ 372171 w 604011"/>
              <a:gd name="T16" fmla="*/ 372171 w 604011"/>
              <a:gd name="T17" fmla="*/ 372171 w 604011"/>
              <a:gd name="T18" fmla="*/ 372171 w 604011"/>
              <a:gd name="T19" fmla="*/ 372171 w 604011"/>
              <a:gd name="T20" fmla="*/ 372171 w 604011"/>
              <a:gd name="T21" fmla="*/ 372171 w 604011"/>
              <a:gd name="T22" fmla="*/ 372171 w 604011"/>
              <a:gd name="T23" fmla="*/ 372171 w 604011"/>
              <a:gd name="T24" fmla="*/ 372171 w 604011"/>
              <a:gd name="T25" fmla="*/ 372171 w 604011"/>
              <a:gd name="T26" fmla="*/ 372171 w 604011"/>
              <a:gd name="T27" fmla="*/ 372171 w 604011"/>
              <a:gd name="T28" fmla="*/ 372171 w 604011"/>
              <a:gd name="T29" fmla="*/ 372171 w 604011"/>
              <a:gd name="T30" fmla="*/ 372171 w 604011"/>
              <a:gd name="T31" fmla="*/ 372171 w 604011"/>
              <a:gd name="T32" fmla="*/ 372171 w 604011"/>
              <a:gd name="T33" fmla="*/ 372171 w 604011"/>
              <a:gd name="T34" fmla="*/ 372171 w 604011"/>
              <a:gd name="T35" fmla="*/ 372171 w 604011"/>
              <a:gd name="T36" fmla="*/ 372171 w 604011"/>
              <a:gd name="T37" fmla="*/ 372171 w 604011"/>
              <a:gd name="T38" fmla="*/ 372171 w 604011"/>
              <a:gd name="T39" fmla="*/ 372171 w 604011"/>
              <a:gd name="T40" fmla="*/ 372171 w 604011"/>
              <a:gd name="T41" fmla="*/ 372171 w 604011"/>
              <a:gd name="T42" fmla="*/ 372171 w 604011"/>
              <a:gd name="T43" fmla="*/ 372171 w 604011"/>
              <a:gd name="T44" fmla="*/ 372171 w 604011"/>
              <a:gd name="T45" fmla="*/ 372171 w 604011"/>
              <a:gd name="T46" fmla="*/ 372171 w 604011"/>
              <a:gd name="T47" fmla="*/ 372171 w 604011"/>
              <a:gd name="T48" fmla="*/ 372171 w 604011"/>
              <a:gd name="T49" fmla="*/ 372171 w 604011"/>
              <a:gd name="T50" fmla="*/ 372171 w 604011"/>
              <a:gd name="T51" fmla="*/ 372171 w 604011"/>
              <a:gd name="T52" fmla="*/ 372171 w 604011"/>
              <a:gd name="T53" fmla="*/ 372171 w 604011"/>
              <a:gd name="T54" fmla="*/ 372171 w 604011"/>
              <a:gd name="T55" fmla="*/ 372171 w 604011"/>
              <a:gd name="T56" fmla="*/ 372171 w 604011"/>
              <a:gd name="T57" fmla="*/ 372171 w 604011"/>
              <a:gd name="T58" fmla="*/ 372171 w 604011"/>
              <a:gd name="T59" fmla="*/ 372171 w 604011"/>
              <a:gd name="T60" fmla="*/ 372171 w 604011"/>
              <a:gd name="T61" fmla="*/ 372171 w 604011"/>
              <a:gd name="T62" fmla="*/ 372171 w 604011"/>
              <a:gd name="T63" fmla="*/ 372171 w 604011"/>
              <a:gd name="T64" fmla="*/ 372171 w 604011"/>
              <a:gd name="T65" fmla="*/ 372171 w 604011"/>
              <a:gd name="T66" fmla="*/ 372171 w 604011"/>
              <a:gd name="T67" fmla="*/ 372171 w 604011"/>
              <a:gd name="T68" fmla="*/ 372171 w 604011"/>
              <a:gd name="T69" fmla="*/ 372171 w 604011"/>
              <a:gd name="T70" fmla="*/ 372171 w 604011"/>
              <a:gd name="T71" fmla="*/ 372171 w 604011"/>
              <a:gd name="T72" fmla="*/ 372171 w 604011"/>
              <a:gd name="T73" fmla="*/ 372171 w 604011"/>
              <a:gd name="T74" fmla="*/ 372171 w 604011"/>
              <a:gd name="T75" fmla="*/ 372171 w 604011"/>
              <a:gd name="T76" fmla="*/ 372171 w 604011"/>
              <a:gd name="T77" fmla="*/ 372171 w 604011"/>
              <a:gd name="T78" fmla="*/ 372171 w 604011"/>
              <a:gd name="T79" fmla="*/ 372171 w 604011"/>
              <a:gd name="T80" fmla="*/ 372171 w 604011"/>
              <a:gd name="T81" fmla="*/ 372171 w 604011"/>
              <a:gd name="T82" fmla="*/ 372171 w 604011"/>
              <a:gd name="T83" fmla="*/ 372171 w 604011"/>
              <a:gd name="T84" fmla="*/ 372171 w 604011"/>
              <a:gd name="T85" fmla="*/ 372171 w 604011"/>
              <a:gd name="T86" fmla="*/ 372171 w 604011"/>
              <a:gd name="T87" fmla="*/ 372171 w 604011"/>
              <a:gd name="T88" fmla="*/ 372171 w 604011"/>
              <a:gd name="T89" fmla="*/ 372171 w 604011"/>
              <a:gd name="T90" fmla="*/ 372171 w 604011"/>
              <a:gd name="T91" fmla="*/ 372171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259" h="6215">
                <a:moveTo>
                  <a:pt x="6084" y="2717"/>
                </a:moveTo>
                <a:cubicBezTo>
                  <a:pt x="5926" y="2490"/>
                  <a:pt x="5763" y="2321"/>
                  <a:pt x="5588" y="2199"/>
                </a:cubicBezTo>
                <a:cubicBezTo>
                  <a:pt x="5363" y="2042"/>
                  <a:pt x="5110" y="1963"/>
                  <a:pt x="4837" y="1963"/>
                </a:cubicBezTo>
                <a:cubicBezTo>
                  <a:pt x="4343" y="1963"/>
                  <a:pt x="4047" y="2289"/>
                  <a:pt x="3810" y="2552"/>
                </a:cubicBezTo>
                <a:cubicBezTo>
                  <a:pt x="3672" y="2704"/>
                  <a:pt x="3553" y="2836"/>
                  <a:pt x="3451" y="2836"/>
                </a:cubicBezTo>
                <a:cubicBezTo>
                  <a:pt x="3444" y="2836"/>
                  <a:pt x="3438" y="2836"/>
                  <a:pt x="3432" y="2837"/>
                </a:cubicBezTo>
                <a:cubicBezTo>
                  <a:pt x="3429" y="2834"/>
                  <a:pt x="3425" y="2830"/>
                  <a:pt x="3422" y="2827"/>
                </a:cubicBezTo>
                <a:cubicBezTo>
                  <a:pt x="3423" y="2821"/>
                  <a:pt x="3423" y="2815"/>
                  <a:pt x="3423" y="2808"/>
                </a:cubicBezTo>
                <a:cubicBezTo>
                  <a:pt x="3423" y="2706"/>
                  <a:pt x="3555" y="2587"/>
                  <a:pt x="3707" y="2449"/>
                </a:cubicBezTo>
                <a:cubicBezTo>
                  <a:pt x="3970" y="2212"/>
                  <a:pt x="4296" y="1916"/>
                  <a:pt x="4296" y="1422"/>
                </a:cubicBezTo>
                <a:cubicBezTo>
                  <a:pt x="4296" y="1149"/>
                  <a:pt x="4217" y="897"/>
                  <a:pt x="4060" y="671"/>
                </a:cubicBezTo>
                <a:cubicBezTo>
                  <a:pt x="3938" y="496"/>
                  <a:pt x="3769" y="333"/>
                  <a:pt x="3542" y="175"/>
                </a:cubicBezTo>
                <a:cubicBezTo>
                  <a:pt x="3292" y="0"/>
                  <a:pt x="2968" y="0"/>
                  <a:pt x="2717" y="175"/>
                </a:cubicBezTo>
                <a:cubicBezTo>
                  <a:pt x="2490" y="333"/>
                  <a:pt x="2321" y="496"/>
                  <a:pt x="2199" y="671"/>
                </a:cubicBezTo>
                <a:cubicBezTo>
                  <a:pt x="2042" y="897"/>
                  <a:pt x="1963" y="1149"/>
                  <a:pt x="1963" y="1422"/>
                </a:cubicBezTo>
                <a:cubicBezTo>
                  <a:pt x="1963" y="1916"/>
                  <a:pt x="2289" y="2212"/>
                  <a:pt x="2552" y="2449"/>
                </a:cubicBezTo>
                <a:cubicBezTo>
                  <a:pt x="2704" y="2587"/>
                  <a:pt x="2836" y="2706"/>
                  <a:pt x="2836" y="2808"/>
                </a:cubicBezTo>
                <a:cubicBezTo>
                  <a:pt x="2836" y="2815"/>
                  <a:pt x="2836" y="2821"/>
                  <a:pt x="2837" y="2827"/>
                </a:cubicBezTo>
                <a:cubicBezTo>
                  <a:pt x="2834" y="2830"/>
                  <a:pt x="2830" y="2834"/>
                  <a:pt x="2827" y="2837"/>
                </a:cubicBezTo>
                <a:cubicBezTo>
                  <a:pt x="2821" y="2836"/>
                  <a:pt x="2815" y="2836"/>
                  <a:pt x="2808" y="2836"/>
                </a:cubicBezTo>
                <a:cubicBezTo>
                  <a:pt x="2706" y="2836"/>
                  <a:pt x="2587" y="2704"/>
                  <a:pt x="2449" y="2552"/>
                </a:cubicBezTo>
                <a:cubicBezTo>
                  <a:pt x="2212" y="2289"/>
                  <a:pt x="1916" y="1963"/>
                  <a:pt x="1422" y="1963"/>
                </a:cubicBezTo>
                <a:cubicBezTo>
                  <a:pt x="1149" y="1963"/>
                  <a:pt x="896" y="2042"/>
                  <a:pt x="671" y="2199"/>
                </a:cubicBezTo>
                <a:cubicBezTo>
                  <a:pt x="496" y="2321"/>
                  <a:pt x="333" y="2490"/>
                  <a:pt x="175" y="2717"/>
                </a:cubicBezTo>
                <a:cubicBezTo>
                  <a:pt x="0" y="2968"/>
                  <a:pt x="0" y="3292"/>
                  <a:pt x="175" y="3542"/>
                </a:cubicBezTo>
                <a:cubicBezTo>
                  <a:pt x="333" y="3769"/>
                  <a:pt x="496" y="3939"/>
                  <a:pt x="671" y="4060"/>
                </a:cubicBezTo>
                <a:cubicBezTo>
                  <a:pt x="896" y="4217"/>
                  <a:pt x="1149" y="4296"/>
                  <a:pt x="1422" y="4296"/>
                </a:cubicBezTo>
                <a:cubicBezTo>
                  <a:pt x="1916" y="4296"/>
                  <a:pt x="2212" y="3970"/>
                  <a:pt x="2449" y="3707"/>
                </a:cubicBezTo>
                <a:cubicBezTo>
                  <a:pt x="2587" y="3555"/>
                  <a:pt x="2706" y="3423"/>
                  <a:pt x="2808" y="3423"/>
                </a:cubicBezTo>
                <a:cubicBezTo>
                  <a:pt x="2815" y="3423"/>
                  <a:pt x="2822" y="3423"/>
                  <a:pt x="2829" y="3421"/>
                </a:cubicBezTo>
                <a:cubicBezTo>
                  <a:pt x="2832" y="3424"/>
                  <a:pt x="2835" y="3427"/>
                  <a:pt x="2838" y="3430"/>
                </a:cubicBezTo>
                <a:cubicBezTo>
                  <a:pt x="2836" y="3437"/>
                  <a:pt x="2836" y="3444"/>
                  <a:pt x="2836" y="3451"/>
                </a:cubicBezTo>
                <a:cubicBezTo>
                  <a:pt x="2836" y="3553"/>
                  <a:pt x="2704" y="3672"/>
                  <a:pt x="2552" y="3810"/>
                </a:cubicBezTo>
                <a:cubicBezTo>
                  <a:pt x="2289" y="4048"/>
                  <a:pt x="1963" y="4343"/>
                  <a:pt x="1963" y="4837"/>
                </a:cubicBezTo>
                <a:cubicBezTo>
                  <a:pt x="1963" y="5110"/>
                  <a:pt x="2042" y="5363"/>
                  <a:pt x="2199" y="5588"/>
                </a:cubicBezTo>
                <a:cubicBezTo>
                  <a:pt x="2321" y="5763"/>
                  <a:pt x="2490" y="5926"/>
                  <a:pt x="2717" y="6084"/>
                </a:cubicBezTo>
                <a:cubicBezTo>
                  <a:pt x="2842" y="6171"/>
                  <a:pt x="2986" y="6215"/>
                  <a:pt x="3130" y="6215"/>
                </a:cubicBezTo>
                <a:cubicBezTo>
                  <a:pt x="3273" y="6215"/>
                  <a:pt x="3417" y="6171"/>
                  <a:pt x="3542" y="6084"/>
                </a:cubicBezTo>
                <a:cubicBezTo>
                  <a:pt x="3769" y="5926"/>
                  <a:pt x="3938" y="5763"/>
                  <a:pt x="4060" y="5588"/>
                </a:cubicBezTo>
                <a:cubicBezTo>
                  <a:pt x="4217" y="5363"/>
                  <a:pt x="4296" y="5110"/>
                  <a:pt x="4296" y="4837"/>
                </a:cubicBezTo>
                <a:cubicBezTo>
                  <a:pt x="4296" y="4343"/>
                  <a:pt x="3970" y="4048"/>
                  <a:pt x="3707" y="3810"/>
                </a:cubicBezTo>
                <a:cubicBezTo>
                  <a:pt x="3555" y="3672"/>
                  <a:pt x="3423" y="3553"/>
                  <a:pt x="3423" y="3451"/>
                </a:cubicBezTo>
                <a:cubicBezTo>
                  <a:pt x="3423" y="3444"/>
                  <a:pt x="3423" y="3437"/>
                  <a:pt x="3421" y="3430"/>
                </a:cubicBezTo>
                <a:cubicBezTo>
                  <a:pt x="3424" y="3427"/>
                  <a:pt x="3427" y="3424"/>
                  <a:pt x="3430" y="3421"/>
                </a:cubicBezTo>
                <a:cubicBezTo>
                  <a:pt x="3437" y="3423"/>
                  <a:pt x="3444" y="3423"/>
                  <a:pt x="3451" y="3423"/>
                </a:cubicBezTo>
                <a:cubicBezTo>
                  <a:pt x="3553" y="3423"/>
                  <a:pt x="3672" y="3555"/>
                  <a:pt x="3810" y="3707"/>
                </a:cubicBezTo>
                <a:cubicBezTo>
                  <a:pt x="4047" y="3970"/>
                  <a:pt x="4343" y="4296"/>
                  <a:pt x="4837" y="4296"/>
                </a:cubicBezTo>
                <a:cubicBezTo>
                  <a:pt x="5110" y="4296"/>
                  <a:pt x="5363" y="4217"/>
                  <a:pt x="5588" y="4060"/>
                </a:cubicBezTo>
                <a:cubicBezTo>
                  <a:pt x="5763" y="3939"/>
                  <a:pt x="5926" y="3769"/>
                  <a:pt x="6084" y="3542"/>
                </a:cubicBezTo>
                <a:cubicBezTo>
                  <a:pt x="6259" y="3292"/>
                  <a:pt x="6259" y="2968"/>
                  <a:pt x="6084" y="2717"/>
                </a:cubicBezTo>
                <a:close/>
                <a:moveTo>
                  <a:pt x="3130" y="3975"/>
                </a:moveTo>
                <a:cubicBezTo>
                  <a:pt x="3192" y="3975"/>
                  <a:pt x="3243" y="4026"/>
                  <a:pt x="3243" y="4088"/>
                </a:cubicBezTo>
                <a:cubicBezTo>
                  <a:pt x="3243" y="4151"/>
                  <a:pt x="3192" y="4202"/>
                  <a:pt x="3130" y="4202"/>
                </a:cubicBezTo>
                <a:cubicBezTo>
                  <a:pt x="3067" y="4202"/>
                  <a:pt x="3016" y="4151"/>
                  <a:pt x="3016" y="4088"/>
                </a:cubicBezTo>
                <a:cubicBezTo>
                  <a:pt x="3016" y="4026"/>
                  <a:pt x="3067" y="3975"/>
                  <a:pt x="3130" y="3975"/>
                </a:cubicBezTo>
                <a:close/>
                <a:moveTo>
                  <a:pt x="3130" y="2282"/>
                </a:moveTo>
                <a:cubicBezTo>
                  <a:pt x="3067" y="2282"/>
                  <a:pt x="3016" y="2231"/>
                  <a:pt x="3016" y="2168"/>
                </a:cubicBezTo>
                <a:cubicBezTo>
                  <a:pt x="3016" y="2106"/>
                  <a:pt x="3067" y="2055"/>
                  <a:pt x="3130" y="2055"/>
                </a:cubicBezTo>
                <a:cubicBezTo>
                  <a:pt x="3192" y="2055"/>
                  <a:pt x="3243" y="2106"/>
                  <a:pt x="3243" y="2168"/>
                </a:cubicBezTo>
                <a:cubicBezTo>
                  <a:pt x="3243" y="2231"/>
                  <a:pt x="3192" y="2282"/>
                  <a:pt x="3130" y="2282"/>
                </a:cubicBezTo>
                <a:close/>
                <a:moveTo>
                  <a:pt x="3130" y="3348"/>
                </a:moveTo>
                <a:cubicBezTo>
                  <a:pt x="3008" y="3348"/>
                  <a:pt x="2910" y="3250"/>
                  <a:pt x="2910" y="3128"/>
                </a:cubicBezTo>
                <a:cubicBezTo>
                  <a:pt x="2910" y="3007"/>
                  <a:pt x="3008" y="2908"/>
                  <a:pt x="3130" y="2908"/>
                </a:cubicBezTo>
                <a:cubicBezTo>
                  <a:pt x="3251" y="2908"/>
                  <a:pt x="3350" y="3007"/>
                  <a:pt x="3350" y="3128"/>
                </a:cubicBezTo>
                <a:cubicBezTo>
                  <a:pt x="3350" y="3250"/>
                  <a:pt x="3251" y="3348"/>
                  <a:pt x="3130" y="3348"/>
                </a:cubicBezTo>
                <a:close/>
                <a:moveTo>
                  <a:pt x="2686" y="2301"/>
                </a:moveTo>
                <a:cubicBezTo>
                  <a:pt x="2441" y="2079"/>
                  <a:pt x="2163" y="1827"/>
                  <a:pt x="2163" y="1422"/>
                </a:cubicBezTo>
                <a:cubicBezTo>
                  <a:pt x="2163" y="1001"/>
                  <a:pt x="2375" y="657"/>
                  <a:pt x="2831" y="339"/>
                </a:cubicBezTo>
                <a:cubicBezTo>
                  <a:pt x="3012" y="213"/>
                  <a:pt x="3247" y="213"/>
                  <a:pt x="3428" y="339"/>
                </a:cubicBezTo>
                <a:cubicBezTo>
                  <a:pt x="3884" y="657"/>
                  <a:pt x="4096" y="1001"/>
                  <a:pt x="4096" y="1422"/>
                </a:cubicBezTo>
                <a:cubicBezTo>
                  <a:pt x="4096" y="1827"/>
                  <a:pt x="3818" y="2079"/>
                  <a:pt x="3573" y="2301"/>
                </a:cubicBezTo>
                <a:cubicBezTo>
                  <a:pt x="3415" y="2444"/>
                  <a:pt x="3275" y="2571"/>
                  <a:pt x="3235" y="2722"/>
                </a:cubicBezTo>
                <a:cubicBezTo>
                  <a:pt x="3233" y="2721"/>
                  <a:pt x="3231" y="2721"/>
                  <a:pt x="3230" y="2720"/>
                </a:cubicBezTo>
                <a:lnTo>
                  <a:pt x="3230" y="2465"/>
                </a:lnTo>
                <a:cubicBezTo>
                  <a:pt x="3353" y="2423"/>
                  <a:pt x="3443" y="2306"/>
                  <a:pt x="3443" y="2168"/>
                </a:cubicBezTo>
                <a:cubicBezTo>
                  <a:pt x="3443" y="1996"/>
                  <a:pt x="3302" y="1855"/>
                  <a:pt x="3130" y="1855"/>
                </a:cubicBezTo>
                <a:cubicBezTo>
                  <a:pt x="2957" y="1855"/>
                  <a:pt x="2816" y="1996"/>
                  <a:pt x="2816" y="2168"/>
                </a:cubicBezTo>
                <a:cubicBezTo>
                  <a:pt x="2816" y="2306"/>
                  <a:pt x="2906" y="2423"/>
                  <a:pt x="3030" y="2465"/>
                </a:cubicBezTo>
                <a:lnTo>
                  <a:pt x="3030" y="2720"/>
                </a:lnTo>
                <a:cubicBezTo>
                  <a:pt x="3028" y="2721"/>
                  <a:pt x="3026" y="2721"/>
                  <a:pt x="3024" y="2722"/>
                </a:cubicBezTo>
                <a:cubicBezTo>
                  <a:pt x="2984" y="2571"/>
                  <a:pt x="2844" y="2444"/>
                  <a:pt x="2686" y="2301"/>
                </a:cubicBezTo>
                <a:close/>
                <a:moveTo>
                  <a:pt x="2301" y="3573"/>
                </a:moveTo>
                <a:cubicBezTo>
                  <a:pt x="2079" y="3818"/>
                  <a:pt x="1827" y="4096"/>
                  <a:pt x="1422" y="4096"/>
                </a:cubicBezTo>
                <a:cubicBezTo>
                  <a:pt x="1001" y="4096"/>
                  <a:pt x="657" y="3884"/>
                  <a:pt x="339" y="3428"/>
                </a:cubicBezTo>
                <a:cubicBezTo>
                  <a:pt x="213" y="3247"/>
                  <a:pt x="213" y="3012"/>
                  <a:pt x="339" y="2831"/>
                </a:cubicBezTo>
                <a:cubicBezTo>
                  <a:pt x="657" y="2375"/>
                  <a:pt x="1001" y="2163"/>
                  <a:pt x="1422" y="2163"/>
                </a:cubicBezTo>
                <a:cubicBezTo>
                  <a:pt x="1827" y="2163"/>
                  <a:pt x="2079" y="2441"/>
                  <a:pt x="2301" y="2686"/>
                </a:cubicBezTo>
                <a:cubicBezTo>
                  <a:pt x="2444" y="2844"/>
                  <a:pt x="2571" y="2985"/>
                  <a:pt x="2723" y="3024"/>
                </a:cubicBezTo>
                <a:cubicBezTo>
                  <a:pt x="2722" y="3026"/>
                  <a:pt x="2722" y="3027"/>
                  <a:pt x="2722" y="3028"/>
                </a:cubicBezTo>
                <a:lnTo>
                  <a:pt x="2466" y="3028"/>
                </a:lnTo>
                <a:cubicBezTo>
                  <a:pt x="2425" y="2904"/>
                  <a:pt x="2307" y="2815"/>
                  <a:pt x="2170" y="2815"/>
                </a:cubicBezTo>
                <a:cubicBezTo>
                  <a:pt x="1997" y="2815"/>
                  <a:pt x="1856" y="2956"/>
                  <a:pt x="1856" y="3128"/>
                </a:cubicBezTo>
                <a:cubicBezTo>
                  <a:pt x="1856" y="3301"/>
                  <a:pt x="1997" y="3442"/>
                  <a:pt x="2170" y="3442"/>
                </a:cubicBezTo>
                <a:cubicBezTo>
                  <a:pt x="2307" y="3442"/>
                  <a:pt x="2425" y="3352"/>
                  <a:pt x="2466" y="3228"/>
                </a:cubicBezTo>
                <a:lnTo>
                  <a:pt x="2722" y="3228"/>
                </a:lnTo>
                <a:cubicBezTo>
                  <a:pt x="2722" y="3230"/>
                  <a:pt x="2723" y="3232"/>
                  <a:pt x="2723" y="3234"/>
                </a:cubicBezTo>
                <a:cubicBezTo>
                  <a:pt x="2572" y="3274"/>
                  <a:pt x="2444" y="3414"/>
                  <a:pt x="2301" y="3573"/>
                </a:cubicBezTo>
                <a:close/>
                <a:moveTo>
                  <a:pt x="2283" y="3128"/>
                </a:moveTo>
                <a:cubicBezTo>
                  <a:pt x="2283" y="3191"/>
                  <a:pt x="2232" y="3242"/>
                  <a:pt x="2170" y="3242"/>
                </a:cubicBezTo>
                <a:cubicBezTo>
                  <a:pt x="2107" y="3242"/>
                  <a:pt x="2056" y="3191"/>
                  <a:pt x="2056" y="3128"/>
                </a:cubicBezTo>
                <a:cubicBezTo>
                  <a:pt x="2056" y="3066"/>
                  <a:pt x="2107" y="3015"/>
                  <a:pt x="2170" y="3015"/>
                </a:cubicBezTo>
                <a:cubicBezTo>
                  <a:pt x="2232" y="3015"/>
                  <a:pt x="2283" y="3066"/>
                  <a:pt x="2283" y="3128"/>
                </a:cubicBezTo>
                <a:close/>
                <a:moveTo>
                  <a:pt x="3573" y="3958"/>
                </a:moveTo>
                <a:cubicBezTo>
                  <a:pt x="3818" y="4180"/>
                  <a:pt x="4096" y="4432"/>
                  <a:pt x="4096" y="4837"/>
                </a:cubicBezTo>
                <a:cubicBezTo>
                  <a:pt x="4096" y="5258"/>
                  <a:pt x="3884" y="5602"/>
                  <a:pt x="3428" y="5920"/>
                </a:cubicBezTo>
                <a:cubicBezTo>
                  <a:pt x="3247" y="6046"/>
                  <a:pt x="3012" y="6046"/>
                  <a:pt x="2831" y="5920"/>
                </a:cubicBezTo>
                <a:cubicBezTo>
                  <a:pt x="2375" y="5602"/>
                  <a:pt x="2163" y="5258"/>
                  <a:pt x="2163" y="4837"/>
                </a:cubicBezTo>
                <a:cubicBezTo>
                  <a:pt x="2163" y="4432"/>
                  <a:pt x="2441" y="4180"/>
                  <a:pt x="2686" y="3958"/>
                </a:cubicBezTo>
                <a:cubicBezTo>
                  <a:pt x="2845" y="3814"/>
                  <a:pt x="2986" y="3687"/>
                  <a:pt x="3025" y="3535"/>
                </a:cubicBezTo>
                <a:cubicBezTo>
                  <a:pt x="3026" y="3535"/>
                  <a:pt x="3028" y="3536"/>
                  <a:pt x="3030" y="3536"/>
                </a:cubicBezTo>
                <a:lnTo>
                  <a:pt x="3030" y="3791"/>
                </a:lnTo>
                <a:cubicBezTo>
                  <a:pt x="2906" y="3833"/>
                  <a:pt x="2816" y="3950"/>
                  <a:pt x="2816" y="4088"/>
                </a:cubicBezTo>
                <a:cubicBezTo>
                  <a:pt x="2816" y="4261"/>
                  <a:pt x="2957" y="4402"/>
                  <a:pt x="3130" y="4402"/>
                </a:cubicBezTo>
                <a:cubicBezTo>
                  <a:pt x="3302" y="4402"/>
                  <a:pt x="3443" y="4261"/>
                  <a:pt x="3443" y="4088"/>
                </a:cubicBezTo>
                <a:cubicBezTo>
                  <a:pt x="3443" y="3950"/>
                  <a:pt x="3353" y="3833"/>
                  <a:pt x="3230" y="3791"/>
                </a:cubicBezTo>
                <a:lnTo>
                  <a:pt x="3230" y="3536"/>
                </a:lnTo>
                <a:cubicBezTo>
                  <a:pt x="3231" y="3536"/>
                  <a:pt x="3233" y="3535"/>
                  <a:pt x="3234" y="3535"/>
                </a:cubicBezTo>
                <a:cubicBezTo>
                  <a:pt x="3273" y="3687"/>
                  <a:pt x="3414" y="3814"/>
                  <a:pt x="3573" y="3958"/>
                </a:cubicBezTo>
                <a:close/>
                <a:moveTo>
                  <a:pt x="5920" y="3428"/>
                </a:moveTo>
                <a:cubicBezTo>
                  <a:pt x="5602" y="3884"/>
                  <a:pt x="5258" y="4096"/>
                  <a:pt x="4837" y="4096"/>
                </a:cubicBezTo>
                <a:cubicBezTo>
                  <a:pt x="4432" y="4096"/>
                  <a:pt x="4180" y="3818"/>
                  <a:pt x="3958" y="3573"/>
                </a:cubicBezTo>
                <a:cubicBezTo>
                  <a:pt x="3815" y="3414"/>
                  <a:pt x="3687" y="3274"/>
                  <a:pt x="3536" y="3234"/>
                </a:cubicBezTo>
                <a:cubicBezTo>
                  <a:pt x="3536" y="3232"/>
                  <a:pt x="3537" y="3230"/>
                  <a:pt x="3537" y="3228"/>
                </a:cubicBezTo>
                <a:lnTo>
                  <a:pt x="3793" y="3228"/>
                </a:lnTo>
                <a:cubicBezTo>
                  <a:pt x="3834" y="3352"/>
                  <a:pt x="3952" y="3442"/>
                  <a:pt x="4090" y="3442"/>
                </a:cubicBezTo>
                <a:cubicBezTo>
                  <a:pt x="4262" y="3442"/>
                  <a:pt x="4403" y="3301"/>
                  <a:pt x="4403" y="3128"/>
                </a:cubicBezTo>
                <a:cubicBezTo>
                  <a:pt x="4403" y="2956"/>
                  <a:pt x="4262" y="2815"/>
                  <a:pt x="4090" y="2815"/>
                </a:cubicBezTo>
                <a:cubicBezTo>
                  <a:pt x="3952" y="2815"/>
                  <a:pt x="3834" y="2904"/>
                  <a:pt x="3793" y="3028"/>
                </a:cubicBezTo>
                <a:lnTo>
                  <a:pt x="3537" y="3028"/>
                </a:lnTo>
                <a:cubicBezTo>
                  <a:pt x="3537" y="3027"/>
                  <a:pt x="3537" y="3026"/>
                  <a:pt x="3537" y="3024"/>
                </a:cubicBezTo>
                <a:cubicBezTo>
                  <a:pt x="3688" y="2985"/>
                  <a:pt x="3815" y="2844"/>
                  <a:pt x="3958" y="2686"/>
                </a:cubicBezTo>
                <a:cubicBezTo>
                  <a:pt x="4180" y="2441"/>
                  <a:pt x="4432" y="2163"/>
                  <a:pt x="4837" y="2163"/>
                </a:cubicBezTo>
                <a:cubicBezTo>
                  <a:pt x="5258" y="2163"/>
                  <a:pt x="5602" y="2375"/>
                  <a:pt x="5920" y="2831"/>
                </a:cubicBezTo>
                <a:cubicBezTo>
                  <a:pt x="6046" y="3012"/>
                  <a:pt x="6046" y="3247"/>
                  <a:pt x="5920" y="3428"/>
                </a:cubicBezTo>
                <a:close/>
                <a:moveTo>
                  <a:pt x="3976" y="3128"/>
                </a:moveTo>
                <a:cubicBezTo>
                  <a:pt x="3976" y="3066"/>
                  <a:pt x="4027" y="3015"/>
                  <a:pt x="4090" y="3015"/>
                </a:cubicBezTo>
                <a:cubicBezTo>
                  <a:pt x="4152" y="3015"/>
                  <a:pt x="4203" y="3066"/>
                  <a:pt x="4203" y="3128"/>
                </a:cubicBezTo>
                <a:cubicBezTo>
                  <a:pt x="4203" y="3191"/>
                  <a:pt x="4152" y="3242"/>
                  <a:pt x="4090" y="3242"/>
                </a:cubicBezTo>
                <a:cubicBezTo>
                  <a:pt x="4027" y="3242"/>
                  <a:pt x="3976" y="3191"/>
                  <a:pt x="3976" y="3128"/>
                </a:cubicBezTo>
                <a:close/>
              </a:path>
            </a:pathLst>
          </a:custGeom>
          <a:solidFill>
            <a:schemeClr val="bg1"/>
          </a:solidFill>
          <a:ln>
            <a:noFill/>
          </a:ln>
        </p:spPr>
        <p:txBody>
          <a:bodyPr/>
          <a:lstStyle/>
          <a:p>
            <a:endParaRPr lang="zh-CN" altLang="en-US"/>
          </a:p>
        </p:txBody>
      </p:sp>
      <p:sp>
        <p:nvSpPr>
          <p:cNvPr id="21" name="矩形 20"/>
          <p:cNvSpPr/>
          <p:nvPr/>
        </p:nvSpPr>
        <p:spPr>
          <a:xfrm>
            <a:off x="7667625" y="1677670"/>
            <a:ext cx="3307715" cy="1565910"/>
          </a:xfrm>
          <a:prstGeom prst="rect">
            <a:avLst/>
          </a:prstGeom>
          <a:effectLst/>
        </p:spPr>
        <p:txBody>
          <a:bodyPr wrap="square">
            <a:spAutoFit/>
          </a:bodyPr>
          <a:lstStyle/>
          <a:p>
            <a:pPr algn="l">
              <a:lnSpc>
                <a:spcPct val="120000"/>
              </a:lnSpc>
            </a:pPr>
            <a:r>
              <a:rPr lang="zh-CN" altLang="en-US" sz="1600" b="1" dirty="0">
                <a:solidFill>
                  <a:schemeClr val="tx1">
                    <a:lumMod val="75000"/>
                    <a:lumOff val="25000"/>
                  </a:schemeClr>
                </a:solidFill>
                <a:latin typeface="Bahnschrift SemiLight" panose="020B0502040204020203" pitchFamily="34" charset="0"/>
              </a:rPr>
              <a:t>活动目标</a:t>
            </a:r>
            <a:endParaRPr lang="zh-CN" altLang="en-US" sz="1600" b="1" dirty="0">
              <a:solidFill>
                <a:schemeClr val="tx1">
                  <a:lumMod val="75000"/>
                  <a:lumOff val="25000"/>
                </a:schemeClr>
              </a:solidFill>
              <a:latin typeface="Bahnschrift SemiLight" panose="020B0502040204020203" pitchFamily="34" charset="0"/>
            </a:endParaRPr>
          </a:p>
          <a:p>
            <a:pPr algn="l">
              <a:lnSpc>
                <a:spcPct val="120000"/>
              </a:lnSpc>
            </a:pPr>
            <a:r>
              <a:rPr lang="zh-CN" altLang="en-US" sz="1600" dirty="0">
                <a:solidFill>
                  <a:schemeClr val="tx1">
                    <a:lumMod val="75000"/>
                    <a:lumOff val="25000"/>
                  </a:schemeClr>
                </a:solidFill>
                <a:latin typeface="Bahnschrift SemiLight" panose="020B0502040204020203" pitchFamily="34" charset="0"/>
              </a:rPr>
              <a:t>1. 从自然、生活、文化、艺术四个角度发现美，拍摄照片或视频。</a:t>
            </a:r>
            <a:endParaRPr lang="zh-CN" altLang="en-US" sz="1600" dirty="0">
              <a:solidFill>
                <a:schemeClr val="tx1">
                  <a:lumMod val="75000"/>
                  <a:lumOff val="25000"/>
                </a:schemeClr>
              </a:solidFill>
              <a:latin typeface="Bahnschrift SemiLight" panose="020B0502040204020203" pitchFamily="34" charset="0"/>
            </a:endParaRPr>
          </a:p>
          <a:p>
            <a:pPr algn="l">
              <a:lnSpc>
                <a:spcPct val="120000"/>
              </a:lnSpc>
            </a:pPr>
            <a:r>
              <a:rPr lang="zh-CN" altLang="en-US" sz="1600" dirty="0">
                <a:solidFill>
                  <a:schemeClr val="tx1">
                    <a:lumMod val="75000"/>
                    <a:lumOff val="25000"/>
                  </a:schemeClr>
                </a:solidFill>
                <a:latin typeface="Bahnschrift SemiLight" panose="020B0502040204020203" pitchFamily="34" charset="0"/>
              </a:rPr>
              <a:t>2. 从审美的直觉反应和情感体验的角度，表述作品的美学意义。</a:t>
            </a:r>
            <a:endParaRPr lang="zh-CN" altLang="en-US" sz="1600" dirty="0">
              <a:solidFill>
                <a:schemeClr val="tx1">
                  <a:lumMod val="75000"/>
                  <a:lumOff val="25000"/>
                </a:schemeClr>
              </a:solidFill>
              <a:latin typeface="Bahnschrift SemiLight" panose="020B0502040204020203" pitchFamily="34" charset="0"/>
            </a:endParaRPr>
          </a:p>
        </p:txBody>
      </p:sp>
      <p:sp>
        <p:nvSpPr>
          <p:cNvPr id="24" name="矩形 23"/>
          <p:cNvSpPr/>
          <p:nvPr/>
        </p:nvSpPr>
        <p:spPr>
          <a:xfrm>
            <a:off x="7667625" y="3810635"/>
            <a:ext cx="3307715" cy="2155825"/>
          </a:xfrm>
          <a:prstGeom prst="rect">
            <a:avLst/>
          </a:prstGeom>
          <a:effectLst/>
        </p:spPr>
        <p:txBody>
          <a:bodyPr wrap="square">
            <a:spAutoFit/>
          </a:bodyPr>
          <a:lstStyle/>
          <a:p>
            <a:pPr algn="just">
              <a:lnSpc>
                <a:spcPct val="120000"/>
              </a:lnSpc>
            </a:pPr>
            <a:r>
              <a:rPr lang="zh-CN" altLang="en-US" sz="1600" b="1" dirty="0">
                <a:solidFill>
                  <a:schemeClr val="tx1">
                    <a:lumMod val="75000"/>
                    <a:lumOff val="25000"/>
                  </a:schemeClr>
                </a:solidFill>
                <a:latin typeface="Bahnschrift SemiLight" panose="020B0502040204020203" pitchFamily="34" charset="0"/>
              </a:rPr>
              <a:t>活动任务</a:t>
            </a:r>
            <a:endParaRPr lang="zh-CN" altLang="en-US" sz="1600" b="1" dirty="0">
              <a:solidFill>
                <a:schemeClr val="tx1">
                  <a:lumMod val="75000"/>
                  <a:lumOff val="25000"/>
                </a:schemeClr>
              </a:solidFill>
              <a:latin typeface="Bahnschrift SemiLight" panose="020B0502040204020203" pitchFamily="34" charset="0"/>
            </a:endParaRPr>
          </a:p>
          <a:p>
            <a:pPr algn="just">
              <a:lnSpc>
                <a:spcPct val="120000"/>
              </a:lnSpc>
            </a:pPr>
            <a:r>
              <a:rPr lang="zh-CN" altLang="en-US" sz="1600" dirty="0">
                <a:solidFill>
                  <a:schemeClr val="tx1">
                    <a:lumMod val="75000"/>
                    <a:lumOff val="25000"/>
                  </a:schemeClr>
                </a:solidFill>
                <a:latin typeface="Bahnschrift SemiLight" panose="020B0502040204020203" pitchFamily="34" charset="0"/>
              </a:rPr>
              <a:t>全班分为四个组，利用周末在校园（或者公园）拍摄照片，分别以“自然之美”“生活剪影”“多元</a:t>
            </a:r>
            <a:endParaRPr lang="zh-CN" altLang="en-US" sz="1600" dirty="0">
              <a:solidFill>
                <a:schemeClr val="tx1">
                  <a:lumMod val="75000"/>
                  <a:lumOff val="25000"/>
                </a:schemeClr>
              </a:solidFill>
              <a:latin typeface="Bahnschrift SemiLight" panose="020B0502040204020203" pitchFamily="34" charset="0"/>
            </a:endParaRPr>
          </a:p>
          <a:p>
            <a:pPr algn="just">
              <a:lnSpc>
                <a:spcPct val="120000"/>
              </a:lnSpc>
            </a:pPr>
            <a:r>
              <a:rPr lang="zh-CN" altLang="en-US" sz="1600" dirty="0">
                <a:solidFill>
                  <a:schemeClr val="tx1">
                    <a:lumMod val="75000"/>
                    <a:lumOff val="25000"/>
                  </a:schemeClr>
                </a:solidFill>
                <a:latin typeface="Bahnschrift SemiLight" panose="020B0502040204020203" pitchFamily="34" charset="0"/>
              </a:rPr>
              <a:t>文化”“艺术之光”为主题进行拍照或者录制，并从直觉反应和情感体验两个方面进行讲解。</a:t>
            </a:r>
            <a:endParaRPr lang="zh-CN" altLang="en-US" sz="1600" dirty="0">
              <a:solidFill>
                <a:schemeClr val="tx1">
                  <a:lumMod val="75000"/>
                  <a:lumOff val="25000"/>
                </a:schemeClr>
              </a:solidFill>
              <a:latin typeface="Bahnschrift SemiLight" panose="020B0502040204020203" pitchFamily="34" charset="0"/>
            </a:endParaRPr>
          </a:p>
        </p:txBody>
      </p:sp>
      <p:sp>
        <p:nvSpPr>
          <p:cNvPr id="3" name="文本框 2"/>
          <p:cNvSpPr txBox="1"/>
          <p:nvPr/>
        </p:nvSpPr>
        <p:spPr>
          <a:xfrm>
            <a:off x="4255770" y="919480"/>
            <a:ext cx="2413635" cy="368300"/>
          </a:xfrm>
          <a:prstGeom prst="rect">
            <a:avLst/>
          </a:prstGeom>
          <a:noFill/>
        </p:spPr>
        <p:txBody>
          <a:bodyPr wrap="square" rtlCol="0">
            <a:spAutoFit/>
          </a:bodyPr>
          <a:p>
            <a:pPr algn="ctr"/>
            <a:r>
              <a:rPr lang="zh-CN" altLang="en-US"/>
              <a:t>摄影展示会</a:t>
            </a:r>
            <a:endParaRPr lang="zh-CN" altLang="en-US"/>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1000"/>
                                        <p:tgtEl>
                                          <p:spTgt spid="24"/>
                                        </p:tgtEl>
                                      </p:cBhvr>
                                    </p:animEffect>
                                    <p:anim calcmode="lin" valueType="num">
                                      <p:cBhvr>
                                        <p:cTn id="13" dur="1000" fill="hold"/>
                                        <p:tgtEl>
                                          <p:spTgt spid="24"/>
                                        </p:tgtEl>
                                        <p:attrNameLst>
                                          <p:attrName>ppt_x</p:attrName>
                                        </p:attrNameLst>
                                      </p:cBhvr>
                                      <p:tavLst>
                                        <p:tav tm="0">
                                          <p:val>
                                            <p:strVal val="#ppt_x"/>
                                          </p:val>
                                        </p:tav>
                                        <p:tav tm="100000">
                                          <p:val>
                                            <p:strVal val="#ppt_x"/>
                                          </p:val>
                                        </p:tav>
                                      </p:tavLst>
                                    </p:anim>
                                    <p:anim calcmode="lin" valueType="num">
                                      <p:cBhvr>
                                        <p:cTn id="14"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4"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艺术实践工作坊</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18" name="jonquil_113866"/>
          <p:cNvSpPr>
            <a:spLocks noChangeAspect="1"/>
          </p:cNvSpPr>
          <p:nvPr/>
        </p:nvSpPr>
        <p:spPr bwMode="auto">
          <a:xfrm>
            <a:off x="6463124" y="4465903"/>
            <a:ext cx="531504" cy="609685"/>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 name="connsiteX94" fmla="*/ 373273 h 605239"/>
              <a:gd name="connsiteY94" fmla="*/ 373273 h 605239"/>
              <a:gd name="connsiteX95" fmla="*/ 373273 h 605239"/>
              <a:gd name="connsiteY95" fmla="*/ 373273 h 605239"/>
              <a:gd name="connsiteX96" fmla="*/ 373273 h 605239"/>
              <a:gd name="connsiteY96" fmla="*/ 373273 h 605239"/>
              <a:gd name="connsiteX97" fmla="*/ 373273 h 605239"/>
              <a:gd name="connsiteY97" fmla="*/ 373273 h 605239"/>
              <a:gd name="connsiteX98" fmla="*/ 373273 h 605239"/>
              <a:gd name="connsiteY98" fmla="*/ 373273 h 605239"/>
              <a:gd name="connsiteX99" fmla="*/ 373273 h 605239"/>
              <a:gd name="connsiteY99" fmla="*/ 373273 h 605239"/>
              <a:gd name="connsiteX100" fmla="*/ 373273 h 605239"/>
              <a:gd name="connsiteY100" fmla="*/ 373273 h 605239"/>
              <a:gd name="connsiteX101" fmla="*/ 373273 h 605239"/>
              <a:gd name="connsiteY101" fmla="*/ 373273 h 605239"/>
              <a:gd name="connsiteX102" fmla="*/ 373273 h 605239"/>
              <a:gd name="connsiteY102" fmla="*/ 373273 h 605239"/>
              <a:gd name="connsiteX103" fmla="*/ 373273 h 605239"/>
              <a:gd name="connsiteY103" fmla="*/ 373273 h 605239"/>
              <a:gd name="connsiteX104" fmla="*/ 373273 h 605239"/>
              <a:gd name="connsiteY104" fmla="*/ 373273 h 605239"/>
              <a:gd name="connsiteX105" fmla="*/ 373273 h 605239"/>
              <a:gd name="connsiteY105" fmla="*/ 373273 h 605239"/>
              <a:gd name="connsiteX106" fmla="*/ 373273 h 605239"/>
              <a:gd name="connsiteY106" fmla="*/ 373273 h 605239"/>
              <a:gd name="connsiteX107" fmla="*/ 373273 h 605239"/>
              <a:gd name="connsiteY107" fmla="*/ 373273 h 605239"/>
              <a:gd name="connsiteX108" fmla="*/ 373273 h 605239"/>
              <a:gd name="connsiteY108" fmla="*/ 373273 h 605239"/>
              <a:gd name="connsiteX109" fmla="*/ 373273 h 605239"/>
              <a:gd name="connsiteY109" fmla="*/ 373273 h 605239"/>
              <a:gd name="connsiteX110" fmla="*/ 373273 h 605239"/>
              <a:gd name="connsiteY110" fmla="*/ 373273 h 605239"/>
              <a:gd name="connsiteX111" fmla="*/ 373273 h 605239"/>
              <a:gd name="connsiteY111" fmla="*/ 373273 h 605239"/>
              <a:gd name="connsiteX112" fmla="*/ 373273 h 605239"/>
              <a:gd name="connsiteY112" fmla="*/ 373273 h 605239"/>
              <a:gd name="connsiteX113" fmla="*/ 373273 h 605239"/>
              <a:gd name="connsiteY113" fmla="*/ 373273 h 605239"/>
              <a:gd name="connsiteX114" fmla="*/ 373273 h 605239"/>
              <a:gd name="connsiteY114" fmla="*/ 373273 h 605239"/>
              <a:gd name="connsiteX115" fmla="*/ 373273 h 605239"/>
              <a:gd name="connsiteY115" fmla="*/ 373273 h 605239"/>
              <a:gd name="connsiteX116" fmla="*/ 373273 h 605239"/>
              <a:gd name="connsiteY116" fmla="*/ 373273 h 605239"/>
              <a:gd name="connsiteX117" fmla="*/ 373273 h 605239"/>
              <a:gd name="connsiteY117" fmla="*/ 373273 h 605239"/>
              <a:gd name="connsiteX118" fmla="*/ 373273 h 605239"/>
              <a:gd name="connsiteY118" fmla="*/ 373273 h 605239"/>
              <a:gd name="connsiteX119" fmla="*/ 373273 h 605239"/>
              <a:gd name="connsiteY119" fmla="*/ 373273 h 605239"/>
              <a:gd name="connsiteX120" fmla="*/ 373273 h 605239"/>
              <a:gd name="connsiteY120" fmla="*/ 373273 h 605239"/>
              <a:gd name="connsiteX121" fmla="*/ 373273 h 605239"/>
              <a:gd name="connsiteY121" fmla="*/ 373273 h 605239"/>
              <a:gd name="connsiteX122" fmla="*/ 373273 h 605239"/>
              <a:gd name="connsiteY122" fmla="*/ 373273 h 605239"/>
              <a:gd name="connsiteX123" fmla="*/ 373273 h 605239"/>
              <a:gd name="connsiteY123" fmla="*/ 373273 h 605239"/>
              <a:gd name="connsiteX124" fmla="*/ 373273 h 605239"/>
              <a:gd name="connsiteY124" fmla="*/ 373273 h 605239"/>
              <a:gd name="connsiteX125" fmla="*/ 373273 h 605239"/>
              <a:gd name="connsiteY125" fmla="*/ 373273 h 605239"/>
              <a:gd name="connsiteX126" fmla="*/ 373273 h 605239"/>
              <a:gd name="connsiteY126" fmla="*/ 373273 h 605239"/>
              <a:gd name="connsiteX127" fmla="*/ 373273 h 605239"/>
              <a:gd name="connsiteY127" fmla="*/ 373273 h 605239"/>
              <a:gd name="connsiteX128" fmla="*/ 373273 h 605239"/>
              <a:gd name="connsiteY128" fmla="*/ 373273 h 605239"/>
              <a:gd name="connsiteX129" fmla="*/ 373273 h 605239"/>
              <a:gd name="connsiteY129" fmla="*/ 373273 h 605239"/>
              <a:gd name="connsiteX130" fmla="*/ 373273 h 605239"/>
              <a:gd name="connsiteY130" fmla="*/ 373273 h 605239"/>
              <a:gd name="connsiteX131" fmla="*/ 373273 h 605239"/>
              <a:gd name="connsiteY131" fmla="*/ 373273 h 605239"/>
              <a:gd name="connsiteX132" fmla="*/ 373273 h 605239"/>
              <a:gd name="connsiteY132" fmla="*/ 373273 h 605239"/>
              <a:gd name="connsiteX133" fmla="*/ 373273 h 605239"/>
              <a:gd name="connsiteY133" fmla="*/ 373273 h 605239"/>
              <a:gd name="connsiteX134" fmla="*/ 373273 h 605239"/>
              <a:gd name="connsiteY134" fmla="*/ 373273 h 605239"/>
              <a:gd name="connsiteX135" fmla="*/ 373273 h 605239"/>
              <a:gd name="connsiteY135" fmla="*/ 373273 h 605239"/>
              <a:gd name="connsiteX136" fmla="*/ 373273 h 605239"/>
              <a:gd name="connsiteY136" fmla="*/ 373273 h 605239"/>
              <a:gd name="connsiteX137" fmla="*/ 373273 h 605239"/>
              <a:gd name="connsiteY137" fmla="*/ 373273 h 605239"/>
              <a:gd name="connsiteX138" fmla="*/ 373273 h 605239"/>
              <a:gd name="connsiteY138" fmla="*/ 373273 h 605239"/>
              <a:gd name="connsiteX139" fmla="*/ 373273 h 605239"/>
              <a:gd name="connsiteY139" fmla="*/ 373273 h 605239"/>
              <a:gd name="connsiteX140" fmla="*/ 373273 h 605239"/>
              <a:gd name="connsiteY140" fmla="*/ 373273 h 605239"/>
              <a:gd name="connsiteX141" fmla="*/ 373273 h 605239"/>
              <a:gd name="connsiteY141" fmla="*/ 373273 h 605239"/>
              <a:gd name="connsiteX142" fmla="*/ 373273 h 605239"/>
              <a:gd name="connsiteY142" fmla="*/ 373273 h 605239"/>
              <a:gd name="connsiteX143" fmla="*/ 373273 h 605239"/>
              <a:gd name="connsiteY143" fmla="*/ 373273 h 605239"/>
              <a:gd name="connsiteX144" fmla="*/ 373273 h 605239"/>
              <a:gd name="connsiteY144" fmla="*/ 373273 h 605239"/>
              <a:gd name="connsiteX145" fmla="*/ 373273 h 605239"/>
              <a:gd name="connsiteY145" fmla="*/ 373273 h 605239"/>
              <a:gd name="connsiteX146" fmla="*/ 373273 h 605239"/>
              <a:gd name="connsiteY146" fmla="*/ 373273 h 605239"/>
              <a:gd name="connsiteX147" fmla="*/ 373273 h 605239"/>
              <a:gd name="connsiteY147" fmla="*/ 373273 h 605239"/>
              <a:gd name="connsiteX148" fmla="*/ 373273 h 605239"/>
              <a:gd name="connsiteY148" fmla="*/ 373273 h 605239"/>
              <a:gd name="connsiteX149" fmla="*/ 373273 h 605239"/>
              <a:gd name="connsiteY149" fmla="*/ 373273 h 605239"/>
              <a:gd name="connsiteX150" fmla="*/ 373273 h 605239"/>
              <a:gd name="connsiteY150" fmla="*/ 373273 h 605239"/>
              <a:gd name="connsiteX151" fmla="*/ 373273 h 605239"/>
              <a:gd name="connsiteY151" fmla="*/ 373273 h 605239"/>
              <a:gd name="connsiteX152" fmla="*/ 373273 h 605239"/>
              <a:gd name="connsiteY152" fmla="*/ 373273 h 605239"/>
              <a:gd name="connsiteX153" fmla="*/ 373273 h 605239"/>
              <a:gd name="connsiteY153" fmla="*/ 373273 h 605239"/>
              <a:gd name="connsiteX154" fmla="*/ 373273 h 605239"/>
              <a:gd name="connsiteY154" fmla="*/ 373273 h 605239"/>
              <a:gd name="connsiteX155" fmla="*/ 373273 h 605239"/>
              <a:gd name="connsiteY155" fmla="*/ 373273 h 605239"/>
              <a:gd name="connsiteX156" fmla="*/ 373273 h 605239"/>
              <a:gd name="connsiteY156" fmla="*/ 373273 h 605239"/>
              <a:gd name="connsiteX157" fmla="*/ 373273 h 605239"/>
              <a:gd name="connsiteY157" fmla="*/ 373273 h 605239"/>
              <a:gd name="connsiteX158" fmla="*/ 373273 h 605239"/>
              <a:gd name="connsiteY158" fmla="*/ 373273 h 605239"/>
              <a:gd name="connsiteX159" fmla="*/ 373273 h 605239"/>
              <a:gd name="connsiteY159" fmla="*/ 373273 h 605239"/>
              <a:gd name="connsiteX160" fmla="*/ 373273 h 605239"/>
              <a:gd name="connsiteY160" fmla="*/ 373273 h 605239"/>
              <a:gd name="connsiteX161" fmla="*/ 373273 h 605239"/>
              <a:gd name="connsiteY161" fmla="*/ 373273 h 605239"/>
              <a:gd name="connsiteX162" fmla="*/ 373273 h 605239"/>
              <a:gd name="connsiteY162" fmla="*/ 373273 h 605239"/>
              <a:gd name="connsiteX163" fmla="*/ 373273 h 605239"/>
              <a:gd name="connsiteY163" fmla="*/ 373273 h 605239"/>
              <a:gd name="connsiteX164" fmla="*/ 373273 h 605239"/>
              <a:gd name="connsiteY164" fmla="*/ 373273 h 605239"/>
              <a:gd name="connsiteX165" fmla="*/ 373273 h 605239"/>
              <a:gd name="connsiteY165" fmla="*/ 373273 h 605239"/>
              <a:gd name="connsiteX166" fmla="*/ 373273 h 605239"/>
              <a:gd name="connsiteY166" fmla="*/ 373273 h 605239"/>
              <a:gd name="connsiteX167" fmla="*/ 373273 h 605239"/>
              <a:gd name="connsiteY167" fmla="*/ 373273 h 605239"/>
              <a:gd name="connsiteX168" fmla="*/ 373273 h 605239"/>
              <a:gd name="connsiteY168" fmla="*/ 373273 h 605239"/>
              <a:gd name="connsiteX169" fmla="*/ 373273 h 605239"/>
              <a:gd name="connsiteY169" fmla="*/ 373273 h 605239"/>
              <a:gd name="connsiteX170" fmla="*/ 373273 h 605239"/>
              <a:gd name="connsiteY170" fmla="*/ 373273 h 605239"/>
              <a:gd name="connsiteX171" fmla="*/ 373273 h 605239"/>
              <a:gd name="connsiteY171" fmla="*/ 373273 h 605239"/>
              <a:gd name="connsiteX172" fmla="*/ 373273 h 605239"/>
              <a:gd name="connsiteY172" fmla="*/ 373273 h 605239"/>
              <a:gd name="connsiteX173" fmla="*/ 373273 h 605239"/>
              <a:gd name="connsiteY173" fmla="*/ 373273 h 605239"/>
              <a:gd name="connsiteX174" fmla="*/ 373273 h 605239"/>
              <a:gd name="connsiteY174" fmla="*/ 373273 h 605239"/>
              <a:gd name="connsiteX175" fmla="*/ 373273 h 605239"/>
              <a:gd name="connsiteY175" fmla="*/ 373273 h 605239"/>
              <a:gd name="connsiteX176" fmla="*/ 373273 h 605239"/>
              <a:gd name="connsiteY176" fmla="*/ 373273 h 605239"/>
              <a:gd name="connsiteX177" fmla="*/ 373273 h 605239"/>
              <a:gd name="connsiteY177" fmla="*/ 373273 h 605239"/>
              <a:gd name="connsiteX178" fmla="*/ 373273 h 605239"/>
              <a:gd name="connsiteY178" fmla="*/ 373273 h 605239"/>
              <a:gd name="connsiteX179" fmla="*/ 373273 h 605239"/>
              <a:gd name="connsiteY179" fmla="*/ 373273 h 605239"/>
              <a:gd name="connsiteX180" fmla="*/ 373273 h 605239"/>
              <a:gd name="connsiteY180" fmla="*/ 373273 h 605239"/>
              <a:gd name="connsiteX181" fmla="*/ 373273 h 605239"/>
              <a:gd name="connsiteY181" fmla="*/ 373273 h 605239"/>
              <a:gd name="connsiteX182" fmla="*/ 373273 h 605239"/>
              <a:gd name="connsiteY182" fmla="*/ 373273 h 605239"/>
              <a:gd name="connsiteX183" fmla="*/ 373273 h 605239"/>
              <a:gd name="connsiteY183" fmla="*/ 373273 h 605239"/>
              <a:gd name="connsiteX184" fmla="*/ 373273 h 605239"/>
              <a:gd name="connsiteY184" fmla="*/ 373273 h 605239"/>
              <a:gd name="connsiteX185" fmla="*/ 373273 h 605239"/>
              <a:gd name="connsiteY185" fmla="*/ 373273 h 605239"/>
              <a:gd name="connsiteX186" fmla="*/ 373273 h 605239"/>
              <a:gd name="connsiteY186" fmla="*/ 373273 h 605239"/>
              <a:gd name="connsiteX187" fmla="*/ 373273 h 605239"/>
              <a:gd name="connsiteY187" fmla="*/ 373273 h 605239"/>
              <a:gd name="connsiteX188" fmla="*/ 373273 h 605239"/>
              <a:gd name="connsiteY188" fmla="*/ 373273 h 605239"/>
              <a:gd name="connsiteX189" fmla="*/ 373273 h 605239"/>
              <a:gd name="connsiteY189" fmla="*/ 373273 h 605239"/>
              <a:gd name="connsiteX190" fmla="*/ 373273 h 605239"/>
              <a:gd name="connsiteY190" fmla="*/ 373273 h 605239"/>
              <a:gd name="connsiteX191" fmla="*/ 373273 h 605239"/>
              <a:gd name="connsiteY191" fmla="*/ 373273 h 605239"/>
              <a:gd name="connsiteX192" fmla="*/ 373273 h 605239"/>
              <a:gd name="connsiteY192" fmla="*/ 373273 h 605239"/>
              <a:gd name="connsiteX193" fmla="*/ 373273 h 605239"/>
              <a:gd name="connsiteY193" fmla="*/ 373273 h 605239"/>
              <a:gd name="connsiteX194" fmla="*/ 373273 h 605239"/>
              <a:gd name="connsiteY194" fmla="*/ 373273 h 605239"/>
              <a:gd name="connsiteX195" fmla="*/ 373273 h 605239"/>
              <a:gd name="connsiteY195" fmla="*/ 373273 h 605239"/>
              <a:gd name="connsiteX196" fmla="*/ 373273 h 605239"/>
              <a:gd name="connsiteY196" fmla="*/ 373273 h 605239"/>
              <a:gd name="connsiteX197" fmla="*/ 373273 h 605239"/>
              <a:gd name="connsiteY197" fmla="*/ 373273 h 605239"/>
              <a:gd name="connsiteX198" fmla="*/ 373273 h 605239"/>
              <a:gd name="connsiteY198" fmla="*/ 373273 h 605239"/>
              <a:gd name="connsiteX199" fmla="*/ 373273 h 605239"/>
              <a:gd name="connsiteY199" fmla="*/ 373273 h 605239"/>
              <a:gd name="connsiteX200" fmla="*/ 373273 h 605239"/>
              <a:gd name="connsiteY200" fmla="*/ 373273 h 605239"/>
              <a:gd name="connsiteX201" fmla="*/ 373273 h 605239"/>
              <a:gd name="connsiteY201" fmla="*/ 373273 h 605239"/>
              <a:gd name="connsiteX202" fmla="*/ 373273 h 605239"/>
              <a:gd name="connsiteY202" fmla="*/ 373273 h 605239"/>
              <a:gd name="connsiteX203" fmla="*/ 373273 h 605239"/>
              <a:gd name="connsiteY203" fmla="*/ 373273 h 605239"/>
              <a:gd name="connsiteX204" fmla="*/ 373273 h 605239"/>
              <a:gd name="connsiteY204" fmla="*/ 373273 h 605239"/>
              <a:gd name="connsiteX205" fmla="*/ 373273 h 605239"/>
              <a:gd name="connsiteY205" fmla="*/ 373273 h 605239"/>
              <a:gd name="connsiteX206" fmla="*/ 373273 h 605239"/>
              <a:gd name="connsiteY206" fmla="*/ 373273 h 605239"/>
              <a:gd name="connsiteX207" fmla="*/ 373273 h 605239"/>
              <a:gd name="connsiteY207" fmla="*/ 373273 h 605239"/>
              <a:gd name="connsiteX208" fmla="*/ 373273 h 605239"/>
              <a:gd name="connsiteY208" fmla="*/ 373273 h 605239"/>
              <a:gd name="connsiteX209" fmla="*/ 373273 h 605239"/>
              <a:gd name="connsiteY209" fmla="*/ 373273 h 605239"/>
              <a:gd name="connsiteX210" fmla="*/ 373273 h 605239"/>
              <a:gd name="connsiteY210" fmla="*/ 373273 h 605239"/>
              <a:gd name="connsiteX211" fmla="*/ 373273 h 605239"/>
              <a:gd name="connsiteY211" fmla="*/ 373273 h 605239"/>
              <a:gd name="connsiteX212" fmla="*/ 373273 h 605239"/>
              <a:gd name="connsiteY212" fmla="*/ 373273 h 605239"/>
              <a:gd name="connsiteX213" fmla="*/ 373273 h 605239"/>
              <a:gd name="connsiteY213" fmla="*/ 373273 h 605239"/>
              <a:gd name="connsiteX214" fmla="*/ 373273 h 605239"/>
              <a:gd name="connsiteY214" fmla="*/ 373273 h 605239"/>
              <a:gd name="connsiteX215" fmla="*/ 373273 h 605239"/>
              <a:gd name="connsiteY215" fmla="*/ 373273 h 605239"/>
              <a:gd name="connsiteX216" fmla="*/ 373273 h 605239"/>
              <a:gd name="connsiteY216" fmla="*/ 373273 h 605239"/>
              <a:gd name="connsiteX217" fmla="*/ 373273 h 605239"/>
              <a:gd name="connsiteY217" fmla="*/ 373273 h 605239"/>
              <a:gd name="connsiteX218" fmla="*/ 373273 h 605239"/>
              <a:gd name="connsiteY218" fmla="*/ 373273 h 605239"/>
              <a:gd name="connsiteX219" fmla="*/ 373273 h 605239"/>
              <a:gd name="connsiteY219" fmla="*/ 373273 h 605239"/>
              <a:gd name="connsiteX220" fmla="*/ 373273 h 605239"/>
              <a:gd name="connsiteY220" fmla="*/ 373273 h 605239"/>
              <a:gd name="connsiteX221" fmla="*/ 373273 h 605239"/>
              <a:gd name="connsiteY221" fmla="*/ 373273 h 605239"/>
              <a:gd name="connsiteX222" fmla="*/ 373273 h 605239"/>
              <a:gd name="connsiteY222" fmla="*/ 373273 h 605239"/>
              <a:gd name="connsiteX223" fmla="*/ 373273 h 605239"/>
              <a:gd name="connsiteY223" fmla="*/ 373273 h 605239"/>
              <a:gd name="connsiteX224" fmla="*/ 373273 h 605239"/>
              <a:gd name="connsiteY224" fmla="*/ 373273 h 605239"/>
              <a:gd name="connsiteX225" fmla="*/ 373273 h 605239"/>
              <a:gd name="connsiteY225" fmla="*/ 373273 h 605239"/>
              <a:gd name="connsiteX226" fmla="*/ 373273 h 605239"/>
              <a:gd name="connsiteY226" fmla="*/ 373273 h 605239"/>
              <a:gd name="connsiteX227" fmla="*/ 373273 h 605239"/>
              <a:gd name="connsiteY227" fmla="*/ 373273 h 605239"/>
              <a:gd name="connsiteX228" fmla="*/ 373273 h 605239"/>
              <a:gd name="connsiteY228" fmla="*/ 373273 h 605239"/>
              <a:gd name="connsiteX229" fmla="*/ 373273 h 605239"/>
              <a:gd name="connsiteY229" fmla="*/ 373273 h 605239"/>
              <a:gd name="connsiteX230" fmla="*/ 373273 h 605239"/>
              <a:gd name="connsiteY230" fmla="*/ 373273 h 605239"/>
              <a:gd name="connsiteX231" fmla="*/ 373273 h 605239"/>
              <a:gd name="connsiteY231" fmla="*/ 373273 h 605239"/>
              <a:gd name="connsiteX232" fmla="*/ 373273 h 605239"/>
              <a:gd name="connsiteY232" fmla="*/ 373273 h 605239"/>
              <a:gd name="connsiteX233" fmla="*/ 373273 h 605239"/>
              <a:gd name="connsiteY233" fmla="*/ 373273 h 605239"/>
              <a:gd name="connsiteX234" fmla="*/ 373273 h 605239"/>
              <a:gd name="connsiteY234" fmla="*/ 373273 h 605239"/>
              <a:gd name="connsiteX235" fmla="*/ 373273 h 605239"/>
              <a:gd name="connsiteY235" fmla="*/ 373273 h 605239"/>
              <a:gd name="connsiteX236" fmla="*/ 373273 h 605239"/>
              <a:gd name="connsiteY236" fmla="*/ 373273 h 605239"/>
              <a:gd name="connsiteX237" fmla="*/ 373273 h 605239"/>
              <a:gd name="connsiteY237" fmla="*/ 373273 h 605239"/>
              <a:gd name="connsiteX238" fmla="*/ 373273 h 605239"/>
              <a:gd name="connsiteY238" fmla="*/ 373273 h 605239"/>
              <a:gd name="connsiteX239" fmla="*/ 373273 h 605239"/>
              <a:gd name="connsiteY239" fmla="*/ 373273 h 605239"/>
              <a:gd name="connsiteX240" fmla="*/ 373273 h 605239"/>
              <a:gd name="connsiteY240"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Lst>
            <a:rect l="l" t="t" r="r" b="b"/>
            <a:pathLst>
              <a:path w="529290" h="607145">
                <a:moveTo>
                  <a:pt x="186166" y="376109"/>
                </a:moveTo>
                <a:cubicBezTo>
                  <a:pt x="175034" y="390568"/>
                  <a:pt x="169419" y="404927"/>
                  <a:pt x="169419" y="418992"/>
                </a:cubicBezTo>
                <a:cubicBezTo>
                  <a:pt x="169419" y="441909"/>
                  <a:pt x="184787" y="476825"/>
                  <a:pt x="210597" y="512528"/>
                </a:cubicBezTo>
                <a:cubicBezTo>
                  <a:pt x="236899" y="549017"/>
                  <a:pt x="259065" y="565836"/>
                  <a:pt x="264680" y="566525"/>
                </a:cubicBezTo>
                <a:cubicBezTo>
                  <a:pt x="268128" y="566131"/>
                  <a:pt x="281722" y="557574"/>
                  <a:pt x="302016" y="533772"/>
                </a:cubicBezTo>
                <a:cubicBezTo>
                  <a:pt x="318270" y="514790"/>
                  <a:pt x="332850" y="493152"/>
                  <a:pt x="343292" y="472792"/>
                </a:cubicBezTo>
                <a:cubicBezTo>
                  <a:pt x="330190" y="470432"/>
                  <a:pt x="317581" y="466596"/>
                  <a:pt x="307237" y="460695"/>
                </a:cubicBezTo>
                <a:cubicBezTo>
                  <a:pt x="293938" y="452925"/>
                  <a:pt x="282806" y="440630"/>
                  <a:pt x="274531" y="424598"/>
                </a:cubicBezTo>
                <a:lnTo>
                  <a:pt x="274531" y="460990"/>
                </a:lnTo>
                <a:cubicBezTo>
                  <a:pt x="274531" y="466399"/>
                  <a:pt x="270098" y="470825"/>
                  <a:pt x="264680" y="470825"/>
                </a:cubicBezTo>
                <a:cubicBezTo>
                  <a:pt x="259163" y="470825"/>
                  <a:pt x="254829" y="466399"/>
                  <a:pt x="254829" y="460990"/>
                </a:cubicBezTo>
                <a:lnTo>
                  <a:pt x="254829" y="405026"/>
                </a:lnTo>
                <a:cubicBezTo>
                  <a:pt x="254632" y="405124"/>
                  <a:pt x="254435" y="405223"/>
                  <a:pt x="254237" y="405223"/>
                </a:cubicBezTo>
                <a:cubicBezTo>
                  <a:pt x="247145" y="407681"/>
                  <a:pt x="239165" y="410435"/>
                  <a:pt x="230792" y="407780"/>
                </a:cubicBezTo>
                <a:cubicBezTo>
                  <a:pt x="222024" y="404927"/>
                  <a:pt x="216901" y="397453"/>
                  <a:pt x="212764" y="391551"/>
                </a:cubicBezTo>
                <a:cubicBezTo>
                  <a:pt x="210597" y="388404"/>
                  <a:pt x="208331" y="385158"/>
                  <a:pt x="206361" y="383683"/>
                </a:cubicBezTo>
                <a:cubicBezTo>
                  <a:pt x="204292" y="382208"/>
                  <a:pt x="200450" y="381027"/>
                  <a:pt x="196805" y="379945"/>
                </a:cubicBezTo>
                <a:cubicBezTo>
                  <a:pt x="193456" y="378962"/>
                  <a:pt x="189712" y="377782"/>
                  <a:pt x="186166" y="376109"/>
                </a:cubicBezTo>
                <a:close/>
                <a:moveTo>
                  <a:pt x="450769" y="320146"/>
                </a:moveTo>
                <a:cubicBezTo>
                  <a:pt x="442100" y="330374"/>
                  <a:pt x="432544" y="339325"/>
                  <a:pt x="422200" y="345226"/>
                </a:cubicBezTo>
                <a:cubicBezTo>
                  <a:pt x="410182" y="352209"/>
                  <a:pt x="395799" y="355750"/>
                  <a:pt x="379840" y="355750"/>
                </a:cubicBezTo>
                <a:cubicBezTo>
                  <a:pt x="378067" y="355750"/>
                  <a:pt x="376294" y="355652"/>
                  <a:pt x="374521" y="355553"/>
                </a:cubicBezTo>
                <a:lnTo>
                  <a:pt x="406044" y="373749"/>
                </a:lnTo>
                <a:cubicBezTo>
                  <a:pt x="410773" y="376503"/>
                  <a:pt x="412448" y="382503"/>
                  <a:pt x="409689" y="387224"/>
                </a:cubicBezTo>
                <a:cubicBezTo>
                  <a:pt x="407818" y="390371"/>
                  <a:pt x="404567" y="392141"/>
                  <a:pt x="401119" y="392141"/>
                </a:cubicBezTo>
                <a:cubicBezTo>
                  <a:pt x="399444" y="392141"/>
                  <a:pt x="397769" y="391650"/>
                  <a:pt x="396193" y="390764"/>
                </a:cubicBezTo>
                <a:lnTo>
                  <a:pt x="354326" y="366569"/>
                </a:lnTo>
                <a:cubicBezTo>
                  <a:pt x="354030" y="367061"/>
                  <a:pt x="353735" y="367553"/>
                  <a:pt x="353340" y="367946"/>
                </a:cubicBezTo>
                <a:cubicBezTo>
                  <a:pt x="348119" y="375224"/>
                  <a:pt x="339450" y="377880"/>
                  <a:pt x="332554" y="379945"/>
                </a:cubicBezTo>
                <a:cubicBezTo>
                  <a:pt x="328811" y="381027"/>
                  <a:pt x="324969" y="382208"/>
                  <a:pt x="322900" y="383683"/>
                </a:cubicBezTo>
                <a:cubicBezTo>
                  <a:pt x="320930" y="385158"/>
                  <a:pt x="318664" y="388404"/>
                  <a:pt x="316497" y="391551"/>
                </a:cubicBezTo>
                <a:cubicBezTo>
                  <a:pt x="312360" y="397551"/>
                  <a:pt x="307237" y="404927"/>
                  <a:pt x="298568" y="407780"/>
                </a:cubicBezTo>
                <a:cubicBezTo>
                  <a:pt x="296105" y="408567"/>
                  <a:pt x="293642" y="408862"/>
                  <a:pt x="291278" y="408862"/>
                </a:cubicBezTo>
                <a:cubicBezTo>
                  <a:pt x="290490" y="408862"/>
                  <a:pt x="289603" y="408862"/>
                  <a:pt x="288815" y="408763"/>
                </a:cubicBezTo>
                <a:cubicBezTo>
                  <a:pt x="294529" y="422140"/>
                  <a:pt x="303395" y="435713"/>
                  <a:pt x="317088" y="443581"/>
                </a:cubicBezTo>
                <a:cubicBezTo>
                  <a:pt x="336988" y="455089"/>
                  <a:pt x="375013" y="459219"/>
                  <a:pt x="418851" y="454793"/>
                </a:cubicBezTo>
                <a:cubicBezTo>
                  <a:pt x="463674" y="450269"/>
                  <a:pt x="489287" y="439548"/>
                  <a:pt x="492735" y="435024"/>
                </a:cubicBezTo>
                <a:cubicBezTo>
                  <a:pt x="494114" y="431778"/>
                  <a:pt x="493523" y="415845"/>
                  <a:pt x="482982" y="386338"/>
                </a:cubicBezTo>
                <a:cubicBezTo>
                  <a:pt x="474707" y="362832"/>
                  <a:pt x="463181" y="339423"/>
                  <a:pt x="450769" y="320146"/>
                </a:cubicBezTo>
                <a:close/>
                <a:moveTo>
                  <a:pt x="285662" y="313459"/>
                </a:moveTo>
                <a:cubicBezTo>
                  <a:pt x="279555" y="313459"/>
                  <a:pt x="274531" y="318476"/>
                  <a:pt x="274531" y="324576"/>
                </a:cubicBezTo>
                <a:cubicBezTo>
                  <a:pt x="274531" y="330675"/>
                  <a:pt x="279555" y="335692"/>
                  <a:pt x="285662" y="335692"/>
                </a:cubicBezTo>
                <a:cubicBezTo>
                  <a:pt x="291770" y="335692"/>
                  <a:pt x="296794" y="330675"/>
                  <a:pt x="296794" y="324576"/>
                </a:cubicBezTo>
                <a:cubicBezTo>
                  <a:pt x="296794" y="318476"/>
                  <a:pt x="291770" y="313459"/>
                  <a:pt x="285662" y="313459"/>
                </a:cubicBezTo>
                <a:close/>
                <a:moveTo>
                  <a:pt x="243599" y="313459"/>
                </a:moveTo>
                <a:cubicBezTo>
                  <a:pt x="237491" y="313459"/>
                  <a:pt x="232467" y="318476"/>
                  <a:pt x="232467" y="324576"/>
                </a:cubicBezTo>
                <a:cubicBezTo>
                  <a:pt x="232467" y="330675"/>
                  <a:pt x="237491" y="335692"/>
                  <a:pt x="243599" y="335692"/>
                </a:cubicBezTo>
                <a:cubicBezTo>
                  <a:pt x="249805" y="335692"/>
                  <a:pt x="254829" y="330675"/>
                  <a:pt x="254829" y="324576"/>
                </a:cubicBezTo>
                <a:cubicBezTo>
                  <a:pt x="254829" y="318476"/>
                  <a:pt x="249805" y="313459"/>
                  <a:pt x="243599" y="313459"/>
                </a:cubicBezTo>
                <a:close/>
                <a:moveTo>
                  <a:pt x="264680" y="271452"/>
                </a:moveTo>
                <a:cubicBezTo>
                  <a:pt x="258474" y="271452"/>
                  <a:pt x="253450" y="276470"/>
                  <a:pt x="253450" y="282569"/>
                </a:cubicBezTo>
                <a:cubicBezTo>
                  <a:pt x="253450" y="288767"/>
                  <a:pt x="258474" y="293784"/>
                  <a:pt x="264680" y="293784"/>
                </a:cubicBezTo>
                <a:cubicBezTo>
                  <a:pt x="270787" y="293784"/>
                  <a:pt x="275811" y="288767"/>
                  <a:pt x="275811" y="282569"/>
                </a:cubicBezTo>
                <a:cubicBezTo>
                  <a:pt x="275811" y="276470"/>
                  <a:pt x="270787" y="271452"/>
                  <a:pt x="264680" y="271452"/>
                </a:cubicBezTo>
                <a:close/>
                <a:moveTo>
                  <a:pt x="143818" y="271337"/>
                </a:moveTo>
                <a:cubicBezTo>
                  <a:pt x="134595" y="271927"/>
                  <a:pt x="125286" y="274116"/>
                  <a:pt x="116912" y="278935"/>
                </a:cubicBezTo>
                <a:cubicBezTo>
                  <a:pt x="97111" y="290442"/>
                  <a:pt x="74453" y="321227"/>
                  <a:pt x="56327" y="361356"/>
                </a:cubicBezTo>
                <a:cubicBezTo>
                  <a:pt x="37905" y="402370"/>
                  <a:pt x="34359" y="429910"/>
                  <a:pt x="36625" y="435024"/>
                </a:cubicBezTo>
                <a:cubicBezTo>
                  <a:pt x="38693" y="437876"/>
                  <a:pt x="52781" y="445351"/>
                  <a:pt x="83713" y="451056"/>
                </a:cubicBezTo>
                <a:cubicBezTo>
                  <a:pt x="108243" y="455580"/>
                  <a:pt x="134348" y="457351"/>
                  <a:pt x="157203" y="456170"/>
                </a:cubicBezTo>
                <a:cubicBezTo>
                  <a:pt x="152672" y="443679"/>
                  <a:pt x="149716" y="430893"/>
                  <a:pt x="149716" y="418992"/>
                </a:cubicBezTo>
                <a:cubicBezTo>
                  <a:pt x="149716" y="403649"/>
                  <a:pt x="154839" y="387912"/>
                  <a:pt x="164592" y="372569"/>
                </a:cubicBezTo>
                <a:lnTo>
                  <a:pt x="133068" y="390764"/>
                </a:lnTo>
                <a:cubicBezTo>
                  <a:pt x="131492" y="391650"/>
                  <a:pt x="129817" y="392141"/>
                  <a:pt x="128142" y="392141"/>
                </a:cubicBezTo>
                <a:cubicBezTo>
                  <a:pt x="124793" y="392141"/>
                  <a:pt x="121443" y="390371"/>
                  <a:pt x="119572" y="387224"/>
                </a:cubicBezTo>
                <a:cubicBezTo>
                  <a:pt x="116912" y="382503"/>
                  <a:pt x="118488" y="376503"/>
                  <a:pt x="123217" y="373749"/>
                </a:cubicBezTo>
                <a:lnTo>
                  <a:pt x="170896" y="346210"/>
                </a:lnTo>
                <a:cubicBezTo>
                  <a:pt x="170995" y="345718"/>
                  <a:pt x="170995" y="345128"/>
                  <a:pt x="170995" y="344636"/>
                </a:cubicBezTo>
                <a:cubicBezTo>
                  <a:pt x="170995" y="340702"/>
                  <a:pt x="171093" y="336669"/>
                  <a:pt x="170305" y="334210"/>
                </a:cubicBezTo>
                <a:cubicBezTo>
                  <a:pt x="169616" y="331948"/>
                  <a:pt x="167251" y="328899"/>
                  <a:pt x="164986" y="325850"/>
                </a:cubicBezTo>
                <a:cubicBezTo>
                  <a:pt x="160553" y="320047"/>
                  <a:pt x="154937" y="312867"/>
                  <a:pt x="154937" y="303622"/>
                </a:cubicBezTo>
                <a:cubicBezTo>
                  <a:pt x="154937" y="294377"/>
                  <a:pt x="160553" y="287098"/>
                  <a:pt x="164986" y="281295"/>
                </a:cubicBezTo>
                <a:cubicBezTo>
                  <a:pt x="167153" y="278443"/>
                  <a:pt x="169320" y="275492"/>
                  <a:pt x="170207" y="273329"/>
                </a:cubicBezTo>
                <a:cubicBezTo>
                  <a:pt x="162178" y="271755"/>
                  <a:pt x="153041" y="270747"/>
                  <a:pt x="143818" y="271337"/>
                </a:cubicBezTo>
                <a:close/>
                <a:moveTo>
                  <a:pt x="264680" y="251777"/>
                </a:moveTo>
                <a:cubicBezTo>
                  <a:pt x="281623" y="251777"/>
                  <a:pt x="295513" y="265648"/>
                  <a:pt x="295513" y="282569"/>
                </a:cubicBezTo>
                <a:cubicBezTo>
                  <a:pt x="295513" y="286898"/>
                  <a:pt x="294627" y="290931"/>
                  <a:pt x="293051" y="294669"/>
                </a:cubicBezTo>
                <a:cubicBezTo>
                  <a:pt x="306546" y="298014"/>
                  <a:pt x="316496" y="310114"/>
                  <a:pt x="316496" y="324576"/>
                </a:cubicBezTo>
                <a:cubicBezTo>
                  <a:pt x="316496" y="341595"/>
                  <a:pt x="302705" y="355367"/>
                  <a:pt x="285662" y="355367"/>
                </a:cubicBezTo>
                <a:cubicBezTo>
                  <a:pt x="277585" y="355367"/>
                  <a:pt x="270196" y="352219"/>
                  <a:pt x="264680" y="347104"/>
                </a:cubicBezTo>
                <a:cubicBezTo>
                  <a:pt x="259163" y="352219"/>
                  <a:pt x="251775" y="355367"/>
                  <a:pt x="243599" y="355367"/>
                </a:cubicBezTo>
                <a:cubicBezTo>
                  <a:pt x="226655" y="355367"/>
                  <a:pt x="212765" y="341595"/>
                  <a:pt x="212765" y="324576"/>
                </a:cubicBezTo>
                <a:cubicBezTo>
                  <a:pt x="212765" y="310114"/>
                  <a:pt x="222813" y="298014"/>
                  <a:pt x="236210" y="294669"/>
                </a:cubicBezTo>
                <a:cubicBezTo>
                  <a:pt x="234634" y="290931"/>
                  <a:pt x="233748" y="286898"/>
                  <a:pt x="233748" y="282569"/>
                </a:cubicBezTo>
                <a:cubicBezTo>
                  <a:pt x="233748" y="265648"/>
                  <a:pt x="247638" y="251777"/>
                  <a:pt x="264680" y="251777"/>
                </a:cubicBezTo>
                <a:close/>
                <a:moveTo>
                  <a:pt x="237983" y="217954"/>
                </a:moveTo>
                <a:cubicBezTo>
                  <a:pt x="237589" y="217954"/>
                  <a:pt x="237195" y="218053"/>
                  <a:pt x="236801" y="218151"/>
                </a:cubicBezTo>
                <a:cubicBezTo>
                  <a:pt x="234437" y="218938"/>
                  <a:pt x="231580" y="223167"/>
                  <a:pt x="229018" y="226806"/>
                </a:cubicBezTo>
                <a:cubicBezTo>
                  <a:pt x="225965" y="231134"/>
                  <a:pt x="222615" y="235953"/>
                  <a:pt x="217985" y="239396"/>
                </a:cubicBezTo>
                <a:cubicBezTo>
                  <a:pt x="213158" y="242838"/>
                  <a:pt x="207444" y="244608"/>
                  <a:pt x="202420" y="246084"/>
                </a:cubicBezTo>
                <a:cubicBezTo>
                  <a:pt x="198184" y="247362"/>
                  <a:pt x="193259" y="248838"/>
                  <a:pt x="191879" y="250805"/>
                </a:cubicBezTo>
                <a:cubicBezTo>
                  <a:pt x="190500" y="252674"/>
                  <a:pt x="190599" y="257690"/>
                  <a:pt x="190697" y="262214"/>
                </a:cubicBezTo>
                <a:cubicBezTo>
                  <a:pt x="190796" y="267427"/>
                  <a:pt x="190894" y="273427"/>
                  <a:pt x="189023" y="279033"/>
                </a:cubicBezTo>
                <a:cubicBezTo>
                  <a:pt x="187249" y="284541"/>
                  <a:pt x="183703" y="289164"/>
                  <a:pt x="180649" y="293196"/>
                </a:cubicBezTo>
                <a:cubicBezTo>
                  <a:pt x="177792" y="296835"/>
                  <a:pt x="174640" y="300966"/>
                  <a:pt x="174640" y="303622"/>
                </a:cubicBezTo>
                <a:cubicBezTo>
                  <a:pt x="174640" y="306179"/>
                  <a:pt x="177792" y="310310"/>
                  <a:pt x="180649" y="313949"/>
                </a:cubicBezTo>
                <a:cubicBezTo>
                  <a:pt x="183703" y="318080"/>
                  <a:pt x="187249" y="322703"/>
                  <a:pt x="189023" y="328112"/>
                </a:cubicBezTo>
                <a:cubicBezTo>
                  <a:pt x="190894" y="333719"/>
                  <a:pt x="190796" y="339718"/>
                  <a:pt x="190697" y="345029"/>
                </a:cubicBezTo>
                <a:cubicBezTo>
                  <a:pt x="190599" y="349455"/>
                  <a:pt x="190500" y="354471"/>
                  <a:pt x="191879" y="356340"/>
                </a:cubicBezTo>
                <a:cubicBezTo>
                  <a:pt x="193259" y="358307"/>
                  <a:pt x="198184" y="359783"/>
                  <a:pt x="202420" y="361061"/>
                </a:cubicBezTo>
                <a:cubicBezTo>
                  <a:pt x="207444" y="362635"/>
                  <a:pt x="213158" y="364307"/>
                  <a:pt x="217985" y="367749"/>
                </a:cubicBezTo>
                <a:cubicBezTo>
                  <a:pt x="222615" y="371192"/>
                  <a:pt x="225965" y="376011"/>
                  <a:pt x="229018" y="380339"/>
                </a:cubicBezTo>
                <a:cubicBezTo>
                  <a:pt x="231580" y="384076"/>
                  <a:pt x="234437" y="388306"/>
                  <a:pt x="236801" y="389092"/>
                </a:cubicBezTo>
                <a:cubicBezTo>
                  <a:pt x="238968" y="389682"/>
                  <a:pt x="243894" y="388010"/>
                  <a:pt x="247834" y="386633"/>
                </a:cubicBezTo>
                <a:cubicBezTo>
                  <a:pt x="252858" y="384863"/>
                  <a:pt x="258572" y="382896"/>
                  <a:pt x="264680" y="382896"/>
                </a:cubicBezTo>
                <a:cubicBezTo>
                  <a:pt x="268325" y="382896"/>
                  <a:pt x="271970" y="383683"/>
                  <a:pt x="275319" y="384666"/>
                </a:cubicBezTo>
                <a:cubicBezTo>
                  <a:pt x="276009" y="384765"/>
                  <a:pt x="276600" y="384961"/>
                  <a:pt x="277289" y="385257"/>
                </a:cubicBezTo>
                <a:cubicBezTo>
                  <a:pt x="278668" y="385748"/>
                  <a:pt x="280146" y="386142"/>
                  <a:pt x="281427" y="386633"/>
                </a:cubicBezTo>
                <a:cubicBezTo>
                  <a:pt x="285466" y="388010"/>
                  <a:pt x="290391" y="389682"/>
                  <a:pt x="292460" y="389092"/>
                </a:cubicBezTo>
                <a:cubicBezTo>
                  <a:pt x="294824" y="388306"/>
                  <a:pt x="297780" y="384076"/>
                  <a:pt x="300341" y="380339"/>
                </a:cubicBezTo>
                <a:cubicBezTo>
                  <a:pt x="303296" y="376011"/>
                  <a:pt x="306646" y="371192"/>
                  <a:pt x="311374" y="367749"/>
                </a:cubicBezTo>
                <a:cubicBezTo>
                  <a:pt x="316103" y="364307"/>
                  <a:pt x="321817" y="362635"/>
                  <a:pt x="326841" y="361061"/>
                </a:cubicBezTo>
                <a:cubicBezTo>
                  <a:pt x="331175" y="359783"/>
                  <a:pt x="336002" y="358307"/>
                  <a:pt x="337480" y="356439"/>
                </a:cubicBezTo>
                <a:cubicBezTo>
                  <a:pt x="338859" y="354471"/>
                  <a:pt x="338761" y="349455"/>
                  <a:pt x="338662" y="345029"/>
                </a:cubicBezTo>
                <a:cubicBezTo>
                  <a:pt x="338564" y="339718"/>
                  <a:pt x="338367" y="333719"/>
                  <a:pt x="340238" y="328112"/>
                </a:cubicBezTo>
                <a:cubicBezTo>
                  <a:pt x="342012" y="322703"/>
                  <a:pt x="345558" y="318080"/>
                  <a:pt x="348710" y="313949"/>
                </a:cubicBezTo>
                <a:cubicBezTo>
                  <a:pt x="351469" y="310310"/>
                  <a:pt x="354621" y="306179"/>
                  <a:pt x="354621" y="303622"/>
                </a:cubicBezTo>
                <a:cubicBezTo>
                  <a:pt x="354621" y="300966"/>
                  <a:pt x="351469" y="296835"/>
                  <a:pt x="348710" y="293196"/>
                </a:cubicBezTo>
                <a:cubicBezTo>
                  <a:pt x="345558" y="289164"/>
                  <a:pt x="342012" y="284541"/>
                  <a:pt x="340238" y="279033"/>
                </a:cubicBezTo>
                <a:cubicBezTo>
                  <a:pt x="338367" y="273427"/>
                  <a:pt x="338564" y="267427"/>
                  <a:pt x="338662" y="262214"/>
                </a:cubicBezTo>
                <a:cubicBezTo>
                  <a:pt x="338761" y="257690"/>
                  <a:pt x="338859" y="252674"/>
                  <a:pt x="337480" y="250805"/>
                </a:cubicBezTo>
                <a:cubicBezTo>
                  <a:pt x="336002" y="248838"/>
                  <a:pt x="331175" y="247362"/>
                  <a:pt x="326841" y="246084"/>
                </a:cubicBezTo>
                <a:cubicBezTo>
                  <a:pt x="321817" y="244608"/>
                  <a:pt x="316103" y="242838"/>
                  <a:pt x="311374" y="239396"/>
                </a:cubicBezTo>
                <a:cubicBezTo>
                  <a:pt x="306646" y="235953"/>
                  <a:pt x="303296" y="231134"/>
                  <a:pt x="300341" y="226806"/>
                </a:cubicBezTo>
                <a:cubicBezTo>
                  <a:pt x="297780" y="223167"/>
                  <a:pt x="294824" y="218938"/>
                  <a:pt x="292460" y="218151"/>
                </a:cubicBezTo>
                <a:cubicBezTo>
                  <a:pt x="290391" y="217463"/>
                  <a:pt x="285466" y="219135"/>
                  <a:pt x="281427" y="220512"/>
                </a:cubicBezTo>
                <a:cubicBezTo>
                  <a:pt x="276403" y="222282"/>
                  <a:pt x="270689" y="224249"/>
                  <a:pt x="264680" y="224249"/>
                </a:cubicBezTo>
                <a:cubicBezTo>
                  <a:pt x="258572" y="224249"/>
                  <a:pt x="252858" y="222282"/>
                  <a:pt x="247834" y="220512"/>
                </a:cubicBezTo>
                <a:cubicBezTo>
                  <a:pt x="244485" y="219331"/>
                  <a:pt x="240446" y="217954"/>
                  <a:pt x="237983" y="217954"/>
                </a:cubicBezTo>
                <a:close/>
                <a:moveTo>
                  <a:pt x="170268" y="152020"/>
                </a:moveTo>
                <a:cubicBezTo>
                  <a:pt x="152795" y="150090"/>
                  <a:pt x="132329" y="150139"/>
                  <a:pt x="110410" y="152352"/>
                </a:cubicBezTo>
                <a:cubicBezTo>
                  <a:pt x="65587" y="156876"/>
                  <a:pt x="39974" y="167597"/>
                  <a:pt x="36625" y="172121"/>
                </a:cubicBezTo>
                <a:cubicBezTo>
                  <a:pt x="35245" y="175367"/>
                  <a:pt x="35738" y="191398"/>
                  <a:pt x="46377" y="221102"/>
                </a:cubicBezTo>
                <a:cubicBezTo>
                  <a:pt x="54751" y="244510"/>
                  <a:pt x="66178" y="267919"/>
                  <a:pt x="78591" y="287000"/>
                </a:cubicBezTo>
                <a:cubicBezTo>
                  <a:pt x="87161" y="276869"/>
                  <a:pt x="96717" y="267919"/>
                  <a:pt x="107061" y="261919"/>
                </a:cubicBezTo>
                <a:cubicBezTo>
                  <a:pt x="120458" y="254248"/>
                  <a:pt x="136614" y="250706"/>
                  <a:pt x="154740" y="251592"/>
                </a:cubicBezTo>
                <a:lnTo>
                  <a:pt x="123217" y="233396"/>
                </a:lnTo>
                <a:cubicBezTo>
                  <a:pt x="118488" y="230740"/>
                  <a:pt x="116912" y="224642"/>
                  <a:pt x="119572" y="220020"/>
                </a:cubicBezTo>
                <a:cubicBezTo>
                  <a:pt x="122330" y="215299"/>
                  <a:pt x="128339" y="213627"/>
                  <a:pt x="133068" y="216381"/>
                </a:cubicBezTo>
                <a:lnTo>
                  <a:pt x="175034" y="240576"/>
                </a:lnTo>
                <a:cubicBezTo>
                  <a:pt x="175329" y="240084"/>
                  <a:pt x="175625" y="239691"/>
                  <a:pt x="175920" y="239199"/>
                </a:cubicBezTo>
                <a:cubicBezTo>
                  <a:pt x="181240" y="231921"/>
                  <a:pt x="189811" y="229363"/>
                  <a:pt x="196805" y="227200"/>
                </a:cubicBezTo>
                <a:cubicBezTo>
                  <a:pt x="200450" y="226118"/>
                  <a:pt x="204292" y="224937"/>
                  <a:pt x="206361" y="223462"/>
                </a:cubicBezTo>
                <a:cubicBezTo>
                  <a:pt x="208331" y="221987"/>
                  <a:pt x="210597" y="218741"/>
                  <a:pt x="212764" y="215692"/>
                </a:cubicBezTo>
                <a:cubicBezTo>
                  <a:pt x="216901" y="209692"/>
                  <a:pt x="222024" y="202217"/>
                  <a:pt x="230792" y="199464"/>
                </a:cubicBezTo>
                <a:cubicBezTo>
                  <a:pt x="234043" y="198382"/>
                  <a:pt x="237293" y="198185"/>
                  <a:pt x="240446" y="198382"/>
                </a:cubicBezTo>
                <a:cubicBezTo>
                  <a:pt x="234831" y="185202"/>
                  <a:pt x="225965" y="171531"/>
                  <a:pt x="212173" y="163564"/>
                </a:cubicBezTo>
                <a:cubicBezTo>
                  <a:pt x="202223" y="157859"/>
                  <a:pt x="187742" y="153950"/>
                  <a:pt x="170268" y="152020"/>
                </a:cubicBezTo>
                <a:close/>
                <a:moveTo>
                  <a:pt x="372058" y="150975"/>
                </a:moveTo>
                <a:cubicBezTo>
                  <a:pt x="376589" y="163466"/>
                  <a:pt x="379545" y="176252"/>
                  <a:pt x="379545" y="188153"/>
                </a:cubicBezTo>
                <a:cubicBezTo>
                  <a:pt x="379545" y="203496"/>
                  <a:pt x="374422" y="219331"/>
                  <a:pt x="364669" y="234576"/>
                </a:cubicBezTo>
                <a:lnTo>
                  <a:pt x="396193" y="216381"/>
                </a:lnTo>
                <a:cubicBezTo>
                  <a:pt x="400922" y="213627"/>
                  <a:pt x="406931" y="215299"/>
                  <a:pt x="409689" y="220020"/>
                </a:cubicBezTo>
                <a:cubicBezTo>
                  <a:pt x="412448" y="224741"/>
                  <a:pt x="410773" y="230740"/>
                  <a:pt x="406044" y="233396"/>
                </a:cubicBezTo>
                <a:lnTo>
                  <a:pt x="358365" y="260936"/>
                </a:lnTo>
                <a:cubicBezTo>
                  <a:pt x="358365" y="261526"/>
                  <a:pt x="358365" y="262018"/>
                  <a:pt x="358365" y="262608"/>
                </a:cubicBezTo>
                <a:cubicBezTo>
                  <a:pt x="358266" y="266444"/>
                  <a:pt x="358168" y="270476"/>
                  <a:pt x="358956" y="272935"/>
                </a:cubicBezTo>
                <a:cubicBezTo>
                  <a:pt x="359744" y="275197"/>
                  <a:pt x="362108" y="278345"/>
                  <a:pt x="364374" y="281295"/>
                </a:cubicBezTo>
                <a:cubicBezTo>
                  <a:pt x="368807" y="287098"/>
                  <a:pt x="374324" y="294377"/>
                  <a:pt x="374324" y="303622"/>
                </a:cubicBezTo>
                <a:cubicBezTo>
                  <a:pt x="374324" y="312867"/>
                  <a:pt x="368807" y="320047"/>
                  <a:pt x="364374" y="325850"/>
                </a:cubicBezTo>
                <a:cubicBezTo>
                  <a:pt x="362207" y="328702"/>
                  <a:pt x="359941" y="331653"/>
                  <a:pt x="359054" y="333915"/>
                </a:cubicBezTo>
                <a:cubicBezTo>
                  <a:pt x="375210" y="337063"/>
                  <a:pt x="395602" y="337849"/>
                  <a:pt x="412349" y="328211"/>
                </a:cubicBezTo>
                <a:cubicBezTo>
                  <a:pt x="432249" y="316801"/>
                  <a:pt x="454808" y="286016"/>
                  <a:pt x="472934" y="245887"/>
                </a:cubicBezTo>
                <a:cubicBezTo>
                  <a:pt x="491356" y="204873"/>
                  <a:pt x="494902" y="177334"/>
                  <a:pt x="492735" y="172121"/>
                </a:cubicBezTo>
                <a:cubicBezTo>
                  <a:pt x="490666" y="169367"/>
                  <a:pt x="476776" y="161990"/>
                  <a:pt x="446533" y="156286"/>
                </a:cubicBezTo>
                <a:cubicBezTo>
                  <a:pt x="421806" y="151663"/>
                  <a:pt x="395208" y="149794"/>
                  <a:pt x="372058" y="150975"/>
                </a:cubicBezTo>
                <a:close/>
                <a:moveTo>
                  <a:pt x="264680" y="40620"/>
                </a:moveTo>
                <a:cubicBezTo>
                  <a:pt x="261133" y="41112"/>
                  <a:pt x="247637" y="49571"/>
                  <a:pt x="227344" y="73274"/>
                </a:cubicBezTo>
                <a:cubicBezTo>
                  <a:pt x="211089" y="92257"/>
                  <a:pt x="196411" y="113993"/>
                  <a:pt x="185969" y="134353"/>
                </a:cubicBezTo>
                <a:cubicBezTo>
                  <a:pt x="199071" y="136713"/>
                  <a:pt x="211680" y="140549"/>
                  <a:pt x="222024" y="146549"/>
                </a:cubicBezTo>
                <a:cubicBezTo>
                  <a:pt x="235422" y="154220"/>
                  <a:pt x="246455" y="166515"/>
                  <a:pt x="254829" y="182547"/>
                </a:cubicBezTo>
                <a:lnTo>
                  <a:pt x="254829" y="146254"/>
                </a:lnTo>
                <a:cubicBezTo>
                  <a:pt x="254829" y="140746"/>
                  <a:pt x="259163" y="136418"/>
                  <a:pt x="264680" y="136418"/>
                </a:cubicBezTo>
                <a:cubicBezTo>
                  <a:pt x="270098" y="136418"/>
                  <a:pt x="274531" y="140746"/>
                  <a:pt x="274531" y="146254"/>
                </a:cubicBezTo>
                <a:lnTo>
                  <a:pt x="274531" y="202119"/>
                </a:lnTo>
                <a:cubicBezTo>
                  <a:pt x="274629" y="202021"/>
                  <a:pt x="274826" y="202021"/>
                  <a:pt x="275024" y="201922"/>
                </a:cubicBezTo>
                <a:cubicBezTo>
                  <a:pt x="282116" y="199464"/>
                  <a:pt x="290194" y="196710"/>
                  <a:pt x="298568" y="199464"/>
                </a:cubicBezTo>
                <a:cubicBezTo>
                  <a:pt x="307237" y="202217"/>
                  <a:pt x="312360" y="209692"/>
                  <a:pt x="316497" y="215692"/>
                </a:cubicBezTo>
                <a:cubicBezTo>
                  <a:pt x="318664" y="218741"/>
                  <a:pt x="320930" y="221987"/>
                  <a:pt x="322900" y="223462"/>
                </a:cubicBezTo>
                <a:cubicBezTo>
                  <a:pt x="324969" y="224937"/>
                  <a:pt x="328811" y="226118"/>
                  <a:pt x="332554" y="227200"/>
                </a:cubicBezTo>
                <a:cubicBezTo>
                  <a:pt x="335805" y="228282"/>
                  <a:pt x="339549" y="229363"/>
                  <a:pt x="343095" y="231035"/>
                </a:cubicBezTo>
                <a:cubicBezTo>
                  <a:pt x="351666" y="219921"/>
                  <a:pt x="359842" y="204873"/>
                  <a:pt x="359842" y="188153"/>
                </a:cubicBezTo>
                <a:cubicBezTo>
                  <a:pt x="359842" y="165334"/>
                  <a:pt x="344474" y="130320"/>
                  <a:pt x="318664" y="94617"/>
                </a:cubicBezTo>
                <a:cubicBezTo>
                  <a:pt x="292362" y="58128"/>
                  <a:pt x="270295" y="41309"/>
                  <a:pt x="264680" y="40620"/>
                </a:cubicBezTo>
                <a:close/>
                <a:moveTo>
                  <a:pt x="264680" y="0"/>
                </a:moveTo>
                <a:cubicBezTo>
                  <a:pt x="270098" y="0"/>
                  <a:pt x="274531" y="4426"/>
                  <a:pt x="274531" y="9835"/>
                </a:cubicBezTo>
                <a:lnTo>
                  <a:pt x="274531" y="23310"/>
                </a:lnTo>
                <a:cubicBezTo>
                  <a:pt x="279752" y="25670"/>
                  <a:pt x="287338" y="30490"/>
                  <a:pt x="297583" y="40129"/>
                </a:cubicBezTo>
                <a:cubicBezTo>
                  <a:pt x="309207" y="50948"/>
                  <a:pt x="322112" y="65799"/>
                  <a:pt x="333835" y="82028"/>
                </a:cubicBezTo>
                <a:cubicBezTo>
                  <a:pt x="341224" y="92158"/>
                  <a:pt x="353833" y="110747"/>
                  <a:pt x="363980" y="131795"/>
                </a:cubicBezTo>
                <a:cubicBezTo>
                  <a:pt x="390775" y="129730"/>
                  <a:pt x="422397" y="131697"/>
                  <a:pt x="451458" y="137205"/>
                </a:cubicBezTo>
                <a:cubicBezTo>
                  <a:pt x="469289" y="140647"/>
                  <a:pt x="490863" y="146352"/>
                  <a:pt x="502783" y="155007"/>
                </a:cubicBezTo>
                <a:lnTo>
                  <a:pt x="514506" y="148221"/>
                </a:lnTo>
                <a:cubicBezTo>
                  <a:pt x="519235" y="145467"/>
                  <a:pt x="525244" y="147139"/>
                  <a:pt x="528002" y="151761"/>
                </a:cubicBezTo>
                <a:cubicBezTo>
                  <a:pt x="530662" y="156482"/>
                  <a:pt x="529086" y="162482"/>
                  <a:pt x="524357" y="165236"/>
                </a:cubicBezTo>
                <a:lnTo>
                  <a:pt x="512733" y="171924"/>
                </a:lnTo>
                <a:cubicBezTo>
                  <a:pt x="513324" y="177727"/>
                  <a:pt x="512930" y="186579"/>
                  <a:pt x="509679" y="200349"/>
                </a:cubicBezTo>
                <a:cubicBezTo>
                  <a:pt x="506034" y="215790"/>
                  <a:pt x="499631" y="234380"/>
                  <a:pt x="491454" y="252674"/>
                </a:cubicBezTo>
                <a:cubicBezTo>
                  <a:pt x="486332" y="264083"/>
                  <a:pt x="476579" y="284246"/>
                  <a:pt x="463378" y="303622"/>
                </a:cubicBezTo>
                <a:cubicBezTo>
                  <a:pt x="478352" y="325358"/>
                  <a:pt x="492242" y="353291"/>
                  <a:pt x="501995" y="381027"/>
                </a:cubicBezTo>
                <a:cubicBezTo>
                  <a:pt x="508201" y="398534"/>
                  <a:pt x="514210" y="420369"/>
                  <a:pt x="512634" y="435221"/>
                </a:cubicBezTo>
                <a:lnTo>
                  <a:pt x="524357" y="441909"/>
                </a:lnTo>
                <a:cubicBezTo>
                  <a:pt x="529086" y="444663"/>
                  <a:pt x="530662" y="450663"/>
                  <a:pt x="528002" y="455384"/>
                </a:cubicBezTo>
                <a:cubicBezTo>
                  <a:pt x="526130" y="458531"/>
                  <a:pt x="522880" y="460301"/>
                  <a:pt x="519432" y="460301"/>
                </a:cubicBezTo>
                <a:cubicBezTo>
                  <a:pt x="517757" y="460301"/>
                  <a:pt x="516082" y="459908"/>
                  <a:pt x="514506" y="459023"/>
                </a:cubicBezTo>
                <a:lnTo>
                  <a:pt x="502783" y="452236"/>
                </a:lnTo>
                <a:cubicBezTo>
                  <a:pt x="482391" y="467186"/>
                  <a:pt x="433135" y="473087"/>
                  <a:pt x="422299" y="474268"/>
                </a:cubicBezTo>
                <a:cubicBezTo>
                  <a:pt x="413728" y="475153"/>
                  <a:pt x="400528" y="476136"/>
                  <a:pt x="385554" y="476136"/>
                </a:cubicBezTo>
                <a:cubicBezTo>
                  <a:pt x="378658" y="476136"/>
                  <a:pt x="371368" y="475940"/>
                  <a:pt x="363980" y="475350"/>
                </a:cubicBezTo>
                <a:cubicBezTo>
                  <a:pt x="352552" y="499250"/>
                  <a:pt x="335411" y="525216"/>
                  <a:pt x="316202" y="547542"/>
                </a:cubicBezTo>
                <a:cubicBezTo>
                  <a:pt x="304085" y="561607"/>
                  <a:pt x="288126" y="577835"/>
                  <a:pt x="274531" y="583835"/>
                </a:cubicBezTo>
                <a:lnTo>
                  <a:pt x="274531" y="597310"/>
                </a:lnTo>
                <a:cubicBezTo>
                  <a:pt x="274531" y="602818"/>
                  <a:pt x="270098" y="607145"/>
                  <a:pt x="264680" y="607145"/>
                </a:cubicBezTo>
                <a:cubicBezTo>
                  <a:pt x="259163" y="607145"/>
                  <a:pt x="254829" y="602818"/>
                  <a:pt x="254829" y="597310"/>
                </a:cubicBezTo>
                <a:lnTo>
                  <a:pt x="254829" y="583835"/>
                </a:lnTo>
                <a:cubicBezTo>
                  <a:pt x="249509" y="581475"/>
                  <a:pt x="242022" y="576754"/>
                  <a:pt x="231678" y="567115"/>
                </a:cubicBezTo>
                <a:cubicBezTo>
                  <a:pt x="220054" y="556197"/>
                  <a:pt x="207149" y="541346"/>
                  <a:pt x="195426" y="525216"/>
                </a:cubicBezTo>
                <a:cubicBezTo>
                  <a:pt x="188037" y="515085"/>
                  <a:pt x="175428" y="496496"/>
                  <a:pt x="165281" y="475350"/>
                </a:cubicBezTo>
                <a:cubicBezTo>
                  <a:pt x="158287" y="475940"/>
                  <a:pt x="150997" y="476235"/>
                  <a:pt x="143412" y="476235"/>
                </a:cubicBezTo>
                <a:cubicBezTo>
                  <a:pt x="122527" y="476235"/>
                  <a:pt x="100066" y="474169"/>
                  <a:pt x="78886" y="470137"/>
                </a:cubicBezTo>
                <a:cubicBezTo>
                  <a:pt x="60563" y="466694"/>
                  <a:pt x="38496" y="460990"/>
                  <a:pt x="26478" y="452236"/>
                </a:cubicBezTo>
                <a:lnTo>
                  <a:pt x="14755" y="459023"/>
                </a:lnTo>
                <a:cubicBezTo>
                  <a:pt x="13179" y="459908"/>
                  <a:pt x="11504" y="460301"/>
                  <a:pt x="9829" y="460301"/>
                </a:cubicBezTo>
                <a:cubicBezTo>
                  <a:pt x="6480" y="460301"/>
                  <a:pt x="3131" y="458531"/>
                  <a:pt x="1357" y="455384"/>
                </a:cubicBezTo>
                <a:cubicBezTo>
                  <a:pt x="-1401" y="450663"/>
                  <a:pt x="175" y="444663"/>
                  <a:pt x="4904" y="441909"/>
                </a:cubicBezTo>
                <a:lnTo>
                  <a:pt x="16627" y="435221"/>
                </a:lnTo>
                <a:cubicBezTo>
                  <a:pt x="16036" y="429418"/>
                  <a:pt x="16430" y="420566"/>
                  <a:pt x="19582" y="406895"/>
                </a:cubicBezTo>
                <a:cubicBezTo>
                  <a:pt x="23227" y="391355"/>
                  <a:pt x="29729" y="372765"/>
                  <a:pt x="37807" y="354570"/>
                </a:cubicBezTo>
                <a:cubicBezTo>
                  <a:pt x="42929" y="343062"/>
                  <a:pt x="52682" y="322899"/>
                  <a:pt x="65981" y="303622"/>
                </a:cubicBezTo>
                <a:cubicBezTo>
                  <a:pt x="51007" y="281885"/>
                  <a:pt x="37117" y="254149"/>
                  <a:pt x="27364" y="226511"/>
                </a:cubicBezTo>
                <a:cubicBezTo>
                  <a:pt x="21158" y="208906"/>
                  <a:pt x="15050" y="186874"/>
                  <a:pt x="16627" y="172023"/>
                </a:cubicBezTo>
                <a:lnTo>
                  <a:pt x="4904" y="165236"/>
                </a:lnTo>
                <a:cubicBezTo>
                  <a:pt x="175" y="162482"/>
                  <a:pt x="-1401" y="156482"/>
                  <a:pt x="1357" y="151761"/>
                </a:cubicBezTo>
                <a:cubicBezTo>
                  <a:pt x="4017" y="147040"/>
                  <a:pt x="10026" y="145467"/>
                  <a:pt x="14755" y="148221"/>
                </a:cubicBezTo>
                <a:lnTo>
                  <a:pt x="26478" y="155007"/>
                </a:lnTo>
                <a:cubicBezTo>
                  <a:pt x="46870" y="139959"/>
                  <a:pt x="96126" y="134058"/>
                  <a:pt x="107061" y="132976"/>
                </a:cubicBezTo>
                <a:cubicBezTo>
                  <a:pt x="119473" y="131599"/>
                  <a:pt x="141934" y="130025"/>
                  <a:pt x="165281" y="131795"/>
                </a:cubicBezTo>
                <a:cubicBezTo>
                  <a:pt x="176709" y="107895"/>
                  <a:pt x="194047" y="81831"/>
                  <a:pt x="213257" y="59504"/>
                </a:cubicBezTo>
                <a:cubicBezTo>
                  <a:pt x="225275" y="45538"/>
                  <a:pt x="241234" y="29408"/>
                  <a:pt x="254829" y="23408"/>
                </a:cubicBezTo>
                <a:lnTo>
                  <a:pt x="254829" y="9835"/>
                </a:lnTo>
                <a:cubicBezTo>
                  <a:pt x="254829" y="4426"/>
                  <a:pt x="259163" y="0"/>
                  <a:pt x="264680" y="0"/>
                </a:cubicBezTo>
                <a:close/>
              </a:path>
            </a:pathLst>
          </a:custGeom>
          <a:solidFill>
            <a:schemeClr val="bg1"/>
          </a:solidFill>
          <a:ln>
            <a:noFill/>
          </a:ln>
        </p:spPr>
      </p:sp>
      <p:sp>
        <p:nvSpPr>
          <p:cNvPr id="19" name="jonquil_113866"/>
          <p:cNvSpPr>
            <a:spLocks noChangeAspect="1"/>
          </p:cNvSpPr>
          <p:nvPr/>
        </p:nvSpPr>
        <p:spPr bwMode="auto">
          <a:xfrm>
            <a:off x="6420641" y="2301366"/>
            <a:ext cx="609685" cy="604452"/>
          </a:xfrm>
          <a:custGeom>
            <a:avLst/>
            <a:gdLst>
              <a:gd name="T0" fmla="*/ 372171 w 604011"/>
              <a:gd name="T1" fmla="*/ 372171 w 604011"/>
              <a:gd name="T2" fmla="*/ 372171 w 604011"/>
              <a:gd name="T3" fmla="*/ 372171 w 604011"/>
              <a:gd name="T4" fmla="*/ 372171 w 604011"/>
              <a:gd name="T5" fmla="*/ 372171 w 604011"/>
              <a:gd name="T6" fmla="*/ 372171 w 604011"/>
              <a:gd name="T7" fmla="*/ 372171 w 604011"/>
              <a:gd name="T8" fmla="*/ 372171 w 604011"/>
              <a:gd name="T9" fmla="*/ 372171 w 604011"/>
              <a:gd name="T10" fmla="*/ 372171 w 604011"/>
              <a:gd name="T11" fmla="*/ 372171 w 604011"/>
              <a:gd name="T12" fmla="*/ 372171 w 604011"/>
              <a:gd name="T13" fmla="*/ 372171 w 604011"/>
              <a:gd name="T14" fmla="*/ 372171 w 604011"/>
              <a:gd name="T15" fmla="*/ 372171 w 604011"/>
              <a:gd name="T16" fmla="*/ 372171 w 604011"/>
              <a:gd name="T17" fmla="*/ 372171 w 604011"/>
              <a:gd name="T18" fmla="*/ 372171 w 604011"/>
              <a:gd name="T19" fmla="*/ 372171 w 604011"/>
              <a:gd name="T20" fmla="*/ 372171 w 604011"/>
              <a:gd name="T21" fmla="*/ 372171 w 604011"/>
              <a:gd name="T22" fmla="*/ 372171 w 604011"/>
              <a:gd name="T23" fmla="*/ 372171 w 604011"/>
              <a:gd name="T24" fmla="*/ 372171 w 604011"/>
              <a:gd name="T25" fmla="*/ 372171 w 604011"/>
              <a:gd name="T26" fmla="*/ 372171 w 604011"/>
              <a:gd name="T27" fmla="*/ 372171 w 604011"/>
              <a:gd name="T28" fmla="*/ 372171 w 604011"/>
              <a:gd name="T29" fmla="*/ 372171 w 604011"/>
              <a:gd name="T30" fmla="*/ 372171 w 604011"/>
              <a:gd name="T31" fmla="*/ 372171 w 604011"/>
              <a:gd name="T32" fmla="*/ 372171 w 604011"/>
              <a:gd name="T33" fmla="*/ 372171 w 604011"/>
              <a:gd name="T34" fmla="*/ 372171 w 604011"/>
              <a:gd name="T35" fmla="*/ 372171 w 604011"/>
              <a:gd name="T36" fmla="*/ 372171 w 604011"/>
              <a:gd name="T37" fmla="*/ 372171 w 604011"/>
              <a:gd name="T38" fmla="*/ 372171 w 604011"/>
              <a:gd name="T39" fmla="*/ 372171 w 604011"/>
              <a:gd name="T40" fmla="*/ 372171 w 604011"/>
              <a:gd name="T41" fmla="*/ 372171 w 604011"/>
              <a:gd name="T42" fmla="*/ 372171 w 604011"/>
              <a:gd name="T43" fmla="*/ 372171 w 604011"/>
              <a:gd name="T44" fmla="*/ 372171 w 604011"/>
              <a:gd name="T45" fmla="*/ 372171 w 604011"/>
              <a:gd name="T46" fmla="*/ 372171 w 604011"/>
              <a:gd name="T47" fmla="*/ 372171 w 604011"/>
              <a:gd name="T48" fmla="*/ 372171 w 604011"/>
              <a:gd name="T49" fmla="*/ 372171 w 604011"/>
              <a:gd name="T50" fmla="*/ 372171 w 604011"/>
              <a:gd name="T51" fmla="*/ 372171 w 604011"/>
              <a:gd name="T52" fmla="*/ 372171 w 604011"/>
              <a:gd name="T53" fmla="*/ 372171 w 604011"/>
              <a:gd name="T54" fmla="*/ 372171 w 604011"/>
              <a:gd name="T55" fmla="*/ 372171 w 604011"/>
              <a:gd name="T56" fmla="*/ 372171 w 604011"/>
              <a:gd name="T57" fmla="*/ 372171 w 604011"/>
              <a:gd name="T58" fmla="*/ 372171 w 604011"/>
              <a:gd name="T59" fmla="*/ 372171 w 604011"/>
              <a:gd name="T60" fmla="*/ 372171 w 604011"/>
              <a:gd name="T61" fmla="*/ 372171 w 604011"/>
              <a:gd name="T62" fmla="*/ 372171 w 604011"/>
              <a:gd name="T63" fmla="*/ 372171 w 604011"/>
              <a:gd name="T64" fmla="*/ 372171 w 604011"/>
              <a:gd name="T65" fmla="*/ 372171 w 604011"/>
              <a:gd name="T66" fmla="*/ 372171 w 604011"/>
              <a:gd name="T67" fmla="*/ 372171 w 604011"/>
              <a:gd name="T68" fmla="*/ 372171 w 604011"/>
              <a:gd name="T69" fmla="*/ 372171 w 604011"/>
              <a:gd name="T70" fmla="*/ 372171 w 604011"/>
              <a:gd name="T71" fmla="*/ 372171 w 604011"/>
              <a:gd name="T72" fmla="*/ 372171 w 604011"/>
              <a:gd name="T73" fmla="*/ 372171 w 604011"/>
              <a:gd name="T74" fmla="*/ 372171 w 604011"/>
              <a:gd name="T75" fmla="*/ 372171 w 604011"/>
              <a:gd name="T76" fmla="*/ 372171 w 604011"/>
              <a:gd name="T77" fmla="*/ 372171 w 604011"/>
              <a:gd name="T78" fmla="*/ 372171 w 604011"/>
              <a:gd name="T79" fmla="*/ 372171 w 604011"/>
              <a:gd name="T80" fmla="*/ 372171 w 604011"/>
              <a:gd name="T81" fmla="*/ 372171 w 604011"/>
              <a:gd name="T82" fmla="*/ 372171 w 604011"/>
              <a:gd name="T83" fmla="*/ 372171 w 604011"/>
              <a:gd name="T84" fmla="*/ 372171 w 604011"/>
              <a:gd name="T85" fmla="*/ 372171 w 604011"/>
              <a:gd name="T86" fmla="*/ 372171 w 604011"/>
              <a:gd name="T87" fmla="*/ 372171 w 604011"/>
              <a:gd name="T88" fmla="*/ 372171 w 604011"/>
              <a:gd name="T89" fmla="*/ 372171 w 604011"/>
              <a:gd name="T90" fmla="*/ 372171 w 604011"/>
              <a:gd name="T91" fmla="*/ 372171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259" h="6215">
                <a:moveTo>
                  <a:pt x="6084" y="2717"/>
                </a:moveTo>
                <a:cubicBezTo>
                  <a:pt x="5926" y="2490"/>
                  <a:pt x="5763" y="2321"/>
                  <a:pt x="5588" y="2199"/>
                </a:cubicBezTo>
                <a:cubicBezTo>
                  <a:pt x="5363" y="2042"/>
                  <a:pt x="5110" y="1963"/>
                  <a:pt x="4837" y="1963"/>
                </a:cubicBezTo>
                <a:cubicBezTo>
                  <a:pt x="4343" y="1963"/>
                  <a:pt x="4047" y="2289"/>
                  <a:pt x="3810" y="2552"/>
                </a:cubicBezTo>
                <a:cubicBezTo>
                  <a:pt x="3672" y="2704"/>
                  <a:pt x="3553" y="2836"/>
                  <a:pt x="3451" y="2836"/>
                </a:cubicBezTo>
                <a:cubicBezTo>
                  <a:pt x="3444" y="2836"/>
                  <a:pt x="3438" y="2836"/>
                  <a:pt x="3432" y="2837"/>
                </a:cubicBezTo>
                <a:cubicBezTo>
                  <a:pt x="3429" y="2834"/>
                  <a:pt x="3425" y="2830"/>
                  <a:pt x="3422" y="2827"/>
                </a:cubicBezTo>
                <a:cubicBezTo>
                  <a:pt x="3423" y="2821"/>
                  <a:pt x="3423" y="2815"/>
                  <a:pt x="3423" y="2808"/>
                </a:cubicBezTo>
                <a:cubicBezTo>
                  <a:pt x="3423" y="2706"/>
                  <a:pt x="3555" y="2587"/>
                  <a:pt x="3707" y="2449"/>
                </a:cubicBezTo>
                <a:cubicBezTo>
                  <a:pt x="3970" y="2212"/>
                  <a:pt x="4296" y="1916"/>
                  <a:pt x="4296" y="1422"/>
                </a:cubicBezTo>
                <a:cubicBezTo>
                  <a:pt x="4296" y="1149"/>
                  <a:pt x="4217" y="897"/>
                  <a:pt x="4060" y="671"/>
                </a:cubicBezTo>
                <a:cubicBezTo>
                  <a:pt x="3938" y="496"/>
                  <a:pt x="3769" y="333"/>
                  <a:pt x="3542" y="175"/>
                </a:cubicBezTo>
                <a:cubicBezTo>
                  <a:pt x="3292" y="0"/>
                  <a:pt x="2968" y="0"/>
                  <a:pt x="2717" y="175"/>
                </a:cubicBezTo>
                <a:cubicBezTo>
                  <a:pt x="2490" y="333"/>
                  <a:pt x="2321" y="496"/>
                  <a:pt x="2199" y="671"/>
                </a:cubicBezTo>
                <a:cubicBezTo>
                  <a:pt x="2042" y="897"/>
                  <a:pt x="1963" y="1149"/>
                  <a:pt x="1963" y="1422"/>
                </a:cubicBezTo>
                <a:cubicBezTo>
                  <a:pt x="1963" y="1916"/>
                  <a:pt x="2289" y="2212"/>
                  <a:pt x="2552" y="2449"/>
                </a:cubicBezTo>
                <a:cubicBezTo>
                  <a:pt x="2704" y="2587"/>
                  <a:pt x="2836" y="2706"/>
                  <a:pt x="2836" y="2808"/>
                </a:cubicBezTo>
                <a:cubicBezTo>
                  <a:pt x="2836" y="2815"/>
                  <a:pt x="2836" y="2821"/>
                  <a:pt x="2837" y="2827"/>
                </a:cubicBezTo>
                <a:cubicBezTo>
                  <a:pt x="2834" y="2830"/>
                  <a:pt x="2830" y="2834"/>
                  <a:pt x="2827" y="2837"/>
                </a:cubicBezTo>
                <a:cubicBezTo>
                  <a:pt x="2821" y="2836"/>
                  <a:pt x="2815" y="2836"/>
                  <a:pt x="2808" y="2836"/>
                </a:cubicBezTo>
                <a:cubicBezTo>
                  <a:pt x="2706" y="2836"/>
                  <a:pt x="2587" y="2704"/>
                  <a:pt x="2449" y="2552"/>
                </a:cubicBezTo>
                <a:cubicBezTo>
                  <a:pt x="2212" y="2289"/>
                  <a:pt x="1916" y="1963"/>
                  <a:pt x="1422" y="1963"/>
                </a:cubicBezTo>
                <a:cubicBezTo>
                  <a:pt x="1149" y="1963"/>
                  <a:pt x="896" y="2042"/>
                  <a:pt x="671" y="2199"/>
                </a:cubicBezTo>
                <a:cubicBezTo>
                  <a:pt x="496" y="2321"/>
                  <a:pt x="333" y="2490"/>
                  <a:pt x="175" y="2717"/>
                </a:cubicBezTo>
                <a:cubicBezTo>
                  <a:pt x="0" y="2968"/>
                  <a:pt x="0" y="3292"/>
                  <a:pt x="175" y="3542"/>
                </a:cubicBezTo>
                <a:cubicBezTo>
                  <a:pt x="333" y="3769"/>
                  <a:pt x="496" y="3939"/>
                  <a:pt x="671" y="4060"/>
                </a:cubicBezTo>
                <a:cubicBezTo>
                  <a:pt x="896" y="4217"/>
                  <a:pt x="1149" y="4296"/>
                  <a:pt x="1422" y="4296"/>
                </a:cubicBezTo>
                <a:cubicBezTo>
                  <a:pt x="1916" y="4296"/>
                  <a:pt x="2212" y="3970"/>
                  <a:pt x="2449" y="3707"/>
                </a:cubicBezTo>
                <a:cubicBezTo>
                  <a:pt x="2587" y="3555"/>
                  <a:pt x="2706" y="3423"/>
                  <a:pt x="2808" y="3423"/>
                </a:cubicBezTo>
                <a:cubicBezTo>
                  <a:pt x="2815" y="3423"/>
                  <a:pt x="2822" y="3423"/>
                  <a:pt x="2829" y="3421"/>
                </a:cubicBezTo>
                <a:cubicBezTo>
                  <a:pt x="2832" y="3424"/>
                  <a:pt x="2835" y="3427"/>
                  <a:pt x="2838" y="3430"/>
                </a:cubicBezTo>
                <a:cubicBezTo>
                  <a:pt x="2836" y="3437"/>
                  <a:pt x="2836" y="3444"/>
                  <a:pt x="2836" y="3451"/>
                </a:cubicBezTo>
                <a:cubicBezTo>
                  <a:pt x="2836" y="3553"/>
                  <a:pt x="2704" y="3672"/>
                  <a:pt x="2552" y="3810"/>
                </a:cubicBezTo>
                <a:cubicBezTo>
                  <a:pt x="2289" y="4048"/>
                  <a:pt x="1963" y="4343"/>
                  <a:pt x="1963" y="4837"/>
                </a:cubicBezTo>
                <a:cubicBezTo>
                  <a:pt x="1963" y="5110"/>
                  <a:pt x="2042" y="5363"/>
                  <a:pt x="2199" y="5588"/>
                </a:cubicBezTo>
                <a:cubicBezTo>
                  <a:pt x="2321" y="5763"/>
                  <a:pt x="2490" y="5926"/>
                  <a:pt x="2717" y="6084"/>
                </a:cubicBezTo>
                <a:cubicBezTo>
                  <a:pt x="2842" y="6171"/>
                  <a:pt x="2986" y="6215"/>
                  <a:pt x="3130" y="6215"/>
                </a:cubicBezTo>
                <a:cubicBezTo>
                  <a:pt x="3273" y="6215"/>
                  <a:pt x="3417" y="6171"/>
                  <a:pt x="3542" y="6084"/>
                </a:cubicBezTo>
                <a:cubicBezTo>
                  <a:pt x="3769" y="5926"/>
                  <a:pt x="3938" y="5763"/>
                  <a:pt x="4060" y="5588"/>
                </a:cubicBezTo>
                <a:cubicBezTo>
                  <a:pt x="4217" y="5363"/>
                  <a:pt x="4296" y="5110"/>
                  <a:pt x="4296" y="4837"/>
                </a:cubicBezTo>
                <a:cubicBezTo>
                  <a:pt x="4296" y="4343"/>
                  <a:pt x="3970" y="4048"/>
                  <a:pt x="3707" y="3810"/>
                </a:cubicBezTo>
                <a:cubicBezTo>
                  <a:pt x="3555" y="3672"/>
                  <a:pt x="3423" y="3553"/>
                  <a:pt x="3423" y="3451"/>
                </a:cubicBezTo>
                <a:cubicBezTo>
                  <a:pt x="3423" y="3444"/>
                  <a:pt x="3423" y="3437"/>
                  <a:pt x="3421" y="3430"/>
                </a:cubicBezTo>
                <a:cubicBezTo>
                  <a:pt x="3424" y="3427"/>
                  <a:pt x="3427" y="3424"/>
                  <a:pt x="3430" y="3421"/>
                </a:cubicBezTo>
                <a:cubicBezTo>
                  <a:pt x="3437" y="3423"/>
                  <a:pt x="3444" y="3423"/>
                  <a:pt x="3451" y="3423"/>
                </a:cubicBezTo>
                <a:cubicBezTo>
                  <a:pt x="3553" y="3423"/>
                  <a:pt x="3672" y="3555"/>
                  <a:pt x="3810" y="3707"/>
                </a:cubicBezTo>
                <a:cubicBezTo>
                  <a:pt x="4047" y="3970"/>
                  <a:pt x="4343" y="4296"/>
                  <a:pt x="4837" y="4296"/>
                </a:cubicBezTo>
                <a:cubicBezTo>
                  <a:pt x="5110" y="4296"/>
                  <a:pt x="5363" y="4217"/>
                  <a:pt x="5588" y="4060"/>
                </a:cubicBezTo>
                <a:cubicBezTo>
                  <a:pt x="5763" y="3939"/>
                  <a:pt x="5926" y="3769"/>
                  <a:pt x="6084" y="3542"/>
                </a:cubicBezTo>
                <a:cubicBezTo>
                  <a:pt x="6259" y="3292"/>
                  <a:pt x="6259" y="2968"/>
                  <a:pt x="6084" y="2717"/>
                </a:cubicBezTo>
                <a:close/>
                <a:moveTo>
                  <a:pt x="3130" y="3975"/>
                </a:moveTo>
                <a:cubicBezTo>
                  <a:pt x="3192" y="3975"/>
                  <a:pt x="3243" y="4026"/>
                  <a:pt x="3243" y="4088"/>
                </a:cubicBezTo>
                <a:cubicBezTo>
                  <a:pt x="3243" y="4151"/>
                  <a:pt x="3192" y="4202"/>
                  <a:pt x="3130" y="4202"/>
                </a:cubicBezTo>
                <a:cubicBezTo>
                  <a:pt x="3067" y="4202"/>
                  <a:pt x="3016" y="4151"/>
                  <a:pt x="3016" y="4088"/>
                </a:cubicBezTo>
                <a:cubicBezTo>
                  <a:pt x="3016" y="4026"/>
                  <a:pt x="3067" y="3975"/>
                  <a:pt x="3130" y="3975"/>
                </a:cubicBezTo>
                <a:close/>
                <a:moveTo>
                  <a:pt x="3130" y="2282"/>
                </a:moveTo>
                <a:cubicBezTo>
                  <a:pt x="3067" y="2282"/>
                  <a:pt x="3016" y="2231"/>
                  <a:pt x="3016" y="2168"/>
                </a:cubicBezTo>
                <a:cubicBezTo>
                  <a:pt x="3016" y="2106"/>
                  <a:pt x="3067" y="2055"/>
                  <a:pt x="3130" y="2055"/>
                </a:cubicBezTo>
                <a:cubicBezTo>
                  <a:pt x="3192" y="2055"/>
                  <a:pt x="3243" y="2106"/>
                  <a:pt x="3243" y="2168"/>
                </a:cubicBezTo>
                <a:cubicBezTo>
                  <a:pt x="3243" y="2231"/>
                  <a:pt x="3192" y="2282"/>
                  <a:pt x="3130" y="2282"/>
                </a:cubicBezTo>
                <a:close/>
                <a:moveTo>
                  <a:pt x="3130" y="3348"/>
                </a:moveTo>
                <a:cubicBezTo>
                  <a:pt x="3008" y="3348"/>
                  <a:pt x="2910" y="3250"/>
                  <a:pt x="2910" y="3128"/>
                </a:cubicBezTo>
                <a:cubicBezTo>
                  <a:pt x="2910" y="3007"/>
                  <a:pt x="3008" y="2908"/>
                  <a:pt x="3130" y="2908"/>
                </a:cubicBezTo>
                <a:cubicBezTo>
                  <a:pt x="3251" y="2908"/>
                  <a:pt x="3350" y="3007"/>
                  <a:pt x="3350" y="3128"/>
                </a:cubicBezTo>
                <a:cubicBezTo>
                  <a:pt x="3350" y="3250"/>
                  <a:pt x="3251" y="3348"/>
                  <a:pt x="3130" y="3348"/>
                </a:cubicBezTo>
                <a:close/>
                <a:moveTo>
                  <a:pt x="2686" y="2301"/>
                </a:moveTo>
                <a:cubicBezTo>
                  <a:pt x="2441" y="2079"/>
                  <a:pt x="2163" y="1827"/>
                  <a:pt x="2163" y="1422"/>
                </a:cubicBezTo>
                <a:cubicBezTo>
                  <a:pt x="2163" y="1001"/>
                  <a:pt x="2375" y="657"/>
                  <a:pt x="2831" y="339"/>
                </a:cubicBezTo>
                <a:cubicBezTo>
                  <a:pt x="3012" y="213"/>
                  <a:pt x="3247" y="213"/>
                  <a:pt x="3428" y="339"/>
                </a:cubicBezTo>
                <a:cubicBezTo>
                  <a:pt x="3884" y="657"/>
                  <a:pt x="4096" y="1001"/>
                  <a:pt x="4096" y="1422"/>
                </a:cubicBezTo>
                <a:cubicBezTo>
                  <a:pt x="4096" y="1827"/>
                  <a:pt x="3818" y="2079"/>
                  <a:pt x="3573" y="2301"/>
                </a:cubicBezTo>
                <a:cubicBezTo>
                  <a:pt x="3415" y="2444"/>
                  <a:pt x="3275" y="2571"/>
                  <a:pt x="3235" y="2722"/>
                </a:cubicBezTo>
                <a:cubicBezTo>
                  <a:pt x="3233" y="2721"/>
                  <a:pt x="3231" y="2721"/>
                  <a:pt x="3230" y="2720"/>
                </a:cubicBezTo>
                <a:lnTo>
                  <a:pt x="3230" y="2465"/>
                </a:lnTo>
                <a:cubicBezTo>
                  <a:pt x="3353" y="2423"/>
                  <a:pt x="3443" y="2306"/>
                  <a:pt x="3443" y="2168"/>
                </a:cubicBezTo>
                <a:cubicBezTo>
                  <a:pt x="3443" y="1996"/>
                  <a:pt x="3302" y="1855"/>
                  <a:pt x="3130" y="1855"/>
                </a:cubicBezTo>
                <a:cubicBezTo>
                  <a:pt x="2957" y="1855"/>
                  <a:pt x="2816" y="1996"/>
                  <a:pt x="2816" y="2168"/>
                </a:cubicBezTo>
                <a:cubicBezTo>
                  <a:pt x="2816" y="2306"/>
                  <a:pt x="2906" y="2423"/>
                  <a:pt x="3030" y="2465"/>
                </a:cubicBezTo>
                <a:lnTo>
                  <a:pt x="3030" y="2720"/>
                </a:lnTo>
                <a:cubicBezTo>
                  <a:pt x="3028" y="2721"/>
                  <a:pt x="3026" y="2721"/>
                  <a:pt x="3024" y="2722"/>
                </a:cubicBezTo>
                <a:cubicBezTo>
                  <a:pt x="2984" y="2571"/>
                  <a:pt x="2844" y="2444"/>
                  <a:pt x="2686" y="2301"/>
                </a:cubicBezTo>
                <a:close/>
                <a:moveTo>
                  <a:pt x="2301" y="3573"/>
                </a:moveTo>
                <a:cubicBezTo>
                  <a:pt x="2079" y="3818"/>
                  <a:pt x="1827" y="4096"/>
                  <a:pt x="1422" y="4096"/>
                </a:cubicBezTo>
                <a:cubicBezTo>
                  <a:pt x="1001" y="4096"/>
                  <a:pt x="657" y="3884"/>
                  <a:pt x="339" y="3428"/>
                </a:cubicBezTo>
                <a:cubicBezTo>
                  <a:pt x="213" y="3247"/>
                  <a:pt x="213" y="3012"/>
                  <a:pt x="339" y="2831"/>
                </a:cubicBezTo>
                <a:cubicBezTo>
                  <a:pt x="657" y="2375"/>
                  <a:pt x="1001" y="2163"/>
                  <a:pt x="1422" y="2163"/>
                </a:cubicBezTo>
                <a:cubicBezTo>
                  <a:pt x="1827" y="2163"/>
                  <a:pt x="2079" y="2441"/>
                  <a:pt x="2301" y="2686"/>
                </a:cubicBezTo>
                <a:cubicBezTo>
                  <a:pt x="2444" y="2844"/>
                  <a:pt x="2571" y="2985"/>
                  <a:pt x="2723" y="3024"/>
                </a:cubicBezTo>
                <a:cubicBezTo>
                  <a:pt x="2722" y="3026"/>
                  <a:pt x="2722" y="3027"/>
                  <a:pt x="2722" y="3028"/>
                </a:cubicBezTo>
                <a:lnTo>
                  <a:pt x="2466" y="3028"/>
                </a:lnTo>
                <a:cubicBezTo>
                  <a:pt x="2425" y="2904"/>
                  <a:pt x="2307" y="2815"/>
                  <a:pt x="2170" y="2815"/>
                </a:cubicBezTo>
                <a:cubicBezTo>
                  <a:pt x="1997" y="2815"/>
                  <a:pt x="1856" y="2956"/>
                  <a:pt x="1856" y="3128"/>
                </a:cubicBezTo>
                <a:cubicBezTo>
                  <a:pt x="1856" y="3301"/>
                  <a:pt x="1997" y="3442"/>
                  <a:pt x="2170" y="3442"/>
                </a:cubicBezTo>
                <a:cubicBezTo>
                  <a:pt x="2307" y="3442"/>
                  <a:pt x="2425" y="3352"/>
                  <a:pt x="2466" y="3228"/>
                </a:cubicBezTo>
                <a:lnTo>
                  <a:pt x="2722" y="3228"/>
                </a:lnTo>
                <a:cubicBezTo>
                  <a:pt x="2722" y="3230"/>
                  <a:pt x="2723" y="3232"/>
                  <a:pt x="2723" y="3234"/>
                </a:cubicBezTo>
                <a:cubicBezTo>
                  <a:pt x="2572" y="3274"/>
                  <a:pt x="2444" y="3414"/>
                  <a:pt x="2301" y="3573"/>
                </a:cubicBezTo>
                <a:close/>
                <a:moveTo>
                  <a:pt x="2283" y="3128"/>
                </a:moveTo>
                <a:cubicBezTo>
                  <a:pt x="2283" y="3191"/>
                  <a:pt x="2232" y="3242"/>
                  <a:pt x="2170" y="3242"/>
                </a:cubicBezTo>
                <a:cubicBezTo>
                  <a:pt x="2107" y="3242"/>
                  <a:pt x="2056" y="3191"/>
                  <a:pt x="2056" y="3128"/>
                </a:cubicBezTo>
                <a:cubicBezTo>
                  <a:pt x="2056" y="3066"/>
                  <a:pt x="2107" y="3015"/>
                  <a:pt x="2170" y="3015"/>
                </a:cubicBezTo>
                <a:cubicBezTo>
                  <a:pt x="2232" y="3015"/>
                  <a:pt x="2283" y="3066"/>
                  <a:pt x="2283" y="3128"/>
                </a:cubicBezTo>
                <a:close/>
                <a:moveTo>
                  <a:pt x="3573" y="3958"/>
                </a:moveTo>
                <a:cubicBezTo>
                  <a:pt x="3818" y="4180"/>
                  <a:pt x="4096" y="4432"/>
                  <a:pt x="4096" y="4837"/>
                </a:cubicBezTo>
                <a:cubicBezTo>
                  <a:pt x="4096" y="5258"/>
                  <a:pt x="3884" y="5602"/>
                  <a:pt x="3428" y="5920"/>
                </a:cubicBezTo>
                <a:cubicBezTo>
                  <a:pt x="3247" y="6046"/>
                  <a:pt x="3012" y="6046"/>
                  <a:pt x="2831" y="5920"/>
                </a:cubicBezTo>
                <a:cubicBezTo>
                  <a:pt x="2375" y="5602"/>
                  <a:pt x="2163" y="5258"/>
                  <a:pt x="2163" y="4837"/>
                </a:cubicBezTo>
                <a:cubicBezTo>
                  <a:pt x="2163" y="4432"/>
                  <a:pt x="2441" y="4180"/>
                  <a:pt x="2686" y="3958"/>
                </a:cubicBezTo>
                <a:cubicBezTo>
                  <a:pt x="2845" y="3814"/>
                  <a:pt x="2986" y="3687"/>
                  <a:pt x="3025" y="3535"/>
                </a:cubicBezTo>
                <a:cubicBezTo>
                  <a:pt x="3026" y="3535"/>
                  <a:pt x="3028" y="3536"/>
                  <a:pt x="3030" y="3536"/>
                </a:cubicBezTo>
                <a:lnTo>
                  <a:pt x="3030" y="3791"/>
                </a:lnTo>
                <a:cubicBezTo>
                  <a:pt x="2906" y="3833"/>
                  <a:pt x="2816" y="3950"/>
                  <a:pt x="2816" y="4088"/>
                </a:cubicBezTo>
                <a:cubicBezTo>
                  <a:pt x="2816" y="4261"/>
                  <a:pt x="2957" y="4402"/>
                  <a:pt x="3130" y="4402"/>
                </a:cubicBezTo>
                <a:cubicBezTo>
                  <a:pt x="3302" y="4402"/>
                  <a:pt x="3443" y="4261"/>
                  <a:pt x="3443" y="4088"/>
                </a:cubicBezTo>
                <a:cubicBezTo>
                  <a:pt x="3443" y="3950"/>
                  <a:pt x="3353" y="3833"/>
                  <a:pt x="3230" y="3791"/>
                </a:cubicBezTo>
                <a:lnTo>
                  <a:pt x="3230" y="3536"/>
                </a:lnTo>
                <a:cubicBezTo>
                  <a:pt x="3231" y="3536"/>
                  <a:pt x="3233" y="3535"/>
                  <a:pt x="3234" y="3535"/>
                </a:cubicBezTo>
                <a:cubicBezTo>
                  <a:pt x="3273" y="3687"/>
                  <a:pt x="3414" y="3814"/>
                  <a:pt x="3573" y="3958"/>
                </a:cubicBezTo>
                <a:close/>
                <a:moveTo>
                  <a:pt x="5920" y="3428"/>
                </a:moveTo>
                <a:cubicBezTo>
                  <a:pt x="5602" y="3884"/>
                  <a:pt x="5258" y="4096"/>
                  <a:pt x="4837" y="4096"/>
                </a:cubicBezTo>
                <a:cubicBezTo>
                  <a:pt x="4432" y="4096"/>
                  <a:pt x="4180" y="3818"/>
                  <a:pt x="3958" y="3573"/>
                </a:cubicBezTo>
                <a:cubicBezTo>
                  <a:pt x="3815" y="3414"/>
                  <a:pt x="3687" y="3274"/>
                  <a:pt x="3536" y="3234"/>
                </a:cubicBezTo>
                <a:cubicBezTo>
                  <a:pt x="3536" y="3232"/>
                  <a:pt x="3537" y="3230"/>
                  <a:pt x="3537" y="3228"/>
                </a:cubicBezTo>
                <a:lnTo>
                  <a:pt x="3793" y="3228"/>
                </a:lnTo>
                <a:cubicBezTo>
                  <a:pt x="3834" y="3352"/>
                  <a:pt x="3952" y="3442"/>
                  <a:pt x="4090" y="3442"/>
                </a:cubicBezTo>
                <a:cubicBezTo>
                  <a:pt x="4262" y="3442"/>
                  <a:pt x="4403" y="3301"/>
                  <a:pt x="4403" y="3128"/>
                </a:cubicBezTo>
                <a:cubicBezTo>
                  <a:pt x="4403" y="2956"/>
                  <a:pt x="4262" y="2815"/>
                  <a:pt x="4090" y="2815"/>
                </a:cubicBezTo>
                <a:cubicBezTo>
                  <a:pt x="3952" y="2815"/>
                  <a:pt x="3834" y="2904"/>
                  <a:pt x="3793" y="3028"/>
                </a:cubicBezTo>
                <a:lnTo>
                  <a:pt x="3537" y="3028"/>
                </a:lnTo>
                <a:cubicBezTo>
                  <a:pt x="3537" y="3027"/>
                  <a:pt x="3537" y="3026"/>
                  <a:pt x="3537" y="3024"/>
                </a:cubicBezTo>
                <a:cubicBezTo>
                  <a:pt x="3688" y="2985"/>
                  <a:pt x="3815" y="2844"/>
                  <a:pt x="3958" y="2686"/>
                </a:cubicBezTo>
                <a:cubicBezTo>
                  <a:pt x="4180" y="2441"/>
                  <a:pt x="4432" y="2163"/>
                  <a:pt x="4837" y="2163"/>
                </a:cubicBezTo>
                <a:cubicBezTo>
                  <a:pt x="5258" y="2163"/>
                  <a:pt x="5602" y="2375"/>
                  <a:pt x="5920" y="2831"/>
                </a:cubicBezTo>
                <a:cubicBezTo>
                  <a:pt x="6046" y="3012"/>
                  <a:pt x="6046" y="3247"/>
                  <a:pt x="5920" y="3428"/>
                </a:cubicBezTo>
                <a:close/>
                <a:moveTo>
                  <a:pt x="3976" y="3128"/>
                </a:moveTo>
                <a:cubicBezTo>
                  <a:pt x="3976" y="3066"/>
                  <a:pt x="4027" y="3015"/>
                  <a:pt x="4090" y="3015"/>
                </a:cubicBezTo>
                <a:cubicBezTo>
                  <a:pt x="4152" y="3015"/>
                  <a:pt x="4203" y="3066"/>
                  <a:pt x="4203" y="3128"/>
                </a:cubicBezTo>
                <a:cubicBezTo>
                  <a:pt x="4203" y="3191"/>
                  <a:pt x="4152" y="3242"/>
                  <a:pt x="4090" y="3242"/>
                </a:cubicBezTo>
                <a:cubicBezTo>
                  <a:pt x="4027" y="3242"/>
                  <a:pt x="3976" y="3191"/>
                  <a:pt x="3976" y="3128"/>
                </a:cubicBezTo>
                <a:close/>
              </a:path>
            </a:pathLst>
          </a:custGeom>
          <a:solidFill>
            <a:schemeClr val="bg1"/>
          </a:solidFill>
          <a:ln>
            <a:noFill/>
          </a:ln>
        </p:spPr>
        <p:txBody>
          <a:bodyPr/>
          <a:lstStyle/>
          <a:p>
            <a:endParaRPr lang="zh-CN" altLang="en-US"/>
          </a:p>
        </p:txBody>
      </p:sp>
      <p:sp>
        <p:nvSpPr>
          <p:cNvPr id="3" name="文本框 2"/>
          <p:cNvSpPr txBox="1"/>
          <p:nvPr/>
        </p:nvSpPr>
        <p:spPr>
          <a:xfrm>
            <a:off x="4255770" y="919480"/>
            <a:ext cx="2413635" cy="368300"/>
          </a:xfrm>
          <a:prstGeom prst="rect">
            <a:avLst/>
          </a:prstGeom>
          <a:noFill/>
        </p:spPr>
        <p:txBody>
          <a:bodyPr wrap="square" rtlCol="0">
            <a:spAutoFit/>
          </a:bodyPr>
          <a:p>
            <a:pPr algn="ctr"/>
            <a:r>
              <a:rPr lang="zh-CN" altLang="en-US"/>
              <a:t>摄影展示会</a:t>
            </a:r>
            <a:endParaRPr lang="zh-CN" altLang="en-US"/>
          </a:p>
        </p:txBody>
      </p:sp>
      <p:sp>
        <p:nvSpPr>
          <p:cNvPr id="5" name="平行四边形 4"/>
          <p:cNvSpPr/>
          <p:nvPr>
            <p:custDataLst>
              <p:tags r:id="rId2"/>
            </p:custDataLst>
          </p:nvPr>
        </p:nvSpPr>
        <p:spPr>
          <a:xfrm rot="20326741" flipH="1">
            <a:off x="4847143" y="3885434"/>
            <a:ext cx="2460858" cy="877138"/>
          </a:xfrm>
          <a:prstGeom prst="parallelogram">
            <a:avLst>
              <a:gd name="adj" fmla="val 94127"/>
            </a:avLst>
          </a:prstGeom>
          <a:solidFill>
            <a:srgbClr val="4AB5C4"/>
          </a:solidFill>
          <a:ln>
            <a:noFill/>
          </a:ln>
        </p:spPr>
        <p:style>
          <a:lnRef idx="2">
            <a:srgbClr val="549E39">
              <a:shade val="50000"/>
            </a:srgbClr>
          </a:lnRef>
          <a:fillRef idx="1">
            <a:srgbClr val="549E39"/>
          </a:fillRef>
          <a:effectRef idx="0">
            <a:srgbClr val="549E39"/>
          </a:effectRef>
          <a:fontRef idx="minor">
            <a:sysClr val="window" lastClr="FFFFFF"/>
          </a:fontRef>
        </p:style>
        <p:txBody>
          <a:bodyPr rtlCol="0" anchor="ctr">
            <a:normAutofit/>
          </a:bodyPr>
          <a:p>
            <a:pPr algn="ctr"/>
            <a:endParaRPr lang="zh-CN" altLang="en-US">
              <a:sym typeface="Arial" panose="020B0604020202020204" pitchFamily="34" charset="0"/>
            </a:endParaRPr>
          </a:p>
        </p:txBody>
      </p:sp>
      <p:sp>
        <p:nvSpPr>
          <p:cNvPr id="8" name="平行四边形 7"/>
          <p:cNvSpPr/>
          <p:nvPr>
            <p:custDataLst>
              <p:tags r:id="rId3"/>
            </p:custDataLst>
          </p:nvPr>
        </p:nvSpPr>
        <p:spPr>
          <a:xfrm rot="20326741" flipH="1">
            <a:off x="4847142" y="3546977"/>
            <a:ext cx="2460858" cy="877138"/>
          </a:xfrm>
          <a:prstGeom prst="parallelogram">
            <a:avLst>
              <a:gd name="adj" fmla="val 94127"/>
            </a:avLst>
          </a:prstGeom>
          <a:solidFill>
            <a:srgbClr val="8AB833"/>
          </a:solidFill>
          <a:ln>
            <a:noFill/>
          </a:ln>
        </p:spPr>
        <p:style>
          <a:lnRef idx="2">
            <a:srgbClr val="549E39">
              <a:shade val="50000"/>
            </a:srgbClr>
          </a:lnRef>
          <a:fillRef idx="1">
            <a:srgbClr val="549E39"/>
          </a:fillRef>
          <a:effectRef idx="0">
            <a:srgbClr val="549E39"/>
          </a:effectRef>
          <a:fontRef idx="minor">
            <a:sysClr val="window" lastClr="FFFFFF"/>
          </a:fontRef>
        </p:style>
        <p:txBody>
          <a:bodyPr rtlCol="0" anchor="ctr">
            <a:normAutofit/>
          </a:bodyPr>
          <a:p>
            <a:pPr algn="ctr"/>
            <a:endParaRPr lang="zh-CN" altLang="en-US">
              <a:sym typeface="Arial" panose="020B0604020202020204" pitchFamily="34" charset="0"/>
            </a:endParaRPr>
          </a:p>
        </p:txBody>
      </p:sp>
      <p:sp>
        <p:nvSpPr>
          <p:cNvPr id="9" name="平行四边形 8"/>
          <p:cNvSpPr/>
          <p:nvPr>
            <p:custDataLst>
              <p:tags r:id="rId4"/>
            </p:custDataLst>
          </p:nvPr>
        </p:nvSpPr>
        <p:spPr>
          <a:xfrm rot="20326741" flipH="1">
            <a:off x="4847142" y="3208519"/>
            <a:ext cx="2460858" cy="877138"/>
          </a:xfrm>
          <a:prstGeom prst="parallelogram">
            <a:avLst>
              <a:gd name="adj" fmla="val 94127"/>
            </a:avLst>
          </a:prstGeom>
          <a:solidFill>
            <a:srgbClr val="23AD6F"/>
          </a:solidFill>
          <a:ln>
            <a:noFill/>
          </a:ln>
        </p:spPr>
        <p:style>
          <a:lnRef idx="2">
            <a:srgbClr val="549E39">
              <a:shade val="50000"/>
            </a:srgbClr>
          </a:lnRef>
          <a:fillRef idx="1">
            <a:srgbClr val="549E39"/>
          </a:fillRef>
          <a:effectRef idx="0">
            <a:srgbClr val="549E39"/>
          </a:effectRef>
          <a:fontRef idx="minor">
            <a:sysClr val="window" lastClr="FFFFFF"/>
          </a:fontRef>
        </p:style>
        <p:txBody>
          <a:bodyPr rtlCol="0" anchor="ctr">
            <a:normAutofit/>
          </a:bodyPr>
          <a:p>
            <a:pPr algn="ctr"/>
            <a:endParaRPr lang="zh-CN" altLang="en-US">
              <a:sym typeface="Arial" panose="020B0604020202020204" pitchFamily="34" charset="0"/>
            </a:endParaRPr>
          </a:p>
        </p:txBody>
      </p:sp>
      <p:sp>
        <p:nvSpPr>
          <p:cNvPr id="10" name="平行四边形 9"/>
          <p:cNvSpPr/>
          <p:nvPr>
            <p:custDataLst>
              <p:tags r:id="rId5"/>
            </p:custDataLst>
          </p:nvPr>
        </p:nvSpPr>
        <p:spPr>
          <a:xfrm rot="20326741" flipH="1">
            <a:off x="4847142" y="2870059"/>
            <a:ext cx="2460858" cy="877138"/>
          </a:xfrm>
          <a:prstGeom prst="parallelogram">
            <a:avLst>
              <a:gd name="adj" fmla="val 94127"/>
            </a:avLst>
          </a:prstGeom>
          <a:solidFill>
            <a:srgbClr val="FFC000"/>
          </a:solidFill>
          <a:ln>
            <a:noFill/>
          </a:ln>
        </p:spPr>
        <p:style>
          <a:lnRef idx="2">
            <a:srgbClr val="549E39">
              <a:shade val="50000"/>
            </a:srgbClr>
          </a:lnRef>
          <a:fillRef idx="1">
            <a:srgbClr val="549E39"/>
          </a:fillRef>
          <a:effectRef idx="0">
            <a:srgbClr val="549E39"/>
          </a:effectRef>
          <a:fontRef idx="minor">
            <a:sysClr val="window" lastClr="FFFFFF"/>
          </a:fontRef>
        </p:style>
        <p:txBody>
          <a:bodyPr rtlCol="0" anchor="ctr">
            <a:normAutofit/>
          </a:bodyPr>
          <a:p>
            <a:pPr algn="ctr"/>
            <a:endParaRPr lang="zh-CN" altLang="en-US">
              <a:sym typeface="Arial" panose="020B0604020202020204" pitchFamily="34" charset="0"/>
            </a:endParaRPr>
          </a:p>
        </p:txBody>
      </p:sp>
      <p:sp>
        <p:nvSpPr>
          <p:cNvPr id="11" name="平行四边形 10"/>
          <p:cNvSpPr/>
          <p:nvPr>
            <p:custDataLst>
              <p:tags r:id="rId6"/>
            </p:custDataLst>
          </p:nvPr>
        </p:nvSpPr>
        <p:spPr>
          <a:xfrm rot="20326741" flipH="1">
            <a:off x="4847141" y="2515483"/>
            <a:ext cx="2460858" cy="877138"/>
          </a:xfrm>
          <a:prstGeom prst="parallelogram">
            <a:avLst>
              <a:gd name="adj" fmla="val 94127"/>
            </a:avLst>
          </a:prstGeom>
          <a:solidFill>
            <a:srgbClr val="549E39"/>
          </a:solidFill>
          <a:ln>
            <a:noFill/>
          </a:ln>
        </p:spPr>
        <p:style>
          <a:lnRef idx="2">
            <a:srgbClr val="549E39">
              <a:shade val="50000"/>
            </a:srgbClr>
          </a:lnRef>
          <a:fillRef idx="1">
            <a:srgbClr val="549E39"/>
          </a:fillRef>
          <a:effectRef idx="0">
            <a:srgbClr val="549E39"/>
          </a:effectRef>
          <a:fontRef idx="minor">
            <a:sysClr val="window" lastClr="FFFFFF"/>
          </a:fontRef>
        </p:style>
        <p:txBody>
          <a:bodyPr rtlCol="0" anchor="ctr">
            <a:normAutofit/>
          </a:bodyPr>
          <a:p>
            <a:pPr algn="ctr"/>
            <a:endParaRPr lang="zh-CN" altLang="en-US">
              <a:sym typeface="Arial" panose="020B0604020202020204" pitchFamily="34" charset="0"/>
            </a:endParaRPr>
          </a:p>
        </p:txBody>
      </p:sp>
      <p:sp>
        <p:nvSpPr>
          <p:cNvPr id="13" name="文本框 12"/>
          <p:cNvSpPr txBox="1"/>
          <p:nvPr>
            <p:custDataLst>
              <p:tags r:id="rId7"/>
            </p:custDataLst>
          </p:nvPr>
        </p:nvSpPr>
        <p:spPr>
          <a:xfrm>
            <a:off x="1169670" y="2097405"/>
            <a:ext cx="3139440" cy="782955"/>
          </a:xfrm>
          <a:prstGeom prst="rect">
            <a:avLst/>
          </a:prstGeom>
          <a:noFill/>
        </p:spPr>
        <p:txBody>
          <a:bodyPr wrap="square" rtlCol="0"/>
          <a:p>
            <a:pPr lvl="0"/>
            <a:r>
              <a:rPr lang="en-US" altLang="zh-CN" sz="1600" dirty="0">
                <a:solidFill>
                  <a:srgbClr val="549E39"/>
                </a:solidFill>
                <a:latin typeface="Arial" panose="020B0604020202020204" pitchFamily="34" charset="0"/>
                <a:ea typeface="黑体" panose="02010609060101010101" charset="-122"/>
                <a:cs typeface="+mn-ea"/>
                <a:sym typeface="Arial" panose="020B0604020202020204" pitchFamily="34" charset="0"/>
              </a:rPr>
              <a:t>1.准备。布置任务，讲解要求。全班同学按照主题结为四个组。</a:t>
            </a:r>
            <a:endParaRPr lang="en-US" altLang="zh-CN" sz="1600" dirty="0">
              <a:solidFill>
                <a:srgbClr val="549E39"/>
              </a:solidFill>
              <a:latin typeface="Arial" panose="020B0604020202020204" pitchFamily="34" charset="0"/>
              <a:ea typeface="黑体" panose="02010609060101010101" charset="-122"/>
              <a:cs typeface="+mn-ea"/>
              <a:sym typeface="Arial" panose="020B0604020202020204" pitchFamily="34" charset="0"/>
            </a:endParaRPr>
          </a:p>
        </p:txBody>
      </p:sp>
      <p:sp>
        <p:nvSpPr>
          <p:cNvPr id="15" name="文本框 14"/>
          <p:cNvSpPr txBox="1"/>
          <p:nvPr>
            <p:custDataLst>
              <p:tags r:id="rId8"/>
            </p:custDataLst>
          </p:nvPr>
        </p:nvSpPr>
        <p:spPr>
          <a:xfrm>
            <a:off x="1169670" y="3238500"/>
            <a:ext cx="3139440" cy="835660"/>
          </a:xfrm>
          <a:prstGeom prst="rect">
            <a:avLst/>
          </a:prstGeom>
          <a:noFill/>
        </p:spPr>
        <p:txBody>
          <a:bodyPr wrap="square" rtlCol="0">
            <a:normAutofit fontScale="80000"/>
          </a:bodyPr>
          <a:p>
            <a:pPr lvl="0"/>
            <a:r>
              <a:rPr lang="en-US" altLang="zh-CN" sz="2000" dirty="0">
                <a:solidFill>
                  <a:srgbClr val="FFC000"/>
                </a:solidFill>
                <a:latin typeface="Arial" panose="020B0604020202020204" pitchFamily="34" charset="0"/>
                <a:ea typeface="黑体" panose="02010609060101010101" charset="-122"/>
                <a:cs typeface="+mn-ea"/>
                <a:sym typeface="Arial" panose="020B0604020202020204" pitchFamily="34" charset="0"/>
              </a:rPr>
              <a:t>3.选择作品展示。安排专门的时间，每组选出 1～2 个（组）作品。准备参加展示会。</a:t>
            </a:r>
            <a:endParaRPr lang="en-US" altLang="zh-CN" sz="2000" dirty="0">
              <a:solidFill>
                <a:srgbClr val="FFC000"/>
              </a:solidFill>
              <a:latin typeface="Arial" panose="020B0604020202020204" pitchFamily="34" charset="0"/>
              <a:ea typeface="黑体" panose="02010609060101010101" charset="-122"/>
              <a:cs typeface="+mn-ea"/>
              <a:sym typeface="Arial" panose="020B0604020202020204" pitchFamily="34" charset="0"/>
            </a:endParaRPr>
          </a:p>
        </p:txBody>
      </p:sp>
      <p:sp>
        <p:nvSpPr>
          <p:cNvPr id="22" name="文本框 21"/>
          <p:cNvSpPr txBox="1"/>
          <p:nvPr>
            <p:custDataLst>
              <p:tags r:id="rId9"/>
            </p:custDataLst>
          </p:nvPr>
        </p:nvSpPr>
        <p:spPr>
          <a:xfrm>
            <a:off x="1169670" y="5075555"/>
            <a:ext cx="3139440" cy="698500"/>
          </a:xfrm>
          <a:prstGeom prst="rect">
            <a:avLst/>
          </a:prstGeom>
          <a:noFill/>
        </p:spPr>
        <p:txBody>
          <a:bodyPr wrap="square" rtlCol="0">
            <a:normAutofit fontScale="80000"/>
          </a:bodyPr>
          <a:p>
            <a:pPr lvl="0"/>
            <a:r>
              <a:rPr lang="en-US" altLang="zh-CN" sz="2000" dirty="0">
                <a:solidFill>
                  <a:srgbClr val="23AD6F"/>
                </a:solidFill>
                <a:latin typeface="Arial" panose="020B0604020202020204" pitchFamily="34" charset="0"/>
                <a:ea typeface="黑体" panose="02010609060101010101" charset="-122"/>
                <a:cs typeface="+mn-ea"/>
                <a:sym typeface="Arial" panose="020B0604020202020204" pitchFamily="34" charset="0"/>
              </a:rPr>
              <a:t>5.总结。活动后分“准备阶段”和</a:t>
            </a:r>
            <a:endParaRPr lang="en-US" altLang="zh-CN" sz="2000" dirty="0">
              <a:solidFill>
                <a:srgbClr val="23AD6F"/>
              </a:solidFill>
              <a:latin typeface="Arial" panose="020B0604020202020204" pitchFamily="34" charset="0"/>
              <a:ea typeface="黑体" panose="02010609060101010101" charset="-122"/>
              <a:cs typeface="+mn-ea"/>
              <a:sym typeface="Arial" panose="020B0604020202020204" pitchFamily="34" charset="0"/>
            </a:endParaRPr>
          </a:p>
          <a:p>
            <a:pPr lvl="0"/>
            <a:r>
              <a:rPr lang="en-US" altLang="zh-CN" sz="2000" dirty="0">
                <a:solidFill>
                  <a:srgbClr val="23AD6F"/>
                </a:solidFill>
                <a:latin typeface="Arial" panose="020B0604020202020204" pitchFamily="34" charset="0"/>
                <a:ea typeface="黑体" panose="02010609060101010101" charset="-122"/>
                <a:cs typeface="+mn-ea"/>
                <a:sym typeface="Arial" panose="020B0604020202020204" pitchFamily="34" charset="0"/>
              </a:rPr>
              <a:t>“审美活动”两个部分进行总结。</a:t>
            </a:r>
            <a:endParaRPr lang="en-US" altLang="zh-CN" sz="2000" dirty="0">
              <a:solidFill>
                <a:srgbClr val="23AD6F"/>
              </a:solidFill>
              <a:latin typeface="Arial" panose="020B0604020202020204" pitchFamily="34" charset="0"/>
              <a:ea typeface="黑体" panose="02010609060101010101" charset="-122"/>
              <a:cs typeface="+mn-ea"/>
              <a:sym typeface="Arial" panose="020B0604020202020204" pitchFamily="34" charset="0"/>
            </a:endParaRPr>
          </a:p>
        </p:txBody>
      </p:sp>
      <p:sp>
        <p:nvSpPr>
          <p:cNvPr id="25" name="文本框 24"/>
          <p:cNvSpPr txBox="1"/>
          <p:nvPr>
            <p:custDataLst>
              <p:tags r:id="rId10"/>
            </p:custDataLst>
          </p:nvPr>
        </p:nvSpPr>
        <p:spPr>
          <a:xfrm>
            <a:off x="7919720" y="4632960"/>
            <a:ext cx="3139440" cy="681355"/>
          </a:xfrm>
          <a:prstGeom prst="rect">
            <a:avLst/>
          </a:prstGeom>
          <a:noFill/>
        </p:spPr>
        <p:txBody>
          <a:bodyPr wrap="square" rtlCol="0"/>
          <a:p>
            <a:pPr lvl="0"/>
            <a:r>
              <a:rPr lang="en-US" altLang="zh-CN" sz="1600" dirty="0">
                <a:solidFill>
                  <a:srgbClr val="4AB5C4"/>
                </a:solidFill>
                <a:latin typeface="Arial" panose="020B0604020202020204" pitchFamily="34" charset="0"/>
                <a:ea typeface="黑体" panose="02010609060101010101" charset="-122"/>
                <a:cs typeface="+mn-ea"/>
                <a:sym typeface="Arial" panose="020B0604020202020204" pitchFamily="34" charset="0"/>
              </a:rPr>
              <a:t>4.举办展览，所有同学通过平台进行评价和投票。</a:t>
            </a:r>
            <a:endParaRPr lang="en-US" altLang="zh-CN" sz="1600" dirty="0">
              <a:solidFill>
                <a:srgbClr val="4AB5C4"/>
              </a:solidFill>
              <a:latin typeface="Arial" panose="020B0604020202020204" pitchFamily="34" charset="0"/>
              <a:ea typeface="黑体" panose="02010609060101010101" charset="-122"/>
              <a:cs typeface="+mn-ea"/>
              <a:sym typeface="Arial" panose="020B0604020202020204" pitchFamily="34" charset="0"/>
            </a:endParaRPr>
          </a:p>
        </p:txBody>
      </p:sp>
      <p:sp>
        <p:nvSpPr>
          <p:cNvPr id="27" name="文本框 26"/>
          <p:cNvSpPr txBox="1"/>
          <p:nvPr>
            <p:custDataLst>
              <p:tags r:id="rId11"/>
            </p:custDataLst>
          </p:nvPr>
        </p:nvSpPr>
        <p:spPr>
          <a:xfrm>
            <a:off x="7919720" y="2148840"/>
            <a:ext cx="3139440" cy="1089660"/>
          </a:xfrm>
          <a:prstGeom prst="rect">
            <a:avLst/>
          </a:prstGeom>
          <a:noFill/>
        </p:spPr>
        <p:txBody>
          <a:bodyPr wrap="square" rtlCol="0"/>
          <a:p>
            <a:pPr lvl="0"/>
            <a:r>
              <a:rPr lang="zh-CN" altLang="en-US" sz="1600" dirty="0">
                <a:solidFill>
                  <a:srgbClr val="0EA490"/>
                </a:solidFill>
                <a:latin typeface="Arial" panose="020B0604020202020204" pitchFamily="34" charset="0"/>
                <a:ea typeface="黑体" panose="02010609060101010101" charset="-122"/>
                <a:cs typeface="+mn-ea"/>
                <a:sym typeface="Arial" panose="020B0604020202020204" pitchFamily="34" charset="0"/>
              </a:rPr>
              <a:t>2</a:t>
            </a:r>
            <a:r>
              <a:rPr lang="en-US" altLang="zh-CN" sz="1600" dirty="0">
                <a:solidFill>
                  <a:srgbClr val="0EA490"/>
                </a:solidFill>
                <a:latin typeface="Arial" panose="020B0604020202020204" pitchFamily="34" charset="0"/>
                <a:ea typeface="黑体" panose="02010609060101010101" charset="-122"/>
                <a:cs typeface="+mn-ea"/>
                <a:sym typeface="Arial" panose="020B0604020202020204" pitchFamily="34" charset="0"/>
              </a:rPr>
              <a:t>.</a:t>
            </a:r>
            <a:r>
              <a:rPr lang="zh-CN" altLang="en-US" sz="1600" dirty="0">
                <a:solidFill>
                  <a:srgbClr val="0EA490"/>
                </a:solidFill>
                <a:latin typeface="Arial" panose="020B0604020202020204" pitchFamily="34" charset="0"/>
                <a:ea typeface="黑体" panose="02010609060101010101" charset="-122"/>
                <a:cs typeface="+mn-ea"/>
                <a:sym typeface="Arial" panose="020B0604020202020204" pitchFamily="34" charset="0"/>
              </a:rPr>
              <a:t>分工。在组内进行任务细化分工，例如拍照、整理、修图、撰写解说词、配音等。</a:t>
            </a:r>
            <a:endParaRPr lang="zh-CN" altLang="en-US" sz="1600" dirty="0">
              <a:solidFill>
                <a:srgbClr val="0EA490"/>
              </a:solidFill>
              <a:latin typeface="Arial" panose="020B0604020202020204" pitchFamily="34" charset="0"/>
              <a:ea typeface="黑体" panose="02010609060101010101" charset="-122"/>
              <a:cs typeface="+mn-ea"/>
              <a:sym typeface="Arial" panose="020B0604020202020204" pitchFamily="34" charset="0"/>
            </a:endParaRPr>
          </a:p>
        </p:txBody>
      </p:sp>
      <p:cxnSp>
        <p:nvCxnSpPr>
          <p:cNvPr id="41" name="肘形连接符 40"/>
          <p:cNvCxnSpPr/>
          <p:nvPr>
            <p:custDataLst>
              <p:tags r:id="rId12"/>
            </p:custDataLst>
          </p:nvPr>
        </p:nvCxnSpPr>
        <p:spPr>
          <a:xfrm>
            <a:off x="1217298" y="2880246"/>
            <a:ext cx="3654448" cy="122998"/>
          </a:xfrm>
          <a:prstGeom prst="bentConnector3">
            <a:avLst>
              <a:gd name="adj1" fmla="val 83623"/>
            </a:avLst>
          </a:prstGeom>
          <a:ln w="25400">
            <a:solidFill>
              <a:srgbClr val="549E39"/>
            </a:solidFill>
          </a:ln>
        </p:spPr>
        <p:style>
          <a:lnRef idx="1">
            <a:srgbClr val="549E39"/>
          </a:lnRef>
          <a:fillRef idx="0">
            <a:srgbClr val="549E39"/>
          </a:fillRef>
          <a:effectRef idx="0">
            <a:srgbClr val="549E39"/>
          </a:effectRef>
          <a:fontRef idx="minor">
            <a:srgbClr val="5F5F5F"/>
          </a:fontRef>
        </p:style>
      </p:cxnSp>
      <p:cxnSp>
        <p:nvCxnSpPr>
          <p:cNvPr id="42" name="肘形连接符 41"/>
          <p:cNvCxnSpPr/>
          <p:nvPr>
            <p:custDataLst>
              <p:tags r:id="rId13"/>
            </p:custDataLst>
          </p:nvPr>
        </p:nvCxnSpPr>
        <p:spPr>
          <a:xfrm flipV="1">
            <a:off x="1173317" y="3342721"/>
            <a:ext cx="3698429" cy="1037161"/>
          </a:xfrm>
          <a:prstGeom prst="bentConnector3">
            <a:avLst>
              <a:gd name="adj1" fmla="val 84768"/>
            </a:avLst>
          </a:prstGeom>
          <a:ln w="25400">
            <a:solidFill>
              <a:srgbClr val="FFC000"/>
            </a:solidFill>
          </a:ln>
        </p:spPr>
        <p:style>
          <a:lnRef idx="1">
            <a:srgbClr val="549E39"/>
          </a:lnRef>
          <a:fillRef idx="0">
            <a:srgbClr val="549E39"/>
          </a:fillRef>
          <a:effectRef idx="0">
            <a:srgbClr val="549E39"/>
          </a:effectRef>
          <a:fontRef idx="minor">
            <a:srgbClr val="5F5F5F"/>
          </a:fontRef>
        </p:style>
      </p:cxnSp>
      <p:cxnSp>
        <p:nvCxnSpPr>
          <p:cNvPr id="43" name="肘形连接符 42"/>
          <p:cNvCxnSpPr/>
          <p:nvPr>
            <p:custDataLst>
              <p:tags r:id="rId14"/>
            </p:custDataLst>
          </p:nvPr>
        </p:nvCxnSpPr>
        <p:spPr>
          <a:xfrm flipV="1">
            <a:off x="1217298" y="3695728"/>
            <a:ext cx="3987746" cy="2176435"/>
          </a:xfrm>
          <a:prstGeom prst="bentConnector3">
            <a:avLst>
              <a:gd name="adj1" fmla="val 84754"/>
            </a:avLst>
          </a:prstGeom>
          <a:ln w="25400">
            <a:solidFill>
              <a:srgbClr val="23AD6F"/>
            </a:solidFill>
          </a:ln>
        </p:spPr>
        <p:style>
          <a:lnRef idx="1">
            <a:srgbClr val="549E39"/>
          </a:lnRef>
          <a:fillRef idx="0">
            <a:srgbClr val="549E39"/>
          </a:fillRef>
          <a:effectRef idx="0">
            <a:srgbClr val="549E39"/>
          </a:effectRef>
          <a:fontRef idx="minor">
            <a:srgbClr val="5F5F5F"/>
          </a:fontRef>
        </p:style>
      </p:cxnSp>
      <p:cxnSp>
        <p:nvCxnSpPr>
          <p:cNvPr id="45" name="肘形连接符 44"/>
          <p:cNvCxnSpPr/>
          <p:nvPr>
            <p:custDataLst>
              <p:tags r:id="rId15"/>
            </p:custDataLst>
          </p:nvPr>
        </p:nvCxnSpPr>
        <p:spPr>
          <a:xfrm flipV="1">
            <a:off x="7186613" y="3342721"/>
            <a:ext cx="3675829" cy="659448"/>
          </a:xfrm>
          <a:prstGeom prst="bentConnector3">
            <a:avLst>
              <a:gd name="adj1" fmla="val 19682"/>
            </a:avLst>
          </a:prstGeom>
          <a:ln w="25400">
            <a:solidFill>
              <a:srgbClr val="8AB833"/>
            </a:solidFill>
          </a:ln>
        </p:spPr>
        <p:style>
          <a:lnRef idx="1">
            <a:srgbClr val="549E39"/>
          </a:lnRef>
          <a:fillRef idx="0">
            <a:srgbClr val="549E39"/>
          </a:fillRef>
          <a:effectRef idx="0">
            <a:srgbClr val="549E39"/>
          </a:effectRef>
          <a:fontRef idx="minor">
            <a:srgbClr val="5F5F5F"/>
          </a:fontRef>
        </p:style>
      </p:cxnSp>
      <p:cxnSp>
        <p:nvCxnSpPr>
          <p:cNvPr id="46" name="肘形连接符 45"/>
          <p:cNvCxnSpPr/>
          <p:nvPr>
            <p:custDataLst>
              <p:tags r:id="rId16"/>
            </p:custDataLst>
          </p:nvPr>
        </p:nvCxnSpPr>
        <p:spPr>
          <a:xfrm>
            <a:off x="7080560" y="4305544"/>
            <a:ext cx="3781882" cy="1087651"/>
          </a:xfrm>
          <a:prstGeom prst="bentConnector3">
            <a:avLst>
              <a:gd name="adj1" fmla="val 20910"/>
            </a:avLst>
          </a:prstGeom>
          <a:ln w="25400">
            <a:solidFill>
              <a:srgbClr val="4AB5C4"/>
            </a:solidFill>
          </a:ln>
        </p:spPr>
        <p:style>
          <a:lnRef idx="1">
            <a:srgbClr val="549E39"/>
          </a:lnRef>
          <a:fillRef idx="0">
            <a:srgbClr val="549E39"/>
          </a:fillRef>
          <a:effectRef idx="0">
            <a:srgbClr val="549E39"/>
          </a:effectRef>
          <a:fontRef idx="minor">
            <a:srgbClr val="5F5F5F"/>
          </a:fontRef>
        </p:style>
      </p:cxn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活动指导</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18" name="jonquil_113866"/>
          <p:cNvSpPr>
            <a:spLocks noChangeAspect="1"/>
          </p:cNvSpPr>
          <p:nvPr/>
        </p:nvSpPr>
        <p:spPr bwMode="auto">
          <a:xfrm>
            <a:off x="6463124" y="4465903"/>
            <a:ext cx="531504" cy="609685"/>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 name="connsiteX94" fmla="*/ 373273 h 605239"/>
              <a:gd name="connsiteY94" fmla="*/ 373273 h 605239"/>
              <a:gd name="connsiteX95" fmla="*/ 373273 h 605239"/>
              <a:gd name="connsiteY95" fmla="*/ 373273 h 605239"/>
              <a:gd name="connsiteX96" fmla="*/ 373273 h 605239"/>
              <a:gd name="connsiteY96" fmla="*/ 373273 h 605239"/>
              <a:gd name="connsiteX97" fmla="*/ 373273 h 605239"/>
              <a:gd name="connsiteY97" fmla="*/ 373273 h 605239"/>
              <a:gd name="connsiteX98" fmla="*/ 373273 h 605239"/>
              <a:gd name="connsiteY98" fmla="*/ 373273 h 605239"/>
              <a:gd name="connsiteX99" fmla="*/ 373273 h 605239"/>
              <a:gd name="connsiteY99" fmla="*/ 373273 h 605239"/>
              <a:gd name="connsiteX100" fmla="*/ 373273 h 605239"/>
              <a:gd name="connsiteY100" fmla="*/ 373273 h 605239"/>
              <a:gd name="connsiteX101" fmla="*/ 373273 h 605239"/>
              <a:gd name="connsiteY101" fmla="*/ 373273 h 605239"/>
              <a:gd name="connsiteX102" fmla="*/ 373273 h 605239"/>
              <a:gd name="connsiteY102" fmla="*/ 373273 h 605239"/>
              <a:gd name="connsiteX103" fmla="*/ 373273 h 605239"/>
              <a:gd name="connsiteY103" fmla="*/ 373273 h 605239"/>
              <a:gd name="connsiteX104" fmla="*/ 373273 h 605239"/>
              <a:gd name="connsiteY104" fmla="*/ 373273 h 605239"/>
              <a:gd name="connsiteX105" fmla="*/ 373273 h 605239"/>
              <a:gd name="connsiteY105" fmla="*/ 373273 h 605239"/>
              <a:gd name="connsiteX106" fmla="*/ 373273 h 605239"/>
              <a:gd name="connsiteY106" fmla="*/ 373273 h 605239"/>
              <a:gd name="connsiteX107" fmla="*/ 373273 h 605239"/>
              <a:gd name="connsiteY107" fmla="*/ 373273 h 605239"/>
              <a:gd name="connsiteX108" fmla="*/ 373273 h 605239"/>
              <a:gd name="connsiteY108" fmla="*/ 373273 h 605239"/>
              <a:gd name="connsiteX109" fmla="*/ 373273 h 605239"/>
              <a:gd name="connsiteY109" fmla="*/ 373273 h 605239"/>
              <a:gd name="connsiteX110" fmla="*/ 373273 h 605239"/>
              <a:gd name="connsiteY110" fmla="*/ 373273 h 605239"/>
              <a:gd name="connsiteX111" fmla="*/ 373273 h 605239"/>
              <a:gd name="connsiteY111" fmla="*/ 373273 h 605239"/>
              <a:gd name="connsiteX112" fmla="*/ 373273 h 605239"/>
              <a:gd name="connsiteY112" fmla="*/ 373273 h 605239"/>
              <a:gd name="connsiteX113" fmla="*/ 373273 h 605239"/>
              <a:gd name="connsiteY113" fmla="*/ 373273 h 605239"/>
              <a:gd name="connsiteX114" fmla="*/ 373273 h 605239"/>
              <a:gd name="connsiteY114" fmla="*/ 373273 h 605239"/>
              <a:gd name="connsiteX115" fmla="*/ 373273 h 605239"/>
              <a:gd name="connsiteY115" fmla="*/ 373273 h 605239"/>
              <a:gd name="connsiteX116" fmla="*/ 373273 h 605239"/>
              <a:gd name="connsiteY116" fmla="*/ 373273 h 605239"/>
              <a:gd name="connsiteX117" fmla="*/ 373273 h 605239"/>
              <a:gd name="connsiteY117" fmla="*/ 373273 h 605239"/>
              <a:gd name="connsiteX118" fmla="*/ 373273 h 605239"/>
              <a:gd name="connsiteY118" fmla="*/ 373273 h 605239"/>
              <a:gd name="connsiteX119" fmla="*/ 373273 h 605239"/>
              <a:gd name="connsiteY119" fmla="*/ 373273 h 605239"/>
              <a:gd name="connsiteX120" fmla="*/ 373273 h 605239"/>
              <a:gd name="connsiteY120" fmla="*/ 373273 h 605239"/>
              <a:gd name="connsiteX121" fmla="*/ 373273 h 605239"/>
              <a:gd name="connsiteY121" fmla="*/ 373273 h 605239"/>
              <a:gd name="connsiteX122" fmla="*/ 373273 h 605239"/>
              <a:gd name="connsiteY122" fmla="*/ 373273 h 605239"/>
              <a:gd name="connsiteX123" fmla="*/ 373273 h 605239"/>
              <a:gd name="connsiteY123" fmla="*/ 373273 h 605239"/>
              <a:gd name="connsiteX124" fmla="*/ 373273 h 605239"/>
              <a:gd name="connsiteY124" fmla="*/ 373273 h 605239"/>
              <a:gd name="connsiteX125" fmla="*/ 373273 h 605239"/>
              <a:gd name="connsiteY125" fmla="*/ 373273 h 605239"/>
              <a:gd name="connsiteX126" fmla="*/ 373273 h 605239"/>
              <a:gd name="connsiteY126" fmla="*/ 373273 h 605239"/>
              <a:gd name="connsiteX127" fmla="*/ 373273 h 605239"/>
              <a:gd name="connsiteY127" fmla="*/ 373273 h 605239"/>
              <a:gd name="connsiteX128" fmla="*/ 373273 h 605239"/>
              <a:gd name="connsiteY128" fmla="*/ 373273 h 605239"/>
              <a:gd name="connsiteX129" fmla="*/ 373273 h 605239"/>
              <a:gd name="connsiteY129" fmla="*/ 373273 h 605239"/>
              <a:gd name="connsiteX130" fmla="*/ 373273 h 605239"/>
              <a:gd name="connsiteY130" fmla="*/ 373273 h 605239"/>
              <a:gd name="connsiteX131" fmla="*/ 373273 h 605239"/>
              <a:gd name="connsiteY131" fmla="*/ 373273 h 605239"/>
              <a:gd name="connsiteX132" fmla="*/ 373273 h 605239"/>
              <a:gd name="connsiteY132" fmla="*/ 373273 h 605239"/>
              <a:gd name="connsiteX133" fmla="*/ 373273 h 605239"/>
              <a:gd name="connsiteY133" fmla="*/ 373273 h 605239"/>
              <a:gd name="connsiteX134" fmla="*/ 373273 h 605239"/>
              <a:gd name="connsiteY134" fmla="*/ 373273 h 605239"/>
              <a:gd name="connsiteX135" fmla="*/ 373273 h 605239"/>
              <a:gd name="connsiteY135" fmla="*/ 373273 h 605239"/>
              <a:gd name="connsiteX136" fmla="*/ 373273 h 605239"/>
              <a:gd name="connsiteY136" fmla="*/ 373273 h 605239"/>
              <a:gd name="connsiteX137" fmla="*/ 373273 h 605239"/>
              <a:gd name="connsiteY137" fmla="*/ 373273 h 605239"/>
              <a:gd name="connsiteX138" fmla="*/ 373273 h 605239"/>
              <a:gd name="connsiteY138" fmla="*/ 373273 h 605239"/>
              <a:gd name="connsiteX139" fmla="*/ 373273 h 605239"/>
              <a:gd name="connsiteY139" fmla="*/ 373273 h 605239"/>
              <a:gd name="connsiteX140" fmla="*/ 373273 h 605239"/>
              <a:gd name="connsiteY140" fmla="*/ 373273 h 605239"/>
              <a:gd name="connsiteX141" fmla="*/ 373273 h 605239"/>
              <a:gd name="connsiteY141" fmla="*/ 373273 h 605239"/>
              <a:gd name="connsiteX142" fmla="*/ 373273 h 605239"/>
              <a:gd name="connsiteY142" fmla="*/ 373273 h 605239"/>
              <a:gd name="connsiteX143" fmla="*/ 373273 h 605239"/>
              <a:gd name="connsiteY143" fmla="*/ 373273 h 605239"/>
              <a:gd name="connsiteX144" fmla="*/ 373273 h 605239"/>
              <a:gd name="connsiteY144" fmla="*/ 373273 h 605239"/>
              <a:gd name="connsiteX145" fmla="*/ 373273 h 605239"/>
              <a:gd name="connsiteY145" fmla="*/ 373273 h 605239"/>
              <a:gd name="connsiteX146" fmla="*/ 373273 h 605239"/>
              <a:gd name="connsiteY146" fmla="*/ 373273 h 605239"/>
              <a:gd name="connsiteX147" fmla="*/ 373273 h 605239"/>
              <a:gd name="connsiteY147" fmla="*/ 373273 h 605239"/>
              <a:gd name="connsiteX148" fmla="*/ 373273 h 605239"/>
              <a:gd name="connsiteY148" fmla="*/ 373273 h 605239"/>
              <a:gd name="connsiteX149" fmla="*/ 373273 h 605239"/>
              <a:gd name="connsiteY149" fmla="*/ 373273 h 605239"/>
              <a:gd name="connsiteX150" fmla="*/ 373273 h 605239"/>
              <a:gd name="connsiteY150" fmla="*/ 373273 h 605239"/>
              <a:gd name="connsiteX151" fmla="*/ 373273 h 605239"/>
              <a:gd name="connsiteY151" fmla="*/ 373273 h 605239"/>
              <a:gd name="connsiteX152" fmla="*/ 373273 h 605239"/>
              <a:gd name="connsiteY152" fmla="*/ 373273 h 605239"/>
              <a:gd name="connsiteX153" fmla="*/ 373273 h 605239"/>
              <a:gd name="connsiteY153" fmla="*/ 373273 h 605239"/>
              <a:gd name="connsiteX154" fmla="*/ 373273 h 605239"/>
              <a:gd name="connsiteY154" fmla="*/ 373273 h 605239"/>
              <a:gd name="connsiteX155" fmla="*/ 373273 h 605239"/>
              <a:gd name="connsiteY155" fmla="*/ 373273 h 605239"/>
              <a:gd name="connsiteX156" fmla="*/ 373273 h 605239"/>
              <a:gd name="connsiteY156" fmla="*/ 373273 h 605239"/>
              <a:gd name="connsiteX157" fmla="*/ 373273 h 605239"/>
              <a:gd name="connsiteY157" fmla="*/ 373273 h 605239"/>
              <a:gd name="connsiteX158" fmla="*/ 373273 h 605239"/>
              <a:gd name="connsiteY158" fmla="*/ 373273 h 605239"/>
              <a:gd name="connsiteX159" fmla="*/ 373273 h 605239"/>
              <a:gd name="connsiteY159" fmla="*/ 373273 h 605239"/>
              <a:gd name="connsiteX160" fmla="*/ 373273 h 605239"/>
              <a:gd name="connsiteY160" fmla="*/ 373273 h 605239"/>
              <a:gd name="connsiteX161" fmla="*/ 373273 h 605239"/>
              <a:gd name="connsiteY161" fmla="*/ 373273 h 605239"/>
              <a:gd name="connsiteX162" fmla="*/ 373273 h 605239"/>
              <a:gd name="connsiteY162" fmla="*/ 373273 h 605239"/>
              <a:gd name="connsiteX163" fmla="*/ 373273 h 605239"/>
              <a:gd name="connsiteY163" fmla="*/ 373273 h 605239"/>
              <a:gd name="connsiteX164" fmla="*/ 373273 h 605239"/>
              <a:gd name="connsiteY164" fmla="*/ 373273 h 605239"/>
              <a:gd name="connsiteX165" fmla="*/ 373273 h 605239"/>
              <a:gd name="connsiteY165" fmla="*/ 373273 h 605239"/>
              <a:gd name="connsiteX166" fmla="*/ 373273 h 605239"/>
              <a:gd name="connsiteY166" fmla="*/ 373273 h 605239"/>
              <a:gd name="connsiteX167" fmla="*/ 373273 h 605239"/>
              <a:gd name="connsiteY167" fmla="*/ 373273 h 605239"/>
              <a:gd name="connsiteX168" fmla="*/ 373273 h 605239"/>
              <a:gd name="connsiteY168" fmla="*/ 373273 h 605239"/>
              <a:gd name="connsiteX169" fmla="*/ 373273 h 605239"/>
              <a:gd name="connsiteY169" fmla="*/ 373273 h 605239"/>
              <a:gd name="connsiteX170" fmla="*/ 373273 h 605239"/>
              <a:gd name="connsiteY170" fmla="*/ 373273 h 605239"/>
              <a:gd name="connsiteX171" fmla="*/ 373273 h 605239"/>
              <a:gd name="connsiteY171" fmla="*/ 373273 h 605239"/>
              <a:gd name="connsiteX172" fmla="*/ 373273 h 605239"/>
              <a:gd name="connsiteY172" fmla="*/ 373273 h 605239"/>
              <a:gd name="connsiteX173" fmla="*/ 373273 h 605239"/>
              <a:gd name="connsiteY173" fmla="*/ 373273 h 605239"/>
              <a:gd name="connsiteX174" fmla="*/ 373273 h 605239"/>
              <a:gd name="connsiteY174" fmla="*/ 373273 h 605239"/>
              <a:gd name="connsiteX175" fmla="*/ 373273 h 605239"/>
              <a:gd name="connsiteY175" fmla="*/ 373273 h 605239"/>
              <a:gd name="connsiteX176" fmla="*/ 373273 h 605239"/>
              <a:gd name="connsiteY176" fmla="*/ 373273 h 605239"/>
              <a:gd name="connsiteX177" fmla="*/ 373273 h 605239"/>
              <a:gd name="connsiteY177" fmla="*/ 373273 h 605239"/>
              <a:gd name="connsiteX178" fmla="*/ 373273 h 605239"/>
              <a:gd name="connsiteY178" fmla="*/ 373273 h 605239"/>
              <a:gd name="connsiteX179" fmla="*/ 373273 h 605239"/>
              <a:gd name="connsiteY179" fmla="*/ 373273 h 605239"/>
              <a:gd name="connsiteX180" fmla="*/ 373273 h 605239"/>
              <a:gd name="connsiteY180" fmla="*/ 373273 h 605239"/>
              <a:gd name="connsiteX181" fmla="*/ 373273 h 605239"/>
              <a:gd name="connsiteY181" fmla="*/ 373273 h 605239"/>
              <a:gd name="connsiteX182" fmla="*/ 373273 h 605239"/>
              <a:gd name="connsiteY182" fmla="*/ 373273 h 605239"/>
              <a:gd name="connsiteX183" fmla="*/ 373273 h 605239"/>
              <a:gd name="connsiteY183" fmla="*/ 373273 h 605239"/>
              <a:gd name="connsiteX184" fmla="*/ 373273 h 605239"/>
              <a:gd name="connsiteY184" fmla="*/ 373273 h 605239"/>
              <a:gd name="connsiteX185" fmla="*/ 373273 h 605239"/>
              <a:gd name="connsiteY185" fmla="*/ 373273 h 605239"/>
              <a:gd name="connsiteX186" fmla="*/ 373273 h 605239"/>
              <a:gd name="connsiteY186" fmla="*/ 373273 h 605239"/>
              <a:gd name="connsiteX187" fmla="*/ 373273 h 605239"/>
              <a:gd name="connsiteY187" fmla="*/ 373273 h 605239"/>
              <a:gd name="connsiteX188" fmla="*/ 373273 h 605239"/>
              <a:gd name="connsiteY188" fmla="*/ 373273 h 605239"/>
              <a:gd name="connsiteX189" fmla="*/ 373273 h 605239"/>
              <a:gd name="connsiteY189" fmla="*/ 373273 h 605239"/>
              <a:gd name="connsiteX190" fmla="*/ 373273 h 605239"/>
              <a:gd name="connsiteY190" fmla="*/ 373273 h 605239"/>
              <a:gd name="connsiteX191" fmla="*/ 373273 h 605239"/>
              <a:gd name="connsiteY191" fmla="*/ 373273 h 605239"/>
              <a:gd name="connsiteX192" fmla="*/ 373273 h 605239"/>
              <a:gd name="connsiteY192" fmla="*/ 373273 h 605239"/>
              <a:gd name="connsiteX193" fmla="*/ 373273 h 605239"/>
              <a:gd name="connsiteY193" fmla="*/ 373273 h 605239"/>
              <a:gd name="connsiteX194" fmla="*/ 373273 h 605239"/>
              <a:gd name="connsiteY194" fmla="*/ 373273 h 605239"/>
              <a:gd name="connsiteX195" fmla="*/ 373273 h 605239"/>
              <a:gd name="connsiteY195" fmla="*/ 373273 h 605239"/>
              <a:gd name="connsiteX196" fmla="*/ 373273 h 605239"/>
              <a:gd name="connsiteY196" fmla="*/ 373273 h 605239"/>
              <a:gd name="connsiteX197" fmla="*/ 373273 h 605239"/>
              <a:gd name="connsiteY197" fmla="*/ 373273 h 605239"/>
              <a:gd name="connsiteX198" fmla="*/ 373273 h 605239"/>
              <a:gd name="connsiteY198" fmla="*/ 373273 h 605239"/>
              <a:gd name="connsiteX199" fmla="*/ 373273 h 605239"/>
              <a:gd name="connsiteY199" fmla="*/ 373273 h 605239"/>
              <a:gd name="connsiteX200" fmla="*/ 373273 h 605239"/>
              <a:gd name="connsiteY200" fmla="*/ 373273 h 605239"/>
              <a:gd name="connsiteX201" fmla="*/ 373273 h 605239"/>
              <a:gd name="connsiteY201" fmla="*/ 373273 h 605239"/>
              <a:gd name="connsiteX202" fmla="*/ 373273 h 605239"/>
              <a:gd name="connsiteY202" fmla="*/ 373273 h 605239"/>
              <a:gd name="connsiteX203" fmla="*/ 373273 h 605239"/>
              <a:gd name="connsiteY203" fmla="*/ 373273 h 605239"/>
              <a:gd name="connsiteX204" fmla="*/ 373273 h 605239"/>
              <a:gd name="connsiteY204" fmla="*/ 373273 h 605239"/>
              <a:gd name="connsiteX205" fmla="*/ 373273 h 605239"/>
              <a:gd name="connsiteY205" fmla="*/ 373273 h 605239"/>
              <a:gd name="connsiteX206" fmla="*/ 373273 h 605239"/>
              <a:gd name="connsiteY206" fmla="*/ 373273 h 605239"/>
              <a:gd name="connsiteX207" fmla="*/ 373273 h 605239"/>
              <a:gd name="connsiteY207" fmla="*/ 373273 h 605239"/>
              <a:gd name="connsiteX208" fmla="*/ 373273 h 605239"/>
              <a:gd name="connsiteY208" fmla="*/ 373273 h 605239"/>
              <a:gd name="connsiteX209" fmla="*/ 373273 h 605239"/>
              <a:gd name="connsiteY209" fmla="*/ 373273 h 605239"/>
              <a:gd name="connsiteX210" fmla="*/ 373273 h 605239"/>
              <a:gd name="connsiteY210" fmla="*/ 373273 h 605239"/>
              <a:gd name="connsiteX211" fmla="*/ 373273 h 605239"/>
              <a:gd name="connsiteY211" fmla="*/ 373273 h 605239"/>
              <a:gd name="connsiteX212" fmla="*/ 373273 h 605239"/>
              <a:gd name="connsiteY212" fmla="*/ 373273 h 605239"/>
              <a:gd name="connsiteX213" fmla="*/ 373273 h 605239"/>
              <a:gd name="connsiteY213" fmla="*/ 373273 h 605239"/>
              <a:gd name="connsiteX214" fmla="*/ 373273 h 605239"/>
              <a:gd name="connsiteY214" fmla="*/ 373273 h 605239"/>
              <a:gd name="connsiteX215" fmla="*/ 373273 h 605239"/>
              <a:gd name="connsiteY215" fmla="*/ 373273 h 605239"/>
              <a:gd name="connsiteX216" fmla="*/ 373273 h 605239"/>
              <a:gd name="connsiteY216" fmla="*/ 373273 h 605239"/>
              <a:gd name="connsiteX217" fmla="*/ 373273 h 605239"/>
              <a:gd name="connsiteY217" fmla="*/ 373273 h 605239"/>
              <a:gd name="connsiteX218" fmla="*/ 373273 h 605239"/>
              <a:gd name="connsiteY218" fmla="*/ 373273 h 605239"/>
              <a:gd name="connsiteX219" fmla="*/ 373273 h 605239"/>
              <a:gd name="connsiteY219" fmla="*/ 373273 h 605239"/>
              <a:gd name="connsiteX220" fmla="*/ 373273 h 605239"/>
              <a:gd name="connsiteY220" fmla="*/ 373273 h 605239"/>
              <a:gd name="connsiteX221" fmla="*/ 373273 h 605239"/>
              <a:gd name="connsiteY221" fmla="*/ 373273 h 605239"/>
              <a:gd name="connsiteX222" fmla="*/ 373273 h 605239"/>
              <a:gd name="connsiteY222" fmla="*/ 373273 h 605239"/>
              <a:gd name="connsiteX223" fmla="*/ 373273 h 605239"/>
              <a:gd name="connsiteY223" fmla="*/ 373273 h 605239"/>
              <a:gd name="connsiteX224" fmla="*/ 373273 h 605239"/>
              <a:gd name="connsiteY224" fmla="*/ 373273 h 605239"/>
              <a:gd name="connsiteX225" fmla="*/ 373273 h 605239"/>
              <a:gd name="connsiteY225" fmla="*/ 373273 h 605239"/>
              <a:gd name="connsiteX226" fmla="*/ 373273 h 605239"/>
              <a:gd name="connsiteY226" fmla="*/ 373273 h 605239"/>
              <a:gd name="connsiteX227" fmla="*/ 373273 h 605239"/>
              <a:gd name="connsiteY227" fmla="*/ 373273 h 605239"/>
              <a:gd name="connsiteX228" fmla="*/ 373273 h 605239"/>
              <a:gd name="connsiteY228" fmla="*/ 373273 h 605239"/>
              <a:gd name="connsiteX229" fmla="*/ 373273 h 605239"/>
              <a:gd name="connsiteY229" fmla="*/ 373273 h 605239"/>
              <a:gd name="connsiteX230" fmla="*/ 373273 h 605239"/>
              <a:gd name="connsiteY230" fmla="*/ 373273 h 605239"/>
              <a:gd name="connsiteX231" fmla="*/ 373273 h 605239"/>
              <a:gd name="connsiteY231" fmla="*/ 373273 h 605239"/>
              <a:gd name="connsiteX232" fmla="*/ 373273 h 605239"/>
              <a:gd name="connsiteY232" fmla="*/ 373273 h 605239"/>
              <a:gd name="connsiteX233" fmla="*/ 373273 h 605239"/>
              <a:gd name="connsiteY233" fmla="*/ 373273 h 605239"/>
              <a:gd name="connsiteX234" fmla="*/ 373273 h 605239"/>
              <a:gd name="connsiteY234" fmla="*/ 373273 h 605239"/>
              <a:gd name="connsiteX235" fmla="*/ 373273 h 605239"/>
              <a:gd name="connsiteY235" fmla="*/ 373273 h 605239"/>
              <a:gd name="connsiteX236" fmla="*/ 373273 h 605239"/>
              <a:gd name="connsiteY236" fmla="*/ 373273 h 605239"/>
              <a:gd name="connsiteX237" fmla="*/ 373273 h 605239"/>
              <a:gd name="connsiteY237" fmla="*/ 373273 h 605239"/>
              <a:gd name="connsiteX238" fmla="*/ 373273 h 605239"/>
              <a:gd name="connsiteY238" fmla="*/ 373273 h 605239"/>
              <a:gd name="connsiteX239" fmla="*/ 373273 h 605239"/>
              <a:gd name="connsiteY239" fmla="*/ 373273 h 605239"/>
              <a:gd name="connsiteX240" fmla="*/ 373273 h 605239"/>
              <a:gd name="connsiteY240"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Lst>
            <a:rect l="l" t="t" r="r" b="b"/>
            <a:pathLst>
              <a:path w="529290" h="607145">
                <a:moveTo>
                  <a:pt x="186166" y="376109"/>
                </a:moveTo>
                <a:cubicBezTo>
                  <a:pt x="175034" y="390568"/>
                  <a:pt x="169419" y="404927"/>
                  <a:pt x="169419" y="418992"/>
                </a:cubicBezTo>
                <a:cubicBezTo>
                  <a:pt x="169419" y="441909"/>
                  <a:pt x="184787" y="476825"/>
                  <a:pt x="210597" y="512528"/>
                </a:cubicBezTo>
                <a:cubicBezTo>
                  <a:pt x="236899" y="549017"/>
                  <a:pt x="259065" y="565836"/>
                  <a:pt x="264680" y="566525"/>
                </a:cubicBezTo>
                <a:cubicBezTo>
                  <a:pt x="268128" y="566131"/>
                  <a:pt x="281722" y="557574"/>
                  <a:pt x="302016" y="533772"/>
                </a:cubicBezTo>
                <a:cubicBezTo>
                  <a:pt x="318270" y="514790"/>
                  <a:pt x="332850" y="493152"/>
                  <a:pt x="343292" y="472792"/>
                </a:cubicBezTo>
                <a:cubicBezTo>
                  <a:pt x="330190" y="470432"/>
                  <a:pt x="317581" y="466596"/>
                  <a:pt x="307237" y="460695"/>
                </a:cubicBezTo>
                <a:cubicBezTo>
                  <a:pt x="293938" y="452925"/>
                  <a:pt x="282806" y="440630"/>
                  <a:pt x="274531" y="424598"/>
                </a:cubicBezTo>
                <a:lnTo>
                  <a:pt x="274531" y="460990"/>
                </a:lnTo>
                <a:cubicBezTo>
                  <a:pt x="274531" y="466399"/>
                  <a:pt x="270098" y="470825"/>
                  <a:pt x="264680" y="470825"/>
                </a:cubicBezTo>
                <a:cubicBezTo>
                  <a:pt x="259163" y="470825"/>
                  <a:pt x="254829" y="466399"/>
                  <a:pt x="254829" y="460990"/>
                </a:cubicBezTo>
                <a:lnTo>
                  <a:pt x="254829" y="405026"/>
                </a:lnTo>
                <a:cubicBezTo>
                  <a:pt x="254632" y="405124"/>
                  <a:pt x="254435" y="405223"/>
                  <a:pt x="254237" y="405223"/>
                </a:cubicBezTo>
                <a:cubicBezTo>
                  <a:pt x="247145" y="407681"/>
                  <a:pt x="239165" y="410435"/>
                  <a:pt x="230792" y="407780"/>
                </a:cubicBezTo>
                <a:cubicBezTo>
                  <a:pt x="222024" y="404927"/>
                  <a:pt x="216901" y="397453"/>
                  <a:pt x="212764" y="391551"/>
                </a:cubicBezTo>
                <a:cubicBezTo>
                  <a:pt x="210597" y="388404"/>
                  <a:pt x="208331" y="385158"/>
                  <a:pt x="206361" y="383683"/>
                </a:cubicBezTo>
                <a:cubicBezTo>
                  <a:pt x="204292" y="382208"/>
                  <a:pt x="200450" y="381027"/>
                  <a:pt x="196805" y="379945"/>
                </a:cubicBezTo>
                <a:cubicBezTo>
                  <a:pt x="193456" y="378962"/>
                  <a:pt x="189712" y="377782"/>
                  <a:pt x="186166" y="376109"/>
                </a:cubicBezTo>
                <a:close/>
                <a:moveTo>
                  <a:pt x="450769" y="320146"/>
                </a:moveTo>
                <a:cubicBezTo>
                  <a:pt x="442100" y="330374"/>
                  <a:pt x="432544" y="339325"/>
                  <a:pt x="422200" y="345226"/>
                </a:cubicBezTo>
                <a:cubicBezTo>
                  <a:pt x="410182" y="352209"/>
                  <a:pt x="395799" y="355750"/>
                  <a:pt x="379840" y="355750"/>
                </a:cubicBezTo>
                <a:cubicBezTo>
                  <a:pt x="378067" y="355750"/>
                  <a:pt x="376294" y="355652"/>
                  <a:pt x="374521" y="355553"/>
                </a:cubicBezTo>
                <a:lnTo>
                  <a:pt x="406044" y="373749"/>
                </a:lnTo>
                <a:cubicBezTo>
                  <a:pt x="410773" y="376503"/>
                  <a:pt x="412448" y="382503"/>
                  <a:pt x="409689" y="387224"/>
                </a:cubicBezTo>
                <a:cubicBezTo>
                  <a:pt x="407818" y="390371"/>
                  <a:pt x="404567" y="392141"/>
                  <a:pt x="401119" y="392141"/>
                </a:cubicBezTo>
                <a:cubicBezTo>
                  <a:pt x="399444" y="392141"/>
                  <a:pt x="397769" y="391650"/>
                  <a:pt x="396193" y="390764"/>
                </a:cubicBezTo>
                <a:lnTo>
                  <a:pt x="354326" y="366569"/>
                </a:lnTo>
                <a:cubicBezTo>
                  <a:pt x="354030" y="367061"/>
                  <a:pt x="353735" y="367553"/>
                  <a:pt x="353340" y="367946"/>
                </a:cubicBezTo>
                <a:cubicBezTo>
                  <a:pt x="348119" y="375224"/>
                  <a:pt x="339450" y="377880"/>
                  <a:pt x="332554" y="379945"/>
                </a:cubicBezTo>
                <a:cubicBezTo>
                  <a:pt x="328811" y="381027"/>
                  <a:pt x="324969" y="382208"/>
                  <a:pt x="322900" y="383683"/>
                </a:cubicBezTo>
                <a:cubicBezTo>
                  <a:pt x="320930" y="385158"/>
                  <a:pt x="318664" y="388404"/>
                  <a:pt x="316497" y="391551"/>
                </a:cubicBezTo>
                <a:cubicBezTo>
                  <a:pt x="312360" y="397551"/>
                  <a:pt x="307237" y="404927"/>
                  <a:pt x="298568" y="407780"/>
                </a:cubicBezTo>
                <a:cubicBezTo>
                  <a:pt x="296105" y="408567"/>
                  <a:pt x="293642" y="408862"/>
                  <a:pt x="291278" y="408862"/>
                </a:cubicBezTo>
                <a:cubicBezTo>
                  <a:pt x="290490" y="408862"/>
                  <a:pt x="289603" y="408862"/>
                  <a:pt x="288815" y="408763"/>
                </a:cubicBezTo>
                <a:cubicBezTo>
                  <a:pt x="294529" y="422140"/>
                  <a:pt x="303395" y="435713"/>
                  <a:pt x="317088" y="443581"/>
                </a:cubicBezTo>
                <a:cubicBezTo>
                  <a:pt x="336988" y="455089"/>
                  <a:pt x="375013" y="459219"/>
                  <a:pt x="418851" y="454793"/>
                </a:cubicBezTo>
                <a:cubicBezTo>
                  <a:pt x="463674" y="450269"/>
                  <a:pt x="489287" y="439548"/>
                  <a:pt x="492735" y="435024"/>
                </a:cubicBezTo>
                <a:cubicBezTo>
                  <a:pt x="494114" y="431778"/>
                  <a:pt x="493523" y="415845"/>
                  <a:pt x="482982" y="386338"/>
                </a:cubicBezTo>
                <a:cubicBezTo>
                  <a:pt x="474707" y="362832"/>
                  <a:pt x="463181" y="339423"/>
                  <a:pt x="450769" y="320146"/>
                </a:cubicBezTo>
                <a:close/>
                <a:moveTo>
                  <a:pt x="285662" y="313459"/>
                </a:moveTo>
                <a:cubicBezTo>
                  <a:pt x="279555" y="313459"/>
                  <a:pt x="274531" y="318476"/>
                  <a:pt x="274531" y="324576"/>
                </a:cubicBezTo>
                <a:cubicBezTo>
                  <a:pt x="274531" y="330675"/>
                  <a:pt x="279555" y="335692"/>
                  <a:pt x="285662" y="335692"/>
                </a:cubicBezTo>
                <a:cubicBezTo>
                  <a:pt x="291770" y="335692"/>
                  <a:pt x="296794" y="330675"/>
                  <a:pt x="296794" y="324576"/>
                </a:cubicBezTo>
                <a:cubicBezTo>
                  <a:pt x="296794" y="318476"/>
                  <a:pt x="291770" y="313459"/>
                  <a:pt x="285662" y="313459"/>
                </a:cubicBezTo>
                <a:close/>
                <a:moveTo>
                  <a:pt x="243599" y="313459"/>
                </a:moveTo>
                <a:cubicBezTo>
                  <a:pt x="237491" y="313459"/>
                  <a:pt x="232467" y="318476"/>
                  <a:pt x="232467" y="324576"/>
                </a:cubicBezTo>
                <a:cubicBezTo>
                  <a:pt x="232467" y="330675"/>
                  <a:pt x="237491" y="335692"/>
                  <a:pt x="243599" y="335692"/>
                </a:cubicBezTo>
                <a:cubicBezTo>
                  <a:pt x="249805" y="335692"/>
                  <a:pt x="254829" y="330675"/>
                  <a:pt x="254829" y="324576"/>
                </a:cubicBezTo>
                <a:cubicBezTo>
                  <a:pt x="254829" y="318476"/>
                  <a:pt x="249805" y="313459"/>
                  <a:pt x="243599" y="313459"/>
                </a:cubicBezTo>
                <a:close/>
                <a:moveTo>
                  <a:pt x="264680" y="271452"/>
                </a:moveTo>
                <a:cubicBezTo>
                  <a:pt x="258474" y="271452"/>
                  <a:pt x="253450" y="276470"/>
                  <a:pt x="253450" y="282569"/>
                </a:cubicBezTo>
                <a:cubicBezTo>
                  <a:pt x="253450" y="288767"/>
                  <a:pt x="258474" y="293784"/>
                  <a:pt x="264680" y="293784"/>
                </a:cubicBezTo>
                <a:cubicBezTo>
                  <a:pt x="270787" y="293784"/>
                  <a:pt x="275811" y="288767"/>
                  <a:pt x="275811" y="282569"/>
                </a:cubicBezTo>
                <a:cubicBezTo>
                  <a:pt x="275811" y="276470"/>
                  <a:pt x="270787" y="271452"/>
                  <a:pt x="264680" y="271452"/>
                </a:cubicBezTo>
                <a:close/>
                <a:moveTo>
                  <a:pt x="143818" y="271337"/>
                </a:moveTo>
                <a:cubicBezTo>
                  <a:pt x="134595" y="271927"/>
                  <a:pt x="125286" y="274116"/>
                  <a:pt x="116912" y="278935"/>
                </a:cubicBezTo>
                <a:cubicBezTo>
                  <a:pt x="97111" y="290442"/>
                  <a:pt x="74453" y="321227"/>
                  <a:pt x="56327" y="361356"/>
                </a:cubicBezTo>
                <a:cubicBezTo>
                  <a:pt x="37905" y="402370"/>
                  <a:pt x="34359" y="429910"/>
                  <a:pt x="36625" y="435024"/>
                </a:cubicBezTo>
                <a:cubicBezTo>
                  <a:pt x="38693" y="437876"/>
                  <a:pt x="52781" y="445351"/>
                  <a:pt x="83713" y="451056"/>
                </a:cubicBezTo>
                <a:cubicBezTo>
                  <a:pt x="108243" y="455580"/>
                  <a:pt x="134348" y="457351"/>
                  <a:pt x="157203" y="456170"/>
                </a:cubicBezTo>
                <a:cubicBezTo>
                  <a:pt x="152672" y="443679"/>
                  <a:pt x="149716" y="430893"/>
                  <a:pt x="149716" y="418992"/>
                </a:cubicBezTo>
                <a:cubicBezTo>
                  <a:pt x="149716" y="403649"/>
                  <a:pt x="154839" y="387912"/>
                  <a:pt x="164592" y="372569"/>
                </a:cubicBezTo>
                <a:lnTo>
                  <a:pt x="133068" y="390764"/>
                </a:lnTo>
                <a:cubicBezTo>
                  <a:pt x="131492" y="391650"/>
                  <a:pt x="129817" y="392141"/>
                  <a:pt x="128142" y="392141"/>
                </a:cubicBezTo>
                <a:cubicBezTo>
                  <a:pt x="124793" y="392141"/>
                  <a:pt x="121443" y="390371"/>
                  <a:pt x="119572" y="387224"/>
                </a:cubicBezTo>
                <a:cubicBezTo>
                  <a:pt x="116912" y="382503"/>
                  <a:pt x="118488" y="376503"/>
                  <a:pt x="123217" y="373749"/>
                </a:cubicBezTo>
                <a:lnTo>
                  <a:pt x="170896" y="346210"/>
                </a:lnTo>
                <a:cubicBezTo>
                  <a:pt x="170995" y="345718"/>
                  <a:pt x="170995" y="345128"/>
                  <a:pt x="170995" y="344636"/>
                </a:cubicBezTo>
                <a:cubicBezTo>
                  <a:pt x="170995" y="340702"/>
                  <a:pt x="171093" y="336669"/>
                  <a:pt x="170305" y="334210"/>
                </a:cubicBezTo>
                <a:cubicBezTo>
                  <a:pt x="169616" y="331948"/>
                  <a:pt x="167251" y="328899"/>
                  <a:pt x="164986" y="325850"/>
                </a:cubicBezTo>
                <a:cubicBezTo>
                  <a:pt x="160553" y="320047"/>
                  <a:pt x="154937" y="312867"/>
                  <a:pt x="154937" y="303622"/>
                </a:cubicBezTo>
                <a:cubicBezTo>
                  <a:pt x="154937" y="294377"/>
                  <a:pt x="160553" y="287098"/>
                  <a:pt x="164986" y="281295"/>
                </a:cubicBezTo>
                <a:cubicBezTo>
                  <a:pt x="167153" y="278443"/>
                  <a:pt x="169320" y="275492"/>
                  <a:pt x="170207" y="273329"/>
                </a:cubicBezTo>
                <a:cubicBezTo>
                  <a:pt x="162178" y="271755"/>
                  <a:pt x="153041" y="270747"/>
                  <a:pt x="143818" y="271337"/>
                </a:cubicBezTo>
                <a:close/>
                <a:moveTo>
                  <a:pt x="264680" y="251777"/>
                </a:moveTo>
                <a:cubicBezTo>
                  <a:pt x="281623" y="251777"/>
                  <a:pt x="295513" y="265648"/>
                  <a:pt x="295513" y="282569"/>
                </a:cubicBezTo>
                <a:cubicBezTo>
                  <a:pt x="295513" y="286898"/>
                  <a:pt x="294627" y="290931"/>
                  <a:pt x="293051" y="294669"/>
                </a:cubicBezTo>
                <a:cubicBezTo>
                  <a:pt x="306546" y="298014"/>
                  <a:pt x="316496" y="310114"/>
                  <a:pt x="316496" y="324576"/>
                </a:cubicBezTo>
                <a:cubicBezTo>
                  <a:pt x="316496" y="341595"/>
                  <a:pt x="302705" y="355367"/>
                  <a:pt x="285662" y="355367"/>
                </a:cubicBezTo>
                <a:cubicBezTo>
                  <a:pt x="277585" y="355367"/>
                  <a:pt x="270196" y="352219"/>
                  <a:pt x="264680" y="347104"/>
                </a:cubicBezTo>
                <a:cubicBezTo>
                  <a:pt x="259163" y="352219"/>
                  <a:pt x="251775" y="355367"/>
                  <a:pt x="243599" y="355367"/>
                </a:cubicBezTo>
                <a:cubicBezTo>
                  <a:pt x="226655" y="355367"/>
                  <a:pt x="212765" y="341595"/>
                  <a:pt x="212765" y="324576"/>
                </a:cubicBezTo>
                <a:cubicBezTo>
                  <a:pt x="212765" y="310114"/>
                  <a:pt x="222813" y="298014"/>
                  <a:pt x="236210" y="294669"/>
                </a:cubicBezTo>
                <a:cubicBezTo>
                  <a:pt x="234634" y="290931"/>
                  <a:pt x="233748" y="286898"/>
                  <a:pt x="233748" y="282569"/>
                </a:cubicBezTo>
                <a:cubicBezTo>
                  <a:pt x="233748" y="265648"/>
                  <a:pt x="247638" y="251777"/>
                  <a:pt x="264680" y="251777"/>
                </a:cubicBezTo>
                <a:close/>
                <a:moveTo>
                  <a:pt x="237983" y="217954"/>
                </a:moveTo>
                <a:cubicBezTo>
                  <a:pt x="237589" y="217954"/>
                  <a:pt x="237195" y="218053"/>
                  <a:pt x="236801" y="218151"/>
                </a:cubicBezTo>
                <a:cubicBezTo>
                  <a:pt x="234437" y="218938"/>
                  <a:pt x="231580" y="223167"/>
                  <a:pt x="229018" y="226806"/>
                </a:cubicBezTo>
                <a:cubicBezTo>
                  <a:pt x="225965" y="231134"/>
                  <a:pt x="222615" y="235953"/>
                  <a:pt x="217985" y="239396"/>
                </a:cubicBezTo>
                <a:cubicBezTo>
                  <a:pt x="213158" y="242838"/>
                  <a:pt x="207444" y="244608"/>
                  <a:pt x="202420" y="246084"/>
                </a:cubicBezTo>
                <a:cubicBezTo>
                  <a:pt x="198184" y="247362"/>
                  <a:pt x="193259" y="248838"/>
                  <a:pt x="191879" y="250805"/>
                </a:cubicBezTo>
                <a:cubicBezTo>
                  <a:pt x="190500" y="252674"/>
                  <a:pt x="190599" y="257690"/>
                  <a:pt x="190697" y="262214"/>
                </a:cubicBezTo>
                <a:cubicBezTo>
                  <a:pt x="190796" y="267427"/>
                  <a:pt x="190894" y="273427"/>
                  <a:pt x="189023" y="279033"/>
                </a:cubicBezTo>
                <a:cubicBezTo>
                  <a:pt x="187249" y="284541"/>
                  <a:pt x="183703" y="289164"/>
                  <a:pt x="180649" y="293196"/>
                </a:cubicBezTo>
                <a:cubicBezTo>
                  <a:pt x="177792" y="296835"/>
                  <a:pt x="174640" y="300966"/>
                  <a:pt x="174640" y="303622"/>
                </a:cubicBezTo>
                <a:cubicBezTo>
                  <a:pt x="174640" y="306179"/>
                  <a:pt x="177792" y="310310"/>
                  <a:pt x="180649" y="313949"/>
                </a:cubicBezTo>
                <a:cubicBezTo>
                  <a:pt x="183703" y="318080"/>
                  <a:pt x="187249" y="322703"/>
                  <a:pt x="189023" y="328112"/>
                </a:cubicBezTo>
                <a:cubicBezTo>
                  <a:pt x="190894" y="333719"/>
                  <a:pt x="190796" y="339718"/>
                  <a:pt x="190697" y="345029"/>
                </a:cubicBezTo>
                <a:cubicBezTo>
                  <a:pt x="190599" y="349455"/>
                  <a:pt x="190500" y="354471"/>
                  <a:pt x="191879" y="356340"/>
                </a:cubicBezTo>
                <a:cubicBezTo>
                  <a:pt x="193259" y="358307"/>
                  <a:pt x="198184" y="359783"/>
                  <a:pt x="202420" y="361061"/>
                </a:cubicBezTo>
                <a:cubicBezTo>
                  <a:pt x="207444" y="362635"/>
                  <a:pt x="213158" y="364307"/>
                  <a:pt x="217985" y="367749"/>
                </a:cubicBezTo>
                <a:cubicBezTo>
                  <a:pt x="222615" y="371192"/>
                  <a:pt x="225965" y="376011"/>
                  <a:pt x="229018" y="380339"/>
                </a:cubicBezTo>
                <a:cubicBezTo>
                  <a:pt x="231580" y="384076"/>
                  <a:pt x="234437" y="388306"/>
                  <a:pt x="236801" y="389092"/>
                </a:cubicBezTo>
                <a:cubicBezTo>
                  <a:pt x="238968" y="389682"/>
                  <a:pt x="243894" y="388010"/>
                  <a:pt x="247834" y="386633"/>
                </a:cubicBezTo>
                <a:cubicBezTo>
                  <a:pt x="252858" y="384863"/>
                  <a:pt x="258572" y="382896"/>
                  <a:pt x="264680" y="382896"/>
                </a:cubicBezTo>
                <a:cubicBezTo>
                  <a:pt x="268325" y="382896"/>
                  <a:pt x="271970" y="383683"/>
                  <a:pt x="275319" y="384666"/>
                </a:cubicBezTo>
                <a:cubicBezTo>
                  <a:pt x="276009" y="384765"/>
                  <a:pt x="276600" y="384961"/>
                  <a:pt x="277289" y="385257"/>
                </a:cubicBezTo>
                <a:cubicBezTo>
                  <a:pt x="278668" y="385748"/>
                  <a:pt x="280146" y="386142"/>
                  <a:pt x="281427" y="386633"/>
                </a:cubicBezTo>
                <a:cubicBezTo>
                  <a:pt x="285466" y="388010"/>
                  <a:pt x="290391" y="389682"/>
                  <a:pt x="292460" y="389092"/>
                </a:cubicBezTo>
                <a:cubicBezTo>
                  <a:pt x="294824" y="388306"/>
                  <a:pt x="297780" y="384076"/>
                  <a:pt x="300341" y="380339"/>
                </a:cubicBezTo>
                <a:cubicBezTo>
                  <a:pt x="303296" y="376011"/>
                  <a:pt x="306646" y="371192"/>
                  <a:pt x="311374" y="367749"/>
                </a:cubicBezTo>
                <a:cubicBezTo>
                  <a:pt x="316103" y="364307"/>
                  <a:pt x="321817" y="362635"/>
                  <a:pt x="326841" y="361061"/>
                </a:cubicBezTo>
                <a:cubicBezTo>
                  <a:pt x="331175" y="359783"/>
                  <a:pt x="336002" y="358307"/>
                  <a:pt x="337480" y="356439"/>
                </a:cubicBezTo>
                <a:cubicBezTo>
                  <a:pt x="338859" y="354471"/>
                  <a:pt x="338761" y="349455"/>
                  <a:pt x="338662" y="345029"/>
                </a:cubicBezTo>
                <a:cubicBezTo>
                  <a:pt x="338564" y="339718"/>
                  <a:pt x="338367" y="333719"/>
                  <a:pt x="340238" y="328112"/>
                </a:cubicBezTo>
                <a:cubicBezTo>
                  <a:pt x="342012" y="322703"/>
                  <a:pt x="345558" y="318080"/>
                  <a:pt x="348710" y="313949"/>
                </a:cubicBezTo>
                <a:cubicBezTo>
                  <a:pt x="351469" y="310310"/>
                  <a:pt x="354621" y="306179"/>
                  <a:pt x="354621" y="303622"/>
                </a:cubicBezTo>
                <a:cubicBezTo>
                  <a:pt x="354621" y="300966"/>
                  <a:pt x="351469" y="296835"/>
                  <a:pt x="348710" y="293196"/>
                </a:cubicBezTo>
                <a:cubicBezTo>
                  <a:pt x="345558" y="289164"/>
                  <a:pt x="342012" y="284541"/>
                  <a:pt x="340238" y="279033"/>
                </a:cubicBezTo>
                <a:cubicBezTo>
                  <a:pt x="338367" y="273427"/>
                  <a:pt x="338564" y="267427"/>
                  <a:pt x="338662" y="262214"/>
                </a:cubicBezTo>
                <a:cubicBezTo>
                  <a:pt x="338761" y="257690"/>
                  <a:pt x="338859" y="252674"/>
                  <a:pt x="337480" y="250805"/>
                </a:cubicBezTo>
                <a:cubicBezTo>
                  <a:pt x="336002" y="248838"/>
                  <a:pt x="331175" y="247362"/>
                  <a:pt x="326841" y="246084"/>
                </a:cubicBezTo>
                <a:cubicBezTo>
                  <a:pt x="321817" y="244608"/>
                  <a:pt x="316103" y="242838"/>
                  <a:pt x="311374" y="239396"/>
                </a:cubicBezTo>
                <a:cubicBezTo>
                  <a:pt x="306646" y="235953"/>
                  <a:pt x="303296" y="231134"/>
                  <a:pt x="300341" y="226806"/>
                </a:cubicBezTo>
                <a:cubicBezTo>
                  <a:pt x="297780" y="223167"/>
                  <a:pt x="294824" y="218938"/>
                  <a:pt x="292460" y="218151"/>
                </a:cubicBezTo>
                <a:cubicBezTo>
                  <a:pt x="290391" y="217463"/>
                  <a:pt x="285466" y="219135"/>
                  <a:pt x="281427" y="220512"/>
                </a:cubicBezTo>
                <a:cubicBezTo>
                  <a:pt x="276403" y="222282"/>
                  <a:pt x="270689" y="224249"/>
                  <a:pt x="264680" y="224249"/>
                </a:cubicBezTo>
                <a:cubicBezTo>
                  <a:pt x="258572" y="224249"/>
                  <a:pt x="252858" y="222282"/>
                  <a:pt x="247834" y="220512"/>
                </a:cubicBezTo>
                <a:cubicBezTo>
                  <a:pt x="244485" y="219331"/>
                  <a:pt x="240446" y="217954"/>
                  <a:pt x="237983" y="217954"/>
                </a:cubicBezTo>
                <a:close/>
                <a:moveTo>
                  <a:pt x="170268" y="152020"/>
                </a:moveTo>
                <a:cubicBezTo>
                  <a:pt x="152795" y="150090"/>
                  <a:pt x="132329" y="150139"/>
                  <a:pt x="110410" y="152352"/>
                </a:cubicBezTo>
                <a:cubicBezTo>
                  <a:pt x="65587" y="156876"/>
                  <a:pt x="39974" y="167597"/>
                  <a:pt x="36625" y="172121"/>
                </a:cubicBezTo>
                <a:cubicBezTo>
                  <a:pt x="35245" y="175367"/>
                  <a:pt x="35738" y="191398"/>
                  <a:pt x="46377" y="221102"/>
                </a:cubicBezTo>
                <a:cubicBezTo>
                  <a:pt x="54751" y="244510"/>
                  <a:pt x="66178" y="267919"/>
                  <a:pt x="78591" y="287000"/>
                </a:cubicBezTo>
                <a:cubicBezTo>
                  <a:pt x="87161" y="276869"/>
                  <a:pt x="96717" y="267919"/>
                  <a:pt x="107061" y="261919"/>
                </a:cubicBezTo>
                <a:cubicBezTo>
                  <a:pt x="120458" y="254248"/>
                  <a:pt x="136614" y="250706"/>
                  <a:pt x="154740" y="251592"/>
                </a:cubicBezTo>
                <a:lnTo>
                  <a:pt x="123217" y="233396"/>
                </a:lnTo>
                <a:cubicBezTo>
                  <a:pt x="118488" y="230740"/>
                  <a:pt x="116912" y="224642"/>
                  <a:pt x="119572" y="220020"/>
                </a:cubicBezTo>
                <a:cubicBezTo>
                  <a:pt x="122330" y="215299"/>
                  <a:pt x="128339" y="213627"/>
                  <a:pt x="133068" y="216381"/>
                </a:cubicBezTo>
                <a:lnTo>
                  <a:pt x="175034" y="240576"/>
                </a:lnTo>
                <a:cubicBezTo>
                  <a:pt x="175329" y="240084"/>
                  <a:pt x="175625" y="239691"/>
                  <a:pt x="175920" y="239199"/>
                </a:cubicBezTo>
                <a:cubicBezTo>
                  <a:pt x="181240" y="231921"/>
                  <a:pt x="189811" y="229363"/>
                  <a:pt x="196805" y="227200"/>
                </a:cubicBezTo>
                <a:cubicBezTo>
                  <a:pt x="200450" y="226118"/>
                  <a:pt x="204292" y="224937"/>
                  <a:pt x="206361" y="223462"/>
                </a:cubicBezTo>
                <a:cubicBezTo>
                  <a:pt x="208331" y="221987"/>
                  <a:pt x="210597" y="218741"/>
                  <a:pt x="212764" y="215692"/>
                </a:cubicBezTo>
                <a:cubicBezTo>
                  <a:pt x="216901" y="209692"/>
                  <a:pt x="222024" y="202217"/>
                  <a:pt x="230792" y="199464"/>
                </a:cubicBezTo>
                <a:cubicBezTo>
                  <a:pt x="234043" y="198382"/>
                  <a:pt x="237293" y="198185"/>
                  <a:pt x="240446" y="198382"/>
                </a:cubicBezTo>
                <a:cubicBezTo>
                  <a:pt x="234831" y="185202"/>
                  <a:pt x="225965" y="171531"/>
                  <a:pt x="212173" y="163564"/>
                </a:cubicBezTo>
                <a:cubicBezTo>
                  <a:pt x="202223" y="157859"/>
                  <a:pt x="187742" y="153950"/>
                  <a:pt x="170268" y="152020"/>
                </a:cubicBezTo>
                <a:close/>
                <a:moveTo>
                  <a:pt x="372058" y="150975"/>
                </a:moveTo>
                <a:cubicBezTo>
                  <a:pt x="376589" y="163466"/>
                  <a:pt x="379545" y="176252"/>
                  <a:pt x="379545" y="188153"/>
                </a:cubicBezTo>
                <a:cubicBezTo>
                  <a:pt x="379545" y="203496"/>
                  <a:pt x="374422" y="219331"/>
                  <a:pt x="364669" y="234576"/>
                </a:cubicBezTo>
                <a:lnTo>
                  <a:pt x="396193" y="216381"/>
                </a:lnTo>
                <a:cubicBezTo>
                  <a:pt x="400922" y="213627"/>
                  <a:pt x="406931" y="215299"/>
                  <a:pt x="409689" y="220020"/>
                </a:cubicBezTo>
                <a:cubicBezTo>
                  <a:pt x="412448" y="224741"/>
                  <a:pt x="410773" y="230740"/>
                  <a:pt x="406044" y="233396"/>
                </a:cubicBezTo>
                <a:lnTo>
                  <a:pt x="358365" y="260936"/>
                </a:lnTo>
                <a:cubicBezTo>
                  <a:pt x="358365" y="261526"/>
                  <a:pt x="358365" y="262018"/>
                  <a:pt x="358365" y="262608"/>
                </a:cubicBezTo>
                <a:cubicBezTo>
                  <a:pt x="358266" y="266444"/>
                  <a:pt x="358168" y="270476"/>
                  <a:pt x="358956" y="272935"/>
                </a:cubicBezTo>
                <a:cubicBezTo>
                  <a:pt x="359744" y="275197"/>
                  <a:pt x="362108" y="278345"/>
                  <a:pt x="364374" y="281295"/>
                </a:cubicBezTo>
                <a:cubicBezTo>
                  <a:pt x="368807" y="287098"/>
                  <a:pt x="374324" y="294377"/>
                  <a:pt x="374324" y="303622"/>
                </a:cubicBezTo>
                <a:cubicBezTo>
                  <a:pt x="374324" y="312867"/>
                  <a:pt x="368807" y="320047"/>
                  <a:pt x="364374" y="325850"/>
                </a:cubicBezTo>
                <a:cubicBezTo>
                  <a:pt x="362207" y="328702"/>
                  <a:pt x="359941" y="331653"/>
                  <a:pt x="359054" y="333915"/>
                </a:cubicBezTo>
                <a:cubicBezTo>
                  <a:pt x="375210" y="337063"/>
                  <a:pt x="395602" y="337849"/>
                  <a:pt x="412349" y="328211"/>
                </a:cubicBezTo>
                <a:cubicBezTo>
                  <a:pt x="432249" y="316801"/>
                  <a:pt x="454808" y="286016"/>
                  <a:pt x="472934" y="245887"/>
                </a:cubicBezTo>
                <a:cubicBezTo>
                  <a:pt x="491356" y="204873"/>
                  <a:pt x="494902" y="177334"/>
                  <a:pt x="492735" y="172121"/>
                </a:cubicBezTo>
                <a:cubicBezTo>
                  <a:pt x="490666" y="169367"/>
                  <a:pt x="476776" y="161990"/>
                  <a:pt x="446533" y="156286"/>
                </a:cubicBezTo>
                <a:cubicBezTo>
                  <a:pt x="421806" y="151663"/>
                  <a:pt x="395208" y="149794"/>
                  <a:pt x="372058" y="150975"/>
                </a:cubicBezTo>
                <a:close/>
                <a:moveTo>
                  <a:pt x="264680" y="40620"/>
                </a:moveTo>
                <a:cubicBezTo>
                  <a:pt x="261133" y="41112"/>
                  <a:pt x="247637" y="49571"/>
                  <a:pt x="227344" y="73274"/>
                </a:cubicBezTo>
                <a:cubicBezTo>
                  <a:pt x="211089" y="92257"/>
                  <a:pt x="196411" y="113993"/>
                  <a:pt x="185969" y="134353"/>
                </a:cubicBezTo>
                <a:cubicBezTo>
                  <a:pt x="199071" y="136713"/>
                  <a:pt x="211680" y="140549"/>
                  <a:pt x="222024" y="146549"/>
                </a:cubicBezTo>
                <a:cubicBezTo>
                  <a:pt x="235422" y="154220"/>
                  <a:pt x="246455" y="166515"/>
                  <a:pt x="254829" y="182547"/>
                </a:cubicBezTo>
                <a:lnTo>
                  <a:pt x="254829" y="146254"/>
                </a:lnTo>
                <a:cubicBezTo>
                  <a:pt x="254829" y="140746"/>
                  <a:pt x="259163" y="136418"/>
                  <a:pt x="264680" y="136418"/>
                </a:cubicBezTo>
                <a:cubicBezTo>
                  <a:pt x="270098" y="136418"/>
                  <a:pt x="274531" y="140746"/>
                  <a:pt x="274531" y="146254"/>
                </a:cubicBezTo>
                <a:lnTo>
                  <a:pt x="274531" y="202119"/>
                </a:lnTo>
                <a:cubicBezTo>
                  <a:pt x="274629" y="202021"/>
                  <a:pt x="274826" y="202021"/>
                  <a:pt x="275024" y="201922"/>
                </a:cubicBezTo>
                <a:cubicBezTo>
                  <a:pt x="282116" y="199464"/>
                  <a:pt x="290194" y="196710"/>
                  <a:pt x="298568" y="199464"/>
                </a:cubicBezTo>
                <a:cubicBezTo>
                  <a:pt x="307237" y="202217"/>
                  <a:pt x="312360" y="209692"/>
                  <a:pt x="316497" y="215692"/>
                </a:cubicBezTo>
                <a:cubicBezTo>
                  <a:pt x="318664" y="218741"/>
                  <a:pt x="320930" y="221987"/>
                  <a:pt x="322900" y="223462"/>
                </a:cubicBezTo>
                <a:cubicBezTo>
                  <a:pt x="324969" y="224937"/>
                  <a:pt x="328811" y="226118"/>
                  <a:pt x="332554" y="227200"/>
                </a:cubicBezTo>
                <a:cubicBezTo>
                  <a:pt x="335805" y="228282"/>
                  <a:pt x="339549" y="229363"/>
                  <a:pt x="343095" y="231035"/>
                </a:cubicBezTo>
                <a:cubicBezTo>
                  <a:pt x="351666" y="219921"/>
                  <a:pt x="359842" y="204873"/>
                  <a:pt x="359842" y="188153"/>
                </a:cubicBezTo>
                <a:cubicBezTo>
                  <a:pt x="359842" y="165334"/>
                  <a:pt x="344474" y="130320"/>
                  <a:pt x="318664" y="94617"/>
                </a:cubicBezTo>
                <a:cubicBezTo>
                  <a:pt x="292362" y="58128"/>
                  <a:pt x="270295" y="41309"/>
                  <a:pt x="264680" y="40620"/>
                </a:cubicBezTo>
                <a:close/>
                <a:moveTo>
                  <a:pt x="264680" y="0"/>
                </a:moveTo>
                <a:cubicBezTo>
                  <a:pt x="270098" y="0"/>
                  <a:pt x="274531" y="4426"/>
                  <a:pt x="274531" y="9835"/>
                </a:cubicBezTo>
                <a:lnTo>
                  <a:pt x="274531" y="23310"/>
                </a:lnTo>
                <a:cubicBezTo>
                  <a:pt x="279752" y="25670"/>
                  <a:pt x="287338" y="30490"/>
                  <a:pt x="297583" y="40129"/>
                </a:cubicBezTo>
                <a:cubicBezTo>
                  <a:pt x="309207" y="50948"/>
                  <a:pt x="322112" y="65799"/>
                  <a:pt x="333835" y="82028"/>
                </a:cubicBezTo>
                <a:cubicBezTo>
                  <a:pt x="341224" y="92158"/>
                  <a:pt x="353833" y="110747"/>
                  <a:pt x="363980" y="131795"/>
                </a:cubicBezTo>
                <a:cubicBezTo>
                  <a:pt x="390775" y="129730"/>
                  <a:pt x="422397" y="131697"/>
                  <a:pt x="451458" y="137205"/>
                </a:cubicBezTo>
                <a:cubicBezTo>
                  <a:pt x="469289" y="140647"/>
                  <a:pt x="490863" y="146352"/>
                  <a:pt x="502783" y="155007"/>
                </a:cubicBezTo>
                <a:lnTo>
                  <a:pt x="514506" y="148221"/>
                </a:lnTo>
                <a:cubicBezTo>
                  <a:pt x="519235" y="145467"/>
                  <a:pt x="525244" y="147139"/>
                  <a:pt x="528002" y="151761"/>
                </a:cubicBezTo>
                <a:cubicBezTo>
                  <a:pt x="530662" y="156482"/>
                  <a:pt x="529086" y="162482"/>
                  <a:pt x="524357" y="165236"/>
                </a:cubicBezTo>
                <a:lnTo>
                  <a:pt x="512733" y="171924"/>
                </a:lnTo>
                <a:cubicBezTo>
                  <a:pt x="513324" y="177727"/>
                  <a:pt x="512930" y="186579"/>
                  <a:pt x="509679" y="200349"/>
                </a:cubicBezTo>
                <a:cubicBezTo>
                  <a:pt x="506034" y="215790"/>
                  <a:pt x="499631" y="234380"/>
                  <a:pt x="491454" y="252674"/>
                </a:cubicBezTo>
                <a:cubicBezTo>
                  <a:pt x="486332" y="264083"/>
                  <a:pt x="476579" y="284246"/>
                  <a:pt x="463378" y="303622"/>
                </a:cubicBezTo>
                <a:cubicBezTo>
                  <a:pt x="478352" y="325358"/>
                  <a:pt x="492242" y="353291"/>
                  <a:pt x="501995" y="381027"/>
                </a:cubicBezTo>
                <a:cubicBezTo>
                  <a:pt x="508201" y="398534"/>
                  <a:pt x="514210" y="420369"/>
                  <a:pt x="512634" y="435221"/>
                </a:cubicBezTo>
                <a:lnTo>
                  <a:pt x="524357" y="441909"/>
                </a:lnTo>
                <a:cubicBezTo>
                  <a:pt x="529086" y="444663"/>
                  <a:pt x="530662" y="450663"/>
                  <a:pt x="528002" y="455384"/>
                </a:cubicBezTo>
                <a:cubicBezTo>
                  <a:pt x="526130" y="458531"/>
                  <a:pt x="522880" y="460301"/>
                  <a:pt x="519432" y="460301"/>
                </a:cubicBezTo>
                <a:cubicBezTo>
                  <a:pt x="517757" y="460301"/>
                  <a:pt x="516082" y="459908"/>
                  <a:pt x="514506" y="459023"/>
                </a:cubicBezTo>
                <a:lnTo>
                  <a:pt x="502783" y="452236"/>
                </a:lnTo>
                <a:cubicBezTo>
                  <a:pt x="482391" y="467186"/>
                  <a:pt x="433135" y="473087"/>
                  <a:pt x="422299" y="474268"/>
                </a:cubicBezTo>
                <a:cubicBezTo>
                  <a:pt x="413728" y="475153"/>
                  <a:pt x="400528" y="476136"/>
                  <a:pt x="385554" y="476136"/>
                </a:cubicBezTo>
                <a:cubicBezTo>
                  <a:pt x="378658" y="476136"/>
                  <a:pt x="371368" y="475940"/>
                  <a:pt x="363980" y="475350"/>
                </a:cubicBezTo>
                <a:cubicBezTo>
                  <a:pt x="352552" y="499250"/>
                  <a:pt x="335411" y="525216"/>
                  <a:pt x="316202" y="547542"/>
                </a:cubicBezTo>
                <a:cubicBezTo>
                  <a:pt x="304085" y="561607"/>
                  <a:pt x="288126" y="577835"/>
                  <a:pt x="274531" y="583835"/>
                </a:cubicBezTo>
                <a:lnTo>
                  <a:pt x="274531" y="597310"/>
                </a:lnTo>
                <a:cubicBezTo>
                  <a:pt x="274531" y="602818"/>
                  <a:pt x="270098" y="607145"/>
                  <a:pt x="264680" y="607145"/>
                </a:cubicBezTo>
                <a:cubicBezTo>
                  <a:pt x="259163" y="607145"/>
                  <a:pt x="254829" y="602818"/>
                  <a:pt x="254829" y="597310"/>
                </a:cubicBezTo>
                <a:lnTo>
                  <a:pt x="254829" y="583835"/>
                </a:lnTo>
                <a:cubicBezTo>
                  <a:pt x="249509" y="581475"/>
                  <a:pt x="242022" y="576754"/>
                  <a:pt x="231678" y="567115"/>
                </a:cubicBezTo>
                <a:cubicBezTo>
                  <a:pt x="220054" y="556197"/>
                  <a:pt x="207149" y="541346"/>
                  <a:pt x="195426" y="525216"/>
                </a:cubicBezTo>
                <a:cubicBezTo>
                  <a:pt x="188037" y="515085"/>
                  <a:pt x="175428" y="496496"/>
                  <a:pt x="165281" y="475350"/>
                </a:cubicBezTo>
                <a:cubicBezTo>
                  <a:pt x="158287" y="475940"/>
                  <a:pt x="150997" y="476235"/>
                  <a:pt x="143412" y="476235"/>
                </a:cubicBezTo>
                <a:cubicBezTo>
                  <a:pt x="122527" y="476235"/>
                  <a:pt x="100066" y="474169"/>
                  <a:pt x="78886" y="470137"/>
                </a:cubicBezTo>
                <a:cubicBezTo>
                  <a:pt x="60563" y="466694"/>
                  <a:pt x="38496" y="460990"/>
                  <a:pt x="26478" y="452236"/>
                </a:cubicBezTo>
                <a:lnTo>
                  <a:pt x="14755" y="459023"/>
                </a:lnTo>
                <a:cubicBezTo>
                  <a:pt x="13179" y="459908"/>
                  <a:pt x="11504" y="460301"/>
                  <a:pt x="9829" y="460301"/>
                </a:cubicBezTo>
                <a:cubicBezTo>
                  <a:pt x="6480" y="460301"/>
                  <a:pt x="3131" y="458531"/>
                  <a:pt x="1357" y="455384"/>
                </a:cubicBezTo>
                <a:cubicBezTo>
                  <a:pt x="-1401" y="450663"/>
                  <a:pt x="175" y="444663"/>
                  <a:pt x="4904" y="441909"/>
                </a:cubicBezTo>
                <a:lnTo>
                  <a:pt x="16627" y="435221"/>
                </a:lnTo>
                <a:cubicBezTo>
                  <a:pt x="16036" y="429418"/>
                  <a:pt x="16430" y="420566"/>
                  <a:pt x="19582" y="406895"/>
                </a:cubicBezTo>
                <a:cubicBezTo>
                  <a:pt x="23227" y="391355"/>
                  <a:pt x="29729" y="372765"/>
                  <a:pt x="37807" y="354570"/>
                </a:cubicBezTo>
                <a:cubicBezTo>
                  <a:pt x="42929" y="343062"/>
                  <a:pt x="52682" y="322899"/>
                  <a:pt x="65981" y="303622"/>
                </a:cubicBezTo>
                <a:cubicBezTo>
                  <a:pt x="51007" y="281885"/>
                  <a:pt x="37117" y="254149"/>
                  <a:pt x="27364" y="226511"/>
                </a:cubicBezTo>
                <a:cubicBezTo>
                  <a:pt x="21158" y="208906"/>
                  <a:pt x="15050" y="186874"/>
                  <a:pt x="16627" y="172023"/>
                </a:cubicBezTo>
                <a:lnTo>
                  <a:pt x="4904" y="165236"/>
                </a:lnTo>
                <a:cubicBezTo>
                  <a:pt x="175" y="162482"/>
                  <a:pt x="-1401" y="156482"/>
                  <a:pt x="1357" y="151761"/>
                </a:cubicBezTo>
                <a:cubicBezTo>
                  <a:pt x="4017" y="147040"/>
                  <a:pt x="10026" y="145467"/>
                  <a:pt x="14755" y="148221"/>
                </a:cubicBezTo>
                <a:lnTo>
                  <a:pt x="26478" y="155007"/>
                </a:lnTo>
                <a:cubicBezTo>
                  <a:pt x="46870" y="139959"/>
                  <a:pt x="96126" y="134058"/>
                  <a:pt x="107061" y="132976"/>
                </a:cubicBezTo>
                <a:cubicBezTo>
                  <a:pt x="119473" y="131599"/>
                  <a:pt x="141934" y="130025"/>
                  <a:pt x="165281" y="131795"/>
                </a:cubicBezTo>
                <a:cubicBezTo>
                  <a:pt x="176709" y="107895"/>
                  <a:pt x="194047" y="81831"/>
                  <a:pt x="213257" y="59504"/>
                </a:cubicBezTo>
                <a:cubicBezTo>
                  <a:pt x="225275" y="45538"/>
                  <a:pt x="241234" y="29408"/>
                  <a:pt x="254829" y="23408"/>
                </a:cubicBezTo>
                <a:lnTo>
                  <a:pt x="254829" y="9835"/>
                </a:lnTo>
                <a:cubicBezTo>
                  <a:pt x="254829" y="4426"/>
                  <a:pt x="259163" y="0"/>
                  <a:pt x="264680" y="0"/>
                </a:cubicBezTo>
                <a:close/>
              </a:path>
            </a:pathLst>
          </a:custGeom>
          <a:solidFill>
            <a:schemeClr val="bg1"/>
          </a:solidFill>
          <a:ln>
            <a:noFill/>
          </a:ln>
        </p:spPr>
      </p:sp>
      <p:sp>
        <p:nvSpPr>
          <p:cNvPr id="19" name="jonquil_113866"/>
          <p:cNvSpPr>
            <a:spLocks noChangeAspect="1"/>
          </p:cNvSpPr>
          <p:nvPr/>
        </p:nvSpPr>
        <p:spPr bwMode="auto">
          <a:xfrm>
            <a:off x="6420641" y="2301366"/>
            <a:ext cx="609685" cy="604452"/>
          </a:xfrm>
          <a:custGeom>
            <a:avLst/>
            <a:gdLst>
              <a:gd name="T0" fmla="*/ 372171 w 604011"/>
              <a:gd name="T1" fmla="*/ 372171 w 604011"/>
              <a:gd name="T2" fmla="*/ 372171 w 604011"/>
              <a:gd name="T3" fmla="*/ 372171 w 604011"/>
              <a:gd name="T4" fmla="*/ 372171 w 604011"/>
              <a:gd name="T5" fmla="*/ 372171 w 604011"/>
              <a:gd name="T6" fmla="*/ 372171 w 604011"/>
              <a:gd name="T7" fmla="*/ 372171 w 604011"/>
              <a:gd name="T8" fmla="*/ 372171 w 604011"/>
              <a:gd name="T9" fmla="*/ 372171 w 604011"/>
              <a:gd name="T10" fmla="*/ 372171 w 604011"/>
              <a:gd name="T11" fmla="*/ 372171 w 604011"/>
              <a:gd name="T12" fmla="*/ 372171 w 604011"/>
              <a:gd name="T13" fmla="*/ 372171 w 604011"/>
              <a:gd name="T14" fmla="*/ 372171 w 604011"/>
              <a:gd name="T15" fmla="*/ 372171 w 604011"/>
              <a:gd name="T16" fmla="*/ 372171 w 604011"/>
              <a:gd name="T17" fmla="*/ 372171 w 604011"/>
              <a:gd name="T18" fmla="*/ 372171 w 604011"/>
              <a:gd name="T19" fmla="*/ 372171 w 604011"/>
              <a:gd name="T20" fmla="*/ 372171 w 604011"/>
              <a:gd name="T21" fmla="*/ 372171 w 604011"/>
              <a:gd name="T22" fmla="*/ 372171 w 604011"/>
              <a:gd name="T23" fmla="*/ 372171 w 604011"/>
              <a:gd name="T24" fmla="*/ 372171 w 604011"/>
              <a:gd name="T25" fmla="*/ 372171 w 604011"/>
              <a:gd name="T26" fmla="*/ 372171 w 604011"/>
              <a:gd name="T27" fmla="*/ 372171 w 604011"/>
              <a:gd name="T28" fmla="*/ 372171 w 604011"/>
              <a:gd name="T29" fmla="*/ 372171 w 604011"/>
              <a:gd name="T30" fmla="*/ 372171 w 604011"/>
              <a:gd name="T31" fmla="*/ 372171 w 604011"/>
              <a:gd name="T32" fmla="*/ 372171 w 604011"/>
              <a:gd name="T33" fmla="*/ 372171 w 604011"/>
              <a:gd name="T34" fmla="*/ 372171 w 604011"/>
              <a:gd name="T35" fmla="*/ 372171 w 604011"/>
              <a:gd name="T36" fmla="*/ 372171 w 604011"/>
              <a:gd name="T37" fmla="*/ 372171 w 604011"/>
              <a:gd name="T38" fmla="*/ 372171 w 604011"/>
              <a:gd name="T39" fmla="*/ 372171 w 604011"/>
              <a:gd name="T40" fmla="*/ 372171 w 604011"/>
              <a:gd name="T41" fmla="*/ 372171 w 604011"/>
              <a:gd name="T42" fmla="*/ 372171 w 604011"/>
              <a:gd name="T43" fmla="*/ 372171 w 604011"/>
              <a:gd name="T44" fmla="*/ 372171 w 604011"/>
              <a:gd name="T45" fmla="*/ 372171 w 604011"/>
              <a:gd name="T46" fmla="*/ 372171 w 604011"/>
              <a:gd name="T47" fmla="*/ 372171 w 604011"/>
              <a:gd name="T48" fmla="*/ 372171 w 604011"/>
              <a:gd name="T49" fmla="*/ 372171 w 604011"/>
              <a:gd name="T50" fmla="*/ 372171 w 604011"/>
              <a:gd name="T51" fmla="*/ 372171 w 604011"/>
              <a:gd name="T52" fmla="*/ 372171 w 604011"/>
              <a:gd name="T53" fmla="*/ 372171 w 604011"/>
              <a:gd name="T54" fmla="*/ 372171 w 604011"/>
              <a:gd name="T55" fmla="*/ 372171 w 604011"/>
              <a:gd name="T56" fmla="*/ 372171 w 604011"/>
              <a:gd name="T57" fmla="*/ 372171 w 604011"/>
              <a:gd name="T58" fmla="*/ 372171 w 604011"/>
              <a:gd name="T59" fmla="*/ 372171 w 604011"/>
              <a:gd name="T60" fmla="*/ 372171 w 604011"/>
              <a:gd name="T61" fmla="*/ 372171 w 604011"/>
              <a:gd name="T62" fmla="*/ 372171 w 604011"/>
              <a:gd name="T63" fmla="*/ 372171 w 604011"/>
              <a:gd name="T64" fmla="*/ 372171 w 604011"/>
              <a:gd name="T65" fmla="*/ 372171 w 604011"/>
              <a:gd name="T66" fmla="*/ 372171 w 604011"/>
              <a:gd name="T67" fmla="*/ 372171 w 604011"/>
              <a:gd name="T68" fmla="*/ 372171 w 604011"/>
              <a:gd name="T69" fmla="*/ 372171 w 604011"/>
              <a:gd name="T70" fmla="*/ 372171 w 604011"/>
              <a:gd name="T71" fmla="*/ 372171 w 604011"/>
              <a:gd name="T72" fmla="*/ 372171 w 604011"/>
              <a:gd name="T73" fmla="*/ 372171 w 604011"/>
              <a:gd name="T74" fmla="*/ 372171 w 604011"/>
              <a:gd name="T75" fmla="*/ 372171 w 604011"/>
              <a:gd name="T76" fmla="*/ 372171 w 604011"/>
              <a:gd name="T77" fmla="*/ 372171 w 604011"/>
              <a:gd name="T78" fmla="*/ 372171 w 604011"/>
              <a:gd name="T79" fmla="*/ 372171 w 604011"/>
              <a:gd name="T80" fmla="*/ 372171 w 604011"/>
              <a:gd name="T81" fmla="*/ 372171 w 604011"/>
              <a:gd name="T82" fmla="*/ 372171 w 604011"/>
              <a:gd name="T83" fmla="*/ 372171 w 604011"/>
              <a:gd name="T84" fmla="*/ 372171 w 604011"/>
              <a:gd name="T85" fmla="*/ 372171 w 604011"/>
              <a:gd name="T86" fmla="*/ 372171 w 604011"/>
              <a:gd name="T87" fmla="*/ 372171 w 604011"/>
              <a:gd name="T88" fmla="*/ 372171 w 604011"/>
              <a:gd name="T89" fmla="*/ 372171 w 604011"/>
              <a:gd name="T90" fmla="*/ 372171 w 604011"/>
              <a:gd name="T91" fmla="*/ 372171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259" h="6215">
                <a:moveTo>
                  <a:pt x="6084" y="2717"/>
                </a:moveTo>
                <a:cubicBezTo>
                  <a:pt x="5926" y="2490"/>
                  <a:pt x="5763" y="2321"/>
                  <a:pt x="5588" y="2199"/>
                </a:cubicBezTo>
                <a:cubicBezTo>
                  <a:pt x="5363" y="2042"/>
                  <a:pt x="5110" y="1963"/>
                  <a:pt x="4837" y="1963"/>
                </a:cubicBezTo>
                <a:cubicBezTo>
                  <a:pt x="4343" y="1963"/>
                  <a:pt x="4047" y="2289"/>
                  <a:pt x="3810" y="2552"/>
                </a:cubicBezTo>
                <a:cubicBezTo>
                  <a:pt x="3672" y="2704"/>
                  <a:pt x="3553" y="2836"/>
                  <a:pt x="3451" y="2836"/>
                </a:cubicBezTo>
                <a:cubicBezTo>
                  <a:pt x="3444" y="2836"/>
                  <a:pt x="3438" y="2836"/>
                  <a:pt x="3432" y="2837"/>
                </a:cubicBezTo>
                <a:cubicBezTo>
                  <a:pt x="3429" y="2834"/>
                  <a:pt x="3425" y="2830"/>
                  <a:pt x="3422" y="2827"/>
                </a:cubicBezTo>
                <a:cubicBezTo>
                  <a:pt x="3423" y="2821"/>
                  <a:pt x="3423" y="2815"/>
                  <a:pt x="3423" y="2808"/>
                </a:cubicBezTo>
                <a:cubicBezTo>
                  <a:pt x="3423" y="2706"/>
                  <a:pt x="3555" y="2587"/>
                  <a:pt x="3707" y="2449"/>
                </a:cubicBezTo>
                <a:cubicBezTo>
                  <a:pt x="3970" y="2212"/>
                  <a:pt x="4296" y="1916"/>
                  <a:pt x="4296" y="1422"/>
                </a:cubicBezTo>
                <a:cubicBezTo>
                  <a:pt x="4296" y="1149"/>
                  <a:pt x="4217" y="897"/>
                  <a:pt x="4060" y="671"/>
                </a:cubicBezTo>
                <a:cubicBezTo>
                  <a:pt x="3938" y="496"/>
                  <a:pt x="3769" y="333"/>
                  <a:pt x="3542" y="175"/>
                </a:cubicBezTo>
                <a:cubicBezTo>
                  <a:pt x="3292" y="0"/>
                  <a:pt x="2968" y="0"/>
                  <a:pt x="2717" y="175"/>
                </a:cubicBezTo>
                <a:cubicBezTo>
                  <a:pt x="2490" y="333"/>
                  <a:pt x="2321" y="496"/>
                  <a:pt x="2199" y="671"/>
                </a:cubicBezTo>
                <a:cubicBezTo>
                  <a:pt x="2042" y="897"/>
                  <a:pt x="1963" y="1149"/>
                  <a:pt x="1963" y="1422"/>
                </a:cubicBezTo>
                <a:cubicBezTo>
                  <a:pt x="1963" y="1916"/>
                  <a:pt x="2289" y="2212"/>
                  <a:pt x="2552" y="2449"/>
                </a:cubicBezTo>
                <a:cubicBezTo>
                  <a:pt x="2704" y="2587"/>
                  <a:pt x="2836" y="2706"/>
                  <a:pt x="2836" y="2808"/>
                </a:cubicBezTo>
                <a:cubicBezTo>
                  <a:pt x="2836" y="2815"/>
                  <a:pt x="2836" y="2821"/>
                  <a:pt x="2837" y="2827"/>
                </a:cubicBezTo>
                <a:cubicBezTo>
                  <a:pt x="2834" y="2830"/>
                  <a:pt x="2830" y="2834"/>
                  <a:pt x="2827" y="2837"/>
                </a:cubicBezTo>
                <a:cubicBezTo>
                  <a:pt x="2821" y="2836"/>
                  <a:pt x="2815" y="2836"/>
                  <a:pt x="2808" y="2836"/>
                </a:cubicBezTo>
                <a:cubicBezTo>
                  <a:pt x="2706" y="2836"/>
                  <a:pt x="2587" y="2704"/>
                  <a:pt x="2449" y="2552"/>
                </a:cubicBezTo>
                <a:cubicBezTo>
                  <a:pt x="2212" y="2289"/>
                  <a:pt x="1916" y="1963"/>
                  <a:pt x="1422" y="1963"/>
                </a:cubicBezTo>
                <a:cubicBezTo>
                  <a:pt x="1149" y="1963"/>
                  <a:pt x="896" y="2042"/>
                  <a:pt x="671" y="2199"/>
                </a:cubicBezTo>
                <a:cubicBezTo>
                  <a:pt x="496" y="2321"/>
                  <a:pt x="333" y="2490"/>
                  <a:pt x="175" y="2717"/>
                </a:cubicBezTo>
                <a:cubicBezTo>
                  <a:pt x="0" y="2968"/>
                  <a:pt x="0" y="3292"/>
                  <a:pt x="175" y="3542"/>
                </a:cubicBezTo>
                <a:cubicBezTo>
                  <a:pt x="333" y="3769"/>
                  <a:pt x="496" y="3939"/>
                  <a:pt x="671" y="4060"/>
                </a:cubicBezTo>
                <a:cubicBezTo>
                  <a:pt x="896" y="4217"/>
                  <a:pt x="1149" y="4296"/>
                  <a:pt x="1422" y="4296"/>
                </a:cubicBezTo>
                <a:cubicBezTo>
                  <a:pt x="1916" y="4296"/>
                  <a:pt x="2212" y="3970"/>
                  <a:pt x="2449" y="3707"/>
                </a:cubicBezTo>
                <a:cubicBezTo>
                  <a:pt x="2587" y="3555"/>
                  <a:pt x="2706" y="3423"/>
                  <a:pt x="2808" y="3423"/>
                </a:cubicBezTo>
                <a:cubicBezTo>
                  <a:pt x="2815" y="3423"/>
                  <a:pt x="2822" y="3423"/>
                  <a:pt x="2829" y="3421"/>
                </a:cubicBezTo>
                <a:cubicBezTo>
                  <a:pt x="2832" y="3424"/>
                  <a:pt x="2835" y="3427"/>
                  <a:pt x="2838" y="3430"/>
                </a:cubicBezTo>
                <a:cubicBezTo>
                  <a:pt x="2836" y="3437"/>
                  <a:pt x="2836" y="3444"/>
                  <a:pt x="2836" y="3451"/>
                </a:cubicBezTo>
                <a:cubicBezTo>
                  <a:pt x="2836" y="3553"/>
                  <a:pt x="2704" y="3672"/>
                  <a:pt x="2552" y="3810"/>
                </a:cubicBezTo>
                <a:cubicBezTo>
                  <a:pt x="2289" y="4048"/>
                  <a:pt x="1963" y="4343"/>
                  <a:pt x="1963" y="4837"/>
                </a:cubicBezTo>
                <a:cubicBezTo>
                  <a:pt x="1963" y="5110"/>
                  <a:pt x="2042" y="5363"/>
                  <a:pt x="2199" y="5588"/>
                </a:cubicBezTo>
                <a:cubicBezTo>
                  <a:pt x="2321" y="5763"/>
                  <a:pt x="2490" y="5926"/>
                  <a:pt x="2717" y="6084"/>
                </a:cubicBezTo>
                <a:cubicBezTo>
                  <a:pt x="2842" y="6171"/>
                  <a:pt x="2986" y="6215"/>
                  <a:pt x="3130" y="6215"/>
                </a:cubicBezTo>
                <a:cubicBezTo>
                  <a:pt x="3273" y="6215"/>
                  <a:pt x="3417" y="6171"/>
                  <a:pt x="3542" y="6084"/>
                </a:cubicBezTo>
                <a:cubicBezTo>
                  <a:pt x="3769" y="5926"/>
                  <a:pt x="3938" y="5763"/>
                  <a:pt x="4060" y="5588"/>
                </a:cubicBezTo>
                <a:cubicBezTo>
                  <a:pt x="4217" y="5363"/>
                  <a:pt x="4296" y="5110"/>
                  <a:pt x="4296" y="4837"/>
                </a:cubicBezTo>
                <a:cubicBezTo>
                  <a:pt x="4296" y="4343"/>
                  <a:pt x="3970" y="4048"/>
                  <a:pt x="3707" y="3810"/>
                </a:cubicBezTo>
                <a:cubicBezTo>
                  <a:pt x="3555" y="3672"/>
                  <a:pt x="3423" y="3553"/>
                  <a:pt x="3423" y="3451"/>
                </a:cubicBezTo>
                <a:cubicBezTo>
                  <a:pt x="3423" y="3444"/>
                  <a:pt x="3423" y="3437"/>
                  <a:pt x="3421" y="3430"/>
                </a:cubicBezTo>
                <a:cubicBezTo>
                  <a:pt x="3424" y="3427"/>
                  <a:pt x="3427" y="3424"/>
                  <a:pt x="3430" y="3421"/>
                </a:cubicBezTo>
                <a:cubicBezTo>
                  <a:pt x="3437" y="3423"/>
                  <a:pt x="3444" y="3423"/>
                  <a:pt x="3451" y="3423"/>
                </a:cubicBezTo>
                <a:cubicBezTo>
                  <a:pt x="3553" y="3423"/>
                  <a:pt x="3672" y="3555"/>
                  <a:pt x="3810" y="3707"/>
                </a:cubicBezTo>
                <a:cubicBezTo>
                  <a:pt x="4047" y="3970"/>
                  <a:pt x="4343" y="4296"/>
                  <a:pt x="4837" y="4296"/>
                </a:cubicBezTo>
                <a:cubicBezTo>
                  <a:pt x="5110" y="4296"/>
                  <a:pt x="5363" y="4217"/>
                  <a:pt x="5588" y="4060"/>
                </a:cubicBezTo>
                <a:cubicBezTo>
                  <a:pt x="5763" y="3939"/>
                  <a:pt x="5926" y="3769"/>
                  <a:pt x="6084" y="3542"/>
                </a:cubicBezTo>
                <a:cubicBezTo>
                  <a:pt x="6259" y="3292"/>
                  <a:pt x="6259" y="2968"/>
                  <a:pt x="6084" y="2717"/>
                </a:cubicBezTo>
                <a:close/>
                <a:moveTo>
                  <a:pt x="3130" y="3975"/>
                </a:moveTo>
                <a:cubicBezTo>
                  <a:pt x="3192" y="3975"/>
                  <a:pt x="3243" y="4026"/>
                  <a:pt x="3243" y="4088"/>
                </a:cubicBezTo>
                <a:cubicBezTo>
                  <a:pt x="3243" y="4151"/>
                  <a:pt x="3192" y="4202"/>
                  <a:pt x="3130" y="4202"/>
                </a:cubicBezTo>
                <a:cubicBezTo>
                  <a:pt x="3067" y="4202"/>
                  <a:pt x="3016" y="4151"/>
                  <a:pt x="3016" y="4088"/>
                </a:cubicBezTo>
                <a:cubicBezTo>
                  <a:pt x="3016" y="4026"/>
                  <a:pt x="3067" y="3975"/>
                  <a:pt x="3130" y="3975"/>
                </a:cubicBezTo>
                <a:close/>
                <a:moveTo>
                  <a:pt x="3130" y="2282"/>
                </a:moveTo>
                <a:cubicBezTo>
                  <a:pt x="3067" y="2282"/>
                  <a:pt x="3016" y="2231"/>
                  <a:pt x="3016" y="2168"/>
                </a:cubicBezTo>
                <a:cubicBezTo>
                  <a:pt x="3016" y="2106"/>
                  <a:pt x="3067" y="2055"/>
                  <a:pt x="3130" y="2055"/>
                </a:cubicBezTo>
                <a:cubicBezTo>
                  <a:pt x="3192" y="2055"/>
                  <a:pt x="3243" y="2106"/>
                  <a:pt x="3243" y="2168"/>
                </a:cubicBezTo>
                <a:cubicBezTo>
                  <a:pt x="3243" y="2231"/>
                  <a:pt x="3192" y="2282"/>
                  <a:pt x="3130" y="2282"/>
                </a:cubicBezTo>
                <a:close/>
                <a:moveTo>
                  <a:pt x="3130" y="3348"/>
                </a:moveTo>
                <a:cubicBezTo>
                  <a:pt x="3008" y="3348"/>
                  <a:pt x="2910" y="3250"/>
                  <a:pt x="2910" y="3128"/>
                </a:cubicBezTo>
                <a:cubicBezTo>
                  <a:pt x="2910" y="3007"/>
                  <a:pt x="3008" y="2908"/>
                  <a:pt x="3130" y="2908"/>
                </a:cubicBezTo>
                <a:cubicBezTo>
                  <a:pt x="3251" y="2908"/>
                  <a:pt x="3350" y="3007"/>
                  <a:pt x="3350" y="3128"/>
                </a:cubicBezTo>
                <a:cubicBezTo>
                  <a:pt x="3350" y="3250"/>
                  <a:pt x="3251" y="3348"/>
                  <a:pt x="3130" y="3348"/>
                </a:cubicBezTo>
                <a:close/>
                <a:moveTo>
                  <a:pt x="2686" y="2301"/>
                </a:moveTo>
                <a:cubicBezTo>
                  <a:pt x="2441" y="2079"/>
                  <a:pt x="2163" y="1827"/>
                  <a:pt x="2163" y="1422"/>
                </a:cubicBezTo>
                <a:cubicBezTo>
                  <a:pt x="2163" y="1001"/>
                  <a:pt x="2375" y="657"/>
                  <a:pt x="2831" y="339"/>
                </a:cubicBezTo>
                <a:cubicBezTo>
                  <a:pt x="3012" y="213"/>
                  <a:pt x="3247" y="213"/>
                  <a:pt x="3428" y="339"/>
                </a:cubicBezTo>
                <a:cubicBezTo>
                  <a:pt x="3884" y="657"/>
                  <a:pt x="4096" y="1001"/>
                  <a:pt x="4096" y="1422"/>
                </a:cubicBezTo>
                <a:cubicBezTo>
                  <a:pt x="4096" y="1827"/>
                  <a:pt x="3818" y="2079"/>
                  <a:pt x="3573" y="2301"/>
                </a:cubicBezTo>
                <a:cubicBezTo>
                  <a:pt x="3415" y="2444"/>
                  <a:pt x="3275" y="2571"/>
                  <a:pt x="3235" y="2722"/>
                </a:cubicBezTo>
                <a:cubicBezTo>
                  <a:pt x="3233" y="2721"/>
                  <a:pt x="3231" y="2721"/>
                  <a:pt x="3230" y="2720"/>
                </a:cubicBezTo>
                <a:lnTo>
                  <a:pt x="3230" y="2465"/>
                </a:lnTo>
                <a:cubicBezTo>
                  <a:pt x="3353" y="2423"/>
                  <a:pt x="3443" y="2306"/>
                  <a:pt x="3443" y="2168"/>
                </a:cubicBezTo>
                <a:cubicBezTo>
                  <a:pt x="3443" y="1996"/>
                  <a:pt x="3302" y="1855"/>
                  <a:pt x="3130" y="1855"/>
                </a:cubicBezTo>
                <a:cubicBezTo>
                  <a:pt x="2957" y="1855"/>
                  <a:pt x="2816" y="1996"/>
                  <a:pt x="2816" y="2168"/>
                </a:cubicBezTo>
                <a:cubicBezTo>
                  <a:pt x="2816" y="2306"/>
                  <a:pt x="2906" y="2423"/>
                  <a:pt x="3030" y="2465"/>
                </a:cubicBezTo>
                <a:lnTo>
                  <a:pt x="3030" y="2720"/>
                </a:lnTo>
                <a:cubicBezTo>
                  <a:pt x="3028" y="2721"/>
                  <a:pt x="3026" y="2721"/>
                  <a:pt x="3024" y="2722"/>
                </a:cubicBezTo>
                <a:cubicBezTo>
                  <a:pt x="2984" y="2571"/>
                  <a:pt x="2844" y="2444"/>
                  <a:pt x="2686" y="2301"/>
                </a:cubicBezTo>
                <a:close/>
                <a:moveTo>
                  <a:pt x="2301" y="3573"/>
                </a:moveTo>
                <a:cubicBezTo>
                  <a:pt x="2079" y="3818"/>
                  <a:pt x="1827" y="4096"/>
                  <a:pt x="1422" y="4096"/>
                </a:cubicBezTo>
                <a:cubicBezTo>
                  <a:pt x="1001" y="4096"/>
                  <a:pt x="657" y="3884"/>
                  <a:pt x="339" y="3428"/>
                </a:cubicBezTo>
                <a:cubicBezTo>
                  <a:pt x="213" y="3247"/>
                  <a:pt x="213" y="3012"/>
                  <a:pt x="339" y="2831"/>
                </a:cubicBezTo>
                <a:cubicBezTo>
                  <a:pt x="657" y="2375"/>
                  <a:pt x="1001" y="2163"/>
                  <a:pt x="1422" y="2163"/>
                </a:cubicBezTo>
                <a:cubicBezTo>
                  <a:pt x="1827" y="2163"/>
                  <a:pt x="2079" y="2441"/>
                  <a:pt x="2301" y="2686"/>
                </a:cubicBezTo>
                <a:cubicBezTo>
                  <a:pt x="2444" y="2844"/>
                  <a:pt x="2571" y="2985"/>
                  <a:pt x="2723" y="3024"/>
                </a:cubicBezTo>
                <a:cubicBezTo>
                  <a:pt x="2722" y="3026"/>
                  <a:pt x="2722" y="3027"/>
                  <a:pt x="2722" y="3028"/>
                </a:cubicBezTo>
                <a:lnTo>
                  <a:pt x="2466" y="3028"/>
                </a:lnTo>
                <a:cubicBezTo>
                  <a:pt x="2425" y="2904"/>
                  <a:pt x="2307" y="2815"/>
                  <a:pt x="2170" y="2815"/>
                </a:cubicBezTo>
                <a:cubicBezTo>
                  <a:pt x="1997" y="2815"/>
                  <a:pt x="1856" y="2956"/>
                  <a:pt x="1856" y="3128"/>
                </a:cubicBezTo>
                <a:cubicBezTo>
                  <a:pt x="1856" y="3301"/>
                  <a:pt x="1997" y="3442"/>
                  <a:pt x="2170" y="3442"/>
                </a:cubicBezTo>
                <a:cubicBezTo>
                  <a:pt x="2307" y="3442"/>
                  <a:pt x="2425" y="3352"/>
                  <a:pt x="2466" y="3228"/>
                </a:cubicBezTo>
                <a:lnTo>
                  <a:pt x="2722" y="3228"/>
                </a:lnTo>
                <a:cubicBezTo>
                  <a:pt x="2722" y="3230"/>
                  <a:pt x="2723" y="3232"/>
                  <a:pt x="2723" y="3234"/>
                </a:cubicBezTo>
                <a:cubicBezTo>
                  <a:pt x="2572" y="3274"/>
                  <a:pt x="2444" y="3414"/>
                  <a:pt x="2301" y="3573"/>
                </a:cubicBezTo>
                <a:close/>
                <a:moveTo>
                  <a:pt x="2283" y="3128"/>
                </a:moveTo>
                <a:cubicBezTo>
                  <a:pt x="2283" y="3191"/>
                  <a:pt x="2232" y="3242"/>
                  <a:pt x="2170" y="3242"/>
                </a:cubicBezTo>
                <a:cubicBezTo>
                  <a:pt x="2107" y="3242"/>
                  <a:pt x="2056" y="3191"/>
                  <a:pt x="2056" y="3128"/>
                </a:cubicBezTo>
                <a:cubicBezTo>
                  <a:pt x="2056" y="3066"/>
                  <a:pt x="2107" y="3015"/>
                  <a:pt x="2170" y="3015"/>
                </a:cubicBezTo>
                <a:cubicBezTo>
                  <a:pt x="2232" y="3015"/>
                  <a:pt x="2283" y="3066"/>
                  <a:pt x="2283" y="3128"/>
                </a:cubicBezTo>
                <a:close/>
                <a:moveTo>
                  <a:pt x="3573" y="3958"/>
                </a:moveTo>
                <a:cubicBezTo>
                  <a:pt x="3818" y="4180"/>
                  <a:pt x="4096" y="4432"/>
                  <a:pt x="4096" y="4837"/>
                </a:cubicBezTo>
                <a:cubicBezTo>
                  <a:pt x="4096" y="5258"/>
                  <a:pt x="3884" y="5602"/>
                  <a:pt x="3428" y="5920"/>
                </a:cubicBezTo>
                <a:cubicBezTo>
                  <a:pt x="3247" y="6046"/>
                  <a:pt x="3012" y="6046"/>
                  <a:pt x="2831" y="5920"/>
                </a:cubicBezTo>
                <a:cubicBezTo>
                  <a:pt x="2375" y="5602"/>
                  <a:pt x="2163" y="5258"/>
                  <a:pt x="2163" y="4837"/>
                </a:cubicBezTo>
                <a:cubicBezTo>
                  <a:pt x="2163" y="4432"/>
                  <a:pt x="2441" y="4180"/>
                  <a:pt x="2686" y="3958"/>
                </a:cubicBezTo>
                <a:cubicBezTo>
                  <a:pt x="2845" y="3814"/>
                  <a:pt x="2986" y="3687"/>
                  <a:pt x="3025" y="3535"/>
                </a:cubicBezTo>
                <a:cubicBezTo>
                  <a:pt x="3026" y="3535"/>
                  <a:pt x="3028" y="3536"/>
                  <a:pt x="3030" y="3536"/>
                </a:cubicBezTo>
                <a:lnTo>
                  <a:pt x="3030" y="3791"/>
                </a:lnTo>
                <a:cubicBezTo>
                  <a:pt x="2906" y="3833"/>
                  <a:pt x="2816" y="3950"/>
                  <a:pt x="2816" y="4088"/>
                </a:cubicBezTo>
                <a:cubicBezTo>
                  <a:pt x="2816" y="4261"/>
                  <a:pt x="2957" y="4402"/>
                  <a:pt x="3130" y="4402"/>
                </a:cubicBezTo>
                <a:cubicBezTo>
                  <a:pt x="3302" y="4402"/>
                  <a:pt x="3443" y="4261"/>
                  <a:pt x="3443" y="4088"/>
                </a:cubicBezTo>
                <a:cubicBezTo>
                  <a:pt x="3443" y="3950"/>
                  <a:pt x="3353" y="3833"/>
                  <a:pt x="3230" y="3791"/>
                </a:cubicBezTo>
                <a:lnTo>
                  <a:pt x="3230" y="3536"/>
                </a:lnTo>
                <a:cubicBezTo>
                  <a:pt x="3231" y="3536"/>
                  <a:pt x="3233" y="3535"/>
                  <a:pt x="3234" y="3535"/>
                </a:cubicBezTo>
                <a:cubicBezTo>
                  <a:pt x="3273" y="3687"/>
                  <a:pt x="3414" y="3814"/>
                  <a:pt x="3573" y="3958"/>
                </a:cubicBezTo>
                <a:close/>
                <a:moveTo>
                  <a:pt x="5920" y="3428"/>
                </a:moveTo>
                <a:cubicBezTo>
                  <a:pt x="5602" y="3884"/>
                  <a:pt x="5258" y="4096"/>
                  <a:pt x="4837" y="4096"/>
                </a:cubicBezTo>
                <a:cubicBezTo>
                  <a:pt x="4432" y="4096"/>
                  <a:pt x="4180" y="3818"/>
                  <a:pt x="3958" y="3573"/>
                </a:cubicBezTo>
                <a:cubicBezTo>
                  <a:pt x="3815" y="3414"/>
                  <a:pt x="3687" y="3274"/>
                  <a:pt x="3536" y="3234"/>
                </a:cubicBezTo>
                <a:cubicBezTo>
                  <a:pt x="3536" y="3232"/>
                  <a:pt x="3537" y="3230"/>
                  <a:pt x="3537" y="3228"/>
                </a:cubicBezTo>
                <a:lnTo>
                  <a:pt x="3793" y="3228"/>
                </a:lnTo>
                <a:cubicBezTo>
                  <a:pt x="3834" y="3352"/>
                  <a:pt x="3952" y="3442"/>
                  <a:pt x="4090" y="3442"/>
                </a:cubicBezTo>
                <a:cubicBezTo>
                  <a:pt x="4262" y="3442"/>
                  <a:pt x="4403" y="3301"/>
                  <a:pt x="4403" y="3128"/>
                </a:cubicBezTo>
                <a:cubicBezTo>
                  <a:pt x="4403" y="2956"/>
                  <a:pt x="4262" y="2815"/>
                  <a:pt x="4090" y="2815"/>
                </a:cubicBezTo>
                <a:cubicBezTo>
                  <a:pt x="3952" y="2815"/>
                  <a:pt x="3834" y="2904"/>
                  <a:pt x="3793" y="3028"/>
                </a:cubicBezTo>
                <a:lnTo>
                  <a:pt x="3537" y="3028"/>
                </a:lnTo>
                <a:cubicBezTo>
                  <a:pt x="3537" y="3027"/>
                  <a:pt x="3537" y="3026"/>
                  <a:pt x="3537" y="3024"/>
                </a:cubicBezTo>
                <a:cubicBezTo>
                  <a:pt x="3688" y="2985"/>
                  <a:pt x="3815" y="2844"/>
                  <a:pt x="3958" y="2686"/>
                </a:cubicBezTo>
                <a:cubicBezTo>
                  <a:pt x="4180" y="2441"/>
                  <a:pt x="4432" y="2163"/>
                  <a:pt x="4837" y="2163"/>
                </a:cubicBezTo>
                <a:cubicBezTo>
                  <a:pt x="5258" y="2163"/>
                  <a:pt x="5602" y="2375"/>
                  <a:pt x="5920" y="2831"/>
                </a:cubicBezTo>
                <a:cubicBezTo>
                  <a:pt x="6046" y="3012"/>
                  <a:pt x="6046" y="3247"/>
                  <a:pt x="5920" y="3428"/>
                </a:cubicBezTo>
                <a:close/>
                <a:moveTo>
                  <a:pt x="3976" y="3128"/>
                </a:moveTo>
                <a:cubicBezTo>
                  <a:pt x="3976" y="3066"/>
                  <a:pt x="4027" y="3015"/>
                  <a:pt x="4090" y="3015"/>
                </a:cubicBezTo>
                <a:cubicBezTo>
                  <a:pt x="4152" y="3015"/>
                  <a:pt x="4203" y="3066"/>
                  <a:pt x="4203" y="3128"/>
                </a:cubicBezTo>
                <a:cubicBezTo>
                  <a:pt x="4203" y="3191"/>
                  <a:pt x="4152" y="3242"/>
                  <a:pt x="4090" y="3242"/>
                </a:cubicBezTo>
                <a:cubicBezTo>
                  <a:pt x="4027" y="3242"/>
                  <a:pt x="3976" y="3191"/>
                  <a:pt x="3976" y="3128"/>
                </a:cubicBezTo>
                <a:close/>
              </a:path>
            </a:pathLst>
          </a:custGeom>
          <a:solidFill>
            <a:schemeClr val="bg1"/>
          </a:solidFill>
          <a:ln>
            <a:noFill/>
          </a:ln>
        </p:spPr>
        <p:txBody>
          <a:bodyPr/>
          <a:lstStyle/>
          <a:p>
            <a:endParaRPr lang="zh-CN" altLang="en-US"/>
          </a:p>
        </p:txBody>
      </p:sp>
      <p:sp>
        <p:nvSpPr>
          <p:cNvPr id="37" name="任意多边形 36"/>
          <p:cNvSpPr/>
          <p:nvPr>
            <p:custDataLst>
              <p:tags r:id="rId2"/>
            </p:custDataLst>
          </p:nvPr>
        </p:nvSpPr>
        <p:spPr>
          <a:xfrm>
            <a:off x="6095755" y="1717763"/>
            <a:ext cx="596280" cy="1192559"/>
          </a:xfrm>
          <a:custGeom>
            <a:avLst/>
            <a:gdLst>
              <a:gd name="connsiteX0" fmla="*/ 0 w 3247743"/>
              <a:gd name="connsiteY0" fmla="*/ 0 h 6495486"/>
              <a:gd name="connsiteX1" fmla="*/ 3247743 w 3247743"/>
              <a:gd name="connsiteY1" fmla="*/ 3247744 h 6495486"/>
              <a:gd name="connsiteX2" fmla="*/ 332062 w 3247743"/>
              <a:gd name="connsiteY2" fmla="*/ 6478719 h 6495486"/>
              <a:gd name="connsiteX3" fmla="*/ 21 w 3247743"/>
              <a:gd name="connsiteY3" fmla="*/ 6495486 h 6495486"/>
              <a:gd name="connsiteX4" fmla="*/ 103076 w 3247743"/>
              <a:gd name="connsiteY4" fmla="*/ 6485097 h 6495486"/>
              <a:gd name="connsiteX5" fmla="*/ 511456 w 3247743"/>
              <a:gd name="connsiteY5" fmla="*/ 5984032 h 6495486"/>
              <a:gd name="connsiteX6" fmla="*/ 103076 w 3247743"/>
              <a:gd name="connsiteY6" fmla="*/ 5482967 h 6495486"/>
              <a:gd name="connsiteX7" fmla="*/ 56337 w 3247743"/>
              <a:gd name="connsiteY7" fmla="*/ 5478255 h 6495486"/>
              <a:gd name="connsiteX8" fmla="*/ 228348 w 3247743"/>
              <a:gd name="connsiteY8" fmla="*/ 5469570 h 6495486"/>
              <a:gd name="connsiteX9" fmla="*/ 2233356 w 3247743"/>
              <a:gd name="connsiteY9" fmla="*/ 3247744 h 6495486"/>
              <a:gd name="connsiteX10" fmla="*/ 228348 w 3247743"/>
              <a:gd name="connsiteY10" fmla="*/ 1025918 h 6495486"/>
              <a:gd name="connsiteX11" fmla="*/ 56343 w 3247743"/>
              <a:gd name="connsiteY11" fmla="*/ 1017232 h 6495486"/>
              <a:gd name="connsiteX12" fmla="*/ 103076 w 3247743"/>
              <a:gd name="connsiteY12" fmla="*/ 1012521 h 6495486"/>
              <a:gd name="connsiteX13" fmla="*/ 511456 w 3247743"/>
              <a:gd name="connsiteY13" fmla="*/ 511456 h 6495486"/>
              <a:gd name="connsiteX14" fmla="*/ 0 w 3247743"/>
              <a:gd name="connsiteY14" fmla="*/ 0 h 6495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47743" h="6495486">
                <a:moveTo>
                  <a:pt x="0" y="0"/>
                </a:moveTo>
                <a:cubicBezTo>
                  <a:pt x="1793675" y="0"/>
                  <a:pt x="3247743" y="1454069"/>
                  <a:pt x="3247743" y="3247744"/>
                </a:cubicBezTo>
                <a:cubicBezTo>
                  <a:pt x="3247743" y="4929314"/>
                  <a:pt x="1969754" y="6312402"/>
                  <a:pt x="332062" y="6478719"/>
                </a:cubicBezTo>
                <a:lnTo>
                  <a:pt x="21" y="6495486"/>
                </a:lnTo>
                <a:lnTo>
                  <a:pt x="103076" y="6485097"/>
                </a:lnTo>
                <a:cubicBezTo>
                  <a:pt x="336138" y="6437406"/>
                  <a:pt x="511456" y="6231193"/>
                  <a:pt x="511456" y="5984032"/>
                </a:cubicBezTo>
                <a:cubicBezTo>
                  <a:pt x="511456" y="5736872"/>
                  <a:pt x="336138" y="5530659"/>
                  <a:pt x="103076" y="5482967"/>
                </a:cubicBezTo>
                <a:lnTo>
                  <a:pt x="56337" y="5478255"/>
                </a:lnTo>
                <a:lnTo>
                  <a:pt x="228348" y="5469570"/>
                </a:lnTo>
                <a:cubicBezTo>
                  <a:pt x="1354534" y="5355200"/>
                  <a:pt x="2233356" y="4404104"/>
                  <a:pt x="2233356" y="3247744"/>
                </a:cubicBezTo>
                <a:cubicBezTo>
                  <a:pt x="2233356" y="2091383"/>
                  <a:pt x="1354534" y="1140288"/>
                  <a:pt x="228348" y="1025918"/>
                </a:cubicBezTo>
                <a:lnTo>
                  <a:pt x="56343" y="1017232"/>
                </a:lnTo>
                <a:lnTo>
                  <a:pt x="103076" y="1012521"/>
                </a:lnTo>
                <a:cubicBezTo>
                  <a:pt x="336138" y="964830"/>
                  <a:pt x="511456" y="758617"/>
                  <a:pt x="511456" y="511456"/>
                </a:cubicBezTo>
                <a:cubicBezTo>
                  <a:pt x="511456" y="228987"/>
                  <a:pt x="282469" y="0"/>
                  <a:pt x="0" y="0"/>
                </a:cubicBezTo>
                <a:close/>
              </a:path>
            </a:pathLst>
          </a:custGeom>
          <a:solidFill>
            <a:srgbClr val="DEAB81"/>
          </a:solidFill>
        </p:spPr>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kern="0" dirty="0">
              <a:sym typeface="Arial" panose="020B0604020202020204" pitchFamily="34" charset="0"/>
            </a:endParaRPr>
          </a:p>
        </p:txBody>
      </p:sp>
      <p:sp>
        <p:nvSpPr>
          <p:cNvPr id="33" name="椭圆 32"/>
          <p:cNvSpPr/>
          <p:nvPr>
            <p:custDataLst>
              <p:tags r:id="rId3"/>
            </p:custDataLst>
          </p:nvPr>
        </p:nvSpPr>
        <p:spPr>
          <a:xfrm>
            <a:off x="6032558" y="1551990"/>
            <a:ext cx="126390" cy="519351"/>
          </a:xfrm>
          <a:prstGeom prst="ellipse">
            <a:avLst/>
          </a:prstGeom>
          <a:solidFill>
            <a:srgbClr val="DEAB81"/>
          </a:solidFill>
        </p:spPr>
        <p:txBody>
          <a:bodyPr rot="0" spcFirstLastPara="0" vertOverflow="overflow" horzOverflow="overflow" vert="horz" wrap="square" lIns="91440" tIns="45720" rIns="91440" bIns="45720" numCol="1" spcCol="0" rtlCol="0" fromWordArt="0" anchor="ctr" anchorCtr="0" forceAA="0" compatLnSpc="1">
            <a:spAutoFit/>
          </a:bodyPr>
          <a:p>
            <a:pPr algn="ctr"/>
            <a:endParaRPr lang="zh-CN" altLang="en-US" kern="0" dirty="0">
              <a:sym typeface="Arial" panose="020B0604020202020204" pitchFamily="34" charset="0"/>
            </a:endParaRPr>
          </a:p>
        </p:txBody>
      </p:sp>
      <p:sp>
        <p:nvSpPr>
          <p:cNvPr id="34" name="椭圆 33"/>
          <p:cNvSpPr/>
          <p:nvPr>
            <p:custDataLst>
              <p:tags r:id="rId4"/>
            </p:custDataLst>
          </p:nvPr>
        </p:nvSpPr>
        <p:spPr>
          <a:xfrm>
            <a:off x="6032558" y="2556745"/>
            <a:ext cx="126390" cy="519351"/>
          </a:xfrm>
          <a:prstGeom prst="ellipse">
            <a:avLst/>
          </a:prstGeom>
          <a:solidFill>
            <a:srgbClr val="869ACD"/>
          </a:solidFill>
        </p:spPr>
        <p:txBody>
          <a:bodyPr rot="0" spcFirstLastPara="0" vertOverflow="overflow" horzOverflow="overflow" vert="horz" wrap="square" lIns="91440" tIns="45720" rIns="91440" bIns="45720" numCol="1" spcCol="0" rtlCol="0" fromWordArt="0" anchor="ctr" anchorCtr="0" forceAA="0" compatLnSpc="1">
            <a:spAutoFit/>
          </a:bodyPr>
          <a:p>
            <a:pPr algn="ctr"/>
            <a:endParaRPr lang="zh-CN" altLang="en-US" kern="0" dirty="0">
              <a:sym typeface="Arial" panose="020B0604020202020204" pitchFamily="34" charset="0"/>
            </a:endParaRPr>
          </a:p>
        </p:txBody>
      </p:sp>
      <p:sp>
        <p:nvSpPr>
          <p:cNvPr id="39" name="椭圆 38"/>
          <p:cNvSpPr/>
          <p:nvPr>
            <p:custDataLst>
              <p:tags r:id="rId5"/>
            </p:custDataLst>
          </p:nvPr>
        </p:nvSpPr>
        <p:spPr>
          <a:xfrm>
            <a:off x="5785684" y="1985536"/>
            <a:ext cx="657012" cy="657012"/>
          </a:xfrm>
          <a:prstGeom prst="ellipse">
            <a:avLst/>
          </a:prstGeom>
          <a:solidFill>
            <a:srgbClr val="D9D9D9"/>
          </a:solidFill>
        </p:spPr>
        <p:txBody>
          <a:bodyPr rot="0" spcFirstLastPara="0" vertOverflow="overflow" horzOverflow="overflow" vert="horz" wrap="square" lIns="0" tIns="0" rIns="0" bIns="0" numCol="1" spcCol="0" rtlCol="0" fromWordArt="0" anchor="ctr" anchorCtr="0" forceAA="0" compatLnSpc="1">
            <a:normAutofit/>
          </a:bodyPr>
          <a:p>
            <a:pPr algn="ctr"/>
            <a:r>
              <a:rPr lang="en-US" altLang="zh-CN" sz="2000" b="1" kern="0" dirty="0">
                <a:solidFill>
                  <a:srgbClr val="DEAB81"/>
                </a:solidFill>
                <a:sym typeface="Arial" panose="020B0604020202020204" pitchFamily="34" charset="0"/>
              </a:rPr>
              <a:t>01</a:t>
            </a:r>
            <a:endParaRPr lang="zh-CN" altLang="en-US" sz="2000" b="1" kern="0" dirty="0">
              <a:solidFill>
                <a:srgbClr val="DEAB81"/>
              </a:solidFill>
              <a:sym typeface="Arial" panose="020B0604020202020204" pitchFamily="34" charset="0"/>
            </a:endParaRPr>
          </a:p>
        </p:txBody>
      </p:sp>
      <p:sp>
        <p:nvSpPr>
          <p:cNvPr id="4" name="椭圆 3"/>
          <p:cNvSpPr/>
          <p:nvPr>
            <p:custDataLst>
              <p:tags r:id="rId6"/>
            </p:custDataLst>
          </p:nvPr>
        </p:nvSpPr>
        <p:spPr>
          <a:xfrm>
            <a:off x="6032558" y="3561589"/>
            <a:ext cx="126390" cy="519351"/>
          </a:xfrm>
          <a:prstGeom prst="ellipse">
            <a:avLst/>
          </a:prstGeom>
          <a:solidFill>
            <a:srgbClr val="D26078"/>
          </a:solidFill>
        </p:spPr>
        <p:txBody>
          <a:bodyPr rot="0" spcFirstLastPara="0" vertOverflow="overflow" horzOverflow="overflow" vert="horz" wrap="square" lIns="91440" tIns="45720" rIns="91440" bIns="45720" numCol="1" spcCol="0" rtlCol="0" fromWordArt="0" anchor="ctr" anchorCtr="0" forceAA="0" compatLnSpc="1">
            <a:spAutoFit/>
          </a:bodyPr>
          <a:p>
            <a:pPr algn="ctr"/>
            <a:endParaRPr lang="zh-CN" altLang="en-US" kern="0" dirty="0">
              <a:sym typeface="Arial" panose="020B0604020202020204" pitchFamily="34" charset="0"/>
            </a:endParaRPr>
          </a:p>
        </p:txBody>
      </p:sp>
      <p:sp>
        <p:nvSpPr>
          <p:cNvPr id="6" name="任意多边形 5"/>
          <p:cNvSpPr/>
          <p:nvPr>
            <p:custDataLst>
              <p:tags r:id="rId7"/>
            </p:custDataLst>
          </p:nvPr>
        </p:nvSpPr>
        <p:spPr>
          <a:xfrm>
            <a:off x="6095755" y="3724688"/>
            <a:ext cx="596280" cy="1192559"/>
          </a:xfrm>
          <a:custGeom>
            <a:avLst/>
            <a:gdLst>
              <a:gd name="connsiteX0" fmla="*/ 0 w 3247743"/>
              <a:gd name="connsiteY0" fmla="*/ 0 h 6495486"/>
              <a:gd name="connsiteX1" fmla="*/ 3247743 w 3247743"/>
              <a:gd name="connsiteY1" fmla="*/ 3247744 h 6495486"/>
              <a:gd name="connsiteX2" fmla="*/ 332062 w 3247743"/>
              <a:gd name="connsiteY2" fmla="*/ 6478719 h 6495486"/>
              <a:gd name="connsiteX3" fmla="*/ 21 w 3247743"/>
              <a:gd name="connsiteY3" fmla="*/ 6495486 h 6495486"/>
              <a:gd name="connsiteX4" fmla="*/ 103076 w 3247743"/>
              <a:gd name="connsiteY4" fmla="*/ 6485097 h 6495486"/>
              <a:gd name="connsiteX5" fmla="*/ 511456 w 3247743"/>
              <a:gd name="connsiteY5" fmla="*/ 5984032 h 6495486"/>
              <a:gd name="connsiteX6" fmla="*/ 103076 w 3247743"/>
              <a:gd name="connsiteY6" fmla="*/ 5482967 h 6495486"/>
              <a:gd name="connsiteX7" fmla="*/ 56337 w 3247743"/>
              <a:gd name="connsiteY7" fmla="*/ 5478255 h 6495486"/>
              <a:gd name="connsiteX8" fmla="*/ 228348 w 3247743"/>
              <a:gd name="connsiteY8" fmla="*/ 5469570 h 6495486"/>
              <a:gd name="connsiteX9" fmla="*/ 2233356 w 3247743"/>
              <a:gd name="connsiteY9" fmla="*/ 3247744 h 6495486"/>
              <a:gd name="connsiteX10" fmla="*/ 228348 w 3247743"/>
              <a:gd name="connsiteY10" fmla="*/ 1025918 h 6495486"/>
              <a:gd name="connsiteX11" fmla="*/ 56343 w 3247743"/>
              <a:gd name="connsiteY11" fmla="*/ 1017232 h 6495486"/>
              <a:gd name="connsiteX12" fmla="*/ 103076 w 3247743"/>
              <a:gd name="connsiteY12" fmla="*/ 1012521 h 6495486"/>
              <a:gd name="connsiteX13" fmla="*/ 511456 w 3247743"/>
              <a:gd name="connsiteY13" fmla="*/ 511456 h 6495486"/>
              <a:gd name="connsiteX14" fmla="*/ 0 w 3247743"/>
              <a:gd name="connsiteY14" fmla="*/ 0 h 6495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47743" h="6495486">
                <a:moveTo>
                  <a:pt x="0" y="0"/>
                </a:moveTo>
                <a:cubicBezTo>
                  <a:pt x="1793675" y="0"/>
                  <a:pt x="3247743" y="1454069"/>
                  <a:pt x="3247743" y="3247744"/>
                </a:cubicBezTo>
                <a:cubicBezTo>
                  <a:pt x="3247743" y="4929314"/>
                  <a:pt x="1969754" y="6312402"/>
                  <a:pt x="332062" y="6478719"/>
                </a:cubicBezTo>
                <a:lnTo>
                  <a:pt x="21" y="6495486"/>
                </a:lnTo>
                <a:lnTo>
                  <a:pt x="103076" y="6485097"/>
                </a:lnTo>
                <a:cubicBezTo>
                  <a:pt x="336138" y="6437406"/>
                  <a:pt x="511456" y="6231193"/>
                  <a:pt x="511456" y="5984032"/>
                </a:cubicBezTo>
                <a:cubicBezTo>
                  <a:pt x="511456" y="5736872"/>
                  <a:pt x="336138" y="5530659"/>
                  <a:pt x="103076" y="5482967"/>
                </a:cubicBezTo>
                <a:lnTo>
                  <a:pt x="56337" y="5478255"/>
                </a:lnTo>
                <a:lnTo>
                  <a:pt x="228348" y="5469570"/>
                </a:lnTo>
                <a:cubicBezTo>
                  <a:pt x="1354534" y="5355200"/>
                  <a:pt x="2233356" y="4404104"/>
                  <a:pt x="2233356" y="3247744"/>
                </a:cubicBezTo>
                <a:cubicBezTo>
                  <a:pt x="2233356" y="2091383"/>
                  <a:pt x="1354534" y="1140288"/>
                  <a:pt x="228348" y="1025918"/>
                </a:cubicBezTo>
                <a:lnTo>
                  <a:pt x="56343" y="1017232"/>
                </a:lnTo>
                <a:lnTo>
                  <a:pt x="103076" y="1012521"/>
                </a:lnTo>
                <a:cubicBezTo>
                  <a:pt x="336138" y="964830"/>
                  <a:pt x="511456" y="758617"/>
                  <a:pt x="511456" y="511456"/>
                </a:cubicBezTo>
                <a:cubicBezTo>
                  <a:pt x="511456" y="228987"/>
                  <a:pt x="282469" y="0"/>
                  <a:pt x="0" y="0"/>
                </a:cubicBezTo>
                <a:close/>
              </a:path>
            </a:pathLst>
          </a:custGeom>
          <a:solidFill>
            <a:srgbClr val="D26078"/>
          </a:solidFill>
        </p:spPr>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kern="0" dirty="0">
              <a:sym typeface="Arial" panose="020B0604020202020204" pitchFamily="34" charset="0"/>
            </a:endParaRPr>
          </a:p>
        </p:txBody>
      </p:sp>
      <p:sp>
        <p:nvSpPr>
          <p:cNvPr id="47" name="椭圆 46"/>
          <p:cNvSpPr/>
          <p:nvPr>
            <p:custDataLst>
              <p:tags r:id="rId8"/>
            </p:custDataLst>
          </p:nvPr>
        </p:nvSpPr>
        <p:spPr>
          <a:xfrm>
            <a:off x="6032558" y="4563670"/>
            <a:ext cx="126390" cy="519351"/>
          </a:xfrm>
          <a:prstGeom prst="ellipse">
            <a:avLst/>
          </a:prstGeom>
          <a:solidFill>
            <a:srgbClr val="EDC51B"/>
          </a:solidFill>
        </p:spPr>
        <p:txBody>
          <a:bodyPr rot="0" spcFirstLastPara="0" vertOverflow="overflow" horzOverflow="overflow" vert="horz" wrap="square" lIns="91440" tIns="45720" rIns="91440" bIns="45720" numCol="1" spcCol="0" rtlCol="0" fromWordArt="0" anchor="ctr" anchorCtr="0" forceAA="0" compatLnSpc="1">
            <a:spAutoFit/>
          </a:bodyPr>
          <a:p>
            <a:pPr algn="ctr"/>
            <a:endParaRPr lang="zh-CN" altLang="en-US" kern="0" dirty="0">
              <a:sym typeface="Arial" panose="020B0604020202020204" pitchFamily="34" charset="0"/>
            </a:endParaRPr>
          </a:p>
        </p:txBody>
      </p:sp>
      <p:sp>
        <p:nvSpPr>
          <p:cNvPr id="54" name="椭圆 53"/>
          <p:cNvSpPr/>
          <p:nvPr>
            <p:custDataLst>
              <p:tags r:id="rId9"/>
            </p:custDataLst>
          </p:nvPr>
        </p:nvSpPr>
        <p:spPr>
          <a:xfrm>
            <a:off x="6032558" y="5566591"/>
            <a:ext cx="126390" cy="519351"/>
          </a:xfrm>
          <a:prstGeom prst="ellipse">
            <a:avLst/>
          </a:prstGeom>
          <a:solidFill>
            <a:srgbClr val="DEAB81"/>
          </a:solidFill>
        </p:spPr>
        <p:txBody>
          <a:bodyPr rot="0" spcFirstLastPara="0" vertOverflow="overflow" horzOverflow="overflow" vert="horz" wrap="square" lIns="91440" tIns="45720" rIns="91440" bIns="45720" numCol="1" spcCol="0" rtlCol="0" fromWordArt="0" anchor="ctr" anchorCtr="0" forceAA="0" compatLnSpc="1">
            <a:spAutoFit/>
          </a:bodyPr>
          <a:p>
            <a:pPr algn="ctr"/>
            <a:endParaRPr lang="zh-CN" altLang="en-US" kern="0" dirty="0">
              <a:sym typeface="Arial" panose="020B0604020202020204" pitchFamily="34" charset="0"/>
            </a:endParaRPr>
          </a:p>
        </p:txBody>
      </p:sp>
      <p:sp>
        <p:nvSpPr>
          <p:cNvPr id="12" name="任意多边形 11"/>
          <p:cNvSpPr/>
          <p:nvPr>
            <p:custDataLst>
              <p:tags r:id="rId10"/>
            </p:custDataLst>
          </p:nvPr>
        </p:nvSpPr>
        <p:spPr>
          <a:xfrm flipH="1">
            <a:off x="5499966" y="2722605"/>
            <a:ext cx="596280" cy="1192559"/>
          </a:xfrm>
          <a:custGeom>
            <a:avLst/>
            <a:gdLst>
              <a:gd name="connsiteX0" fmla="*/ 0 w 3247743"/>
              <a:gd name="connsiteY0" fmla="*/ 0 h 6495486"/>
              <a:gd name="connsiteX1" fmla="*/ 3247743 w 3247743"/>
              <a:gd name="connsiteY1" fmla="*/ 3247744 h 6495486"/>
              <a:gd name="connsiteX2" fmla="*/ 332062 w 3247743"/>
              <a:gd name="connsiteY2" fmla="*/ 6478719 h 6495486"/>
              <a:gd name="connsiteX3" fmla="*/ 21 w 3247743"/>
              <a:gd name="connsiteY3" fmla="*/ 6495486 h 6495486"/>
              <a:gd name="connsiteX4" fmla="*/ 103076 w 3247743"/>
              <a:gd name="connsiteY4" fmla="*/ 6485097 h 6495486"/>
              <a:gd name="connsiteX5" fmla="*/ 511456 w 3247743"/>
              <a:gd name="connsiteY5" fmla="*/ 5984032 h 6495486"/>
              <a:gd name="connsiteX6" fmla="*/ 103076 w 3247743"/>
              <a:gd name="connsiteY6" fmla="*/ 5482967 h 6495486"/>
              <a:gd name="connsiteX7" fmla="*/ 56337 w 3247743"/>
              <a:gd name="connsiteY7" fmla="*/ 5478255 h 6495486"/>
              <a:gd name="connsiteX8" fmla="*/ 228348 w 3247743"/>
              <a:gd name="connsiteY8" fmla="*/ 5469570 h 6495486"/>
              <a:gd name="connsiteX9" fmla="*/ 2233356 w 3247743"/>
              <a:gd name="connsiteY9" fmla="*/ 3247744 h 6495486"/>
              <a:gd name="connsiteX10" fmla="*/ 228348 w 3247743"/>
              <a:gd name="connsiteY10" fmla="*/ 1025918 h 6495486"/>
              <a:gd name="connsiteX11" fmla="*/ 56343 w 3247743"/>
              <a:gd name="connsiteY11" fmla="*/ 1017232 h 6495486"/>
              <a:gd name="connsiteX12" fmla="*/ 103076 w 3247743"/>
              <a:gd name="connsiteY12" fmla="*/ 1012521 h 6495486"/>
              <a:gd name="connsiteX13" fmla="*/ 511456 w 3247743"/>
              <a:gd name="connsiteY13" fmla="*/ 511456 h 6495486"/>
              <a:gd name="connsiteX14" fmla="*/ 0 w 3247743"/>
              <a:gd name="connsiteY14" fmla="*/ 0 h 6495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47743" h="6495486">
                <a:moveTo>
                  <a:pt x="0" y="0"/>
                </a:moveTo>
                <a:cubicBezTo>
                  <a:pt x="1793675" y="0"/>
                  <a:pt x="3247743" y="1454069"/>
                  <a:pt x="3247743" y="3247744"/>
                </a:cubicBezTo>
                <a:cubicBezTo>
                  <a:pt x="3247743" y="4929314"/>
                  <a:pt x="1969754" y="6312402"/>
                  <a:pt x="332062" y="6478719"/>
                </a:cubicBezTo>
                <a:lnTo>
                  <a:pt x="21" y="6495486"/>
                </a:lnTo>
                <a:lnTo>
                  <a:pt x="103076" y="6485097"/>
                </a:lnTo>
                <a:cubicBezTo>
                  <a:pt x="336138" y="6437406"/>
                  <a:pt x="511456" y="6231193"/>
                  <a:pt x="511456" y="5984032"/>
                </a:cubicBezTo>
                <a:cubicBezTo>
                  <a:pt x="511456" y="5736872"/>
                  <a:pt x="336138" y="5530659"/>
                  <a:pt x="103076" y="5482967"/>
                </a:cubicBezTo>
                <a:lnTo>
                  <a:pt x="56337" y="5478255"/>
                </a:lnTo>
                <a:lnTo>
                  <a:pt x="228348" y="5469570"/>
                </a:lnTo>
                <a:cubicBezTo>
                  <a:pt x="1354534" y="5355200"/>
                  <a:pt x="2233356" y="4404104"/>
                  <a:pt x="2233356" y="3247744"/>
                </a:cubicBezTo>
                <a:cubicBezTo>
                  <a:pt x="2233356" y="2091383"/>
                  <a:pt x="1354534" y="1140288"/>
                  <a:pt x="228348" y="1025918"/>
                </a:cubicBezTo>
                <a:lnTo>
                  <a:pt x="56343" y="1017232"/>
                </a:lnTo>
                <a:lnTo>
                  <a:pt x="103076" y="1012521"/>
                </a:lnTo>
                <a:cubicBezTo>
                  <a:pt x="336138" y="964830"/>
                  <a:pt x="511456" y="758617"/>
                  <a:pt x="511456" y="511456"/>
                </a:cubicBezTo>
                <a:cubicBezTo>
                  <a:pt x="511456" y="228987"/>
                  <a:pt x="282469" y="0"/>
                  <a:pt x="0" y="0"/>
                </a:cubicBezTo>
                <a:close/>
              </a:path>
            </a:pathLst>
          </a:custGeom>
          <a:solidFill>
            <a:srgbClr val="869ACD"/>
          </a:solidFill>
        </p:spPr>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kern="0" dirty="0">
              <a:sym typeface="Arial" panose="020B0604020202020204" pitchFamily="34" charset="0"/>
            </a:endParaRPr>
          </a:p>
        </p:txBody>
      </p:sp>
      <p:sp>
        <p:nvSpPr>
          <p:cNvPr id="66" name="椭圆 65"/>
          <p:cNvSpPr/>
          <p:nvPr>
            <p:custDataLst>
              <p:tags r:id="rId11"/>
            </p:custDataLst>
          </p:nvPr>
        </p:nvSpPr>
        <p:spPr>
          <a:xfrm flipH="1">
            <a:off x="5749305" y="2990379"/>
            <a:ext cx="657012" cy="657012"/>
          </a:xfrm>
          <a:prstGeom prst="ellipse">
            <a:avLst/>
          </a:prstGeom>
          <a:solidFill>
            <a:srgbClr val="D9D9D9"/>
          </a:solidFill>
        </p:spPr>
        <p:txBody>
          <a:bodyPr rot="0" spcFirstLastPara="0" vertOverflow="overflow" horzOverflow="overflow" vert="horz" wrap="square" lIns="0" tIns="0" rIns="0" bIns="0" numCol="1" spcCol="0" rtlCol="0" fromWordArt="0" anchor="ctr" anchorCtr="0" forceAA="0" compatLnSpc="1">
            <a:normAutofit/>
          </a:bodyPr>
          <a:p>
            <a:pPr algn="ctr"/>
            <a:r>
              <a:rPr lang="en-US" altLang="zh-CN" sz="2000" b="1" kern="0" dirty="0">
                <a:solidFill>
                  <a:srgbClr val="869ACD"/>
                </a:solidFill>
                <a:sym typeface="Arial" panose="020B0604020202020204" pitchFamily="34" charset="0"/>
              </a:rPr>
              <a:t>02</a:t>
            </a:r>
            <a:endParaRPr lang="zh-CN" altLang="en-US" sz="2000" b="1" kern="0" dirty="0">
              <a:solidFill>
                <a:srgbClr val="869ACD"/>
              </a:solidFill>
              <a:sym typeface="Arial" panose="020B0604020202020204" pitchFamily="34" charset="0"/>
            </a:endParaRPr>
          </a:p>
        </p:txBody>
      </p:sp>
      <p:sp>
        <p:nvSpPr>
          <p:cNvPr id="67" name="椭圆 66"/>
          <p:cNvSpPr/>
          <p:nvPr>
            <p:custDataLst>
              <p:tags r:id="rId12"/>
            </p:custDataLst>
          </p:nvPr>
        </p:nvSpPr>
        <p:spPr>
          <a:xfrm>
            <a:off x="5785684" y="3992461"/>
            <a:ext cx="657012" cy="657012"/>
          </a:xfrm>
          <a:prstGeom prst="ellipse">
            <a:avLst/>
          </a:prstGeom>
          <a:solidFill>
            <a:srgbClr val="D9D9D9"/>
          </a:solidFill>
        </p:spPr>
        <p:txBody>
          <a:bodyPr rot="0" spcFirstLastPara="0" vertOverflow="overflow" horzOverflow="overflow" vert="horz" wrap="square" lIns="0" tIns="0" rIns="0" bIns="0" numCol="1" spcCol="0" rtlCol="0" fromWordArt="0" anchor="ctr" anchorCtr="0" forceAA="0" compatLnSpc="1">
            <a:normAutofit/>
          </a:bodyPr>
          <a:p>
            <a:pPr algn="ctr"/>
            <a:r>
              <a:rPr lang="en-US" altLang="zh-CN" sz="2000" b="1" kern="0" dirty="0">
                <a:solidFill>
                  <a:srgbClr val="D26078"/>
                </a:solidFill>
                <a:sym typeface="Arial" panose="020B0604020202020204" pitchFamily="34" charset="0"/>
              </a:rPr>
              <a:t>03</a:t>
            </a:r>
            <a:endParaRPr lang="zh-CN" altLang="en-US" sz="2000" b="1" kern="0" dirty="0">
              <a:solidFill>
                <a:srgbClr val="D26078"/>
              </a:solidFill>
              <a:sym typeface="Arial" panose="020B0604020202020204" pitchFamily="34" charset="0"/>
            </a:endParaRPr>
          </a:p>
        </p:txBody>
      </p:sp>
      <p:sp>
        <p:nvSpPr>
          <p:cNvPr id="49" name="任意多边形 48"/>
          <p:cNvSpPr/>
          <p:nvPr>
            <p:custDataLst>
              <p:tags r:id="rId13"/>
            </p:custDataLst>
          </p:nvPr>
        </p:nvSpPr>
        <p:spPr>
          <a:xfrm flipH="1">
            <a:off x="5499966" y="4728904"/>
            <a:ext cx="596280" cy="1192559"/>
          </a:xfrm>
          <a:custGeom>
            <a:avLst/>
            <a:gdLst>
              <a:gd name="connsiteX0" fmla="*/ 0 w 3247743"/>
              <a:gd name="connsiteY0" fmla="*/ 0 h 6495486"/>
              <a:gd name="connsiteX1" fmla="*/ 3247743 w 3247743"/>
              <a:gd name="connsiteY1" fmla="*/ 3247744 h 6495486"/>
              <a:gd name="connsiteX2" fmla="*/ 332062 w 3247743"/>
              <a:gd name="connsiteY2" fmla="*/ 6478719 h 6495486"/>
              <a:gd name="connsiteX3" fmla="*/ 21 w 3247743"/>
              <a:gd name="connsiteY3" fmla="*/ 6495486 h 6495486"/>
              <a:gd name="connsiteX4" fmla="*/ 103076 w 3247743"/>
              <a:gd name="connsiteY4" fmla="*/ 6485097 h 6495486"/>
              <a:gd name="connsiteX5" fmla="*/ 511456 w 3247743"/>
              <a:gd name="connsiteY5" fmla="*/ 5984032 h 6495486"/>
              <a:gd name="connsiteX6" fmla="*/ 103076 w 3247743"/>
              <a:gd name="connsiteY6" fmla="*/ 5482967 h 6495486"/>
              <a:gd name="connsiteX7" fmla="*/ 56337 w 3247743"/>
              <a:gd name="connsiteY7" fmla="*/ 5478255 h 6495486"/>
              <a:gd name="connsiteX8" fmla="*/ 228348 w 3247743"/>
              <a:gd name="connsiteY8" fmla="*/ 5469570 h 6495486"/>
              <a:gd name="connsiteX9" fmla="*/ 2233356 w 3247743"/>
              <a:gd name="connsiteY9" fmla="*/ 3247744 h 6495486"/>
              <a:gd name="connsiteX10" fmla="*/ 228348 w 3247743"/>
              <a:gd name="connsiteY10" fmla="*/ 1025918 h 6495486"/>
              <a:gd name="connsiteX11" fmla="*/ 56343 w 3247743"/>
              <a:gd name="connsiteY11" fmla="*/ 1017232 h 6495486"/>
              <a:gd name="connsiteX12" fmla="*/ 103076 w 3247743"/>
              <a:gd name="connsiteY12" fmla="*/ 1012521 h 6495486"/>
              <a:gd name="connsiteX13" fmla="*/ 511456 w 3247743"/>
              <a:gd name="connsiteY13" fmla="*/ 511456 h 6495486"/>
              <a:gd name="connsiteX14" fmla="*/ 0 w 3247743"/>
              <a:gd name="connsiteY14" fmla="*/ 0 h 6495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47743" h="6495486">
                <a:moveTo>
                  <a:pt x="0" y="0"/>
                </a:moveTo>
                <a:cubicBezTo>
                  <a:pt x="1793675" y="0"/>
                  <a:pt x="3247743" y="1454069"/>
                  <a:pt x="3247743" y="3247744"/>
                </a:cubicBezTo>
                <a:cubicBezTo>
                  <a:pt x="3247743" y="4929314"/>
                  <a:pt x="1969754" y="6312402"/>
                  <a:pt x="332062" y="6478719"/>
                </a:cubicBezTo>
                <a:lnTo>
                  <a:pt x="21" y="6495486"/>
                </a:lnTo>
                <a:lnTo>
                  <a:pt x="103076" y="6485097"/>
                </a:lnTo>
                <a:cubicBezTo>
                  <a:pt x="336138" y="6437406"/>
                  <a:pt x="511456" y="6231193"/>
                  <a:pt x="511456" y="5984032"/>
                </a:cubicBezTo>
                <a:cubicBezTo>
                  <a:pt x="511456" y="5736872"/>
                  <a:pt x="336138" y="5530659"/>
                  <a:pt x="103076" y="5482967"/>
                </a:cubicBezTo>
                <a:lnTo>
                  <a:pt x="56337" y="5478255"/>
                </a:lnTo>
                <a:lnTo>
                  <a:pt x="228348" y="5469570"/>
                </a:lnTo>
                <a:cubicBezTo>
                  <a:pt x="1354534" y="5355200"/>
                  <a:pt x="2233356" y="4404104"/>
                  <a:pt x="2233356" y="3247744"/>
                </a:cubicBezTo>
                <a:cubicBezTo>
                  <a:pt x="2233356" y="2091383"/>
                  <a:pt x="1354534" y="1140288"/>
                  <a:pt x="228348" y="1025918"/>
                </a:cubicBezTo>
                <a:lnTo>
                  <a:pt x="56343" y="1017232"/>
                </a:lnTo>
                <a:lnTo>
                  <a:pt x="103076" y="1012521"/>
                </a:lnTo>
                <a:cubicBezTo>
                  <a:pt x="336138" y="964830"/>
                  <a:pt x="511456" y="758617"/>
                  <a:pt x="511456" y="511456"/>
                </a:cubicBezTo>
                <a:cubicBezTo>
                  <a:pt x="511456" y="228987"/>
                  <a:pt x="282469" y="0"/>
                  <a:pt x="0" y="0"/>
                </a:cubicBezTo>
                <a:close/>
              </a:path>
            </a:pathLst>
          </a:custGeom>
          <a:solidFill>
            <a:srgbClr val="EDC51B"/>
          </a:solidFill>
        </p:spPr>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kern="0" dirty="0">
              <a:sym typeface="Arial" panose="020B0604020202020204" pitchFamily="34" charset="0"/>
            </a:endParaRPr>
          </a:p>
        </p:txBody>
      </p:sp>
      <p:sp>
        <p:nvSpPr>
          <p:cNvPr id="68" name="椭圆 67"/>
          <p:cNvSpPr/>
          <p:nvPr>
            <p:custDataLst>
              <p:tags r:id="rId14"/>
            </p:custDataLst>
          </p:nvPr>
        </p:nvSpPr>
        <p:spPr>
          <a:xfrm flipH="1">
            <a:off x="5749305" y="4996677"/>
            <a:ext cx="657012" cy="657012"/>
          </a:xfrm>
          <a:prstGeom prst="ellipse">
            <a:avLst/>
          </a:prstGeom>
          <a:solidFill>
            <a:srgbClr val="D9D9D9"/>
          </a:solidFill>
        </p:spPr>
        <p:txBody>
          <a:bodyPr rot="0" spcFirstLastPara="0" vertOverflow="overflow" horzOverflow="overflow" vert="horz" wrap="square" lIns="0" tIns="0" rIns="0" bIns="0" numCol="1" spcCol="0" rtlCol="0" fromWordArt="0" anchor="ctr" anchorCtr="0" forceAA="0" compatLnSpc="1">
            <a:normAutofit/>
          </a:bodyPr>
          <a:p>
            <a:pPr algn="ctr"/>
            <a:r>
              <a:rPr lang="en-US" altLang="zh-CN" sz="2000" b="1" kern="0" dirty="0">
                <a:solidFill>
                  <a:srgbClr val="EDC51B"/>
                </a:solidFill>
                <a:sym typeface="Arial" panose="020B0604020202020204" pitchFamily="34" charset="0"/>
              </a:rPr>
              <a:t>04</a:t>
            </a:r>
            <a:endParaRPr lang="zh-CN" altLang="en-US" sz="2000" b="1" kern="0" dirty="0">
              <a:solidFill>
                <a:srgbClr val="EDC51B"/>
              </a:solidFill>
              <a:sym typeface="Arial" panose="020B0604020202020204" pitchFamily="34" charset="0"/>
            </a:endParaRPr>
          </a:p>
        </p:txBody>
      </p:sp>
      <p:sp>
        <p:nvSpPr>
          <p:cNvPr id="75" name="矩形 74"/>
          <p:cNvSpPr/>
          <p:nvPr>
            <p:custDataLst>
              <p:tags r:id="rId15"/>
            </p:custDataLst>
          </p:nvPr>
        </p:nvSpPr>
        <p:spPr>
          <a:xfrm>
            <a:off x="2082800" y="1935476"/>
            <a:ext cx="3702884" cy="757130"/>
          </a:xfrm>
          <a:prstGeom prst="rect">
            <a:avLst/>
          </a:prstGeom>
        </p:spPr>
        <p:txBody>
          <a:bodyPr wrap="square" anchor="ctr" anchorCtr="0">
            <a:normAutofit/>
          </a:bodyPr>
          <a:p>
            <a:pPr algn="just">
              <a:lnSpc>
                <a:spcPct val="120000"/>
              </a:lnSpc>
            </a:pPr>
            <a:r>
              <a:rPr lang="zh-CN" altLang="en-US" sz="1600" dirty="0">
                <a:sym typeface="Arial" panose="020B0604020202020204" pitchFamily="34" charset="0"/>
              </a:rPr>
              <a:t>1. 整个活动必须遵守社会和学校的有关法律法规，不得违反相关规定。</a:t>
            </a:r>
            <a:endParaRPr lang="zh-CN" altLang="en-US" sz="1600" dirty="0">
              <a:sym typeface="Arial" panose="020B0604020202020204" pitchFamily="34" charset="0"/>
            </a:endParaRPr>
          </a:p>
        </p:txBody>
      </p:sp>
      <p:sp>
        <p:nvSpPr>
          <p:cNvPr id="77" name="矩形 76"/>
          <p:cNvSpPr/>
          <p:nvPr>
            <p:custDataLst>
              <p:tags r:id="rId16"/>
            </p:custDataLst>
          </p:nvPr>
        </p:nvSpPr>
        <p:spPr>
          <a:xfrm>
            <a:off x="2082800" y="3949132"/>
            <a:ext cx="3702884" cy="757130"/>
          </a:xfrm>
          <a:prstGeom prst="rect">
            <a:avLst/>
          </a:prstGeom>
        </p:spPr>
        <p:txBody>
          <a:bodyPr wrap="square" anchor="ctr" anchorCtr="0">
            <a:normAutofit/>
          </a:bodyPr>
          <a:p>
            <a:pPr algn="just">
              <a:lnSpc>
                <a:spcPct val="120000"/>
              </a:lnSpc>
            </a:pPr>
            <a:r>
              <a:rPr lang="zh-CN" altLang="en-US" dirty="0">
                <a:sym typeface="Arial" panose="020B0604020202020204" pitchFamily="34" charset="0"/>
              </a:rPr>
              <a:t>3. 活动过程中要有环保意识，不得踩踏公共绿地，不得攀缘树木。</a:t>
            </a:r>
            <a:endParaRPr lang="zh-CN" altLang="en-US" dirty="0">
              <a:sym typeface="Arial" panose="020B0604020202020204" pitchFamily="34" charset="0"/>
            </a:endParaRPr>
          </a:p>
        </p:txBody>
      </p:sp>
      <p:sp>
        <p:nvSpPr>
          <p:cNvPr id="79" name="矩形 78"/>
          <p:cNvSpPr/>
          <p:nvPr>
            <p:custDataLst>
              <p:tags r:id="rId17"/>
            </p:custDataLst>
          </p:nvPr>
        </p:nvSpPr>
        <p:spPr>
          <a:xfrm>
            <a:off x="6406317" y="2839291"/>
            <a:ext cx="3704400" cy="959187"/>
          </a:xfrm>
          <a:prstGeom prst="rect">
            <a:avLst/>
          </a:prstGeom>
        </p:spPr>
        <p:txBody>
          <a:bodyPr wrap="square" anchor="ctr" anchorCtr="0">
            <a:normAutofit/>
          </a:bodyPr>
          <a:p>
            <a:pPr algn="just">
              <a:lnSpc>
                <a:spcPct val="120000"/>
              </a:lnSpc>
            </a:pPr>
            <a:r>
              <a:rPr lang="zh-CN" altLang="en-US" dirty="0">
                <a:sym typeface="Arial" panose="020B0604020202020204" pitchFamily="34" charset="0"/>
              </a:rPr>
              <a:t>2. 活动过程中，若有需要拍摄他人的，必须征得被拍摄者本人同意。</a:t>
            </a:r>
            <a:endParaRPr lang="zh-CN" altLang="en-US" dirty="0">
              <a:sym typeface="Arial" panose="020B0604020202020204" pitchFamily="34" charset="0"/>
            </a:endParaRPr>
          </a:p>
        </p:txBody>
      </p:sp>
      <p:sp>
        <p:nvSpPr>
          <p:cNvPr id="80" name="矩形 79"/>
          <p:cNvSpPr/>
          <p:nvPr>
            <p:custDataLst>
              <p:tags r:id="rId18"/>
            </p:custDataLst>
          </p:nvPr>
        </p:nvSpPr>
        <p:spPr>
          <a:xfrm>
            <a:off x="6406317" y="4845590"/>
            <a:ext cx="3704400" cy="959187"/>
          </a:xfrm>
          <a:prstGeom prst="rect">
            <a:avLst/>
          </a:prstGeom>
        </p:spPr>
        <p:txBody>
          <a:bodyPr wrap="square" anchor="ctr" anchorCtr="0">
            <a:normAutofit/>
          </a:bodyPr>
          <a:p>
            <a:pPr algn="just">
              <a:lnSpc>
                <a:spcPct val="120000"/>
              </a:lnSpc>
            </a:pPr>
            <a:r>
              <a:rPr lang="zh-CN" altLang="en-US" dirty="0">
                <a:sym typeface="Arial" panose="020B0604020202020204" pitchFamily="34" charset="0"/>
              </a:rPr>
              <a:t>4. 活动过程中可以调动更多的群众参与，但一定要征得大家同意。</a:t>
            </a:r>
            <a:endParaRPr lang="zh-CN" altLang="en-US" dirty="0">
              <a:sym typeface="Arial" panose="020B0604020202020204" pitchFamily="34" charset="0"/>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36" name="矩形: 圆角 35"/>
          <p:cNvSpPr/>
          <p:nvPr/>
        </p:nvSpPr>
        <p:spPr>
          <a:xfrm>
            <a:off x="4048765" y="2933699"/>
            <a:ext cx="790575" cy="790575"/>
          </a:xfrm>
          <a:prstGeom prst="roundRect">
            <a:avLst/>
          </a:prstGeom>
          <a:noFill/>
          <a:ln w="19050">
            <a:solidFill>
              <a:srgbClr val="B45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7" name="文本框 36"/>
          <p:cNvSpPr txBox="1"/>
          <p:nvPr/>
        </p:nvSpPr>
        <p:spPr>
          <a:xfrm>
            <a:off x="4158302" y="3038475"/>
            <a:ext cx="571500" cy="583565"/>
          </a:xfrm>
          <a:prstGeom prst="rect">
            <a:avLst/>
          </a:prstGeom>
          <a:noFill/>
        </p:spPr>
        <p:txBody>
          <a:bodyPr wrap="square" rtlCol="0">
            <a:spAutoFit/>
          </a:bodyPr>
          <a:lstStyle/>
          <a:p>
            <a:pPr algn="dist"/>
            <a:r>
              <a:rPr lang="en-US" altLang="zh-CN" sz="3200" dirty="0">
                <a:solidFill>
                  <a:schemeClr val="tx1">
                    <a:lumMod val="65000"/>
                    <a:lumOff val="35000"/>
                  </a:schemeClr>
                </a:solidFill>
                <a:latin typeface="Agency FB" panose="020B0503020202020204" pitchFamily="34" charset="0"/>
                <a:ea typeface="AjiwaiPro" panose="02000600000000000000" pitchFamily="2" charset="-128"/>
              </a:rPr>
              <a:t>2</a:t>
            </a:r>
            <a:endParaRPr lang="zh-CN" altLang="en-US" sz="3200" dirty="0">
              <a:solidFill>
                <a:schemeClr val="tx1">
                  <a:lumMod val="65000"/>
                  <a:lumOff val="35000"/>
                </a:schemeClr>
              </a:solidFill>
              <a:latin typeface="Agency FB" panose="020B0503020202020204" pitchFamily="34" charset="0"/>
              <a:ea typeface="AjiwaiPro" panose="02000600000000000000" pitchFamily="2" charset="-128"/>
            </a:endParaRPr>
          </a:p>
        </p:txBody>
      </p:sp>
      <p:sp>
        <p:nvSpPr>
          <p:cNvPr id="38" name="文本框 37"/>
          <p:cNvSpPr txBox="1"/>
          <p:nvPr/>
        </p:nvSpPr>
        <p:spPr>
          <a:xfrm>
            <a:off x="5133975" y="3067685"/>
            <a:ext cx="4878705" cy="521970"/>
          </a:xfrm>
          <a:prstGeom prst="rect">
            <a:avLst/>
          </a:prstGeom>
          <a:noFill/>
        </p:spPr>
        <p:txBody>
          <a:bodyPr wrap="square" rtlCol="0">
            <a:spAutoFit/>
          </a:bodyPr>
          <a:lstStyle/>
          <a:p>
            <a:pPr algn="dist"/>
            <a:r>
              <a:rPr lang="zh-CN" altLang="en-US" sz="2800" dirty="0">
                <a:solidFill>
                  <a:schemeClr val="tx1">
                    <a:lumMod val="65000"/>
                    <a:lumOff val="35000"/>
                  </a:schemeClr>
                </a:solidFill>
                <a:latin typeface="黑体" panose="02010609060101010101" charset="-122"/>
                <a:ea typeface="黑体" panose="02010609060101010101" charset="-122"/>
              </a:rPr>
              <a:t>审美的精神升华和思想分析</a:t>
            </a:r>
            <a:endParaRPr lang="zh-CN" altLang="en-US" sz="2800" dirty="0">
              <a:solidFill>
                <a:schemeClr val="tx1">
                  <a:lumMod val="65000"/>
                  <a:lumOff val="35000"/>
                </a:schemeClr>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anim calcmode="lin" valueType="num">
                                      <p:cBhvr>
                                        <p:cTn id="8" dur="1000" fill="hold"/>
                                        <p:tgtEl>
                                          <p:spTgt spid="36"/>
                                        </p:tgtEl>
                                        <p:attrNameLst>
                                          <p:attrName>ppt_x</p:attrName>
                                        </p:attrNameLst>
                                      </p:cBhvr>
                                      <p:tavLst>
                                        <p:tav tm="0">
                                          <p:val>
                                            <p:strVal val="#ppt_x"/>
                                          </p:val>
                                        </p:tav>
                                        <p:tav tm="100000">
                                          <p:val>
                                            <p:strVal val="#ppt_x"/>
                                          </p:val>
                                        </p:tav>
                                      </p:tavLst>
                                    </p:anim>
                                    <p:anim calcmode="lin" valueType="num">
                                      <p:cBhvr>
                                        <p:cTn id="9" dur="1000" fill="hold"/>
                                        <p:tgtEl>
                                          <p:spTgt spid="3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fade">
                                      <p:cBhvr>
                                        <p:cTn id="12" dur="1000"/>
                                        <p:tgtEl>
                                          <p:spTgt spid="37"/>
                                        </p:tgtEl>
                                      </p:cBhvr>
                                    </p:animEffect>
                                    <p:anim calcmode="lin" valueType="num">
                                      <p:cBhvr>
                                        <p:cTn id="13" dur="1000" fill="hold"/>
                                        <p:tgtEl>
                                          <p:spTgt spid="37"/>
                                        </p:tgtEl>
                                        <p:attrNameLst>
                                          <p:attrName>ppt_x</p:attrName>
                                        </p:attrNameLst>
                                      </p:cBhvr>
                                      <p:tavLst>
                                        <p:tav tm="0">
                                          <p:val>
                                            <p:strVal val="#ppt_x"/>
                                          </p:val>
                                        </p:tav>
                                        <p:tav tm="100000">
                                          <p:val>
                                            <p:strVal val="#ppt_x"/>
                                          </p:val>
                                        </p:tav>
                                      </p:tavLst>
                                    </p:anim>
                                    <p:anim calcmode="lin" valueType="num">
                                      <p:cBhvr>
                                        <p:cTn id="14" dur="1000" fill="hold"/>
                                        <p:tgtEl>
                                          <p:spTgt spid="3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8"/>
                                        </p:tgtEl>
                                        <p:attrNameLst>
                                          <p:attrName>style.visibility</p:attrName>
                                        </p:attrNameLst>
                                      </p:cBhvr>
                                      <p:to>
                                        <p:strVal val="visible"/>
                                      </p:to>
                                    </p:set>
                                    <p:animEffect transition="in" filter="fade">
                                      <p:cBhvr>
                                        <p:cTn id="17" dur="1000"/>
                                        <p:tgtEl>
                                          <p:spTgt spid="38"/>
                                        </p:tgtEl>
                                      </p:cBhvr>
                                    </p:animEffect>
                                    <p:anim calcmode="lin" valueType="num">
                                      <p:cBhvr>
                                        <p:cTn id="18" dur="1000" fill="hold"/>
                                        <p:tgtEl>
                                          <p:spTgt spid="38"/>
                                        </p:tgtEl>
                                        <p:attrNameLst>
                                          <p:attrName>ppt_x</p:attrName>
                                        </p:attrNameLst>
                                      </p:cBhvr>
                                      <p:tavLst>
                                        <p:tav tm="0">
                                          <p:val>
                                            <p:strVal val="#ppt_x"/>
                                          </p:val>
                                        </p:tav>
                                        <p:tav tm="100000">
                                          <p:val>
                                            <p:strVal val="#ppt_x"/>
                                          </p:val>
                                        </p:tav>
                                      </p:tavLst>
                                    </p:anim>
                                    <p:anim calcmode="lin" valueType="num">
                                      <p:cBhvr>
                                        <p:cTn id="19"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p:bldP spid="3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案例体验</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18" name="jonquil_113866"/>
          <p:cNvSpPr>
            <a:spLocks noChangeAspect="1"/>
          </p:cNvSpPr>
          <p:nvPr/>
        </p:nvSpPr>
        <p:spPr bwMode="auto">
          <a:xfrm>
            <a:off x="6463124" y="4465903"/>
            <a:ext cx="531504" cy="609685"/>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 name="connsiteX94" fmla="*/ 373273 h 605239"/>
              <a:gd name="connsiteY94" fmla="*/ 373273 h 605239"/>
              <a:gd name="connsiteX95" fmla="*/ 373273 h 605239"/>
              <a:gd name="connsiteY95" fmla="*/ 373273 h 605239"/>
              <a:gd name="connsiteX96" fmla="*/ 373273 h 605239"/>
              <a:gd name="connsiteY96" fmla="*/ 373273 h 605239"/>
              <a:gd name="connsiteX97" fmla="*/ 373273 h 605239"/>
              <a:gd name="connsiteY97" fmla="*/ 373273 h 605239"/>
              <a:gd name="connsiteX98" fmla="*/ 373273 h 605239"/>
              <a:gd name="connsiteY98" fmla="*/ 373273 h 605239"/>
              <a:gd name="connsiteX99" fmla="*/ 373273 h 605239"/>
              <a:gd name="connsiteY99" fmla="*/ 373273 h 605239"/>
              <a:gd name="connsiteX100" fmla="*/ 373273 h 605239"/>
              <a:gd name="connsiteY100" fmla="*/ 373273 h 605239"/>
              <a:gd name="connsiteX101" fmla="*/ 373273 h 605239"/>
              <a:gd name="connsiteY101" fmla="*/ 373273 h 605239"/>
              <a:gd name="connsiteX102" fmla="*/ 373273 h 605239"/>
              <a:gd name="connsiteY102" fmla="*/ 373273 h 605239"/>
              <a:gd name="connsiteX103" fmla="*/ 373273 h 605239"/>
              <a:gd name="connsiteY103" fmla="*/ 373273 h 605239"/>
              <a:gd name="connsiteX104" fmla="*/ 373273 h 605239"/>
              <a:gd name="connsiteY104" fmla="*/ 373273 h 605239"/>
              <a:gd name="connsiteX105" fmla="*/ 373273 h 605239"/>
              <a:gd name="connsiteY105" fmla="*/ 373273 h 605239"/>
              <a:gd name="connsiteX106" fmla="*/ 373273 h 605239"/>
              <a:gd name="connsiteY106" fmla="*/ 373273 h 605239"/>
              <a:gd name="connsiteX107" fmla="*/ 373273 h 605239"/>
              <a:gd name="connsiteY107" fmla="*/ 373273 h 605239"/>
              <a:gd name="connsiteX108" fmla="*/ 373273 h 605239"/>
              <a:gd name="connsiteY108" fmla="*/ 373273 h 605239"/>
              <a:gd name="connsiteX109" fmla="*/ 373273 h 605239"/>
              <a:gd name="connsiteY109" fmla="*/ 373273 h 605239"/>
              <a:gd name="connsiteX110" fmla="*/ 373273 h 605239"/>
              <a:gd name="connsiteY110" fmla="*/ 373273 h 605239"/>
              <a:gd name="connsiteX111" fmla="*/ 373273 h 605239"/>
              <a:gd name="connsiteY111" fmla="*/ 373273 h 605239"/>
              <a:gd name="connsiteX112" fmla="*/ 373273 h 605239"/>
              <a:gd name="connsiteY112" fmla="*/ 373273 h 605239"/>
              <a:gd name="connsiteX113" fmla="*/ 373273 h 605239"/>
              <a:gd name="connsiteY113" fmla="*/ 373273 h 605239"/>
              <a:gd name="connsiteX114" fmla="*/ 373273 h 605239"/>
              <a:gd name="connsiteY114" fmla="*/ 373273 h 605239"/>
              <a:gd name="connsiteX115" fmla="*/ 373273 h 605239"/>
              <a:gd name="connsiteY115" fmla="*/ 373273 h 605239"/>
              <a:gd name="connsiteX116" fmla="*/ 373273 h 605239"/>
              <a:gd name="connsiteY116" fmla="*/ 373273 h 605239"/>
              <a:gd name="connsiteX117" fmla="*/ 373273 h 605239"/>
              <a:gd name="connsiteY117" fmla="*/ 373273 h 605239"/>
              <a:gd name="connsiteX118" fmla="*/ 373273 h 605239"/>
              <a:gd name="connsiteY118" fmla="*/ 373273 h 605239"/>
              <a:gd name="connsiteX119" fmla="*/ 373273 h 605239"/>
              <a:gd name="connsiteY119" fmla="*/ 373273 h 605239"/>
              <a:gd name="connsiteX120" fmla="*/ 373273 h 605239"/>
              <a:gd name="connsiteY120" fmla="*/ 373273 h 605239"/>
              <a:gd name="connsiteX121" fmla="*/ 373273 h 605239"/>
              <a:gd name="connsiteY121" fmla="*/ 373273 h 605239"/>
              <a:gd name="connsiteX122" fmla="*/ 373273 h 605239"/>
              <a:gd name="connsiteY122" fmla="*/ 373273 h 605239"/>
              <a:gd name="connsiteX123" fmla="*/ 373273 h 605239"/>
              <a:gd name="connsiteY123" fmla="*/ 373273 h 605239"/>
              <a:gd name="connsiteX124" fmla="*/ 373273 h 605239"/>
              <a:gd name="connsiteY124" fmla="*/ 373273 h 605239"/>
              <a:gd name="connsiteX125" fmla="*/ 373273 h 605239"/>
              <a:gd name="connsiteY125" fmla="*/ 373273 h 605239"/>
              <a:gd name="connsiteX126" fmla="*/ 373273 h 605239"/>
              <a:gd name="connsiteY126" fmla="*/ 373273 h 605239"/>
              <a:gd name="connsiteX127" fmla="*/ 373273 h 605239"/>
              <a:gd name="connsiteY127" fmla="*/ 373273 h 605239"/>
              <a:gd name="connsiteX128" fmla="*/ 373273 h 605239"/>
              <a:gd name="connsiteY128" fmla="*/ 373273 h 605239"/>
              <a:gd name="connsiteX129" fmla="*/ 373273 h 605239"/>
              <a:gd name="connsiteY129" fmla="*/ 373273 h 605239"/>
              <a:gd name="connsiteX130" fmla="*/ 373273 h 605239"/>
              <a:gd name="connsiteY130" fmla="*/ 373273 h 605239"/>
              <a:gd name="connsiteX131" fmla="*/ 373273 h 605239"/>
              <a:gd name="connsiteY131" fmla="*/ 373273 h 605239"/>
              <a:gd name="connsiteX132" fmla="*/ 373273 h 605239"/>
              <a:gd name="connsiteY132" fmla="*/ 373273 h 605239"/>
              <a:gd name="connsiteX133" fmla="*/ 373273 h 605239"/>
              <a:gd name="connsiteY133" fmla="*/ 373273 h 605239"/>
              <a:gd name="connsiteX134" fmla="*/ 373273 h 605239"/>
              <a:gd name="connsiteY134" fmla="*/ 373273 h 605239"/>
              <a:gd name="connsiteX135" fmla="*/ 373273 h 605239"/>
              <a:gd name="connsiteY135" fmla="*/ 373273 h 605239"/>
              <a:gd name="connsiteX136" fmla="*/ 373273 h 605239"/>
              <a:gd name="connsiteY136" fmla="*/ 373273 h 605239"/>
              <a:gd name="connsiteX137" fmla="*/ 373273 h 605239"/>
              <a:gd name="connsiteY137" fmla="*/ 373273 h 605239"/>
              <a:gd name="connsiteX138" fmla="*/ 373273 h 605239"/>
              <a:gd name="connsiteY138" fmla="*/ 373273 h 605239"/>
              <a:gd name="connsiteX139" fmla="*/ 373273 h 605239"/>
              <a:gd name="connsiteY139" fmla="*/ 373273 h 605239"/>
              <a:gd name="connsiteX140" fmla="*/ 373273 h 605239"/>
              <a:gd name="connsiteY140" fmla="*/ 373273 h 605239"/>
              <a:gd name="connsiteX141" fmla="*/ 373273 h 605239"/>
              <a:gd name="connsiteY141" fmla="*/ 373273 h 605239"/>
              <a:gd name="connsiteX142" fmla="*/ 373273 h 605239"/>
              <a:gd name="connsiteY142" fmla="*/ 373273 h 605239"/>
              <a:gd name="connsiteX143" fmla="*/ 373273 h 605239"/>
              <a:gd name="connsiteY143" fmla="*/ 373273 h 605239"/>
              <a:gd name="connsiteX144" fmla="*/ 373273 h 605239"/>
              <a:gd name="connsiteY144" fmla="*/ 373273 h 605239"/>
              <a:gd name="connsiteX145" fmla="*/ 373273 h 605239"/>
              <a:gd name="connsiteY145" fmla="*/ 373273 h 605239"/>
              <a:gd name="connsiteX146" fmla="*/ 373273 h 605239"/>
              <a:gd name="connsiteY146" fmla="*/ 373273 h 605239"/>
              <a:gd name="connsiteX147" fmla="*/ 373273 h 605239"/>
              <a:gd name="connsiteY147" fmla="*/ 373273 h 605239"/>
              <a:gd name="connsiteX148" fmla="*/ 373273 h 605239"/>
              <a:gd name="connsiteY148" fmla="*/ 373273 h 605239"/>
              <a:gd name="connsiteX149" fmla="*/ 373273 h 605239"/>
              <a:gd name="connsiteY149" fmla="*/ 373273 h 605239"/>
              <a:gd name="connsiteX150" fmla="*/ 373273 h 605239"/>
              <a:gd name="connsiteY150" fmla="*/ 373273 h 605239"/>
              <a:gd name="connsiteX151" fmla="*/ 373273 h 605239"/>
              <a:gd name="connsiteY151" fmla="*/ 373273 h 605239"/>
              <a:gd name="connsiteX152" fmla="*/ 373273 h 605239"/>
              <a:gd name="connsiteY152" fmla="*/ 373273 h 605239"/>
              <a:gd name="connsiteX153" fmla="*/ 373273 h 605239"/>
              <a:gd name="connsiteY153" fmla="*/ 373273 h 605239"/>
              <a:gd name="connsiteX154" fmla="*/ 373273 h 605239"/>
              <a:gd name="connsiteY154" fmla="*/ 373273 h 605239"/>
              <a:gd name="connsiteX155" fmla="*/ 373273 h 605239"/>
              <a:gd name="connsiteY155" fmla="*/ 373273 h 605239"/>
              <a:gd name="connsiteX156" fmla="*/ 373273 h 605239"/>
              <a:gd name="connsiteY156" fmla="*/ 373273 h 605239"/>
              <a:gd name="connsiteX157" fmla="*/ 373273 h 605239"/>
              <a:gd name="connsiteY157" fmla="*/ 373273 h 605239"/>
              <a:gd name="connsiteX158" fmla="*/ 373273 h 605239"/>
              <a:gd name="connsiteY158" fmla="*/ 373273 h 605239"/>
              <a:gd name="connsiteX159" fmla="*/ 373273 h 605239"/>
              <a:gd name="connsiteY159" fmla="*/ 373273 h 605239"/>
              <a:gd name="connsiteX160" fmla="*/ 373273 h 605239"/>
              <a:gd name="connsiteY160" fmla="*/ 373273 h 605239"/>
              <a:gd name="connsiteX161" fmla="*/ 373273 h 605239"/>
              <a:gd name="connsiteY161" fmla="*/ 373273 h 605239"/>
              <a:gd name="connsiteX162" fmla="*/ 373273 h 605239"/>
              <a:gd name="connsiteY162" fmla="*/ 373273 h 605239"/>
              <a:gd name="connsiteX163" fmla="*/ 373273 h 605239"/>
              <a:gd name="connsiteY163" fmla="*/ 373273 h 605239"/>
              <a:gd name="connsiteX164" fmla="*/ 373273 h 605239"/>
              <a:gd name="connsiteY164" fmla="*/ 373273 h 605239"/>
              <a:gd name="connsiteX165" fmla="*/ 373273 h 605239"/>
              <a:gd name="connsiteY165" fmla="*/ 373273 h 605239"/>
              <a:gd name="connsiteX166" fmla="*/ 373273 h 605239"/>
              <a:gd name="connsiteY166" fmla="*/ 373273 h 605239"/>
              <a:gd name="connsiteX167" fmla="*/ 373273 h 605239"/>
              <a:gd name="connsiteY167" fmla="*/ 373273 h 605239"/>
              <a:gd name="connsiteX168" fmla="*/ 373273 h 605239"/>
              <a:gd name="connsiteY168" fmla="*/ 373273 h 605239"/>
              <a:gd name="connsiteX169" fmla="*/ 373273 h 605239"/>
              <a:gd name="connsiteY169" fmla="*/ 373273 h 605239"/>
              <a:gd name="connsiteX170" fmla="*/ 373273 h 605239"/>
              <a:gd name="connsiteY170" fmla="*/ 373273 h 605239"/>
              <a:gd name="connsiteX171" fmla="*/ 373273 h 605239"/>
              <a:gd name="connsiteY171" fmla="*/ 373273 h 605239"/>
              <a:gd name="connsiteX172" fmla="*/ 373273 h 605239"/>
              <a:gd name="connsiteY172" fmla="*/ 373273 h 605239"/>
              <a:gd name="connsiteX173" fmla="*/ 373273 h 605239"/>
              <a:gd name="connsiteY173" fmla="*/ 373273 h 605239"/>
              <a:gd name="connsiteX174" fmla="*/ 373273 h 605239"/>
              <a:gd name="connsiteY174" fmla="*/ 373273 h 605239"/>
              <a:gd name="connsiteX175" fmla="*/ 373273 h 605239"/>
              <a:gd name="connsiteY175" fmla="*/ 373273 h 605239"/>
              <a:gd name="connsiteX176" fmla="*/ 373273 h 605239"/>
              <a:gd name="connsiteY176" fmla="*/ 373273 h 605239"/>
              <a:gd name="connsiteX177" fmla="*/ 373273 h 605239"/>
              <a:gd name="connsiteY177" fmla="*/ 373273 h 605239"/>
              <a:gd name="connsiteX178" fmla="*/ 373273 h 605239"/>
              <a:gd name="connsiteY178" fmla="*/ 373273 h 605239"/>
              <a:gd name="connsiteX179" fmla="*/ 373273 h 605239"/>
              <a:gd name="connsiteY179" fmla="*/ 373273 h 605239"/>
              <a:gd name="connsiteX180" fmla="*/ 373273 h 605239"/>
              <a:gd name="connsiteY180" fmla="*/ 373273 h 605239"/>
              <a:gd name="connsiteX181" fmla="*/ 373273 h 605239"/>
              <a:gd name="connsiteY181" fmla="*/ 373273 h 605239"/>
              <a:gd name="connsiteX182" fmla="*/ 373273 h 605239"/>
              <a:gd name="connsiteY182" fmla="*/ 373273 h 605239"/>
              <a:gd name="connsiteX183" fmla="*/ 373273 h 605239"/>
              <a:gd name="connsiteY183" fmla="*/ 373273 h 605239"/>
              <a:gd name="connsiteX184" fmla="*/ 373273 h 605239"/>
              <a:gd name="connsiteY184" fmla="*/ 373273 h 605239"/>
              <a:gd name="connsiteX185" fmla="*/ 373273 h 605239"/>
              <a:gd name="connsiteY185" fmla="*/ 373273 h 605239"/>
              <a:gd name="connsiteX186" fmla="*/ 373273 h 605239"/>
              <a:gd name="connsiteY186" fmla="*/ 373273 h 605239"/>
              <a:gd name="connsiteX187" fmla="*/ 373273 h 605239"/>
              <a:gd name="connsiteY187" fmla="*/ 373273 h 605239"/>
              <a:gd name="connsiteX188" fmla="*/ 373273 h 605239"/>
              <a:gd name="connsiteY188" fmla="*/ 373273 h 605239"/>
              <a:gd name="connsiteX189" fmla="*/ 373273 h 605239"/>
              <a:gd name="connsiteY189" fmla="*/ 373273 h 605239"/>
              <a:gd name="connsiteX190" fmla="*/ 373273 h 605239"/>
              <a:gd name="connsiteY190" fmla="*/ 373273 h 605239"/>
              <a:gd name="connsiteX191" fmla="*/ 373273 h 605239"/>
              <a:gd name="connsiteY191" fmla="*/ 373273 h 605239"/>
              <a:gd name="connsiteX192" fmla="*/ 373273 h 605239"/>
              <a:gd name="connsiteY192" fmla="*/ 373273 h 605239"/>
              <a:gd name="connsiteX193" fmla="*/ 373273 h 605239"/>
              <a:gd name="connsiteY193" fmla="*/ 373273 h 605239"/>
              <a:gd name="connsiteX194" fmla="*/ 373273 h 605239"/>
              <a:gd name="connsiteY194" fmla="*/ 373273 h 605239"/>
              <a:gd name="connsiteX195" fmla="*/ 373273 h 605239"/>
              <a:gd name="connsiteY195" fmla="*/ 373273 h 605239"/>
              <a:gd name="connsiteX196" fmla="*/ 373273 h 605239"/>
              <a:gd name="connsiteY196" fmla="*/ 373273 h 605239"/>
              <a:gd name="connsiteX197" fmla="*/ 373273 h 605239"/>
              <a:gd name="connsiteY197" fmla="*/ 373273 h 605239"/>
              <a:gd name="connsiteX198" fmla="*/ 373273 h 605239"/>
              <a:gd name="connsiteY198" fmla="*/ 373273 h 605239"/>
              <a:gd name="connsiteX199" fmla="*/ 373273 h 605239"/>
              <a:gd name="connsiteY199" fmla="*/ 373273 h 605239"/>
              <a:gd name="connsiteX200" fmla="*/ 373273 h 605239"/>
              <a:gd name="connsiteY200" fmla="*/ 373273 h 605239"/>
              <a:gd name="connsiteX201" fmla="*/ 373273 h 605239"/>
              <a:gd name="connsiteY201" fmla="*/ 373273 h 605239"/>
              <a:gd name="connsiteX202" fmla="*/ 373273 h 605239"/>
              <a:gd name="connsiteY202" fmla="*/ 373273 h 605239"/>
              <a:gd name="connsiteX203" fmla="*/ 373273 h 605239"/>
              <a:gd name="connsiteY203" fmla="*/ 373273 h 605239"/>
              <a:gd name="connsiteX204" fmla="*/ 373273 h 605239"/>
              <a:gd name="connsiteY204" fmla="*/ 373273 h 605239"/>
              <a:gd name="connsiteX205" fmla="*/ 373273 h 605239"/>
              <a:gd name="connsiteY205" fmla="*/ 373273 h 605239"/>
              <a:gd name="connsiteX206" fmla="*/ 373273 h 605239"/>
              <a:gd name="connsiteY206" fmla="*/ 373273 h 605239"/>
              <a:gd name="connsiteX207" fmla="*/ 373273 h 605239"/>
              <a:gd name="connsiteY207" fmla="*/ 373273 h 605239"/>
              <a:gd name="connsiteX208" fmla="*/ 373273 h 605239"/>
              <a:gd name="connsiteY208" fmla="*/ 373273 h 605239"/>
              <a:gd name="connsiteX209" fmla="*/ 373273 h 605239"/>
              <a:gd name="connsiteY209" fmla="*/ 373273 h 605239"/>
              <a:gd name="connsiteX210" fmla="*/ 373273 h 605239"/>
              <a:gd name="connsiteY210" fmla="*/ 373273 h 605239"/>
              <a:gd name="connsiteX211" fmla="*/ 373273 h 605239"/>
              <a:gd name="connsiteY211" fmla="*/ 373273 h 605239"/>
              <a:gd name="connsiteX212" fmla="*/ 373273 h 605239"/>
              <a:gd name="connsiteY212" fmla="*/ 373273 h 605239"/>
              <a:gd name="connsiteX213" fmla="*/ 373273 h 605239"/>
              <a:gd name="connsiteY213" fmla="*/ 373273 h 605239"/>
              <a:gd name="connsiteX214" fmla="*/ 373273 h 605239"/>
              <a:gd name="connsiteY214" fmla="*/ 373273 h 605239"/>
              <a:gd name="connsiteX215" fmla="*/ 373273 h 605239"/>
              <a:gd name="connsiteY215" fmla="*/ 373273 h 605239"/>
              <a:gd name="connsiteX216" fmla="*/ 373273 h 605239"/>
              <a:gd name="connsiteY216" fmla="*/ 373273 h 605239"/>
              <a:gd name="connsiteX217" fmla="*/ 373273 h 605239"/>
              <a:gd name="connsiteY217" fmla="*/ 373273 h 605239"/>
              <a:gd name="connsiteX218" fmla="*/ 373273 h 605239"/>
              <a:gd name="connsiteY218" fmla="*/ 373273 h 605239"/>
              <a:gd name="connsiteX219" fmla="*/ 373273 h 605239"/>
              <a:gd name="connsiteY219" fmla="*/ 373273 h 605239"/>
              <a:gd name="connsiteX220" fmla="*/ 373273 h 605239"/>
              <a:gd name="connsiteY220" fmla="*/ 373273 h 605239"/>
              <a:gd name="connsiteX221" fmla="*/ 373273 h 605239"/>
              <a:gd name="connsiteY221" fmla="*/ 373273 h 605239"/>
              <a:gd name="connsiteX222" fmla="*/ 373273 h 605239"/>
              <a:gd name="connsiteY222" fmla="*/ 373273 h 605239"/>
              <a:gd name="connsiteX223" fmla="*/ 373273 h 605239"/>
              <a:gd name="connsiteY223" fmla="*/ 373273 h 605239"/>
              <a:gd name="connsiteX224" fmla="*/ 373273 h 605239"/>
              <a:gd name="connsiteY224" fmla="*/ 373273 h 605239"/>
              <a:gd name="connsiteX225" fmla="*/ 373273 h 605239"/>
              <a:gd name="connsiteY225" fmla="*/ 373273 h 605239"/>
              <a:gd name="connsiteX226" fmla="*/ 373273 h 605239"/>
              <a:gd name="connsiteY226" fmla="*/ 373273 h 605239"/>
              <a:gd name="connsiteX227" fmla="*/ 373273 h 605239"/>
              <a:gd name="connsiteY227" fmla="*/ 373273 h 605239"/>
              <a:gd name="connsiteX228" fmla="*/ 373273 h 605239"/>
              <a:gd name="connsiteY228" fmla="*/ 373273 h 605239"/>
              <a:gd name="connsiteX229" fmla="*/ 373273 h 605239"/>
              <a:gd name="connsiteY229" fmla="*/ 373273 h 605239"/>
              <a:gd name="connsiteX230" fmla="*/ 373273 h 605239"/>
              <a:gd name="connsiteY230" fmla="*/ 373273 h 605239"/>
              <a:gd name="connsiteX231" fmla="*/ 373273 h 605239"/>
              <a:gd name="connsiteY231" fmla="*/ 373273 h 605239"/>
              <a:gd name="connsiteX232" fmla="*/ 373273 h 605239"/>
              <a:gd name="connsiteY232" fmla="*/ 373273 h 605239"/>
              <a:gd name="connsiteX233" fmla="*/ 373273 h 605239"/>
              <a:gd name="connsiteY233" fmla="*/ 373273 h 605239"/>
              <a:gd name="connsiteX234" fmla="*/ 373273 h 605239"/>
              <a:gd name="connsiteY234" fmla="*/ 373273 h 605239"/>
              <a:gd name="connsiteX235" fmla="*/ 373273 h 605239"/>
              <a:gd name="connsiteY235" fmla="*/ 373273 h 605239"/>
              <a:gd name="connsiteX236" fmla="*/ 373273 h 605239"/>
              <a:gd name="connsiteY236" fmla="*/ 373273 h 605239"/>
              <a:gd name="connsiteX237" fmla="*/ 373273 h 605239"/>
              <a:gd name="connsiteY237" fmla="*/ 373273 h 605239"/>
              <a:gd name="connsiteX238" fmla="*/ 373273 h 605239"/>
              <a:gd name="connsiteY238" fmla="*/ 373273 h 605239"/>
              <a:gd name="connsiteX239" fmla="*/ 373273 h 605239"/>
              <a:gd name="connsiteY239" fmla="*/ 373273 h 605239"/>
              <a:gd name="connsiteX240" fmla="*/ 373273 h 605239"/>
              <a:gd name="connsiteY240"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Lst>
            <a:rect l="l" t="t" r="r" b="b"/>
            <a:pathLst>
              <a:path w="529290" h="607145">
                <a:moveTo>
                  <a:pt x="186166" y="376109"/>
                </a:moveTo>
                <a:cubicBezTo>
                  <a:pt x="175034" y="390568"/>
                  <a:pt x="169419" y="404927"/>
                  <a:pt x="169419" y="418992"/>
                </a:cubicBezTo>
                <a:cubicBezTo>
                  <a:pt x="169419" y="441909"/>
                  <a:pt x="184787" y="476825"/>
                  <a:pt x="210597" y="512528"/>
                </a:cubicBezTo>
                <a:cubicBezTo>
                  <a:pt x="236899" y="549017"/>
                  <a:pt x="259065" y="565836"/>
                  <a:pt x="264680" y="566525"/>
                </a:cubicBezTo>
                <a:cubicBezTo>
                  <a:pt x="268128" y="566131"/>
                  <a:pt x="281722" y="557574"/>
                  <a:pt x="302016" y="533772"/>
                </a:cubicBezTo>
                <a:cubicBezTo>
                  <a:pt x="318270" y="514790"/>
                  <a:pt x="332850" y="493152"/>
                  <a:pt x="343292" y="472792"/>
                </a:cubicBezTo>
                <a:cubicBezTo>
                  <a:pt x="330190" y="470432"/>
                  <a:pt x="317581" y="466596"/>
                  <a:pt x="307237" y="460695"/>
                </a:cubicBezTo>
                <a:cubicBezTo>
                  <a:pt x="293938" y="452925"/>
                  <a:pt x="282806" y="440630"/>
                  <a:pt x="274531" y="424598"/>
                </a:cubicBezTo>
                <a:lnTo>
                  <a:pt x="274531" y="460990"/>
                </a:lnTo>
                <a:cubicBezTo>
                  <a:pt x="274531" y="466399"/>
                  <a:pt x="270098" y="470825"/>
                  <a:pt x="264680" y="470825"/>
                </a:cubicBezTo>
                <a:cubicBezTo>
                  <a:pt x="259163" y="470825"/>
                  <a:pt x="254829" y="466399"/>
                  <a:pt x="254829" y="460990"/>
                </a:cubicBezTo>
                <a:lnTo>
                  <a:pt x="254829" y="405026"/>
                </a:lnTo>
                <a:cubicBezTo>
                  <a:pt x="254632" y="405124"/>
                  <a:pt x="254435" y="405223"/>
                  <a:pt x="254237" y="405223"/>
                </a:cubicBezTo>
                <a:cubicBezTo>
                  <a:pt x="247145" y="407681"/>
                  <a:pt x="239165" y="410435"/>
                  <a:pt x="230792" y="407780"/>
                </a:cubicBezTo>
                <a:cubicBezTo>
                  <a:pt x="222024" y="404927"/>
                  <a:pt x="216901" y="397453"/>
                  <a:pt x="212764" y="391551"/>
                </a:cubicBezTo>
                <a:cubicBezTo>
                  <a:pt x="210597" y="388404"/>
                  <a:pt x="208331" y="385158"/>
                  <a:pt x="206361" y="383683"/>
                </a:cubicBezTo>
                <a:cubicBezTo>
                  <a:pt x="204292" y="382208"/>
                  <a:pt x="200450" y="381027"/>
                  <a:pt x="196805" y="379945"/>
                </a:cubicBezTo>
                <a:cubicBezTo>
                  <a:pt x="193456" y="378962"/>
                  <a:pt x="189712" y="377782"/>
                  <a:pt x="186166" y="376109"/>
                </a:cubicBezTo>
                <a:close/>
                <a:moveTo>
                  <a:pt x="450769" y="320146"/>
                </a:moveTo>
                <a:cubicBezTo>
                  <a:pt x="442100" y="330374"/>
                  <a:pt x="432544" y="339325"/>
                  <a:pt x="422200" y="345226"/>
                </a:cubicBezTo>
                <a:cubicBezTo>
                  <a:pt x="410182" y="352209"/>
                  <a:pt x="395799" y="355750"/>
                  <a:pt x="379840" y="355750"/>
                </a:cubicBezTo>
                <a:cubicBezTo>
                  <a:pt x="378067" y="355750"/>
                  <a:pt x="376294" y="355652"/>
                  <a:pt x="374521" y="355553"/>
                </a:cubicBezTo>
                <a:lnTo>
                  <a:pt x="406044" y="373749"/>
                </a:lnTo>
                <a:cubicBezTo>
                  <a:pt x="410773" y="376503"/>
                  <a:pt x="412448" y="382503"/>
                  <a:pt x="409689" y="387224"/>
                </a:cubicBezTo>
                <a:cubicBezTo>
                  <a:pt x="407818" y="390371"/>
                  <a:pt x="404567" y="392141"/>
                  <a:pt x="401119" y="392141"/>
                </a:cubicBezTo>
                <a:cubicBezTo>
                  <a:pt x="399444" y="392141"/>
                  <a:pt x="397769" y="391650"/>
                  <a:pt x="396193" y="390764"/>
                </a:cubicBezTo>
                <a:lnTo>
                  <a:pt x="354326" y="366569"/>
                </a:lnTo>
                <a:cubicBezTo>
                  <a:pt x="354030" y="367061"/>
                  <a:pt x="353735" y="367553"/>
                  <a:pt x="353340" y="367946"/>
                </a:cubicBezTo>
                <a:cubicBezTo>
                  <a:pt x="348119" y="375224"/>
                  <a:pt x="339450" y="377880"/>
                  <a:pt x="332554" y="379945"/>
                </a:cubicBezTo>
                <a:cubicBezTo>
                  <a:pt x="328811" y="381027"/>
                  <a:pt x="324969" y="382208"/>
                  <a:pt x="322900" y="383683"/>
                </a:cubicBezTo>
                <a:cubicBezTo>
                  <a:pt x="320930" y="385158"/>
                  <a:pt x="318664" y="388404"/>
                  <a:pt x="316497" y="391551"/>
                </a:cubicBezTo>
                <a:cubicBezTo>
                  <a:pt x="312360" y="397551"/>
                  <a:pt x="307237" y="404927"/>
                  <a:pt x="298568" y="407780"/>
                </a:cubicBezTo>
                <a:cubicBezTo>
                  <a:pt x="296105" y="408567"/>
                  <a:pt x="293642" y="408862"/>
                  <a:pt x="291278" y="408862"/>
                </a:cubicBezTo>
                <a:cubicBezTo>
                  <a:pt x="290490" y="408862"/>
                  <a:pt x="289603" y="408862"/>
                  <a:pt x="288815" y="408763"/>
                </a:cubicBezTo>
                <a:cubicBezTo>
                  <a:pt x="294529" y="422140"/>
                  <a:pt x="303395" y="435713"/>
                  <a:pt x="317088" y="443581"/>
                </a:cubicBezTo>
                <a:cubicBezTo>
                  <a:pt x="336988" y="455089"/>
                  <a:pt x="375013" y="459219"/>
                  <a:pt x="418851" y="454793"/>
                </a:cubicBezTo>
                <a:cubicBezTo>
                  <a:pt x="463674" y="450269"/>
                  <a:pt x="489287" y="439548"/>
                  <a:pt x="492735" y="435024"/>
                </a:cubicBezTo>
                <a:cubicBezTo>
                  <a:pt x="494114" y="431778"/>
                  <a:pt x="493523" y="415845"/>
                  <a:pt x="482982" y="386338"/>
                </a:cubicBezTo>
                <a:cubicBezTo>
                  <a:pt x="474707" y="362832"/>
                  <a:pt x="463181" y="339423"/>
                  <a:pt x="450769" y="320146"/>
                </a:cubicBezTo>
                <a:close/>
                <a:moveTo>
                  <a:pt x="285662" y="313459"/>
                </a:moveTo>
                <a:cubicBezTo>
                  <a:pt x="279555" y="313459"/>
                  <a:pt x="274531" y="318476"/>
                  <a:pt x="274531" y="324576"/>
                </a:cubicBezTo>
                <a:cubicBezTo>
                  <a:pt x="274531" y="330675"/>
                  <a:pt x="279555" y="335692"/>
                  <a:pt x="285662" y="335692"/>
                </a:cubicBezTo>
                <a:cubicBezTo>
                  <a:pt x="291770" y="335692"/>
                  <a:pt x="296794" y="330675"/>
                  <a:pt x="296794" y="324576"/>
                </a:cubicBezTo>
                <a:cubicBezTo>
                  <a:pt x="296794" y="318476"/>
                  <a:pt x="291770" y="313459"/>
                  <a:pt x="285662" y="313459"/>
                </a:cubicBezTo>
                <a:close/>
                <a:moveTo>
                  <a:pt x="243599" y="313459"/>
                </a:moveTo>
                <a:cubicBezTo>
                  <a:pt x="237491" y="313459"/>
                  <a:pt x="232467" y="318476"/>
                  <a:pt x="232467" y="324576"/>
                </a:cubicBezTo>
                <a:cubicBezTo>
                  <a:pt x="232467" y="330675"/>
                  <a:pt x="237491" y="335692"/>
                  <a:pt x="243599" y="335692"/>
                </a:cubicBezTo>
                <a:cubicBezTo>
                  <a:pt x="249805" y="335692"/>
                  <a:pt x="254829" y="330675"/>
                  <a:pt x="254829" y="324576"/>
                </a:cubicBezTo>
                <a:cubicBezTo>
                  <a:pt x="254829" y="318476"/>
                  <a:pt x="249805" y="313459"/>
                  <a:pt x="243599" y="313459"/>
                </a:cubicBezTo>
                <a:close/>
                <a:moveTo>
                  <a:pt x="264680" y="271452"/>
                </a:moveTo>
                <a:cubicBezTo>
                  <a:pt x="258474" y="271452"/>
                  <a:pt x="253450" y="276470"/>
                  <a:pt x="253450" y="282569"/>
                </a:cubicBezTo>
                <a:cubicBezTo>
                  <a:pt x="253450" y="288767"/>
                  <a:pt x="258474" y="293784"/>
                  <a:pt x="264680" y="293784"/>
                </a:cubicBezTo>
                <a:cubicBezTo>
                  <a:pt x="270787" y="293784"/>
                  <a:pt x="275811" y="288767"/>
                  <a:pt x="275811" y="282569"/>
                </a:cubicBezTo>
                <a:cubicBezTo>
                  <a:pt x="275811" y="276470"/>
                  <a:pt x="270787" y="271452"/>
                  <a:pt x="264680" y="271452"/>
                </a:cubicBezTo>
                <a:close/>
                <a:moveTo>
                  <a:pt x="143818" y="271337"/>
                </a:moveTo>
                <a:cubicBezTo>
                  <a:pt x="134595" y="271927"/>
                  <a:pt x="125286" y="274116"/>
                  <a:pt x="116912" y="278935"/>
                </a:cubicBezTo>
                <a:cubicBezTo>
                  <a:pt x="97111" y="290442"/>
                  <a:pt x="74453" y="321227"/>
                  <a:pt x="56327" y="361356"/>
                </a:cubicBezTo>
                <a:cubicBezTo>
                  <a:pt x="37905" y="402370"/>
                  <a:pt x="34359" y="429910"/>
                  <a:pt x="36625" y="435024"/>
                </a:cubicBezTo>
                <a:cubicBezTo>
                  <a:pt x="38693" y="437876"/>
                  <a:pt x="52781" y="445351"/>
                  <a:pt x="83713" y="451056"/>
                </a:cubicBezTo>
                <a:cubicBezTo>
                  <a:pt x="108243" y="455580"/>
                  <a:pt x="134348" y="457351"/>
                  <a:pt x="157203" y="456170"/>
                </a:cubicBezTo>
                <a:cubicBezTo>
                  <a:pt x="152672" y="443679"/>
                  <a:pt x="149716" y="430893"/>
                  <a:pt x="149716" y="418992"/>
                </a:cubicBezTo>
                <a:cubicBezTo>
                  <a:pt x="149716" y="403649"/>
                  <a:pt x="154839" y="387912"/>
                  <a:pt x="164592" y="372569"/>
                </a:cubicBezTo>
                <a:lnTo>
                  <a:pt x="133068" y="390764"/>
                </a:lnTo>
                <a:cubicBezTo>
                  <a:pt x="131492" y="391650"/>
                  <a:pt x="129817" y="392141"/>
                  <a:pt x="128142" y="392141"/>
                </a:cubicBezTo>
                <a:cubicBezTo>
                  <a:pt x="124793" y="392141"/>
                  <a:pt x="121443" y="390371"/>
                  <a:pt x="119572" y="387224"/>
                </a:cubicBezTo>
                <a:cubicBezTo>
                  <a:pt x="116912" y="382503"/>
                  <a:pt x="118488" y="376503"/>
                  <a:pt x="123217" y="373749"/>
                </a:cubicBezTo>
                <a:lnTo>
                  <a:pt x="170896" y="346210"/>
                </a:lnTo>
                <a:cubicBezTo>
                  <a:pt x="170995" y="345718"/>
                  <a:pt x="170995" y="345128"/>
                  <a:pt x="170995" y="344636"/>
                </a:cubicBezTo>
                <a:cubicBezTo>
                  <a:pt x="170995" y="340702"/>
                  <a:pt x="171093" y="336669"/>
                  <a:pt x="170305" y="334210"/>
                </a:cubicBezTo>
                <a:cubicBezTo>
                  <a:pt x="169616" y="331948"/>
                  <a:pt x="167251" y="328899"/>
                  <a:pt x="164986" y="325850"/>
                </a:cubicBezTo>
                <a:cubicBezTo>
                  <a:pt x="160553" y="320047"/>
                  <a:pt x="154937" y="312867"/>
                  <a:pt x="154937" y="303622"/>
                </a:cubicBezTo>
                <a:cubicBezTo>
                  <a:pt x="154937" y="294377"/>
                  <a:pt x="160553" y="287098"/>
                  <a:pt x="164986" y="281295"/>
                </a:cubicBezTo>
                <a:cubicBezTo>
                  <a:pt x="167153" y="278443"/>
                  <a:pt x="169320" y="275492"/>
                  <a:pt x="170207" y="273329"/>
                </a:cubicBezTo>
                <a:cubicBezTo>
                  <a:pt x="162178" y="271755"/>
                  <a:pt x="153041" y="270747"/>
                  <a:pt x="143818" y="271337"/>
                </a:cubicBezTo>
                <a:close/>
                <a:moveTo>
                  <a:pt x="264680" y="251777"/>
                </a:moveTo>
                <a:cubicBezTo>
                  <a:pt x="281623" y="251777"/>
                  <a:pt x="295513" y="265648"/>
                  <a:pt x="295513" y="282569"/>
                </a:cubicBezTo>
                <a:cubicBezTo>
                  <a:pt x="295513" y="286898"/>
                  <a:pt x="294627" y="290931"/>
                  <a:pt x="293051" y="294669"/>
                </a:cubicBezTo>
                <a:cubicBezTo>
                  <a:pt x="306546" y="298014"/>
                  <a:pt x="316496" y="310114"/>
                  <a:pt x="316496" y="324576"/>
                </a:cubicBezTo>
                <a:cubicBezTo>
                  <a:pt x="316496" y="341595"/>
                  <a:pt x="302705" y="355367"/>
                  <a:pt x="285662" y="355367"/>
                </a:cubicBezTo>
                <a:cubicBezTo>
                  <a:pt x="277585" y="355367"/>
                  <a:pt x="270196" y="352219"/>
                  <a:pt x="264680" y="347104"/>
                </a:cubicBezTo>
                <a:cubicBezTo>
                  <a:pt x="259163" y="352219"/>
                  <a:pt x="251775" y="355367"/>
                  <a:pt x="243599" y="355367"/>
                </a:cubicBezTo>
                <a:cubicBezTo>
                  <a:pt x="226655" y="355367"/>
                  <a:pt x="212765" y="341595"/>
                  <a:pt x="212765" y="324576"/>
                </a:cubicBezTo>
                <a:cubicBezTo>
                  <a:pt x="212765" y="310114"/>
                  <a:pt x="222813" y="298014"/>
                  <a:pt x="236210" y="294669"/>
                </a:cubicBezTo>
                <a:cubicBezTo>
                  <a:pt x="234634" y="290931"/>
                  <a:pt x="233748" y="286898"/>
                  <a:pt x="233748" y="282569"/>
                </a:cubicBezTo>
                <a:cubicBezTo>
                  <a:pt x="233748" y="265648"/>
                  <a:pt x="247638" y="251777"/>
                  <a:pt x="264680" y="251777"/>
                </a:cubicBezTo>
                <a:close/>
                <a:moveTo>
                  <a:pt x="237983" y="217954"/>
                </a:moveTo>
                <a:cubicBezTo>
                  <a:pt x="237589" y="217954"/>
                  <a:pt x="237195" y="218053"/>
                  <a:pt x="236801" y="218151"/>
                </a:cubicBezTo>
                <a:cubicBezTo>
                  <a:pt x="234437" y="218938"/>
                  <a:pt x="231580" y="223167"/>
                  <a:pt x="229018" y="226806"/>
                </a:cubicBezTo>
                <a:cubicBezTo>
                  <a:pt x="225965" y="231134"/>
                  <a:pt x="222615" y="235953"/>
                  <a:pt x="217985" y="239396"/>
                </a:cubicBezTo>
                <a:cubicBezTo>
                  <a:pt x="213158" y="242838"/>
                  <a:pt x="207444" y="244608"/>
                  <a:pt x="202420" y="246084"/>
                </a:cubicBezTo>
                <a:cubicBezTo>
                  <a:pt x="198184" y="247362"/>
                  <a:pt x="193259" y="248838"/>
                  <a:pt x="191879" y="250805"/>
                </a:cubicBezTo>
                <a:cubicBezTo>
                  <a:pt x="190500" y="252674"/>
                  <a:pt x="190599" y="257690"/>
                  <a:pt x="190697" y="262214"/>
                </a:cubicBezTo>
                <a:cubicBezTo>
                  <a:pt x="190796" y="267427"/>
                  <a:pt x="190894" y="273427"/>
                  <a:pt x="189023" y="279033"/>
                </a:cubicBezTo>
                <a:cubicBezTo>
                  <a:pt x="187249" y="284541"/>
                  <a:pt x="183703" y="289164"/>
                  <a:pt x="180649" y="293196"/>
                </a:cubicBezTo>
                <a:cubicBezTo>
                  <a:pt x="177792" y="296835"/>
                  <a:pt x="174640" y="300966"/>
                  <a:pt x="174640" y="303622"/>
                </a:cubicBezTo>
                <a:cubicBezTo>
                  <a:pt x="174640" y="306179"/>
                  <a:pt x="177792" y="310310"/>
                  <a:pt x="180649" y="313949"/>
                </a:cubicBezTo>
                <a:cubicBezTo>
                  <a:pt x="183703" y="318080"/>
                  <a:pt x="187249" y="322703"/>
                  <a:pt x="189023" y="328112"/>
                </a:cubicBezTo>
                <a:cubicBezTo>
                  <a:pt x="190894" y="333719"/>
                  <a:pt x="190796" y="339718"/>
                  <a:pt x="190697" y="345029"/>
                </a:cubicBezTo>
                <a:cubicBezTo>
                  <a:pt x="190599" y="349455"/>
                  <a:pt x="190500" y="354471"/>
                  <a:pt x="191879" y="356340"/>
                </a:cubicBezTo>
                <a:cubicBezTo>
                  <a:pt x="193259" y="358307"/>
                  <a:pt x="198184" y="359783"/>
                  <a:pt x="202420" y="361061"/>
                </a:cubicBezTo>
                <a:cubicBezTo>
                  <a:pt x="207444" y="362635"/>
                  <a:pt x="213158" y="364307"/>
                  <a:pt x="217985" y="367749"/>
                </a:cubicBezTo>
                <a:cubicBezTo>
                  <a:pt x="222615" y="371192"/>
                  <a:pt x="225965" y="376011"/>
                  <a:pt x="229018" y="380339"/>
                </a:cubicBezTo>
                <a:cubicBezTo>
                  <a:pt x="231580" y="384076"/>
                  <a:pt x="234437" y="388306"/>
                  <a:pt x="236801" y="389092"/>
                </a:cubicBezTo>
                <a:cubicBezTo>
                  <a:pt x="238968" y="389682"/>
                  <a:pt x="243894" y="388010"/>
                  <a:pt x="247834" y="386633"/>
                </a:cubicBezTo>
                <a:cubicBezTo>
                  <a:pt x="252858" y="384863"/>
                  <a:pt x="258572" y="382896"/>
                  <a:pt x="264680" y="382896"/>
                </a:cubicBezTo>
                <a:cubicBezTo>
                  <a:pt x="268325" y="382896"/>
                  <a:pt x="271970" y="383683"/>
                  <a:pt x="275319" y="384666"/>
                </a:cubicBezTo>
                <a:cubicBezTo>
                  <a:pt x="276009" y="384765"/>
                  <a:pt x="276600" y="384961"/>
                  <a:pt x="277289" y="385257"/>
                </a:cubicBezTo>
                <a:cubicBezTo>
                  <a:pt x="278668" y="385748"/>
                  <a:pt x="280146" y="386142"/>
                  <a:pt x="281427" y="386633"/>
                </a:cubicBezTo>
                <a:cubicBezTo>
                  <a:pt x="285466" y="388010"/>
                  <a:pt x="290391" y="389682"/>
                  <a:pt x="292460" y="389092"/>
                </a:cubicBezTo>
                <a:cubicBezTo>
                  <a:pt x="294824" y="388306"/>
                  <a:pt x="297780" y="384076"/>
                  <a:pt x="300341" y="380339"/>
                </a:cubicBezTo>
                <a:cubicBezTo>
                  <a:pt x="303296" y="376011"/>
                  <a:pt x="306646" y="371192"/>
                  <a:pt x="311374" y="367749"/>
                </a:cubicBezTo>
                <a:cubicBezTo>
                  <a:pt x="316103" y="364307"/>
                  <a:pt x="321817" y="362635"/>
                  <a:pt x="326841" y="361061"/>
                </a:cubicBezTo>
                <a:cubicBezTo>
                  <a:pt x="331175" y="359783"/>
                  <a:pt x="336002" y="358307"/>
                  <a:pt x="337480" y="356439"/>
                </a:cubicBezTo>
                <a:cubicBezTo>
                  <a:pt x="338859" y="354471"/>
                  <a:pt x="338761" y="349455"/>
                  <a:pt x="338662" y="345029"/>
                </a:cubicBezTo>
                <a:cubicBezTo>
                  <a:pt x="338564" y="339718"/>
                  <a:pt x="338367" y="333719"/>
                  <a:pt x="340238" y="328112"/>
                </a:cubicBezTo>
                <a:cubicBezTo>
                  <a:pt x="342012" y="322703"/>
                  <a:pt x="345558" y="318080"/>
                  <a:pt x="348710" y="313949"/>
                </a:cubicBezTo>
                <a:cubicBezTo>
                  <a:pt x="351469" y="310310"/>
                  <a:pt x="354621" y="306179"/>
                  <a:pt x="354621" y="303622"/>
                </a:cubicBezTo>
                <a:cubicBezTo>
                  <a:pt x="354621" y="300966"/>
                  <a:pt x="351469" y="296835"/>
                  <a:pt x="348710" y="293196"/>
                </a:cubicBezTo>
                <a:cubicBezTo>
                  <a:pt x="345558" y="289164"/>
                  <a:pt x="342012" y="284541"/>
                  <a:pt x="340238" y="279033"/>
                </a:cubicBezTo>
                <a:cubicBezTo>
                  <a:pt x="338367" y="273427"/>
                  <a:pt x="338564" y="267427"/>
                  <a:pt x="338662" y="262214"/>
                </a:cubicBezTo>
                <a:cubicBezTo>
                  <a:pt x="338761" y="257690"/>
                  <a:pt x="338859" y="252674"/>
                  <a:pt x="337480" y="250805"/>
                </a:cubicBezTo>
                <a:cubicBezTo>
                  <a:pt x="336002" y="248838"/>
                  <a:pt x="331175" y="247362"/>
                  <a:pt x="326841" y="246084"/>
                </a:cubicBezTo>
                <a:cubicBezTo>
                  <a:pt x="321817" y="244608"/>
                  <a:pt x="316103" y="242838"/>
                  <a:pt x="311374" y="239396"/>
                </a:cubicBezTo>
                <a:cubicBezTo>
                  <a:pt x="306646" y="235953"/>
                  <a:pt x="303296" y="231134"/>
                  <a:pt x="300341" y="226806"/>
                </a:cubicBezTo>
                <a:cubicBezTo>
                  <a:pt x="297780" y="223167"/>
                  <a:pt x="294824" y="218938"/>
                  <a:pt x="292460" y="218151"/>
                </a:cubicBezTo>
                <a:cubicBezTo>
                  <a:pt x="290391" y="217463"/>
                  <a:pt x="285466" y="219135"/>
                  <a:pt x="281427" y="220512"/>
                </a:cubicBezTo>
                <a:cubicBezTo>
                  <a:pt x="276403" y="222282"/>
                  <a:pt x="270689" y="224249"/>
                  <a:pt x="264680" y="224249"/>
                </a:cubicBezTo>
                <a:cubicBezTo>
                  <a:pt x="258572" y="224249"/>
                  <a:pt x="252858" y="222282"/>
                  <a:pt x="247834" y="220512"/>
                </a:cubicBezTo>
                <a:cubicBezTo>
                  <a:pt x="244485" y="219331"/>
                  <a:pt x="240446" y="217954"/>
                  <a:pt x="237983" y="217954"/>
                </a:cubicBezTo>
                <a:close/>
                <a:moveTo>
                  <a:pt x="170268" y="152020"/>
                </a:moveTo>
                <a:cubicBezTo>
                  <a:pt x="152795" y="150090"/>
                  <a:pt x="132329" y="150139"/>
                  <a:pt x="110410" y="152352"/>
                </a:cubicBezTo>
                <a:cubicBezTo>
                  <a:pt x="65587" y="156876"/>
                  <a:pt x="39974" y="167597"/>
                  <a:pt x="36625" y="172121"/>
                </a:cubicBezTo>
                <a:cubicBezTo>
                  <a:pt x="35245" y="175367"/>
                  <a:pt x="35738" y="191398"/>
                  <a:pt x="46377" y="221102"/>
                </a:cubicBezTo>
                <a:cubicBezTo>
                  <a:pt x="54751" y="244510"/>
                  <a:pt x="66178" y="267919"/>
                  <a:pt x="78591" y="287000"/>
                </a:cubicBezTo>
                <a:cubicBezTo>
                  <a:pt x="87161" y="276869"/>
                  <a:pt x="96717" y="267919"/>
                  <a:pt x="107061" y="261919"/>
                </a:cubicBezTo>
                <a:cubicBezTo>
                  <a:pt x="120458" y="254248"/>
                  <a:pt x="136614" y="250706"/>
                  <a:pt x="154740" y="251592"/>
                </a:cubicBezTo>
                <a:lnTo>
                  <a:pt x="123217" y="233396"/>
                </a:lnTo>
                <a:cubicBezTo>
                  <a:pt x="118488" y="230740"/>
                  <a:pt x="116912" y="224642"/>
                  <a:pt x="119572" y="220020"/>
                </a:cubicBezTo>
                <a:cubicBezTo>
                  <a:pt x="122330" y="215299"/>
                  <a:pt x="128339" y="213627"/>
                  <a:pt x="133068" y="216381"/>
                </a:cubicBezTo>
                <a:lnTo>
                  <a:pt x="175034" y="240576"/>
                </a:lnTo>
                <a:cubicBezTo>
                  <a:pt x="175329" y="240084"/>
                  <a:pt x="175625" y="239691"/>
                  <a:pt x="175920" y="239199"/>
                </a:cubicBezTo>
                <a:cubicBezTo>
                  <a:pt x="181240" y="231921"/>
                  <a:pt x="189811" y="229363"/>
                  <a:pt x="196805" y="227200"/>
                </a:cubicBezTo>
                <a:cubicBezTo>
                  <a:pt x="200450" y="226118"/>
                  <a:pt x="204292" y="224937"/>
                  <a:pt x="206361" y="223462"/>
                </a:cubicBezTo>
                <a:cubicBezTo>
                  <a:pt x="208331" y="221987"/>
                  <a:pt x="210597" y="218741"/>
                  <a:pt x="212764" y="215692"/>
                </a:cubicBezTo>
                <a:cubicBezTo>
                  <a:pt x="216901" y="209692"/>
                  <a:pt x="222024" y="202217"/>
                  <a:pt x="230792" y="199464"/>
                </a:cubicBezTo>
                <a:cubicBezTo>
                  <a:pt x="234043" y="198382"/>
                  <a:pt x="237293" y="198185"/>
                  <a:pt x="240446" y="198382"/>
                </a:cubicBezTo>
                <a:cubicBezTo>
                  <a:pt x="234831" y="185202"/>
                  <a:pt x="225965" y="171531"/>
                  <a:pt x="212173" y="163564"/>
                </a:cubicBezTo>
                <a:cubicBezTo>
                  <a:pt x="202223" y="157859"/>
                  <a:pt x="187742" y="153950"/>
                  <a:pt x="170268" y="152020"/>
                </a:cubicBezTo>
                <a:close/>
                <a:moveTo>
                  <a:pt x="372058" y="150975"/>
                </a:moveTo>
                <a:cubicBezTo>
                  <a:pt x="376589" y="163466"/>
                  <a:pt x="379545" y="176252"/>
                  <a:pt x="379545" y="188153"/>
                </a:cubicBezTo>
                <a:cubicBezTo>
                  <a:pt x="379545" y="203496"/>
                  <a:pt x="374422" y="219331"/>
                  <a:pt x="364669" y="234576"/>
                </a:cubicBezTo>
                <a:lnTo>
                  <a:pt x="396193" y="216381"/>
                </a:lnTo>
                <a:cubicBezTo>
                  <a:pt x="400922" y="213627"/>
                  <a:pt x="406931" y="215299"/>
                  <a:pt x="409689" y="220020"/>
                </a:cubicBezTo>
                <a:cubicBezTo>
                  <a:pt x="412448" y="224741"/>
                  <a:pt x="410773" y="230740"/>
                  <a:pt x="406044" y="233396"/>
                </a:cubicBezTo>
                <a:lnTo>
                  <a:pt x="358365" y="260936"/>
                </a:lnTo>
                <a:cubicBezTo>
                  <a:pt x="358365" y="261526"/>
                  <a:pt x="358365" y="262018"/>
                  <a:pt x="358365" y="262608"/>
                </a:cubicBezTo>
                <a:cubicBezTo>
                  <a:pt x="358266" y="266444"/>
                  <a:pt x="358168" y="270476"/>
                  <a:pt x="358956" y="272935"/>
                </a:cubicBezTo>
                <a:cubicBezTo>
                  <a:pt x="359744" y="275197"/>
                  <a:pt x="362108" y="278345"/>
                  <a:pt x="364374" y="281295"/>
                </a:cubicBezTo>
                <a:cubicBezTo>
                  <a:pt x="368807" y="287098"/>
                  <a:pt x="374324" y="294377"/>
                  <a:pt x="374324" y="303622"/>
                </a:cubicBezTo>
                <a:cubicBezTo>
                  <a:pt x="374324" y="312867"/>
                  <a:pt x="368807" y="320047"/>
                  <a:pt x="364374" y="325850"/>
                </a:cubicBezTo>
                <a:cubicBezTo>
                  <a:pt x="362207" y="328702"/>
                  <a:pt x="359941" y="331653"/>
                  <a:pt x="359054" y="333915"/>
                </a:cubicBezTo>
                <a:cubicBezTo>
                  <a:pt x="375210" y="337063"/>
                  <a:pt x="395602" y="337849"/>
                  <a:pt x="412349" y="328211"/>
                </a:cubicBezTo>
                <a:cubicBezTo>
                  <a:pt x="432249" y="316801"/>
                  <a:pt x="454808" y="286016"/>
                  <a:pt x="472934" y="245887"/>
                </a:cubicBezTo>
                <a:cubicBezTo>
                  <a:pt x="491356" y="204873"/>
                  <a:pt x="494902" y="177334"/>
                  <a:pt x="492735" y="172121"/>
                </a:cubicBezTo>
                <a:cubicBezTo>
                  <a:pt x="490666" y="169367"/>
                  <a:pt x="476776" y="161990"/>
                  <a:pt x="446533" y="156286"/>
                </a:cubicBezTo>
                <a:cubicBezTo>
                  <a:pt x="421806" y="151663"/>
                  <a:pt x="395208" y="149794"/>
                  <a:pt x="372058" y="150975"/>
                </a:cubicBezTo>
                <a:close/>
                <a:moveTo>
                  <a:pt x="264680" y="40620"/>
                </a:moveTo>
                <a:cubicBezTo>
                  <a:pt x="261133" y="41112"/>
                  <a:pt x="247637" y="49571"/>
                  <a:pt x="227344" y="73274"/>
                </a:cubicBezTo>
                <a:cubicBezTo>
                  <a:pt x="211089" y="92257"/>
                  <a:pt x="196411" y="113993"/>
                  <a:pt x="185969" y="134353"/>
                </a:cubicBezTo>
                <a:cubicBezTo>
                  <a:pt x="199071" y="136713"/>
                  <a:pt x="211680" y="140549"/>
                  <a:pt x="222024" y="146549"/>
                </a:cubicBezTo>
                <a:cubicBezTo>
                  <a:pt x="235422" y="154220"/>
                  <a:pt x="246455" y="166515"/>
                  <a:pt x="254829" y="182547"/>
                </a:cubicBezTo>
                <a:lnTo>
                  <a:pt x="254829" y="146254"/>
                </a:lnTo>
                <a:cubicBezTo>
                  <a:pt x="254829" y="140746"/>
                  <a:pt x="259163" y="136418"/>
                  <a:pt x="264680" y="136418"/>
                </a:cubicBezTo>
                <a:cubicBezTo>
                  <a:pt x="270098" y="136418"/>
                  <a:pt x="274531" y="140746"/>
                  <a:pt x="274531" y="146254"/>
                </a:cubicBezTo>
                <a:lnTo>
                  <a:pt x="274531" y="202119"/>
                </a:lnTo>
                <a:cubicBezTo>
                  <a:pt x="274629" y="202021"/>
                  <a:pt x="274826" y="202021"/>
                  <a:pt x="275024" y="201922"/>
                </a:cubicBezTo>
                <a:cubicBezTo>
                  <a:pt x="282116" y="199464"/>
                  <a:pt x="290194" y="196710"/>
                  <a:pt x="298568" y="199464"/>
                </a:cubicBezTo>
                <a:cubicBezTo>
                  <a:pt x="307237" y="202217"/>
                  <a:pt x="312360" y="209692"/>
                  <a:pt x="316497" y="215692"/>
                </a:cubicBezTo>
                <a:cubicBezTo>
                  <a:pt x="318664" y="218741"/>
                  <a:pt x="320930" y="221987"/>
                  <a:pt x="322900" y="223462"/>
                </a:cubicBezTo>
                <a:cubicBezTo>
                  <a:pt x="324969" y="224937"/>
                  <a:pt x="328811" y="226118"/>
                  <a:pt x="332554" y="227200"/>
                </a:cubicBezTo>
                <a:cubicBezTo>
                  <a:pt x="335805" y="228282"/>
                  <a:pt x="339549" y="229363"/>
                  <a:pt x="343095" y="231035"/>
                </a:cubicBezTo>
                <a:cubicBezTo>
                  <a:pt x="351666" y="219921"/>
                  <a:pt x="359842" y="204873"/>
                  <a:pt x="359842" y="188153"/>
                </a:cubicBezTo>
                <a:cubicBezTo>
                  <a:pt x="359842" y="165334"/>
                  <a:pt x="344474" y="130320"/>
                  <a:pt x="318664" y="94617"/>
                </a:cubicBezTo>
                <a:cubicBezTo>
                  <a:pt x="292362" y="58128"/>
                  <a:pt x="270295" y="41309"/>
                  <a:pt x="264680" y="40620"/>
                </a:cubicBezTo>
                <a:close/>
                <a:moveTo>
                  <a:pt x="264680" y="0"/>
                </a:moveTo>
                <a:cubicBezTo>
                  <a:pt x="270098" y="0"/>
                  <a:pt x="274531" y="4426"/>
                  <a:pt x="274531" y="9835"/>
                </a:cubicBezTo>
                <a:lnTo>
                  <a:pt x="274531" y="23310"/>
                </a:lnTo>
                <a:cubicBezTo>
                  <a:pt x="279752" y="25670"/>
                  <a:pt x="287338" y="30490"/>
                  <a:pt x="297583" y="40129"/>
                </a:cubicBezTo>
                <a:cubicBezTo>
                  <a:pt x="309207" y="50948"/>
                  <a:pt x="322112" y="65799"/>
                  <a:pt x="333835" y="82028"/>
                </a:cubicBezTo>
                <a:cubicBezTo>
                  <a:pt x="341224" y="92158"/>
                  <a:pt x="353833" y="110747"/>
                  <a:pt x="363980" y="131795"/>
                </a:cubicBezTo>
                <a:cubicBezTo>
                  <a:pt x="390775" y="129730"/>
                  <a:pt x="422397" y="131697"/>
                  <a:pt x="451458" y="137205"/>
                </a:cubicBezTo>
                <a:cubicBezTo>
                  <a:pt x="469289" y="140647"/>
                  <a:pt x="490863" y="146352"/>
                  <a:pt x="502783" y="155007"/>
                </a:cubicBezTo>
                <a:lnTo>
                  <a:pt x="514506" y="148221"/>
                </a:lnTo>
                <a:cubicBezTo>
                  <a:pt x="519235" y="145467"/>
                  <a:pt x="525244" y="147139"/>
                  <a:pt x="528002" y="151761"/>
                </a:cubicBezTo>
                <a:cubicBezTo>
                  <a:pt x="530662" y="156482"/>
                  <a:pt x="529086" y="162482"/>
                  <a:pt x="524357" y="165236"/>
                </a:cubicBezTo>
                <a:lnTo>
                  <a:pt x="512733" y="171924"/>
                </a:lnTo>
                <a:cubicBezTo>
                  <a:pt x="513324" y="177727"/>
                  <a:pt x="512930" y="186579"/>
                  <a:pt x="509679" y="200349"/>
                </a:cubicBezTo>
                <a:cubicBezTo>
                  <a:pt x="506034" y="215790"/>
                  <a:pt x="499631" y="234380"/>
                  <a:pt x="491454" y="252674"/>
                </a:cubicBezTo>
                <a:cubicBezTo>
                  <a:pt x="486332" y="264083"/>
                  <a:pt x="476579" y="284246"/>
                  <a:pt x="463378" y="303622"/>
                </a:cubicBezTo>
                <a:cubicBezTo>
                  <a:pt x="478352" y="325358"/>
                  <a:pt x="492242" y="353291"/>
                  <a:pt x="501995" y="381027"/>
                </a:cubicBezTo>
                <a:cubicBezTo>
                  <a:pt x="508201" y="398534"/>
                  <a:pt x="514210" y="420369"/>
                  <a:pt x="512634" y="435221"/>
                </a:cubicBezTo>
                <a:lnTo>
                  <a:pt x="524357" y="441909"/>
                </a:lnTo>
                <a:cubicBezTo>
                  <a:pt x="529086" y="444663"/>
                  <a:pt x="530662" y="450663"/>
                  <a:pt x="528002" y="455384"/>
                </a:cubicBezTo>
                <a:cubicBezTo>
                  <a:pt x="526130" y="458531"/>
                  <a:pt x="522880" y="460301"/>
                  <a:pt x="519432" y="460301"/>
                </a:cubicBezTo>
                <a:cubicBezTo>
                  <a:pt x="517757" y="460301"/>
                  <a:pt x="516082" y="459908"/>
                  <a:pt x="514506" y="459023"/>
                </a:cubicBezTo>
                <a:lnTo>
                  <a:pt x="502783" y="452236"/>
                </a:lnTo>
                <a:cubicBezTo>
                  <a:pt x="482391" y="467186"/>
                  <a:pt x="433135" y="473087"/>
                  <a:pt x="422299" y="474268"/>
                </a:cubicBezTo>
                <a:cubicBezTo>
                  <a:pt x="413728" y="475153"/>
                  <a:pt x="400528" y="476136"/>
                  <a:pt x="385554" y="476136"/>
                </a:cubicBezTo>
                <a:cubicBezTo>
                  <a:pt x="378658" y="476136"/>
                  <a:pt x="371368" y="475940"/>
                  <a:pt x="363980" y="475350"/>
                </a:cubicBezTo>
                <a:cubicBezTo>
                  <a:pt x="352552" y="499250"/>
                  <a:pt x="335411" y="525216"/>
                  <a:pt x="316202" y="547542"/>
                </a:cubicBezTo>
                <a:cubicBezTo>
                  <a:pt x="304085" y="561607"/>
                  <a:pt x="288126" y="577835"/>
                  <a:pt x="274531" y="583835"/>
                </a:cubicBezTo>
                <a:lnTo>
                  <a:pt x="274531" y="597310"/>
                </a:lnTo>
                <a:cubicBezTo>
                  <a:pt x="274531" y="602818"/>
                  <a:pt x="270098" y="607145"/>
                  <a:pt x="264680" y="607145"/>
                </a:cubicBezTo>
                <a:cubicBezTo>
                  <a:pt x="259163" y="607145"/>
                  <a:pt x="254829" y="602818"/>
                  <a:pt x="254829" y="597310"/>
                </a:cubicBezTo>
                <a:lnTo>
                  <a:pt x="254829" y="583835"/>
                </a:lnTo>
                <a:cubicBezTo>
                  <a:pt x="249509" y="581475"/>
                  <a:pt x="242022" y="576754"/>
                  <a:pt x="231678" y="567115"/>
                </a:cubicBezTo>
                <a:cubicBezTo>
                  <a:pt x="220054" y="556197"/>
                  <a:pt x="207149" y="541346"/>
                  <a:pt x="195426" y="525216"/>
                </a:cubicBezTo>
                <a:cubicBezTo>
                  <a:pt x="188037" y="515085"/>
                  <a:pt x="175428" y="496496"/>
                  <a:pt x="165281" y="475350"/>
                </a:cubicBezTo>
                <a:cubicBezTo>
                  <a:pt x="158287" y="475940"/>
                  <a:pt x="150997" y="476235"/>
                  <a:pt x="143412" y="476235"/>
                </a:cubicBezTo>
                <a:cubicBezTo>
                  <a:pt x="122527" y="476235"/>
                  <a:pt x="100066" y="474169"/>
                  <a:pt x="78886" y="470137"/>
                </a:cubicBezTo>
                <a:cubicBezTo>
                  <a:pt x="60563" y="466694"/>
                  <a:pt x="38496" y="460990"/>
                  <a:pt x="26478" y="452236"/>
                </a:cubicBezTo>
                <a:lnTo>
                  <a:pt x="14755" y="459023"/>
                </a:lnTo>
                <a:cubicBezTo>
                  <a:pt x="13179" y="459908"/>
                  <a:pt x="11504" y="460301"/>
                  <a:pt x="9829" y="460301"/>
                </a:cubicBezTo>
                <a:cubicBezTo>
                  <a:pt x="6480" y="460301"/>
                  <a:pt x="3131" y="458531"/>
                  <a:pt x="1357" y="455384"/>
                </a:cubicBezTo>
                <a:cubicBezTo>
                  <a:pt x="-1401" y="450663"/>
                  <a:pt x="175" y="444663"/>
                  <a:pt x="4904" y="441909"/>
                </a:cubicBezTo>
                <a:lnTo>
                  <a:pt x="16627" y="435221"/>
                </a:lnTo>
                <a:cubicBezTo>
                  <a:pt x="16036" y="429418"/>
                  <a:pt x="16430" y="420566"/>
                  <a:pt x="19582" y="406895"/>
                </a:cubicBezTo>
                <a:cubicBezTo>
                  <a:pt x="23227" y="391355"/>
                  <a:pt x="29729" y="372765"/>
                  <a:pt x="37807" y="354570"/>
                </a:cubicBezTo>
                <a:cubicBezTo>
                  <a:pt x="42929" y="343062"/>
                  <a:pt x="52682" y="322899"/>
                  <a:pt x="65981" y="303622"/>
                </a:cubicBezTo>
                <a:cubicBezTo>
                  <a:pt x="51007" y="281885"/>
                  <a:pt x="37117" y="254149"/>
                  <a:pt x="27364" y="226511"/>
                </a:cubicBezTo>
                <a:cubicBezTo>
                  <a:pt x="21158" y="208906"/>
                  <a:pt x="15050" y="186874"/>
                  <a:pt x="16627" y="172023"/>
                </a:cubicBezTo>
                <a:lnTo>
                  <a:pt x="4904" y="165236"/>
                </a:lnTo>
                <a:cubicBezTo>
                  <a:pt x="175" y="162482"/>
                  <a:pt x="-1401" y="156482"/>
                  <a:pt x="1357" y="151761"/>
                </a:cubicBezTo>
                <a:cubicBezTo>
                  <a:pt x="4017" y="147040"/>
                  <a:pt x="10026" y="145467"/>
                  <a:pt x="14755" y="148221"/>
                </a:cubicBezTo>
                <a:lnTo>
                  <a:pt x="26478" y="155007"/>
                </a:lnTo>
                <a:cubicBezTo>
                  <a:pt x="46870" y="139959"/>
                  <a:pt x="96126" y="134058"/>
                  <a:pt x="107061" y="132976"/>
                </a:cubicBezTo>
                <a:cubicBezTo>
                  <a:pt x="119473" y="131599"/>
                  <a:pt x="141934" y="130025"/>
                  <a:pt x="165281" y="131795"/>
                </a:cubicBezTo>
                <a:cubicBezTo>
                  <a:pt x="176709" y="107895"/>
                  <a:pt x="194047" y="81831"/>
                  <a:pt x="213257" y="59504"/>
                </a:cubicBezTo>
                <a:cubicBezTo>
                  <a:pt x="225275" y="45538"/>
                  <a:pt x="241234" y="29408"/>
                  <a:pt x="254829" y="23408"/>
                </a:cubicBezTo>
                <a:lnTo>
                  <a:pt x="254829" y="9835"/>
                </a:lnTo>
                <a:cubicBezTo>
                  <a:pt x="254829" y="4426"/>
                  <a:pt x="259163" y="0"/>
                  <a:pt x="264680" y="0"/>
                </a:cubicBezTo>
                <a:close/>
              </a:path>
            </a:pathLst>
          </a:custGeom>
          <a:solidFill>
            <a:schemeClr val="bg1"/>
          </a:solidFill>
          <a:ln>
            <a:noFill/>
          </a:ln>
        </p:spPr>
      </p:sp>
      <p:sp>
        <p:nvSpPr>
          <p:cNvPr id="19" name="jonquil_113866"/>
          <p:cNvSpPr>
            <a:spLocks noChangeAspect="1"/>
          </p:cNvSpPr>
          <p:nvPr/>
        </p:nvSpPr>
        <p:spPr bwMode="auto">
          <a:xfrm>
            <a:off x="6420641" y="2301366"/>
            <a:ext cx="609685" cy="604452"/>
          </a:xfrm>
          <a:custGeom>
            <a:avLst/>
            <a:gdLst>
              <a:gd name="T0" fmla="*/ 372171 w 604011"/>
              <a:gd name="T1" fmla="*/ 372171 w 604011"/>
              <a:gd name="T2" fmla="*/ 372171 w 604011"/>
              <a:gd name="T3" fmla="*/ 372171 w 604011"/>
              <a:gd name="T4" fmla="*/ 372171 w 604011"/>
              <a:gd name="T5" fmla="*/ 372171 w 604011"/>
              <a:gd name="T6" fmla="*/ 372171 w 604011"/>
              <a:gd name="T7" fmla="*/ 372171 w 604011"/>
              <a:gd name="T8" fmla="*/ 372171 w 604011"/>
              <a:gd name="T9" fmla="*/ 372171 w 604011"/>
              <a:gd name="T10" fmla="*/ 372171 w 604011"/>
              <a:gd name="T11" fmla="*/ 372171 w 604011"/>
              <a:gd name="T12" fmla="*/ 372171 w 604011"/>
              <a:gd name="T13" fmla="*/ 372171 w 604011"/>
              <a:gd name="T14" fmla="*/ 372171 w 604011"/>
              <a:gd name="T15" fmla="*/ 372171 w 604011"/>
              <a:gd name="T16" fmla="*/ 372171 w 604011"/>
              <a:gd name="T17" fmla="*/ 372171 w 604011"/>
              <a:gd name="T18" fmla="*/ 372171 w 604011"/>
              <a:gd name="T19" fmla="*/ 372171 w 604011"/>
              <a:gd name="T20" fmla="*/ 372171 w 604011"/>
              <a:gd name="T21" fmla="*/ 372171 w 604011"/>
              <a:gd name="T22" fmla="*/ 372171 w 604011"/>
              <a:gd name="T23" fmla="*/ 372171 w 604011"/>
              <a:gd name="T24" fmla="*/ 372171 w 604011"/>
              <a:gd name="T25" fmla="*/ 372171 w 604011"/>
              <a:gd name="T26" fmla="*/ 372171 w 604011"/>
              <a:gd name="T27" fmla="*/ 372171 w 604011"/>
              <a:gd name="T28" fmla="*/ 372171 w 604011"/>
              <a:gd name="T29" fmla="*/ 372171 w 604011"/>
              <a:gd name="T30" fmla="*/ 372171 w 604011"/>
              <a:gd name="T31" fmla="*/ 372171 w 604011"/>
              <a:gd name="T32" fmla="*/ 372171 w 604011"/>
              <a:gd name="T33" fmla="*/ 372171 w 604011"/>
              <a:gd name="T34" fmla="*/ 372171 w 604011"/>
              <a:gd name="T35" fmla="*/ 372171 w 604011"/>
              <a:gd name="T36" fmla="*/ 372171 w 604011"/>
              <a:gd name="T37" fmla="*/ 372171 w 604011"/>
              <a:gd name="T38" fmla="*/ 372171 w 604011"/>
              <a:gd name="T39" fmla="*/ 372171 w 604011"/>
              <a:gd name="T40" fmla="*/ 372171 w 604011"/>
              <a:gd name="T41" fmla="*/ 372171 w 604011"/>
              <a:gd name="T42" fmla="*/ 372171 w 604011"/>
              <a:gd name="T43" fmla="*/ 372171 w 604011"/>
              <a:gd name="T44" fmla="*/ 372171 w 604011"/>
              <a:gd name="T45" fmla="*/ 372171 w 604011"/>
              <a:gd name="T46" fmla="*/ 372171 w 604011"/>
              <a:gd name="T47" fmla="*/ 372171 w 604011"/>
              <a:gd name="T48" fmla="*/ 372171 w 604011"/>
              <a:gd name="T49" fmla="*/ 372171 w 604011"/>
              <a:gd name="T50" fmla="*/ 372171 w 604011"/>
              <a:gd name="T51" fmla="*/ 372171 w 604011"/>
              <a:gd name="T52" fmla="*/ 372171 w 604011"/>
              <a:gd name="T53" fmla="*/ 372171 w 604011"/>
              <a:gd name="T54" fmla="*/ 372171 w 604011"/>
              <a:gd name="T55" fmla="*/ 372171 w 604011"/>
              <a:gd name="T56" fmla="*/ 372171 w 604011"/>
              <a:gd name="T57" fmla="*/ 372171 w 604011"/>
              <a:gd name="T58" fmla="*/ 372171 w 604011"/>
              <a:gd name="T59" fmla="*/ 372171 w 604011"/>
              <a:gd name="T60" fmla="*/ 372171 w 604011"/>
              <a:gd name="T61" fmla="*/ 372171 w 604011"/>
              <a:gd name="T62" fmla="*/ 372171 w 604011"/>
              <a:gd name="T63" fmla="*/ 372171 w 604011"/>
              <a:gd name="T64" fmla="*/ 372171 w 604011"/>
              <a:gd name="T65" fmla="*/ 372171 w 604011"/>
              <a:gd name="T66" fmla="*/ 372171 w 604011"/>
              <a:gd name="T67" fmla="*/ 372171 w 604011"/>
              <a:gd name="T68" fmla="*/ 372171 w 604011"/>
              <a:gd name="T69" fmla="*/ 372171 w 604011"/>
              <a:gd name="T70" fmla="*/ 372171 w 604011"/>
              <a:gd name="T71" fmla="*/ 372171 w 604011"/>
              <a:gd name="T72" fmla="*/ 372171 w 604011"/>
              <a:gd name="T73" fmla="*/ 372171 w 604011"/>
              <a:gd name="T74" fmla="*/ 372171 w 604011"/>
              <a:gd name="T75" fmla="*/ 372171 w 604011"/>
              <a:gd name="T76" fmla="*/ 372171 w 604011"/>
              <a:gd name="T77" fmla="*/ 372171 w 604011"/>
              <a:gd name="T78" fmla="*/ 372171 w 604011"/>
              <a:gd name="T79" fmla="*/ 372171 w 604011"/>
              <a:gd name="T80" fmla="*/ 372171 w 604011"/>
              <a:gd name="T81" fmla="*/ 372171 w 604011"/>
              <a:gd name="T82" fmla="*/ 372171 w 604011"/>
              <a:gd name="T83" fmla="*/ 372171 w 604011"/>
              <a:gd name="T84" fmla="*/ 372171 w 604011"/>
              <a:gd name="T85" fmla="*/ 372171 w 604011"/>
              <a:gd name="T86" fmla="*/ 372171 w 604011"/>
              <a:gd name="T87" fmla="*/ 372171 w 604011"/>
              <a:gd name="T88" fmla="*/ 372171 w 604011"/>
              <a:gd name="T89" fmla="*/ 372171 w 604011"/>
              <a:gd name="T90" fmla="*/ 372171 w 604011"/>
              <a:gd name="T91" fmla="*/ 372171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259" h="6215">
                <a:moveTo>
                  <a:pt x="6084" y="2717"/>
                </a:moveTo>
                <a:cubicBezTo>
                  <a:pt x="5926" y="2490"/>
                  <a:pt x="5763" y="2321"/>
                  <a:pt x="5588" y="2199"/>
                </a:cubicBezTo>
                <a:cubicBezTo>
                  <a:pt x="5363" y="2042"/>
                  <a:pt x="5110" y="1963"/>
                  <a:pt x="4837" y="1963"/>
                </a:cubicBezTo>
                <a:cubicBezTo>
                  <a:pt x="4343" y="1963"/>
                  <a:pt x="4047" y="2289"/>
                  <a:pt x="3810" y="2552"/>
                </a:cubicBezTo>
                <a:cubicBezTo>
                  <a:pt x="3672" y="2704"/>
                  <a:pt x="3553" y="2836"/>
                  <a:pt x="3451" y="2836"/>
                </a:cubicBezTo>
                <a:cubicBezTo>
                  <a:pt x="3444" y="2836"/>
                  <a:pt x="3438" y="2836"/>
                  <a:pt x="3432" y="2837"/>
                </a:cubicBezTo>
                <a:cubicBezTo>
                  <a:pt x="3429" y="2834"/>
                  <a:pt x="3425" y="2830"/>
                  <a:pt x="3422" y="2827"/>
                </a:cubicBezTo>
                <a:cubicBezTo>
                  <a:pt x="3423" y="2821"/>
                  <a:pt x="3423" y="2815"/>
                  <a:pt x="3423" y="2808"/>
                </a:cubicBezTo>
                <a:cubicBezTo>
                  <a:pt x="3423" y="2706"/>
                  <a:pt x="3555" y="2587"/>
                  <a:pt x="3707" y="2449"/>
                </a:cubicBezTo>
                <a:cubicBezTo>
                  <a:pt x="3970" y="2212"/>
                  <a:pt x="4296" y="1916"/>
                  <a:pt x="4296" y="1422"/>
                </a:cubicBezTo>
                <a:cubicBezTo>
                  <a:pt x="4296" y="1149"/>
                  <a:pt x="4217" y="897"/>
                  <a:pt x="4060" y="671"/>
                </a:cubicBezTo>
                <a:cubicBezTo>
                  <a:pt x="3938" y="496"/>
                  <a:pt x="3769" y="333"/>
                  <a:pt x="3542" y="175"/>
                </a:cubicBezTo>
                <a:cubicBezTo>
                  <a:pt x="3292" y="0"/>
                  <a:pt x="2968" y="0"/>
                  <a:pt x="2717" y="175"/>
                </a:cubicBezTo>
                <a:cubicBezTo>
                  <a:pt x="2490" y="333"/>
                  <a:pt x="2321" y="496"/>
                  <a:pt x="2199" y="671"/>
                </a:cubicBezTo>
                <a:cubicBezTo>
                  <a:pt x="2042" y="897"/>
                  <a:pt x="1963" y="1149"/>
                  <a:pt x="1963" y="1422"/>
                </a:cubicBezTo>
                <a:cubicBezTo>
                  <a:pt x="1963" y="1916"/>
                  <a:pt x="2289" y="2212"/>
                  <a:pt x="2552" y="2449"/>
                </a:cubicBezTo>
                <a:cubicBezTo>
                  <a:pt x="2704" y="2587"/>
                  <a:pt x="2836" y="2706"/>
                  <a:pt x="2836" y="2808"/>
                </a:cubicBezTo>
                <a:cubicBezTo>
                  <a:pt x="2836" y="2815"/>
                  <a:pt x="2836" y="2821"/>
                  <a:pt x="2837" y="2827"/>
                </a:cubicBezTo>
                <a:cubicBezTo>
                  <a:pt x="2834" y="2830"/>
                  <a:pt x="2830" y="2834"/>
                  <a:pt x="2827" y="2837"/>
                </a:cubicBezTo>
                <a:cubicBezTo>
                  <a:pt x="2821" y="2836"/>
                  <a:pt x="2815" y="2836"/>
                  <a:pt x="2808" y="2836"/>
                </a:cubicBezTo>
                <a:cubicBezTo>
                  <a:pt x="2706" y="2836"/>
                  <a:pt x="2587" y="2704"/>
                  <a:pt x="2449" y="2552"/>
                </a:cubicBezTo>
                <a:cubicBezTo>
                  <a:pt x="2212" y="2289"/>
                  <a:pt x="1916" y="1963"/>
                  <a:pt x="1422" y="1963"/>
                </a:cubicBezTo>
                <a:cubicBezTo>
                  <a:pt x="1149" y="1963"/>
                  <a:pt x="896" y="2042"/>
                  <a:pt x="671" y="2199"/>
                </a:cubicBezTo>
                <a:cubicBezTo>
                  <a:pt x="496" y="2321"/>
                  <a:pt x="333" y="2490"/>
                  <a:pt x="175" y="2717"/>
                </a:cubicBezTo>
                <a:cubicBezTo>
                  <a:pt x="0" y="2968"/>
                  <a:pt x="0" y="3292"/>
                  <a:pt x="175" y="3542"/>
                </a:cubicBezTo>
                <a:cubicBezTo>
                  <a:pt x="333" y="3769"/>
                  <a:pt x="496" y="3939"/>
                  <a:pt x="671" y="4060"/>
                </a:cubicBezTo>
                <a:cubicBezTo>
                  <a:pt x="896" y="4217"/>
                  <a:pt x="1149" y="4296"/>
                  <a:pt x="1422" y="4296"/>
                </a:cubicBezTo>
                <a:cubicBezTo>
                  <a:pt x="1916" y="4296"/>
                  <a:pt x="2212" y="3970"/>
                  <a:pt x="2449" y="3707"/>
                </a:cubicBezTo>
                <a:cubicBezTo>
                  <a:pt x="2587" y="3555"/>
                  <a:pt x="2706" y="3423"/>
                  <a:pt x="2808" y="3423"/>
                </a:cubicBezTo>
                <a:cubicBezTo>
                  <a:pt x="2815" y="3423"/>
                  <a:pt x="2822" y="3423"/>
                  <a:pt x="2829" y="3421"/>
                </a:cubicBezTo>
                <a:cubicBezTo>
                  <a:pt x="2832" y="3424"/>
                  <a:pt x="2835" y="3427"/>
                  <a:pt x="2838" y="3430"/>
                </a:cubicBezTo>
                <a:cubicBezTo>
                  <a:pt x="2836" y="3437"/>
                  <a:pt x="2836" y="3444"/>
                  <a:pt x="2836" y="3451"/>
                </a:cubicBezTo>
                <a:cubicBezTo>
                  <a:pt x="2836" y="3553"/>
                  <a:pt x="2704" y="3672"/>
                  <a:pt x="2552" y="3810"/>
                </a:cubicBezTo>
                <a:cubicBezTo>
                  <a:pt x="2289" y="4048"/>
                  <a:pt x="1963" y="4343"/>
                  <a:pt x="1963" y="4837"/>
                </a:cubicBezTo>
                <a:cubicBezTo>
                  <a:pt x="1963" y="5110"/>
                  <a:pt x="2042" y="5363"/>
                  <a:pt x="2199" y="5588"/>
                </a:cubicBezTo>
                <a:cubicBezTo>
                  <a:pt x="2321" y="5763"/>
                  <a:pt x="2490" y="5926"/>
                  <a:pt x="2717" y="6084"/>
                </a:cubicBezTo>
                <a:cubicBezTo>
                  <a:pt x="2842" y="6171"/>
                  <a:pt x="2986" y="6215"/>
                  <a:pt x="3130" y="6215"/>
                </a:cubicBezTo>
                <a:cubicBezTo>
                  <a:pt x="3273" y="6215"/>
                  <a:pt x="3417" y="6171"/>
                  <a:pt x="3542" y="6084"/>
                </a:cubicBezTo>
                <a:cubicBezTo>
                  <a:pt x="3769" y="5926"/>
                  <a:pt x="3938" y="5763"/>
                  <a:pt x="4060" y="5588"/>
                </a:cubicBezTo>
                <a:cubicBezTo>
                  <a:pt x="4217" y="5363"/>
                  <a:pt x="4296" y="5110"/>
                  <a:pt x="4296" y="4837"/>
                </a:cubicBezTo>
                <a:cubicBezTo>
                  <a:pt x="4296" y="4343"/>
                  <a:pt x="3970" y="4048"/>
                  <a:pt x="3707" y="3810"/>
                </a:cubicBezTo>
                <a:cubicBezTo>
                  <a:pt x="3555" y="3672"/>
                  <a:pt x="3423" y="3553"/>
                  <a:pt x="3423" y="3451"/>
                </a:cubicBezTo>
                <a:cubicBezTo>
                  <a:pt x="3423" y="3444"/>
                  <a:pt x="3423" y="3437"/>
                  <a:pt x="3421" y="3430"/>
                </a:cubicBezTo>
                <a:cubicBezTo>
                  <a:pt x="3424" y="3427"/>
                  <a:pt x="3427" y="3424"/>
                  <a:pt x="3430" y="3421"/>
                </a:cubicBezTo>
                <a:cubicBezTo>
                  <a:pt x="3437" y="3423"/>
                  <a:pt x="3444" y="3423"/>
                  <a:pt x="3451" y="3423"/>
                </a:cubicBezTo>
                <a:cubicBezTo>
                  <a:pt x="3553" y="3423"/>
                  <a:pt x="3672" y="3555"/>
                  <a:pt x="3810" y="3707"/>
                </a:cubicBezTo>
                <a:cubicBezTo>
                  <a:pt x="4047" y="3970"/>
                  <a:pt x="4343" y="4296"/>
                  <a:pt x="4837" y="4296"/>
                </a:cubicBezTo>
                <a:cubicBezTo>
                  <a:pt x="5110" y="4296"/>
                  <a:pt x="5363" y="4217"/>
                  <a:pt x="5588" y="4060"/>
                </a:cubicBezTo>
                <a:cubicBezTo>
                  <a:pt x="5763" y="3939"/>
                  <a:pt x="5926" y="3769"/>
                  <a:pt x="6084" y="3542"/>
                </a:cubicBezTo>
                <a:cubicBezTo>
                  <a:pt x="6259" y="3292"/>
                  <a:pt x="6259" y="2968"/>
                  <a:pt x="6084" y="2717"/>
                </a:cubicBezTo>
                <a:close/>
                <a:moveTo>
                  <a:pt x="3130" y="3975"/>
                </a:moveTo>
                <a:cubicBezTo>
                  <a:pt x="3192" y="3975"/>
                  <a:pt x="3243" y="4026"/>
                  <a:pt x="3243" y="4088"/>
                </a:cubicBezTo>
                <a:cubicBezTo>
                  <a:pt x="3243" y="4151"/>
                  <a:pt x="3192" y="4202"/>
                  <a:pt x="3130" y="4202"/>
                </a:cubicBezTo>
                <a:cubicBezTo>
                  <a:pt x="3067" y="4202"/>
                  <a:pt x="3016" y="4151"/>
                  <a:pt x="3016" y="4088"/>
                </a:cubicBezTo>
                <a:cubicBezTo>
                  <a:pt x="3016" y="4026"/>
                  <a:pt x="3067" y="3975"/>
                  <a:pt x="3130" y="3975"/>
                </a:cubicBezTo>
                <a:close/>
                <a:moveTo>
                  <a:pt x="3130" y="2282"/>
                </a:moveTo>
                <a:cubicBezTo>
                  <a:pt x="3067" y="2282"/>
                  <a:pt x="3016" y="2231"/>
                  <a:pt x="3016" y="2168"/>
                </a:cubicBezTo>
                <a:cubicBezTo>
                  <a:pt x="3016" y="2106"/>
                  <a:pt x="3067" y="2055"/>
                  <a:pt x="3130" y="2055"/>
                </a:cubicBezTo>
                <a:cubicBezTo>
                  <a:pt x="3192" y="2055"/>
                  <a:pt x="3243" y="2106"/>
                  <a:pt x="3243" y="2168"/>
                </a:cubicBezTo>
                <a:cubicBezTo>
                  <a:pt x="3243" y="2231"/>
                  <a:pt x="3192" y="2282"/>
                  <a:pt x="3130" y="2282"/>
                </a:cubicBezTo>
                <a:close/>
                <a:moveTo>
                  <a:pt x="3130" y="3348"/>
                </a:moveTo>
                <a:cubicBezTo>
                  <a:pt x="3008" y="3348"/>
                  <a:pt x="2910" y="3250"/>
                  <a:pt x="2910" y="3128"/>
                </a:cubicBezTo>
                <a:cubicBezTo>
                  <a:pt x="2910" y="3007"/>
                  <a:pt x="3008" y="2908"/>
                  <a:pt x="3130" y="2908"/>
                </a:cubicBezTo>
                <a:cubicBezTo>
                  <a:pt x="3251" y="2908"/>
                  <a:pt x="3350" y="3007"/>
                  <a:pt x="3350" y="3128"/>
                </a:cubicBezTo>
                <a:cubicBezTo>
                  <a:pt x="3350" y="3250"/>
                  <a:pt x="3251" y="3348"/>
                  <a:pt x="3130" y="3348"/>
                </a:cubicBezTo>
                <a:close/>
                <a:moveTo>
                  <a:pt x="2686" y="2301"/>
                </a:moveTo>
                <a:cubicBezTo>
                  <a:pt x="2441" y="2079"/>
                  <a:pt x="2163" y="1827"/>
                  <a:pt x="2163" y="1422"/>
                </a:cubicBezTo>
                <a:cubicBezTo>
                  <a:pt x="2163" y="1001"/>
                  <a:pt x="2375" y="657"/>
                  <a:pt x="2831" y="339"/>
                </a:cubicBezTo>
                <a:cubicBezTo>
                  <a:pt x="3012" y="213"/>
                  <a:pt x="3247" y="213"/>
                  <a:pt x="3428" y="339"/>
                </a:cubicBezTo>
                <a:cubicBezTo>
                  <a:pt x="3884" y="657"/>
                  <a:pt x="4096" y="1001"/>
                  <a:pt x="4096" y="1422"/>
                </a:cubicBezTo>
                <a:cubicBezTo>
                  <a:pt x="4096" y="1827"/>
                  <a:pt x="3818" y="2079"/>
                  <a:pt x="3573" y="2301"/>
                </a:cubicBezTo>
                <a:cubicBezTo>
                  <a:pt x="3415" y="2444"/>
                  <a:pt x="3275" y="2571"/>
                  <a:pt x="3235" y="2722"/>
                </a:cubicBezTo>
                <a:cubicBezTo>
                  <a:pt x="3233" y="2721"/>
                  <a:pt x="3231" y="2721"/>
                  <a:pt x="3230" y="2720"/>
                </a:cubicBezTo>
                <a:lnTo>
                  <a:pt x="3230" y="2465"/>
                </a:lnTo>
                <a:cubicBezTo>
                  <a:pt x="3353" y="2423"/>
                  <a:pt x="3443" y="2306"/>
                  <a:pt x="3443" y="2168"/>
                </a:cubicBezTo>
                <a:cubicBezTo>
                  <a:pt x="3443" y="1996"/>
                  <a:pt x="3302" y="1855"/>
                  <a:pt x="3130" y="1855"/>
                </a:cubicBezTo>
                <a:cubicBezTo>
                  <a:pt x="2957" y="1855"/>
                  <a:pt x="2816" y="1996"/>
                  <a:pt x="2816" y="2168"/>
                </a:cubicBezTo>
                <a:cubicBezTo>
                  <a:pt x="2816" y="2306"/>
                  <a:pt x="2906" y="2423"/>
                  <a:pt x="3030" y="2465"/>
                </a:cubicBezTo>
                <a:lnTo>
                  <a:pt x="3030" y="2720"/>
                </a:lnTo>
                <a:cubicBezTo>
                  <a:pt x="3028" y="2721"/>
                  <a:pt x="3026" y="2721"/>
                  <a:pt x="3024" y="2722"/>
                </a:cubicBezTo>
                <a:cubicBezTo>
                  <a:pt x="2984" y="2571"/>
                  <a:pt x="2844" y="2444"/>
                  <a:pt x="2686" y="2301"/>
                </a:cubicBezTo>
                <a:close/>
                <a:moveTo>
                  <a:pt x="2301" y="3573"/>
                </a:moveTo>
                <a:cubicBezTo>
                  <a:pt x="2079" y="3818"/>
                  <a:pt x="1827" y="4096"/>
                  <a:pt x="1422" y="4096"/>
                </a:cubicBezTo>
                <a:cubicBezTo>
                  <a:pt x="1001" y="4096"/>
                  <a:pt x="657" y="3884"/>
                  <a:pt x="339" y="3428"/>
                </a:cubicBezTo>
                <a:cubicBezTo>
                  <a:pt x="213" y="3247"/>
                  <a:pt x="213" y="3012"/>
                  <a:pt x="339" y="2831"/>
                </a:cubicBezTo>
                <a:cubicBezTo>
                  <a:pt x="657" y="2375"/>
                  <a:pt x="1001" y="2163"/>
                  <a:pt x="1422" y="2163"/>
                </a:cubicBezTo>
                <a:cubicBezTo>
                  <a:pt x="1827" y="2163"/>
                  <a:pt x="2079" y="2441"/>
                  <a:pt x="2301" y="2686"/>
                </a:cubicBezTo>
                <a:cubicBezTo>
                  <a:pt x="2444" y="2844"/>
                  <a:pt x="2571" y="2985"/>
                  <a:pt x="2723" y="3024"/>
                </a:cubicBezTo>
                <a:cubicBezTo>
                  <a:pt x="2722" y="3026"/>
                  <a:pt x="2722" y="3027"/>
                  <a:pt x="2722" y="3028"/>
                </a:cubicBezTo>
                <a:lnTo>
                  <a:pt x="2466" y="3028"/>
                </a:lnTo>
                <a:cubicBezTo>
                  <a:pt x="2425" y="2904"/>
                  <a:pt x="2307" y="2815"/>
                  <a:pt x="2170" y="2815"/>
                </a:cubicBezTo>
                <a:cubicBezTo>
                  <a:pt x="1997" y="2815"/>
                  <a:pt x="1856" y="2956"/>
                  <a:pt x="1856" y="3128"/>
                </a:cubicBezTo>
                <a:cubicBezTo>
                  <a:pt x="1856" y="3301"/>
                  <a:pt x="1997" y="3442"/>
                  <a:pt x="2170" y="3442"/>
                </a:cubicBezTo>
                <a:cubicBezTo>
                  <a:pt x="2307" y="3442"/>
                  <a:pt x="2425" y="3352"/>
                  <a:pt x="2466" y="3228"/>
                </a:cubicBezTo>
                <a:lnTo>
                  <a:pt x="2722" y="3228"/>
                </a:lnTo>
                <a:cubicBezTo>
                  <a:pt x="2722" y="3230"/>
                  <a:pt x="2723" y="3232"/>
                  <a:pt x="2723" y="3234"/>
                </a:cubicBezTo>
                <a:cubicBezTo>
                  <a:pt x="2572" y="3274"/>
                  <a:pt x="2444" y="3414"/>
                  <a:pt x="2301" y="3573"/>
                </a:cubicBezTo>
                <a:close/>
                <a:moveTo>
                  <a:pt x="2283" y="3128"/>
                </a:moveTo>
                <a:cubicBezTo>
                  <a:pt x="2283" y="3191"/>
                  <a:pt x="2232" y="3242"/>
                  <a:pt x="2170" y="3242"/>
                </a:cubicBezTo>
                <a:cubicBezTo>
                  <a:pt x="2107" y="3242"/>
                  <a:pt x="2056" y="3191"/>
                  <a:pt x="2056" y="3128"/>
                </a:cubicBezTo>
                <a:cubicBezTo>
                  <a:pt x="2056" y="3066"/>
                  <a:pt x="2107" y="3015"/>
                  <a:pt x="2170" y="3015"/>
                </a:cubicBezTo>
                <a:cubicBezTo>
                  <a:pt x="2232" y="3015"/>
                  <a:pt x="2283" y="3066"/>
                  <a:pt x="2283" y="3128"/>
                </a:cubicBezTo>
                <a:close/>
                <a:moveTo>
                  <a:pt x="3573" y="3958"/>
                </a:moveTo>
                <a:cubicBezTo>
                  <a:pt x="3818" y="4180"/>
                  <a:pt x="4096" y="4432"/>
                  <a:pt x="4096" y="4837"/>
                </a:cubicBezTo>
                <a:cubicBezTo>
                  <a:pt x="4096" y="5258"/>
                  <a:pt x="3884" y="5602"/>
                  <a:pt x="3428" y="5920"/>
                </a:cubicBezTo>
                <a:cubicBezTo>
                  <a:pt x="3247" y="6046"/>
                  <a:pt x="3012" y="6046"/>
                  <a:pt x="2831" y="5920"/>
                </a:cubicBezTo>
                <a:cubicBezTo>
                  <a:pt x="2375" y="5602"/>
                  <a:pt x="2163" y="5258"/>
                  <a:pt x="2163" y="4837"/>
                </a:cubicBezTo>
                <a:cubicBezTo>
                  <a:pt x="2163" y="4432"/>
                  <a:pt x="2441" y="4180"/>
                  <a:pt x="2686" y="3958"/>
                </a:cubicBezTo>
                <a:cubicBezTo>
                  <a:pt x="2845" y="3814"/>
                  <a:pt x="2986" y="3687"/>
                  <a:pt x="3025" y="3535"/>
                </a:cubicBezTo>
                <a:cubicBezTo>
                  <a:pt x="3026" y="3535"/>
                  <a:pt x="3028" y="3536"/>
                  <a:pt x="3030" y="3536"/>
                </a:cubicBezTo>
                <a:lnTo>
                  <a:pt x="3030" y="3791"/>
                </a:lnTo>
                <a:cubicBezTo>
                  <a:pt x="2906" y="3833"/>
                  <a:pt x="2816" y="3950"/>
                  <a:pt x="2816" y="4088"/>
                </a:cubicBezTo>
                <a:cubicBezTo>
                  <a:pt x="2816" y="4261"/>
                  <a:pt x="2957" y="4402"/>
                  <a:pt x="3130" y="4402"/>
                </a:cubicBezTo>
                <a:cubicBezTo>
                  <a:pt x="3302" y="4402"/>
                  <a:pt x="3443" y="4261"/>
                  <a:pt x="3443" y="4088"/>
                </a:cubicBezTo>
                <a:cubicBezTo>
                  <a:pt x="3443" y="3950"/>
                  <a:pt x="3353" y="3833"/>
                  <a:pt x="3230" y="3791"/>
                </a:cubicBezTo>
                <a:lnTo>
                  <a:pt x="3230" y="3536"/>
                </a:lnTo>
                <a:cubicBezTo>
                  <a:pt x="3231" y="3536"/>
                  <a:pt x="3233" y="3535"/>
                  <a:pt x="3234" y="3535"/>
                </a:cubicBezTo>
                <a:cubicBezTo>
                  <a:pt x="3273" y="3687"/>
                  <a:pt x="3414" y="3814"/>
                  <a:pt x="3573" y="3958"/>
                </a:cubicBezTo>
                <a:close/>
                <a:moveTo>
                  <a:pt x="5920" y="3428"/>
                </a:moveTo>
                <a:cubicBezTo>
                  <a:pt x="5602" y="3884"/>
                  <a:pt x="5258" y="4096"/>
                  <a:pt x="4837" y="4096"/>
                </a:cubicBezTo>
                <a:cubicBezTo>
                  <a:pt x="4432" y="4096"/>
                  <a:pt x="4180" y="3818"/>
                  <a:pt x="3958" y="3573"/>
                </a:cubicBezTo>
                <a:cubicBezTo>
                  <a:pt x="3815" y="3414"/>
                  <a:pt x="3687" y="3274"/>
                  <a:pt x="3536" y="3234"/>
                </a:cubicBezTo>
                <a:cubicBezTo>
                  <a:pt x="3536" y="3232"/>
                  <a:pt x="3537" y="3230"/>
                  <a:pt x="3537" y="3228"/>
                </a:cubicBezTo>
                <a:lnTo>
                  <a:pt x="3793" y="3228"/>
                </a:lnTo>
                <a:cubicBezTo>
                  <a:pt x="3834" y="3352"/>
                  <a:pt x="3952" y="3442"/>
                  <a:pt x="4090" y="3442"/>
                </a:cubicBezTo>
                <a:cubicBezTo>
                  <a:pt x="4262" y="3442"/>
                  <a:pt x="4403" y="3301"/>
                  <a:pt x="4403" y="3128"/>
                </a:cubicBezTo>
                <a:cubicBezTo>
                  <a:pt x="4403" y="2956"/>
                  <a:pt x="4262" y="2815"/>
                  <a:pt x="4090" y="2815"/>
                </a:cubicBezTo>
                <a:cubicBezTo>
                  <a:pt x="3952" y="2815"/>
                  <a:pt x="3834" y="2904"/>
                  <a:pt x="3793" y="3028"/>
                </a:cubicBezTo>
                <a:lnTo>
                  <a:pt x="3537" y="3028"/>
                </a:lnTo>
                <a:cubicBezTo>
                  <a:pt x="3537" y="3027"/>
                  <a:pt x="3537" y="3026"/>
                  <a:pt x="3537" y="3024"/>
                </a:cubicBezTo>
                <a:cubicBezTo>
                  <a:pt x="3688" y="2985"/>
                  <a:pt x="3815" y="2844"/>
                  <a:pt x="3958" y="2686"/>
                </a:cubicBezTo>
                <a:cubicBezTo>
                  <a:pt x="4180" y="2441"/>
                  <a:pt x="4432" y="2163"/>
                  <a:pt x="4837" y="2163"/>
                </a:cubicBezTo>
                <a:cubicBezTo>
                  <a:pt x="5258" y="2163"/>
                  <a:pt x="5602" y="2375"/>
                  <a:pt x="5920" y="2831"/>
                </a:cubicBezTo>
                <a:cubicBezTo>
                  <a:pt x="6046" y="3012"/>
                  <a:pt x="6046" y="3247"/>
                  <a:pt x="5920" y="3428"/>
                </a:cubicBezTo>
                <a:close/>
                <a:moveTo>
                  <a:pt x="3976" y="3128"/>
                </a:moveTo>
                <a:cubicBezTo>
                  <a:pt x="3976" y="3066"/>
                  <a:pt x="4027" y="3015"/>
                  <a:pt x="4090" y="3015"/>
                </a:cubicBezTo>
                <a:cubicBezTo>
                  <a:pt x="4152" y="3015"/>
                  <a:pt x="4203" y="3066"/>
                  <a:pt x="4203" y="3128"/>
                </a:cubicBezTo>
                <a:cubicBezTo>
                  <a:pt x="4203" y="3191"/>
                  <a:pt x="4152" y="3242"/>
                  <a:pt x="4090" y="3242"/>
                </a:cubicBezTo>
                <a:cubicBezTo>
                  <a:pt x="4027" y="3242"/>
                  <a:pt x="3976" y="3191"/>
                  <a:pt x="3976" y="3128"/>
                </a:cubicBezTo>
                <a:close/>
              </a:path>
            </a:pathLst>
          </a:custGeom>
          <a:solidFill>
            <a:schemeClr val="bg1"/>
          </a:solidFill>
          <a:ln>
            <a:noFill/>
          </a:ln>
        </p:spPr>
        <p:txBody>
          <a:bodyPr/>
          <a:lstStyle/>
          <a:p>
            <a:endParaRPr lang="zh-CN" altLang="en-US"/>
          </a:p>
        </p:txBody>
      </p:sp>
      <p:sp>
        <p:nvSpPr>
          <p:cNvPr id="23" name="文本框 22"/>
          <p:cNvSpPr txBox="1"/>
          <p:nvPr/>
        </p:nvSpPr>
        <p:spPr>
          <a:xfrm>
            <a:off x="1009650" y="1165225"/>
            <a:ext cx="5452745" cy="4661535"/>
          </a:xfrm>
          <a:prstGeom prst="rect">
            <a:avLst/>
          </a:prstGeom>
          <a:noFill/>
        </p:spPr>
        <p:txBody>
          <a:bodyPr wrap="square" rtlCol="0">
            <a:spAutoFit/>
          </a:bodyPr>
          <a:p>
            <a:pPr fontAlgn="auto">
              <a:lnSpc>
                <a:spcPct val="150000"/>
              </a:lnSpc>
            </a:pPr>
            <a:r>
              <a:rPr lang="zh-CN" altLang="en-US"/>
              <a:t>讲述：</a:t>
            </a:r>
            <a:endParaRPr lang="zh-CN" altLang="en-US"/>
          </a:p>
          <a:p>
            <a:pPr fontAlgn="auto">
              <a:lnSpc>
                <a:spcPct val="150000"/>
              </a:lnSpc>
            </a:pPr>
            <a:r>
              <a:rPr lang="zh-CN" altLang="en-US"/>
              <a:t>（1）贵州有一个小镇火了——一个脱贫致富的小镇——丹寨（图 2-2-1）。丹寨美在哪里？小镇扶贫效果显著，符合国家提倡的乡村振兴战略。他们以旅游扶贫为主攻方向，教育、产业、基金并举，打造国内首个“企业包县，整体扶贫”范本项目。这是一种精神，是一种民族自强的精神。山岚氤氲，小镇弥散在雾气之中，自然的美展现了民族精神的美。</a:t>
            </a:r>
            <a:endParaRPr lang="zh-CN" altLang="en-US"/>
          </a:p>
          <a:p>
            <a:pPr fontAlgn="auto">
              <a:lnSpc>
                <a:spcPct val="150000"/>
              </a:lnSpc>
            </a:pPr>
            <a:r>
              <a:rPr lang="zh-CN" altLang="en-US"/>
              <a:t>（2）百善孝为先，长存仁孝心。2014 年，在重阳节来临之际，在这桂花香满杭城的金秋，杭州老街——中山中路孝亲文化特色街于 9 月 27 日正式启动。</a:t>
            </a:r>
            <a:endParaRPr lang="zh-CN" altLang="en-US"/>
          </a:p>
        </p:txBody>
      </p:sp>
      <p:pic>
        <p:nvPicPr>
          <p:cNvPr id="24" name="图片 23"/>
          <p:cNvPicPr>
            <a:picLocks noChangeAspect="1"/>
          </p:cNvPicPr>
          <p:nvPr/>
        </p:nvPicPr>
        <p:blipFill>
          <a:blip r:embed="rId2"/>
          <a:stretch>
            <a:fillRect/>
          </a:stretch>
        </p:blipFill>
        <p:spPr>
          <a:xfrm>
            <a:off x="6550660" y="1781810"/>
            <a:ext cx="5082540" cy="367284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722" y="250190"/>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案例体验</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18" name="jonquil_113866"/>
          <p:cNvSpPr>
            <a:spLocks noChangeAspect="1"/>
          </p:cNvSpPr>
          <p:nvPr/>
        </p:nvSpPr>
        <p:spPr bwMode="auto">
          <a:xfrm>
            <a:off x="6463124" y="4465903"/>
            <a:ext cx="531504" cy="609685"/>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 name="connsiteX94" fmla="*/ 373273 h 605239"/>
              <a:gd name="connsiteY94" fmla="*/ 373273 h 605239"/>
              <a:gd name="connsiteX95" fmla="*/ 373273 h 605239"/>
              <a:gd name="connsiteY95" fmla="*/ 373273 h 605239"/>
              <a:gd name="connsiteX96" fmla="*/ 373273 h 605239"/>
              <a:gd name="connsiteY96" fmla="*/ 373273 h 605239"/>
              <a:gd name="connsiteX97" fmla="*/ 373273 h 605239"/>
              <a:gd name="connsiteY97" fmla="*/ 373273 h 605239"/>
              <a:gd name="connsiteX98" fmla="*/ 373273 h 605239"/>
              <a:gd name="connsiteY98" fmla="*/ 373273 h 605239"/>
              <a:gd name="connsiteX99" fmla="*/ 373273 h 605239"/>
              <a:gd name="connsiteY99" fmla="*/ 373273 h 605239"/>
              <a:gd name="connsiteX100" fmla="*/ 373273 h 605239"/>
              <a:gd name="connsiteY100" fmla="*/ 373273 h 605239"/>
              <a:gd name="connsiteX101" fmla="*/ 373273 h 605239"/>
              <a:gd name="connsiteY101" fmla="*/ 373273 h 605239"/>
              <a:gd name="connsiteX102" fmla="*/ 373273 h 605239"/>
              <a:gd name="connsiteY102" fmla="*/ 373273 h 605239"/>
              <a:gd name="connsiteX103" fmla="*/ 373273 h 605239"/>
              <a:gd name="connsiteY103" fmla="*/ 373273 h 605239"/>
              <a:gd name="connsiteX104" fmla="*/ 373273 h 605239"/>
              <a:gd name="connsiteY104" fmla="*/ 373273 h 605239"/>
              <a:gd name="connsiteX105" fmla="*/ 373273 h 605239"/>
              <a:gd name="connsiteY105" fmla="*/ 373273 h 605239"/>
              <a:gd name="connsiteX106" fmla="*/ 373273 h 605239"/>
              <a:gd name="connsiteY106" fmla="*/ 373273 h 605239"/>
              <a:gd name="connsiteX107" fmla="*/ 373273 h 605239"/>
              <a:gd name="connsiteY107" fmla="*/ 373273 h 605239"/>
              <a:gd name="connsiteX108" fmla="*/ 373273 h 605239"/>
              <a:gd name="connsiteY108" fmla="*/ 373273 h 605239"/>
              <a:gd name="connsiteX109" fmla="*/ 373273 h 605239"/>
              <a:gd name="connsiteY109" fmla="*/ 373273 h 605239"/>
              <a:gd name="connsiteX110" fmla="*/ 373273 h 605239"/>
              <a:gd name="connsiteY110" fmla="*/ 373273 h 605239"/>
              <a:gd name="connsiteX111" fmla="*/ 373273 h 605239"/>
              <a:gd name="connsiteY111" fmla="*/ 373273 h 605239"/>
              <a:gd name="connsiteX112" fmla="*/ 373273 h 605239"/>
              <a:gd name="connsiteY112" fmla="*/ 373273 h 605239"/>
              <a:gd name="connsiteX113" fmla="*/ 373273 h 605239"/>
              <a:gd name="connsiteY113" fmla="*/ 373273 h 605239"/>
              <a:gd name="connsiteX114" fmla="*/ 373273 h 605239"/>
              <a:gd name="connsiteY114" fmla="*/ 373273 h 605239"/>
              <a:gd name="connsiteX115" fmla="*/ 373273 h 605239"/>
              <a:gd name="connsiteY115" fmla="*/ 373273 h 605239"/>
              <a:gd name="connsiteX116" fmla="*/ 373273 h 605239"/>
              <a:gd name="connsiteY116" fmla="*/ 373273 h 605239"/>
              <a:gd name="connsiteX117" fmla="*/ 373273 h 605239"/>
              <a:gd name="connsiteY117" fmla="*/ 373273 h 605239"/>
              <a:gd name="connsiteX118" fmla="*/ 373273 h 605239"/>
              <a:gd name="connsiteY118" fmla="*/ 373273 h 605239"/>
              <a:gd name="connsiteX119" fmla="*/ 373273 h 605239"/>
              <a:gd name="connsiteY119" fmla="*/ 373273 h 605239"/>
              <a:gd name="connsiteX120" fmla="*/ 373273 h 605239"/>
              <a:gd name="connsiteY120" fmla="*/ 373273 h 605239"/>
              <a:gd name="connsiteX121" fmla="*/ 373273 h 605239"/>
              <a:gd name="connsiteY121" fmla="*/ 373273 h 605239"/>
              <a:gd name="connsiteX122" fmla="*/ 373273 h 605239"/>
              <a:gd name="connsiteY122" fmla="*/ 373273 h 605239"/>
              <a:gd name="connsiteX123" fmla="*/ 373273 h 605239"/>
              <a:gd name="connsiteY123" fmla="*/ 373273 h 605239"/>
              <a:gd name="connsiteX124" fmla="*/ 373273 h 605239"/>
              <a:gd name="connsiteY124" fmla="*/ 373273 h 605239"/>
              <a:gd name="connsiteX125" fmla="*/ 373273 h 605239"/>
              <a:gd name="connsiteY125" fmla="*/ 373273 h 605239"/>
              <a:gd name="connsiteX126" fmla="*/ 373273 h 605239"/>
              <a:gd name="connsiteY126" fmla="*/ 373273 h 605239"/>
              <a:gd name="connsiteX127" fmla="*/ 373273 h 605239"/>
              <a:gd name="connsiteY127" fmla="*/ 373273 h 605239"/>
              <a:gd name="connsiteX128" fmla="*/ 373273 h 605239"/>
              <a:gd name="connsiteY128" fmla="*/ 373273 h 605239"/>
              <a:gd name="connsiteX129" fmla="*/ 373273 h 605239"/>
              <a:gd name="connsiteY129" fmla="*/ 373273 h 605239"/>
              <a:gd name="connsiteX130" fmla="*/ 373273 h 605239"/>
              <a:gd name="connsiteY130" fmla="*/ 373273 h 605239"/>
              <a:gd name="connsiteX131" fmla="*/ 373273 h 605239"/>
              <a:gd name="connsiteY131" fmla="*/ 373273 h 605239"/>
              <a:gd name="connsiteX132" fmla="*/ 373273 h 605239"/>
              <a:gd name="connsiteY132" fmla="*/ 373273 h 605239"/>
              <a:gd name="connsiteX133" fmla="*/ 373273 h 605239"/>
              <a:gd name="connsiteY133" fmla="*/ 373273 h 605239"/>
              <a:gd name="connsiteX134" fmla="*/ 373273 h 605239"/>
              <a:gd name="connsiteY134" fmla="*/ 373273 h 605239"/>
              <a:gd name="connsiteX135" fmla="*/ 373273 h 605239"/>
              <a:gd name="connsiteY135" fmla="*/ 373273 h 605239"/>
              <a:gd name="connsiteX136" fmla="*/ 373273 h 605239"/>
              <a:gd name="connsiteY136" fmla="*/ 373273 h 605239"/>
              <a:gd name="connsiteX137" fmla="*/ 373273 h 605239"/>
              <a:gd name="connsiteY137" fmla="*/ 373273 h 605239"/>
              <a:gd name="connsiteX138" fmla="*/ 373273 h 605239"/>
              <a:gd name="connsiteY138" fmla="*/ 373273 h 605239"/>
              <a:gd name="connsiteX139" fmla="*/ 373273 h 605239"/>
              <a:gd name="connsiteY139" fmla="*/ 373273 h 605239"/>
              <a:gd name="connsiteX140" fmla="*/ 373273 h 605239"/>
              <a:gd name="connsiteY140" fmla="*/ 373273 h 605239"/>
              <a:gd name="connsiteX141" fmla="*/ 373273 h 605239"/>
              <a:gd name="connsiteY141" fmla="*/ 373273 h 605239"/>
              <a:gd name="connsiteX142" fmla="*/ 373273 h 605239"/>
              <a:gd name="connsiteY142" fmla="*/ 373273 h 605239"/>
              <a:gd name="connsiteX143" fmla="*/ 373273 h 605239"/>
              <a:gd name="connsiteY143" fmla="*/ 373273 h 605239"/>
              <a:gd name="connsiteX144" fmla="*/ 373273 h 605239"/>
              <a:gd name="connsiteY144" fmla="*/ 373273 h 605239"/>
              <a:gd name="connsiteX145" fmla="*/ 373273 h 605239"/>
              <a:gd name="connsiteY145" fmla="*/ 373273 h 605239"/>
              <a:gd name="connsiteX146" fmla="*/ 373273 h 605239"/>
              <a:gd name="connsiteY146" fmla="*/ 373273 h 605239"/>
              <a:gd name="connsiteX147" fmla="*/ 373273 h 605239"/>
              <a:gd name="connsiteY147" fmla="*/ 373273 h 605239"/>
              <a:gd name="connsiteX148" fmla="*/ 373273 h 605239"/>
              <a:gd name="connsiteY148" fmla="*/ 373273 h 605239"/>
              <a:gd name="connsiteX149" fmla="*/ 373273 h 605239"/>
              <a:gd name="connsiteY149" fmla="*/ 373273 h 605239"/>
              <a:gd name="connsiteX150" fmla="*/ 373273 h 605239"/>
              <a:gd name="connsiteY150" fmla="*/ 373273 h 605239"/>
              <a:gd name="connsiteX151" fmla="*/ 373273 h 605239"/>
              <a:gd name="connsiteY151" fmla="*/ 373273 h 605239"/>
              <a:gd name="connsiteX152" fmla="*/ 373273 h 605239"/>
              <a:gd name="connsiteY152" fmla="*/ 373273 h 605239"/>
              <a:gd name="connsiteX153" fmla="*/ 373273 h 605239"/>
              <a:gd name="connsiteY153" fmla="*/ 373273 h 605239"/>
              <a:gd name="connsiteX154" fmla="*/ 373273 h 605239"/>
              <a:gd name="connsiteY154" fmla="*/ 373273 h 605239"/>
              <a:gd name="connsiteX155" fmla="*/ 373273 h 605239"/>
              <a:gd name="connsiteY155" fmla="*/ 373273 h 605239"/>
              <a:gd name="connsiteX156" fmla="*/ 373273 h 605239"/>
              <a:gd name="connsiteY156" fmla="*/ 373273 h 605239"/>
              <a:gd name="connsiteX157" fmla="*/ 373273 h 605239"/>
              <a:gd name="connsiteY157" fmla="*/ 373273 h 605239"/>
              <a:gd name="connsiteX158" fmla="*/ 373273 h 605239"/>
              <a:gd name="connsiteY158" fmla="*/ 373273 h 605239"/>
              <a:gd name="connsiteX159" fmla="*/ 373273 h 605239"/>
              <a:gd name="connsiteY159" fmla="*/ 373273 h 605239"/>
              <a:gd name="connsiteX160" fmla="*/ 373273 h 605239"/>
              <a:gd name="connsiteY160" fmla="*/ 373273 h 605239"/>
              <a:gd name="connsiteX161" fmla="*/ 373273 h 605239"/>
              <a:gd name="connsiteY161" fmla="*/ 373273 h 605239"/>
              <a:gd name="connsiteX162" fmla="*/ 373273 h 605239"/>
              <a:gd name="connsiteY162" fmla="*/ 373273 h 605239"/>
              <a:gd name="connsiteX163" fmla="*/ 373273 h 605239"/>
              <a:gd name="connsiteY163" fmla="*/ 373273 h 605239"/>
              <a:gd name="connsiteX164" fmla="*/ 373273 h 605239"/>
              <a:gd name="connsiteY164" fmla="*/ 373273 h 605239"/>
              <a:gd name="connsiteX165" fmla="*/ 373273 h 605239"/>
              <a:gd name="connsiteY165" fmla="*/ 373273 h 605239"/>
              <a:gd name="connsiteX166" fmla="*/ 373273 h 605239"/>
              <a:gd name="connsiteY166" fmla="*/ 373273 h 605239"/>
              <a:gd name="connsiteX167" fmla="*/ 373273 h 605239"/>
              <a:gd name="connsiteY167" fmla="*/ 373273 h 605239"/>
              <a:gd name="connsiteX168" fmla="*/ 373273 h 605239"/>
              <a:gd name="connsiteY168" fmla="*/ 373273 h 605239"/>
              <a:gd name="connsiteX169" fmla="*/ 373273 h 605239"/>
              <a:gd name="connsiteY169" fmla="*/ 373273 h 605239"/>
              <a:gd name="connsiteX170" fmla="*/ 373273 h 605239"/>
              <a:gd name="connsiteY170" fmla="*/ 373273 h 605239"/>
              <a:gd name="connsiteX171" fmla="*/ 373273 h 605239"/>
              <a:gd name="connsiteY171" fmla="*/ 373273 h 605239"/>
              <a:gd name="connsiteX172" fmla="*/ 373273 h 605239"/>
              <a:gd name="connsiteY172" fmla="*/ 373273 h 605239"/>
              <a:gd name="connsiteX173" fmla="*/ 373273 h 605239"/>
              <a:gd name="connsiteY173" fmla="*/ 373273 h 605239"/>
              <a:gd name="connsiteX174" fmla="*/ 373273 h 605239"/>
              <a:gd name="connsiteY174" fmla="*/ 373273 h 605239"/>
              <a:gd name="connsiteX175" fmla="*/ 373273 h 605239"/>
              <a:gd name="connsiteY175" fmla="*/ 373273 h 605239"/>
              <a:gd name="connsiteX176" fmla="*/ 373273 h 605239"/>
              <a:gd name="connsiteY176" fmla="*/ 373273 h 605239"/>
              <a:gd name="connsiteX177" fmla="*/ 373273 h 605239"/>
              <a:gd name="connsiteY177" fmla="*/ 373273 h 605239"/>
              <a:gd name="connsiteX178" fmla="*/ 373273 h 605239"/>
              <a:gd name="connsiteY178" fmla="*/ 373273 h 605239"/>
              <a:gd name="connsiteX179" fmla="*/ 373273 h 605239"/>
              <a:gd name="connsiteY179" fmla="*/ 373273 h 605239"/>
              <a:gd name="connsiteX180" fmla="*/ 373273 h 605239"/>
              <a:gd name="connsiteY180" fmla="*/ 373273 h 605239"/>
              <a:gd name="connsiteX181" fmla="*/ 373273 h 605239"/>
              <a:gd name="connsiteY181" fmla="*/ 373273 h 605239"/>
              <a:gd name="connsiteX182" fmla="*/ 373273 h 605239"/>
              <a:gd name="connsiteY182" fmla="*/ 373273 h 605239"/>
              <a:gd name="connsiteX183" fmla="*/ 373273 h 605239"/>
              <a:gd name="connsiteY183" fmla="*/ 373273 h 605239"/>
              <a:gd name="connsiteX184" fmla="*/ 373273 h 605239"/>
              <a:gd name="connsiteY184" fmla="*/ 373273 h 605239"/>
              <a:gd name="connsiteX185" fmla="*/ 373273 h 605239"/>
              <a:gd name="connsiteY185" fmla="*/ 373273 h 605239"/>
              <a:gd name="connsiteX186" fmla="*/ 373273 h 605239"/>
              <a:gd name="connsiteY186" fmla="*/ 373273 h 605239"/>
              <a:gd name="connsiteX187" fmla="*/ 373273 h 605239"/>
              <a:gd name="connsiteY187" fmla="*/ 373273 h 605239"/>
              <a:gd name="connsiteX188" fmla="*/ 373273 h 605239"/>
              <a:gd name="connsiteY188" fmla="*/ 373273 h 605239"/>
              <a:gd name="connsiteX189" fmla="*/ 373273 h 605239"/>
              <a:gd name="connsiteY189" fmla="*/ 373273 h 605239"/>
              <a:gd name="connsiteX190" fmla="*/ 373273 h 605239"/>
              <a:gd name="connsiteY190" fmla="*/ 373273 h 605239"/>
              <a:gd name="connsiteX191" fmla="*/ 373273 h 605239"/>
              <a:gd name="connsiteY191" fmla="*/ 373273 h 605239"/>
              <a:gd name="connsiteX192" fmla="*/ 373273 h 605239"/>
              <a:gd name="connsiteY192" fmla="*/ 373273 h 605239"/>
              <a:gd name="connsiteX193" fmla="*/ 373273 h 605239"/>
              <a:gd name="connsiteY193" fmla="*/ 373273 h 605239"/>
              <a:gd name="connsiteX194" fmla="*/ 373273 h 605239"/>
              <a:gd name="connsiteY194" fmla="*/ 373273 h 605239"/>
              <a:gd name="connsiteX195" fmla="*/ 373273 h 605239"/>
              <a:gd name="connsiteY195" fmla="*/ 373273 h 605239"/>
              <a:gd name="connsiteX196" fmla="*/ 373273 h 605239"/>
              <a:gd name="connsiteY196" fmla="*/ 373273 h 605239"/>
              <a:gd name="connsiteX197" fmla="*/ 373273 h 605239"/>
              <a:gd name="connsiteY197" fmla="*/ 373273 h 605239"/>
              <a:gd name="connsiteX198" fmla="*/ 373273 h 605239"/>
              <a:gd name="connsiteY198" fmla="*/ 373273 h 605239"/>
              <a:gd name="connsiteX199" fmla="*/ 373273 h 605239"/>
              <a:gd name="connsiteY199" fmla="*/ 373273 h 605239"/>
              <a:gd name="connsiteX200" fmla="*/ 373273 h 605239"/>
              <a:gd name="connsiteY200" fmla="*/ 373273 h 605239"/>
              <a:gd name="connsiteX201" fmla="*/ 373273 h 605239"/>
              <a:gd name="connsiteY201" fmla="*/ 373273 h 605239"/>
              <a:gd name="connsiteX202" fmla="*/ 373273 h 605239"/>
              <a:gd name="connsiteY202" fmla="*/ 373273 h 605239"/>
              <a:gd name="connsiteX203" fmla="*/ 373273 h 605239"/>
              <a:gd name="connsiteY203" fmla="*/ 373273 h 605239"/>
              <a:gd name="connsiteX204" fmla="*/ 373273 h 605239"/>
              <a:gd name="connsiteY204" fmla="*/ 373273 h 605239"/>
              <a:gd name="connsiteX205" fmla="*/ 373273 h 605239"/>
              <a:gd name="connsiteY205" fmla="*/ 373273 h 605239"/>
              <a:gd name="connsiteX206" fmla="*/ 373273 h 605239"/>
              <a:gd name="connsiteY206" fmla="*/ 373273 h 605239"/>
              <a:gd name="connsiteX207" fmla="*/ 373273 h 605239"/>
              <a:gd name="connsiteY207" fmla="*/ 373273 h 605239"/>
              <a:gd name="connsiteX208" fmla="*/ 373273 h 605239"/>
              <a:gd name="connsiteY208" fmla="*/ 373273 h 605239"/>
              <a:gd name="connsiteX209" fmla="*/ 373273 h 605239"/>
              <a:gd name="connsiteY209" fmla="*/ 373273 h 605239"/>
              <a:gd name="connsiteX210" fmla="*/ 373273 h 605239"/>
              <a:gd name="connsiteY210" fmla="*/ 373273 h 605239"/>
              <a:gd name="connsiteX211" fmla="*/ 373273 h 605239"/>
              <a:gd name="connsiteY211" fmla="*/ 373273 h 605239"/>
              <a:gd name="connsiteX212" fmla="*/ 373273 h 605239"/>
              <a:gd name="connsiteY212" fmla="*/ 373273 h 605239"/>
              <a:gd name="connsiteX213" fmla="*/ 373273 h 605239"/>
              <a:gd name="connsiteY213" fmla="*/ 373273 h 605239"/>
              <a:gd name="connsiteX214" fmla="*/ 373273 h 605239"/>
              <a:gd name="connsiteY214" fmla="*/ 373273 h 605239"/>
              <a:gd name="connsiteX215" fmla="*/ 373273 h 605239"/>
              <a:gd name="connsiteY215" fmla="*/ 373273 h 605239"/>
              <a:gd name="connsiteX216" fmla="*/ 373273 h 605239"/>
              <a:gd name="connsiteY216" fmla="*/ 373273 h 605239"/>
              <a:gd name="connsiteX217" fmla="*/ 373273 h 605239"/>
              <a:gd name="connsiteY217" fmla="*/ 373273 h 605239"/>
              <a:gd name="connsiteX218" fmla="*/ 373273 h 605239"/>
              <a:gd name="connsiteY218" fmla="*/ 373273 h 605239"/>
              <a:gd name="connsiteX219" fmla="*/ 373273 h 605239"/>
              <a:gd name="connsiteY219" fmla="*/ 373273 h 605239"/>
              <a:gd name="connsiteX220" fmla="*/ 373273 h 605239"/>
              <a:gd name="connsiteY220" fmla="*/ 373273 h 605239"/>
              <a:gd name="connsiteX221" fmla="*/ 373273 h 605239"/>
              <a:gd name="connsiteY221" fmla="*/ 373273 h 605239"/>
              <a:gd name="connsiteX222" fmla="*/ 373273 h 605239"/>
              <a:gd name="connsiteY222" fmla="*/ 373273 h 605239"/>
              <a:gd name="connsiteX223" fmla="*/ 373273 h 605239"/>
              <a:gd name="connsiteY223" fmla="*/ 373273 h 605239"/>
              <a:gd name="connsiteX224" fmla="*/ 373273 h 605239"/>
              <a:gd name="connsiteY224" fmla="*/ 373273 h 605239"/>
              <a:gd name="connsiteX225" fmla="*/ 373273 h 605239"/>
              <a:gd name="connsiteY225" fmla="*/ 373273 h 605239"/>
              <a:gd name="connsiteX226" fmla="*/ 373273 h 605239"/>
              <a:gd name="connsiteY226" fmla="*/ 373273 h 605239"/>
              <a:gd name="connsiteX227" fmla="*/ 373273 h 605239"/>
              <a:gd name="connsiteY227" fmla="*/ 373273 h 605239"/>
              <a:gd name="connsiteX228" fmla="*/ 373273 h 605239"/>
              <a:gd name="connsiteY228" fmla="*/ 373273 h 605239"/>
              <a:gd name="connsiteX229" fmla="*/ 373273 h 605239"/>
              <a:gd name="connsiteY229" fmla="*/ 373273 h 605239"/>
              <a:gd name="connsiteX230" fmla="*/ 373273 h 605239"/>
              <a:gd name="connsiteY230" fmla="*/ 373273 h 605239"/>
              <a:gd name="connsiteX231" fmla="*/ 373273 h 605239"/>
              <a:gd name="connsiteY231" fmla="*/ 373273 h 605239"/>
              <a:gd name="connsiteX232" fmla="*/ 373273 h 605239"/>
              <a:gd name="connsiteY232" fmla="*/ 373273 h 605239"/>
              <a:gd name="connsiteX233" fmla="*/ 373273 h 605239"/>
              <a:gd name="connsiteY233" fmla="*/ 373273 h 605239"/>
              <a:gd name="connsiteX234" fmla="*/ 373273 h 605239"/>
              <a:gd name="connsiteY234" fmla="*/ 373273 h 605239"/>
              <a:gd name="connsiteX235" fmla="*/ 373273 h 605239"/>
              <a:gd name="connsiteY235" fmla="*/ 373273 h 605239"/>
              <a:gd name="connsiteX236" fmla="*/ 373273 h 605239"/>
              <a:gd name="connsiteY236" fmla="*/ 373273 h 605239"/>
              <a:gd name="connsiteX237" fmla="*/ 373273 h 605239"/>
              <a:gd name="connsiteY237" fmla="*/ 373273 h 605239"/>
              <a:gd name="connsiteX238" fmla="*/ 373273 h 605239"/>
              <a:gd name="connsiteY238" fmla="*/ 373273 h 605239"/>
              <a:gd name="connsiteX239" fmla="*/ 373273 h 605239"/>
              <a:gd name="connsiteY239" fmla="*/ 373273 h 605239"/>
              <a:gd name="connsiteX240" fmla="*/ 373273 h 605239"/>
              <a:gd name="connsiteY240"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Lst>
            <a:rect l="l" t="t" r="r" b="b"/>
            <a:pathLst>
              <a:path w="529290" h="607145">
                <a:moveTo>
                  <a:pt x="186166" y="376109"/>
                </a:moveTo>
                <a:cubicBezTo>
                  <a:pt x="175034" y="390568"/>
                  <a:pt x="169419" y="404927"/>
                  <a:pt x="169419" y="418992"/>
                </a:cubicBezTo>
                <a:cubicBezTo>
                  <a:pt x="169419" y="441909"/>
                  <a:pt x="184787" y="476825"/>
                  <a:pt x="210597" y="512528"/>
                </a:cubicBezTo>
                <a:cubicBezTo>
                  <a:pt x="236899" y="549017"/>
                  <a:pt x="259065" y="565836"/>
                  <a:pt x="264680" y="566525"/>
                </a:cubicBezTo>
                <a:cubicBezTo>
                  <a:pt x="268128" y="566131"/>
                  <a:pt x="281722" y="557574"/>
                  <a:pt x="302016" y="533772"/>
                </a:cubicBezTo>
                <a:cubicBezTo>
                  <a:pt x="318270" y="514790"/>
                  <a:pt x="332850" y="493152"/>
                  <a:pt x="343292" y="472792"/>
                </a:cubicBezTo>
                <a:cubicBezTo>
                  <a:pt x="330190" y="470432"/>
                  <a:pt x="317581" y="466596"/>
                  <a:pt x="307237" y="460695"/>
                </a:cubicBezTo>
                <a:cubicBezTo>
                  <a:pt x="293938" y="452925"/>
                  <a:pt x="282806" y="440630"/>
                  <a:pt x="274531" y="424598"/>
                </a:cubicBezTo>
                <a:lnTo>
                  <a:pt x="274531" y="460990"/>
                </a:lnTo>
                <a:cubicBezTo>
                  <a:pt x="274531" y="466399"/>
                  <a:pt x="270098" y="470825"/>
                  <a:pt x="264680" y="470825"/>
                </a:cubicBezTo>
                <a:cubicBezTo>
                  <a:pt x="259163" y="470825"/>
                  <a:pt x="254829" y="466399"/>
                  <a:pt x="254829" y="460990"/>
                </a:cubicBezTo>
                <a:lnTo>
                  <a:pt x="254829" y="405026"/>
                </a:lnTo>
                <a:cubicBezTo>
                  <a:pt x="254632" y="405124"/>
                  <a:pt x="254435" y="405223"/>
                  <a:pt x="254237" y="405223"/>
                </a:cubicBezTo>
                <a:cubicBezTo>
                  <a:pt x="247145" y="407681"/>
                  <a:pt x="239165" y="410435"/>
                  <a:pt x="230792" y="407780"/>
                </a:cubicBezTo>
                <a:cubicBezTo>
                  <a:pt x="222024" y="404927"/>
                  <a:pt x="216901" y="397453"/>
                  <a:pt x="212764" y="391551"/>
                </a:cubicBezTo>
                <a:cubicBezTo>
                  <a:pt x="210597" y="388404"/>
                  <a:pt x="208331" y="385158"/>
                  <a:pt x="206361" y="383683"/>
                </a:cubicBezTo>
                <a:cubicBezTo>
                  <a:pt x="204292" y="382208"/>
                  <a:pt x="200450" y="381027"/>
                  <a:pt x="196805" y="379945"/>
                </a:cubicBezTo>
                <a:cubicBezTo>
                  <a:pt x="193456" y="378962"/>
                  <a:pt x="189712" y="377782"/>
                  <a:pt x="186166" y="376109"/>
                </a:cubicBezTo>
                <a:close/>
                <a:moveTo>
                  <a:pt x="450769" y="320146"/>
                </a:moveTo>
                <a:cubicBezTo>
                  <a:pt x="442100" y="330374"/>
                  <a:pt x="432544" y="339325"/>
                  <a:pt x="422200" y="345226"/>
                </a:cubicBezTo>
                <a:cubicBezTo>
                  <a:pt x="410182" y="352209"/>
                  <a:pt x="395799" y="355750"/>
                  <a:pt x="379840" y="355750"/>
                </a:cubicBezTo>
                <a:cubicBezTo>
                  <a:pt x="378067" y="355750"/>
                  <a:pt x="376294" y="355652"/>
                  <a:pt x="374521" y="355553"/>
                </a:cubicBezTo>
                <a:lnTo>
                  <a:pt x="406044" y="373749"/>
                </a:lnTo>
                <a:cubicBezTo>
                  <a:pt x="410773" y="376503"/>
                  <a:pt x="412448" y="382503"/>
                  <a:pt x="409689" y="387224"/>
                </a:cubicBezTo>
                <a:cubicBezTo>
                  <a:pt x="407818" y="390371"/>
                  <a:pt x="404567" y="392141"/>
                  <a:pt x="401119" y="392141"/>
                </a:cubicBezTo>
                <a:cubicBezTo>
                  <a:pt x="399444" y="392141"/>
                  <a:pt x="397769" y="391650"/>
                  <a:pt x="396193" y="390764"/>
                </a:cubicBezTo>
                <a:lnTo>
                  <a:pt x="354326" y="366569"/>
                </a:lnTo>
                <a:cubicBezTo>
                  <a:pt x="354030" y="367061"/>
                  <a:pt x="353735" y="367553"/>
                  <a:pt x="353340" y="367946"/>
                </a:cubicBezTo>
                <a:cubicBezTo>
                  <a:pt x="348119" y="375224"/>
                  <a:pt x="339450" y="377880"/>
                  <a:pt x="332554" y="379945"/>
                </a:cubicBezTo>
                <a:cubicBezTo>
                  <a:pt x="328811" y="381027"/>
                  <a:pt x="324969" y="382208"/>
                  <a:pt x="322900" y="383683"/>
                </a:cubicBezTo>
                <a:cubicBezTo>
                  <a:pt x="320930" y="385158"/>
                  <a:pt x="318664" y="388404"/>
                  <a:pt x="316497" y="391551"/>
                </a:cubicBezTo>
                <a:cubicBezTo>
                  <a:pt x="312360" y="397551"/>
                  <a:pt x="307237" y="404927"/>
                  <a:pt x="298568" y="407780"/>
                </a:cubicBezTo>
                <a:cubicBezTo>
                  <a:pt x="296105" y="408567"/>
                  <a:pt x="293642" y="408862"/>
                  <a:pt x="291278" y="408862"/>
                </a:cubicBezTo>
                <a:cubicBezTo>
                  <a:pt x="290490" y="408862"/>
                  <a:pt x="289603" y="408862"/>
                  <a:pt x="288815" y="408763"/>
                </a:cubicBezTo>
                <a:cubicBezTo>
                  <a:pt x="294529" y="422140"/>
                  <a:pt x="303395" y="435713"/>
                  <a:pt x="317088" y="443581"/>
                </a:cubicBezTo>
                <a:cubicBezTo>
                  <a:pt x="336988" y="455089"/>
                  <a:pt x="375013" y="459219"/>
                  <a:pt x="418851" y="454793"/>
                </a:cubicBezTo>
                <a:cubicBezTo>
                  <a:pt x="463674" y="450269"/>
                  <a:pt x="489287" y="439548"/>
                  <a:pt x="492735" y="435024"/>
                </a:cubicBezTo>
                <a:cubicBezTo>
                  <a:pt x="494114" y="431778"/>
                  <a:pt x="493523" y="415845"/>
                  <a:pt x="482982" y="386338"/>
                </a:cubicBezTo>
                <a:cubicBezTo>
                  <a:pt x="474707" y="362832"/>
                  <a:pt x="463181" y="339423"/>
                  <a:pt x="450769" y="320146"/>
                </a:cubicBezTo>
                <a:close/>
                <a:moveTo>
                  <a:pt x="285662" y="313459"/>
                </a:moveTo>
                <a:cubicBezTo>
                  <a:pt x="279555" y="313459"/>
                  <a:pt x="274531" y="318476"/>
                  <a:pt x="274531" y="324576"/>
                </a:cubicBezTo>
                <a:cubicBezTo>
                  <a:pt x="274531" y="330675"/>
                  <a:pt x="279555" y="335692"/>
                  <a:pt x="285662" y="335692"/>
                </a:cubicBezTo>
                <a:cubicBezTo>
                  <a:pt x="291770" y="335692"/>
                  <a:pt x="296794" y="330675"/>
                  <a:pt x="296794" y="324576"/>
                </a:cubicBezTo>
                <a:cubicBezTo>
                  <a:pt x="296794" y="318476"/>
                  <a:pt x="291770" y="313459"/>
                  <a:pt x="285662" y="313459"/>
                </a:cubicBezTo>
                <a:close/>
                <a:moveTo>
                  <a:pt x="243599" y="313459"/>
                </a:moveTo>
                <a:cubicBezTo>
                  <a:pt x="237491" y="313459"/>
                  <a:pt x="232467" y="318476"/>
                  <a:pt x="232467" y="324576"/>
                </a:cubicBezTo>
                <a:cubicBezTo>
                  <a:pt x="232467" y="330675"/>
                  <a:pt x="237491" y="335692"/>
                  <a:pt x="243599" y="335692"/>
                </a:cubicBezTo>
                <a:cubicBezTo>
                  <a:pt x="249805" y="335692"/>
                  <a:pt x="254829" y="330675"/>
                  <a:pt x="254829" y="324576"/>
                </a:cubicBezTo>
                <a:cubicBezTo>
                  <a:pt x="254829" y="318476"/>
                  <a:pt x="249805" y="313459"/>
                  <a:pt x="243599" y="313459"/>
                </a:cubicBezTo>
                <a:close/>
                <a:moveTo>
                  <a:pt x="264680" y="271452"/>
                </a:moveTo>
                <a:cubicBezTo>
                  <a:pt x="258474" y="271452"/>
                  <a:pt x="253450" y="276470"/>
                  <a:pt x="253450" y="282569"/>
                </a:cubicBezTo>
                <a:cubicBezTo>
                  <a:pt x="253450" y="288767"/>
                  <a:pt x="258474" y="293784"/>
                  <a:pt x="264680" y="293784"/>
                </a:cubicBezTo>
                <a:cubicBezTo>
                  <a:pt x="270787" y="293784"/>
                  <a:pt x="275811" y="288767"/>
                  <a:pt x="275811" y="282569"/>
                </a:cubicBezTo>
                <a:cubicBezTo>
                  <a:pt x="275811" y="276470"/>
                  <a:pt x="270787" y="271452"/>
                  <a:pt x="264680" y="271452"/>
                </a:cubicBezTo>
                <a:close/>
                <a:moveTo>
                  <a:pt x="143818" y="271337"/>
                </a:moveTo>
                <a:cubicBezTo>
                  <a:pt x="134595" y="271927"/>
                  <a:pt x="125286" y="274116"/>
                  <a:pt x="116912" y="278935"/>
                </a:cubicBezTo>
                <a:cubicBezTo>
                  <a:pt x="97111" y="290442"/>
                  <a:pt x="74453" y="321227"/>
                  <a:pt x="56327" y="361356"/>
                </a:cubicBezTo>
                <a:cubicBezTo>
                  <a:pt x="37905" y="402370"/>
                  <a:pt x="34359" y="429910"/>
                  <a:pt x="36625" y="435024"/>
                </a:cubicBezTo>
                <a:cubicBezTo>
                  <a:pt x="38693" y="437876"/>
                  <a:pt x="52781" y="445351"/>
                  <a:pt x="83713" y="451056"/>
                </a:cubicBezTo>
                <a:cubicBezTo>
                  <a:pt x="108243" y="455580"/>
                  <a:pt x="134348" y="457351"/>
                  <a:pt x="157203" y="456170"/>
                </a:cubicBezTo>
                <a:cubicBezTo>
                  <a:pt x="152672" y="443679"/>
                  <a:pt x="149716" y="430893"/>
                  <a:pt x="149716" y="418992"/>
                </a:cubicBezTo>
                <a:cubicBezTo>
                  <a:pt x="149716" y="403649"/>
                  <a:pt x="154839" y="387912"/>
                  <a:pt x="164592" y="372569"/>
                </a:cubicBezTo>
                <a:lnTo>
                  <a:pt x="133068" y="390764"/>
                </a:lnTo>
                <a:cubicBezTo>
                  <a:pt x="131492" y="391650"/>
                  <a:pt x="129817" y="392141"/>
                  <a:pt x="128142" y="392141"/>
                </a:cubicBezTo>
                <a:cubicBezTo>
                  <a:pt x="124793" y="392141"/>
                  <a:pt x="121443" y="390371"/>
                  <a:pt x="119572" y="387224"/>
                </a:cubicBezTo>
                <a:cubicBezTo>
                  <a:pt x="116912" y="382503"/>
                  <a:pt x="118488" y="376503"/>
                  <a:pt x="123217" y="373749"/>
                </a:cubicBezTo>
                <a:lnTo>
                  <a:pt x="170896" y="346210"/>
                </a:lnTo>
                <a:cubicBezTo>
                  <a:pt x="170995" y="345718"/>
                  <a:pt x="170995" y="345128"/>
                  <a:pt x="170995" y="344636"/>
                </a:cubicBezTo>
                <a:cubicBezTo>
                  <a:pt x="170995" y="340702"/>
                  <a:pt x="171093" y="336669"/>
                  <a:pt x="170305" y="334210"/>
                </a:cubicBezTo>
                <a:cubicBezTo>
                  <a:pt x="169616" y="331948"/>
                  <a:pt x="167251" y="328899"/>
                  <a:pt x="164986" y="325850"/>
                </a:cubicBezTo>
                <a:cubicBezTo>
                  <a:pt x="160553" y="320047"/>
                  <a:pt x="154937" y="312867"/>
                  <a:pt x="154937" y="303622"/>
                </a:cubicBezTo>
                <a:cubicBezTo>
                  <a:pt x="154937" y="294377"/>
                  <a:pt x="160553" y="287098"/>
                  <a:pt x="164986" y="281295"/>
                </a:cubicBezTo>
                <a:cubicBezTo>
                  <a:pt x="167153" y="278443"/>
                  <a:pt x="169320" y="275492"/>
                  <a:pt x="170207" y="273329"/>
                </a:cubicBezTo>
                <a:cubicBezTo>
                  <a:pt x="162178" y="271755"/>
                  <a:pt x="153041" y="270747"/>
                  <a:pt x="143818" y="271337"/>
                </a:cubicBezTo>
                <a:close/>
                <a:moveTo>
                  <a:pt x="264680" y="251777"/>
                </a:moveTo>
                <a:cubicBezTo>
                  <a:pt x="281623" y="251777"/>
                  <a:pt x="295513" y="265648"/>
                  <a:pt x="295513" y="282569"/>
                </a:cubicBezTo>
                <a:cubicBezTo>
                  <a:pt x="295513" y="286898"/>
                  <a:pt x="294627" y="290931"/>
                  <a:pt x="293051" y="294669"/>
                </a:cubicBezTo>
                <a:cubicBezTo>
                  <a:pt x="306546" y="298014"/>
                  <a:pt x="316496" y="310114"/>
                  <a:pt x="316496" y="324576"/>
                </a:cubicBezTo>
                <a:cubicBezTo>
                  <a:pt x="316496" y="341595"/>
                  <a:pt x="302705" y="355367"/>
                  <a:pt x="285662" y="355367"/>
                </a:cubicBezTo>
                <a:cubicBezTo>
                  <a:pt x="277585" y="355367"/>
                  <a:pt x="270196" y="352219"/>
                  <a:pt x="264680" y="347104"/>
                </a:cubicBezTo>
                <a:cubicBezTo>
                  <a:pt x="259163" y="352219"/>
                  <a:pt x="251775" y="355367"/>
                  <a:pt x="243599" y="355367"/>
                </a:cubicBezTo>
                <a:cubicBezTo>
                  <a:pt x="226655" y="355367"/>
                  <a:pt x="212765" y="341595"/>
                  <a:pt x="212765" y="324576"/>
                </a:cubicBezTo>
                <a:cubicBezTo>
                  <a:pt x="212765" y="310114"/>
                  <a:pt x="222813" y="298014"/>
                  <a:pt x="236210" y="294669"/>
                </a:cubicBezTo>
                <a:cubicBezTo>
                  <a:pt x="234634" y="290931"/>
                  <a:pt x="233748" y="286898"/>
                  <a:pt x="233748" y="282569"/>
                </a:cubicBezTo>
                <a:cubicBezTo>
                  <a:pt x="233748" y="265648"/>
                  <a:pt x="247638" y="251777"/>
                  <a:pt x="264680" y="251777"/>
                </a:cubicBezTo>
                <a:close/>
                <a:moveTo>
                  <a:pt x="237983" y="217954"/>
                </a:moveTo>
                <a:cubicBezTo>
                  <a:pt x="237589" y="217954"/>
                  <a:pt x="237195" y="218053"/>
                  <a:pt x="236801" y="218151"/>
                </a:cubicBezTo>
                <a:cubicBezTo>
                  <a:pt x="234437" y="218938"/>
                  <a:pt x="231580" y="223167"/>
                  <a:pt x="229018" y="226806"/>
                </a:cubicBezTo>
                <a:cubicBezTo>
                  <a:pt x="225965" y="231134"/>
                  <a:pt x="222615" y="235953"/>
                  <a:pt x="217985" y="239396"/>
                </a:cubicBezTo>
                <a:cubicBezTo>
                  <a:pt x="213158" y="242838"/>
                  <a:pt x="207444" y="244608"/>
                  <a:pt x="202420" y="246084"/>
                </a:cubicBezTo>
                <a:cubicBezTo>
                  <a:pt x="198184" y="247362"/>
                  <a:pt x="193259" y="248838"/>
                  <a:pt x="191879" y="250805"/>
                </a:cubicBezTo>
                <a:cubicBezTo>
                  <a:pt x="190500" y="252674"/>
                  <a:pt x="190599" y="257690"/>
                  <a:pt x="190697" y="262214"/>
                </a:cubicBezTo>
                <a:cubicBezTo>
                  <a:pt x="190796" y="267427"/>
                  <a:pt x="190894" y="273427"/>
                  <a:pt x="189023" y="279033"/>
                </a:cubicBezTo>
                <a:cubicBezTo>
                  <a:pt x="187249" y="284541"/>
                  <a:pt x="183703" y="289164"/>
                  <a:pt x="180649" y="293196"/>
                </a:cubicBezTo>
                <a:cubicBezTo>
                  <a:pt x="177792" y="296835"/>
                  <a:pt x="174640" y="300966"/>
                  <a:pt x="174640" y="303622"/>
                </a:cubicBezTo>
                <a:cubicBezTo>
                  <a:pt x="174640" y="306179"/>
                  <a:pt x="177792" y="310310"/>
                  <a:pt x="180649" y="313949"/>
                </a:cubicBezTo>
                <a:cubicBezTo>
                  <a:pt x="183703" y="318080"/>
                  <a:pt x="187249" y="322703"/>
                  <a:pt x="189023" y="328112"/>
                </a:cubicBezTo>
                <a:cubicBezTo>
                  <a:pt x="190894" y="333719"/>
                  <a:pt x="190796" y="339718"/>
                  <a:pt x="190697" y="345029"/>
                </a:cubicBezTo>
                <a:cubicBezTo>
                  <a:pt x="190599" y="349455"/>
                  <a:pt x="190500" y="354471"/>
                  <a:pt x="191879" y="356340"/>
                </a:cubicBezTo>
                <a:cubicBezTo>
                  <a:pt x="193259" y="358307"/>
                  <a:pt x="198184" y="359783"/>
                  <a:pt x="202420" y="361061"/>
                </a:cubicBezTo>
                <a:cubicBezTo>
                  <a:pt x="207444" y="362635"/>
                  <a:pt x="213158" y="364307"/>
                  <a:pt x="217985" y="367749"/>
                </a:cubicBezTo>
                <a:cubicBezTo>
                  <a:pt x="222615" y="371192"/>
                  <a:pt x="225965" y="376011"/>
                  <a:pt x="229018" y="380339"/>
                </a:cubicBezTo>
                <a:cubicBezTo>
                  <a:pt x="231580" y="384076"/>
                  <a:pt x="234437" y="388306"/>
                  <a:pt x="236801" y="389092"/>
                </a:cubicBezTo>
                <a:cubicBezTo>
                  <a:pt x="238968" y="389682"/>
                  <a:pt x="243894" y="388010"/>
                  <a:pt x="247834" y="386633"/>
                </a:cubicBezTo>
                <a:cubicBezTo>
                  <a:pt x="252858" y="384863"/>
                  <a:pt x="258572" y="382896"/>
                  <a:pt x="264680" y="382896"/>
                </a:cubicBezTo>
                <a:cubicBezTo>
                  <a:pt x="268325" y="382896"/>
                  <a:pt x="271970" y="383683"/>
                  <a:pt x="275319" y="384666"/>
                </a:cubicBezTo>
                <a:cubicBezTo>
                  <a:pt x="276009" y="384765"/>
                  <a:pt x="276600" y="384961"/>
                  <a:pt x="277289" y="385257"/>
                </a:cubicBezTo>
                <a:cubicBezTo>
                  <a:pt x="278668" y="385748"/>
                  <a:pt x="280146" y="386142"/>
                  <a:pt x="281427" y="386633"/>
                </a:cubicBezTo>
                <a:cubicBezTo>
                  <a:pt x="285466" y="388010"/>
                  <a:pt x="290391" y="389682"/>
                  <a:pt x="292460" y="389092"/>
                </a:cubicBezTo>
                <a:cubicBezTo>
                  <a:pt x="294824" y="388306"/>
                  <a:pt x="297780" y="384076"/>
                  <a:pt x="300341" y="380339"/>
                </a:cubicBezTo>
                <a:cubicBezTo>
                  <a:pt x="303296" y="376011"/>
                  <a:pt x="306646" y="371192"/>
                  <a:pt x="311374" y="367749"/>
                </a:cubicBezTo>
                <a:cubicBezTo>
                  <a:pt x="316103" y="364307"/>
                  <a:pt x="321817" y="362635"/>
                  <a:pt x="326841" y="361061"/>
                </a:cubicBezTo>
                <a:cubicBezTo>
                  <a:pt x="331175" y="359783"/>
                  <a:pt x="336002" y="358307"/>
                  <a:pt x="337480" y="356439"/>
                </a:cubicBezTo>
                <a:cubicBezTo>
                  <a:pt x="338859" y="354471"/>
                  <a:pt x="338761" y="349455"/>
                  <a:pt x="338662" y="345029"/>
                </a:cubicBezTo>
                <a:cubicBezTo>
                  <a:pt x="338564" y="339718"/>
                  <a:pt x="338367" y="333719"/>
                  <a:pt x="340238" y="328112"/>
                </a:cubicBezTo>
                <a:cubicBezTo>
                  <a:pt x="342012" y="322703"/>
                  <a:pt x="345558" y="318080"/>
                  <a:pt x="348710" y="313949"/>
                </a:cubicBezTo>
                <a:cubicBezTo>
                  <a:pt x="351469" y="310310"/>
                  <a:pt x="354621" y="306179"/>
                  <a:pt x="354621" y="303622"/>
                </a:cubicBezTo>
                <a:cubicBezTo>
                  <a:pt x="354621" y="300966"/>
                  <a:pt x="351469" y="296835"/>
                  <a:pt x="348710" y="293196"/>
                </a:cubicBezTo>
                <a:cubicBezTo>
                  <a:pt x="345558" y="289164"/>
                  <a:pt x="342012" y="284541"/>
                  <a:pt x="340238" y="279033"/>
                </a:cubicBezTo>
                <a:cubicBezTo>
                  <a:pt x="338367" y="273427"/>
                  <a:pt x="338564" y="267427"/>
                  <a:pt x="338662" y="262214"/>
                </a:cubicBezTo>
                <a:cubicBezTo>
                  <a:pt x="338761" y="257690"/>
                  <a:pt x="338859" y="252674"/>
                  <a:pt x="337480" y="250805"/>
                </a:cubicBezTo>
                <a:cubicBezTo>
                  <a:pt x="336002" y="248838"/>
                  <a:pt x="331175" y="247362"/>
                  <a:pt x="326841" y="246084"/>
                </a:cubicBezTo>
                <a:cubicBezTo>
                  <a:pt x="321817" y="244608"/>
                  <a:pt x="316103" y="242838"/>
                  <a:pt x="311374" y="239396"/>
                </a:cubicBezTo>
                <a:cubicBezTo>
                  <a:pt x="306646" y="235953"/>
                  <a:pt x="303296" y="231134"/>
                  <a:pt x="300341" y="226806"/>
                </a:cubicBezTo>
                <a:cubicBezTo>
                  <a:pt x="297780" y="223167"/>
                  <a:pt x="294824" y="218938"/>
                  <a:pt x="292460" y="218151"/>
                </a:cubicBezTo>
                <a:cubicBezTo>
                  <a:pt x="290391" y="217463"/>
                  <a:pt x="285466" y="219135"/>
                  <a:pt x="281427" y="220512"/>
                </a:cubicBezTo>
                <a:cubicBezTo>
                  <a:pt x="276403" y="222282"/>
                  <a:pt x="270689" y="224249"/>
                  <a:pt x="264680" y="224249"/>
                </a:cubicBezTo>
                <a:cubicBezTo>
                  <a:pt x="258572" y="224249"/>
                  <a:pt x="252858" y="222282"/>
                  <a:pt x="247834" y="220512"/>
                </a:cubicBezTo>
                <a:cubicBezTo>
                  <a:pt x="244485" y="219331"/>
                  <a:pt x="240446" y="217954"/>
                  <a:pt x="237983" y="217954"/>
                </a:cubicBezTo>
                <a:close/>
                <a:moveTo>
                  <a:pt x="170268" y="152020"/>
                </a:moveTo>
                <a:cubicBezTo>
                  <a:pt x="152795" y="150090"/>
                  <a:pt x="132329" y="150139"/>
                  <a:pt x="110410" y="152352"/>
                </a:cubicBezTo>
                <a:cubicBezTo>
                  <a:pt x="65587" y="156876"/>
                  <a:pt x="39974" y="167597"/>
                  <a:pt x="36625" y="172121"/>
                </a:cubicBezTo>
                <a:cubicBezTo>
                  <a:pt x="35245" y="175367"/>
                  <a:pt x="35738" y="191398"/>
                  <a:pt x="46377" y="221102"/>
                </a:cubicBezTo>
                <a:cubicBezTo>
                  <a:pt x="54751" y="244510"/>
                  <a:pt x="66178" y="267919"/>
                  <a:pt x="78591" y="287000"/>
                </a:cubicBezTo>
                <a:cubicBezTo>
                  <a:pt x="87161" y="276869"/>
                  <a:pt x="96717" y="267919"/>
                  <a:pt x="107061" y="261919"/>
                </a:cubicBezTo>
                <a:cubicBezTo>
                  <a:pt x="120458" y="254248"/>
                  <a:pt x="136614" y="250706"/>
                  <a:pt x="154740" y="251592"/>
                </a:cubicBezTo>
                <a:lnTo>
                  <a:pt x="123217" y="233396"/>
                </a:lnTo>
                <a:cubicBezTo>
                  <a:pt x="118488" y="230740"/>
                  <a:pt x="116912" y="224642"/>
                  <a:pt x="119572" y="220020"/>
                </a:cubicBezTo>
                <a:cubicBezTo>
                  <a:pt x="122330" y="215299"/>
                  <a:pt x="128339" y="213627"/>
                  <a:pt x="133068" y="216381"/>
                </a:cubicBezTo>
                <a:lnTo>
                  <a:pt x="175034" y="240576"/>
                </a:lnTo>
                <a:cubicBezTo>
                  <a:pt x="175329" y="240084"/>
                  <a:pt x="175625" y="239691"/>
                  <a:pt x="175920" y="239199"/>
                </a:cubicBezTo>
                <a:cubicBezTo>
                  <a:pt x="181240" y="231921"/>
                  <a:pt x="189811" y="229363"/>
                  <a:pt x="196805" y="227200"/>
                </a:cubicBezTo>
                <a:cubicBezTo>
                  <a:pt x="200450" y="226118"/>
                  <a:pt x="204292" y="224937"/>
                  <a:pt x="206361" y="223462"/>
                </a:cubicBezTo>
                <a:cubicBezTo>
                  <a:pt x="208331" y="221987"/>
                  <a:pt x="210597" y="218741"/>
                  <a:pt x="212764" y="215692"/>
                </a:cubicBezTo>
                <a:cubicBezTo>
                  <a:pt x="216901" y="209692"/>
                  <a:pt x="222024" y="202217"/>
                  <a:pt x="230792" y="199464"/>
                </a:cubicBezTo>
                <a:cubicBezTo>
                  <a:pt x="234043" y="198382"/>
                  <a:pt x="237293" y="198185"/>
                  <a:pt x="240446" y="198382"/>
                </a:cubicBezTo>
                <a:cubicBezTo>
                  <a:pt x="234831" y="185202"/>
                  <a:pt x="225965" y="171531"/>
                  <a:pt x="212173" y="163564"/>
                </a:cubicBezTo>
                <a:cubicBezTo>
                  <a:pt x="202223" y="157859"/>
                  <a:pt x="187742" y="153950"/>
                  <a:pt x="170268" y="152020"/>
                </a:cubicBezTo>
                <a:close/>
                <a:moveTo>
                  <a:pt x="372058" y="150975"/>
                </a:moveTo>
                <a:cubicBezTo>
                  <a:pt x="376589" y="163466"/>
                  <a:pt x="379545" y="176252"/>
                  <a:pt x="379545" y="188153"/>
                </a:cubicBezTo>
                <a:cubicBezTo>
                  <a:pt x="379545" y="203496"/>
                  <a:pt x="374422" y="219331"/>
                  <a:pt x="364669" y="234576"/>
                </a:cubicBezTo>
                <a:lnTo>
                  <a:pt x="396193" y="216381"/>
                </a:lnTo>
                <a:cubicBezTo>
                  <a:pt x="400922" y="213627"/>
                  <a:pt x="406931" y="215299"/>
                  <a:pt x="409689" y="220020"/>
                </a:cubicBezTo>
                <a:cubicBezTo>
                  <a:pt x="412448" y="224741"/>
                  <a:pt x="410773" y="230740"/>
                  <a:pt x="406044" y="233396"/>
                </a:cubicBezTo>
                <a:lnTo>
                  <a:pt x="358365" y="260936"/>
                </a:lnTo>
                <a:cubicBezTo>
                  <a:pt x="358365" y="261526"/>
                  <a:pt x="358365" y="262018"/>
                  <a:pt x="358365" y="262608"/>
                </a:cubicBezTo>
                <a:cubicBezTo>
                  <a:pt x="358266" y="266444"/>
                  <a:pt x="358168" y="270476"/>
                  <a:pt x="358956" y="272935"/>
                </a:cubicBezTo>
                <a:cubicBezTo>
                  <a:pt x="359744" y="275197"/>
                  <a:pt x="362108" y="278345"/>
                  <a:pt x="364374" y="281295"/>
                </a:cubicBezTo>
                <a:cubicBezTo>
                  <a:pt x="368807" y="287098"/>
                  <a:pt x="374324" y="294377"/>
                  <a:pt x="374324" y="303622"/>
                </a:cubicBezTo>
                <a:cubicBezTo>
                  <a:pt x="374324" y="312867"/>
                  <a:pt x="368807" y="320047"/>
                  <a:pt x="364374" y="325850"/>
                </a:cubicBezTo>
                <a:cubicBezTo>
                  <a:pt x="362207" y="328702"/>
                  <a:pt x="359941" y="331653"/>
                  <a:pt x="359054" y="333915"/>
                </a:cubicBezTo>
                <a:cubicBezTo>
                  <a:pt x="375210" y="337063"/>
                  <a:pt x="395602" y="337849"/>
                  <a:pt x="412349" y="328211"/>
                </a:cubicBezTo>
                <a:cubicBezTo>
                  <a:pt x="432249" y="316801"/>
                  <a:pt x="454808" y="286016"/>
                  <a:pt x="472934" y="245887"/>
                </a:cubicBezTo>
                <a:cubicBezTo>
                  <a:pt x="491356" y="204873"/>
                  <a:pt x="494902" y="177334"/>
                  <a:pt x="492735" y="172121"/>
                </a:cubicBezTo>
                <a:cubicBezTo>
                  <a:pt x="490666" y="169367"/>
                  <a:pt x="476776" y="161990"/>
                  <a:pt x="446533" y="156286"/>
                </a:cubicBezTo>
                <a:cubicBezTo>
                  <a:pt x="421806" y="151663"/>
                  <a:pt x="395208" y="149794"/>
                  <a:pt x="372058" y="150975"/>
                </a:cubicBezTo>
                <a:close/>
                <a:moveTo>
                  <a:pt x="264680" y="40620"/>
                </a:moveTo>
                <a:cubicBezTo>
                  <a:pt x="261133" y="41112"/>
                  <a:pt x="247637" y="49571"/>
                  <a:pt x="227344" y="73274"/>
                </a:cubicBezTo>
                <a:cubicBezTo>
                  <a:pt x="211089" y="92257"/>
                  <a:pt x="196411" y="113993"/>
                  <a:pt x="185969" y="134353"/>
                </a:cubicBezTo>
                <a:cubicBezTo>
                  <a:pt x="199071" y="136713"/>
                  <a:pt x="211680" y="140549"/>
                  <a:pt x="222024" y="146549"/>
                </a:cubicBezTo>
                <a:cubicBezTo>
                  <a:pt x="235422" y="154220"/>
                  <a:pt x="246455" y="166515"/>
                  <a:pt x="254829" y="182547"/>
                </a:cubicBezTo>
                <a:lnTo>
                  <a:pt x="254829" y="146254"/>
                </a:lnTo>
                <a:cubicBezTo>
                  <a:pt x="254829" y="140746"/>
                  <a:pt x="259163" y="136418"/>
                  <a:pt x="264680" y="136418"/>
                </a:cubicBezTo>
                <a:cubicBezTo>
                  <a:pt x="270098" y="136418"/>
                  <a:pt x="274531" y="140746"/>
                  <a:pt x="274531" y="146254"/>
                </a:cubicBezTo>
                <a:lnTo>
                  <a:pt x="274531" y="202119"/>
                </a:lnTo>
                <a:cubicBezTo>
                  <a:pt x="274629" y="202021"/>
                  <a:pt x="274826" y="202021"/>
                  <a:pt x="275024" y="201922"/>
                </a:cubicBezTo>
                <a:cubicBezTo>
                  <a:pt x="282116" y="199464"/>
                  <a:pt x="290194" y="196710"/>
                  <a:pt x="298568" y="199464"/>
                </a:cubicBezTo>
                <a:cubicBezTo>
                  <a:pt x="307237" y="202217"/>
                  <a:pt x="312360" y="209692"/>
                  <a:pt x="316497" y="215692"/>
                </a:cubicBezTo>
                <a:cubicBezTo>
                  <a:pt x="318664" y="218741"/>
                  <a:pt x="320930" y="221987"/>
                  <a:pt x="322900" y="223462"/>
                </a:cubicBezTo>
                <a:cubicBezTo>
                  <a:pt x="324969" y="224937"/>
                  <a:pt x="328811" y="226118"/>
                  <a:pt x="332554" y="227200"/>
                </a:cubicBezTo>
                <a:cubicBezTo>
                  <a:pt x="335805" y="228282"/>
                  <a:pt x="339549" y="229363"/>
                  <a:pt x="343095" y="231035"/>
                </a:cubicBezTo>
                <a:cubicBezTo>
                  <a:pt x="351666" y="219921"/>
                  <a:pt x="359842" y="204873"/>
                  <a:pt x="359842" y="188153"/>
                </a:cubicBezTo>
                <a:cubicBezTo>
                  <a:pt x="359842" y="165334"/>
                  <a:pt x="344474" y="130320"/>
                  <a:pt x="318664" y="94617"/>
                </a:cubicBezTo>
                <a:cubicBezTo>
                  <a:pt x="292362" y="58128"/>
                  <a:pt x="270295" y="41309"/>
                  <a:pt x="264680" y="40620"/>
                </a:cubicBezTo>
                <a:close/>
                <a:moveTo>
                  <a:pt x="264680" y="0"/>
                </a:moveTo>
                <a:cubicBezTo>
                  <a:pt x="270098" y="0"/>
                  <a:pt x="274531" y="4426"/>
                  <a:pt x="274531" y="9835"/>
                </a:cubicBezTo>
                <a:lnTo>
                  <a:pt x="274531" y="23310"/>
                </a:lnTo>
                <a:cubicBezTo>
                  <a:pt x="279752" y="25670"/>
                  <a:pt x="287338" y="30490"/>
                  <a:pt x="297583" y="40129"/>
                </a:cubicBezTo>
                <a:cubicBezTo>
                  <a:pt x="309207" y="50948"/>
                  <a:pt x="322112" y="65799"/>
                  <a:pt x="333835" y="82028"/>
                </a:cubicBezTo>
                <a:cubicBezTo>
                  <a:pt x="341224" y="92158"/>
                  <a:pt x="353833" y="110747"/>
                  <a:pt x="363980" y="131795"/>
                </a:cubicBezTo>
                <a:cubicBezTo>
                  <a:pt x="390775" y="129730"/>
                  <a:pt x="422397" y="131697"/>
                  <a:pt x="451458" y="137205"/>
                </a:cubicBezTo>
                <a:cubicBezTo>
                  <a:pt x="469289" y="140647"/>
                  <a:pt x="490863" y="146352"/>
                  <a:pt x="502783" y="155007"/>
                </a:cubicBezTo>
                <a:lnTo>
                  <a:pt x="514506" y="148221"/>
                </a:lnTo>
                <a:cubicBezTo>
                  <a:pt x="519235" y="145467"/>
                  <a:pt x="525244" y="147139"/>
                  <a:pt x="528002" y="151761"/>
                </a:cubicBezTo>
                <a:cubicBezTo>
                  <a:pt x="530662" y="156482"/>
                  <a:pt x="529086" y="162482"/>
                  <a:pt x="524357" y="165236"/>
                </a:cubicBezTo>
                <a:lnTo>
                  <a:pt x="512733" y="171924"/>
                </a:lnTo>
                <a:cubicBezTo>
                  <a:pt x="513324" y="177727"/>
                  <a:pt x="512930" y="186579"/>
                  <a:pt x="509679" y="200349"/>
                </a:cubicBezTo>
                <a:cubicBezTo>
                  <a:pt x="506034" y="215790"/>
                  <a:pt x="499631" y="234380"/>
                  <a:pt x="491454" y="252674"/>
                </a:cubicBezTo>
                <a:cubicBezTo>
                  <a:pt x="486332" y="264083"/>
                  <a:pt x="476579" y="284246"/>
                  <a:pt x="463378" y="303622"/>
                </a:cubicBezTo>
                <a:cubicBezTo>
                  <a:pt x="478352" y="325358"/>
                  <a:pt x="492242" y="353291"/>
                  <a:pt x="501995" y="381027"/>
                </a:cubicBezTo>
                <a:cubicBezTo>
                  <a:pt x="508201" y="398534"/>
                  <a:pt x="514210" y="420369"/>
                  <a:pt x="512634" y="435221"/>
                </a:cubicBezTo>
                <a:lnTo>
                  <a:pt x="524357" y="441909"/>
                </a:lnTo>
                <a:cubicBezTo>
                  <a:pt x="529086" y="444663"/>
                  <a:pt x="530662" y="450663"/>
                  <a:pt x="528002" y="455384"/>
                </a:cubicBezTo>
                <a:cubicBezTo>
                  <a:pt x="526130" y="458531"/>
                  <a:pt x="522880" y="460301"/>
                  <a:pt x="519432" y="460301"/>
                </a:cubicBezTo>
                <a:cubicBezTo>
                  <a:pt x="517757" y="460301"/>
                  <a:pt x="516082" y="459908"/>
                  <a:pt x="514506" y="459023"/>
                </a:cubicBezTo>
                <a:lnTo>
                  <a:pt x="502783" y="452236"/>
                </a:lnTo>
                <a:cubicBezTo>
                  <a:pt x="482391" y="467186"/>
                  <a:pt x="433135" y="473087"/>
                  <a:pt x="422299" y="474268"/>
                </a:cubicBezTo>
                <a:cubicBezTo>
                  <a:pt x="413728" y="475153"/>
                  <a:pt x="400528" y="476136"/>
                  <a:pt x="385554" y="476136"/>
                </a:cubicBezTo>
                <a:cubicBezTo>
                  <a:pt x="378658" y="476136"/>
                  <a:pt x="371368" y="475940"/>
                  <a:pt x="363980" y="475350"/>
                </a:cubicBezTo>
                <a:cubicBezTo>
                  <a:pt x="352552" y="499250"/>
                  <a:pt x="335411" y="525216"/>
                  <a:pt x="316202" y="547542"/>
                </a:cubicBezTo>
                <a:cubicBezTo>
                  <a:pt x="304085" y="561607"/>
                  <a:pt x="288126" y="577835"/>
                  <a:pt x="274531" y="583835"/>
                </a:cubicBezTo>
                <a:lnTo>
                  <a:pt x="274531" y="597310"/>
                </a:lnTo>
                <a:cubicBezTo>
                  <a:pt x="274531" y="602818"/>
                  <a:pt x="270098" y="607145"/>
                  <a:pt x="264680" y="607145"/>
                </a:cubicBezTo>
                <a:cubicBezTo>
                  <a:pt x="259163" y="607145"/>
                  <a:pt x="254829" y="602818"/>
                  <a:pt x="254829" y="597310"/>
                </a:cubicBezTo>
                <a:lnTo>
                  <a:pt x="254829" y="583835"/>
                </a:lnTo>
                <a:cubicBezTo>
                  <a:pt x="249509" y="581475"/>
                  <a:pt x="242022" y="576754"/>
                  <a:pt x="231678" y="567115"/>
                </a:cubicBezTo>
                <a:cubicBezTo>
                  <a:pt x="220054" y="556197"/>
                  <a:pt x="207149" y="541346"/>
                  <a:pt x="195426" y="525216"/>
                </a:cubicBezTo>
                <a:cubicBezTo>
                  <a:pt x="188037" y="515085"/>
                  <a:pt x="175428" y="496496"/>
                  <a:pt x="165281" y="475350"/>
                </a:cubicBezTo>
                <a:cubicBezTo>
                  <a:pt x="158287" y="475940"/>
                  <a:pt x="150997" y="476235"/>
                  <a:pt x="143412" y="476235"/>
                </a:cubicBezTo>
                <a:cubicBezTo>
                  <a:pt x="122527" y="476235"/>
                  <a:pt x="100066" y="474169"/>
                  <a:pt x="78886" y="470137"/>
                </a:cubicBezTo>
                <a:cubicBezTo>
                  <a:pt x="60563" y="466694"/>
                  <a:pt x="38496" y="460990"/>
                  <a:pt x="26478" y="452236"/>
                </a:cubicBezTo>
                <a:lnTo>
                  <a:pt x="14755" y="459023"/>
                </a:lnTo>
                <a:cubicBezTo>
                  <a:pt x="13179" y="459908"/>
                  <a:pt x="11504" y="460301"/>
                  <a:pt x="9829" y="460301"/>
                </a:cubicBezTo>
                <a:cubicBezTo>
                  <a:pt x="6480" y="460301"/>
                  <a:pt x="3131" y="458531"/>
                  <a:pt x="1357" y="455384"/>
                </a:cubicBezTo>
                <a:cubicBezTo>
                  <a:pt x="-1401" y="450663"/>
                  <a:pt x="175" y="444663"/>
                  <a:pt x="4904" y="441909"/>
                </a:cubicBezTo>
                <a:lnTo>
                  <a:pt x="16627" y="435221"/>
                </a:lnTo>
                <a:cubicBezTo>
                  <a:pt x="16036" y="429418"/>
                  <a:pt x="16430" y="420566"/>
                  <a:pt x="19582" y="406895"/>
                </a:cubicBezTo>
                <a:cubicBezTo>
                  <a:pt x="23227" y="391355"/>
                  <a:pt x="29729" y="372765"/>
                  <a:pt x="37807" y="354570"/>
                </a:cubicBezTo>
                <a:cubicBezTo>
                  <a:pt x="42929" y="343062"/>
                  <a:pt x="52682" y="322899"/>
                  <a:pt x="65981" y="303622"/>
                </a:cubicBezTo>
                <a:cubicBezTo>
                  <a:pt x="51007" y="281885"/>
                  <a:pt x="37117" y="254149"/>
                  <a:pt x="27364" y="226511"/>
                </a:cubicBezTo>
                <a:cubicBezTo>
                  <a:pt x="21158" y="208906"/>
                  <a:pt x="15050" y="186874"/>
                  <a:pt x="16627" y="172023"/>
                </a:cubicBezTo>
                <a:lnTo>
                  <a:pt x="4904" y="165236"/>
                </a:lnTo>
                <a:cubicBezTo>
                  <a:pt x="175" y="162482"/>
                  <a:pt x="-1401" y="156482"/>
                  <a:pt x="1357" y="151761"/>
                </a:cubicBezTo>
                <a:cubicBezTo>
                  <a:pt x="4017" y="147040"/>
                  <a:pt x="10026" y="145467"/>
                  <a:pt x="14755" y="148221"/>
                </a:cubicBezTo>
                <a:lnTo>
                  <a:pt x="26478" y="155007"/>
                </a:lnTo>
                <a:cubicBezTo>
                  <a:pt x="46870" y="139959"/>
                  <a:pt x="96126" y="134058"/>
                  <a:pt x="107061" y="132976"/>
                </a:cubicBezTo>
                <a:cubicBezTo>
                  <a:pt x="119473" y="131599"/>
                  <a:pt x="141934" y="130025"/>
                  <a:pt x="165281" y="131795"/>
                </a:cubicBezTo>
                <a:cubicBezTo>
                  <a:pt x="176709" y="107895"/>
                  <a:pt x="194047" y="81831"/>
                  <a:pt x="213257" y="59504"/>
                </a:cubicBezTo>
                <a:cubicBezTo>
                  <a:pt x="225275" y="45538"/>
                  <a:pt x="241234" y="29408"/>
                  <a:pt x="254829" y="23408"/>
                </a:cubicBezTo>
                <a:lnTo>
                  <a:pt x="254829" y="9835"/>
                </a:lnTo>
                <a:cubicBezTo>
                  <a:pt x="254829" y="4426"/>
                  <a:pt x="259163" y="0"/>
                  <a:pt x="264680" y="0"/>
                </a:cubicBezTo>
                <a:close/>
              </a:path>
            </a:pathLst>
          </a:custGeom>
          <a:solidFill>
            <a:schemeClr val="bg1"/>
          </a:solidFill>
          <a:ln>
            <a:noFill/>
          </a:ln>
        </p:spPr>
      </p:sp>
      <p:sp>
        <p:nvSpPr>
          <p:cNvPr id="19" name="jonquil_113866"/>
          <p:cNvSpPr>
            <a:spLocks noChangeAspect="1"/>
          </p:cNvSpPr>
          <p:nvPr/>
        </p:nvSpPr>
        <p:spPr bwMode="auto">
          <a:xfrm>
            <a:off x="6420641" y="2301366"/>
            <a:ext cx="609685" cy="604452"/>
          </a:xfrm>
          <a:custGeom>
            <a:avLst/>
            <a:gdLst>
              <a:gd name="T0" fmla="*/ 372171 w 604011"/>
              <a:gd name="T1" fmla="*/ 372171 w 604011"/>
              <a:gd name="T2" fmla="*/ 372171 w 604011"/>
              <a:gd name="T3" fmla="*/ 372171 w 604011"/>
              <a:gd name="T4" fmla="*/ 372171 w 604011"/>
              <a:gd name="T5" fmla="*/ 372171 w 604011"/>
              <a:gd name="T6" fmla="*/ 372171 w 604011"/>
              <a:gd name="T7" fmla="*/ 372171 w 604011"/>
              <a:gd name="T8" fmla="*/ 372171 w 604011"/>
              <a:gd name="T9" fmla="*/ 372171 w 604011"/>
              <a:gd name="T10" fmla="*/ 372171 w 604011"/>
              <a:gd name="T11" fmla="*/ 372171 w 604011"/>
              <a:gd name="T12" fmla="*/ 372171 w 604011"/>
              <a:gd name="T13" fmla="*/ 372171 w 604011"/>
              <a:gd name="T14" fmla="*/ 372171 w 604011"/>
              <a:gd name="T15" fmla="*/ 372171 w 604011"/>
              <a:gd name="T16" fmla="*/ 372171 w 604011"/>
              <a:gd name="T17" fmla="*/ 372171 w 604011"/>
              <a:gd name="T18" fmla="*/ 372171 w 604011"/>
              <a:gd name="T19" fmla="*/ 372171 w 604011"/>
              <a:gd name="T20" fmla="*/ 372171 w 604011"/>
              <a:gd name="T21" fmla="*/ 372171 w 604011"/>
              <a:gd name="T22" fmla="*/ 372171 w 604011"/>
              <a:gd name="T23" fmla="*/ 372171 w 604011"/>
              <a:gd name="T24" fmla="*/ 372171 w 604011"/>
              <a:gd name="T25" fmla="*/ 372171 w 604011"/>
              <a:gd name="T26" fmla="*/ 372171 w 604011"/>
              <a:gd name="T27" fmla="*/ 372171 w 604011"/>
              <a:gd name="T28" fmla="*/ 372171 w 604011"/>
              <a:gd name="T29" fmla="*/ 372171 w 604011"/>
              <a:gd name="T30" fmla="*/ 372171 w 604011"/>
              <a:gd name="T31" fmla="*/ 372171 w 604011"/>
              <a:gd name="T32" fmla="*/ 372171 w 604011"/>
              <a:gd name="T33" fmla="*/ 372171 w 604011"/>
              <a:gd name="T34" fmla="*/ 372171 w 604011"/>
              <a:gd name="T35" fmla="*/ 372171 w 604011"/>
              <a:gd name="T36" fmla="*/ 372171 w 604011"/>
              <a:gd name="T37" fmla="*/ 372171 w 604011"/>
              <a:gd name="T38" fmla="*/ 372171 w 604011"/>
              <a:gd name="T39" fmla="*/ 372171 w 604011"/>
              <a:gd name="T40" fmla="*/ 372171 w 604011"/>
              <a:gd name="T41" fmla="*/ 372171 w 604011"/>
              <a:gd name="T42" fmla="*/ 372171 w 604011"/>
              <a:gd name="T43" fmla="*/ 372171 w 604011"/>
              <a:gd name="T44" fmla="*/ 372171 w 604011"/>
              <a:gd name="T45" fmla="*/ 372171 w 604011"/>
              <a:gd name="T46" fmla="*/ 372171 w 604011"/>
              <a:gd name="T47" fmla="*/ 372171 w 604011"/>
              <a:gd name="T48" fmla="*/ 372171 w 604011"/>
              <a:gd name="T49" fmla="*/ 372171 w 604011"/>
              <a:gd name="T50" fmla="*/ 372171 w 604011"/>
              <a:gd name="T51" fmla="*/ 372171 w 604011"/>
              <a:gd name="T52" fmla="*/ 372171 w 604011"/>
              <a:gd name="T53" fmla="*/ 372171 w 604011"/>
              <a:gd name="T54" fmla="*/ 372171 w 604011"/>
              <a:gd name="T55" fmla="*/ 372171 w 604011"/>
              <a:gd name="T56" fmla="*/ 372171 w 604011"/>
              <a:gd name="T57" fmla="*/ 372171 w 604011"/>
              <a:gd name="T58" fmla="*/ 372171 w 604011"/>
              <a:gd name="T59" fmla="*/ 372171 w 604011"/>
              <a:gd name="T60" fmla="*/ 372171 w 604011"/>
              <a:gd name="T61" fmla="*/ 372171 w 604011"/>
              <a:gd name="T62" fmla="*/ 372171 w 604011"/>
              <a:gd name="T63" fmla="*/ 372171 w 604011"/>
              <a:gd name="T64" fmla="*/ 372171 w 604011"/>
              <a:gd name="T65" fmla="*/ 372171 w 604011"/>
              <a:gd name="T66" fmla="*/ 372171 w 604011"/>
              <a:gd name="T67" fmla="*/ 372171 w 604011"/>
              <a:gd name="T68" fmla="*/ 372171 w 604011"/>
              <a:gd name="T69" fmla="*/ 372171 w 604011"/>
              <a:gd name="T70" fmla="*/ 372171 w 604011"/>
              <a:gd name="T71" fmla="*/ 372171 w 604011"/>
              <a:gd name="T72" fmla="*/ 372171 w 604011"/>
              <a:gd name="T73" fmla="*/ 372171 w 604011"/>
              <a:gd name="T74" fmla="*/ 372171 w 604011"/>
              <a:gd name="T75" fmla="*/ 372171 w 604011"/>
              <a:gd name="T76" fmla="*/ 372171 w 604011"/>
              <a:gd name="T77" fmla="*/ 372171 w 604011"/>
              <a:gd name="T78" fmla="*/ 372171 w 604011"/>
              <a:gd name="T79" fmla="*/ 372171 w 604011"/>
              <a:gd name="T80" fmla="*/ 372171 w 604011"/>
              <a:gd name="T81" fmla="*/ 372171 w 604011"/>
              <a:gd name="T82" fmla="*/ 372171 w 604011"/>
              <a:gd name="T83" fmla="*/ 372171 w 604011"/>
              <a:gd name="T84" fmla="*/ 372171 w 604011"/>
              <a:gd name="T85" fmla="*/ 372171 w 604011"/>
              <a:gd name="T86" fmla="*/ 372171 w 604011"/>
              <a:gd name="T87" fmla="*/ 372171 w 604011"/>
              <a:gd name="T88" fmla="*/ 372171 w 604011"/>
              <a:gd name="T89" fmla="*/ 372171 w 604011"/>
              <a:gd name="T90" fmla="*/ 372171 w 604011"/>
              <a:gd name="T91" fmla="*/ 372171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259" h="6215">
                <a:moveTo>
                  <a:pt x="6084" y="2717"/>
                </a:moveTo>
                <a:cubicBezTo>
                  <a:pt x="5926" y="2490"/>
                  <a:pt x="5763" y="2321"/>
                  <a:pt x="5588" y="2199"/>
                </a:cubicBezTo>
                <a:cubicBezTo>
                  <a:pt x="5363" y="2042"/>
                  <a:pt x="5110" y="1963"/>
                  <a:pt x="4837" y="1963"/>
                </a:cubicBezTo>
                <a:cubicBezTo>
                  <a:pt x="4343" y="1963"/>
                  <a:pt x="4047" y="2289"/>
                  <a:pt x="3810" y="2552"/>
                </a:cubicBezTo>
                <a:cubicBezTo>
                  <a:pt x="3672" y="2704"/>
                  <a:pt x="3553" y="2836"/>
                  <a:pt x="3451" y="2836"/>
                </a:cubicBezTo>
                <a:cubicBezTo>
                  <a:pt x="3444" y="2836"/>
                  <a:pt x="3438" y="2836"/>
                  <a:pt x="3432" y="2837"/>
                </a:cubicBezTo>
                <a:cubicBezTo>
                  <a:pt x="3429" y="2834"/>
                  <a:pt x="3425" y="2830"/>
                  <a:pt x="3422" y="2827"/>
                </a:cubicBezTo>
                <a:cubicBezTo>
                  <a:pt x="3423" y="2821"/>
                  <a:pt x="3423" y="2815"/>
                  <a:pt x="3423" y="2808"/>
                </a:cubicBezTo>
                <a:cubicBezTo>
                  <a:pt x="3423" y="2706"/>
                  <a:pt x="3555" y="2587"/>
                  <a:pt x="3707" y="2449"/>
                </a:cubicBezTo>
                <a:cubicBezTo>
                  <a:pt x="3970" y="2212"/>
                  <a:pt x="4296" y="1916"/>
                  <a:pt x="4296" y="1422"/>
                </a:cubicBezTo>
                <a:cubicBezTo>
                  <a:pt x="4296" y="1149"/>
                  <a:pt x="4217" y="897"/>
                  <a:pt x="4060" y="671"/>
                </a:cubicBezTo>
                <a:cubicBezTo>
                  <a:pt x="3938" y="496"/>
                  <a:pt x="3769" y="333"/>
                  <a:pt x="3542" y="175"/>
                </a:cubicBezTo>
                <a:cubicBezTo>
                  <a:pt x="3292" y="0"/>
                  <a:pt x="2968" y="0"/>
                  <a:pt x="2717" y="175"/>
                </a:cubicBezTo>
                <a:cubicBezTo>
                  <a:pt x="2490" y="333"/>
                  <a:pt x="2321" y="496"/>
                  <a:pt x="2199" y="671"/>
                </a:cubicBezTo>
                <a:cubicBezTo>
                  <a:pt x="2042" y="897"/>
                  <a:pt x="1963" y="1149"/>
                  <a:pt x="1963" y="1422"/>
                </a:cubicBezTo>
                <a:cubicBezTo>
                  <a:pt x="1963" y="1916"/>
                  <a:pt x="2289" y="2212"/>
                  <a:pt x="2552" y="2449"/>
                </a:cubicBezTo>
                <a:cubicBezTo>
                  <a:pt x="2704" y="2587"/>
                  <a:pt x="2836" y="2706"/>
                  <a:pt x="2836" y="2808"/>
                </a:cubicBezTo>
                <a:cubicBezTo>
                  <a:pt x="2836" y="2815"/>
                  <a:pt x="2836" y="2821"/>
                  <a:pt x="2837" y="2827"/>
                </a:cubicBezTo>
                <a:cubicBezTo>
                  <a:pt x="2834" y="2830"/>
                  <a:pt x="2830" y="2834"/>
                  <a:pt x="2827" y="2837"/>
                </a:cubicBezTo>
                <a:cubicBezTo>
                  <a:pt x="2821" y="2836"/>
                  <a:pt x="2815" y="2836"/>
                  <a:pt x="2808" y="2836"/>
                </a:cubicBezTo>
                <a:cubicBezTo>
                  <a:pt x="2706" y="2836"/>
                  <a:pt x="2587" y="2704"/>
                  <a:pt x="2449" y="2552"/>
                </a:cubicBezTo>
                <a:cubicBezTo>
                  <a:pt x="2212" y="2289"/>
                  <a:pt x="1916" y="1963"/>
                  <a:pt x="1422" y="1963"/>
                </a:cubicBezTo>
                <a:cubicBezTo>
                  <a:pt x="1149" y="1963"/>
                  <a:pt x="896" y="2042"/>
                  <a:pt x="671" y="2199"/>
                </a:cubicBezTo>
                <a:cubicBezTo>
                  <a:pt x="496" y="2321"/>
                  <a:pt x="333" y="2490"/>
                  <a:pt x="175" y="2717"/>
                </a:cubicBezTo>
                <a:cubicBezTo>
                  <a:pt x="0" y="2968"/>
                  <a:pt x="0" y="3292"/>
                  <a:pt x="175" y="3542"/>
                </a:cubicBezTo>
                <a:cubicBezTo>
                  <a:pt x="333" y="3769"/>
                  <a:pt x="496" y="3939"/>
                  <a:pt x="671" y="4060"/>
                </a:cubicBezTo>
                <a:cubicBezTo>
                  <a:pt x="896" y="4217"/>
                  <a:pt x="1149" y="4296"/>
                  <a:pt x="1422" y="4296"/>
                </a:cubicBezTo>
                <a:cubicBezTo>
                  <a:pt x="1916" y="4296"/>
                  <a:pt x="2212" y="3970"/>
                  <a:pt x="2449" y="3707"/>
                </a:cubicBezTo>
                <a:cubicBezTo>
                  <a:pt x="2587" y="3555"/>
                  <a:pt x="2706" y="3423"/>
                  <a:pt x="2808" y="3423"/>
                </a:cubicBezTo>
                <a:cubicBezTo>
                  <a:pt x="2815" y="3423"/>
                  <a:pt x="2822" y="3423"/>
                  <a:pt x="2829" y="3421"/>
                </a:cubicBezTo>
                <a:cubicBezTo>
                  <a:pt x="2832" y="3424"/>
                  <a:pt x="2835" y="3427"/>
                  <a:pt x="2838" y="3430"/>
                </a:cubicBezTo>
                <a:cubicBezTo>
                  <a:pt x="2836" y="3437"/>
                  <a:pt x="2836" y="3444"/>
                  <a:pt x="2836" y="3451"/>
                </a:cubicBezTo>
                <a:cubicBezTo>
                  <a:pt x="2836" y="3553"/>
                  <a:pt x="2704" y="3672"/>
                  <a:pt x="2552" y="3810"/>
                </a:cubicBezTo>
                <a:cubicBezTo>
                  <a:pt x="2289" y="4048"/>
                  <a:pt x="1963" y="4343"/>
                  <a:pt x="1963" y="4837"/>
                </a:cubicBezTo>
                <a:cubicBezTo>
                  <a:pt x="1963" y="5110"/>
                  <a:pt x="2042" y="5363"/>
                  <a:pt x="2199" y="5588"/>
                </a:cubicBezTo>
                <a:cubicBezTo>
                  <a:pt x="2321" y="5763"/>
                  <a:pt x="2490" y="5926"/>
                  <a:pt x="2717" y="6084"/>
                </a:cubicBezTo>
                <a:cubicBezTo>
                  <a:pt x="2842" y="6171"/>
                  <a:pt x="2986" y="6215"/>
                  <a:pt x="3130" y="6215"/>
                </a:cubicBezTo>
                <a:cubicBezTo>
                  <a:pt x="3273" y="6215"/>
                  <a:pt x="3417" y="6171"/>
                  <a:pt x="3542" y="6084"/>
                </a:cubicBezTo>
                <a:cubicBezTo>
                  <a:pt x="3769" y="5926"/>
                  <a:pt x="3938" y="5763"/>
                  <a:pt x="4060" y="5588"/>
                </a:cubicBezTo>
                <a:cubicBezTo>
                  <a:pt x="4217" y="5363"/>
                  <a:pt x="4296" y="5110"/>
                  <a:pt x="4296" y="4837"/>
                </a:cubicBezTo>
                <a:cubicBezTo>
                  <a:pt x="4296" y="4343"/>
                  <a:pt x="3970" y="4048"/>
                  <a:pt x="3707" y="3810"/>
                </a:cubicBezTo>
                <a:cubicBezTo>
                  <a:pt x="3555" y="3672"/>
                  <a:pt x="3423" y="3553"/>
                  <a:pt x="3423" y="3451"/>
                </a:cubicBezTo>
                <a:cubicBezTo>
                  <a:pt x="3423" y="3444"/>
                  <a:pt x="3423" y="3437"/>
                  <a:pt x="3421" y="3430"/>
                </a:cubicBezTo>
                <a:cubicBezTo>
                  <a:pt x="3424" y="3427"/>
                  <a:pt x="3427" y="3424"/>
                  <a:pt x="3430" y="3421"/>
                </a:cubicBezTo>
                <a:cubicBezTo>
                  <a:pt x="3437" y="3423"/>
                  <a:pt x="3444" y="3423"/>
                  <a:pt x="3451" y="3423"/>
                </a:cubicBezTo>
                <a:cubicBezTo>
                  <a:pt x="3553" y="3423"/>
                  <a:pt x="3672" y="3555"/>
                  <a:pt x="3810" y="3707"/>
                </a:cubicBezTo>
                <a:cubicBezTo>
                  <a:pt x="4047" y="3970"/>
                  <a:pt x="4343" y="4296"/>
                  <a:pt x="4837" y="4296"/>
                </a:cubicBezTo>
                <a:cubicBezTo>
                  <a:pt x="5110" y="4296"/>
                  <a:pt x="5363" y="4217"/>
                  <a:pt x="5588" y="4060"/>
                </a:cubicBezTo>
                <a:cubicBezTo>
                  <a:pt x="5763" y="3939"/>
                  <a:pt x="5926" y="3769"/>
                  <a:pt x="6084" y="3542"/>
                </a:cubicBezTo>
                <a:cubicBezTo>
                  <a:pt x="6259" y="3292"/>
                  <a:pt x="6259" y="2968"/>
                  <a:pt x="6084" y="2717"/>
                </a:cubicBezTo>
                <a:close/>
                <a:moveTo>
                  <a:pt x="3130" y="3975"/>
                </a:moveTo>
                <a:cubicBezTo>
                  <a:pt x="3192" y="3975"/>
                  <a:pt x="3243" y="4026"/>
                  <a:pt x="3243" y="4088"/>
                </a:cubicBezTo>
                <a:cubicBezTo>
                  <a:pt x="3243" y="4151"/>
                  <a:pt x="3192" y="4202"/>
                  <a:pt x="3130" y="4202"/>
                </a:cubicBezTo>
                <a:cubicBezTo>
                  <a:pt x="3067" y="4202"/>
                  <a:pt x="3016" y="4151"/>
                  <a:pt x="3016" y="4088"/>
                </a:cubicBezTo>
                <a:cubicBezTo>
                  <a:pt x="3016" y="4026"/>
                  <a:pt x="3067" y="3975"/>
                  <a:pt x="3130" y="3975"/>
                </a:cubicBezTo>
                <a:close/>
                <a:moveTo>
                  <a:pt x="3130" y="2282"/>
                </a:moveTo>
                <a:cubicBezTo>
                  <a:pt x="3067" y="2282"/>
                  <a:pt x="3016" y="2231"/>
                  <a:pt x="3016" y="2168"/>
                </a:cubicBezTo>
                <a:cubicBezTo>
                  <a:pt x="3016" y="2106"/>
                  <a:pt x="3067" y="2055"/>
                  <a:pt x="3130" y="2055"/>
                </a:cubicBezTo>
                <a:cubicBezTo>
                  <a:pt x="3192" y="2055"/>
                  <a:pt x="3243" y="2106"/>
                  <a:pt x="3243" y="2168"/>
                </a:cubicBezTo>
                <a:cubicBezTo>
                  <a:pt x="3243" y="2231"/>
                  <a:pt x="3192" y="2282"/>
                  <a:pt x="3130" y="2282"/>
                </a:cubicBezTo>
                <a:close/>
                <a:moveTo>
                  <a:pt x="3130" y="3348"/>
                </a:moveTo>
                <a:cubicBezTo>
                  <a:pt x="3008" y="3348"/>
                  <a:pt x="2910" y="3250"/>
                  <a:pt x="2910" y="3128"/>
                </a:cubicBezTo>
                <a:cubicBezTo>
                  <a:pt x="2910" y="3007"/>
                  <a:pt x="3008" y="2908"/>
                  <a:pt x="3130" y="2908"/>
                </a:cubicBezTo>
                <a:cubicBezTo>
                  <a:pt x="3251" y="2908"/>
                  <a:pt x="3350" y="3007"/>
                  <a:pt x="3350" y="3128"/>
                </a:cubicBezTo>
                <a:cubicBezTo>
                  <a:pt x="3350" y="3250"/>
                  <a:pt x="3251" y="3348"/>
                  <a:pt x="3130" y="3348"/>
                </a:cubicBezTo>
                <a:close/>
                <a:moveTo>
                  <a:pt x="2686" y="2301"/>
                </a:moveTo>
                <a:cubicBezTo>
                  <a:pt x="2441" y="2079"/>
                  <a:pt x="2163" y="1827"/>
                  <a:pt x="2163" y="1422"/>
                </a:cubicBezTo>
                <a:cubicBezTo>
                  <a:pt x="2163" y="1001"/>
                  <a:pt x="2375" y="657"/>
                  <a:pt x="2831" y="339"/>
                </a:cubicBezTo>
                <a:cubicBezTo>
                  <a:pt x="3012" y="213"/>
                  <a:pt x="3247" y="213"/>
                  <a:pt x="3428" y="339"/>
                </a:cubicBezTo>
                <a:cubicBezTo>
                  <a:pt x="3884" y="657"/>
                  <a:pt x="4096" y="1001"/>
                  <a:pt x="4096" y="1422"/>
                </a:cubicBezTo>
                <a:cubicBezTo>
                  <a:pt x="4096" y="1827"/>
                  <a:pt x="3818" y="2079"/>
                  <a:pt x="3573" y="2301"/>
                </a:cubicBezTo>
                <a:cubicBezTo>
                  <a:pt x="3415" y="2444"/>
                  <a:pt x="3275" y="2571"/>
                  <a:pt x="3235" y="2722"/>
                </a:cubicBezTo>
                <a:cubicBezTo>
                  <a:pt x="3233" y="2721"/>
                  <a:pt x="3231" y="2721"/>
                  <a:pt x="3230" y="2720"/>
                </a:cubicBezTo>
                <a:lnTo>
                  <a:pt x="3230" y="2465"/>
                </a:lnTo>
                <a:cubicBezTo>
                  <a:pt x="3353" y="2423"/>
                  <a:pt x="3443" y="2306"/>
                  <a:pt x="3443" y="2168"/>
                </a:cubicBezTo>
                <a:cubicBezTo>
                  <a:pt x="3443" y="1996"/>
                  <a:pt x="3302" y="1855"/>
                  <a:pt x="3130" y="1855"/>
                </a:cubicBezTo>
                <a:cubicBezTo>
                  <a:pt x="2957" y="1855"/>
                  <a:pt x="2816" y="1996"/>
                  <a:pt x="2816" y="2168"/>
                </a:cubicBezTo>
                <a:cubicBezTo>
                  <a:pt x="2816" y="2306"/>
                  <a:pt x="2906" y="2423"/>
                  <a:pt x="3030" y="2465"/>
                </a:cubicBezTo>
                <a:lnTo>
                  <a:pt x="3030" y="2720"/>
                </a:lnTo>
                <a:cubicBezTo>
                  <a:pt x="3028" y="2721"/>
                  <a:pt x="3026" y="2721"/>
                  <a:pt x="3024" y="2722"/>
                </a:cubicBezTo>
                <a:cubicBezTo>
                  <a:pt x="2984" y="2571"/>
                  <a:pt x="2844" y="2444"/>
                  <a:pt x="2686" y="2301"/>
                </a:cubicBezTo>
                <a:close/>
                <a:moveTo>
                  <a:pt x="2301" y="3573"/>
                </a:moveTo>
                <a:cubicBezTo>
                  <a:pt x="2079" y="3818"/>
                  <a:pt x="1827" y="4096"/>
                  <a:pt x="1422" y="4096"/>
                </a:cubicBezTo>
                <a:cubicBezTo>
                  <a:pt x="1001" y="4096"/>
                  <a:pt x="657" y="3884"/>
                  <a:pt x="339" y="3428"/>
                </a:cubicBezTo>
                <a:cubicBezTo>
                  <a:pt x="213" y="3247"/>
                  <a:pt x="213" y="3012"/>
                  <a:pt x="339" y="2831"/>
                </a:cubicBezTo>
                <a:cubicBezTo>
                  <a:pt x="657" y="2375"/>
                  <a:pt x="1001" y="2163"/>
                  <a:pt x="1422" y="2163"/>
                </a:cubicBezTo>
                <a:cubicBezTo>
                  <a:pt x="1827" y="2163"/>
                  <a:pt x="2079" y="2441"/>
                  <a:pt x="2301" y="2686"/>
                </a:cubicBezTo>
                <a:cubicBezTo>
                  <a:pt x="2444" y="2844"/>
                  <a:pt x="2571" y="2985"/>
                  <a:pt x="2723" y="3024"/>
                </a:cubicBezTo>
                <a:cubicBezTo>
                  <a:pt x="2722" y="3026"/>
                  <a:pt x="2722" y="3027"/>
                  <a:pt x="2722" y="3028"/>
                </a:cubicBezTo>
                <a:lnTo>
                  <a:pt x="2466" y="3028"/>
                </a:lnTo>
                <a:cubicBezTo>
                  <a:pt x="2425" y="2904"/>
                  <a:pt x="2307" y="2815"/>
                  <a:pt x="2170" y="2815"/>
                </a:cubicBezTo>
                <a:cubicBezTo>
                  <a:pt x="1997" y="2815"/>
                  <a:pt x="1856" y="2956"/>
                  <a:pt x="1856" y="3128"/>
                </a:cubicBezTo>
                <a:cubicBezTo>
                  <a:pt x="1856" y="3301"/>
                  <a:pt x="1997" y="3442"/>
                  <a:pt x="2170" y="3442"/>
                </a:cubicBezTo>
                <a:cubicBezTo>
                  <a:pt x="2307" y="3442"/>
                  <a:pt x="2425" y="3352"/>
                  <a:pt x="2466" y="3228"/>
                </a:cubicBezTo>
                <a:lnTo>
                  <a:pt x="2722" y="3228"/>
                </a:lnTo>
                <a:cubicBezTo>
                  <a:pt x="2722" y="3230"/>
                  <a:pt x="2723" y="3232"/>
                  <a:pt x="2723" y="3234"/>
                </a:cubicBezTo>
                <a:cubicBezTo>
                  <a:pt x="2572" y="3274"/>
                  <a:pt x="2444" y="3414"/>
                  <a:pt x="2301" y="3573"/>
                </a:cubicBezTo>
                <a:close/>
                <a:moveTo>
                  <a:pt x="2283" y="3128"/>
                </a:moveTo>
                <a:cubicBezTo>
                  <a:pt x="2283" y="3191"/>
                  <a:pt x="2232" y="3242"/>
                  <a:pt x="2170" y="3242"/>
                </a:cubicBezTo>
                <a:cubicBezTo>
                  <a:pt x="2107" y="3242"/>
                  <a:pt x="2056" y="3191"/>
                  <a:pt x="2056" y="3128"/>
                </a:cubicBezTo>
                <a:cubicBezTo>
                  <a:pt x="2056" y="3066"/>
                  <a:pt x="2107" y="3015"/>
                  <a:pt x="2170" y="3015"/>
                </a:cubicBezTo>
                <a:cubicBezTo>
                  <a:pt x="2232" y="3015"/>
                  <a:pt x="2283" y="3066"/>
                  <a:pt x="2283" y="3128"/>
                </a:cubicBezTo>
                <a:close/>
                <a:moveTo>
                  <a:pt x="3573" y="3958"/>
                </a:moveTo>
                <a:cubicBezTo>
                  <a:pt x="3818" y="4180"/>
                  <a:pt x="4096" y="4432"/>
                  <a:pt x="4096" y="4837"/>
                </a:cubicBezTo>
                <a:cubicBezTo>
                  <a:pt x="4096" y="5258"/>
                  <a:pt x="3884" y="5602"/>
                  <a:pt x="3428" y="5920"/>
                </a:cubicBezTo>
                <a:cubicBezTo>
                  <a:pt x="3247" y="6046"/>
                  <a:pt x="3012" y="6046"/>
                  <a:pt x="2831" y="5920"/>
                </a:cubicBezTo>
                <a:cubicBezTo>
                  <a:pt x="2375" y="5602"/>
                  <a:pt x="2163" y="5258"/>
                  <a:pt x="2163" y="4837"/>
                </a:cubicBezTo>
                <a:cubicBezTo>
                  <a:pt x="2163" y="4432"/>
                  <a:pt x="2441" y="4180"/>
                  <a:pt x="2686" y="3958"/>
                </a:cubicBezTo>
                <a:cubicBezTo>
                  <a:pt x="2845" y="3814"/>
                  <a:pt x="2986" y="3687"/>
                  <a:pt x="3025" y="3535"/>
                </a:cubicBezTo>
                <a:cubicBezTo>
                  <a:pt x="3026" y="3535"/>
                  <a:pt x="3028" y="3536"/>
                  <a:pt x="3030" y="3536"/>
                </a:cubicBezTo>
                <a:lnTo>
                  <a:pt x="3030" y="3791"/>
                </a:lnTo>
                <a:cubicBezTo>
                  <a:pt x="2906" y="3833"/>
                  <a:pt x="2816" y="3950"/>
                  <a:pt x="2816" y="4088"/>
                </a:cubicBezTo>
                <a:cubicBezTo>
                  <a:pt x="2816" y="4261"/>
                  <a:pt x="2957" y="4402"/>
                  <a:pt x="3130" y="4402"/>
                </a:cubicBezTo>
                <a:cubicBezTo>
                  <a:pt x="3302" y="4402"/>
                  <a:pt x="3443" y="4261"/>
                  <a:pt x="3443" y="4088"/>
                </a:cubicBezTo>
                <a:cubicBezTo>
                  <a:pt x="3443" y="3950"/>
                  <a:pt x="3353" y="3833"/>
                  <a:pt x="3230" y="3791"/>
                </a:cubicBezTo>
                <a:lnTo>
                  <a:pt x="3230" y="3536"/>
                </a:lnTo>
                <a:cubicBezTo>
                  <a:pt x="3231" y="3536"/>
                  <a:pt x="3233" y="3535"/>
                  <a:pt x="3234" y="3535"/>
                </a:cubicBezTo>
                <a:cubicBezTo>
                  <a:pt x="3273" y="3687"/>
                  <a:pt x="3414" y="3814"/>
                  <a:pt x="3573" y="3958"/>
                </a:cubicBezTo>
                <a:close/>
                <a:moveTo>
                  <a:pt x="5920" y="3428"/>
                </a:moveTo>
                <a:cubicBezTo>
                  <a:pt x="5602" y="3884"/>
                  <a:pt x="5258" y="4096"/>
                  <a:pt x="4837" y="4096"/>
                </a:cubicBezTo>
                <a:cubicBezTo>
                  <a:pt x="4432" y="4096"/>
                  <a:pt x="4180" y="3818"/>
                  <a:pt x="3958" y="3573"/>
                </a:cubicBezTo>
                <a:cubicBezTo>
                  <a:pt x="3815" y="3414"/>
                  <a:pt x="3687" y="3274"/>
                  <a:pt x="3536" y="3234"/>
                </a:cubicBezTo>
                <a:cubicBezTo>
                  <a:pt x="3536" y="3232"/>
                  <a:pt x="3537" y="3230"/>
                  <a:pt x="3537" y="3228"/>
                </a:cubicBezTo>
                <a:lnTo>
                  <a:pt x="3793" y="3228"/>
                </a:lnTo>
                <a:cubicBezTo>
                  <a:pt x="3834" y="3352"/>
                  <a:pt x="3952" y="3442"/>
                  <a:pt x="4090" y="3442"/>
                </a:cubicBezTo>
                <a:cubicBezTo>
                  <a:pt x="4262" y="3442"/>
                  <a:pt x="4403" y="3301"/>
                  <a:pt x="4403" y="3128"/>
                </a:cubicBezTo>
                <a:cubicBezTo>
                  <a:pt x="4403" y="2956"/>
                  <a:pt x="4262" y="2815"/>
                  <a:pt x="4090" y="2815"/>
                </a:cubicBezTo>
                <a:cubicBezTo>
                  <a:pt x="3952" y="2815"/>
                  <a:pt x="3834" y="2904"/>
                  <a:pt x="3793" y="3028"/>
                </a:cubicBezTo>
                <a:lnTo>
                  <a:pt x="3537" y="3028"/>
                </a:lnTo>
                <a:cubicBezTo>
                  <a:pt x="3537" y="3027"/>
                  <a:pt x="3537" y="3026"/>
                  <a:pt x="3537" y="3024"/>
                </a:cubicBezTo>
                <a:cubicBezTo>
                  <a:pt x="3688" y="2985"/>
                  <a:pt x="3815" y="2844"/>
                  <a:pt x="3958" y="2686"/>
                </a:cubicBezTo>
                <a:cubicBezTo>
                  <a:pt x="4180" y="2441"/>
                  <a:pt x="4432" y="2163"/>
                  <a:pt x="4837" y="2163"/>
                </a:cubicBezTo>
                <a:cubicBezTo>
                  <a:pt x="5258" y="2163"/>
                  <a:pt x="5602" y="2375"/>
                  <a:pt x="5920" y="2831"/>
                </a:cubicBezTo>
                <a:cubicBezTo>
                  <a:pt x="6046" y="3012"/>
                  <a:pt x="6046" y="3247"/>
                  <a:pt x="5920" y="3428"/>
                </a:cubicBezTo>
                <a:close/>
                <a:moveTo>
                  <a:pt x="3976" y="3128"/>
                </a:moveTo>
                <a:cubicBezTo>
                  <a:pt x="3976" y="3066"/>
                  <a:pt x="4027" y="3015"/>
                  <a:pt x="4090" y="3015"/>
                </a:cubicBezTo>
                <a:cubicBezTo>
                  <a:pt x="4152" y="3015"/>
                  <a:pt x="4203" y="3066"/>
                  <a:pt x="4203" y="3128"/>
                </a:cubicBezTo>
                <a:cubicBezTo>
                  <a:pt x="4203" y="3191"/>
                  <a:pt x="4152" y="3242"/>
                  <a:pt x="4090" y="3242"/>
                </a:cubicBezTo>
                <a:cubicBezTo>
                  <a:pt x="4027" y="3242"/>
                  <a:pt x="3976" y="3191"/>
                  <a:pt x="3976" y="3128"/>
                </a:cubicBezTo>
                <a:close/>
              </a:path>
            </a:pathLst>
          </a:custGeom>
          <a:solidFill>
            <a:schemeClr val="bg1"/>
          </a:solidFill>
          <a:ln>
            <a:noFill/>
          </a:ln>
        </p:spPr>
        <p:txBody>
          <a:bodyPr/>
          <a:lstStyle/>
          <a:p>
            <a:endParaRPr lang="zh-CN" altLang="en-US"/>
          </a:p>
        </p:txBody>
      </p:sp>
      <p:sp>
        <p:nvSpPr>
          <p:cNvPr id="23" name="文本框 22"/>
          <p:cNvSpPr txBox="1"/>
          <p:nvPr/>
        </p:nvSpPr>
        <p:spPr>
          <a:xfrm>
            <a:off x="1091565" y="960120"/>
            <a:ext cx="10781665" cy="2584450"/>
          </a:xfrm>
          <a:prstGeom prst="rect">
            <a:avLst/>
          </a:prstGeom>
          <a:noFill/>
        </p:spPr>
        <p:txBody>
          <a:bodyPr wrap="square" rtlCol="0">
            <a:spAutoFit/>
          </a:bodyPr>
          <a:p>
            <a:pPr fontAlgn="auto">
              <a:lnSpc>
                <a:spcPct val="150000"/>
              </a:lnSpc>
            </a:pPr>
            <a:r>
              <a:rPr lang="zh-CN" altLang="en-US"/>
              <a:t>讲述：</a:t>
            </a:r>
            <a:endParaRPr lang="zh-CN" altLang="en-US"/>
          </a:p>
          <a:p>
            <a:pPr fontAlgn="auto">
              <a:lnSpc>
                <a:spcPct val="150000"/>
              </a:lnSpc>
            </a:pPr>
            <a:r>
              <a:rPr lang="zh-CN" altLang="en-US"/>
              <a:t>（3）徽式建筑（图 2-2-3）是中国传统建筑最重要的流派之一，作为徽文化的重要组成部分，历来为中外建筑大师所推崇。徽式建筑以砖、木、石为原料，以木构架为主；梁架多用料硕大，且注重装饰，以堂屋为中心，以雕梁画栋和装饰屋顶、檐口见长；还广泛采用砖、木、石雕，表现出高超的装饰艺术水平。</a:t>
            </a:r>
            <a:endParaRPr lang="zh-CN" altLang="en-US"/>
          </a:p>
          <a:p>
            <a:pPr fontAlgn="auto">
              <a:lnSpc>
                <a:spcPct val="150000"/>
              </a:lnSpc>
            </a:pPr>
            <a:r>
              <a:rPr lang="zh-CN" altLang="en-US"/>
              <a:t>（4）2022 年北京冬奥会的会徽（图 2-2-4），有传承有传统，有内涵有突破，而且还体现乐感、动感、生命的韵律，是新时代奥林匹克精神的最好呈现。</a:t>
            </a:r>
            <a:endParaRPr lang="zh-CN" altLang="en-US"/>
          </a:p>
        </p:txBody>
      </p:sp>
      <p:pic>
        <p:nvPicPr>
          <p:cNvPr id="3" name="图片 2"/>
          <p:cNvPicPr>
            <a:picLocks noChangeAspect="1"/>
          </p:cNvPicPr>
          <p:nvPr/>
        </p:nvPicPr>
        <p:blipFill>
          <a:blip r:embed="rId2"/>
          <a:stretch>
            <a:fillRect/>
          </a:stretch>
        </p:blipFill>
        <p:spPr>
          <a:xfrm>
            <a:off x="1091565" y="3644265"/>
            <a:ext cx="5074920" cy="2697480"/>
          </a:xfrm>
          <a:prstGeom prst="rect">
            <a:avLst/>
          </a:prstGeom>
        </p:spPr>
      </p:pic>
      <p:pic>
        <p:nvPicPr>
          <p:cNvPr id="4" name="图片 3"/>
          <p:cNvPicPr>
            <a:picLocks noChangeAspect="1"/>
          </p:cNvPicPr>
          <p:nvPr/>
        </p:nvPicPr>
        <p:blipFill>
          <a:blip r:embed="rId3"/>
          <a:stretch>
            <a:fillRect/>
          </a:stretch>
        </p:blipFill>
        <p:spPr>
          <a:xfrm>
            <a:off x="7317740" y="3544570"/>
            <a:ext cx="2392680" cy="289560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722" y="250190"/>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案例体验</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18" name="jonquil_113866"/>
          <p:cNvSpPr>
            <a:spLocks noChangeAspect="1"/>
          </p:cNvSpPr>
          <p:nvPr/>
        </p:nvSpPr>
        <p:spPr bwMode="auto">
          <a:xfrm>
            <a:off x="6463124" y="4465903"/>
            <a:ext cx="531504" cy="609685"/>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 name="connsiteX94" fmla="*/ 373273 h 605239"/>
              <a:gd name="connsiteY94" fmla="*/ 373273 h 605239"/>
              <a:gd name="connsiteX95" fmla="*/ 373273 h 605239"/>
              <a:gd name="connsiteY95" fmla="*/ 373273 h 605239"/>
              <a:gd name="connsiteX96" fmla="*/ 373273 h 605239"/>
              <a:gd name="connsiteY96" fmla="*/ 373273 h 605239"/>
              <a:gd name="connsiteX97" fmla="*/ 373273 h 605239"/>
              <a:gd name="connsiteY97" fmla="*/ 373273 h 605239"/>
              <a:gd name="connsiteX98" fmla="*/ 373273 h 605239"/>
              <a:gd name="connsiteY98" fmla="*/ 373273 h 605239"/>
              <a:gd name="connsiteX99" fmla="*/ 373273 h 605239"/>
              <a:gd name="connsiteY99" fmla="*/ 373273 h 605239"/>
              <a:gd name="connsiteX100" fmla="*/ 373273 h 605239"/>
              <a:gd name="connsiteY100" fmla="*/ 373273 h 605239"/>
              <a:gd name="connsiteX101" fmla="*/ 373273 h 605239"/>
              <a:gd name="connsiteY101" fmla="*/ 373273 h 605239"/>
              <a:gd name="connsiteX102" fmla="*/ 373273 h 605239"/>
              <a:gd name="connsiteY102" fmla="*/ 373273 h 605239"/>
              <a:gd name="connsiteX103" fmla="*/ 373273 h 605239"/>
              <a:gd name="connsiteY103" fmla="*/ 373273 h 605239"/>
              <a:gd name="connsiteX104" fmla="*/ 373273 h 605239"/>
              <a:gd name="connsiteY104" fmla="*/ 373273 h 605239"/>
              <a:gd name="connsiteX105" fmla="*/ 373273 h 605239"/>
              <a:gd name="connsiteY105" fmla="*/ 373273 h 605239"/>
              <a:gd name="connsiteX106" fmla="*/ 373273 h 605239"/>
              <a:gd name="connsiteY106" fmla="*/ 373273 h 605239"/>
              <a:gd name="connsiteX107" fmla="*/ 373273 h 605239"/>
              <a:gd name="connsiteY107" fmla="*/ 373273 h 605239"/>
              <a:gd name="connsiteX108" fmla="*/ 373273 h 605239"/>
              <a:gd name="connsiteY108" fmla="*/ 373273 h 605239"/>
              <a:gd name="connsiteX109" fmla="*/ 373273 h 605239"/>
              <a:gd name="connsiteY109" fmla="*/ 373273 h 605239"/>
              <a:gd name="connsiteX110" fmla="*/ 373273 h 605239"/>
              <a:gd name="connsiteY110" fmla="*/ 373273 h 605239"/>
              <a:gd name="connsiteX111" fmla="*/ 373273 h 605239"/>
              <a:gd name="connsiteY111" fmla="*/ 373273 h 605239"/>
              <a:gd name="connsiteX112" fmla="*/ 373273 h 605239"/>
              <a:gd name="connsiteY112" fmla="*/ 373273 h 605239"/>
              <a:gd name="connsiteX113" fmla="*/ 373273 h 605239"/>
              <a:gd name="connsiteY113" fmla="*/ 373273 h 605239"/>
              <a:gd name="connsiteX114" fmla="*/ 373273 h 605239"/>
              <a:gd name="connsiteY114" fmla="*/ 373273 h 605239"/>
              <a:gd name="connsiteX115" fmla="*/ 373273 h 605239"/>
              <a:gd name="connsiteY115" fmla="*/ 373273 h 605239"/>
              <a:gd name="connsiteX116" fmla="*/ 373273 h 605239"/>
              <a:gd name="connsiteY116" fmla="*/ 373273 h 605239"/>
              <a:gd name="connsiteX117" fmla="*/ 373273 h 605239"/>
              <a:gd name="connsiteY117" fmla="*/ 373273 h 605239"/>
              <a:gd name="connsiteX118" fmla="*/ 373273 h 605239"/>
              <a:gd name="connsiteY118" fmla="*/ 373273 h 605239"/>
              <a:gd name="connsiteX119" fmla="*/ 373273 h 605239"/>
              <a:gd name="connsiteY119" fmla="*/ 373273 h 605239"/>
              <a:gd name="connsiteX120" fmla="*/ 373273 h 605239"/>
              <a:gd name="connsiteY120" fmla="*/ 373273 h 605239"/>
              <a:gd name="connsiteX121" fmla="*/ 373273 h 605239"/>
              <a:gd name="connsiteY121" fmla="*/ 373273 h 605239"/>
              <a:gd name="connsiteX122" fmla="*/ 373273 h 605239"/>
              <a:gd name="connsiteY122" fmla="*/ 373273 h 605239"/>
              <a:gd name="connsiteX123" fmla="*/ 373273 h 605239"/>
              <a:gd name="connsiteY123" fmla="*/ 373273 h 605239"/>
              <a:gd name="connsiteX124" fmla="*/ 373273 h 605239"/>
              <a:gd name="connsiteY124" fmla="*/ 373273 h 605239"/>
              <a:gd name="connsiteX125" fmla="*/ 373273 h 605239"/>
              <a:gd name="connsiteY125" fmla="*/ 373273 h 605239"/>
              <a:gd name="connsiteX126" fmla="*/ 373273 h 605239"/>
              <a:gd name="connsiteY126" fmla="*/ 373273 h 605239"/>
              <a:gd name="connsiteX127" fmla="*/ 373273 h 605239"/>
              <a:gd name="connsiteY127" fmla="*/ 373273 h 605239"/>
              <a:gd name="connsiteX128" fmla="*/ 373273 h 605239"/>
              <a:gd name="connsiteY128" fmla="*/ 373273 h 605239"/>
              <a:gd name="connsiteX129" fmla="*/ 373273 h 605239"/>
              <a:gd name="connsiteY129" fmla="*/ 373273 h 605239"/>
              <a:gd name="connsiteX130" fmla="*/ 373273 h 605239"/>
              <a:gd name="connsiteY130" fmla="*/ 373273 h 605239"/>
              <a:gd name="connsiteX131" fmla="*/ 373273 h 605239"/>
              <a:gd name="connsiteY131" fmla="*/ 373273 h 605239"/>
              <a:gd name="connsiteX132" fmla="*/ 373273 h 605239"/>
              <a:gd name="connsiteY132" fmla="*/ 373273 h 605239"/>
              <a:gd name="connsiteX133" fmla="*/ 373273 h 605239"/>
              <a:gd name="connsiteY133" fmla="*/ 373273 h 605239"/>
              <a:gd name="connsiteX134" fmla="*/ 373273 h 605239"/>
              <a:gd name="connsiteY134" fmla="*/ 373273 h 605239"/>
              <a:gd name="connsiteX135" fmla="*/ 373273 h 605239"/>
              <a:gd name="connsiteY135" fmla="*/ 373273 h 605239"/>
              <a:gd name="connsiteX136" fmla="*/ 373273 h 605239"/>
              <a:gd name="connsiteY136" fmla="*/ 373273 h 605239"/>
              <a:gd name="connsiteX137" fmla="*/ 373273 h 605239"/>
              <a:gd name="connsiteY137" fmla="*/ 373273 h 605239"/>
              <a:gd name="connsiteX138" fmla="*/ 373273 h 605239"/>
              <a:gd name="connsiteY138" fmla="*/ 373273 h 605239"/>
              <a:gd name="connsiteX139" fmla="*/ 373273 h 605239"/>
              <a:gd name="connsiteY139" fmla="*/ 373273 h 605239"/>
              <a:gd name="connsiteX140" fmla="*/ 373273 h 605239"/>
              <a:gd name="connsiteY140" fmla="*/ 373273 h 605239"/>
              <a:gd name="connsiteX141" fmla="*/ 373273 h 605239"/>
              <a:gd name="connsiteY141" fmla="*/ 373273 h 605239"/>
              <a:gd name="connsiteX142" fmla="*/ 373273 h 605239"/>
              <a:gd name="connsiteY142" fmla="*/ 373273 h 605239"/>
              <a:gd name="connsiteX143" fmla="*/ 373273 h 605239"/>
              <a:gd name="connsiteY143" fmla="*/ 373273 h 605239"/>
              <a:gd name="connsiteX144" fmla="*/ 373273 h 605239"/>
              <a:gd name="connsiteY144" fmla="*/ 373273 h 605239"/>
              <a:gd name="connsiteX145" fmla="*/ 373273 h 605239"/>
              <a:gd name="connsiteY145" fmla="*/ 373273 h 605239"/>
              <a:gd name="connsiteX146" fmla="*/ 373273 h 605239"/>
              <a:gd name="connsiteY146" fmla="*/ 373273 h 605239"/>
              <a:gd name="connsiteX147" fmla="*/ 373273 h 605239"/>
              <a:gd name="connsiteY147" fmla="*/ 373273 h 605239"/>
              <a:gd name="connsiteX148" fmla="*/ 373273 h 605239"/>
              <a:gd name="connsiteY148" fmla="*/ 373273 h 605239"/>
              <a:gd name="connsiteX149" fmla="*/ 373273 h 605239"/>
              <a:gd name="connsiteY149" fmla="*/ 373273 h 605239"/>
              <a:gd name="connsiteX150" fmla="*/ 373273 h 605239"/>
              <a:gd name="connsiteY150" fmla="*/ 373273 h 605239"/>
              <a:gd name="connsiteX151" fmla="*/ 373273 h 605239"/>
              <a:gd name="connsiteY151" fmla="*/ 373273 h 605239"/>
              <a:gd name="connsiteX152" fmla="*/ 373273 h 605239"/>
              <a:gd name="connsiteY152" fmla="*/ 373273 h 605239"/>
              <a:gd name="connsiteX153" fmla="*/ 373273 h 605239"/>
              <a:gd name="connsiteY153" fmla="*/ 373273 h 605239"/>
              <a:gd name="connsiteX154" fmla="*/ 373273 h 605239"/>
              <a:gd name="connsiteY154" fmla="*/ 373273 h 605239"/>
              <a:gd name="connsiteX155" fmla="*/ 373273 h 605239"/>
              <a:gd name="connsiteY155" fmla="*/ 373273 h 605239"/>
              <a:gd name="connsiteX156" fmla="*/ 373273 h 605239"/>
              <a:gd name="connsiteY156" fmla="*/ 373273 h 605239"/>
              <a:gd name="connsiteX157" fmla="*/ 373273 h 605239"/>
              <a:gd name="connsiteY157" fmla="*/ 373273 h 605239"/>
              <a:gd name="connsiteX158" fmla="*/ 373273 h 605239"/>
              <a:gd name="connsiteY158" fmla="*/ 373273 h 605239"/>
              <a:gd name="connsiteX159" fmla="*/ 373273 h 605239"/>
              <a:gd name="connsiteY159" fmla="*/ 373273 h 605239"/>
              <a:gd name="connsiteX160" fmla="*/ 373273 h 605239"/>
              <a:gd name="connsiteY160" fmla="*/ 373273 h 605239"/>
              <a:gd name="connsiteX161" fmla="*/ 373273 h 605239"/>
              <a:gd name="connsiteY161" fmla="*/ 373273 h 605239"/>
              <a:gd name="connsiteX162" fmla="*/ 373273 h 605239"/>
              <a:gd name="connsiteY162" fmla="*/ 373273 h 605239"/>
              <a:gd name="connsiteX163" fmla="*/ 373273 h 605239"/>
              <a:gd name="connsiteY163" fmla="*/ 373273 h 605239"/>
              <a:gd name="connsiteX164" fmla="*/ 373273 h 605239"/>
              <a:gd name="connsiteY164" fmla="*/ 373273 h 605239"/>
              <a:gd name="connsiteX165" fmla="*/ 373273 h 605239"/>
              <a:gd name="connsiteY165" fmla="*/ 373273 h 605239"/>
              <a:gd name="connsiteX166" fmla="*/ 373273 h 605239"/>
              <a:gd name="connsiteY166" fmla="*/ 373273 h 605239"/>
              <a:gd name="connsiteX167" fmla="*/ 373273 h 605239"/>
              <a:gd name="connsiteY167" fmla="*/ 373273 h 605239"/>
              <a:gd name="connsiteX168" fmla="*/ 373273 h 605239"/>
              <a:gd name="connsiteY168" fmla="*/ 373273 h 605239"/>
              <a:gd name="connsiteX169" fmla="*/ 373273 h 605239"/>
              <a:gd name="connsiteY169" fmla="*/ 373273 h 605239"/>
              <a:gd name="connsiteX170" fmla="*/ 373273 h 605239"/>
              <a:gd name="connsiteY170" fmla="*/ 373273 h 605239"/>
              <a:gd name="connsiteX171" fmla="*/ 373273 h 605239"/>
              <a:gd name="connsiteY171" fmla="*/ 373273 h 605239"/>
              <a:gd name="connsiteX172" fmla="*/ 373273 h 605239"/>
              <a:gd name="connsiteY172" fmla="*/ 373273 h 605239"/>
              <a:gd name="connsiteX173" fmla="*/ 373273 h 605239"/>
              <a:gd name="connsiteY173" fmla="*/ 373273 h 605239"/>
              <a:gd name="connsiteX174" fmla="*/ 373273 h 605239"/>
              <a:gd name="connsiteY174" fmla="*/ 373273 h 605239"/>
              <a:gd name="connsiteX175" fmla="*/ 373273 h 605239"/>
              <a:gd name="connsiteY175" fmla="*/ 373273 h 605239"/>
              <a:gd name="connsiteX176" fmla="*/ 373273 h 605239"/>
              <a:gd name="connsiteY176" fmla="*/ 373273 h 605239"/>
              <a:gd name="connsiteX177" fmla="*/ 373273 h 605239"/>
              <a:gd name="connsiteY177" fmla="*/ 373273 h 605239"/>
              <a:gd name="connsiteX178" fmla="*/ 373273 h 605239"/>
              <a:gd name="connsiteY178" fmla="*/ 373273 h 605239"/>
              <a:gd name="connsiteX179" fmla="*/ 373273 h 605239"/>
              <a:gd name="connsiteY179" fmla="*/ 373273 h 605239"/>
              <a:gd name="connsiteX180" fmla="*/ 373273 h 605239"/>
              <a:gd name="connsiteY180" fmla="*/ 373273 h 605239"/>
              <a:gd name="connsiteX181" fmla="*/ 373273 h 605239"/>
              <a:gd name="connsiteY181" fmla="*/ 373273 h 605239"/>
              <a:gd name="connsiteX182" fmla="*/ 373273 h 605239"/>
              <a:gd name="connsiteY182" fmla="*/ 373273 h 605239"/>
              <a:gd name="connsiteX183" fmla="*/ 373273 h 605239"/>
              <a:gd name="connsiteY183" fmla="*/ 373273 h 605239"/>
              <a:gd name="connsiteX184" fmla="*/ 373273 h 605239"/>
              <a:gd name="connsiteY184" fmla="*/ 373273 h 605239"/>
              <a:gd name="connsiteX185" fmla="*/ 373273 h 605239"/>
              <a:gd name="connsiteY185" fmla="*/ 373273 h 605239"/>
              <a:gd name="connsiteX186" fmla="*/ 373273 h 605239"/>
              <a:gd name="connsiteY186" fmla="*/ 373273 h 605239"/>
              <a:gd name="connsiteX187" fmla="*/ 373273 h 605239"/>
              <a:gd name="connsiteY187" fmla="*/ 373273 h 605239"/>
              <a:gd name="connsiteX188" fmla="*/ 373273 h 605239"/>
              <a:gd name="connsiteY188" fmla="*/ 373273 h 605239"/>
              <a:gd name="connsiteX189" fmla="*/ 373273 h 605239"/>
              <a:gd name="connsiteY189" fmla="*/ 373273 h 605239"/>
              <a:gd name="connsiteX190" fmla="*/ 373273 h 605239"/>
              <a:gd name="connsiteY190" fmla="*/ 373273 h 605239"/>
              <a:gd name="connsiteX191" fmla="*/ 373273 h 605239"/>
              <a:gd name="connsiteY191" fmla="*/ 373273 h 605239"/>
              <a:gd name="connsiteX192" fmla="*/ 373273 h 605239"/>
              <a:gd name="connsiteY192" fmla="*/ 373273 h 605239"/>
              <a:gd name="connsiteX193" fmla="*/ 373273 h 605239"/>
              <a:gd name="connsiteY193" fmla="*/ 373273 h 605239"/>
              <a:gd name="connsiteX194" fmla="*/ 373273 h 605239"/>
              <a:gd name="connsiteY194" fmla="*/ 373273 h 605239"/>
              <a:gd name="connsiteX195" fmla="*/ 373273 h 605239"/>
              <a:gd name="connsiteY195" fmla="*/ 373273 h 605239"/>
              <a:gd name="connsiteX196" fmla="*/ 373273 h 605239"/>
              <a:gd name="connsiteY196" fmla="*/ 373273 h 605239"/>
              <a:gd name="connsiteX197" fmla="*/ 373273 h 605239"/>
              <a:gd name="connsiteY197" fmla="*/ 373273 h 605239"/>
              <a:gd name="connsiteX198" fmla="*/ 373273 h 605239"/>
              <a:gd name="connsiteY198" fmla="*/ 373273 h 605239"/>
              <a:gd name="connsiteX199" fmla="*/ 373273 h 605239"/>
              <a:gd name="connsiteY199" fmla="*/ 373273 h 605239"/>
              <a:gd name="connsiteX200" fmla="*/ 373273 h 605239"/>
              <a:gd name="connsiteY200" fmla="*/ 373273 h 605239"/>
              <a:gd name="connsiteX201" fmla="*/ 373273 h 605239"/>
              <a:gd name="connsiteY201" fmla="*/ 373273 h 605239"/>
              <a:gd name="connsiteX202" fmla="*/ 373273 h 605239"/>
              <a:gd name="connsiteY202" fmla="*/ 373273 h 605239"/>
              <a:gd name="connsiteX203" fmla="*/ 373273 h 605239"/>
              <a:gd name="connsiteY203" fmla="*/ 373273 h 605239"/>
              <a:gd name="connsiteX204" fmla="*/ 373273 h 605239"/>
              <a:gd name="connsiteY204" fmla="*/ 373273 h 605239"/>
              <a:gd name="connsiteX205" fmla="*/ 373273 h 605239"/>
              <a:gd name="connsiteY205" fmla="*/ 373273 h 605239"/>
              <a:gd name="connsiteX206" fmla="*/ 373273 h 605239"/>
              <a:gd name="connsiteY206" fmla="*/ 373273 h 605239"/>
              <a:gd name="connsiteX207" fmla="*/ 373273 h 605239"/>
              <a:gd name="connsiteY207" fmla="*/ 373273 h 605239"/>
              <a:gd name="connsiteX208" fmla="*/ 373273 h 605239"/>
              <a:gd name="connsiteY208" fmla="*/ 373273 h 605239"/>
              <a:gd name="connsiteX209" fmla="*/ 373273 h 605239"/>
              <a:gd name="connsiteY209" fmla="*/ 373273 h 605239"/>
              <a:gd name="connsiteX210" fmla="*/ 373273 h 605239"/>
              <a:gd name="connsiteY210" fmla="*/ 373273 h 605239"/>
              <a:gd name="connsiteX211" fmla="*/ 373273 h 605239"/>
              <a:gd name="connsiteY211" fmla="*/ 373273 h 605239"/>
              <a:gd name="connsiteX212" fmla="*/ 373273 h 605239"/>
              <a:gd name="connsiteY212" fmla="*/ 373273 h 605239"/>
              <a:gd name="connsiteX213" fmla="*/ 373273 h 605239"/>
              <a:gd name="connsiteY213" fmla="*/ 373273 h 605239"/>
              <a:gd name="connsiteX214" fmla="*/ 373273 h 605239"/>
              <a:gd name="connsiteY214" fmla="*/ 373273 h 605239"/>
              <a:gd name="connsiteX215" fmla="*/ 373273 h 605239"/>
              <a:gd name="connsiteY215" fmla="*/ 373273 h 605239"/>
              <a:gd name="connsiteX216" fmla="*/ 373273 h 605239"/>
              <a:gd name="connsiteY216" fmla="*/ 373273 h 605239"/>
              <a:gd name="connsiteX217" fmla="*/ 373273 h 605239"/>
              <a:gd name="connsiteY217" fmla="*/ 373273 h 605239"/>
              <a:gd name="connsiteX218" fmla="*/ 373273 h 605239"/>
              <a:gd name="connsiteY218" fmla="*/ 373273 h 605239"/>
              <a:gd name="connsiteX219" fmla="*/ 373273 h 605239"/>
              <a:gd name="connsiteY219" fmla="*/ 373273 h 605239"/>
              <a:gd name="connsiteX220" fmla="*/ 373273 h 605239"/>
              <a:gd name="connsiteY220" fmla="*/ 373273 h 605239"/>
              <a:gd name="connsiteX221" fmla="*/ 373273 h 605239"/>
              <a:gd name="connsiteY221" fmla="*/ 373273 h 605239"/>
              <a:gd name="connsiteX222" fmla="*/ 373273 h 605239"/>
              <a:gd name="connsiteY222" fmla="*/ 373273 h 605239"/>
              <a:gd name="connsiteX223" fmla="*/ 373273 h 605239"/>
              <a:gd name="connsiteY223" fmla="*/ 373273 h 605239"/>
              <a:gd name="connsiteX224" fmla="*/ 373273 h 605239"/>
              <a:gd name="connsiteY224" fmla="*/ 373273 h 605239"/>
              <a:gd name="connsiteX225" fmla="*/ 373273 h 605239"/>
              <a:gd name="connsiteY225" fmla="*/ 373273 h 605239"/>
              <a:gd name="connsiteX226" fmla="*/ 373273 h 605239"/>
              <a:gd name="connsiteY226" fmla="*/ 373273 h 605239"/>
              <a:gd name="connsiteX227" fmla="*/ 373273 h 605239"/>
              <a:gd name="connsiteY227" fmla="*/ 373273 h 605239"/>
              <a:gd name="connsiteX228" fmla="*/ 373273 h 605239"/>
              <a:gd name="connsiteY228" fmla="*/ 373273 h 605239"/>
              <a:gd name="connsiteX229" fmla="*/ 373273 h 605239"/>
              <a:gd name="connsiteY229" fmla="*/ 373273 h 605239"/>
              <a:gd name="connsiteX230" fmla="*/ 373273 h 605239"/>
              <a:gd name="connsiteY230" fmla="*/ 373273 h 605239"/>
              <a:gd name="connsiteX231" fmla="*/ 373273 h 605239"/>
              <a:gd name="connsiteY231" fmla="*/ 373273 h 605239"/>
              <a:gd name="connsiteX232" fmla="*/ 373273 h 605239"/>
              <a:gd name="connsiteY232" fmla="*/ 373273 h 605239"/>
              <a:gd name="connsiteX233" fmla="*/ 373273 h 605239"/>
              <a:gd name="connsiteY233" fmla="*/ 373273 h 605239"/>
              <a:gd name="connsiteX234" fmla="*/ 373273 h 605239"/>
              <a:gd name="connsiteY234" fmla="*/ 373273 h 605239"/>
              <a:gd name="connsiteX235" fmla="*/ 373273 h 605239"/>
              <a:gd name="connsiteY235" fmla="*/ 373273 h 605239"/>
              <a:gd name="connsiteX236" fmla="*/ 373273 h 605239"/>
              <a:gd name="connsiteY236" fmla="*/ 373273 h 605239"/>
              <a:gd name="connsiteX237" fmla="*/ 373273 h 605239"/>
              <a:gd name="connsiteY237" fmla="*/ 373273 h 605239"/>
              <a:gd name="connsiteX238" fmla="*/ 373273 h 605239"/>
              <a:gd name="connsiteY238" fmla="*/ 373273 h 605239"/>
              <a:gd name="connsiteX239" fmla="*/ 373273 h 605239"/>
              <a:gd name="connsiteY239" fmla="*/ 373273 h 605239"/>
              <a:gd name="connsiteX240" fmla="*/ 373273 h 605239"/>
              <a:gd name="connsiteY240"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Lst>
            <a:rect l="l" t="t" r="r" b="b"/>
            <a:pathLst>
              <a:path w="529290" h="607145">
                <a:moveTo>
                  <a:pt x="186166" y="376109"/>
                </a:moveTo>
                <a:cubicBezTo>
                  <a:pt x="175034" y="390568"/>
                  <a:pt x="169419" y="404927"/>
                  <a:pt x="169419" y="418992"/>
                </a:cubicBezTo>
                <a:cubicBezTo>
                  <a:pt x="169419" y="441909"/>
                  <a:pt x="184787" y="476825"/>
                  <a:pt x="210597" y="512528"/>
                </a:cubicBezTo>
                <a:cubicBezTo>
                  <a:pt x="236899" y="549017"/>
                  <a:pt x="259065" y="565836"/>
                  <a:pt x="264680" y="566525"/>
                </a:cubicBezTo>
                <a:cubicBezTo>
                  <a:pt x="268128" y="566131"/>
                  <a:pt x="281722" y="557574"/>
                  <a:pt x="302016" y="533772"/>
                </a:cubicBezTo>
                <a:cubicBezTo>
                  <a:pt x="318270" y="514790"/>
                  <a:pt x="332850" y="493152"/>
                  <a:pt x="343292" y="472792"/>
                </a:cubicBezTo>
                <a:cubicBezTo>
                  <a:pt x="330190" y="470432"/>
                  <a:pt x="317581" y="466596"/>
                  <a:pt x="307237" y="460695"/>
                </a:cubicBezTo>
                <a:cubicBezTo>
                  <a:pt x="293938" y="452925"/>
                  <a:pt x="282806" y="440630"/>
                  <a:pt x="274531" y="424598"/>
                </a:cubicBezTo>
                <a:lnTo>
                  <a:pt x="274531" y="460990"/>
                </a:lnTo>
                <a:cubicBezTo>
                  <a:pt x="274531" y="466399"/>
                  <a:pt x="270098" y="470825"/>
                  <a:pt x="264680" y="470825"/>
                </a:cubicBezTo>
                <a:cubicBezTo>
                  <a:pt x="259163" y="470825"/>
                  <a:pt x="254829" y="466399"/>
                  <a:pt x="254829" y="460990"/>
                </a:cubicBezTo>
                <a:lnTo>
                  <a:pt x="254829" y="405026"/>
                </a:lnTo>
                <a:cubicBezTo>
                  <a:pt x="254632" y="405124"/>
                  <a:pt x="254435" y="405223"/>
                  <a:pt x="254237" y="405223"/>
                </a:cubicBezTo>
                <a:cubicBezTo>
                  <a:pt x="247145" y="407681"/>
                  <a:pt x="239165" y="410435"/>
                  <a:pt x="230792" y="407780"/>
                </a:cubicBezTo>
                <a:cubicBezTo>
                  <a:pt x="222024" y="404927"/>
                  <a:pt x="216901" y="397453"/>
                  <a:pt x="212764" y="391551"/>
                </a:cubicBezTo>
                <a:cubicBezTo>
                  <a:pt x="210597" y="388404"/>
                  <a:pt x="208331" y="385158"/>
                  <a:pt x="206361" y="383683"/>
                </a:cubicBezTo>
                <a:cubicBezTo>
                  <a:pt x="204292" y="382208"/>
                  <a:pt x="200450" y="381027"/>
                  <a:pt x="196805" y="379945"/>
                </a:cubicBezTo>
                <a:cubicBezTo>
                  <a:pt x="193456" y="378962"/>
                  <a:pt x="189712" y="377782"/>
                  <a:pt x="186166" y="376109"/>
                </a:cubicBezTo>
                <a:close/>
                <a:moveTo>
                  <a:pt x="450769" y="320146"/>
                </a:moveTo>
                <a:cubicBezTo>
                  <a:pt x="442100" y="330374"/>
                  <a:pt x="432544" y="339325"/>
                  <a:pt x="422200" y="345226"/>
                </a:cubicBezTo>
                <a:cubicBezTo>
                  <a:pt x="410182" y="352209"/>
                  <a:pt x="395799" y="355750"/>
                  <a:pt x="379840" y="355750"/>
                </a:cubicBezTo>
                <a:cubicBezTo>
                  <a:pt x="378067" y="355750"/>
                  <a:pt x="376294" y="355652"/>
                  <a:pt x="374521" y="355553"/>
                </a:cubicBezTo>
                <a:lnTo>
                  <a:pt x="406044" y="373749"/>
                </a:lnTo>
                <a:cubicBezTo>
                  <a:pt x="410773" y="376503"/>
                  <a:pt x="412448" y="382503"/>
                  <a:pt x="409689" y="387224"/>
                </a:cubicBezTo>
                <a:cubicBezTo>
                  <a:pt x="407818" y="390371"/>
                  <a:pt x="404567" y="392141"/>
                  <a:pt x="401119" y="392141"/>
                </a:cubicBezTo>
                <a:cubicBezTo>
                  <a:pt x="399444" y="392141"/>
                  <a:pt x="397769" y="391650"/>
                  <a:pt x="396193" y="390764"/>
                </a:cubicBezTo>
                <a:lnTo>
                  <a:pt x="354326" y="366569"/>
                </a:lnTo>
                <a:cubicBezTo>
                  <a:pt x="354030" y="367061"/>
                  <a:pt x="353735" y="367553"/>
                  <a:pt x="353340" y="367946"/>
                </a:cubicBezTo>
                <a:cubicBezTo>
                  <a:pt x="348119" y="375224"/>
                  <a:pt x="339450" y="377880"/>
                  <a:pt x="332554" y="379945"/>
                </a:cubicBezTo>
                <a:cubicBezTo>
                  <a:pt x="328811" y="381027"/>
                  <a:pt x="324969" y="382208"/>
                  <a:pt x="322900" y="383683"/>
                </a:cubicBezTo>
                <a:cubicBezTo>
                  <a:pt x="320930" y="385158"/>
                  <a:pt x="318664" y="388404"/>
                  <a:pt x="316497" y="391551"/>
                </a:cubicBezTo>
                <a:cubicBezTo>
                  <a:pt x="312360" y="397551"/>
                  <a:pt x="307237" y="404927"/>
                  <a:pt x="298568" y="407780"/>
                </a:cubicBezTo>
                <a:cubicBezTo>
                  <a:pt x="296105" y="408567"/>
                  <a:pt x="293642" y="408862"/>
                  <a:pt x="291278" y="408862"/>
                </a:cubicBezTo>
                <a:cubicBezTo>
                  <a:pt x="290490" y="408862"/>
                  <a:pt x="289603" y="408862"/>
                  <a:pt x="288815" y="408763"/>
                </a:cubicBezTo>
                <a:cubicBezTo>
                  <a:pt x="294529" y="422140"/>
                  <a:pt x="303395" y="435713"/>
                  <a:pt x="317088" y="443581"/>
                </a:cubicBezTo>
                <a:cubicBezTo>
                  <a:pt x="336988" y="455089"/>
                  <a:pt x="375013" y="459219"/>
                  <a:pt x="418851" y="454793"/>
                </a:cubicBezTo>
                <a:cubicBezTo>
                  <a:pt x="463674" y="450269"/>
                  <a:pt x="489287" y="439548"/>
                  <a:pt x="492735" y="435024"/>
                </a:cubicBezTo>
                <a:cubicBezTo>
                  <a:pt x="494114" y="431778"/>
                  <a:pt x="493523" y="415845"/>
                  <a:pt x="482982" y="386338"/>
                </a:cubicBezTo>
                <a:cubicBezTo>
                  <a:pt x="474707" y="362832"/>
                  <a:pt x="463181" y="339423"/>
                  <a:pt x="450769" y="320146"/>
                </a:cubicBezTo>
                <a:close/>
                <a:moveTo>
                  <a:pt x="285662" y="313459"/>
                </a:moveTo>
                <a:cubicBezTo>
                  <a:pt x="279555" y="313459"/>
                  <a:pt x="274531" y="318476"/>
                  <a:pt x="274531" y="324576"/>
                </a:cubicBezTo>
                <a:cubicBezTo>
                  <a:pt x="274531" y="330675"/>
                  <a:pt x="279555" y="335692"/>
                  <a:pt x="285662" y="335692"/>
                </a:cubicBezTo>
                <a:cubicBezTo>
                  <a:pt x="291770" y="335692"/>
                  <a:pt x="296794" y="330675"/>
                  <a:pt x="296794" y="324576"/>
                </a:cubicBezTo>
                <a:cubicBezTo>
                  <a:pt x="296794" y="318476"/>
                  <a:pt x="291770" y="313459"/>
                  <a:pt x="285662" y="313459"/>
                </a:cubicBezTo>
                <a:close/>
                <a:moveTo>
                  <a:pt x="243599" y="313459"/>
                </a:moveTo>
                <a:cubicBezTo>
                  <a:pt x="237491" y="313459"/>
                  <a:pt x="232467" y="318476"/>
                  <a:pt x="232467" y="324576"/>
                </a:cubicBezTo>
                <a:cubicBezTo>
                  <a:pt x="232467" y="330675"/>
                  <a:pt x="237491" y="335692"/>
                  <a:pt x="243599" y="335692"/>
                </a:cubicBezTo>
                <a:cubicBezTo>
                  <a:pt x="249805" y="335692"/>
                  <a:pt x="254829" y="330675"/>
                  <a:pt x="254829" y="324576"/>
                </a:cubicBezTo>
                <a:cubicBezTo>
                  <a:pt x="254829" y="318476"/>
                  <a:pt x="249805" y="313459"/>
                  <a:pt x="243599" y="313459"/>
                </a:cubicBezTo>
                <a:close/>
                <a:moveTo>
                  <a:pt x="264680" y="271452"/>
                </a:moveTo>
                <a:cubicBezTo>
                  <a:pt x="258474" y="271452"/>
                  <a:pt x="253450" y="276470"/>
                  <a:pt x="253450" y="282569"/>
                </a:cubicBezTo>
                <a:cubicBezTo>
                  <a:pt x="253450" y="288767"/>
                  <a:pt x="258474" y="293784"/>
                  <a:pt x="264680" y="293784"/>
                </a:cubicBezTo>
                <a:cubicBezTo>
                  <a:pt x="270787" y="293784"/>
                  <a:pt x="275811" y="288767"/>
                  <a:pt x="275811" y="282569"/>
                </a:cubicBezTo>
                <a:cubicBezTo>
                  <a:pt x="275811" y="276470"/>
                  <a:pt x="270787" y="271452"/>
                  <a:pt x="264680" y="271452"/>
                </a:cubicBezTo>
                <a:close/>
                <a:moveTo>
                  <a:pt x="143818" y="271337"/>
                </a:moveTo>
                <a:cubicBezTo>
                  <a:pt x="134595" y="271927"/>
                  <a:pt x="125286" y="274116"/>
                  <a:pt x="116912" y="278935"/>
                </a:cubicBezTo>
                <a:cubicBezTo>
                  <a:pt x="97111" y="290442"/>
                  <a:pt x="74453" y="321227"/>
                  <a:pt x="56327" y="361356"/>
                </a:cubicBezTo>
                <a:cubicBezTo>
                  <a:pt x="37905" y="402370"/>
                  <a:pt x="34359" y="429910"/>
                  <a:pt x="36625" y="435024"/>
                </a:cubicBezTo>
                <a:cubicBezTo>
                  <a:pt x="38693" y="437876"/>
                  <a:pt x="52781" y="445351"/>
                  <a:pt x="83713" y="451056"/>
                </a:cubicBezTo>
                <a:cubicBezTo>
                  <a:pt x="108243" y="455580"/>
                  <a:pt x="134348" y="457351"/>
                  <a:pt x="157203" y="456170"/>
                </a:cubicBezTo>
                <a:cubicBezTo>
                  <a:pt x="152672" y="443679"/>
                  <a:pt x="149716" y="430893"/>
                  <a:pt x="149716" y="418992"/>
                </a:cubicBezTo>
                <a:cubicBezTo>
                  <a:pt x="149716" y="403649"/>
                  <a:pt x="154839" y="387912"/>
                  <a:pt x="164592" y="372569"/>
                </a:cubicBezTo>
                <a:lnTo>
                  <a:pt x="133068" y="390764"/>
                </a:lnTo>
                <a:cubicBezTo>
                  <a:pt x="131492" y="391650"/>
                  <a:pt x="129817" y="392141"/>
                  <a:pt x="128142" y="392141"/>
                </a:cubicBezTo>
                <a:cubicBezTo>
                  <a:pt x="124793" y="392141"/>
                  <a:pt x="121443" y="390371"/>
                  <a:pt x="119572" y="387224"/>
                </a:cubicBezTo>
                <a:cubicBezTo>
                  <a:pt x="116912" y="382503"/>
                  <a:pt x="118488" y="376503"/>
                  <a:pt x="123217" y="373749"/>
                </a:cubicBezTo>
                <a:lnTo>
                  <a:pt x="170896" y="346210"/>
                </a:lnTo>
                <a:cubicBezTo>
                  <a:pt x="170995" y="345718"/>
                  <a:pt x="170995" y="345128"/>
                  <a:pt x="170995" y="344636"/>
                </a:cubicBezTo>
                <a:cubicBezTo>
                  <a:pt x="170995" y="340702"/>
                  <a:pt x="171093" y="336669"/>
                  <a:pt x="170305" y="334210"/>
                </a:cubicBezTo>
                <a:cubicBezTo>
                  <a:pt x="169616" y="331948"/>
                  <a:pt x="167251" y="328899"/>
                  <a:pt x="164986" y="325850"/>
                </a:cubicBezTo>
                <a:cubicBezTo>
                  <a:pt x="160553" y="320047"/>
                  <a:pt x="154937" y="312867"/>
                  <a:pt x="154937" y="303622"/>
                </a:cubicBezTo>
                <a:cubicBezTo>
                  <a:pt x="154937" y="294377"/>
                  <a:pt x="160553" y="287098"/>
                  <a:pt x="164986" y="281295"/>
                </a:cubicBezTo>
                <a:cubicBezTo>
                  <a:pt x="167153" y="278443"/>
                  <a:pt x="169320" y="275492"/>
                  <a:pt x="170207" y="273329"/>
                </a:cubicBezTo>
                <a:cubicBezTo>
                  <a:pt x="162178" y="271755"/>
                  <a:pt x="153041" y="270747"/>
                  <a:pt x="143818" y="271337"/>
                </a:cubicBezTo>
                <a:close/>
                <a:moveTo>
                  <a:pt x="264680" y="251777"/>
                </a:moveTo>
                <a:cubicBezTo>
                  <a:pt x="281623" y="251777"/>
                  <a:pt x="295513" y="265648"/>
                  <a:pt x="295513" y="282569"/>
                </a:cubicBezTo>
                <a:cubicBezTo>
                  <a:pt x="295513" y="286898"/>
                  <a:pt x="294627" y="290931"/>
                  <a:pt x="293051" y="294669"/>
                </a:cubicBezTo>
                <a:cubicBezTo>
                  <a:pt x="306546" y="298014"/>
                  <a:pt x="316496" y="310114"/>
                  <a:pt x="316496" y="324576"/>
                </a:cubicBezTo>
                <a:cubicBezTo>
                  <a:pt x="316496" y="341595"/>
                  <a:pt x="302705" y="355367"/>
                  <a:pt x="285662" y="355367"/>
                </a:cubicBezTo>
                <a:cubicBezTo>
                  <a:pt x="277585" y="355367"/>
                  <a:pt x="270196" y="352219"/>
                  <a:pt x="264680" y="347104"/>
                </a:cubicBezTo>
                <a:cubicBezTo>
                  <a:pt x="259163" y="352219"/>
                  <a:pt x="251775" y="355367"/>
                  <a:pt x="243599" y="355367"/>
                </a:cubicBezTo>
                <a:cubicBezTo>
                  <a:pt x="226655" y="355367"/>
                  <a:pt x="212765" y="341595"/>
                  <a:pt x="212765" y="324576"/>
                </a:cubicBezTo>
                <a:cubicBezTo>
                  <a:pt x="212765" y="310114"/>
                  <a:pt x="222813" y="298014"/>
                  <a:pt x="236210" y="294669"/>
                </a:cubicBezTo>
                <a:cubicBezTo>
                  <a:pt x="234634" y="290931"/>
                  <a:pt x="233748" y="286898"/>
                  <a:pt x="233748" y="282569"/>
                </a:cubicBezTo>
                <a:cubicBezTo>
                  <a:pt x="233748" y="265648"/>
                  <a:pt x="247638" y="251777"/>
                  <a:pt x="264680" y="251777"/>
                </a:cubicBezTo>
                <a:close/>
                <a:moveTo>
                  <a:pt x="237983" y="217954"/>
                </a:moveTo>
                <a:cubicBezTo>
                  <a:pt x="237589" y="217954"/>
                  <a:pt x="237195" y="218053"/>
                  <a:pt x="236801" y="218151"/>
                </a:cubicBezTo>
                <a:cubicBezTo>
                  <a:pt x="234437" y="218938"/>
                  <a:pt x="231580" y="223167"/>
                  <a:pt x="229018" y="226806"/>
                </a:cubicBezTo>
                <a:cubicBezTo>
                  <a:pt x="225965" y="231134"/>
                  <a:pt x="222615" y="235953"/>
                  <a:pt x="217985" y="239396"/>
                </a:cubicBezTo>
                <a:cubicBezTo>
                  <a:pt x="213158" y="242838"/>
                  <a:pt x="207444" y="244608"/>
                  <a:pt x="202420" y="246084"/>
                </a:cubicBezTo>
                <a:cubicBezTo>
                  <a:pt x="198184" y="247362"/>
                  <a:pt x="193259" y="248838"/>
                  <a:pt x="191879" y="250805"/>
                </a:cubicBezTo>
                <a:cubicBezTo>
                  <a:pt x="190500" y="252674"/>
                  <a:pt x="190599" y="257690"/>
                  <a:pt x="190697" y="262214"/>
                </a:cubicBezTo>
                <a:cubicBezTo>
                  <a:pt x="190796" y="267427"/>
                  <a:pt x="190894" y="273427"/>
                  <a:pt x="189023" y="279033"/>
                </a:cubicBezTo>
                <a:cubicBezTo>
                  <a:pt x="187249" y="284541"/>
                  <a:pt x="183703" y="289164"/>
                  <a:pt x="180649" y="293196"/>
                </a:cubicBezTo>
                <a:cubicBezTo>
                  <a:pt x="177792" y="296835"/>
                  <a:pt x="174640" y="300966"/>
                  <a:pt x="174640" y="303622"/>
                </a:cubicBezTo>
                <a:cubicBezTo>
                  <a:pt x="174640" y="306179"/>
                  <a:pt x="177792" y="310310"/>
                  <a:pt x="180649" y="313949"/>
                </a:cubicBezTo>
                <a:cubicBezTo>
                  <a:pt x="183703" y="318080"/>
                  <a:pt x="187249" y="322703"/>
                  <a:pt x="189023" y="328112"/>
                </a:cubicBezTo>
                <a:cubicBezTo>
                  <a:pt x="190894" y="333719"/>
                  <a:pt x="190796" y="339718"/>
                  <a:pt x="190697" y="345029"/>
                </a:cubicBezTo>
                <a:cubicBezTo>
                  <a:pt x="190599" y="349455"/>
                  <a:pt x="190500" y="354471"/>
                  <a:pt x="191879" y="356340"/>
                </a:cubicBezTo>
                <a:cubicBezTo>
                  <a:pt x="193259" y="358307"/>
                  <a:pt x="198184" y="359783"/>
                  <a:pt x="202420" y="361061"/>
                </a:cubicBezTo>
                <a:cubicBezTo>
                  <a:pt x="207444" y="362635"/>
                  <a:pt x="213158" y="364307"/>
                  <a:pt x="217985" y="367749"/>
                </a:cubicBezTo>
                <a:cubicBezTo>
                  <a:pt x="222615" y="371192"/>
                  <a:pt x="225965" y="376011"/>
                  <a:pt x="229018" y="380339"/>
                </a:cubicBezTo>
                <a:cubicBezTo>
                  <a:pt x="231580" y="384076"/>
                  <a:pt x="234437" y="388306"/>
                  <a:pt x="236801" y="389092"/>
                </a:cubicBezTo>
                <a:cubicBezTo>
                  <a:pt x="238968" y="389682"/>
                  <a:pt x="243894" y="388010"/>
                  <a:pt x="247834" y="386633"/>
                </a:cubicBezTo>
                <a:cubicBezTo>
                  <a:pt x="252858" y="384863"/>
                  <a:pt x="258572" y="382896"/>
                  <a:pt x="264680" y="382896"/>
                </a:cubicBezTo>
                <a:cubicBezTo>
                  <a:pt x="268325" y="382896"/>
                  <a:pt x="271970" y="383683"/>
                  <a:pt x="275319" y="384666"/>
                </a:cubicBezTo>
                <a:cubicBezTo>
                  <a:pt x="276009" y="384765"/>
                  <a:pt x="276600" y="384961"/>
                  <a:pt x="277289" y="385257"/>
                </a:cubicBezTo>
                <a:cubicBezTo>
                  <a:pt x="278668" y="385748"/>
                  <a:pt x="280146" y="386142"/>
                  <a:pt x="281427" y="386633"/>
                </a:cubicBezTo>
                <a:cubicBezTo>
                  <a:pt x="285466" y="388010"/>
                  <a:pt x="290391" y="389682"/>
                  <a:pt x="292460" y="389092"/>
                </a:cubicBezTo>
                <a:cubicBezTo>
                  <a:pt x="294824" y="388306"/>
                  <a:pt x="297780" y="384076"/>
                  <a:pt x="300341" y="380339"/>
                </a:cubicBezTo>
                <a:cubicBezTo>
                  <a:pt x="303296" y="376011"/>
                  <a:pt x="306646" y="371192"/>
                  <a:pt x="311374" y="367749"/>
                </a:cubicBezTo>
                <a:cubicBezTo>
                  <a:pt x="316103" y="364307"/>
                  <a:pt x="321817" y="362635"/>
                  <a:pt x="326841" y="361061"/>
                </a:cubicBezTo>
                <a:cubicBezTo>
                  <a:pt x="331175" y="359783"/>
                  <a:pt x="336002" y="358307"/>
                  <a:pt x="337480" y="356439"/>
                </a:cubicBezTo>
                <a:cubicBezTo>
                  <a:pt x="338859" y="354471"/>
                  <a:pt x="338761" y="349455"/>
                  <a:pt x="338662" y="345029"/>
                </a:cubicBezTo>
                <a:cubicBezTo>
                  <a:pt x="338564" y="339718"/>
                  <a:pt x="338367" y="333719"/>
                  <a:pt x="340238" y="328112"/>
                </a:cubicBezTo>
                <a:cubicBezTo>
                  <a:pt x="342012" y="322703"/>
                  <a:pt x="345558" y="318080"/>
                  <a:pt x="348710" y="313949"/>
                </a:cubicBezTo>
                <a:cubicBezTo>
                  <a:pt x="351469" y="310310"/>
                  <a:pt x="354621" y="306179"/>
                  <a:pt x="354621" y="303622"/>
                </a:cubicBezTo>
                <a:cubicBezTo>
                  <a:pt x="354621" y="300966"/>
                  <a:pt x="351469" y="296835"/>
                  <a:pt x="348710" y="293196"/>
                </a:cubicBezTo>
                <a:cubicBezTo>
                  <a:pt x="345558" y="289164"/>
                  <a:pt x="342012" y="284541"/>
                  <a:pt x="340238" y="279033"/>
                </a:cubicBezTo>
                <a:cubicBezTo>
                  <a:pt x="338367" y="273427"/>
                  <a:pt x="338564" y="267427"/>
                  <a:pt x="338662" y="262214"/>
                </a:cubicBezTo>
                <a:cubicBezTo>
                  <a:pt x="338761" y="257690"/>
                  <a:pt x="338859" y="252674"/>
                  <a:pt x="337480" y="250805"/>
                </a:cubicBezTo>
                <a:cubicBezTo>
                  <a:pt x="336002" y="248838"/>
                  <a:pt x="331175" y="247362"/>
                  <a:pt x="326841" y="246084"/>
                </a:cubicBezTo>
                <a:cubicBezTo>
                  <a:pt x="321817" y="244608"/>
                  <a:pt x="316103" y="242838"/>
                  <a:pt x="311374" y="239396"/>
                </a:cubicBezTo>
                <a:cubicBezTo>
                  <a:pt x="306646" y="235953"/>
                  <a:pt x="303296" y="231134"/>
                  <a:pt x="300341" y="226806"/>
                </a:cubicBezTo>
                <a:cubicBezTo>
                  <a:pt x="297780" y="223167"/>
                  <a:pt x="294824" y="218938"/>
                  <a:pt x="292460" y="218151"/>
                </a:cubicBezTo>
                <a:cubicBezTo>
                  <a:pt x="290391" y="217463"/>
                  <a:pt x="285466" y="219135"/>
                  <a:pt x="281427" y="220512"/>
                </a:cubicBezTo>
                <a:cubicBezTo>
                  <a:pt x="276403" y="222282"/>
                  <a:pt x="270689" y="224249"/>
                  <a:pt x="264680" y="224249"/>
                </a:cubicBezTo>
                <a:cubicBezTo>
                  <a:pt x="258572" y="224249"/>
                  <a:pt x="252858" y="222282"/>
                  <a:pt x="247834" y="220512"/>
                </a:cubicBezTo>
                <a:cubicBezTo>
                  <a:pt x="244485" y="219331"/>
                  <a:pt x="240446" y="217954"/>
                  <a:pt x="237983" y="217954"/>
                </a:cubicBezTo>
                <a:close/>
                <a:moveTo>
                  <a:pt x="170268" y="152020"/>
                </a:moveTo>
                <a:cubicBezTo>
                  <a:pt x="152795" y="150090"/>
                  <a:pt x="132329" y="150139"/>
                  <a:pt x="110410" y="152352"/>
                </a:cubicBezTo>
                <a:cubicBezTo>
                  <a:pt x="65587" y="156876"/>
                  <a:pt x="39974" y="167597"/>
                  <a:pt x="36625" y="172121"/>
                </a:cubicBezTo>
                <a:cubicBezTo>
                  <a:pt x="35245" y="175367"/>
                  <a:pt x="35738" y="191398"/>
                  <a:pt x="46377" y="221102"/>
                </a:cubicBezTo>
                <a:cubicBezTo>
                  <a:pt x="54751" y="244510"/>
                  <a:pt x="66178" y="267919"/>
                  <a:pt x="78591" y="287000"/>
                </a:cubicBezTo>
                <a:cubicBezTo>
                  <a:pt x="87161" y="276869"/>
                  <a:pt x="96717" y="267919"/>
                  <a:pt x="107061" y="261919"/>
                </a:cubicBezTo>
                <a:cubicBezTo>
                  <a:pt x="120458" y="254248"/>
                  <a:pt x="136614" y="250706"/>
                  <a:pt x="154740" y="251592"/>
                </a:cubicBezTo>
                <a:lnTo>
                  <a:pt x="123217" y="233396"/>
                </a:lnTo>
                <a:cubicBezTo>
                  <a:pt x="118488" y="230740"/>
                  <a:pt x="116912" y="224642"/>
                  <a:pt x="119572" y="220020"/>
                </a:cubicBezTo>
                <a:cubicBezTo>
                  <a:pt x="122330" y="215299"/>
                  <a:pt x="128339" y="213627"/>
                  <a:pt x="133068" y="216381"/>
                </a:cubicBezTo>
                <a:lnTo>
                  <a:pt x="175034" y="240576"/>
                </a:lnTo>
                <a:cubicBezTo>
                  <a:pt x="175329" y="240084"/>
                  <a:pt x="175625" y="239691"/>
                  <a:pt x="175920" y="239199"/>
                </a:cubicBezTo>
                <a:cubicBezTo>
                  <a:pt x="181240" y="231921"/>
                  <a:pt x="189811" y="229363"/>
                  <a:pt x="196805" y="227200"/>
                </a:cubicBezTo>
                <a:cubicBezTo>
                  <a:pt x="200450" y="226118"/>
                  <a:pt x="204292" y="224937"/>
                  <a:pt x="206361" y="223462"/>
                </a:cubicBezTo>
                <a:cubicBezTo>
                  <a:pt x="208331" y="221987"/>
                  <a:pt x="210597" y="218741"/>
                  <a:pt x="212764" y="215692"/>
                </a:cubicBezTo>
                <a:cubicBezTo>
                  <a:pt x="216901" y="209692"/>
                  <a:pt x="222024" y="202217"/>
                  <a:pt x="230792" y="199464"/>
                </a:cubicBezTo>
                <a:cubicBezTo>
                  <a:pt x="234043" y="198382"/>
                  <a:pt x="237293" y="198185"/>
                  <a:pt x="240446" y="198382"/>
                </a:cubicBezTo>
                <a:cubicBezTo>
                  <a:pt x="234831" y="185202"/>
                  <a:pt x="225965" y="171531"/>
                  <a:pt x="212173" y="163564"/>
                </a:cubicBezTo>
                <a:cubicBezTo>
                  <a:pt x="202223" y="157859"/>
                  <a:pt x="187742" y="153950"/>
                  <a:pt x="170268" y="152020"/>
                </a:cubicBezTo>
                <a:close/>
                <a:moveTo>
                  <a:pt x="372058" y="150975"/>
                </a:moveTo>
                <a:cubicBezTo>
                  <a:pt x="376589" y="163466"/>
                  <a:pt x="379545" y="176252"/>
                  <a:pt x="379545" y="188153"/>
                </a:cubicBezTo>
                <a:cubicBezTo>
                  <a:pt x="379545" y="203496"/>
                  <a:pt x="374422" y="219331"/>
                  <a:pt x="364669" y="234576"/>
                </a:cubicBezTo>
                <a:lnTo>
                  <a:pt x="396193" y="216381"/>
                </a:lnTo>
                <a:cubicBezTo>
                  <a:pt x="400922" y="213627"/>
                  <a:pt x="406931" y="215299"/>
                  <a:pt x="409689" y="220020"/>
                </a:cubicBezTo>
                <a:cubicBezTo>
                  <a:pt x="412448" y="224741"/>
                  <a:pt x="410773" y="230740"/>
                  <a:pt x="406044" y="233396"/>
                </a:cubicBezTo>
                <a:lnTo>
                  <a:pt x="358365" y="260936"/>
                </a:lnTo>
                <a:cubicBezTo>
                  <a:pt x="358365" y="261526"/>
                  <a:pt x="358365" y="262018"/>
                  <a:pt x="358365" y="262608"/>
                </a:cubicBezTo>
                <a:cubicBezTo>
                  <a:pt x="358266" y="266444"/>
                  <a:pt x="358168" y="270476"/>
                  <a:pt x="358956" y="272935"/>
                </a:cubicBezTo>
                <a:cubicBezTo>
                  <a:pt x="359744" y="275197"/>
                  <a:pt x="362108" y="278345"/>
                  <a:pt x="364374" y="281295"/>
                </a:cubicBezTo>
                <a:cubicBezTo>
                  <a:pt x="368807" y="287098"/>
                  <a:pt x="374324" y="294377"/>
                  <a:pt x="374324" y="303622"/>
                </a:cubicBezTo>
                <a:cubicBezTo>
                  <a:pt x="374324" y="312867"/>
                  <a:pt x="368807" y="320047"/>
                  <a:pt x="364374" y="325850"/>
                </a:cubicBezTo>
                <a:cubicBezTo>
                  <a:pt x="362207" y="328702"/>
                  <a:pt x="359941" y="331653"/>
                  <a:pt x="359054" y="333915"/>
                </a:cubicBezTo>
                <a:cubicBezTo>
                  <a:pt x="375210" y="337063"/>
                  <a:pt x="395602" y="337849"/>
                  <a:pt x="412349" y="328211"/>
                </a:cubicBezTo>
                <a:cubicBezTo>
                  <a:pt x="432249" y="316801"/>
                  <a:pt x="454808" y="286016"/>
                  <a:pt x="472934" y="245887"/>
                </a:cubicBezTo>
                <a:cubicBezTo>
                  <a:pt x="491356" y="204873"/>
                  <a:pt x="494902" y="177334"/>
                  <a:pt x="492735" y="172121"/>
                </a:cubicBezTo>
                <a:cubicBezTo>
                  <a:pt x="490666" y="169367"/>
                  <a:pt x="476776" y="161990"/>
                  <a:pt x="446533" y="156286"/>
                </a:cubicBezTo>
                <a:cubicBezTo>
                  <a:pt x="421806" y="151663"/>
                  <a:pt x="395208" y="149794"/>
                  <a:pt x="372058" y="150975"/>
                </a:cubicBezTo>
                <a:close/>
                <a:moveTo>
                  <a:pt x="264680" y="40620"/>
                </a:moveTo>
                <a:cubicBezTo>
                  <a:pt x="261133" y="41112"/>
                  <a:pt x="247637" y="49571"/>
                  <a:pt x="227344" y="73274"/>
                </a:cubicBezTo>
                <a:cubicBezTo>
                  <a:pt x="211089" y="92257"/>
                  <a:pt x="196411" y="113993"/>
                  <a:pt x="185969" y="134353"/>
                </a:cubicBezTo>
                <a:cubicBezTo>
                  <a:pt x="199071" y="136713"/>
                  <a:pt x="211680" y="140549"/>
                  <a:pt x="222024" y="146549"/>
                </a:cubicBezTo>
                <a:cubicBezTo>
                  <a:pt x="235422" y="154220"/>
                  <a:pt x="246455" y="166515"/>
                  <a:pt x="254829" y="182547"/>
                </a:cubicBezTo>
                <a:lnTo>
                  <a:pt x="254829" y="146254"/>
                </a:lnTo>
                <a:cubicBezTo>
                  <a:pt x="254829" y="140746"/>
                  <a:pt x="259163" y="136418"/>
                  <a:pt x="264680" y="136418"/>
                </a:cubicBezTo>
                <a:cubicBezTo>
                  <a:pt x="270098" y="136418"/>
                  <a:pt x="274531" y="140746"/>
                  <a:pt x="274531" y="146254"/>
                </a:cubicBezTo>
                <a:lnTo>
                  <a:pt x="274531" y="202119"/>
                </a:lnTo>
                <a:cubicBezTo>
                  <a:pt x="274629" y="202021"/>
                  <a:pt x="274826" y="202021"/>
                  <a:pt x="275024" y="201922"/>
                </a:cubicBezTo>
                <a:cubicBezTo>
                  <a:pt x="282116" y="199464"/>
                  <a:pt x="290194" y="196710"/>
                  <a:pt x="298568" y="199464"/>
                </a:cubicBezTo>
                <a:cubicBezTo>
                  <a:pt x="307237" y="202217"/>
                  <a:pt x="312360" y="209692"/>
                  <a:pt x="316497" y="215692"/>
                </a:cubicBezTo>
                <a:cubicBezTo>
                  <a:pt x="318664" y="218741"/>
                  <a:pt x="320930" y="221987"/>
                  <a:pt x="322900" y="223462"/>
                </a:cubicBezTo>
                <a:cubicBezTo>
                  <a:pt x="324969" y="224937"/>
                  <a:pt x="328811" y="226118"/>
                  <a:pt x="332554" y="227200"/>
                </a:cubicBezTo>
                <a:cubicBezTo>
                  <a:pt x="335805" y="228282"/>
                  <a:pt x="339549" y="229363"/>
                  <a:pt x="343095" y="231035"/>
                </a:cubicBezTo>
                <a:cubicBezTo>
                  <a:pt x="351666" y="219921"/>
                  <a:pt x="359842" y="204873"/>
                  <a:pt x="359842" y="188153"/>
                </a:cubicBezTo>
                <a:cubicBezTo>
                  <a:pt x="359842" y="165334"/>
                  <a:pt x="344474" y="130320"/>
                  <a:pt x="318664" y="94617"/>
                </a:cubicBezTo>
                <a:cubicBezTo>
                  <a:pt x="292362" y="58128"/>
                  <a:pt x="270295" y="41309"/>
                  <a:pt x="264680" y="40620"/>
                </a:cubicBezTo>
                <a:close/>
                <a:moveTo>
                  <a:pt x="264680" y="0"/>
                </a:moveTo>
                <a:cubicBezTo>
                  <a:pt x="270098" y="0"/>
                  <a:pt x="274531" y="4426"/>
                  <a:pt x="274531" y="9835"/>
                </a:cubicBezTo>
                <a:lnTo>
                  <a:pt x="274531" y="23310"/>
                </a:lnTo>
                <a:cubicBezTo>
                  <a:pt x="279752" y="25670"/>
                  <a:pt x="287338" y="30490"/>
                  <a:pt x="297583" y="40129"/>
                </a:cubicBezTo>
                <a:cubicBezTo>
                  <a:pt x="309207" y="50948"/>
                  <a:pt x="322112" y="65799"/>
                  <a:pt x="333835" y="82028"/>
                </a:cubicBezTo>
                <a:cubicBezTo>
                  <a:pt x="341224" y="92158"/>
                  <a:pt x="353833" y="110747"/>
                  <a:pt x="363980" y="131795"/>
                </a:cubicBezTo>
                <a:cubicBezTo>
                  <a:pt x="390775" y="129730"/>
                  <a:pt x="422397" y="131697"/>
                  <a:pt x="451458" y="137205"/>
                </a:cubicBezTo>
                <a:cubicBezTo>
                  <a:pt x="469289" y="140647"/>
                  <a:pt x="490863" y="146352"/>
                  <a:pt x="502783" y="155007"/>
                </a:cubicBezTo>
                <a:lnTo>
                  <a:pt x="514506" y="148221"/>
                </a:lnTo>
                <a:cubicBezTo>
                  <a:pt x="519235" y="145467"/>
                  <a:pt x="525244" y="147139"/>
                  <a:pt x="528002" y="151761"/>
                </a:cubicBezTo>
                <a:cubicBezTo>
                  <a:pt x="530662" y="156482"/>
                  <a:pt x="529086" y="162482"/>
                  <a:pt x="524357" y="165236"/>
                </a:cubicBezTo>
                <a:lnTo>
                  <a:pt x="512733" y="171924"/>
                </a:lnTo>
                <a:cubicBezTo>
                  <a:pt x="513324" y="177727"/>
                  <a:pt x="512930" y="186579"/>
                  <a:pt x="509679" y="200349"/>
                </a:cubicBezTo>
                <a:cubicBezTo>
                  <a:pt x="506034" y="215790"/>
                  <a:pt x="499631" y="234380"/>
                  <a:pt x="491454" y="252674"/>
                </a:cubicBezTo>
                <a:cubicBezTo>
                  <a:pt x="486332" y="264083"/>
                  <a:pt x="476579" y="284246"/>
                  <a:pt x="463378" y="303622"/>
                </a:cubicBezTo>
                <a:cubicBezTo>
                  <a:pt x="478352" y="325358"/>
                  <a:pt x="492242" y="353291"/>
                  <a:pt x="501995" y="381027"/>
                </a:cubicBezTo>
                <a:cubicBezTo>
                  <a:pt x="508201" y="398534"/>
                  <a:pt x="514210" y="420369"/>
                  <a:pt x="512634" y="435221"/>
                </a:cubicBezTo>
                <a:lnTo>
                  <a:pt x="524357" y="441909"/>
                </a:lnTo>
                <a:cubicBezTo>
                  <a:pt x="529086" y="444663"/>
                  <a:pt x="530662" y="450663"/>
                  <a:pt x="528002" y="455384"/>
                </a:cubicBezTo>
                <a:cubicBezTo>
                  <a:pt x="526130" y="458531"/>
                  <a:pt x="522880" y="460301"/>
                  <a:pt x="519432" y="460301"/>
                </a:cubicBezTo>
                <a:cubicBezTo>
                  <a:pt x="517757" y="460301"/>
                  <a:pt x="516082" y="459908"/>
                  <a:pt x="514506" y="459023"/>
                </a:cubicBezTo>
                <a:lnTo>
                  <a:pt x="502783" y="452236"/>
                </a:lnTo>
                <a:cubicBezTo>
                  <a:pt x="482391" y="467186"/>
                  <a:pt x="433135" y="473087"/>
                  <a:pt x="422299" y="474268"/>
                </a:cubicBezTo>
                <a:cubicBezTo>
                  <a:pt x="413728" y="475153"/>
                  <a:pt x="400528" y="476136"/>
                  <a:pt x="385554" y="476136"/>
                </a:cubicBezTo>
                <a:cubicBezTo>
                  <a:pt x="378658" y="476136"/>
                  <a:pt x="371368" y="475940"/>
                  <a:pt x="363980" y="475350"/>
                </a:cubicBezTo>
                <a:cubicBezTo>
                  <a:pt x="352552" y="499250"/>
                  <a:pt x="335411" y="525216"/>
                  <a:pt x="316202" y="547542"/>
                </a:cubicBezTo>
                <a:cubicBezTo>
                  <a:pt x="304085" y="561607"/>
                  <a:pt x="288126" y="577835"/>
                  <a:pt x="274531" y="583835"/>
                </a:cubicBezTo>
                <a:lnTo>
                  <a:pt x="274531" y="597310"/>
                </a:lnTo>
                <a:cubicBezTo>
                  <a:pt x="274531" y="602818"/>
                  <a:pt x="270098" y="607145"/>
                  <a:pt x="264680" y="607145"/>
                </a:cubicBezTo>
                <a:cubicBezTo>
                  <a:pt x="259163" y="607145"/>
                  <a:pt x="254829" y="602818"/>
                  <a:pt x="254829" y="597310"/>
                </a:cubicBezTo>
                <a:lnTo>
                  <a:pt x="254829" y="583835"/>
                </a:lnTo>
                <a:cubicBezTo>
                  <a:pt x="249509" y="581475"/>
                  <a:pt x="242022" y="576754"/>
                  <a:pt x="231678" y="567115"/>
                </a:cubicBezTo>
                <a:cubicBezTo>
                  <a:pt x="220054" y="556197"/>
                  <a:pt x="207149" y="541346"/>
                  <a:pt x="195426" y="525216"/>
                </a:cubicBezTo>
                <a:cubicBezTo>
                  <a:pt x="188037" y="515085"/>
                  <a:pt x="175428" y="496496"/>
                  <a:pt x="165281" y="475350"/>
                </a:cubicBezTo>
                <a:cubicBezTo>
                  <a:pt x="158287" y="475940"/>
                  <a:pt x="150997" y="476235"/>
                  <a:pt x="143412" y="476235"/>
                </a:cubicBezTo>
                <a:cubicBezTo>
                  <a:pt x="122527" y="476235"/>
                  <a:pt x="100066" y="474169"/>
                  <a:pt x="78886" y="470137"/>
                </a:cubicBezTo>
                <a:cubicBezTo>
                  <a:pt x="60563" y="466694"/>
                  <a:pt x="38496" y="460990"/>
                  <a:pt x="26478" y="452236"/>
                </a:cubicBezTo>
                <a:lnTo>
                  <a:pt x="14755" y="459023"/>
                </a:lnTo>
                <a:cubicBezTo>
                  <a:pt x="13179" y="459908"/>
                  <a:pt x="11504" y="460301"/>
                  <a:pt x="9829" y="460301"/>
                </a:cubicBezTo>
                <a:cubicBezTo>
                  <a:pt x="6480" y="460301"/>
                  <a:pt x="3131" y="458531"/>
                  <a:pt x="1357" y="455384"/>
                </a:cubicBezTo>
                <a:cubicBezTo>
                  <a:pt x="-1401" y="450663"/>
                  <a:pt x="175" y="444663"/>
                  <a:pt x="4904" y="441909"/>
                </a:cubicBezTo>
                <a:lnTo>
                  <a:pt x="16627" y="435221"/>
                </a:lnTo>
                <a:cubicBezTo>
                  <a:pt x="16036" y="429418"/>
                  <a:pt x="16430" y="420566"/>
                  <a:pt x="19582" y="406895"/>
                </a:cubicBezTo>
                <a:cubicBezTo>
                  <a:pt x="23227" y="391355"/>
                  <a:pt x="29729" y="372765"/>
                  <a:pt x="37807" y="354570"/>
                </a:cubicBezTo>
                <a:cubicBezTo>
                  <a:pt x="42929" y="343062"/>
                  <a:pt x="52682" y="322899"/>
                  <a:pt x="65981" y="303622"/>
                </a:cubicBezTo>
                <a:cubicBezTo>
                  <a:pt x="51007" y="281885"/>
                  <a:pt x="37117" y="254149"/>
                  <a:pt x="27364" y="226511"/>
                </a:cubicBezTo>
                <a:cubicBezTo>
                  <a:pt x="21158" y="208906"/>
                  <a:pt x="15050" y="186874"/>
                  <a:pt x="16627" y="172023"/>
                </a:cubicBezTo>
                <a:lnTo>
                  <a:pt x="4904" y="165236"/>
                </a:lnTo>
                <a:cubicBezTo>
                  <a:pt x="175" y="162482"/>
                  <a:pt x="-1401" y="156482"/>
                  <a:pt x="1357" y="151761"/>
                </a:cubicBezTo>
                <a:cubicBezTo>
                  <a:pt x="4017" y="147040"/>
                  <a:pt x="10026" y="145467"/>
                  <a:pt x="14755" y="148221"/>
                </a:cubicBezTo>
                <a:lnTo>
                  <a:pt x="26478" y="155007"/>
                </a:lnTo>
                <a:cubicBezTo>
                  <a:pt x="46870" y="139959"/>
                  <a:pt x="96126" y="134058"/>
                  <a:pt x="107061" y="132976"/>
                </a:cubicBezTo>
                <a:cubicBezTo>
                  <a:pt x="119473" y="131599"/>
                  <a:pt x="141934" y="130025"/>
                  <a:pt x="165281" y="131795"/>
                </a:cubicBezTo>
                <a:cubicBezTo>
                  <a:pt x="176709" y="107895"/>
                  <a:pt x="194047" y="81831"/>
                  <a:pt x="213257" y="59504"/>
                </a:cubicBezTo>
                <a:cubicBezTo>
                  <a:pt x="225275" y="45538"/>
                  <a:pt x="241234" y="29408"/>
                  <a:pt x="254829" y="23408"/>
                </a:cubicBezTo>
                <a:lnTo>
                  <a:pt x="254829" y="9835"/>
                </a:lnTo>
                <a:cubicBezTo>
                  <a:pt x="254829" y="4426"/>
                  <a:pt x="259163" y="0"/>
                  <a:pt x="264680" y="0"/>
                </a:cubicBezTo>
                <a:close/>
              </a:path>
            </a:pathLst>
          </a:custGeom>
          <a:solidFill>
            <a:schemeClr val="bg1"/>
          </a:solidFill>
          <a:ln>
            <a:noFill/>
          </a:ln>
        </p:spPr>
      </p:sp>
      <p:sp>
        <p:nvSpPr>
          <p:cNvPr id="19" name="jonquil_113866"/>
          <p:cNvSpPr>
            <a:spLocks noChangeAspect="1"/>
          </p:cNvSpPr>
          <p:nvPr/>
        </p:nvSpPr>
        <p:spPr bwMode="auto">
          <a:xfrm>
            <a:off x="6420641" y="2301366"/>
            <a:ext cx="609685" cy="604452"/>
          </a:xfrm>
          <a:custGeom>
            <a:avLst/>
            <a:gdLst>
              <a:gd name="T0" fmla="*/ 372171 w 604011"/>
              <a:gd name="T1" fmla="*/ 372171 w 604011"/>
              <a:gd name="T2" fmla="*/ 372171 w 604011"/>
              <a:gd name="T3" fmla="*/ 372171 w 604011"/>
              <a:gd name="T4" fmla="*/ 372171 w 604011"/>
              <a:gd name="T5" fmla="*/ 372171 w 604011"/>
              <a:gd name="T6" fmla="*/ 372171 w 604011"/>
              <a:gd name="T7" fmla="*/ 372171 w 604011"/>
              <a:gd name="T8" fmla="*/ 372171 w 604011"/>
              <a:gd name="T9" fmla="*/ 372171 w 604011"/>
              <a:gd name="T10" fmla="*/ 372171 w 604011"/>
              <a:gd name="T11" fmla="*/ 372171 w 604011"/>
              <a:gd name="T12" fmla="*/ 372171 w 604011"/>
              <a:gd name="T13" fmla="*/ 372171 w 604011"/>
              <a:gd name="T14" fmla="*/ 372171 w 604011"/>
              <a:gd name="T15" fmla="*/ 372171 w 604011"/>
              <a:gd name="T16" fmla="*/ 372171 w 604011"/>
              <a:gd name="T17" fmla="*/ 372171 w 604011"/>
              <a:gd name="T18" fmla="*/ 372171 w 604011"/>
              <a:gd name="T19" fmla="*/ 372171 w 604011"/>
              <a:gd name="T20" fmla="*/ 372171 w 604011"/>
              <a:gd name="T21" fmla="*/ 372171 w 604011"/>
              <a:gd name="T22" fmla="*/ 372171 w 604011"/>
              <a:gd name="T23" fmla="*/ 372171 w 604011"/>
              <a:gd name="T24" fmla="*/ 372171 w 604011"/>
              <a:gd name="T25" fmla="*/ 372171 w 604011"/>
              <a:gd name="T26" fmla="*/ 372171 w 604011"/>
              <a:gd name="T27" fmla="*/ 372171 w 604011"/>
              <a:gd name="T28" fmla="*/ 372171 w 604011"/>
              <a:gd name="T29" fmla="*/ 372171 w 604011"/>
              <a:gd name="T30" fmla="*/ 372171 w 604011"/>
              <a:gd name="T31" fmla="*/ 372171 w 604011"/>
              <a:gd name="T32" fmla="*/ 372171 w 604011"/>
              <a:gd name="T33" fmla="*/ 372171 w 604011"/>
              <a:gd name="T34" fmla="*/ 372171 w 604011"/>
              <a:gd name="T35" fmla="*/ 372171 w 604011"/>
              <a:gd name="T36" fmla="*/ 372171 w 604011"/>
              <a:gd name="T37" fmla="*/ 372171 w 604011"/>
              <a:gd name="T38" fmla="*/ 372171 w 604011"/>
              <a:gd name="T39" fmla="*/ 372171 w 604011"/>
              <a:gd name="T40" fmla="*/ 372171 w 604011"/>
              <a:gd name="T41" fmla="*/ 372171 w 604011"/>
              <a:gd name="T42" fmla="*/ 372171 w 604011"/>
              <a:gd name="T43" fmla="*/ 372171 w 604011"/>
              <a:gd name="T44" fmla="*/ 372171 w 604011"/>
              <a:gd name="T45" fmla="*/ 372171 w 604011"/>
              <a:gd name="T46" fmla="*/ 372171 w 604011"/>
              <a:gd name="T47" fmla="*/ 372171 w 604011"/>
              <a:gd name="T48" fmla="*/ 372171 w 604011"/>
              <a:gd name="T49" fmla="*/ 372171 w 604011"/>
              <a:gd name="T50" fmla="*/ 372171 w 604011"/>
              <a:gd name="T51" fmla="*/ 372171 w 604011"/>
              <a:gd name="T52" fmla="*/ 372171 w 604011"/>
              <a:gd name="T53" fmla="*/ 372171 w 604011"/>
              <a:gd name="T54" fmla="*/ 372171 w 604011"/>
              <a:gd name="T55" fmla="*/ 372171 w 604011"/>
              <a:gd name="T56" fmla="*/ 372171 w 604011"/>
              <a:gd name="T57" fmla="*/ 372171 w 604011"/>
              <a:gd name="T58" fmla="*/ 372171 w 604011"/>
              <a:gd name="T59" fmla="*/ 372171 w 604011"/>
              <a:gd name="T60" fmla="*/ 372171 w 604011"/>
              <a:gd name="T61" fmla="*/ 372171 w 604011"/>
              <a:gd name="T62" fmla="*/ 372171 w 604011"/>
              <a:gd name="T63" fmla="*/ 372171 w 604011"/>
              <a:gd name="T64" fmla="*/ 372171 w 604011"/>
              <a:gd name="T65" fmla="*/ 372171 w 604011"/>
              <a:gd name="T66" fmla="*/ 372171 w 604011"/>
              <a:gd name="T67" fmla="*/ 372171 w 604011"/>
              <a:gd name="T68" fmla="*/ 372171 w 604011"/>
              <a:gd name="T69" fmla="*/ 372171 w 604011"/>
              <a:gd name="T70" fmla="*/ 372171 w 604011"/>
              <a:gd name="T71" fmla="*/ 372171 w 604011"/>
              <a:gd name="T72" fmla="*/ 372171 w 604011"/>
              <a:gd name="T73" fmla="*/ 372171 w 604011"/>
              <a:gd name="T74" fmla="*/ 372171 w 604011"/>
              <a:gd name="T75" fmla="*/ 372171 w 604011"/>
              <a:gd name="T76" fmla="*/ 372171 w 604011"/>
              <a:gd name="T77" fmla="*/ 372171 w 604011"/>
              <a:gd name="T78" fmla="*/ 372171 w 604011"/>
              <a:gd name="T79" fmla="*/ 372171 w 604011"/>
              <a:gd name="T80" fmla="*/ 372171 w 604011"/>
              <a:gd name="T81" fmla="*/ 372171 w 604011"/>
              <a:gd name="T82" fmla="*/ 372171 w 604011"/>
              <a:gd name="T83" fmla="*/ 372171 w 604011"/>
              <a:gd name="T84" fmla="*/ 372171 w 604011"/>
              <a:gd name="T85" fmla="*/ 372171 w 604011"/>
              <a:gd name="T86" fmla="*/ 372171 w 604011"/>
              <a:gd name="T87" fmla="*/ 372171 w 604011"/>
              <a:gd name="T88" fmla="*/ 372171 w 604011"/>
              <a:gd name="T89" fmla="*/ 372171 w 604011"/>
              <a:gd name="T90" fmla="*/ 372171 w 604011"/>
              <a:gd name="T91" fmla="*/ 372171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259" h="6215">
                <a:moveTo>
                  <a:pt x="6084" y="2717"/>
                </a:moveTo>
                <a:cubicBezTo>
                  <a:pt x="5926" y="2490"/>
                  <a:pt x="5763" y="2321"/>
                  <a:pt x="5588" y="2199"/>
                </a:cubicBezTo>
                <a:cubicBezTo>
                  <a:pt x="5363" y="2042"/>
                  <a:pt x="5110" y="1963"/>
                  <a:pt x="4837" y="1963"/>
                </a:cubicBezTo>
                <a:cubicBezTo>
                  <a:pt x="4343" y="1963"/>
                  <a:pt x="4047" y="2289"/>
                  <a:pt x="3810" y="2552"/>
                </a:cubicBezTo>
                <a:cubicBezTo>
                  <a:pt x="3672" y="2704"/>
                  <a:pt x="3553" y="2836"/>
                  <a:pt x="3451" y="2836"/>
                </a:cubicBezTo>
                <a:cubicBezTo>
                  <a:pt x="3444" y="2836"/>
                  <a:pt x="3438" y="2836"/>
                  <a:pt x="3432" y="2837"/>
                </a:cubicBezTo>
                <a:cubicBezTo>
                  <a:pt x="3429" y="2834"/>
                  <a:pt x="3425" y="2830"/>
                  <a:pt x="3422" y="2827"/>
                </a:cubicBezTo>
                <a:cubicBezTo>
                  <a:pt x="3423" y="2821"/>
                  <a:pt x="3423" y="2815"/>
                  <a:pt x="3423" y="2808"/>
                </a:cubicBezTo>
                <a:cubicBezTo>
                  <a:pt x="3423" y="2706"/>
                  <a:pt x="3555" y="2587"/>
                  <a:pt x="3707" y="2449"/>
                </a:cubicBezTo>
                <a:cubicBezTo>
                  <a:pt x="3970" y="2212"/>
                  <a:pt x="4296" y="1916"/>
                  <a:pt x="4296" y="1422"/>
                </a:cubicBezTo>
                <a:cubicBezTo>
                  <a:pt x="4296" y="1149"/>
                  <a:pt x="4217" y="897"/>
                  <a:pt x="4060" y="671"/>
                </a:cubicBezTo>
                <a:cubicBezTo>
                  <a:pt x="3938" y="496"/>
                  <a:pt x="3769" y="333"/>
                  <a:pt x="3542" y="175"/>
                </a:cubicBezTo>
                <a:cubicBezTo>
                  <a:pt x="3292" y="0"/>
                  <a:pt x="2968" y="0"/>
                  <a:pt x="2717" y="175"/>
                </a:cubicBezTo>
                <a:cubicBezTo>
                  <a:pt x="2490" y="333"/>
                  <a:pt x="2321" y="496"/>
                  <a:pt x="2199" y="671"/>
                </a:cubicBezTo>
                <a:cubicBezTo>
                  <a:pt x="2042" y="897"/>
                  <a:pt x="1963" y="1149"/>
                  <a:pt x="1963" y="1422"/>
                </a:cubicBezTo>
                <a:cubicBezTo>
                  <a:pt x="1963" y="1916"/>
                  <a:pt x="2289" y="2212"/>
                  <a:pt x="2552" y="2449"/>
                </a:cubicBezTo>
                <a:cubicBezTo>
                  <a:pt x="2704" y="2587"/>
                  <a:pt x="2836" y="2706"/>
                  <a:pt x="2836" y="2808"/>
                </a:cubicBezTo>
                <a:cubicBezTo>
                  <a:pt x="2836" y="2815"/>
                  <a:pt x="2836" y="2821"/>
                  <a:pt x="2837" y="2827"/>
                </a:cubicBezTo>
                <a:cubicBezTo>
                  <a:pt x="2834" y="2830"/>
                  <a:pt x="2830" y="2834"/>
                  <a:pt x="2827" y="2837"/>
                </a:cubicBezTo>
                <a:cubicBezTo>
                  <a:pt x="2821" y="2836"/>
                  <a:pt x="2815" y="2836"/>
                  <a:pt x="2808" y="2836"/>
                </a:cubicBezTo>
                <a:cubicBezTo>
                  <a:pt x="2706" y="2836"/>
                  <a:pt x="2587" y="2704"/>
                  <a:pt x="2449" y="2552"/>
                </a:cubicBezTo>
                <a:cubicBezTo>
                  <a:pt x="2212" y="2289"/>
                  <a:pt x="1916" y="1963"/>
                  <a:pt x="1422" y="1963"/>
                </a:cubicBezTo>
                <a:cubicBezTo>
                  <a:pt x="1149" y="1963"/>
                  <a:pt x="896" y="2042"/>
                  <a:pt x="671" y="2199"/>
                </a:cubicBezTo>
                <a:cubicBezTo>
                  <a:pt x="496" y="2321"/>
                  <a:pt x="333" y="2490"/>
                  <a:pt x="175" y="2717"/>
                </a:cubicBezTo>
                <a:cubicBezTo>
                  <a:pt x="0" y="2968"/>
                  <a:pt x="0" y="3292"/>
                  <a:pt x="175" y="3542"/>
                </a:cubicBezTo>
                <a:cubicBezTo>
                  <a:pt x="333" y="3769"/>
                  <a:pt x="496" y="3939"/>
                  <a:pt x="671" y="4060"/>
                </a:cubicBezTo>
                <a:cubicBezTo>
                  <a:pt x="896" y="4217"/>
                  <a:pt x="1149" y="4296"/>
                  <a:pt x="1422" y="4296"/>
                </a:cubicBezTo>
                <a:cubicBezTo>
                  <a:pt x="1916" y="4296"/>
                  <a:pt x="2212" y="3970"/>
                  <a:pt x="2449" y="3707"/>
                </a:cubicBezTo>
                <a:cubicBezTo>
                  <a:pt x="2587" y="3555"/>
                  <a:pt x="2706" y="3423"/>
                  <a:pt x="2808" y="3423"/>
                </a:cubicBezTo>
                <a:cubicBezTo>
                  <a:pt x="2815" y="3423"/>
                  <a:pt x="2822" y="3423"/>
                  <a:pt x="2829" y="3421"/>
                </a:cubicBezTo>
                <a:cubicBezTo>
                  <a:pt x="2832" y="3424"/>
                  <a:pt x="2835" y="3427"/>
                  <a:pt x="2838" y="3430"/>
                </a:cubicBezTo>
                <a:cubicBezTo>
                  <a:pt x="2836" y="3437"/>
                  <a:pt x="2836" y="3444"/>
                  <a:pt x="2836" y="3451"/>
                </a:cubicBezTo>
                <a:cubicBezTo>
                  <a:pt x="2836" y="3553"/>
                  <a:pt x="2704" y="3672"/>
                  <a:pt x="2552" y="3810"/>
                </a:cubicBezTo>
                <a:cubicBezTo>
                  <a:pt x="2289" y="4048"/>
                  <a:pt x="1963" y="4343"/>
                  <a:pt x="1963" y="4837"/>
                </a:cubicBezTo>
                <a:cubicBezTo>
                  <a:pt x="1963" y="5110"/>
                  <a:pt x="2042" y="5363"/>
                  <a:pt x="2199" y="5588"/>
                </a:cubicBezTo>
                <a:cubicBezTo>
                  <a:pt x="2321" y="5763"/>
                  <a:pt x="2490" y="5926"/>
                  <a:pt x="2717" y="6084"/>
                </a:cubicBezTo>
                <a:cubicBezTo>
                  <a:pt x="2842" y="6171"/>
                  <a:pt x="2986" y="6215"/>
                  <a:pt x="3130" y="6215"/>
                </a:cubicBezTo>
                <a:cubicBezTo>
                  <a:pt x="3273" y="6215"/>
                  <a:pt x="3417" y="6171"/>
                  <a:pt x="3542" y="6084"/>
                </a:cubicBezTo>
                <a:cubicBezTo>
                  <a:pt x="3769" y="5926"/>
                  <a:pt x="3938" y="5763"/>
                  <a:pt x="4060" y="5588"/>
                </a:cubicBezTo>
                <a:cubicBezTo>
                  <a:pt x="4217" y="5363"/>
                  <a:pt x="4296" y="5110"/>
                  <a:pt x="4296" y="4837"/>
                </a:cubicBezTo>
                <a:cubicBezTo>
                  <a:pt x="4296" y="4343"/>
                  <a:pt x="3970" y="4048"/>
                  <a:pt x="3707" y="3810"/>
                </a:cubicBezTo>
                <a:cubicBezTo>
                  <a:pt x="3555" y="3672"/>
                  <a:pt x="3423" y="3553"/>
                  <a:pt x="3423" y="3451"/>
                </a:cubicBezTo>
                <a:cubicBezTo>
                  <a:pt x="3423" y="3444"/>
                  <a:pt x="3423" y="3437"/>
                  <a:pt x="3421" y="3430"/>
                </a:cubicBezTo>
                <a:cubicBezTo>
                  <a:pt x="3424" y="3427"/>
                  <a:pt x="3427" y="3424"/>
                  <a:pt x="3430" y="3421"/>
                </a:cubicBezTo>
                <a:cubicBezTo>
                  <a:pt x="3437" y="3423"/>
                  <a:pt x="3444" y="3423"/>
                  <a:pt x="3451" y="3423"/>
                </a:cubicBezTo>
                <a:cubicBezTo>
                  <a:pt x="3553" y="3423"/>
                  <a:pt x="3672" y="3555"/>
                  <a:pt x="3810" y="3707"/>
                </a:cubicBezTo>
                <a:cubicBezTo>
                  <a:pt x="4047" y="3970"/>
                  <a:pt x="4343" y="4296"/>
                  <a:pt x="4837" y="4296"/>
                </a:cubicBezTo>
                <a:cubicBezTo>
                  <a:pt x="5110" y="4296"/>
                  <a:pt x="5363" y="4217"/>
                  <a:pt x="5588" y="4060"/>
                </a:cubicBezTo>
                <a:cubicBezTo>
                  <a:pt x="5763" y="3939"/>
                  <a:pt x="5926" y="3769"/>
                  <a:pt x="6084" y="3542"/>
                </a:cubicBezTo>
                <a:cubicBezTo>
                  <a:pt x="6259" y="3292"/>
                  <a:pt x="6259" y="2968"/>
                  <a:pt x="6084" y="2717"/>
                </a:cubicBezTo>
                <a:close/>
                <a:moveTo>
                  <a:pt x="3130" y="3975"/>
                </a:moveTo>
                <a:cubicBezTo>
                  <a:pt x="3192" y="3975"/>
                  <a:pt x="3243" y="4026"/>
                  <a:pt x="3243" y="4088"/>
                </a:cubicBezTo>
                <a:cubicBezTo>
                  <a:pt x="3243" y="4151"/>
                  <a:pt x="3192" y="4202"/>
                  <a:pt x="3130" y="4202"/>
                </a:cubicBezTo>
                <a:cubicBezTo>
                  <a:pt x="3067" y="4202"/>
                  <a:pt x="3016" y="4151"/>
                  <a:pt x="3016" y="4088"/>
                </a:cubicBezTo>
                <a:cubicBezTo>
                  <a:pt x="3016" y="4026"/>
                  <a:pt x="3067" y="3975"/>
                  <a:pt x="3130" y="3975"/>
                </a:cubicBezTo>
                <a:close/>
                <a:moveTo>
                  <a:pt x="3130" y="2282"/>
                </a:moveTo>
                <a:cubicBezTo>
                  <a:pt x="3067" y="2282"/>
                  <a:pt x="3016" y="2231"/>
                  <a:pt x="3016" y="2168"/>
                </a:cubicBezTo>
                <a:cubicBezTo>
                  <a:pt x="3016" y="2106"/>
                  <a:pt x="3067" y="2055"/>
                  <a:pt x="3130" y="2055"/>
                </a:cubicBezTo>
                <a:cubicBezTo>
                  <a:pt x="3192" y="2055"/>
                  <a:pt x="3243" y="2106"/>
                  <a:pt x="3243" y="2168"/>
                </a:cubicBezTo>
                <a:cubicBezTo>
                  <a:pt x="3243" y="2231"/>
                  <a:pt x="3192" y="2282"/>
                  <a:pt x="3130" y="2282"/>
                </a:cubicBezTo>
                <a:close/>
                <a:moveTo>
                  <a:pt x="3130" y="3348"/>
                </a:moveTo>
                <a:cubicBezTo>
                  <a:pt x="3008" y="3348"/>
                  <a:pt x="2910" y="3250"/>
                  <a:pt x="2910" y="3128"/>
                </a:cubicBezTo>
                <a:cubicBezTo>
                  <a:pt x="2910" y="3007"/>
                  <a:pt x="3008" y="2908"/>
                  <a:pt x="3130" y="2908"/>
                </a:cubicBezTo>
                <a:cubicBezTo>
                  <a:pt x="3251" y="2908"/>
                  <a:pt x="3350" y="3007"/>
                  <a:pt x="3350" y="3128"/>
                </a:cubicBezTo>
                <a:cubicBezTo>
                  <a:pt x="3350" y="3250"/>
                  <a:pt x="3251" y="3348"/>
                  <a:pt x="3130" y="3348"/>
                </a:cubicBezTo>
                <a:close/>
                <a:moveTo>
                  <a:pt x="2686" y="2301"/>
                </a:moveTo>
                <a:cubicBezTo>
                  <a:pt x="2441" y="2079"/>
                  <a:pt x="2163" y="1827"/>
                  <a:pt x="2163" y="1422"/>
                </a:cubicBezTo>
                <a:cubicBezTo>
                  <a:pt x="2163" y="1001"/>
                  <a:pt x="2375" y="657"/>
                  <a:pt x="2831" y="339"/>
                </a:cubicBezTo>
                <a:cubicBezTo>
                  <a:pt x="3012" y="213"/>
                  <a:pt x="3247" y="213"/>
                  <a:pt x="3428" y="339"/>
                </a:cubicBezTo>
                <a:cubicBezTo>
                  <a:pt x="3884" y="657"/>
                  <a:pt x="4096" y="1001"/>
                  <a:pt x="4096" y="1422"/>
                </a:cubicBezTo>
                <a:cubicBezTo>
                  <a:pt x="4096" y="1827"/>
                  <a:pt x="3818" y="2079"/>
                  <a:pt x="3573" y="2301"/>
                </a:cubicBezTo>
                <a:cubicBezTo>
                  <a:pt x="3415" y="2444"/>
                  <a:pt x="3275" y="2571"/>
                  <a:pt x="3235" y="2722"/>
                </a:cubicBezTo>
                <a:cubicBezTo>
                  <a:pt x="3233" y="2721"/>
                  <a:pt x="3231" y="2721"/>
                  <a:pt x="3230" y="2720"/>
                </a:cubicBezTo>
                <a:lnTo>
                  <a:pt x="3230" y="2465"/>
                </a:lnTo>
                <a:cubicBezTo>
                  <a:pt x="3353" y="2423"/>
                  <a:pt x="3443" y="2306"/>
                  <a:pt x="3443" y="2168"/>
                </a:cubicBezTo>
                <a:cubicBezTo>
                  <a:pt x="3443" y="1996"/>
                  <a:pt x="3302" y="1855"/>
                  <a:pt x="3130" y="1855"/>
                </a:cubicBezTo>
                <a:cubicBezTo>
                  <a:pt x="2957" y="1855"/>
                  <a:pt x="2816" y="1996"/>
                  <a:pt x="2816" y="2168"/>
                </a:cubicBezTo>
                <a:cubicBezTo>
                  <a:pt x="2816" y="2306"/>
                  <a:pt x="2906" y="2423"/>
                  <a:pt x="3030" y="2465"/>
                </a:cubicBezTo>
                <a:lnTo>
                  <a:pt x="3030" y="2720"/>
                </a:lnTo>
                <a:cubicBezTo>
                  <a:pt x="3028" y="2721"/>
                  <a:pt x="3026" y="2721"/>
                  <a:pt x="3024" y="2722"/>
                </a:cubicBezTo>
                <a:cubicBezTo>
                  <a:pt x="2984" y="2571"/>
                  <a:pt x="2844" y="2444"/>
                  <a:pt x="2686" y="2301"/>
                </a:cubicBezTo>
                <a:close/>
                <a:moveTo>
                  <a:pt x="2301" y="3573"/>
                </a:moveTo>
                <a:cubicBezTo>
                  <a:pt x="2079" y="3818"/>
                  <a:pt x="1827" y="4096"/>
                  <a:pt x="1422" y="4096"/>
                </a:cubicBezTo>
                <a:cubicBezTo>
                  <a:pt x="1001" y="4096"/>
                  <a:pt x="657" y="3884"/>
                  <a:pt x="339" y="3428"/>
                </a:cubicBezTo>
                <a:cubicBezTo>
                  <a:pt x="213" y="3247"/>
                  <a:pt x="213" y="3012"/>
                  <a:pt x="339" y="2831"/>
                </a:cubicBezTo>
                <a:cubicBezTo>
                  <a:pt x="657" y="2375"/>
                  <a:pt x="1001" y="2163"/>
                  <a:pt x="1422" y="2163"/>
                </a:cubicBezTo>
                <a:cubicBezTo>
                  <a:pt x="1827" y="2163"/>
                  <a:pt x="2079" y="2441"/>
                  <a:pt x="2301" y="2686"/>
                </a:cubicBezTo>
                <a:cubicBezTo>
                  <a:pt x="2444" y="2844"/>
                  <a:pt x="2571" y="2985"/>
                  <a:pt x="2723" y="3024"/>
                </a:cubicBezTo>
                <a:cubicBezTo>
                  <a:pt x="2722" y="3026"/>
                  <a:pt x="2722" y="3027"/>
                  <a:pt x="2722" y="3028"/>
                </a:cubicBezTo>
                <a:lnTo>
                  <a:pt x="2466" y="3028"/>
                </a:lnTo>
                <a:cubicBezTo>
                  <a:pt x="2425" y="2904"/>
                  <a:pt x="2307" y="2815"/>
                  <a:pt x="2170" y="2815"/>
                </a:cubicBezTo>
                <a:cubicBezTo>
                  <a:pt x="1997" y="2815"/>
                  <a:pt x="1856" y="2956"/>
                  <a:pt x="1856" y="3128"/>
                </a:cubicBezTo>
                <a:cubicBezTo>
                  <a:pt x="1856" y="3301"/>
                  <a:pt x="1997" y="3442"/>
                  <a:pt x="2170" y="3442"/>
                </a:cubicBezTo>
                <a:cubicBezTo>
                  <a:pt x="2307" y="3442"/>
                  <a:pt x="2425" y="3352"/>
                  <a:pt x="2466" y="3228"/>
                </a:cubicBezTo>
                <a:lnTo>
                  <a:pt x="2722" y="3228"/>
                </a:lnTo>
                <a:cubicBezTo>
                  <a:pt x="2722" y="3230"/>
                  <a:pt x="2723" y="3232"/>
                  <a:pt x="2723" y="3234"/>
                </a:cubicBezTo>
                <a:cubicBezTo>
                  <a:pt x="2572" y="3274"/>
                  <a:pt x="2444" y="3414"/>
                  <a:pt x="2301" y="3573"/>
                </a:cubicBezTo>
                <a:close/>
                <a:moveTo>
                  <a:pt x="2283" y="3128"/>
                </a:moveTo>
                <a:cubicBezTo>
                  <a:pt x="2283" y="3191"/>
                  <a:pt x="2232" y="3242"/>
                  <a:pt x="2170" y="3242"/>
                </a:cubicBezTo>
                <a:cubicBezTo>
                  <a:pt x="2107" y="3242"/>
                  <a:pt x="2056" y="3191"/>
                  <a:pt x="2056" y="3128"/>
                </a:cubicBezTo>
                <a:cubicBezTo>
                  <a:pt x="2056" y="3066"/>
                  <a:pt x="2107" y="3015"/>
                  <a:pt x="2170" y="3015"/>
                </a:cubicBezTo>
                <a:cubicBezTo>
                  <a:pt x="2232" y="3015"/>
                  <a:pt x="2283" y="3066"/>
                  <a:pt x="2283" y="3128"/>
                </a:cubicBezTo>
                <a:close/>
                <a:moveTo>
                  <a:pt x="3573" y="3958"/>
                </a:moveTo>
                <a:cubicBezTo>
                  <a:pt x="3818" y="4180"/>
                  <a:pt x="4096" y="4432"/>
                  <a:pt x="4096" y="4837"/>
                </a:cubicBezTo>
                <a:cubicBezTo>
                  <a:pt x="4096" y="5258"/>
                  <a:pt x="3884" y="5602"/>
                  <a:pt x="3428" y="5920"/>
                </a:cubicBezTo>
                <a:cubicBezTo>
                  <a:pt x="3247" y="6046"/>
                  <a:pt x="3012" y="6046"/>
                  <a:pt x="2831" y="5920"/>
                </a:cubicBezTo>
                <a:cubicBezTo>
                  <a:pt x="2375" y="5602"/>
                  <a:pt x="2163" y="5258"/>
                  <a:pt x="2163" y="4837"/>
                </a:cubicBezTo>
                <a:cubicBezTo>
                  <a:pt x="2163" y="4432"/>
                  <a:pt x="2441" y="4180"/>
                  <a:pt x="2686" y="3958"/>
                </a:cubicBezTo>
                <a:cubicBezTo>
                  <a:pt x="2845" y="3814"/>
                  <a:pt x="2986" y="3687"/>
                  <a:pt x="3025" y="3535"/>
                </a:cubicBezTo>
                <a:cubicBezTo>
                  <a:pt x="3026" y="3535"/>
                  <a:pt x="3028" y="3536"/>
                  <a:pt x="3030" y="3536"/>
                </a:cubicBezTo>
                <a:lnTo>
                  <a:pt x="3030" y="3791"/>
                </a:lnTo>
                <a:cubicBezTo>
                  <a:pt x="2906" y="3833"/>
                  <a:pt x="2816" y="3950"/>
                  <a:pt x="2816" y="4088"/>
                </a:cubicBezTo>
                <a:cubicBezTo>
                  <a:pt x="2816" y="4261"/>
                  <a:pt x="2957" y="4402"/>
                  <a:pt x="3130" y="4402"/>
                </a:cubicBezTo>
                <a:cubicBezTo>
                  <a:pt x="3302" y="4402"/>
                  <a:pt x="3443" y="4261"/>
                  <a:pt x="3443" y="4088"/>
                </a:cubicBezTo>
                <a:cubicBezTo>
                  <a:pt x="3443" y="3950"/>
                  <a:pt x="3353" y="3833"/>
                  <a:pt x="3230" y="3791"/>
                </a:cubicBezTo>
                <a:lnTo>
                  <a:pt x="3230" y="3536"/>
                </a:lnTo>
                <a:cubicBezTo>
                  <a:pt x="3231" y="3536"/>
                  <a:pt x="3233" y="3535"/>
                  <a:pt x="3234" y="3535"/>
                </a:cubicBezTo>
                <a:cubicBezTo>
                  <a:pt x="3273" y="3687"/>
                  <a:pt x="3414" y="3814"/>
                  <a:pt x="3573" y="3958"/>
                </a:cubicBezTo>
                <a:close/>
                <a:moveTo>
                  <a:pt x="5920" y="3428"/>
                </a:moveTo>
                <a:cubicBezTo>
                  <a:pt x="5602" y="3884"/>
                  <a:pt x="5258" y="4096"/>
                  <a:pt x="4837" y="4096"/>
                </a:cubicBezTo>
                <a:cubicBezTo>
                  <a:pt x="4432" y="4096"/>
                  <a:pt x="4180" y="3818"/>
                  <a:pt x="3958" y="3573"/>
                </a:cubicBezTo>
                <a:cubicBezTo>
                  <a:pt x="3815" y="3414"/>
                  <a:pt x="3687" y="3274"/>
                  <a:pt x="3536" y="3234"/>
                </a:cubicBezTo>
                <a:cubicBezTo>
                  <a:pt x="3536" y="3232"/>
                  <a:pt x="3537" y="3230"/>
                  <a:pt x="3537" y="3228"/>
                </a:cubicBezTo>
                <a:lnTo>
                  <a:pt x="3793" y="3228"/>
                </a:lnTo>
                <a:cubicBezTo>
                  <a:pt x="3834" y="3352"/>
                  <a:pt x="3952" y="3442"/>
                  <a:pt x="4090" y="3442"/>
                </a:cubicBezTo>
                <a:cubicBezTo>
                  <a:pt x="4262" y="3442"/>
                  <a:pt x="4403" y="3301"/>
                  <a:pt x="4403" y="3128"/>
                </a:cubicBezTo>
                <a:cubicBezTo>
                  <a:pt x="4403" y="2956"/>
                  <a:pt x="4262" y="2815"/>
                  <a:pt x="4090" y="2815"/>
                </a:cubicBezTo>
                <a:cubicBezTo>
                  <a:pt x="3952" y="2815"/>
                  <a:pt x="3834" y="2904"/>
                  <a:pt x="3793" y="3028"/>
                </a:cubicBezTo>
                <a:lnTo>
                  <a:pt x="3537" y="3028"/>
                </a:lnTo>
                <a:cubicBezTo>
                  <a:pt x="3537" y="3027"/>
                  <a:pt x="3537" y="3026"/>
                  <a:pt x="3537" y="3024"/>
                </a:cubicBezTo>
                <a:cubicBezTo>
                  <a:pt x="3688" y="2985"/>
                  <a:pt x="3815" y="2844"/>
                  <a:pt x="3958" y="2686"/>
                </a:cubicBezTo>
                <a:cubicBezTo>
                  <a:pt x="4180" y="2441"/>
                  <a:pt x="4432" y="2163"/>
                  <a:pt x="4837" y="2163"/>
                </a:cubicBezTo>
                <a:cubicBezTo>
                  <a:pt x="5258" y="2163"/>
                  <a:pt x="5602" y="2375"/>
                  <a:pt x="5920" y="2831"/>
                </a:cubicBezTo>
                <a:cubicBezTo>
                  <a:pt x="6046" y="3012"/>
                  <a:pt x="6046" y="3247"/>
                  <a:pt x="5920" y="3428"/>
                </a:cubicBezTo>
                <a:close/>
                <a:moveTo>
                  <a:pt x="3976" y="3128"/>
                </a:moveTo>
                <a:cubicBezTo>
                  <a:pt x="3976" y="3066"/>
                  <a:pt x="4027" y="3015"/>
                  <a:pt x="4090" y="3015"/>
                </a:cubicBezTo>
                <a:cubicBezTo>
                  <a:pt x="4152" y="3015"/>
                  <a:pt x="4203" y="3066"/>
                  <a:pt x="4203" y="3128"/>
                </a:cubicBezTo>
                <a:cubicBezTo>
                  <a:pt x="4203" y="3191"/>
                  <a:pt x="4152" y="3242"/>
                  <a:pt x="4090" y="3242"/>
                </a:cubicBezTo>
                <a:cubicBezTo>
                  <a:pt x="4027" y="3242"/>
                  <a:pt x="3976" y="3191"/>
                  <a:pt x="3976" y="3128"/>
                </a:cubicBezTo>
                <a:close/>
              </a:path>
            </a:pathLst>
          </a:custGeom>
          <a:solidFill>
            <a:schemeClr val="bg1"/>
          </a:solidFill>
          <a:ln>
            <a:noFill/>
          </a:ln>
        </p:spPr>
        <p:txBody>
          <a:bodyPr/>
          <a:lstStyle/>
          <a:p>
            <a:endParaRPr lang="zh-CN" altLang="en-US"/>
          </a:p>
        </p:txBody>
      </p:sp>
      <p:sp>
        <p:nvSpPr>
          <p:cNvPr id="13" name="矩形 12"/>
          <p:cNvSpPr/>
          <p:nvPr>
            <p:custDataLst>
              <p:tags r:id="rId2"/>
            </p:custDataLst>
          </p:nvPr>
        </p:nvSpPr>
        <p:spPr>
          <a:xfrm>
            <a:off x="1019018" y="1685749"/>
            <a:ext cx="3250720" cy="3570409"/>
          </a:xfrm>
          <a:prstGeom prst="rect">
            <a:avLst/>
          </a:prstGeom>
          <a:solidFill>
            <a:schemeClr val="bg1">
              <a:lumMod val="95000"/>
              <a:alpha val="50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文本框 14"/>
          <p:cNvSpPr txBox="1"/>
          <p:nvPr>
            <p:custDataLst>
              <p:tags r:id="rId3"/>
            </p:custDataLst>
          </p:nvPr>
        </p:nvSpPr>
        <p:spPr>
          <a:xfrm>
            <a:off x="990975" y="1949847"/>
            <a:ext cx="3306604" cy="3192003"/>
          </a:xfrm>
          <a:prstGeom prst="rect">
            <a:avLst/>
          </a:prstGeom>
          <a:noFill/>
        </p:spPr>
        <p:txBody>
          <a:bodyPr wrap="square" rtlCol="0" anchor="t" anchorCtr="0">
            <a:noAutofit/>
          </a:bodyPr>
          <a:p>
            <a:pPr marL="0" indent="0" algn="l">
              <a:lnSpc>
                <a:spcPct val="130000"/>
              </a:lnSpc>
              <a:spcBef>
                <a:spcPts val="0"/>
              </a:spcBef>
              <a:spcAft>
                <a:spcPts val="0"/>
              </a:spcAft>
              <a:buSzPct val="100000"/>
            </a:pPr>
            <a:r>
              <a:rPr lang="zh-CN" altLang="en-US" sz="1600" spc="150" dirty="0">
                <a:solidFill>
                  <a:schemeClr val="tx1">
                    <a:lumMod val="85000"/>
                    <a:lumOff val="15000"/>
                  </a:schemeClr>
                </a:solidFill>
                <a:latin typeface="Arial" panose="020B0604020202020204" pitchFamily="34" charset="0"/>
                <a:ea typeface="黑体" panose="02010609060101010101" charset="-122"/>
                <a:sym typeface="Arial" panose="020B0604020202020204" pitchFamily="34" charset="0"/>
              </a:rPr>
              <a:t>观看视频：</a:t>
            </a:r>
            <a:endParaRPr lang="zh-CN" altLang="en-US" sz="1600" spc="150" dirty="0">
              <a:solidFill>
                <a:schemeClr val="tx1">
                  <a:lumMod val="85000"/>
                  <a:lumOff val="15000"/>
                </a:schemeClr>
              </a:solidFill>
              <a:latin typeface="Arial" panose="020B0604020202020204" pitchFamily="34" charset="0"/>
              <a:ea typeface="黑体" panose="02010609060101010101" charset="-122"/>
              <a:sym typeface="Arial" panose="020B0604020202020204" pitchFamily="34" charset="0"/>
            </a:endParaRPr>
          </a:p>
          <a:p>
            <a:pPr algn="just">
              <a:lnSpc>
                <a:spcPct val="120000"/>
              </a:lnSpc>
            </a:pPr>
            <a:r>
              <a:rPr lang="zh-CN" altLang="en-US" sz="1600" spc="150" dirty="0">
                <a:solidFill>
                  <a:schemeClr val="tx1">
                    <a:lumMod val="85000"/>
                    <a:lumOff val="15000"/>
                  </a:schemeClr>
                </a:solidFill>
                <a:latin typeface="Arial" panose="020B0604020202020204" pitchFamily="34" charset="0"/>
                <a:ea typeface="黑体" panose="02010609060101010101" charset="-122"/>
                <a:sym typeface="Arial" panose="020B0604020202020204" pitchFamily="34" charset="0"/>
              </a:rPr>
              <a:t>（1）</a:t>
            </a:r>
            <a:r>
              <a:rPr lang="zh-CN" altLang="en-US" sz="1600" spc="150" dirty="0">
                <a:solidFill>
                  <a:schemeClr val="tx1">
                    <a:lumMod val="85000"/>
                    <a:lumOff val="15000"/>
                  </a:schemeClr>
                </a:solidFill>
                <a:latin typeface="Arial" panose="020B0604020202020204" pitchFamily="34" charset="0"/>
                <a:ea typeface="黑体" panose="02010609060101010101" charset="-122"/>
                <a:sym typeface="Arial" panose="020B0604020202020204" pitchFamily="34" charset="0"/>
                <a:hlinkClick r:id="rId4" tooltip="" action="ppaction://hlinkfile"/>
              </a:rPr>
              <a:t>丹寨小镇的自然风光</a:t>
            </a:r>
            <a:r>
              <a:rPr lang="zh-CN" altLang="en-US" sz="1600" spc="150" dirty="0">
                <a:solidFill>
                  <a:schemeClr val="tx1">
                    <a:lumMod val="85000"/>
                    <a:lumOff val="15000"/>
                  </a:schemeClr>
                </a:solidFill>
                <a:latin typeface="Arial" panose="020B0604020202020204" pitchFamily="34" charset="0"/>
                <a:ea typeface="黑体" panose="02010609060101010101" charset="-122"/>
                <a:sym typeface="Arial" panose="020B0604020202020204" pitchFamily="34" charset="0"/>
              </a:rPr>
              <a:t>。</a:t>
            </a:r>
            <a:endParaRPr lang="zh-CN" altLang="en-US" sz="1600" spc="150" dirty="0">
              <a:solidFill>
                <a:schemeClr val="tx1">
                  <a:lumMod val="85000"/>
                  <a:lumOff val="15000"/>
                </a:schemeClr>
              </a:solidFill>
              <a:latin typeface="Arial" panose="020B0604020202020204" pitchFamily="34" charset="0"/>
              <a:ea typeface="黑体" panose="02010609060101010101" charset="-122"/>
              <a:sym typeface="Arial" panose="020B0604020202020204" pitchFamily="34" charset="0"/>
            </a:endParaRPr>
          </a:p>
          <a:p>
            <a:pPr algn="just">
              <a:lnSpc>
                <a:spcPct val="120000"/>
              </a:lnSpc>
            </a:pPr>
            <a:r>
              <a:rPr lang="zh-CN" altLang="en-US" sz="1600" spc="150" dirty="0">
                <a:solidFill>
                  <a:schemeClr val="tx1">
                    <a:lumMod val="85000"/>
                    <a:lumOff val="15000"/>
                  </a:schemeClr>
                </a:solidFill>
                <a:latin typeface="Arial" panose="020B0604020202020204" pitchFamily="34" charset="0"/>
                <a:ea typeface="黑体" panose="02010609060101010101" charset="-122"/>
                <a:sym typeface="Arial" panose="020B0604020202020204" pitchFamily="34" charset="0"/>
              </a:rPr>
              <a:t>（2）</a:t>
            </a:r>
            <a:r>
              <a:rPr lang="zh-CN" altLang="en-US" sz="1600" spc="150" dirty="0">
                <a:solidFill>
                  <a:schemeClr val="tx1">
                    <a:lumMod val="85000"/>
                    <a:lumOff val="15000"/>
                  </a:schemeClr>
                </a:solidFill>
                <a:latin typeface="Arial" panose="020B0604020202020204" pitchFamily="34" charset="0"/>
                <a:ea typeface="黑体" panose="02010609060101010101" charset="-122"/>
                <a:sym typeface="Arial" panose="020B0604020202020204" pitchFamily="34" charset="0"/>
                <a:hlinkClick r:id="rId5" tooltip="" action="ppaction://hlinkfile"/>
              </a:rPr>
              <a:t>杭州城的孝亲一条街</a:t>
            </a:r>
            <a:r>
              <a:rPr lang="zh-CN" altLang="en-US" sz="1600" spc="150" dirty="0">
                <a:solidFill>
                  <a:schemeClr val="tx1">
                    <a:lumMod val="85000"/>
                    <a:lumOff val="15000"/>
                  </a:schemeClr>
                </a:solidFill>
                <a:latin typeface="Arial" panose="020B0604020202020204" pitchFamily="34" charset="0"/>
                <a:ea typeface="黑体" panose="02010609060101010101" charset="-122"/>
                <a:sym typeface="Arial" panose="020B0604020202020204" pitchFamily="34" charset="0"/>
              </a:rPr>
              <a:t>。（3）</a:t>
            </a:r>
            <a:r>
              <a:rPr lang="zh-CN" altLang="en-US" sz="1600" spc="150" dirty="0">
                <a:solidFill>
                  <a:schemeClr val="tx1">
                    <a:lumMod val="85000"/>
                    <a:lumOff val="15000"/>
                  </a:schemeClr>
                </a:solidFill>
                <a:latin typeface="Arial" panose="020B0604020202020204" pitchFamily="34" charset="0"/>
                <a:ea typeface="黑体" panose="02010609060101010101" charset="-122"/>
                <a:sym typeface="Arial" panose="020B0604020202020204" pitchFamily="34" charset="0"/>
                <a:hlinkClick r:id="rId6" tooltip="" action="ppaction://hlinkfile"/>
              </a:rPr>
              <a:t>徽州的古建筑</a:t>
            </a:r>
            <a:r>
              <a:rPr lang="zh-CN" altLang="en-US" sz="1600" spc="150" dirty="0">
                <a:solidFill>
                  <a:schemeClr val="tx1">
                    <a:lumMod val="85000"/>
                    <a:lumOff val="15000"/>
                  </a:schemeClr>
                </a:solidFill>
                <a:latin typeface="Arial" panose="020B0604020202020204" pitchFamily="34" charset="0"/>
                <a:ea typeface="黑体" panose="02010609060101010101" charset="-122"/>
                <a:sym typeface="Arial" panose="020B0604020202020204" pitchFamily="34" charset="0"/>
              </a:rPr>
              <a:t>。</a:t>
            </a:r>
            <a:endParaRPr lang="zh-CN" altLang="en-US" sz="1600" spc="150" dirty="0">
              <a:solidFill>
                <a:schemeClr val="tx1">
                  <a:lumMod val="85000"/>
                  <a:lumOff val="15000"/>
                </a:schemeClr>
              </a:solidFill>
              <a:latin typeface="Arial" panose="020B0604020202020204" pitchFamily="34" charset="0"/>
              <a:ea typeface="黑体" panose="02010609060101010101" charset="-122"/>
              <a:sym typeface="Arial" panose="020B0604020202020204" pitchFamily="34" charset="0"/>
            </a:endParaRPr>
          </a:p>
          <a:p>
            <a:pPr algn="just">
              <a:lnSpc>
                <a:spcPct val="120000"/>
              </a:lnSpc>
            </a:pPr>
            <a:r>
              <a:rPr lang="zh-CN" altLang="en-US" sz="1600" spc="150" dirty="0">
                <a:solidFill>
                  <a:schemeClr val="tx1">
                    <a:lumMod val="85000"/>
                    <a:lumOff val="15000"/>
                  </a:schemeClr>
                </a:solidFill>
                <a:latin typeface="Arial" panose="020B0604020202020204" pitchFamily="34" charset="0"/>
                <a:ea typeface="黑体" panose="02010609060101010101" charset="-122"/>
                <a:sym typeface="Arial" panose="020B0604020202020204" pitchFamily="34" charset="0"/>
              </a:rPr>
              <a:t>（4）</a:t>
            </a:r>
            <a:r>
              <a:rPr lang="zh-CN" altLang="en-US" sz="1600" spc="150" dirty="0">
                <a:solidFill>
                  <a:schemeClr val="tx1">
                    <a:lumMod val="85000"/>
                    <a:lumOff val="15000"/>
                  </a:schemeClr>
                </a:solidFill>
                <a:latin typeface="Arial" panose="020B0604020202020204" pitchFamily="34" charset="0"/>
                <a:ea typeface="黑体" panose="02010609060101010101" charset="-122"/>
                <a:sym typeface="Arial" panose="020B0604020202020204" pitchFamily="34" charset="0"/>
                <a:hlinkClick r:id="rId7" tooltip="" action="ppaction://hlinkfile"/>
              </a:rPr>
              <a:t>2022 年北京冬奥会宣</a:t>
            </a:r>
            <a:endParaRPr lang="zh-CN" altLang="en-US" sz="1600" spc="150" dirty="0">
              <a:solidFill>
                <a:schemeClr val="tx1">
                  <a:lumMod val="85000"/>
                  <a:lumOff val="15000"/>
                </a:schemeClr>
              </a:solidFill>
              <a:latin typeface="Arial" panose="020B0604020202020204" pitchFamily="34" charset="0"/>
              <a:ea typeface="黑体" panose="02010609060101010101" charset="-122"/>
              <a:sym typeface="Arial" panose="020B0604020202020204" pitchFamily="34" charset="0"/>
              <a:hlinkClick r:id="rId7" tooltip="" action="ppaction://hlinkfile"/>
            </a:endParaRPr>
          </a:p>
          <a:p>
            <a:pPr algn="just">
              <a:lnSpc>
                <a:spcPct val="120000"/>
              </a:lnSpc>
            </a:pPr>
            <a:r>
              <a:rPr lang="zh-CN" altLang="en-US" sz="1600" spc="150" dirty="0">
                <a:solidFill>
                  <a:schemeClr val="tx1">
                    <a:lumMod val="85000"/>
                    <a:lumOff val="15000"/>
                  </a:schemeClr>
                </a:solidFill>
                <a:latin typeface="Arial" panose="020B0604020202020204" pitchFamily="34" charset="0"/>
                <a:ea typeface="黑体" panose="02010609060101010101" charset="-122"/>
                <a:sym typeface="Arial" panose="020B0604020202020204" pitchFamily="34" charset="0"/>
                <a:hlinkClick r:id="rId7" tooltip="" action="ppaction://hlinkfile"/>
              </a:rPr>
              <a:t>传片</a:t>
            </a:r>
            <a:r>
              <a:rPr lang="zh-CN" altLang="en-US" sz="1600" spc="150" dirty="0">
                <a:solidFill>
                  <a:schemeClr val="tx1">
                    <a:lumMod val="85000"/>
                    <a:lumOff val="15000"/>
                  </a:schemeClr>
                </a:solidFill>
                <a:latin typeface="Arial" panose="020B0604020202020204" pitchFamily="34" charset="0"/>
                <a:ea typeface="黑体" panose="02010609060101010101" charset="-122"/>
                <a:sym typeface="Arial" panose="020B0604020202020204" pitchFamily="34" charset="0"/>
              </a:rPr>
              <a:t>。</a:t>
            </a:r>
            <a:endParaRPr lang="zh-CN" altLang="en-US" sz="1600" spc="150" dirty="0">
              <a:solidFill>
                <a:schemeClr val="tx1">
                  <a:lumMod val="85000"/>
                  <a:lumOff val="15000"/>
                </a:schemeClr>
              </a:solidFill>
              <a:latin typeface="Arial" panose="020B0604020202020204" pitchFamily="34" charset="0"/>
              <a:ea typeface="黑体" panose="02010609060101010101" charset="-122"/>
              <a:sym typeface="Arial" panose="020B0604020202020204" pitchFamily="34" charset="0"/>
            </a:endParaRPr>
          </a:p>
        </p:txBody>
      </p:sp>
      <p:sp>
        <p:nvSpPr>
          <p:cNvPr id="16" name="圆角矩形 15"/>
          <p:cNvSpPr/>
          <p:nvPr>
            <p:custDataLst>
              <p:tags r:id="rId8"/>
            </p:custDataLst>
          </p:nvPr>
        </p:nvSpPr>
        <p:spPr>
          <a:xfrm>
            <a:off x="1648858" y="1458602"/>
            <a:ext cx="1991038" cy="46214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80000" lnSpcReduction="20000"/>
          </a:bodyPr>
          <a:p>
            <a:pPr algn="ctr"/>
            <a:r>
              <a:rPr lang="en-US" altLang="zh-CN" sz="2000" b="1">
                <a:solidFill>
                  <a:schemeClr val="lt1"/>
                </a:solidFill>
              </a:rPr>
              <a:t>01</a:t>
            </a:r>
            <a:endParaRPr lang="en-US" altLang="zh-CN" sz="2000" b="1">
              <a:solidFill>
                <a:schemeClr val="lt1"/>
              </a:solidFill>
            </a:endParaRPr>
          </a:p>
        </p:txBody>
      </p:sp>
      <p:sp>
        <p:nvSpPr>
          <p:cNvPr id="21" name="L 形 20"/>
          <p:cNvSpPr/>
          <p:nvPr>
            <p:custDataLst>
              <p:tags r:id="rId9"/>
            </p:custDataLst>
          </p:nvPr>
        </p:nvSpPr>
        <p:spPr>
          <a:xfrm rot="5400000">
            <a:off x="990975" y="1657706"/>
            <a:ext cx="211442" cy="211442"/>
          </a:xfrm>
          <a:prstGeom prst="corner">
            <a:avLst>
              <a:gd name="adj1" fmla="val 28116"/>
              <a:gd name="adj2" fmla="val 2732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L 形 21"/>
          <p:cNvSpPr/>
          <p:nvPr>
            <p:custDataLst>
              <p:tags r:id="rId10"/>
            </p:custDataLst>
          </p:nvPr>
        </p:nvSpPr>
        <p:spPr>
          <a:xfrm rot="16200000" flipH="1">
            <a:off x="4086899" y="1657706"/>
            <a:ext cx="211442" cy="211442"/>
          </a:xfrm>
          <a:prstGeom prst="corner">
            <a:avLst>
              <a:gd name="adj1" fmla="val 28116"/>
              <a:gd name="adj2" fmla="val 2732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 name="L 形 23"/>
          <p:cNvSpPr/>
          <p:nvPr>
            <p:custDataLst>
              <p:tags r:id="rId11"/>
            </p:custDataLst>
          </p:nvPr>
        </p:nvSpPr>
        <p:spPr>
          <a:xfrm rot="16200000" flipV="1">
            <a:off x="990975" y="5075562"/>
            <a:ext cx="211442" cy="211442"/>
          </a:xfrm>
          <a:prstGeom prst="corner">
            <a:avLst>
              <a:gd name="adj1" fmla="val 28116"/>
              <a:gd name="adj2" fmla="val 2732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L 形 24"/>
          <p:cNvSpPr/>
          <p:nvPr>
            <p:custDataLst>
              <p:tags r:id="rId12"/>
            </p:custDataLst>
          </p:nvPr>
        </p:nvSpPr>
        <p:spPr>
          <a:xfrm rot="5400000" flipH="1" flipV="1">
            <a:off x="4086899" y="5075562"/>
            <a:ext cx="211442" cy="211442"/>
          </a:xfrm>
          <a:prstGeom prst="corner">
            <a:avLst>
              <a:gd name="adj1" fmla="val 28116"/>
              <a:gd name="adj2" fmla="val 2732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矩形 26"/>
          <p:cNvSpPr/>
          <p:nvPr>
            <p:custDataLst>
              <p:tags r:id="rId13"/>
            </p:custDataLst>
          </p:nvPr>
        </p:nvSpPr>
        <p:spPr>
          <a:xfrm>
            <a:off x="4675505" y="1685925"/>
            <a:ext cx="3250565" cy="3962400"/>
          </a:xfrm>
          <a:prstGeom prst="rect">
            <a:avLst/>
          </a:prstGeom>
          <a:solidFill>
            <a:schemeClr val="bg1">
              <a:lumMod val="95000"/>
              <a:alpha val="50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文本框 27"/>
          <p:cNvSpPr txBox="1"/>
          <p:nvPr>
            <p:custDataLst>
              <p:tags r:id="rId14"/>
            </p:custDataLst>
          </p:nvPr>
        </p:nvSpPr>
        <p:spPr>
          <a:xfrm>
            <a:off x="4811395" y="1950085"/>
            <a:ext cx="2980690" cy="3698240"/>
          </a:xfrm>
          <a:prstGeom prst="rect">
            <a:avLst/>
          </a:prstGeom>
          <a:noFill/>
        </p:spPr>
        <p:txBody>
          <a:bodyPr wrap="square" rtlCol="0" anchor="t" anchorCtr="0"/>
          <a:p>
            <a:pPr>
              <a:lnSpc>
                <a:spcPct val="130000"/>
              </a:lnSpc>
            </a:pPr>
            <a:r>
              <a:rPr lang="zh-CN" altLang="en-US" sz="1600" spc="150">
                <a:solidFill>
                  <a:schemeClr val="tx1">
                    <a:lumMod val="85000"/>
                    <a:lumOff val="15000"/>
                  </a:schemeClr>
                </a:solidFill>
                <a:uFillTx/>
                <a:latin typeface="Arial" panose="020B0604020202020204" pitchFamily="34" charset="0"/>
                <a:ea typeface="黑体" panose="02010609060101010101" charset="-122"/>
                <a:sym typeface="+mn-ea"/>
              </a:rPr>
              <a:t>讨论：</a:t>
            </a:r>
            <a:endParaRPr lang="zh-CN" altLang="en-US" sz="1600" spc="150">
              <a:solidFill>
                <a:schemeClr val="tx1">
                  <a:lumMod val="85000"/>
                  <a:lumOff val="15000"/>
                </a:schemeClr>
              </a:solidFill>
              <a:uFillTx/>
              <a:latin typeface="Arial" panose="020B0604020202020204" pitchFamily="34" charset="0"/>
              <a:ea typeface="黑体" panose="02010609060101010101" charset="-122"/>
              <a:sym typeface="+mn-ea"/>
            </a:endParaRPr>
          </a:p>
          <a:p>
            <a:pPr>
              <a:lnSpc>
                <a:spcPct val="130000"/>
              </a:lnSpc>
            </a:pPr>
            <a:r>
              <a:rPr lang="zh-CN" altLang="en-US" sz="1600" spc="150">
                <a:solidFill>
                  <a:schemeClr val="tx1">
                    <a:lumMod val="85000"/>
                    <a:lumOff val="15000"/>
                  </a:schemeClr>
                </a:solidFill>
                <a:uFillTx/>
                <a:latin typeface="Arial" panose="020B0604020202020204" pitchFamily="34" charset="0"/>
                <a:ea typeface="黑体" panose="02010609060101010101" charset="-122"/>
                <a:sym typeface="+mn-ea"/>
              </a:rPr>
              <a:t>（1）在自然风光之中你能寻找到什么精神？例如，看黄山日出、泰山日出、大海日出，我们能从中感受到什么精神？</a:t>
            </a:r>
            <a:endParaRPr lang="zh-CN" altLang="en-US" sz="1600" spc="150">
              <a:solidFill>
                <a:schemeClr val="tx1">
                  <a:lumMod val="85000"/>
                  <a:lumOff val="15000"/>
                </a:schemeClr>
              </a:solidFill>
              <a:uFillTx/>
              <a:latin typeface="Arial" panose="020B0604020202020204" pitchFamily="34" charset="0"/>
              <a:ea typeface="黑体" panose="02010609060101010101" charset="-122"/>
              <a:sym typeface="+mn-ea"/>
            </a:endParaRPr>
          </a:p>
          <a:p>
            <a:pPr>
              <a:lnSpc>
                <a:spcPct val="130000"/>
              </a:lnSpc>
            </a:pPr>
            <a:r>
              <a:rPr lang="zh-CN" altLang="en-US" sz="1600" spc="150">
                <a:solidFill>
                  <a:schemeClr val="tx1">
                    <a:lumMod val="85000"/>
                    <a:lumOff val="15000"/>
                  </a:schemeClr>
                </a:solidFill>
                <a:uFillTx/>
                <a:latin typeface="Arial" panose="020B0604020202020204" pitchFamily="34" charset="0"/>
                <a:ea typeface="黑体" panose="02010609060101010101" charset="-122"/>
                <a:sym typeface="+mn-ea"/>
              </a:rPr>
              <a:t>（2）对传统文化，例如，孝亲文化、“老吾老以及人之老”，你怎样理解 ? 看到有老人倒在地上，你会不会主动扶起老人？</a:t>
            </a:r>
            <a:endParaRPr lang="zh-CN" altLang="en-US" sz="1600" spc="150">
              <a:solidFill>
                <a:schemeClr val="tx1">
                  <a:lumMod val="85000"/>
                  <a:lumOff val="15000"/>
                </a:schemeClr>
              </a:solidFill>
              <a:uFillTx/>
              <a:latin typeface="Arial" panose="020B0604020202020204" pitchFamily="34" charset="0"/>
              <a:ea typeface="黑体" panose="02010609060101010101" charset="-122"/>
              <a:sym typeface="+mn-ea"/>
            </a:endParaRPr>
          </a:p>
          <a:p>
            <a:pPr>
              <a:lnSpc>
                <a:spcPct val="130000"/>
              </a:lnSpc>
            </a:pPr>
            <a:endParaRPr lang="zh-CN" altLang="en-US" sz="1600" spc="150">
              <a:solidFill>
                <a:schemeClr val="tx1">
                  <a:lumMod val="85000"/>
                  <a:lumOff val="15000"/>
                </a:schemeClr>
              </a:solidFill>
              <a:uFillTx/>
              <a:latin typeface="Arial" panose="020B0604020202020204" pitchFamily="34" charset="0"/>
              <a:ea typeface="黑体" panose="02010609060101010101" charset="-122"/>
              <a:sym typeface="+mn-ea"/>
            </a:endParaRPr>
          </a:p>
        </p:txBody>
      </p:sp>
      <p:sp>
        <p:nvSpPr>
          <p:cNvPr id="30" name="圆角矩形 29"/>
          <p:cNvSpPr/>
          <p:nvPr>
            <p:custDataLst>
              <p:tags r:id="rId15"/>
            </p:custDataLst>
          </p:nvPr>
        </p:nvSpPr>
        <p:spPr>
          <a:xfrm>
            <a:off x="5305638" y="1458602"/>
            <a:ext cx="1991038" cy="462145"/>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80000" lnSpcReduction="20000"/>
          </a:bodyPr>
          <a:p>
            <a:pPr algn="ctr"/>
            <a:r>
              <a:rPr lang="en-US" altLang="zh-CN" sz="2000" b="1">
                <a:solidFill>
                  <a:schemeClr val="lt1"/>
                </a:solidFill>
              </a:rPr>
              <a:t>02</a:t>
            </a:r>
            <a:endParaRPr lang="en-US" altLang="zh-CN" sz="2000" b="1">
              <a:solidFill>
                <a:schemeClr val="lt1"/>
              </a:solidFill>
            </a:endParaRPr>
          </a:p>
        </p:txBody>
      </p:sp>
      <p:sp>
        <p:nvSpPr>
          <p:cNvPr id="32" name="L 形 31"/>
          <p:cNvSpPr/>
          <p:nvPr>
            <p:custDataLst>
              <p:tags r:id="rId16"/>
            </p:custDataLst>
          </p:nvPr>
        </p:nvSpPr>
        <p:spPr>
          <a:xfrm rot="5400000">
            <a:off x="4647754" y="1657706"/>
            <a:ext cx="211442" cy="211442"/>
          </a:xfrm>
          <a:prstGeom prst="corner">
            <a:avLst>
              <a:gd name="adj1" fmla="val 28116"/>
              <a:gd name="adj2" fmla="val 2732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3" name="L 形 32"/>
          <p:cNvSpPr/>
          <p:nvPr>
            <p:custDataLst>
              <p:tags r:id="rId17"/>
            </p:custDataLst>
          </p:nvPr>
        </p:nvSpPr>
        <p:spPr>
          <a:xfrm rot="16200000" flipH="1">
            <a:off x="7743678" y="1657706"/>
            <a:ext cx="211442" cy="211442"/>
          </a:xfrm>
          <a:prstGeom prst="corner">
            <a:avLst>
              <a:gd name="adj1" fmla="val 28116"/>
              <a:gd name="adj2" fmla="val 2732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5" name="L 形 34"/>
          <p:cNvSpPr/>
          <p:nvPr>
            <p:custDataLst>
              <p:tags r:id="rId18"/>
            </p:custDataLst>
          </p:nvPr>
        </p:nvSpPr>
        <p:spPr>
          <a:xfrm rot="16200000" flipV="1">
            <a:off x="4647754" y="5436877"/>
            <a:ext cx="211442" cy="211442"/>
          </a:xfrm>
          <a:prstGeom prst="corner">
            <a:avLst>
              <a:gd name="adj1" fmla="val 28116"/>
              <a:gd name="adj2" fmla="val 2732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6" name="L 形 35"/>
          <p:cNvSpPr/>
          <p:nvPr>
            <p:custDataLst>
              <p:tags r:id="rId19"/>
            </p:custDataLst>
          </p:nvPr>
        </p:nvSpPr>
        <p:spPr>
          <a:xfrm rot="5400000" flipH="1" flipV="1">
            <a:off x="7714468" y="5436877"/>
            <a:ext cx="211442" cy="211442"/>
          </a:xfrm>
          <a:prstGeom prst="corner">
            <a:avLst>
              <a:gd name="adj1" fmla="val 28116"/>
              <a:gd name="adj2" fmla="val 2732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矩形 25"/>
          <p:cNvSpPr/>
          <p:nvPr>
            <p:custDataLst>
              <p:tags r:id="rId20"/>
            </p:custDataLst>
          </p:nvPr>
        </p:nvSpPr>
        <p:spPr>
          <a:xfrm>
            <a:off x="8153074" y="1685749"/>
            <a:ext cx="3250720" cy="3570409"/>
          </a:xfrm>
          <a:prstGeom prst="rect">
            <a:avLst/>
          </a:prstGeom>
          <a:solidFill>
            <a:schemeClr val="bg1">
              <a:lumMod val="95000"/>
              <a:alpha val="50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9" name="文本框 28"/>
          <p:cNvSpPr txBox="1"/>
          <p:nvPr>
            <p:custDataLst>
              <p:tags r:id="rId21"/>
            </p:custDataLst>
          </p:nvPr>
        </p:nvSpPr>
        <p:spPr>
          <a:xfrm>
            <a:off x="8288483" y="1949911"/>
            <a:ext cx="2980465" cy="3191830"/>
          </a:xfrm>
          <a:prstGeom prst="rect">
            <a:avLst/>
          </a:prstGeom>
          <a:noFill/>
        </p:spPr>
        <p:txBody>
          <a:bodyPr wrap="square" rtlCol="0" anchor="t" anchorCtr="0">
            <a:normAutofit lnSpcReduction="20000"/>
          </a:bodyPr>
          <a:p>
            <a:pPr>
              <a:lnSpc>
                <a:spcPct val="130000"/>
              </a:lnSpc>
            </a:pPr>
            <a:r>
              <a:rPr lang="zh-CN" altLang="en-US" sz="1600" spc="150">
                <a:solidFill>
                  <a:schemeClr val="tx1">
                    <a:lumMod val="85000"/>
                    <a:lumOff val="15000"/>
                  </a:schemeClr>
                </a:solidFill>
                <a:uFillTx/>
                <a:latin typeface="Arial" panose="020B0604020202020204" pitchFamily="34" charset="0"/>
                <a:ea typeface="黑体" panose="02010609060101010101" charset="-122"/>
                <a:sym typeface="+mn-ea"/>
              </a:rPr>
              <a:t>归纳：</a:t>
            </a:r>
            <a:endParaRPr lang="zh-CN" altLang="en-US" sz="1600" spc="150">
              <a:solidFill>
                <a:schemeClr val="tx1">
                  <a:lumMod val="85000"/>
                  <a:lumOff val="15000"/>
                </a:schemeClr>
              </a:solidFill>
              <a:uFillTx/>
              <a:latin typeface="Arial" panose="020B0604020202020204" pitchFamily="34" charset="0"/>
              <a:ea typeface="黑体" panose="02010609060101010101" charset="-122"/>
              <a:sym typeface="+mn-ea"/>
            </a:endParaRPr>
          </a:p>
          <a:p>
            <a:pPr>
              <a:lnSpc>
                <a:spcPct val="130000"/>
              </a:lnSpc>
            </a:pPr>
            <a:r>
              <a:rPr lang="zh-CN" altLang="en-US" sz="1600" spc="150">
                <a:solidFill>
                  <a:schemeClr val="tx1">
                    <a:lumMod val="85000"/>
                    <a:lumOff val="15000"/>
                  </a:schemeClr>
                </a:solidFill>
                <a:uFillTx/>
                <a:latin typeface="Arial" panose="020B0604020202020204" pitchFamily="34" charset="0"/>
                <a:ea typeface="黑体" panose="02010609060101010101" charset="-122"/>
                <a:sym typeface="+mn-ea"/>
              </a:rPr>
              <a:t>审美升华是指审美主体在审美直觉和审美体验的基础上达到一种精神的自由境界，在审美对象中直观自身，实现本质力量的对象化，从而引起审美愉悦，产生美感。自然情景能够体现精神的美。在文艺作品中，人们常常用象征的手法，用自然赞美那些高尚的人。</a:t>
            </a:r>
            <a:endParaRPr lang="zh-CN" altLang="en-US" sz="1600" spc="150">
              <a:solidFill>
                <a:schemeClr val="tx1">
                  <a:lumMod val="85000"/>
                  <a:lumOff val="15000"/>
                </a:schemeClr>
              </a:solidFill>
              <a:uFillTx/>
              <a:latin typeface="Arial" panose="020B0604020202020204" pitchFamily="34" charset="0"/>
              <a:ea typeface="黑体" panose="02010609060101010101" charset="-122"/>
              <a:sym typeface="+mn-ea"/>
            </a:endParaRPr>
          </a:p>
        </p:txBody>
      </p:sp>
      <p:sp>
        <p:nvSpPr>
          <p:cNvPr id="37" name="圆角矩形 29"/>
          <p:cNvSpPr/>
          <p:nvPr>
            <p:custDataLst>
              <p:tags r:id="rId22"/>
            </p:custDataLst>
          </p:nvPr>
        </p:nvSpPr>
        <p:spPr>
          <a:xfrm>
            <a:off x="8782916" y="1458602"/>
            <a:ext cx="1991038" cy="462145"/>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80000" lnSpcReduction="20000"/>
          </a:bodyPr>
          <a:p>
            <a:pPr algn="ctr"/>
            <a:r>
              <a:rPr lang="en-US" altLang="zh-CN" sz="2000" b="1">
                <a:solidFill>
                  <a:schemeClr val="lt1"/>
                </a:solidFill>
              </a:rPr>
              <a:t>03</a:t>
            </a:r>
            <a:endParaRPr lang="en-US" altLang="zh-CN" sz="2000" b="1">
              <a:solidFill>
                <a:schemeClr val="lt1"/>
              </a:solidFill>
            </a:endParaRPr>
          </a:p>
        </p:txBody>
      </p:sp>
      <p:sp>
        <p:nvSpPr>
          <p:cNvPr id="39" name="L 形 38"/>
          <p:cNvSpPr/>
          <p:nvPr>
            <p:custDataLst>
              <p:tags r:id="rId23"/>
            </p:custDataLst>
          </p:nvPr>
        </p:nvSpPr>
        <p:spPr>
          <a:xfrm rot="5400000">
            <a:off x="8125031" y="1657706"/>
            <a:ext cx="211442" cy="211442"/>
          </a:xfrm>
          <a:prstGeom prst="corner">
            <a:avLst>
              <a:gd name="adj1" fmla="val 28116"/>
              <a:gd name="adj2" fmla="val 2732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0" name="L 形 39"/>
          <p:cNvSpPr/>
          <p:nvPr>
            <p:custDataLst>
              <p:tags r:id="rId24"/>
            </p:custDataLst>
          </p:nvPr>
        </p:nvSpPr>
        <p:spPr>
          <a:xfrm rot="16200000" flipH="1">
            <a:off x="11220955" y="1657706"/>
            <a:ext cx="211442" cy="211442"/>
          </a:xfrm>
          <a:prstGeom prst="corner">
            <a:avLst>
              <a:gd name="adj1" fmla="val 28116"/>
              <a:gd name="adj2" fmla="val 2732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2" name="L 形 41"/>
          <p:cNvSpPr/>
          <p:nvPr>
            <p:custDataLst>
              <p:tags r:id="rId25"/>
            </p:custDataLst>
          </p:nvPr>
        </p:nvSpPr>
        <p:spPr>
          <a:xfrm rot="16200000" flipV="1">
            <a:off x="8125031" y="5075562"/>
            <a:ext cx="211442" cy="211442"/>
          </a:xfrm>
          <a:prstGeom prst="corner">
            <a:avLst>
              <a:gd name="adj1" fmla="val 28116"/>
              <a:gd name="adj2" fmla="val 2732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3" name="L 形 42"/>
          <p:cNvSpPr/>
          <p:nvPr>
            <p:custDataLst>
              <p:tags r:id="rId26"/>
            </p:custDataLst>
          </p:nvPr>
        </p:nvSpPr>
        <p:spPr>
          <a:xfrm rot="5400000" flipH="1" flipV="1">
            <a:off x="11220955" y="5075562"/>
            <a:ext cx="211442" cy="211442"/>
          </a:xfrm>
          <a:prstGeom prst="corner">
            <a:avLst>
              <a:gd name="adj1" fmla="val 28116"/>
              <a:gd name="adj2" fmla="val 2732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27"/>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722" y="250190"/>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美学理论和技能</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18" name="jonquil_113866"/>
          <p:cNvSpPr>
            <a:spLocks noChangeAspect="1"/>
          </p:cNvSpPr>
          <p:nvPr/>
        </p:nvSpPr>
        <p:spPr bwMode="auto">
          <a:xfrm>
            <a:off x="6463124" y="4465903"/>
            <a:ext cx="531504" cy="609685"/>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 name="connsiteX94" fmla="*/ 373273 h 605239"/>
              <a:gd name="connsiteY94" fmla="*/ 373273 h 605239"/>
              <a:gd name="connsiteX95" fmla="*/ 373273 h 605239"/>
              <a:gd name="connsiteY95" fmla="*/ 373273 h 605239"/>
              <a:gd name="connsiteX96" fmla="*/ 373273 h 605239"/>
              <a:gd name="connsiteY96" fmla="*/ 373273 h 605239"/>
              <a:gd name="connsiteX97" fmla="*/ 373273 h 605239"/>
              <a:gd name="connsiteY97" fmla="*/ 373273 h 605239"/>
              <a:gd name="connsiteX98" fmla="*/ 373273 h 605239"/>
              <a:gd name="connsiteY98" fmla="*/ 373273 h 605239"/>
              <a:gd name="connsiteX99" fmla="*/ 373273 h 605239"/>
              <a:gd name="connsiteY99" fmla="*/ 373273 h 605239"/>
              <a:gd name="connsiteX100" fmla="*/ 373273 h 605239"/>
              <a:gd name="connsiteY100" fmla="*/ 373273 h 605239"/>
              <a:gd name="connsiteX101" fmla="*/ 373273 h 605239"/>
              <a:gd name="connsiteY101" fmla="*/ 373273 h 605239"/>
              <a:gd name="connsiteX102" fmla="*/ 373273 h 605239"/>
              <a:gd name="connsiteY102" fmla="*/ 373273 h 605239"/>
              <a:gd name="connsiteX103" fmla="*/ 373273 h 605239"/>
              <a:gd name="connsiteY103" fmla="*/ 373273 h 605239"/>
              <a:gd name="connsiteX104" fmla="*/ 373273 h 605239"/>
              <a:gd name="connsiteY104" fmla="*/ 373273 h 605239"/>
              <a:gd name="connsiteX105" fmla="*/ 373273 h 605239"/>
              <a:gd name="connsiteY105" fmla="*/ 373273 h 605239"/>
              <a:gd name="connsiteX106" fmla="*/ 373273 h 605239"/>
              <a:gd name="connsiteY106" fmla="*/ 373273 h 605239"/>
              <a:gd name="connsiteX107" fmla="*/ 373273 h 605239"/>
              <a:gd name="connsiteY107" fmla="*/ 373273 h 605239"/>
              <a:gd name="connsiteX108" fmla="*/ 373273 h 605239"/>
              <a:gd name="connsiteY108" fmla="*/ 373273 h 605239"/>
              <a:gd name="connsiteX109" fmla="*/ 373273 h 605239"/>
              <a:gd name="connsiteY109" fmla="*/ 373273 h 605239"/>
              <a:gd name="connsiteX110" fmla="*/ 373273 h 605239"/>
              <a:gd name="connsiteY110" fmla="*/ 373273 h 605239"/>
              <a:gd name="connsiteX111" fmla="*/ 373273 h 605239"/>
              <a:gd name="connsiteY111" fmla="*/ 373273 h 605239"/>
              <a:gd name="connsiteX112" fmla="*/ 373273 h 605239"/>
              <a:gd name="connsiteY112" fmla="*/ 373273 h 605239"/>
              <a:gd name="connsiteX113" fmla="*/ 373273 h 605239"/>
              <a:gd name="connsiteY113" fmla="*/ 373273 h 605239"/>
              <a:gd name="connsiteX114" fmla="*/ 373273 h 605239"/>
              <a:gd name="connsiteY114" fmla="*/ 373273 h 605239"/>
              <a:gd name="connsiteX115" fmla="*/ 373273 h 605239"/>
              <a:gd name="connsiteY115" fmla="*/ 373273 h 605239"/>
              <a:gd name="connsiteX116" fmla="*/ 373273 h 605239"/>
              <a:gd name="connsiteY116" fmla="*/ 373273 h 605239"/>
              <a:gd name="connsiteX117" fmla="*/ 373273 h 605239"/>
              <a:gd name="connsiteY117" fmla="*/ 373273 h 605239"/>
              <a:gd name="connsiteX118" fmla="*/ 373273 h 605239"/>
              <a:gd name="connsiteY118" fmla="*/ 373273 h 605239"/>
              <a:gd name="connsiteX119" fmla="*/ 373273 h 605239"/>
              <a:gd name="connsiteY119" fmla="*/ 373273 h 605239"/>
              <a:gd name="connsiteX120" fmla="*/ 373273 h 605239"/>
              <a:gd name="connsiteY120" fmla="*/ 373273 h 605239"/>
              <a:gd name="connsiteX121" fmla="*/ 373273 h 605239"/>
              <a:gd name="connsiteY121" fmla="*/ 373273 h 605239"/>
              <a:gd name="connsiteX122" fmla="*/ 373273 h 605239"/>
              <a:gd name="connsiteY122" fmla="*/ 373273 h 605239"/>
              <a:gd name="connsiteX123" fmla="*/ 373273 h 605239"/>
              <a:gd name="connsiteY123" fmla="*/ 373273 h 605239"/>
              <a:gd name="connsiteX124" fmla="*/ 373273 h 605239"/>
              <a:gd name="connsiteY124" fmla="*/ 373273 h 605239"/>
              <a:gd name="connsiteX125" fmla="*/ 373273 h 605239"/>
              <a:gd name="connsiteY125" fmla="*/ 373273 h 605239"/>
              <a:gd name="connsiteX126" fmla="*/ 373273 h 605239"/>
              <a:gd name="connsiteY126" fmla="*/ 373273 h 605239"/>
              <a:gd name="connsiteX127" fmla="*/ 373273 h 605239"/>
              <a:gd name="connsiteY127" fmla="*/ 373273 h 605239"/>
              <a:gd name="connsiteX128" fmla="*/ 373273 h 605239"/>
              <a:gd name="connsiteY128" fmla="*/ 373273 h 605239"/>
              <a:gd name="connsiteX129" fmla="*/ 373273 h 605239"/>
              <a:gd name="connsiteY129" fmla="*/ 373273 h 605239"/>
              <a:gd name="connsiteX130" fmla="*/ 373273 h 605239"/>
              <a:gd name="connsiteY130" fmla="*/ 373273 h 605239"/>
              <a:gd name="connsiteX131" fmla="*/ 373273 h 605239"/>
              <a:gd name="connsiteY131" fmla="*/ 373273 h 605239"/>
              <a:gd name="connsiteX132" fmla="*/ 373273 h 605239"/>
              <a:gd name="connsiteY132" fmla="*/ 373273 h 605239"/>
              <a:gd name="connsiteX133" fmla="*/ 373273 h 605239"/>
              <a:gd name="connsiteY133" fmla="*/ 373273 h 605239"/>
              <a:gd name="connsiteX134" fmla="*/ 373273 h 605239"/>
              <a:gd name="connsiteY134" fmla="*/ 373273 h 605239"/>
              <a:gd name="connsiteX135" fmla="*/ 373273 h 605239"/>
              <a:gd name="connsiteY135" fmla="*/ 373273 h 605239"/>
              <a:gd name="connsiteX136" fmla="*/ 373273 h 605239"/>
              <a:gd name="connsiteY136" fmla="*/ 373273 h 605239"/>
              <a:gd name="connsiteX137" fmla="*/ 373273 h 605239"/>
              <a:gd name="connsiteY137" fmla="*/ 373273 h 605239"/>
              <a:gd name="connsiteX138" fmla="*/ 373273 h 605239"/>
              <a:gd name="connsiteY138" fmla="*/ 373273 h 605239"/>
              <a:gd name="connsiteX139" fmla="*/ 373273 h 605239"/>
              <a:gd name="connsiteY139" fmla="*/ 373273 h 605239"/>
              <a:gd name="connsiteX140" fmla="*/ 373273 h 605239"/>
              <a:gd name="connsiteY140" fmla="*/ 373273 h 605239"/>
              <a:gd name="connsiteX141" fmla="*/ 373273 h 605239"/>
              <a:gd name="connsiteY141" fmla="*/ 373273 h 605239"/>
              <a:gd name="connsiteX142" fmla="*/ 373273 h 605239"/>
              <a:gd name="connsiteY142" fmla="*/ 373273 h 605239"/>
              <a:gd name="connsiteX143" fmla="*/ 373273 h 605239"/>
              <a:gd name="connsiteY143" fmla="*/ 373273 h 605239"/>
              <a:gd name="connsiteX144" fmla="*/ 373273 h 605239"/>
              <a:gd name="connsiteY144" fmla="*/ 373273 h 605239"/>
              <a:gd name="connsiteX145" fmla="*/ 373273 h 605239"/>
              <a:gd name="connsiteY145" fmla="*/ 373273 h 605239"/>
              <a:gd name="connsiteX146" fmla="*/ 373273 h 605239"/>
              <a:gd name="connsiteY146" fmla="*/ 373273 h 605239"/>
              <a:gd name="connsiteX147" fmla="*/ 373273 h 605239"/>
              <a:gd name="connsiteY147" fmla="*/ 373273 h 605239"/>
              <a:gd name="connsiteX148" fmla="*/ 373273 h 605239"/>
              <a:gd name="connsiteY148" fmla="*/ 373273 h 605239"/>
              <a:gd name="connsiteX149" fmla="*/ 373273 h 605239"/>
              <a:gd name="connsiteY149" fmla="*/ 373273 h 605239"/>
              <a:gd name="connsiteX150" fmla="*/ 373273 h 605239"/>
              <a:gd name="connsiteY150" fmla="*/ 373273 h 605239"/>
              <a:gd name="connsiteX151" fmla="*/ 373273 h 605239"/>
              <a:gd name="connsiteY151" fmla="*/ 373273 h 605239"/>
              <a:gd name="connsiteX152" fmla="*/ 373273 h 605239"/>
              <a:gd name="connsiteY152" fmla="*/ 373273 h 605239"/>
              <a:gd name="connsiteX153" fmla="*/ 373273 h 605239"/>
              <a:gd name="connsiteY153" fmla="*/ 373273 h 605239"/>
              <a:gd name="connsiteX154" fmla="*/ 373273 h 605239"/>
              <a:gd name="connsiteY154" fmla="*/ 373273 h 605239"/>
              <a:gd name="connsiteX155" fmla="*/ 373273 h 605239"/>
              <a:gd name="connsiteY155" fmla="*/ 373273 h 605239"/>
              <a:gd name="connsiteX156" fmla="*/ 373273 h 605239"/>
              <a:gd name="connsiteY156" fmla="*/ 373273 h 605239"/>
              <a:gd name="connsiteX157" fmla="*/ 373273 h 605239"/>
              <a:gd name="connsiteY157" fmla="*/ 373273 h 605239"/>
              <a:gd name="connsiteX158" fmla="*/ 373273 h 605239"/>
              <a:gd name="connsiteY158" fmla="*/ 373273 h 605239"/>
              <a:gd name="connsiteX159" fmla="*/ 373273 h 605239"/>
              <a:gd name="connsiteY159" fmla="*/ 373273 h 605239"/>
              <a:gd name="connsiteX160" fmla="*/ 373273 h 605239"/>
              <a:gd name="connsiteY160" fmla="*/ 373273 h 605239"/>
              <a:gd name="connsiteX161" fmla="*/ 373273 h 605239"/>
              <a:gd name="connsiteY161" fmla="*/ 373273 h 605239"/>
              <a:gd name="connsiteX162" fmla="*/ 373273 h 605239"/>
              <a:gd name="connsiteY162" fmla="*/ 373273 h 605239"/>
              <a:gd name="connsiteX163" fmla="*/ 373273 h 605239"/>
              <a:gd name="connsiteY163" fmla="*/ 373273 h 605239"/>
              <a:gd name="connsiteX164" fmla="*/ 373273 h 605239"/>
              <a:gd name="connsiteY164" fmla="*/ 373273 h 605239"/>
              <a:gd name="connsiteX165" fmla="*/ 373273 h 605239"/>
              <a:gd name="connsiteY165" fmla="*/ 373273 h 605239"/>
              <a:gd name="connsiteX166" fmla="*/ 373273 h 605239"/>
              <a:gd name="connsiteY166" fmla="*/ 373273 h 605239"/>
              <a:gd name="connsiteX167" fmla="*/ 373273 h 605239"/>
              <a:gd name="connsiteY167" fmla="*/ 373273 h 605239"/>
              <a:gd name="connsiteX168" fmla="*/ 373273 h 605239"/>
              <a:gd name="connsiteY168" fmla="*/ 373273 h 605239"/>
              <a:gd name="connsiteX169" fmla="*/ 373273 h 605239"/>
              <a:gd name="connsiteY169" fmla="*/ 373273 h 605239"/>
              <a:gd name="connsiteX170" fmla="*/ 373273 h 605239"/>
              <a:gd name="connsiteY170" fmla="*/ 373273 h 605239"/>
              <a:gd name="connsiteX171" fmla="*/ 373273 h 605239"/>
              <a:gd name="connsiteY171" fmla="*/ 373273 h 605239"/>
              <a:gd name="connsiteX172" fmla="*/ 373273 h 605239"/>
              <a:gd name="connsiteY172" fmla="*/ 373273 h 605239"/>
              <a:gd name="connsiteX173" fmla="*/ 373273 h 605239"/>
              <a:gd name="connsiteY173" fmla="*/ 373273 h 605239"/>
              <a:gd name="connsiteX174" fmla="*/ 373273 h 605239"/>
              <a:gd name="connsiteY174" fmla="*/ 373273 h 605239"/>
              <a:gd name="connsiteX175" fmla="*/ 373273 h 605239"/>
              <a:gd name="connsiteY175" fmla="*/ 373273 h 605239"/>
              <a:gd name="connsiteX176" fmla="*/ 373273 h 605239"/>
              <a:gd name="connsiteY176" fmla="*/ 373273 h 605239"/>
              <a:gd name="connsiteX177" fmla="*/ 373273 h 605239"/>
              <a:gd name="connsiteY177" fmla="*/ 373273 h 605239"/>
              <a:gd name="connsiteX178" fmla="*/ 373273 h 605239"/>
              <a:gd name="connsiteY178" fmla="*/ 373273 h 605239"/>
              <a:gd name="connsiteX179" fmla="*/ 373273 h 605239"/>
              <a:gd name="connsiteY179" fmla="*/ 373273 h 605239"/>
              <a:gd name="connsiteX180" fmla="*/ 373273 h 605239"/>
              <a:gd name="connsiteY180" fmla="*/ 373273 h 605239"/>
              <a:gd name="connsiteX181" fmla="*/ 373273 h 605239"/>
              <a:gd name="connsiteY181" fmla="*/ 373273 h 605239"/>
              <a:gd name="connsiteX182" fmla="*/ 373273 h 605239"/>
              <a:gd name="connsiteY182" fmla="*/ 373273 h 605239"/>
              <a:gd name="connsiteX183" fmla="*/ 373273 h 605239"/>
              <a:gd name="connsiteY183" fmla="*/ 373273 h 605239"/>
              <a:gd name="connsiteX184" fmla="*/ 373273 h 605239"/>
              <a:gd name="connsiteY184" fmla="*/ 373273 h 605239"/>
              <a:gd name="connsiteX185" fmla="*/ 373273 h 605239"/>
              <a:gd name="connsiteY185" fmla="*/ 373273 h 605239"/>
              <a:gd name="connsiteX186" fmla="*/ 373273 h 605239"/>
              <a:gd name="connsiteY186" fmla="*/ 373273 h 605239"/>
              <a:gd name="connsiteX187" fmla="*/ 373273 h 605239"/>
              <a:gd name="connsiteY187" fmla="*/ 373273 h 605239"/>
              <a:gd name="connsiteX188" fmla="*/ 373273 h 605239"/>
              <a:gd name="connsiteY188" fmla="*/ 373273 h 605239"/>
              <a:gd name="connsiteX189" fmla="*/ 373273 h 605239"/>
              <a:gd name="connsiteY189" fmla="*/ 373273 h 605239"/>
              <a:gd name="connsiteX190" fmla="*/ 373273 h 605239"/>
              <a:gd name="connsiteY190" fmla="*/ 373273 h 605239"/>
              <a:gd name="connsiteX191" fmla="*/ 373273 h 605239"/>
              <a:gd name="connsiteY191" fmla="*/ 373273 h 605239"/>
              <a:gd name="connsiteX192" fmla="*/ 373273 h 605239"/>
              <a:gd name="connsiteY192" fmla="*/ 373273 h 605239"/>
              <a:gd name="connsiteX193" fmla="*/ 373273 h 605239"/>
              <a:gd name="connsiteY193" fmla="*/ 373273 h 605239"/>
              <a:gd name="connsiteX194" fmla="*/ 373273 h 605239"/>
              <a:gd name="connsiteY194" fmla="*/ 373273 h 605239"/>
              <a:gd name="connsiteX195" fmla="*/ 373273 h 605239"/>
              <a:gd name="connsiteY195" fmla="*/ 373273 h 605239"/>
              <a:gd name="connsiteX196" fmla="*/ 373273 h 605239"/>
              <a:gd name="connsiteY196" fmla="*/ 373273 h 605239"/>
              <a:gd name="connsiteX197" fmla="*/ 373273 h 605239"/>
              <a:gd name="connsiteY197" fmla="*/ 373273 h 605239"/>
              <a:gd name="connsiteX198" fmla="*/ 373273 h 605239"/>
              <a:gd name="connsiteY198" fmla="*/ 373273 h 605239"/>
              <a:gd name="connsiteX199" fmla="*/ 373273 h 605239"/>
              <a:gd name="connsiteY199" fmla="*/ 373273 h 605239"/>
              <a:gd name="connsiteX200" fmla="*/ 373273 h 605239"/>
              <a:gd name="connsiteY200" fmla="*/ 373273 h 605239"/>
              <a:gd name="connsiteX201" fmla="*/ 373273 h 605239"/>
              <a:gd name="connsiteY201" fmla="*/ 373273 h 605239"/>
              <a:gd name="connsiteX202" fmla="*/ 373273 h 605239"/>
              <a:gd name="connsiteY202" fmla="*/ 373273 h 605239"/>
              <a:gd name="connsiteX203" fmla="*/ 373273 h 605239"/>
              <a:gd name="connsiteY203" fmla="*/ 373273 h 605239"/>
              <a:gd name="connsiteX204" fmla="*/ 373273 h 605239"/>
              <a:gd name="connsiteY204" fmla="*/ 373273 h 605239"/>
              <a:gd name="connsiteX205" fmla="*/ 373273 h 605239"/>
              <a:gd name="connsiteY205" fmla="*/ 373273 h 605239"/>
              <a:gd name="connsiteX206" fmla="*/ 373273 h 605239"/>
              <a:gd name="connsiteY206" fmla="*/ 373273 h 605239"/>
              <a:gd name="connsiteX207" fmla="*/ 373273 h 605239"/>
              <a:gd name="connsiteY207" fmla="*/ 373273 h 605239"/>
              <a:gd name="connsiteX208" fmla="*/ 373273 h 605239"/>
              <a:gd name="connsiteY208" fmla="*/ 373273 h 605239"/>
              <a:gd name="connsiteX209" fmla="*/ 373273 h 605239"/>
              <a:gd name="connsiteY209" fmla="*/ 373273 h 605239"/>
              <a:gd name="connsiteX210" fmla="*/ 373273 h 605239"/>
              <a:gd name="connsiteY210" fmla="*/ 373273 h 605239"/>
              <a:gd name="connsiteX211" fmla="*/ 373273 h 605239"/>
              <a:gd name="connsiteY211" fmla="*/ 373273 h 605239"/>
              <a:gd name="connsiteX212" fmla="*/ 373273 h 605239"/>
              <a:gd name="connsiteY212" fmla="*/ 373273 h 605239"/>
              <a:gd name="connsiteX213" fmla="*/ 373273 h 605239"/>
              <a:gd name="connsiteY213" fmla="*/ 373273 h 605239"/>
              <a:gd name="connsiteX214" fmla="*/ 373273 h 605239"/>
              <a:gd name="connsiteY214" fmla="*/ 373273 h 605239"/>
              <a:gd name="connsiteX215" fmla="*/ 373273 h 605239"/>
              <a:gd name="connsiteY215" fmla="*/ 373273 h 605239"/>
              <a:gd name="connsiteX216" fmla="*/ 373273 h 605239"/>
              <a:gd name="connsiteY216" fmla="*/ 373273 h 605239"/>
              <a:gd name="connsiteX217" fmla="*/ 373273 h 605239"/>
              <a:gd name="connsiteY217" fmla="*/ 373273 h 605239"/>
              <a:gd name="connsiteX218" fmla="*/ 373273 h 605239"/>
              <a:gd name="connsiteY218" fmla="*/ 373273 h 605239"/>
              <a:gd name="connsiteX219" fmla="*/ 373273 h 605239"/>
              <a:gd name="connsiteY219" fmla="*/ 373273 h 605239"/>
              <a:gd name="connsiteX220" fmla="*/ 373273 h 605239"/>
              <a:gd name="connsiteY220" fmla="*/ 373273 h 605239"/>
              <a:gd name="connsiteX221" fmla="*/ 373273 h 605239"/>
              <a:gd name="connsiteY221" fmla="*/ 373273 h 605239"/>
              <a:gd name="connsiteX222" fmla="*/ 373273 h 605239"/>
              <a:gd name="connsiteY222" fmla="*/ 373273 h 605239"/>
              <a:gd name="connsiteX223" fmla="*/ 373273 h 605239"/>
              <a:gd name="connsiteY223" fmla="*/ 373273 h 605239"/>
              <a:gd name="connsiteX224" fmla="*/ 373273 h 605239"/>
              <a:gd name="connsiteY224" fmla="*/ 373273 h 605239"/>
              <a:gd name="connsiteX225" fmla="*/ 373273 h 605239"/>
              <a:gd name="connsiteY225" fmla="*/ 373273 h 605239"/>
              <a:gd name="connsiteX226" fmla="*/ 373273 h 605239"/>
              <a:gd name="connsiteY226" fmla="*/ 373273 h 605239"/>
              <a:gd name="connsiteX227" fmla="*/ 373273 h 605239"/>
              <a:gd name="connsiteY227" fmla="*/ 373273 h 605239"/>
              <a:gd name="connsiteX228" fmla="*/ 373273 h 605239"/>
              <a:gd name="connsiteY228" fmla="*/ 373273 h 605239"/>
              <a:gd name="connsiteX229" fmla="*/ 373273 h 605239"/>
              <a:gd name="connsiteY229" fmla="*/ 373273 h 605239"/>
              <a:gd name="connsiteX230" fmla="*/ 373273 h 605239"/>
              <a:gd name="connsiteY230" fmla="*/ 373273 h 605239"/>
              <a:gd name="connsiteX231" fmla="*/ 373273 h 605239"/>
              <a:gd name="connsiteY231" fmla="*/ 373273 h 605239"/>
              <a:gd name="connsiteX232" fmla="*/ 373273 h 605239"/>
              <a:gd name="connsiteY232" fmla="*/ 373273 h 605239"/>
              <a:gd name="connsiteX233" fmla="*/ 373273 h 605239"/>
              <a:gd name="connsiteY233" fmla="*/ 373273 h 605239"/>
              <a:gd name="connsiteX234" fmla="*/ 373273 h 605239"/>
              <a:gd name="connsiteY234" fmla="*/ 373273 h 605239"/>
              <a:gd name="connsiteX235" fmla="*/ 373273 h 605239"/>
              <a:gd name="connsiteY235" fmla="*/ 373273 h 605239"/>
              <a:gd name="connsiteX236" fmla="*/ 373273 h 605239"/>
              <a:gd name="connsiteY236" fmla="*/ 373273 h 605239"/>
              <a:gd name="connsiteX237" fmla="*/ 373273 h 605239"/>
              <a:gd name="connsiteY237" fmla="*/ 373273 h 605239"/>
              <a:gd name="connsiteX238" fmla="*/ 373273 h 605239"/>
              <a:gd name="connsiteY238" fmla="*/ 373273 h 605239"/>
              <a:gd name="connsiteX239" fmla="*/ 373273 h 605239"/>
              <a:gd name="connsiteY239" fmla="*/ 373273 h 605239"/>
              <a:gd name="connsiteX240" fmla="*/ 373273 h 605239"/>
              <a:gd name="connsiteY240"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Lst>
            <a:rect l="l" t="t" r="r" b="b"/>
            <a:pathLst>
              <a:path w="529290" h="607145">
                <a:moveTo>
                  <a:pt x="186166" y="376109"/>
                </a:moveTo>
                <a:cubicBezTo>
                  <a:pt x="175034" y="390568"/>
                  <a:pt x="169419" y="404927"/>
                  <a:pt x="169419" y="418992"/>
                </a:cubicBezTo>
                <a:cubicBezTo>
                  <a:pt x="169419" y="441909"/>
                  <a:pt x="184787" y="476825"/>
                  <a:pt x="210597" y="512528"/>
                </a:cubicBezTo>
                <a:cubicBezTo>
                  <a:pt x="236899" y="549017"/>
                  <a:pt x="259065" y="565836"/>
                  <a:pt x="264680" y="566525"/>
                </a:cubicBezTo>
                <a:cubicBezTo>
                  <a:pt x="268128" y="566131"/>
                  <a:pt x="281722" y="557574"/>
                  <a:pt x="302016" y="533772"/>
                </a:cubicBezTo>
                <a:cubicBezTo>
                  <a:pt x="318270" y="514790"/>
                  <a:pt x="332850" y="493152"/>
                  <a:pt x="343292" y="472792"/>
                </a:cubicBezTo>
                <a:cubicBezTo>
                  <a:pt x="330190" y="470432"/>
                  <a:pt x="317581" y="466596"/>
                  <a:pt x="307237" y="460695"/>
                </a:cubicBezTo>
                <a:cubicBezTo>
                  <a:pt x="293938" y="452925"/>
                  <a:pt x="282806" y="440630"/>
                  <a:pt x="274531" y="424598"/>
                </a:cubicBezTo>
                <a:lnTo>
                  <a:pt x="274531" y="460990"/>
                </a:lnTo>
                <a:cubicBezTo>
                  <a:pt x="274531" y="466399"/>
                  <a:pt x="270098" y="470825"/>
                  <a:pt x="264680" y="470825"/>
                </a:cubicBezTo>
                <a:cubicBezTo>
                  <a:pt x="259163" y="470825"/>
                  <a:pt x="254829" y="466399"/>
                  <a:pt x="254829" y="460990"/>
                </a:cubicBezTo>
                <a:lnTo>
                  <a:pt x="254829" y="405026"/>
                </a:lnTo>
                <a:cubicBezTo>
                  <a:pt x="254632" y="405124"/>
                  <a:pt x="254435" y="405223"/>
                  <a:pt x="254237" y="405223"/>
                </a:cubicBezTo>
                <a:cubicBezTo>
                  <a:pt x="247145" y="407681"/>
                  <a:pt x="239165" y="410435"/>
                  <a:pt x="230792" y="407780"/>
                </a:cubicBezTo>
                <a:cubicBezTo>
                  <a:pt x="222024" y="404927"/>
                  <a:pt x="216901" y="397453"/>
                  <a:pt x="212764" y="391551"/>
                </a:cubicBezTo>
                <a:cubicBezTo>
                  <a:pt x="210597" y="388404"/>
                  <a:pt x="208331" y="385158"/>
                  <a:pt x="206361" y="383683"/>
                </a:cubicBezTo>
                <a:cubicBezTo>
                  <a:pt x="204292" y="382208"/>
                  <a:pt x="200450" y="381027"/>
                  <a:pt x="196805" y="379945"/>
                </a:cubicBezTo>
                <a:cubicBezTo>
                  <a:pt x="193456" y="378962"/>
                  <a:pt x="189712" y="377782"/>
                  <a:pt x="186166" y="376109"/>
                </a:cubicBezTo>
                <a:close/>
                <a:moveTo>
                  <a:pt x="450769" y="320146"/>
                </a:moveTo>
                <a:cubicBezTo>
                  <a:pt x="442100" y="330374"/>
                  <a:pt x="432544" y="339325"/>
                  <a:pt x="422200" y="345226"/>
                </a:cubicBezTo>
                <a:cubicBezTo>
                  <a:pt x="410182" y="352209"/>
                  <a:pt x="395799" y="355750"/>
                  <a:pt x="379840" y="355750"/>
                </a:cubicBezTo>
                <a:cubicBezTo>
                  <a:pt x="378067" y="355750"/>
                  <a:pt x="376294" y="355652"/>
                  <a:pt x="374521" y="355553"/>
                </a:cubicBezTo>
                <a:lnTo>
                  <a:pt x="406044" y="373749"/>
                </a:lnTo>
                <a:cubicBezTo>
                  <a:pt x="410773" y="376503"/>
                  <a:pt x="412448" y="382503"/>
                  <a:pt x="409689" y="387224"/>
                </a:cubicBezTo>
                <a:cubicBezTo>
                  <a:pt x="407818" y="390371"/>
                  <a:pt x="404567" y="392141"/>
                  <a:pt x="401119" y="392141"/>
                </a:cubicBezTo>
                <a:cubicBezTo>
                  <a:pt x="399444" y="392141"/>
                  <a:pt x="397769" y="391650"/>
                  <a:pt x="396193" y="390764"/>
                </a:cubicBezTo>
                <a:lnTo>
                  <a:pt x="354326" y="366569"/>
                </a:lnTo>
                <a:cubicBezTo>
                  <a:pt x="354030" y="367061"/>
                  <a:pt x="353735" y="367553"/>
                  <a:pt x="353340" y="367946"/>
                </a:cubicBezTo>
                <a:cubicBezTo>
                  <a:pt x="348119" y="375224"/>
                  <a:pt x="339450" y="377880"/>
                  <a:pt x="332554" y="379945"/>
                </a:cubicBezTo>
                <a:cubicBezTo>
                  <a:pt x="328811" y="381027"/>
                  <a:pt x="324969" y="382208"/>
                  <a:pt x="322900" y="383683"/>
                </a:cubicBezTo>
                <a:cubicBezTo>
                  <a:pt x="320930" y="385158"/>
                  <a:pt x="318664" y="388404"/>
                  <a:pt x="316497" y="391551"/>
                </a:cubicBezTo>
                <a:cubicBezTo>
                  <a:pt x="312360" y="397551"/>
                  <a:pt x="307237" y="404927"/>
                  <a:pt x="298568" y="407780"/>
                </a:cubicBezTo>
                <a:cubicBezTo>
                  <a:pt x="296105" y="408567"/>
                  <a:pt x="293642" y="408862"/>
                  <a:pt x="291278" y="408862"/>
                </a:cubicBezTo>
                <a:cubicBezTo>
                  <a:pt x="290490" y="408862"/>
                  <a:pt x="289603" y="408862"/>
                  <a:pt x="288815" y="408763"/>
                </a:cubicBezTo>
                <a:cubicBezTo>
                  <a:pt x="294529" y="422140"/>
                  <a:pt x="303395" y="435713"/>
                  <a:pt x="317088" y="443581"/>
                </a:cubicBezTo>
                <a:cubicBezTo>
                  <a:pt x="336988" y="455089"/>
                  <a:pt x="375013" y="459219"/>
                  <a:pt x="418851" y="454793"/>
                </a:cubicBezTo>
                <a:cubicBezTo>
                  <a:pt x="463674" y="450269"/>
                  <a:pt x="489287" y="439548"/>
                  <a:pt x="492735" y="435024"/>
                </a:cubicBezTo>
                <a:cubicBezTo>
                  <a:pt x="494114" y="431778"/>
                  <a:pt x="493523" y="415845"/>
                  <a:pt x="482982" y="386338"/>
                </a:cubicBezTo>
                <a:cubicBezTo>
                  <a:pt x="474707" y="362832"/>
                  <a:pt x="463181" y="339423"/>
                  <a:pt x="450769" y="320146"/>
                </a:cubicBezTo>
                <a:close/>
                <a:moveTo>
                  <a:pt x="285662" y="313459"/>
                </a:moveTo>
                <a:cubicBezTo>
                  <a:pt x="279555" y="313459"/>
                  <a:pt x="274531" y="318476"/>
                  <a:pt x="274531" y="324576"/>
                </a:cubicBezTo>
                <a:cubicBezTo>
                  <a:pt x="274531" y="330675"/>
                  <a:pt x="279555" y="335692"/>
                  <a:pt x="285662" y="335692"/>
                </a:cubicBezTo>
                <a:cubicBezTo>
                  <a:pt x="291770" y="335692"/>
                  <a:pt x="296794" y="330675"/>
                  <a:pt x="296794" y="324576"/>
                </a:cubicBezTo>
                <a:cubicBezTo>
                  <a:pt x="296794" y="318476"/>
                  <a:pt x="291770" y="313459"/>
                  <a:pt x="285662" y="313459"/>
                </a:cubicBezTo>
                <a:close/>
                <a:moveTo>
                  <a:pt x="243599" y="313459"/>
                </a:moveTo>
                <a:cubicBezTo>
                  <a:pt x="237491" y="313459"/>
                  <a:pt x="232467" y="318476"/>
                  <a:pt x="232467" y="324576"/>
                </a:cubicBezTo>
                <a:cubicBezTo>
                  <a:pt x="232467" y="330675"/>
                  <a:pt x="237491" y="335692"/>
                  <a:pt x="243599" y="335692"/>
                </a:cubicBezTo>
                <a:cubicBezTo>
                  <a:pt x="249805" y="335692"/>
                  <a:pt x="254829" y="330675"/>
                  <a:pt x="254829" y="324576"/>
                </a:cubicBezTo>
                <a:cubicBezTo>
                  <a:pt x="254829" y="318476"/>
                  <a:pt x="249805" y="313459"/>
                  <a:pt x="243599" y="313459"/>
                </a:cubicBezTo>
                <a:close/>
                <a:moveTo>
                  <a:pt x="264680" y="271452"/>
                </a:moveTo>
                <a:cubicBezTo>
                  <a:pt x="258474" y="271452"/>
                  <a:pt x="253450" y="276470"/>
                  <a:pt x="253450" y="282569"/>
                </a:cubicBezTo>
                <a:cubicBezTo>
                  <a:pt x="253450" y="288767"/>
                  <a:pt x="258474" y="293784"/>
                  <a:pt x="264680" y="293784"/>
                </a:cubicBezTo>
                <a:cubicBezTo>
                  <a:pt x="270787" y="293784"/>
                  <a:pt x="275811" y="288767"/>
                  <a:pt x="275811" y="282569"/>
                </a:cubicBezTo>
                <a:cubicBezTo>
                  <a:pt x="275811" y="276470"/>
                  <a:pt x="270787" y="271452"/>
                  <a:pt x="264680" y="271452"/>
                </a:cubicBezTo>
                <a:close/>
                <a:moveTo>
                  <a:pt x="143818" y="271337"/>
                </a:moveTo>
                <a:cubicBezTo>
                  <a:pt x="134595" y="271927"/>
                  <a:pt x="125286" y="274116"/>
                  <a:pt x="116912" y="278935"/>
                </a:cubicBezTo>
                <a:cubicBezTo>
                  <a:pt x="97111" y="290442"/>
                  <a:pt x="74453" y="321227"/>
                  <a:pt x="56327" y="361356"/>
                </a:cubicBezTo>
                <a:cubicBezTo>
                  <a:pt x="37905" y="402370"/>
                  <a:pt x="34359" y="429910"/>
                  <a:pt x="36625" y="435024"/>
                </a:cubicBezTo>
                <a:cubicBezTo>
                  <a:pt x="38693" y="437876"/>
                  <a:pt x="52781" y="445351"/>
                  <a:pt x="83713" y="451056"/>
                </a:cubicBezTo>
                <a:cubicBezTo>
                  <a:pt x="108243" y="455580"/>
                  <a:pt x="134348" y="457351"/>
                  <a:pt x="157203" y="456170"/>
                </a:cubicBezTo>
                <a:cubicBezTo>
                  <a:pt x="152672" y="443679"/>
                  <a:pt x="149716" y="430893"/>
                  <a:pt x="149716" y="418992"/>
                </a:cubicBezTo>
                <a:cubicBezTo>
                  <a:pt x="149716" y="403649"/>
                  <a:pt x="154839" y="387912"/>
                  <a:pt x="164592" y="372569"/>
                </a:cubicBezTo>
                <a:lnTo>
                  <a:pt x="133068" y="390764"/>
                </a:lnTo>
                <a:cubicBezTo>
                  <a:pt x="131492" y="391650"/>
                  <a:pt x="129817" y="392141"/>
                  <a:pt x="128142" y="392141"/>
                </a:cubicBezTo>
                <a:cubicBezTo>
                  <a:pt x="124793" y="392141"/>
                  <a:pt x="121443" y="390371"/>
                  <a:pt x="119572" y="387224"/>
                </a:cubicBezTo>
                <a:cubicBezTo>
                  <a:pt x="116912" y="382503"/>
                  <a:pt x="118488" y="376503"/>
                  <a:pt x="123217" y="373749"/>
                </a:cubicBezTo>
                <a:lnTo>
                  <a:pt x="170896" y="346210"/>
                </a:lnTo>
                <a:cubicBezTo>
                  <a:pt x="170995" y="345718"/>
                  <a:pt x="170995" y="345128"/>
                  <a:pt x="170995" y="344636"/>
                </a:cubicBezTo>
                <a:cubicBezTo>
                  <a:pt x="170995" y="340702"/>
                  <a:pt x="171093" y="336669"/>
                  <a:pt x="170305" y="334210"/>
                </a:cubicBezTo>
                <a:cubicBezTo>
                  <a:pt x="169616" y="331948"/>
                  <a:pt x="167251" y="328899"/>
                  <a:pt x="164986" y="325850"/>
                </a:cubicBezTo>
                <a:cubicBezTo>
                  <a:pt x="160553" y="320047"/>
                  <a:pt x="154937" y="312867"/>
                  <a:pt x="154937" y="303622"/>
                </a:cubicBezTo>
                <a:cubicBezTo>
                  <a:pt x="154937" y="294377"/>
                  <a:pt x="160553" y="287098"/>
                  <a:pt x="164986" y="281295"/>
                </a:cubicBezTo>
                <a:cubicBezTo>
                  <a:pt x="167153" y="278443"/>
                  <a:pt x="169320" y="275492"/>
                  <a:pt x="170207" y="273329"/>
                </a:cubicBezTo>
                <a:cubicBezTo>
                  <a:pt x="162178" y="271755"/>
                  <a:pt x="153041" y="270747"/>
                  <a:pt x="143818" y="271337"/>
                </a:cubicBezTo>
                <a:close/>
                <a:moveTo>
                  <a:pt x="264680" y="251777"/>
                </a:moveTo>
                <a:cubicBezTo>
                  <a:pt x="281623" y="251777"/>
                  <a:pt x="295513" y="265648"/>
                  <a:pt x="295513" y="282569"/>
                </a:cubicBezTo>
                <a:cubicBezTo>
                  <a:pt x="295513" y="286898"/>
                  <a:pt x="294627" y="290931"/>
                  <a:pt x="293051" y="294669"/>
                </a:cubicBezTo>
                <a:cubicBezTo>
                  <a:pt x="306546" y="298014"/>
                  <a:pt x="316496" y="310114"/>
                  <a:pt x="316496" y="324576"/>
                </a:cubicBezTo>
                <a:cubicBezTo>
                  <a:pt x="316496" y="341595"/>
                  <a:pt x="302705" y="355367"/>
                  <a:pt x="285662" y="355367"/>
                </a:cubicBezTo>
                <a:cubicBezTo>
                  <a:pt x="277585" y="355367"/>
                  <a:pt x="270196" y="352219"/>
                  <a:pt x="264680" y="347104"/>
                </a:cubicBezTo>
                <a:cubicBezTo>
                  <a:pt x="259163" y="352219"/>
                  <a:pt x="251775" y="355367"/>
                  <a:pt x="243599" y="355367"/>
                </a:cubicBezTo>
                <a:cubicBezTo>
                  <a:pt x="226655" y="355367"/>
                  <a:pt x="212765" y="341595"/>
                  <a:pt x="212765" y="324576"/>
                </a:cubicBezTo>
                <a:cubicBezTo>
                  <a:pt x="212765" y="310114"/>
                  <a:pt x="222813" y="298014"/>
                  <a:pt x="236210" y="294669"/>
                </a:cubicBezTo>
                <a:cubicBezTo>
                  <a:pt x="234634" y="290931"/>
                  <a:pt x="233748" y="286898"/>
                  <a:pt x="233748" y="282569"/>
                </a:cubicBezTo>
                <a:cubicBezTo>
                  <a:pt x="233748" y="265648"/>
                  <a:pt x="247638" y="251777"/>
                  <a:pt x="264680" y="251777"/>
                </a:cubicBezTo>
                <a:close/>
                <a:moveTo>
                  <a:pt x="237983" y="217954"/>
                </a:moveTo>
                <a:cubicBezTo>
                  <a:pt x="237589" y="217954"/>
                  <a:pt x="237195" y="218053"/>
                  <a:pt x="236801" y="218151"/>
                </a:cubicBezTo>
                <a:cubicBezTo>
                  <a:pt x="234437" y="218938"/>
                  <a:pt x="231580" y="223167"/>
                  <a:pt x="229018" y="226806"/>
                </a:cubicBezTo>
                <a:cubicBezTo>
                  <a:pt x="225965" y="231134"/>
                  <a:pt x="222615" y="235953"/>
                  <a:pt x="217985" y="239396"/>
                </a:cubicBezTo>
                <a:cubicBezTo>
                  <a:pt x="213158" y="242838"/>
                  <a:pt x="207444" y="244608"/>
                  <a:pt x="202420" y="246084"/>
                </a:cubicBezTo>
                <a:cubicBezTo>
                  <a:pt x="198184" y="247362"/>
                  <a:pt x="193259" y="248838"/>
                  <a:pt x="191879" y="250805"/>
                </a:cubicBezTo>
                <a:cubicBezTo>
                  <a:pt x="190500" y="252674"/>
                  <a:pt x="190599" y="257690"/>
                  <a:pt x="190697" y="262214"/>
                </a:cubicBezTo>
                <a:cubicBezTo>
                  <a:pt x="190796" y="267427"/>
                  <a:pt x="190894" y="273427"/>
                  <a:pt x="189023" y="279033"/>
                </a:cubicBezTo>
                <a:cubicBezTo>
                  <a:pt x="187249" y="284541"/>
                  <a:pt x="183703" y="289164"/>
                  <a:pt x="180649" y="293196"/>
                </a:cubicBezTo>
                <a:cubicBezTo>
                  <a:pt x="177792" y="296835"/>
                  <a:pt x="174640" y="300966"/>
                  <a:pt x="174640" y="303622"/>
                </a:cubicBezTo>
                <a:cubicBezTo>
                  <a:pt x="174640" y="306179"/>
                  <a:pt x="177792" y="310310"/>
                  <a:pt x="180649" y="313949"/>
                </a:cubicBezTo>
                <a:cubicBezTo>
                  <a:pt x="183703" y="318080"/>
                  <a:pt x="187249" y="322703"/>
                  <a:pt x="189023" y="328112"/>
                </a:cubicBezTo>
                <a:cubicBezTo>
                  <a:pt x="190894" y="333719"/>
                  <a:pt x="190796" y="339718"/>
                  <a:pt x="190697" y="345029"/>
                </a:cubicBezTo>
                <a:cubicBezTo>
                  <a:pt x="190599" y="349455"/>
                  <a:pt x="190500" y="354471"/>
                  <a:pt x="191879" y="356340"/>
                </a:cubicBezTo>
                <a:cubicBezTo>
                  <a:pt x="193259" y="358307"/>
                  <a:pt x="198184" y="359783"/>
                  <a:pt x="202420" y="361061"/>
                </a:cubicBezTo>
                <a:cubicBezTo>
                  <a:pt x="207444" y="362635"/>
                  <a:pt x="213158" y="364307"/>
                  <a:pt x="217985" y="367749"/>
                </a:cubicBezTo>
                <a:cubicBezTo>
                  <a:pt x="222615" y="371192"/>
                  <a:pt x="225965" y="376011"/>
                  <a:pt x="229018" y="380339"/>
                </a:cubicBezTo>
                <a:cubicBezTo>
                  <a:pt x="231580" y="384076"/>
                  <a:pt x="234437" y="388306"/>
                  <a:pt x="236801" y="389092"/>
                </a:cubicBezTo>
                <a:cubicBezTo>
                  <a:pt x="238968" y="389682"/>
                  <a:pt x="243894" y="388010"/>
                  <a:pt x="247834" y="386633"/>
                </a:cubicBezTo>
                <a:cubicBezTo>
                  <a:pt x="252858" y="384863"/>
                  <a:pt x="258572" y="382896"/>
                  <a:pt x="264680" y="382896"/>
                </a:cubicBezTo>
                <a:cubicBezTo>
                  <a:pt x="268325" y="382896"/>
                  <a:pt x="271970" y="383683"/>
                  <a:pt x="275319" y="384666"/>
                </a:cubicBezTo>
                <a:cubicBezTo>
                  <a:pt x="276009" y="384765"/>
                  <a:pt x="276600" y="384961"/>
                  <a:pt x="277289" y="385257"/>
                </a:cubicBezTo>
                <a:cubicBezTo>
                  <a:pt x="278668" y="385748"/>
                  <a:pt x="280146" y="386142"/>
                  <a:pt x="281427" y="386633"/>
                </a:cubicBezTo>
                <a:cubicBezTo>
                  <a:pt x="285466" y="388010"/>
                  <a:pt x="290391" y="389682"/>
                  <a:pt x="292460" y="389092"/>
                </a:cubicBezTo>
                <a:cubicBezTo>
                  <a:pt x="294824" y="388306"/>
                  <a:pt x="297780" y="384076"/>
                  <a:pt x="300341" y="380339"/>
                </a:cubicBezTo>
                <a:cubicBezTo>
                  <a:pt x="303296" y="376011"/>
                  <a:pt x="306646" y="371192"/>
                  <a:pt x="311374" y="367749"/>
                </a:cubicBezTo>
                <a:cubicBezTo>
                  <a:pt x="316103" y="364307"/>
                  <a:pt x="321817" y="362635"/>
                  <a:pt x="326841" y="361061"/>
                </a:cubicBezTo>
                <a:cubicBezTo>
                  <a:pt x="331175" y="359783"/>
                  <a:pt x="336002" y="358307"/>
                  <a:pt x="337480" y="356439"/>
                </a:cubicBezTo>
                <a:cubicBezTo>
                  <a:pt x="338859" y="354471"/>
                  <a:pt x="338761" y="349455"/>
                  <a:pt x="338662" y="345029"/>
                </a:cubicBezTo>
                <a:cubicBezTo>
                  <a:pt x="338564" y="339718"/>
                  <a:pt x="338367" y="333719"/>
                  <a:pt x="340238" y="328112"/>
                </a:cubicBezTo>
                <a:cubicBezTo>
                  <a:pt x="342012" y="322703"/>
                  <a:pt x="345558" y="318080"/>
                  <a:pt x="348710" y="313949"/>
                </a:cubicBezTo>
                <a:cubicBezTo>
                  <a:pt x="351469" y="310310"/>
                  <a:pt x="354621" y="306179"/>
                  <a:pt x="354621" y="303622"/>
                </a:cubicBezTo>
                <a:cubicBezTo>
                  <a:pt x="354621" y="300966"/>
                  <a:pt x="351469" y="296835"/>
                  <a:pt x="348710" y="293196"/>
                </a:cubicBezTo>
                <a:cubicBezTo>
                  <a:pt x="345558" y="289164"/>
                  <a:pt x="342012" y="284541"/>
                  <a:pt x="340238" y="279033"/>
                </a:cubicBezTo>
                <a:cubicBezTo>
                  <a:pt x="338367" y="273427"/>
                  <a:pt x="338564" y="267427"/>
                  <a:pt x="338662" y="262214"/>
                </a:cubicBezTo>
                <a:cubicBezTo>
                  <a:pt x="338761" y="257690"/>
                  <a:pt x="338859" y="252674"/>
                  <a:pt x="337480" y="250805"/>
                </a:cubicBezTo>
                <a:cubicBezTo>
                  <a:pt x="336002" y="248838"/>
                  <a:pt x="331175" y="247362"/>
                  <a:pt x="326841" y="246084"/>
                </a:cubicBezTo>
                <a:cubicBezTo>
                  <a:pt x="321817" y="244608"/>
                  <a:pt x="316103" y="242838"/>
                  <a:pt x="311374" y="239396"/>
                </a:cubicBezTo>
                <a:cubicBezTo>
                  <a:pt x="306646" y="235953"/>
                  <a:pt x="303296" y="231134"/>
                  <a:pt x="300341" y="226806"/>
                </a:cubicBezTo>
                <a:cubicBezTo>
                  <a:pt x="297780" y="223167"/>
                  <a:pt x="294824" y="218938"/>
                  <a:pt x="292460" y="218151"/>
                </a:cubicBezTo>
                <a:cubicBezTo>
                  <a:pt x="290391" y="217463"/>
                  <a:pt x="285466" y="219135"/>
                  <a:pt x="281427" y="220512"/>
                </a:cubicBezTo>
                <a:cubicBezTo>
                  <a:pt x="276403" y="222282"/>
                  <a:pt x="270689" y="224249"/>
                  <a:pt x="264680" y="224249"/>
                </a:cubicBezTo>
                <a:cubicBezTo>
                  <a:pt x="258572" y="224249"/>
                  <a:pt x="252858" y="222282"/>
                  <a:pt x="247834" y="220512"/>
                </a:cubicBezTo>
                <a:cubicBezTo>
                  <a:pt x="244485" y="219331"/>
                  <a:pt x="240446" y="217954"/>
                  <a:pt x="237983" y="217954"/>
                </a:cubicBezTo>
                <a:close/>
                <a:moveTo>
                  <a:pt x="170268" y="152020"/>
                </a:moveTo>
                <a:cubicBezTo>
                  <a:pt x="152795" y="150090"/>
                  <a:pt x="132329" y="150139"/>
                  <a:pt x="110410" y="152352"/>
                </a:cubicBezTo>
                <a:cubicBezTo>
                  <a:pt x="65587" y="156876"/>
                  <a:pt x="39974" y="167597"/>
                  <a:pt x="36625" y="172121"/>
                </a:cubicBezTo>
                <a:cubicBezTo>
                  <a:pt x="35245" y="175367"/>
                  <a:pt x="35738" y="191398"/>
                  <a:pt x="46377" y="221102"/>
                </a:cubicBezTo>
                <a:cubicBezTo>
                  <a:pt x="54751" y="244510"/>
                  <a:pt x="66178" y="267919"/>
                  <a:pt x="78591" y="287000"/>
                </a:cubicBezTo>
                <a:cubicBezTo>
                  <a:pt x="87161" y="276869"/>
                  <a:pt x="96717" y="267919"/>
                  <a:pt x="107061" y="261919"/>
                </a:cubicBezTo>
                <a:cubicBezTo>
                  <a:pt x="120458" y="254248"/>
                  <a:pt x="136614" y="250706"/>
                  <a:pt x="154740" y="251592"/>
                </a:cubicBezTo>
                <a:lnTo>
                  <a:pt x="123217" y="233396"/>
                </a:lnTo>
                <a:cubicBezTo>
                  <a:pt x="118488" y="230740"/>
                  <a:pt x="116912" y="224642"/>
                  <a:pt x="119572" y="220020"/>
                </a:cubicBezTo>
                <a:cubicBezTo>
                  <a:pt x="122330" y="215299"/>
                  <a:pt x="128339" y="213627"/>
                  <a:pt x="133068" y="216381"/>
                </a:cubicBezTo>
                <a:lnTo>
                  <a:pt x="175034" y="240576"/>
                </a:lnTo>
                <a:cubicBezTo>
                  <a:pt x="175329" y="240084"/>
                  <a:pt x="175625" y="239691"/>
                  <a:pt x="175920" y="239199"/>
                </a:cubicBezTo>
                <a:cubicBezTo>
                  <a:pt x="181240" y="231921"/>
                  <a:pt x="189811" y="229363"/>
                  <a:pt x="196805" y="227200"/>
                </a:cubicBezTo>
                <a:cubicBezTo>
                  <a:pt x="200450" y="226118"/>
                  <a:pt x="204292" y="224937"/>
                  <a:pt x="206361" y="223462"/>
                </a:cubicBezTo>
                <a:cubicBezTo>
                  <a:pt x="208331" y="221987"/>
                  <a:pt x="210597" y="218741"/>
                  <a:pt x="212764" y="215692"/>
                </a:cubicBezTo>
                <a:cubicBezTo>
                  <a:pt x="216901" y="209692"/>
                  <a:pt x="222024" y="202217"/>
                  <a:pt x="230792" y="199464"/>
                </a:cubicBezTo>
                <a:cubicBezTo>
                  <a:pt x="234043" y="198382"/>
                  <a:pt x="237293" y="198185"/>
                  <a:pt x="240446" y="198382"/>
                </a:cubicBezTo>
                <a:cubicBezTo>
                  <a:pt x="234831" y="185202"/>
                  <a:pt x="225965" y="171531"/>
                  <a:pt x="212173" y="163564"/>
                </a:cubicBezTo>
                <a:cubicBezTo>
                  <a:pt x="202223" y="157859"/>
                  <a:pt x="187742" y="153950"/>
                  <a:pt x="170268" y="152020"/>
                </a:cubicBezTo>
                <a:close/>
                <a:moveTo>
                  <a:pt x="372058" y="150975"/>
                </a:moveTo>
                <a:cubicBezTo>
                  <a:pt x="376589" y="163466"/>
                  <a:pt x="379545" y="176252"/>
                  <a:pt x="379545" y="188153"/>
                </a:cubicBezTo>
                <a:cubicBezTo>
                  <a:pt x="379545" y="203496"/>
                  <a:pt x="374422" y="219331"/>
                  <a:pt x="364669" y="234576"/>
                </a:cubicBezTo>
                <a:lnTo>
                  <a:pt x="396193" y="216381"/>
                </a:lnTo>
                <a:cubicBezTo>
                  <a:pt x="400922" y="213627"/>
                  <a:pt x="406931" y="215299"/>
                  <a:pt x="409689" y="220020"/>
                </a:cubicBezTo>
                <a:cubicBezTo>
                  <a:pt x="412448" y="224741"/>
                  <a:pt x="410773" y="230740"/>
                  <a:pt x="406044" y="233396"/>
                </a:cubicBezTo>
                <a:lnTo>
                  <a:pt x="358365" y="260936"/>
                </a:lnTo>
                <a:cubicBezTo>
                  <a:pt x="358365" y="261526"/>
                  <a:pt x="358365" y="262018"/>
                  <a:pt x="358365" y="262608"/>
                </a:cubicBezTo>
                <a:cubicBezTo>
                  <a:pt x="358266" y="266444"/>
                  <a:pt x="358168" y="270476"/>
                  <a:pt x="358956" y="272935"/>
                </a:cubicBezTo>
                <a:cubicBezTo>
                  <a:pt x="359744" y="275197"/>
                  <a:pt x="362108" y="278345"/>
                  <a:pt x="364374" y="281295"/>
                </a:cubicBezTo>
                <a:cubicBezTo>
                  <a:pt x="368807" y="287098"/>
                  <a:pt x="374324" y="294377"/>
                  <a:pt x="374324" y="303622"/>
                </a:cubicBezTo>
                <a:cubicBezTo>
                  <a:pt x="374324" y="312867"/>
                  <a:pt x="368807" y="320047"/>
                  <a:pt x="364374" y="325850"/>
                </a:cubicBezTo>
                <a:cubicBezTo>
                  <a:pt x="362207" y="328702"/>
                  <a:pt x="359941" y="331653"/>
                  <a:pt x="359054" y="333915"/>
                </a:cubicBezTo>
                <a:cubicBezTo>
                  <a:pt x="375210" y="337063"/>
                  <a:pt x="395602" y="337849"/>
                  <a:pt x="412349" y="328211"/>
                </a:cubicBezTo>
                <a:cubicBezTo>
                  <a:pt x="432249" y="316801"/>
                  <a:pt x="454808" y="286016"/>
                  <a:pt x="472934" y="245887"/>
                </a:cubicBezTo>
                <a:cubicBezTo>
                  <a:pt x="491356" y="204873"/>
                  <a:pt x="494902" y="177334"/>
                  <a:pt x="492735" y="172121"/>
                </a:cubicBezTo>
                <a:cubicBezTo>
                  <a:pt x="490666" y="169367"/>
                  <a:pt x="476776" y="161990"/>
                  <a:pt x="446533" y="156286"/>
                </a:cubicBezTo>
                <a:cubicBezTo>
                  <a:pt x="421806" y="151663"/>
                  <a:pt x="395208" y="149794"/>
                  <a:pt x="372058" y="150975"/>
                </a:cubicBezTo>
                <a:close/>
                <a:moveTo>
                  <a:pt x="264680" y="40620"/>
                </a:moveTo>
                <a:cubicBezTo>
                  <a:pt x="261133" y="41112"/>
                  <a:pt x="247637" y="49571"/>
                  <a:pt x="227344" y="73274"/>
                </a:cubicBezTo>
                <a:cubicBezTo>
                  <a:pt x="211089" y="92257"/>
                  <a:pt x="196411" y="113993"/>
                  <a:pt x="185969" y="134353"/>
                </a:cubicBezTo>
                <a:cubicBezTo>
                  <a:pt x="199071" y="136713"/>
                  <a:pt x="211680" y="140549"/>
                  <a:pt x="222024" y="146549"/>
                </a:cubicBezTo>
                <a:cubicBezTo>
                  <a:pt x="235422" y="154220"/>
                  <a:pt x="246455" y="166515"/>
                  <a:pt x="254829" y="182547"/>
                </a:cubicBezTo>
                <a:lnTo>
                  <a:pt x="254829" y="146254"/>
                </a:lnTo>
                <a:cubicBezTo>
                  <a:pt x="254829" y="140746"/>
                  <a:pt x="259163" y="136418"/>
                  <a:pt x="264680" y="136418"/>
                </a:cubicBezTo>
                <a:cubicBezTo>
                  <a:pt x="270098" y="136418"/>
                  <a:pt x="274531" y="140746"/>
                  <a:pt x="274531" y="146254"/>
                </a:cubicBezTo>
                <a:lnTo>
                  <a:pt x="274531" y="202119"/>
                </a:lnTo>
                <a:cubicBezTo>
                  <a:pt x="274629" y="202021"/>
                  <a:pt x="274826" y="202021"/>
                  <a:pt x="275024" y="201922"/>
                </a:cubicBezTo>
                <a:cubicBezTo>
                  <a:pt x="282116" y="199464"/>
                  <a:pt x="290194" y="196710"/>
                  <a:pt x="298568" y="199464"/>
                </a:cubicBezTo>
                <a:cubicBezTo>
                  <a:pt x="307237" y="202217"/>
                  <a:pt x="312360" y="209692"/>
                  <a:pt x="316497" y="215692"/>
                </a:cubicBezTo>
                <a:cubicBezTo>
                  <a:pt x="318664" y="218741"/>
                  <a:pt x="320930" y="221987"/>
                  <a:pt x="322900" y="223462"/>
                </a:cubicBezTo>
                <a:cubicBezTo>
                  <a:pt x="324969" y="224937"/>
                  <a:pt x="328811" y="226118"/>
                  <a:pt x="332554" y="227200"/>
                </a:cubicBezTo>
                <a:cubicBezTo>
                  <a:pt x="335805" y="228282"/>
                  <a:pt x="339549" y="229363"/>
                  <a:pt x="343095" y="231035"/>
                </a:cubicBezTo>
                <a:cubicBezTo>
                  <a:pt x="351666" y="219921"/>
                  <a:pt x="359842" y="204873"/>
                  <a:pt x="359842" y="188153"/>
                </a:cubicBezTo>
                <a:cubicBezTo>
                  <a:pt x="359842" y="165334"/>
                  <a:pt x="344474" y="130320"/>
                  <a:pt x="318664" y="94617"/>
                </a:cubicBezTo>
                <a:cubicBezTo>
                  <a:pt x="292362" y="58128"/>
                  <a:pt x="270295" y="41309"/>
                  <a:pt x="264680" y="40620"/>
                </a:cubicBezTo>
                <a:close/>
                <a:moveTo>
                  <a:pt x="264680" y="0"/>
                </a:moveTo>
                <a:cubicBezTo>
                  <a:pt x="270098" y="0"/>
                  <a:pt x="274531" y="4426"/>
                  <a:pt x="274531" y="9835"/>
                </a:cubicBezTo>
                <a:lnTo>
                  <a:pt x="274531" y="23310"/>
                </a:lnTo>
                <a:cubicBezTo>
                  <a:pt x="279752" y="25670"/>
                  <a:pt x="287338" y="30490"/>
                  <a:pt x="297583" y="40129"/>
                </a:cubicBezTo>
                <a:cubicBezTo>
                  <a:pt x="309207" y="50948"/>
                  <a:pt x="322112" y="65799"/>
                  <a:pt x="333835" y="82028"/>
                </a:cubicBezTo>
                <a:cubicBezTo>
                  <a:pt x="341224" y="92158"/>
                  <a:pt x="353833" y="110747"/>
                  <a:pt x="363980" y="131795"/>
                </a:cubicBezTo>
                <a:cubicBezTo>
                  <a:pt x="390775" y="129730"/>
                  <a:pt x="422397" y="131697"/>
                  <a:pt x="451458" y="137205"/>
                </a:cubicBezTo>
                <a:cubicBezTo>
                  <a:pt x="469289" y="140647"/>
                  <a:pt x="490863" y="146352"/>
                  <a:pt x="502783" y="155007"/>
                </a:cubicBezTo>
                <a:lnTo>
                  <a:pt x="514506" y="148221"/>
                </a:lnTo>
                <a:cubicBezTo>
                  <a:pt x="519235" y="145467"/>
                  <a:pt x="525244" y="147139"/>
                  <a:pt x="528002" y="151761"/>
                </a:cubicBezTo>
                <a:cubicBezTo>
                  <a:pt x="530662" y="156482"/>
                  <a:pt x="529086" y="162482"/>
                  <a:pt x="524357" y="165236"/>
                </a:cubicBezTo>
                <a:lnTo>
                  <a:pt x="512733" y="171924"/>
                </a:lnTo>
                <a:cubicBezTo>
                  <a:pt x="513324" y="177727"/>
                  <a:pt x="512930" y="186579"/>
                  <a:pt x="509679" y="200349"/>
                </a:cubicBezTo>
                <a:cubicBezTo>
                  <a:pt x="506034" y="215790"/>
                  <a:pt x="499631" y="234380"/>
                  <a:pt x="491454" y="252674"/>
                </a:cubicBezTo>
                <a:cubicBezTo>
                  <a:pt x="486332" y="264083"/>
                  <a:pt x="476579" y="284246"/>
                  <a:pt x="463378" y="303622"/>
                </a:cubicBezTo>
                <a:cubicBezTo>
                  <a:pt x="478352" y="325358"/>
                  <a:pt x="492242" y="353291"/>
                  <a:pt x="501995" y="381027"/>
                </a:cubicBezTo>
                <a:cubicBezTo>
                  <a:pt x="508201" y="398534"/>
                  <a:pt x="514210" y="420369"/>
                  <a:pt x="512634" y="435221"/>
                </a:cubicBezTo>
                <a:lnTo>
                  <a:pt x="524357" y="441909"/>
                </a:lnTo>
                <a:cubicBezTo>
                  <a:pt x="529086" y="444663"/>
                  <a:pt x="530662" y="450663"/>
                  <a:pt x="528002" y="455384"/>
                </a:cubicBezTo>
                <a:cubicBezTo>
                  <a:pt x="526130" y="458531"/>
                  <a:pt x="522880" y="460301"/>
                  <a:pt x="519432" y="460301"/>
                </a:cubicBezTo>
                <a:cubicBezTo>
                  <a:pt x="517757" y="460301"/>
                  <a:pt x="516082" y="459908"/>
                  <a:pt x="514506" y="459023"/>
                </a:cubicBezTo>
                <a:lnTo>
                  <a:pt x="502783" y="452236"/>
                </a:lnTo>
                <a:cubicBezTo>
                  <a:pt x="482391" y="467186"/>
                  <a:pt x="433135" y="473087"/>
                  <a:pt x="422299" y="474268"/>
                </a:cubicBezTo>
                <a:cubicBezTo>
                  <a:pt x="413728" y="475153"/>
                  <a:pt x="400528" y="476136"/>
                  <a:pt x="385554" y="476136"/>
                </a:cubicBezTo>
                <a:cubicBezTo>
                  <a:pt x="378658" y="476136"/>
                  <a:pt x="371368" y="475940"/>
                  <a:pt x="363980" y="475350"/>
                </a:cubicBezTo>
                <a:cubicBezTo>
                  <a:pt x="352552" y="499250"/>
                  <a:pt x="335411" y="525216"/>
                  <a:pt x="316202" y="547542"/>
                </a:cubicBezTo>
                <a:cubicBezTo>
                  <a:pt x="304085" y="561607"/>
                  <a:pt x="288126" y="577835"/>
                  <a:pt x="274531" y="583835"/>
                </a:cubicBezTo>
                <a:lnTo>
                  <a:pt x="274531" y="597310"/>
                </a:lnTo>
                <a:cubicBezTo>
                  <a:pt x="274531" y="602818"/>
                  <a:pt x="270098" y="607145"/>
                  <a:pt x="264680" y="607145"/>
                </a:cubicBezTo>
                <a:cubicBezTo>
                  <a:pt x="259163" y="607145"/>
                  <a:pt x="254829" y="602818"/>
                  <a:pt x="254829" y="597310"/>
                </a:cubicBezTo>
                <a:lnTo>
                  <a:pt x="254829" y="583835"/>
                </a:lnTo>
                <a:cubicBezTo>
                  <a:pt x="249509" y="581475"/>
                  <a:pt x="242022" y="576754"/>
                  <a:pt x="231678" y="567115"/>
                </a:cubicBezTo>
                <a:cubicBezTo>
                  <a:pt x="220054" y="556197"/>
                  <a:pt x="207149" y="541346"/>
                  <a:pt x="195426" y="525216"/>
                </a:cubicBezTo>
                <a:cubicBezTo>
                  <a:pt x="188037" y="515085"/>
                  <a:pt x="175428" y="496496"/>
                  <a:pt x="165281" y="475350"/>
                </a:cubicBezTo>
                <a:cubicBezTo>
                  <a:pt x="158287" y="475940"/>
                  <a:pt x="150997" y="476235"/>
                  <a:pt x="143412" y="476235"/>
                </a:cubicBezTo>
                <a:cubicBezTo>
                  <a:pt x="122527" y="476235"/>
                  <a:pt x="100066" y="474169"/>
                  <a:pt x="78886" y="470137"/>
                </a:cubicBezTo>
                <a:cubicBezTo>
                  <a:pt x="60563" y="466694"/>
                  <a:pt x="38496" y="460990"/>
                  <a:pt x="26478" y="452236"/>
                </a:cubicBezTo>
                <a:lnTo>
                  <a:pt x="14755" y="459023"/>
                </a:lnTo>
                <a:cubicBezTo>
                  <a:pt x="13179" y="459908"/>
                  <a:pt x="11504" y="460301"/>
                  <a:pt x="9829" y="460301"/>
                </a:cubicBezTo>
                <a:cubicBezTo>
                  <a:pt x="6480" y="460301"/>
                  <a:pt x="3131" y="458531"/>
                  <a:pt x="1357" y="455384"/>
                </a:cubicBezTo>
                <a:cubicBezTo>
                  <a:pt x="-1401" y="450663"/>
                  <a:pt x="175" y="444663"/>
                  <a:pt x="4904" y="441909"/>
                </a:cubicBezTo>
                <a:lnTo>
                  <a:pt x="16627" y="435221"/>
                </a:lnTo>
                <a:cubicBezTo>
                  <a:pt x="16036" y="429418"/>
                  <a:pt x="16430" y="420566"/>
                  <a:pt x="19582" y="406895"/>
                </a:cubicBezTo>
                <a:cubicBezTo>
                  <a:pt x="23227" y="391355"/>
                  <a:pt x="29729" y="372765"/>
                  <a:pt x="37807" y="354570"/>
                </a:cubicBezTo>
                <a:cubicBezTo>
                  <a:pt x="42929" y="343062"/>
                  <a:pt x="52682" y="322899"/>
                  <a:pt x="65981" y="303622"/>
                </a:cubicBezTo>
                <a:cubicBezTo>
                  <a:pt x="51007" y="281885"/>
                  <a:pt x="37117" y="254149"/>
                  <a:pt x="27364" y="226511"/>
                </a:cubicBezTo>
                <a:cubicBezTo>
                  <a:pt x="21158" y="208906"/>
                  <a:pt x="15050" y="186874"/>
                  <a:pt x="16627" y="172023"/>
                </a:cubicBezTo>
                <a:lnTo>
                  <a:pt x="4904" y="165236"/>
                </a:lnTo>
                <a:cubicBezTo>
                  <a:pt x="175" y="162482"/>
                  <a:pt x="-1401" y="156482"/>
                  <a:pt x="1357" y="151761"/>
                </a:cubicBezTo>
                <a:cubicBezTo>
                  <a:pt x="4017" y="147040"/>
                  <a:pt x="10026" y="145467"/>
                  <a:pt x="14755" y="148221"/>
                </a:cubicBezTo>
                <a:lnTo>
                  <a:pt x="26478" y="155007"/>
                </a:lnTo>
                <a:cubicBezTo>
                  <a:pt x="46870" y="139959"/>
                  <a:pt x="96126" y="134058"/>
                  <a:pt x="107061" y="132976"/>
                </a:cubicBezTo>
                <a:cubicBezTo>
                  <a:pt x="119473" y="131599"/>
                  <a:pt x="141934" y="130025"/>
                  <a:pt x="165281" y="131795"/>
                </a:cubicBezTo>
                <a:cubicBezTo>
                  <a:pt x="176709" y="107895"/>
                  <a:pt x="194047" y="81831"/>
                  <a:pt x="213257" y="59504"/>
                </a:cubicBezTo>
                <a:cubicBezTo>
                  <a:pt x="225275" y="45538"/>
                  <a:pt x="241234" y="29408"/>
                  <a:pt x="254829" y="23408"/>
                </a:cubicBezTo>
                <a:lnTo>
                  <a:pt x="254829" y="9835"/>
                </a:lnTo>
                <a:cubicBezTo>
                  <a:pt x="254829" y="4426"/>
                  <a:pt x="259163" y="0"/>
                  <a:pt x="264680" y="0"/>
                </a:cubicBezTo>
                <a:close/>
              </a:path>
            </a:pathLst>
          </a:custGeom>
          <a:solidFill>
            <a:schemeClr val="bg1"/>
          </a:solidFill>
          <a:ln>
            <a:noFill/>
          </a:ln>
        </p:spPr>
      </p:sp>
      <p:sp>
        <p:nvSpPr>
          <p:cNvPr id="19" name="jonquil_113866"/>
          <p:cNvSpPr>
            <a:spLocks noChangeAspect="1"/>
          </p:cNvSpPr>
          <p:nvPr/>
        </p:nvSpPr>
        <p:spPr bwMode="auto">
          <a:xfrm>
            <a:off x="6420641" y="2301366"/>
            <a:ext cx="609685" cy="604452"/>
          </a:xfrm>
          <a:custGeom>
            <a:avLst/>
            <a:gdLst>
              <a:gd name="T0" fmla="*/ 372171 w 604011"/>
              <a:gd name="T1" fmla="*/ 372171 w 604011"/>
              <a:gd name="T2" fmla="*/ 372171 w 604011"/>
              <a:gd name="T3" fmla="*/ 372171 w 604011"/>
              <a:gd name="T4" fmla="*/ 372171 w 604011"/>
              <a:gd name="T5" fmla="*/ 372171 w 604011"/>
              <a:gd name="T6" fmla="*/ 372171 w 604011"/>
              <a:gd name="T7" fmla="*/ 372171 w 604011"/>
              <a:gd name="T8" fmla="*/ 372171 w 604011"/>
              <a:gd name="T9" fmla="*/ 372171 w 604011"/>
              <a:gd name="T10" fmla="*/ 372171 w 604011"/>
              <a:gd name="T11" fmla="*/ 372171 w 604011"/>
              <a:gd name="T12" fmla="*/ 372171 w 604011"/>
              <a:gd name="T13" fmla="*/ 372171 w 604011"/>
              <a:gd name="T14" fmla="*/ 372171 w 604011"/>
              <a:gd name="T15" fmla="*/ 372171 w 604011"/>
              <a:gd name="T16" fmla="*/ 372171 w 604011"/>
              <a:gd name="T17" fmla="*/ 372171 w 604011"/>
              <a:gd name="T18" fmla="*/ 372171 w 604011"/>
              <a:gd name="T19" fmla="*/ 372171 w 604011"/>
              <a:gd name="T20" fmla="*/ 372171 w 604011"/>
              <a:gd name="T21" fmla="*/ 372171 w 604011"/>
              <a:gd name="T22" fmla="*/ 372171 w 604011"/>
              <a:gd name="T23" fmla="*/ 372171 w 604011"/>
              <a:gd name="T24" fmla="*/ 372171 w 604011"/>
              <a:gd name="T25" fmla="*/ 372171 w 604011"/>
              <a:gd name="T26" fmla="*/ 372171 w 604011"/>
              <a:gd name="T27" fmla="*/ 372171 w 604011"/>
              <a:gd name="T28" fmla="*/ 372171 w 604011"/>
              <a:gd name="T29" fmla="*/ 372171 w 604011"/>
              <a:gd name="T30" fmla="*/ 372171 w 604011"/>
              <a:gd name="T31" fmla="*/ 372171 w 604011"/>
              <a:gd name="T32" fmla="*/ 372171 w 604011"/>
              <a:gd name="T33" fmla="*/ 372171 w 604011"/>
              <a:gd name="T34" fmla="*/ 372171 w 604011"/>
              <a:gd name="T35" fmla="*/ 372171 w 604011"/>
              <a:gd name="T36" fmla="*/ 372171 w 604011"/>
              <a:gd name="T37" fmla="*/ 372171 w 604011"/>
              <a:gd name="T38" fmla="*/ 372171 w 604011"/>
              <a:gd name="T39" fmla="*/ 372171 w 604011"/>
              <a:gd name="T40" fmla="*/ 372171 w 604011"/>
              <a:gd name="T41" fmla="*/ 372171 w 604011"/>
              <a:gd name="T42" fmla="*/ 372171 w 604011"/>
              <a:gd name="T43" fmla="*/ 372171 w 604011"/>
              <a:gd name="T44" fmla="*/ 372171 w 604011"/>
              <a:gd name="T45" fmla="*/ 372171 w 604011"/>
              <a:gd name="T46" fmla="*/ 372171 w 604011"/>
              <a:gd name="T47" fmla="*/ 372171 w 604011"/>
              <a:gd name="T48" fmla="*/ 372171 w 604011"/>
              <a:gd name="T49" fmla="*/ 372171 w 604011"/>
              <a:gd name="T50" fmla="*/ 372171 w 604011"/>
              <a:gd name="T51" fmla="*/ 372171 w 604011"/>
              <a:gd name="T52" fmla="*/ 372171 w 604011"/>
              <a:gd name="T53" fmla="*/ 372171 w 604011"/>
              <a:gd name="T54" fmla="*/ 372171 w 604011"/>
              <a:gd name="T55" fmla="*/ 372171 w 604011"/>
              <a:gd name="T56" fmla="*/ 372171 w 604011"/>
              <a:gd name="T57" fmla="*/ 372171 w 604011"/>
              <a:gd name="T58" fmla="*/ 372171 w 604011"/>
              <a:gd name="T59" fmla="*/ 372171 w 604011"/>
              <a:gd name="T60" fmla="*/ 372171 w 604011"/>
              <a:gd name="T61" fmla="*/ 372171 w 604011"/>
              <a:gd name="T62" fmla="*/ 372171 w 604011"/>
              <a:gd name="T63" fmla="*/ 372171 w 604011"/>
              <a:gd name="T64" fmla="*/ 372171 w 604011"/>
              <a:gd name="T65" fmla="*/ 372171 w 604011"/>
              <a:gd name="T66" fmla="*/ 372171 w 604011"/>
              <a:gd name="T67" fmla="*/ 372171 w 604011"/>
              <a:gd name="T68" fmla="*/ 372171 w 604011"/>
              <a:gd name="T69" fmla="*/ 372171 w 604011"/>
              <a:gd name="T70" fmla="*/ 372171 w 604011"/>
              <a:gd name="T71" fmla="*/ 372171 w 604011"/>
              <a:gd name="T72" fmla="*/ 372171 w 604011"/>
              <a:gd name="T73" fmla="*/ 372171 w 604011"/>
              <a:gd name="T74" fmla="*/ 372171 w 604011"/>
              <a:gd name="T75" fmla="*/ 372171 w 604011"/>
              <a:gd name="T76" fmla="*/ 372171 w 604011"/>
              <a:gd name="T77" fmla="*/ 372171 w 604011"/>
              <a:gd name="T78" fmla="*/ 372171 w 604011"/>
              <a:gd name="T79" fmla="*/ 372171 w 604011"/>
              <a:gd name="T80" fmla="*/ 372171 w 604011"/>
              <a:gd name="T81" fmla="*/ 372171 w 604011"/>
              <a:gd name="T82" fmla="*/ 372171 w 604011"/>
              <a:gd name="T83" fmla="*/ 372171 w 604011"/>
              <a:gd name="T84" fmla="*/ 372171 w 604011"/>
              <a:gd name="T85" fmla="*/ 372171 w 604011"/>
              <a:gd name="T86" fmla="*/ 372171 w 604011"/>
              <a:gd name="T87" fmla="*/ 372171 w 604011"/>
              <a:gd name="T88" fmla="*/ 372171 w 604011"/>
              <a:gd name="T89" fmla="*/ 372171 w 604011"/>
              <a:gd name="T90" fmla="*/ 372171 w 604011"/>
              <a:gd name="T91" fmla="*/ 372171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259" h="6215">
                <a:moveTo>
                  <a:pt x="6084" y="2717"/>
                </a:moveTo>
                <a:cubicBezTo>
                  <a:pt x="5926" y="2490"/>
                  <a:pt x="5763" y="2321"/>
                  <a:pt x="5588" y="2199"/>
                </a:cubicBezTo>
                <a:cubicBezTo>
                  <a:pt x="5363" y="2042"/>
                  <a:pt x="5110" y="1963"/>
                  <a:pt x="4837" y="1963"/>
                </a:cubicBezTo>
                <a:cubicBezTo>
                  <a:pt x="4343" y="1963"/>
                  <a:pt x="4047" y="2289"/>
                  <a:pt x="3810" y="2552"/>
                </a:cubicBezTo>
                <a:cubicBezTo>
                  <a:pt x="3672" y="2704"/>
                  <a:pt x="3553" y="2836"/>
                  <a:pt x="3451" y="2836"/>
                </a:cubicBezTo>
                <a:cubicBezTo>
                  <a:pt x="3444" y="2836"/>
                  <a:pt x="3438" y="2836"/>
                  <a:pt x="3432" y="2837"/>
                </a:cubicBezTo>
                <a:cubicBezTo>
                  <a:pt x="3429" y="2834"/>
                  <a:pt x="3425" y="2830"/>
                  <a:pt x="3422" y="2827"/>
                </a:cubicBezTo>
                <a:cubicBezTo>
                  <a:pt x="3423" y="2821"/>
                  <a:pt x="3423" y="2815"/>
                  <a:pt x="3423" y="2808"/>
                </a:cubicBezTo>
                <a:cubicBezTo>
                  <a:pt x="3423" y="2706"/>
                  <a:pt x="3555" y="2587"/>
                  <a:pt x="3707" y="2449"/>
                </a:cubicBezTo>
                <a:cubicBezTo>
                  <a:pt x="3970" y="2212"/>
                  <a:pt x="4296" y="1916"/>
                  <a:pt x="4296" y="1422"/>
                </a:cubicBezTo>
                <a:cubicBezTo>
                  <a:pt x="4296" y="1149"/>
                  <a:pt x="4217" y="897"/>
                  <a:pt x="4060" y="671"/>
                </a:cubicBezTo>
                <a:cubicBezTo>
                  <a:pt x="3938" y="496"/>
                  <a:pt x="3769" y="333"/>
                  <a:pt x="3542" y="175"/>
                </a:cubicBezTo>
                <a:cubicBezTo>
                  <a:pt x="3292" y="0"/>
                  <a:pt x="2968" y="0"/>
                  <a:pt x="2717" y="175"/>
                </a:cubicBezTo>
                <a:cubicBezTo>
                  <a:pt x="2490" y="333"/>
                  <a:pt x="2321" y="496"/>
                  <a:pt x="2199" y="671"/>
                </a:cubicBezTo>
                <a:cubicBezTo>
                  <a:pt x="2042" y="897"/>
                  <a:pt x="1963" y="1149"/>
                  <a:pt x="1963" y="1422"/>
                </a:cubicBezTo>
                <a:cubicBezTo>
                  <a:pt x="1963" y="1916"/>
                  <a:pt x="2289" y="2212"/>
                  <a:pt x="2552" y="2449"/>
                </a:cubicBezTo>
                <a:cubicBezTo>
                  <a:pt x="2704" y="2587"/>
                  <a:pt x="2836" y="2706"/>
                  <a:pt x="2836" y="2808"/>
                </a:cubicBezTo>
                <a:cubicBezTo>
                  <a:pt x="2836" y="2815"/>
                  <a:pt x="2836" y="2821"/>
                  <a:pt x="2837" y="2827"/>
                </a:cubicBezTo>
                <a:cubicBezTo>
                  <a:pt x="2834" y="2830"/>
                  <a:pt x="2830" y="2834"/>
                  <a:pt x="2827" y="2837"/>
                </a:cubicBezTo>
                <a:cubicBezTo>
                  <a:pt x="2821" y="2836"/>
                  <a:pt x="2815" y="2836"/>
                  <a:pt x="2808" y="2836"/>
                </a:cubicBezTo>
                <a:cubicBezTo>
                  <a:pt x="2706" y="2836"/>
                  <a:pt x="2587" y="2704"/>
                  <a:pt x="2449" y="2552"/>
                </a:cubicBezTo>
                <a:cubicBezTo>
                  <a:pt x="2212" y="2289"/>
                  <a:pt x="1916" y="1963"/>
                  <a:pt x="1422" y="1963"/>
                </a:cubicBezTo>
                <a:cubicBezTo>
                  <a:pt x="1149" y="1963"/>
                  <a:pt x="896" y="2042"/>
                  <a:pt x="671" y="2199"/>
                </a:cubicBezTo>
                <a:cubicBezTo>
                  <a:pt x="496" y="2321"/>
                  <a:pt x="333" y="2490"/>
                  <a:pt x="175" y="2717"/>
                </a:cubicBezTo>
                <a:cubicBezTo>
                  <a:pt x="0" y="2968"/>
                  <a:pt x="0" y="3292"/>
                  <a:pt x="175" y="3542"/>
                </a:cubicBezTo>
                <a:cubicBezTo>
                  <a:pt x="333" y="3769"/>
                  <a:pt x="496" y="3939"/>
                  <a:pt x="671" y="4060"/>
                </a:cubicBezTo>
                <a:cubicBezTo>
                  <a:pt x="896" y="4217"/>
                  <a:pt x="1149" y="4296"/>
                  <a:pt x="1422" y="4296"/>
                </a:cubicBezTo>
                <a:cubicBezTo>
                  <a:pt x="1916" y="4296"/>
                  <a:pt x="2212" y="3970"/>
                  <a:pt x="2449" y="3707"/>
                </a:cubicBezTo>
                <a:cubicBezTo>
                  <a:pt x="2587" y="3555"/>
                  <a:pt x="2706" y="3423"/>
                  <a:pt x="2808" y="3423"/>
                </a:cubicBezTo>
                <a:cubicBezTo>
                  <a:pt x="2815" y="3423"/>
                  <a:pt x="2822" y="3423"/>
                  <a:pt x="2829" y="3421"/>
                </a:cubicBezTo>
                <a:cubicBezTo>
                  <a:pt x="2832" y="3424"/>
                  <a:pt x="2835" y="3427"/>
                  <a:pt x="2838" y="3430"/>
                </a:cubicBezTo>
                <a:cubicBezTo>
                  <a:pt x="2836" y="3437"/>
                  <a:pt x="2836" y="3444"/>
                  <a:pt x="2836" y="3451"/>
                </a:cubicBezTo>
                <a:cubicBezTo>
                  <a:pt x="2836" y="3553"/>
                  <a:pt x="2704" y="3672"/>
                  <a:pt x="2552" y="3810"/>
                </a:cubicBezTo>
                <a:cubicBezTo>
                  <a:pt x="2289" y="4048"/>
                  <a:pt x="1963" y="4343"/>
                  <a:pt x="1963" y="4837"/>
                </a:cubicBezTo>
                <a:cubicBezTo>
                  <a:pt x="1963" y="5110"/>
                  <a:pt x="2042" y="5363"/>
                  <a:pt x="2199" y="5588"/>
                </a:cubicBezTo>
                <a:cubicBezTo>
                  <a:pt x="2321" y="5763"/>
                  <a:pt x="2490" y="5926"/>
                  <a:pt x="2717" y="6084"/>
                </a:cubicBezTo>
                <a:cubicBezTo>
                  <a:pt x="2842" y="6171"/>
                  <a:pt x="2986" y="6215"/>
                  <a:pt x="3130" y="6215"/>
                </a:cubicBezTo>
                <a:cubicBezTo>
                  <a:pt x="3273" y="6215"/>
                  <a:pt x="3417" y="6171"/>
                  <a:pt x="3542" y="6084"/>
                </a:cubicBezTo>
                <a:cubicBezTo>
                  <a:pt x="3769" y="5926"/>
                  <a:pt x="3938" y="5763"/>
                  <a:pt x="4060" y="5588"/>
                </a:cubicBezTo>
                <a:cubicBezTo>
                  <a:pt x="4217" y="5363"/>
                  <a:pt x="4296" y="5110"/>
                  <a:pt x="4296" y="4837"/>
                </a:cubicBezTo>
                <a:cubicBezTo>
                  <a:pt x="4296" y="4343"/>
                  <a:pt x="3970" y="4048"/>
                  <a:pt x="3707" y="3810"/>
                </a:cubicBezTo>
                <a:cubicBezTo>
                  <a:pt x="3555" y="3672"/>
                  <a:pt x="3423" y="3553"/>
                  <a:pt x="3423" y="3451"/>
                </a:cubicBezTo>
                <a:cubicBezTo>
                  <a:pt x="3423" y="3444"/>
                  <a:pt x="3423" y="3437"/>
                  <a:pt x="3421" y="3430"/>
                </a:cubicBezTo>
                <a:cubicBezTo>
                  <a:pt x="3424" y="3427"/>
                  <a:pt x="3427" y="3424"/>
                  <a:pt x="3430" y="3421"/>
                </a:cubicBezTo>
                <a:cubicBezTo>
                  <a:pt x="3437" y="3423"/>
                  <a:pt x="3444" y="3423"/>
                  <a:pt x="3451" y="3423"/>
                </a:cubicBezTo>
                <a:cubicBezTo>
                  <a:pt x="3553" y="3423"/>
                  <a:pt x="3672" y="3555"/>
                  <a:pt x="3810" y="3707"/>
                </a:cubicBezTo>
                <a:cubicBezTo>
                  <a:pt x="4047" y="3970"/>
                  <a:pt x="4343" y="4296"/>
                  <a:pt x="4837" y="4296"/>
                </a:cubicBezTo>
                <a:cubicBezTo>
                  <a:pt x="5110" y="4296"/>
                  <a:pt x="5363" y="4217"/>
                  <a:pt x="5588" y="4060"/>
                </a:cubicBezTo>
                <a:cubicBezTo>
                  <a:pt x="5763" y="3939"/>
                  <a:pt x="5926" y="3769"/>
                  <a:pt x="6084" y="3542"/>
                </a:cubicBezTo>
                <a:cubicBezTo>
                  <a:pt x="6259" y="3292"/>
                  <a:pt x="6259" y="2968"/>
                  <a:pt x="6084" y="2717"/>
                </a:cubicBezTo>
                <a:close/>
                <a:moveTo>
                  <a:pt x="3130" y="3975"/>
                </a:moveTo>
                <a:cubicBezTo>
                  <a:pt x="3192" y="3975"/>
                  <a:pt x="3243" y="4026"/>
                  <a:pt x="3243" y="4088"/>
                </a:cubicBezTo>
                <a:cubicBezTo>
                  <a:pt x="3243" y="4151"/>
                  <a:pt x="3192" y="4202"/>
                  <a:pt x="3130" y="4202"/>
                </a:cubicBezTo>
                <a:cubicBezTo>
                  <a:pt x="3067" y="4202"/>
                  <a:pt x="3016" y="4151"/>
                  <a:pt x="3016" y="4088"/>
                </a:cubicBezTo>
                <a:cubicBezTo>
                  <a:pt x="3016" y="4026"/>
                  <a:pt x="3067" y="3975"/>
                  <a:pt x="3130" y="3975"/>
                </a:cubicBezTo>
                <a:close/>
                <a:moveTo>
                  <a:pt x="3130" y="2282"/>
                </a:moveTo>
                <a:cubicBezTo>
                  <a:pt x="3067" y="2282"/>
                  <a:pt x="3016" y="2231"/>
                  <a:pt x="3016" y="2168"/>
                </a:cubicBezTo>
                <a:cubicBezTo>
                  <a:pt x="3016" y="2106"/>
                  <a:pt x="3067" y="2055"/>
                  <a:pt x="3130" y="2055"/>
                </a:cubicBezTo>
                <a:cubicBezTo>
                  <a:pt x="3192" y="2055"/>
                  <a:pt x="3243" y="2106"/>
                  <a:pt x="3243" y="2168"/>
                </a:cubicBezTo>
                <a:cubicBezTo>
                  <a:pt x="3243" y="2231"/>
                  <a:pt x="3192" y="2282"/>
                  <a:pt x="3130" y="2282"/>
                </a:cubicBezTo>
                <a:close/>
                <a:moveTo>
                  <a:pt x="3130" y="3348"/>
                </a:moveTo>
                <a:cubicBezTo>
                  <a:pt x="3008" y="3348"/>
                  <a:pt x="2910" y="3250"/>
                  <a:pt x="2910" y="3128"/>
                </a:cubicBezTo>
                <a:cubicBezTo>
                  <a:pt x="2910" y="3007"/>
                  <a:pt x="3008" y="2908"/>
                  <a:pt x="3130" y="2908"/>
                </a:cubicBezTo>
                <a:cubicBezTo>
                  <a:pt x="3251" y="2908"/>
                  <a:pt x="3350" y="3007"/>
                  <a:pt x="3350" y="3128"/>
                </a:cubicBezTo>
                <a:cubicBezTo>
                  <a:pt x="3350" y="3250"/>
                  <a:pt x="3251" y="3348"/>
                  <a:pt x="3130" y="3348"/>
                </a:cubicBezTo>
                <a:close/>
                <a:moveTo>
                  <a:pt x="2686" y="2301"/>
                </a:moveTo>
                <a:cubicBezTo>
                  <a:pt x="2441" y="2079"/>
                  <a:pt x="2163" y="1827"/>
                  <a:pt x="2163" y="1422"/>
                </a:cubicBezTo>
                <a:cubicBezTo>
                  <a:pt x="2163" y="1001"/>
                  <a:pt x="2375" y="657"/>
                  <a:pt x="2831" y="339"/>
                </a:cubicBezTo>
                <a:cubicBezTo>
                  <a:pt x="3012" y="213"/>
                  <a:pt x="3247" y="213"/>
                  <a:pt x="3428" y="339"/>
                </a:cubicBezTo>
                <a:cubicBezTo>
                  <a:pt x="3884" y="657"/>
                  <a:pt x="4096" y="1001"/>
                  <a:pt x="4096" y="1422"/>
                </a:cubicBezTo>
                <a:cubicBezTo>
                  <a:pt x="4096" y="1827"/>
                  <a:pt x="3818" y="2079"/>
                  <a:pt x="3573" y="2301"/>
                </a:cubicBezTo>
                <a:cubicBezTo>
                  <a:pt x="3415" y="2444"/>
                  <a:pt x="3275" y="2571"/>
                  <a:pt x="3235" y="2722"/>
                </a:cubicBezTo>
                <a:cubicBezTo>
                  <a:pt x="3233" y="2721"/>
                  <a:pt x="3231" y="2721"/>
                  <a:pt x="3230" y="2720"/>
                </a:cubicBezTo>
                <a:lnTo>
                  <a:pt x="3230" y="2465"/>
                </a:lnTo>
                <a:cubicBezTo>
                  <a:pt x="3353" y="2423"/>
                  <a:pt x="3443" y="2306"/>
                  <a:pt x="3443" y="2168"/>
                </a:cubicBezTo>
                <a:cubicBezTo>
                  <a:pt x="3443" y="1996"/>
                  <a:pt x="3302" y="1855"/>
                  <a:pt x="3130" y="1855"/>
                </a:cubicBezTo>
                <a:cubicBezTo>
                  <a:pt x="2957" y="1855"/>
                  <a:pt x="2816" y="1996"/>
                  <a:pt x="2816" y="2168"/>
                </a:cubicBezTo>
                <a:cubicBezTo>
                  <a:pt x="2816" y="2306"/>
                  <a:pt x="2906" y="2423"/>
                  <a:pt x="3030" y="2465"/>
                </a:cubicBezTo>
                <a:lnTo>
                  <a:pt x="3030" y="2720"/>
                </a:lnTo>
                <a:cubicBezTo>
                  <a:pt x="3028" y="2721"/>
                  <a:pt x="3026" y="2721"/>
                  <a:pt x="3024" y="2722"/>
                </a:cubicBezTo>
                <a:cubicBezTo>
                  <a:pt x="2984" y="2571"/>
                  <a:pt x="2844" y="2444"/>
                  <a:pt x="2686" y="2301"/>
                </a:cubicBezTo>
                <a:close/>
                <a:moveTo>
                  <a:pt x="2301" y="3573"/>
                </a:moveTo>
                <a:cubicBezTo>
                  <a:pt x="2079" y="3818"/>
                  <a:pt x="1827" y="4096"/>
                  <a:pt x="1422" y="4096"/>
                </a:cubicBezTo>
                <a:cubicBezTo>
                  <a:pt x="1001" y="4096"/>
                  <a:pt x="657" y="3884"/>
                  <a:pt x="339" y="3428"/>
                </a:cubicBezTo>
                <a:cubicBezTo>
                  <a:pt x="213" y="3247"/>
                  <a:pt x="213" y="3012"/>
                  <a:pt x="339" y="2831"/>
                </a:cubicBezTo>
                <a:cubicBezTo>
                  <a:pt x="657" y="2375"/>
                  <a:pt x="1001" y="2163"/>
                  <a:pt x="1422" y="2163"/>
                </a:cubicBezTo>
                <a:cubicBezTo>
                  <a:pt x="1827" y="2163"/>
                  <a:pt x="2079" y="2441"/>
                  <a:pt x="2301" y="2686"/>
                </a:cubicBezTo>
                <a:cubicBezTo>
                  <a:pt x="2444" y="2844"/>
                  <a:pt x="2571" y="2985"/>
                  <a:pt x="2723" y="3024"/>
                </a:cubicBezTo>
                <a:cubicBezTo>
                  <a:pt x="2722" y="3026"/>
                  <a:pt x="2722" y="3027"/>
                  <a:pt x="2722" y="3028"/>
                </a:cubicBezTo>
                <a:lnTo>
                  <a:pt x="2466" y="3028"/>
                </a:lnTo>
                <a:cubicBezTo>
                  <a:pt x="2425" y="2904"/>
                  <a:pt x="2307" y="2815"/>
                  <a:pt x="2170" y="2815"/>
                </a:cubicBezTo>
                <a:cubicBezTo>
                  <a:pt x="1997" y="2815"/>
                  <a:pt x="1856" y="2956"/>
                  <a:pt x="1856" y="3128"/>
                </a:cubicBezTo>
                <a:cubicBezTo>
                  <a:pt x="1856" y="3301"/>
                  <a:pt x="1997" y="3442"/>
                  <a:pt x="2170" y="3442"/>
                </a:cubicBezTo>
                <a:cubicBezTo>
                  <a:pt x="2307" y="3442"/>
                  <a:pt x="2425" y="3352"/>
                  <a:pt x="2466" y="3228"/>
                </a:cubicBezTo>
                <a:lnTo>
                  <a:pt x="2722" y="3228"/>
                </a:lnTo>
                <a:cubicBezTo>
                  <a:pt x="2722" y="3230"/>
                  <a:pt x="2723" y="3232"/>
                  <a:pt x="2723" y="3234"/>
                </a:cubicBezTo>
                <a:cubicBezTo>
                  <a:pt x="2572" y="3274"/>
                  <a:pt x="2444" y="3414"/>
                  <a:pt x="2301" y="3573"/>
                </a:cubicBezTo>
                <a:close/>
                <a:moveTo>
                  <a:pt x="2283" y="3128"/>
                </a:moveTo>
                <a:cubicBezTo>
                  <a:pt x="2283" y="3191"/>
                  <a:pt x="2232" y="3242"/>
                  <a:pt x="2170" y="3242"/>
                </a:cubicBezTo>
                <a:cubicBezTo>
                  <a:pt x="2107" y="3242"/>
                  <a:pt x="2056" y="3191"/>
                  <a:pt x="2056" y="3128"/>
                </a:cubicBezTo>
                <a:cubicBezTo>
                  <a:pt x="2056" y="3066"/>
                  <a:pt x="2107" y="3015"/>
                  <a:pt x="2170" y="3015"/>
                </a:cubicBezTo>
                <a:cubicBezTo>
                  <a:pt x="2232" y="3015"/>
                  <a:pt x="2283" y="3066"/>
                  <a:pt x="2283" y="3128"/>
                </a:cubicBezTo>
                <a:close/>
                <a:moveTo>
                  <a:pt x="3573" y="3958"/>
                </a:moveTo>
                <a:cubicBezTo>
                  <a:pt x="3818" y="4180"/>
                  <a:pt x="4096" y="4432"/>
                  <a:pt x="4096" y="4837"/>
                </a:cubicBezTo>
                <a:cubicBezTo>
                  <a:pt x="4096" y="5258"/>
                  <a:pt x="3884" y="5602"/>
                  <a:pt x="3428" y="5920"/>
                </a:cubicBezTo>
                <a:cubicBezTo>
                  <a:pt x="3247" y="6046"/>
                  <a:pt x="3012" y="6046"/>
                  <a:pt x="2831" y="5920"/>
                </a:cubicBezTo>
                <a:cubicBezTo>
                  <a:pt x="2375" y="5602"/>
                  <a:pt x="2163" y="5258"/>
                  <a:pt x="2163" y="4837"/>
                </a:cubicBezTo>
                <a:cubicBezTo>
                  <a:pt x="2163" y="4432"/>
                  <a:pt x="2441" y="4180"/>
                  <a:pt x="2686" y="3958"/>
                </a:cubicBezTo>
                <a:cubicBezTo>
                  <a:pt x="2845" y="3814"/>
                  <a:pt x="2986" y="3687"/>
                  <a:pt x="3025" y="3535"/>
                </a:cubicBezTo>
                <a:cubicBezTo>
                  <a:pt x="3026" y="3535"/>
                  <a:pt x="3028" y="3536"/>
                  <a:pt x="3030" y="3536"/>
                </a:cubicBezTo>
                <a:lnTo>
                  <a:pt x="3030" y="3791"/>
                </a:lnTo>
                <a:cubicBezTo>
                  <a:pt x="2906" y="3833"/>
                  <a:pt x="2816" y="3950"/>
                  <a:pt x="2816" y="4088"/>
                </a:cubicBezTo>
                <a:cubicBezTo>
                  <a:pt x="2816" y="4261"/>
                  <a:pt x="2957" y="4402"/>
                  <a:pt x="3130" y="4402"/>
                </a:cubicBezTo>
                <a:cubicBezTo>
                  <a:pt x="3302" y="4402"/>
                  <a:pt x="3443" y="4261"/>
                  <a:pt x="3443" y="4088"/>
                </a:cubicBezTo>
                <a:cubicBezTo>
                  <a:pt x="3443" y="3950"/>
                  <a:pt x="3353" y="3833"/>
                  <a:pt x="3230" y="3791"/>
                </a:cubicBezTo>
                <a:lnTo>
                  <a:pt x="3230" y="3536"/>
                </a:lnTo>
                <a:cubicBezTo>
                  <a:pt x="3231" y="3536"/>
                  <a:pt x="3233" y="3535"/>
                  <a:pt x="3234" y="3535"/>
                </a:cubicBezTo>
                <a:cubicBezTo>
                  <a:pt x="3273" y="3687"/>
                  <a:pt x="3414" y="3814"/>
                  <a:pt x="3573" y="3958"/>
                </a:cubicBezTo>
                <a:close/>
                <a:moveTo>
                  <a:pt x="5920" y="3428"/>
                </a:moveTo>
                <a:cubicBezTo>
                  <a:pt x="5602" y="3884"/>
                  <a:pt x="5258" y="4096"/>
                  <a:pt x="4837" y="4096"/>
                </a:cubicBezTo>
                <a:cubicBezTo>
                  <a:pt x="4432" y="4096"/>
                  <a:pt x="4180" y="3818"/>
                  <a:pt x="3958" y="3573"/>
                </a:cubicBezTo>
                <a:cubicBezTo>
                  <a:pt x="3815" y="3414"/>
                  <a:pt x="3687" y="3274"/>
                  <a:pt x="3536" y="3234"/>
                </a:cubicBezTo>
                <a:cubicBezTo>
                  <a:pt x="3536" y="3232"/>
                  <a:pt x="3537" y="3230"/>
                  <a:pt x="3537" y="3228"/>
                </a:cubicBezTo>
                <a:lnTo>
                  <a:pt x="3793" y="3228"/>
                </a:lnTo>
                <a:cubicBezTo>
                  <a:pt x="3834" y="3352"/>
                  <a:pt x="3952" y="3442"/>
                  <a:pt x="4090" y="3442"/>
                </a:cubicBezTo>
                <a:cubicBezTo>
                  <a:pt x="4262" y="3442"/>
                  <a:pt x="4403" y="3301"/>
                  <a:pt x="4403" y="3128"/>
                </a:cubicBezTo>
                <a:cubicBezTo>
                  <a:pt x="4403" y="2956"/>
                  <a:pt x="4262" y="2815"/>
                  <a:pt x="4090" y="2815"/>
                </a:cubicBezTo>
                <a:cubicBezTo>
                  <a:pt x="3952" y="2815"/>
                  <a:pt x="3834" y="2904"/>
                  <a:pt x="3793" y="3028"/>
                </a:cubicBezTo>
                <a:lnTo>
                  <a:pt x="3537" y="3028"/>
                </a:lnTo>
                <a:cubicBezTo>
                  <a:pt x="3537" y="3027"/>
                  <a:pt x="3537" y="3026"/>
                  <a:pt x="3537" y="3024"/>
                </a:cubicBezTo>
                <a:cubicBezTo>
                  <a:pt x="3688" y="2985"/>
                  <a:pt x="3815" y="2844"/>
                  <a:pt x="3958" y="2686"/>
                </a:cubicBezTo>
                <a:cubicBezTo>
                  <a:pt x="4180" y="2441"/>
                  <a:pt x="4432" y="2163"/>
                  <a:pt x="4837" y="2163"/>
                </a:cubicBezTo>
                <a:cubicBezTo>
                  <a:pt x="5258" y="2163"/>
                  <a:pt x="5602" y="2375"/>
                  <a:pt x="5920" y="2831"/>
                </a:cubicBezTo>
                <a:cubicBezTo>
                  <a:pt x="6046" y="3012"/>
                  <a:pt x="6046" y="3247"/>
                  <a:pt x="5920" y="3428"/>
                </a:cubicBezTo>
                <a:close/>
                <a:moveTo>
                  <a:pt x="3976" y="3128"/>
                </a:moveTo>
                <a:cubicBezTo>
                  <a:pt x="3976" y="3066"/>
                  <a:pt x="4027" y="3015"/>
                  <a:pt x="4090" y="3015"/>
                </a:cubicBezTo>
                <a:cubicBezTo>
                  <a:pt x="4152" y="3015"/>
                  <a:pt x="4203" y="3066"/>
                  <a:pt x="4203" y="3128"/>
                </a:cubicBezTo>
                <a:cubicBezTo>
                  <a:pt x="4203" y="3191"/>
                  <a:pt x="4152" y="3242"/>
                  <a:pt x="4090" y="3242"/>
                </a:cubicBezTo>
                <a:cubicBezTo>
                  <a:pt x="4027" y="3242"/>
                  <a:pt x="3976" y="3191"/>
                  <a:pt x="3976" y="3128"/>
                </a:cubicBezTo>
                <a:close/>
              </a:path>
            </a:pathLst>
          </a:custGeom>
          <a:solidFill>
            <a:schemeClr val="bg1"/>
          </a:solidFill>
          <a:ln>
            <a:noFill/>
          </a:ln>
        </p:spPr>
        <p:txBody>
          <a:bodyPr/>
          <a:lstStyle/>
          <a:p>
            <a:endParaRPr lang="zh-CN" altLang="en-US"/>
          </a:p>
        </p:txBody>
      </p:sp>
      <p:grpSp>
        <p:nvGrpSpPr>
          <p:cNvPr id="6" name="组合 5"/>
          <p:cNvGrpSpPr/>
          <p:nvPr>
            <p:custDataLst>
              <p:tags r:id="rId2"/>
            </p:custDataLst>
          </p:nvPr>
        </p:nvGrpSpPr>
        <p:grpSpPr>
          <a:xfrm>
            <a:off x="1009334" y="999968"/>
            <a:ext cx="10003790" cy="5286375"/>
            <a:chOff x="92075" y="1644492"/>
            <a:chExt cx="10003790" cy="5286375"/>
          </a:xfrm>
        </p:grpSpPr>
        <p:sp>
          <p:nvSpPr>
            <p:cNvPr id="5" name="同侧圆角矩形 4"/>
            <p:cNvSpPr/>
            <p:nvPr>
              <p:custDataLst>
                <p:tags r:id="rId3"/>
              </p:custDataLst>
            </p:nvPr>
          </p:nvSpPr>
          <p:spPr>
            <a:xfrm>
              <a:off x="2774315" y="1644492"/>
              <a:ext cx="3689350" cy="335915"/>
            </a:xfrm>
            <a:prstGeom prst="round2SameRect">
              <a:avLst>
                <a:gd name="adj1" fmla="val 19408"/>
                <a:gd name="adj2" fmla="val 0"/>
              </a:avLst>
            </a:prstGeom>
            <a:solidFill>
              <a:srgbClr val="72C5EA"/>
            </a:solidFill>
          </p:spPr>
          <p:txBody>
            <a:bodyPr rot="0" spcFirstLastPara="0" vertOverflow="overflow" horzOverflow="overflow" vert="horz" wrap="square" lIns="36000" tIns="0" rIns="91440" bIns="0" numCol="1" spcCol="0" rtlCol="0" fromWordArt="0" anchor="ctr" anchorCtr="0" forceAA="0" compatLnSpc="1">
              <a:noAutofit/>
            </a:bodyPr>
            <a:p>
              <a:pPr algn="ctr"/>
              <a:r>
                <a:rPr lang="zh-CN" altLang="en-US" sz="2000" b="1" dirty="0" err="1">
                  <a:solidFill>
                    <a:srgbClr val="FFFFFF"/>
                  </a:solidFill>
                </a:rPr>
                <a:t>审美的精神升华和思想分析</a:t>
              </a:r>
              <a:endParaRPr lang="zh-CN" altLang="en-US" sz="2000" b="1" dirty="0" err="1">
                <a:solidFill>
                  <a:srgbClr val="FFFFFF"/>
                </a:solidFill>
              </a:endParaRPr>
            </a:p>
          </p:txBody>
        </p:sp>
        <p:sp>
          <p:nvSpPr>
            <p:cNvPr id="4" name="矩形 3"/>
            <p:cNvSpPr/>
            <p:nvPr>
              <p:custDataLst>
                <p:tags r:id="rId4"/>
              </p:custDataLst>
            </p:nvPr>
          </p:nvSpPr>
          <p:spPr>
            <a:xfrm>
              <a:off x="92075" y="2108042"/>
              <a:ext cx="10003790" cy="4822825"/>
            </a:xfrm>
            <a:prstGeom prst="rect">
              <a:avLst/>
            </a:prstGeom>
            <a:solidFill>
              <a:srgbClr val="FFFFFF"/>
            </a:solidFill>
            <a:ln>
              <a:solidFill>
                <a:srgbClr val="D9D9D9"/>
              </a:solidFill>
            </a:ln>
            <a:effectLst/>
          </p:spPr>
          <p:txBody>
            <a:bodyPr rot="0" spcFirstLastPara="0" vertOverflow="overflow" horzOverflow="overflow" vert="horz" wrap="square" lIns="91440" tIns="45720" rIns="91440" bIns="45720" numCol="1" spcCol="0" rtlCol="0" fromWordArt="0" anchor="ctr" anchorCtr="0" forceAA="0" compatLnSpc="1"/>
            <a:p>
              <a:pPr algn="just" fontAlgn="auto">
                <a:lnSpc>
                  <a:spcPct val="150000"/>
                </a:lnSpc>
              </a:pPr>
              <a:r>
                <a:rPr lang="pt-BR" altLang="zh-CN" sz="1600" dirty="0"/>
                <a:t>审美活动的精神升华阶段是审美主体在直觉反应和情感体验的基础上的一种精神的自由境界，是艺术欣赏活动的最高阶段和理想境界。精神升华是情感升华的进一步提升，是心灵的涤滤和净化，是欣赏者的高度感悟，是精神进入自由境界的一种神奇表现。对艺术作品和艺术形象的直观自身，可以实现本质力量的对象化。例如，到丹寨小镇，人们肯定会沉浸在古色古香、民族风格的建筑中，因为那里山清水秀，云雾缭绕，好一派自然风光。但现如今，吸引人们去往丹寨小镇的，不仅仅是它的自然风光，还有丹寨的人——那些为了脱贫致富甘愿牺牲个人利益的人，正是这些无私忘我的人们，打造了丹寨的“风光”。审美的精神升华阶段已经不同于直觉反应和情感体验的理解，它更多地表现为一种哲理性的顿悟和理性的直觉。例如，杭州的中山中路——孝亲文化一条街，倡导孝亲文化，传承千年传统美德。走在这条专门针对老年人群体，倾力打造的孝亲文化特色街上，你会顿悟：中华几千年，名人辈出，这不仅是弘扬历史文化，更重要的是引导人们一代代传承中华传统美德。任何审美对象都可以进行审美的思想分析，都可以赋予一定的价值观、世界观和人生观。艺术能够清晰地映射出人们生活的诸多细节，令人们的精神需求得到全方位满足，并保证自身思想情感和现实世界的缜密关联特性。我们知道，审美求新思维、开放思维、辩证思维以及形象思维，的确能够释放出多元化思想教育的实质性内容。因此，审美的思想分析具有一定的政治观点和政治倾向性。</a:t>
              </a:r>
              <a:endParaRPr lang="pt-BR" altLang="zh-CN" sz="1600" dirty="0"/>
            </a:p>
          </p:txBody>
        </p:sp>
      </p:grpSp>
    </p:spTree>
    <p:custDataLst>
      <p:tags r:id="rId5"/>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艺术实践工作坊</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3" name="文本框 2"/>
          <p:cNvSpPr txBox="1"/>
          <p:nvPr/>
        </p:nvSpPr>
        <p:spPr>
          <a:xfrm>
            <a:off x="1459865" y="764540"/>
            <a:ext cx="3142615" cy="337185"/>
          </a:xfrm>
          <a:prstGeom prst="rect">
            <a:avLst/>
          </a:prstGeom>
          <a:noFill/>
        </p:spPr>
        <p:txBody>
          <a:bodyPr wrap="square" rtlCol="0">
            <a:spAutoFit/>
          </a:bodyPr>
          <a:p>
            <a:r>
              <a:rPr lang="zh-CN" altLang="en-US" sz="1600">
                <a:solidFill>
                  <a:schemeClr val="accent2">
                    <a:lumMod val="75000"/>
                  </a:schemeClr>
                </a:solidFill>
              </a:rPr>
              <a:t>寻找民族精神美</a:t>
            </a:r>
            <a:endParaRPr lang="zh-CN" altLang="en-US" sz="1600">
              <a:solidFill>
                <a:schemeClr val="accent2">
                  <a:lumMod val="75000"/>
                </a:schemeClr>
              </a:solidFill>
            </a:endParaRPr>
          </a:p>
        </p:txBody>
      </p:sp>
      <p:sp>
        <p:nvSpPr>
          <p:cNvPr id="16" name="任意多边形: 形状 15"/>
          <p:cNvSpPr/>
          <p:nvPr>
            <p:custDataLst>
              <p:tags r:id="rId2"/>
            </p:custDataLst>
          </p:nvPr>
        </p:nvSpPr>
        <p:spPr bwMode="auto">
          <a:xfrm>
            <a:off x="4562113" y="1343135"/>
            <a:ext cx="2758440" cy="2406015"/>
          </a:xfrm>
          <a:custGeom>
            <a:avLst/>
            <a:gdLst>
              <a:gd name="connsiteX0" fmla="*/ 1450258 w 2900516"/>
              <a:gd name="connsiteY0" fmla="*/ 0 h 2500445"/>
              <a:gd name="connsiteX1" fmla="*/ 1462409 w 2900516"/>
              <a:gd name="connsiteY1" fmla="*/ 20949 h 2500445"/>
              <a:gd name="connsiteX2" fmla="*/ 1462116 w 2900516"/>
              <a:gd name="connsiteY2" fmla="*/ 31519 h 2500445"/>
              <a:gd name="connsiteX3" fmla="*/ 1907074 w 2900516"/>
              <a:gd name="connsiteY3" fmla="*/ 1410810 h 2500445"/>
              <a:gd name="connsiteX4" fmla="*/ 2887063 w 2900516"/>
              <a:gd name="connsiteY4" fmla="*/ 2478543 h 2500445"/>
              <a:gd name="connsiteX5" fmla="*/ 2888147 w 2900516"/>
              <a:gd name="connsiteY5" fmla="*/ 2479119 h 2500445"/>
              <a:gd name="connsiteX6" fmla="*/ 2900516 w 2900516"/>
              <a:gd name="connsiteY6" fmla="*/ 2500445 h 2500445"/>
              <a:gd name="connsiteX7" fmla="*/ 2887416 w 2900516"/>
              <a:gd name="connsiteY7" fmla="*/ 2500445 h 2500445"/>
              <a:gd name="connsiteX8" fmla="*/ 2866097 w 2900516"/>
              <a:gd name="connsiteY8" fmla="*/ 2487227 h 2500445"/>
              <a:gd name="connsiteX9" fmla="*/ 1450258 w 2900516"/>
              <a:gd name="connsiteY9" fmla="*/ 2177660 h 2500445"/>
              <a:gd name="connsiteX10" fmla="*/ 34420 w 2900516"/>
              <a:gd name="connsiteY10" fmla="*/ 2487227 h 2500445"/>
              <a:gd name="connsiteX11" fmla="*/ 13101 w 2900516"/>
              <a:gd name="connsiteY11" fmla="*/ 2500445 h 2500445"/>
              <a:gd name="connsiteX12" fmla="*/ 0 w 2900516"/>
              <a:gd name="connsiteY12" fmla="*/ 2500445 h 2500445"/>
              <a:gd name="connsiteX13" fmla="*/ 3549 w 2900516"/>
              <a:gd name="connsiteY13" fmla="*/ 2494327 h 2500445"/>
              <a:gd name="connsiteX14" fmla="*/ 14749 w 2900516"/>
              <a:gd name="connsiteY14" fmla="*/ 2488375 h 2500445"/>
              <a:gd name="connsiteX15" fmla="*/ 994738 w 2900516"/>
              <a:gd name="connsiteY15" fmla="*/ 1420642 h 2500445"/>
              <a:gd name="connsiteX16" fmla="*/ 1439696 w 2900516"/>
              <a:gd name="connsiteY16" fmla="*/ 41351 h 2500445"/>
              <a:gd name="connsiteX17" fmla="*/ 1439084 w 2900516"/>
              <a:gd name="connsiteY17" fmla="*/ 19266 h 2500445"/>
              <a:gd name="connsiteX0-1" fmla="*/ 1450258 w 2900516"/>
              <a:gd name="connsiteY0-2" fmla="*/ 0 h 2529941"/>
              <a:gd name="connsiteX1-3" fmla="*/ 1462409 w 2900516"/>
              <a:gd name="connsiteY1-4" fmla="*/ 50445 h 2529941"/>
              <a:gd name="connsiteX2-5" fmla="*/ 1462116 w 2900516"/>
              <a:gd name="connsiteY2-6" fmla="*/ 61015 h 2529941"/>
              <a:gd name="connsiteX3-7" fmla="*/ 1907074 w 2900516"/>
              <a:gd name="connsiteY3-8" fmla="*/ 1440306 h 2529941"/>
              <a:gd name="connsiteX4-9" fmla="*/ 2887063 w 2900516"/>
              <a:gd name="connsiteY4-10" fmla="*/ 2508039 h 2529941"/>
              <a:gd name="connsiteX5-11" fmla="*/ 2888147 w 2900516"/>
              <a:gd name="connsiteY5-12" fmla="*/ 2508615 h 2529941"/>
              <a:gd name="connsiteX6-13" fmla="*/ 2900516 w 2900516"/>
              <a:gd name="connsiteY6-14" fmla="*/ 2529941 h 2529941"/>
              <a:gd name="connsiteX7-15" fmla="*/ 2887416 w 2900516"/>
              <a:gd name="connsiteY7-16" fmla="*/ 2529941 h 2529941"/>
              <a:gd name="connsiteX8-17" fmla="*/ 2866097 w 2900516"/>
              <a:gd name="connsiteY8-18" fmla="*/ 2516723 h 2529941"/>
              <a:gd name="connsiteX9-19" fmla="*/ 1450258 w 2900516"/>
              <a:gd name="connsiteY9-20" fmla="*/ 2207156 h 2529941"/>
              <a:gd name="connsiteX10-21" fmla="*/ 34420 w 2900516"/>
              <a:gd name="connsiteY10-22" fmla="*/ 2516723 h 2529941"/>
              <a:gd name="connsiteX11-23" fmla="*/ 13101 w 2900516"/>
              <a:gd name="connsiteY11-24" fmla="*/ 2529941 h 2529941"/>
              <a:gd name="connsiteX12-25" fmla="*/ 0 w 2900516"/>
              <a:gd name="connsiteY12-26" fmla="*/ 2529941 h 2529941"/>
              <a:gd name="connsiteX13-27" fmla="*/ 3549 w 2900516"/>
              <a:gd name="connsiteY13-28" fmla="*/ 2523823 h 2529941"/>
              <a:gd name="connsiteX14-29" fmla="*/ 14749 w 2900516"/>
              <a:gd name="connsiteY14-30" fmla="*/ 2517871 h 2529941"/>
              <a:gd name="connsiteX15-31" fmla="*/ 994738 w 2900516"/>
              <a:gd name="connsiteY15-32" fmla="*/ 1450138 h 2529941"/>
              <a:gd name="connsiteX16-33" fmla="*/ 1439696 w 2900516"/>
              <a:gd name="connsiteY16-34" fmla="*/ 70847 h 2529941"/>
              <a:gd name="connsiteX17-35" fmla="*/ 1439084 w 2900516"/>
              <a:gd name="connsiteY17-36" fmla="*/ 48762 h 2529941"/>
              <a:gd name="connsiteX18" fmla="*/ 1450258 w 2900516"/>
              <a:gd name="connsiteY18" fmla="*/ 0 h 2529941"/>
              <a:gd name="connsiteX0-1-1" fmla="*/ 1450258 w 2900516"/>
              <a:gd name="connsiteY0-2-2" fmla="*/ 0 h 2529941"/>
              <a:gd name="connsiteX1-3-3" fmla="*/ 1462409 w 2900516"/>
              <a:gd name="connsiteY1-4-4" fmla="*/ 50445 h 2529941"/>
              <a:gd name="connsiteX2-5-5" fmla="*/ 1462116 w 2900516"/>
              <a:gd name="connsiteY2-6-6" fmla="*/ 61015 h 2529941"/>
              <a:gd name="connsiteX3-7-7" fmla="*/ 1907074 w 2900516"/>
              <a:gd name="connsiteY3-8-8" fmla="*/ 1440306 h 2529941"/>
              <a:gd name="connsiteX4-9-9" fmla="*/ 2887063 w 2900516"/>
              <a:gd name="connsiteY4-10-10" fmla="*/ 2508039 h 2529941"/>
              <a:gd name="connsiteX5-11-11" fmla="*/ 2888147 w 2900516"/>
              <a:gd name="connsiteY5-12-12" fmla="*/ 2508615 h 2529941"/>
              <a:gd name="connsiteX6-13-13" fmla="*/ 2900516 w 2900516"/>
              <a:gd name="connsiteY6-14-14" fmla="*/ 2529941 h 2529941"/>
              <a:gd name="connsiteX7-15-15" fmla="*/ 2887416 w 2900516"/>
              <a:gd name="connsiteY7-16-16" fmla="*/ 2529941 h 2529941"/>
              <a:gd name="connsiteX8-17-17" fmla="*/ 2866097 w 2900516"/>
              <a:gd name="connsiteY8-18-18" fmla="*/ 2516723 h 2529941"/>
              <a:gd name="connsiteX9-19-19" fmla="*/ 1450258 w 2900516"/>
              <a:gd name="connsiteY9-20-20" fmla="*/ 2207156 h 2529941"/>
              <a:gd name="connsiteX10-21-21" fmla="*/ 34420 w 2900516"/>
              <a:gd name="connsiteY10-22-22" fmla="*/ 2516723 h 2529941"/>
              <a:gd name="connsiteX11-23-23" fmla="*/ 13101 w 2900516"/>
              <a:gd name="connsiteY11-24-24" fmla="*/ 2529941 h 2529941"/>
              <a:gd name="connsiteX12-25-25" fmla="*/ 0 w 2900516"/>
              <a:gd name="connsiteY12-26-26" fmla="*/ 2529941 h 2529941"/>
              <a:gd name="connsiteX13-27-27" fmla="*/ 3549 w 2900516"/>
              <a:gd name="connsiteY13-28-28" fmla="*/ 2523823 h 2529941"/>
              <a:gd name="connsiteX14-29-29" fmla="*/ 14749 w 2900516"/>
              <a:gd name="connsiteY14-30-30" fmla="*/ 2517871 h 2529941"/>
              <a:gd name="connsiteX15-31-31" fmla="*/ 1086178 w 2900516"/>
              <a:gd name="connsiteY15-32-32" fmla="*/ 1505002 h 2529941"/>
              <a:gd name="connsiteX16-33-33" fmla="*/ 1439696 w 2900516"/>
              <a:gd name="connsiteY16-34-34" fmla="*/ 70847 h 2529941"/>
              <a:gd name="connsiteX17-35-35" fmla="*/ 1439084 w 2900516"/>
              <a:gd name="connsiteY17-36-36" fmla="*/ 48762 h 2529941"/>
              <a:gd name="connsiteX18-37" fmla="*/ 1450258 w 2900516"/>
              <a:gd name="connsiteY18-38" fmla="*/ 0 h 2529941"/>
              <a:gd name="connsiteX0-39" fmla="*/ 1450258 w 2900516"/>
              <a:gd name="connsiteY0-40" fmla="*/ 0 h 2529941"/>
              <a:gd name="connsiteX1-41" fmla="*/ 1462409 w 2900516"/>
              <a:gd name="connsiteY1-42" fmla="*/ 50445 h 2529941"/>
              <a:gd name="connsiteX2-43" fmla="*/ 1462116 w 2900516"/>
              <a:gd name="connsiteY2-44" fmla="*/ 61015 h 2529941"/>
              <a:gd name="connsiteX3-45" fmla="*/ 1833922 w 2900516"/>
              <a:gd name="connsiteY3-46" fmla="*/ 1504314 h 2529941"/>
              <a:gd name="connsiteX4-47" fmla="*/ 2887063 w 2900516"/>
              <a:gd name="connsiteY4-48" fmla="*/ 2508039 h 2529941"/>
              <a:gd name="connsiteX5-49" fmla="*/ 2888147 w 2900516"/>
              <a:gd name="connsiteY5-50" fmla="*/ 2508615 h 2529941"/>
              <a:gd name="connsiteX6-51" fmla="*/ 2900516 w 2900516"/>
              <a:gd name="connsiteY6-52" fmla="*/ 2529941 h 2529941"/>
              <a:gd name="connsiteX7-53" fmla="*/ 2887416 w 2900516"/>
              <a:gd name="connsiteY7-54" fmla="*/ 2529941 h 2529941"/>
              <a:gd name="connsiteX8-55" fmla="*/ 2866097 w 2900516"/>
              <a:gd name="connsiteY8-56" fmla="*/ 2516723 h 2529941"/>
              <a:gd name="connsiteX9-57" fmla="*/ 1450258 w 2900516"/>
              <a:gd name="connsiteY9-58" fmla="*/ 2207156 h 2529941"/>
              <a:gd name="connsiteX10-59" fmla="*/ 34420 w 2900516"/>
              <a:gd name="connsiteY10-60" fmla="*/ 2516723 h 2529941"/>
              <a:gd name="connsiteX11-61" fmla="*/ 13101 w 2900516"/>
              <a:gd name="connsiteY11-62" fmla="*/ 2529941 h 2529941"/>
              <a:gd name="connsiteX12-63" fmla="*/ 0 w 2900516"/>
              <a:gd name="connsiteY12-64" fmla="*/ 2529941 h 2529941"/>
              <a:gd name="connsiteX13-65" fmla="*/ 3549 w 2900516"/>
              <a:gd name="connsiteY13-66" fmla="*/ 2523823 h 2529941"/>
              <a:gd name="connsiteX14-67" fmla="*/ 14749 w 2900516"/>
              <a:gd name="connsiteY14-68" fmla="*/ 2517871 h 2529941"/>
              <a:gd name="connsiteX15-69" fmla="*/ 1086178 w 2900516"/>
              <a:gd name="connsiteY15-70" fmla="*/ 1505002 h 2529941"/>
              <a:gd name="connsiteX16-71" fmla="*/ 1439696 w 2900516"/>
              <a:gd name="connsiteY16-72" fmla="*/ 70847 h 2529941"/>
              <a:gd name="connsiteX17-73" fmla="*/ 1439084 w 2900516"/>
              <a:gd name="connsiteY17-74" fmla="*/ 48762 h 2529941"/>
              <a:gd name="connsiteX18-75" fmla="*/ 1450258 w 2900516"/>
              <a:gd name="connsiteY18-76" fmla="*/ 0 h 2529941"/>
              <a:gd name="connsiteX0-77" fmla="*/ 1450258 w 2900516"/>
              <a:gd name="connsiteY0-78" fmla="*/ 0 h 2529941"/>
              <a:gd name="connsiteX1-79" fmla="*/ 1462409 w 2900516"/>
              <a:gd name="connsiteY1-80" fmla="*/ 50445 h 2529941"/>
              <a:gd name="connsiteX2-81" fmla="*/ 1462116 w 2900516"/>
              <a:gd name="connsiteY2-82" fmla="*/ 61015 h 2529941"/>
              <a:gd name="connsiteX3-83" fmla="*/ 1833922 w 2900516"/>
              <a:gd name="connsiteY3-84" fmla="*/ 1504314 h 2529941"/>
              <a:gd name="connsiteX4-85" fmla="*/ 2887063 w 2900516"/>
              <a:gd name="connsiteY4-86" fmla="*/ 2508039 h 2529941"/>
              <a:gd name="connsiteX5-87" fmla="*/ 2888147 w 2900516"/>
              <a:gd name="connsiteY5-88" fmla="*/ 2508615 h 2529941"/>
              <a:gd name="connsiteX6-89" fmla="*/ 2900516 w 2900516"/>
              <a:gd name="connsiteY6-90" fmla="*/ 2529941 h 2529941"/>
              <a:gd name="connsiteX7-91" fmla="*/ 2887416 w 2900516"/>
              <a:gd name="connsiteY7-92" fmla="*/ 2529941 h 2529941"/>
              <a:gd name="connsiteX8-93" fmla="*/ 2866097 w 2900516"/>
              <a:gd name="connsiteY8-94" fmla="*/ 2516723 h 2529941"/>
              <a:gd name="connsiteX9-95" fmla="*/ 1431970 w 2900516"/>
              <a:gd name="connsiteY9-96" fmla="*/ 2069996 h 2529941"/>
              <a:gd name="connsiteX10-97" fmla="*/ 34420 w 2900516"/>
              <a:gd name="connsiteY10-98" fmla="*/ 2516723 h 2529941"/>
              <a:gd name="connsiteX11-99" fmla="*/ 13101 w 2900516"/>
              <a:gd name="connsiteY11-100" fmla="*/ 2529941 h 2529941"/>
              <a:gd name="connsiteX12-101" fmla="*/ 0 w 2900516"/>
              <a:gd name="connsiteY12-102" fmla="*/ 2529941 h 2529941"/>
              <a:gd name="connsiteX13-103" fmla="*/ 3549 w 2900516"/>
              <a:gd name="connsiteY13-104" fmla="*/ 2523823 h 2529941"/>
              <a:gd name="connsiteX14-105" fmla="*/ 14749 w 2900516"/>
              <a:gd name="connsiteY14-106" fmla="*/ 2517871 h 2529941"/>
              <a:gd name="connsiteX15-107" fmla="*/ 1086178 w 2900516"/>
              <a:gd name="connsiteY15-108" fmla="*/ 1505002 h 2529941"/>
              <a:gd name="connsiteX16-109" fmla="*/ 1439696 w 2900516"/>
              <a:gd name="connsiteY16-110" fmla="*/ 70847 h 2529941"/>
              <a:gd name="connsiteX17-111" fmla="*/ 1439084 w 2900516"/>
              <a:gd name="connsiteY17-112" fmla="*/ 48762 h 2529941"/>
              <a:gd name="connsiteX18-113" fmla="*/ 1450258 w 2900516"/>
              <a:gd name="connsiteY18-114" fmla="*/ 0 h 2529941"/>
            </a:gdLst>
            <a:ahLst/>
            <a:cxnLst>
              <a:cxn ang="0">
                <a:pos x="connsiteX0-1-1" y="connsiteY0-2-2"/>
              </a:cxn>
              <a:cxn ang="0">
                <a:pos x="connsiteX1-3-3" y="connsiteY1-4-4"/>
              </a:cxn>
              <a:cxn ang="0">
                <a:pos x="connsiteX2-5-5" y="connsiteY2-6-6"/>
              </a:cxn>
              <a:cxn ang="0">
                <a:pos x="connsiteX3-7-7" y="connsiteY3-8-8"/>
              </a:cxn>
              <a:cxn ang="0">
                <a:pos x="connsiteX4-9-9" y="connsiteY4-10-10"/>
              </a:cxn>
              <a:cxn ang="0">
                <a:pos x="connsiteX5-11-11" y="connsiteY5-12-12"/>
              </a:cxn>
              <a:cxn ang="0">
                <a:pos x="connsiteX6-13-13" y="connsiteY6-14-14"/>
              </a:cxn>
              <a:cxn ang="0">
                <a:pos x="connsiteX7-15-15" y="connsiteY7-16-16"/>
              </a:cxn>
              <a:cxn ang="0">
                <a:pos x="connsiteX8-17-17" y="connsiteY8-18-18"/>
              </a:cxn>
              <a:cxn ang="0">
                <a:pos x="connsiteX9-19-19" y="connsiteY9-20-20"/>
              </a:cxn>
              <a:cxn ang="0">
                <a:pos x="connsiteX10-21-21" y="connsiteY10-22-22"/>
              </a:cxn>
              <a:cxn ang="0">
                <a:pos x="connsiteX11-23-23" y="connsiteY11-24-24"/>
              </a:cxn>
              <a:cxn ang="0">
                <a:pos x="connsiteX12-25-25" y="connsiteY12-26-26"/>
              </a:cxn>
              <a:cxn ang="0">
                <a:pos x="connsiteX13-27-27" y="connsiteY13-28-28"/>
              </a:cxn>
              <a:cxn ang="0">
                <a:pos x="connsiteX14-29-29" y="connsiteY14-30-30"/>
              </a:cxn>
              <a:cxn ang="0">
                <a:pos x="connsiteX15-31-31" y="connsiteY15-32-32"/>
              </a:cxn>
              <a:cxn ang="0">
                <a:pos x="connsiteX16-33-33" y="connsiteY16-34-34"/>
              </a:cxn>
              <a:cxn ang="0">
                <a:pos x="connsiteX17-35-35" y="connsiteY17-36-36"/>
              </a:cxn>
              <a:cxn ang="0">
                <a:pos x="connsiteX18-37" y="connsiteY18-38"/>
              </a:cxn>
            </a:cxnLst>
            <a:rect l="l" t="t" r="r" b="b"/>
            <a:pathLst>
              <a:path w="2900516" h="2529941">
                <a:moveTo>
                  <a:pt x="1450258" y="0"/>
                </a:moveTo>
                <a:lnTo>
                  <a:pt x="1462409" y="50445"/>
                </a:lnTo>
                <a:cubicBezTo>
                  <a:pt x="1462311" y="53968"/>
                  <a:pt x="1462214" y="57492"/>
                  <a:pt x="1462116" y="61015"/>
                </a:cubicBezTo>
                <a:cubicBezTo>
                  <a:pt x="1468087" y="446973"/>
                  <a:pt x="1547085" y="1011737"/>
                  <a:pt x="1833922" y="1504314"/>
                </a:cubicBezTo>
                <a:cubicBezTo>
                  <a:pt x="2120759" y="1996892"/>
                  <a:pt x="2554335" y="2312358"/>
                  <a:pt x="2887063" y="2508039"/>
                </a:cubicBezTo>
                <a:lnTo>
                  <a:pt x="2888147" y="2508615"/>
                </a:lnTo>
                <a:lnTo>
                  <a:pt x="2900516" y="2529941"/>
                </a:lnTo>
                <a:lnTo>
                  <a:pt x="2887416" y="2529941"/>
                </a:lnTo>
                <a:lnTo>
                  <a:pt x="2866097" y="2516723"/>
                </a:lnTo>
                <a:cubicBezTo>
                  <a:pt x="2529563" y="2327663"/>
                  <a:pt x="2001977" y="2069996"/>
                  <a:pt x="1431970" y="2069996"/>
                </a:cubicBezTo>
                <a:cubicBezTo>
                  <a:pt x="861964" y="2069996"/>
                  <a:pt x="370953" y="2327663"/>
                  <a:pt x="34420" y="2516723"/>
                </a:cubicBezTo>
                <a:lnTo>
                  <a:pt x="13101" y="2529941"/>
                </a:lnTo>
                <a:lnTo>
                  <a:pt x="0" y="2529941"/>
                </a:lnTo>
                <a:lnTo>
                  <a:pt x="3549" y="2523823"/>
                </a:lnTo>
                <a:lnTo>
                  <a:pt x="14749" y="2517871"/>
                </a:lnTo>
                <a:cubicBezTo>
                  <a:pt x="347476" y="2322190"/>
                  <a:pt x="799341" y="1997580"/>
                  <a:pt x="1086178" y="1505002"/>
                </a:cubicBezTo>
                <a:cubicBezTo>
                  <a:pt x="1373014" y="1012425"/>
                  <a:pt x="1433725" y="456805"/>
                  <a:pt x="1439696" y="70847"/>
                </a:cubicBezTo>
                <a:lnTo>
                  <a:pt x="1439084" y="48762"/>
                </a:lnTo>
                <a:cubicBezTo>
                  <a:pt x="1442809" y="42340"/>
                  <a:pt x="1446533" y="6422"/>
                  <a:pt x="1450258" y="0"/>
                </a:cubicBezTo>
                <a:close/>
              </a:path>
            </a:pathLst>
          </a:custGeom>
          <a:solidFill>
            <a:schemeClr val="bg1">
              <a:lumMod val="85000"/>
            </a:schemeClr>
          </a:solidFill>
          <a:ln w="38100">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lnSpc>
                <a:spcPct val="120000"/>
              </a:lnSpc>
            </a:pPr>
            <a:endParaRPr lang="zh-CN" altLang="en-US" dirty="0">
              <a:solidFill>
                <a:schemeClr val="dk1"/>
              </a:solidFill>
              <a:latin typeface="Arial" panose="020B0604020202020204" pitchFamily="34" charset="0"/>
              <a:ea typeface="黑体" panose="02010609060101010101" charset="-122"/>
              <a:sym typeface="Arial" panose="020B0604020202020204" pitchFamily="34" charset="0"/>
            </a:endParaRPr>
          </a:p>
        </p:txBody>
      </p:sp>
      <p:sp>
        <p:nvSpPr>
          <p:cNvPr id="5" name="泪滴形 4"/>
          <p:cNvSpPr/>
          <p:nvPr>
            <p:custDataLst>
              <p:tags r:id="rId3"/>
            </p:custDataLst>
          </p:nvPr>
        </p:nvSpPr>
        <p:spPr>
          <a:xfrm rot="16221277">
            <a:off x="4322083" y="1695560"/>
            <a:ext cx="1313180" cy="1341755"/>
          </a:xfrm>
          <a:prstGeom prst="teardrop">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9" name="泪滴形 8"/>
          <p:cNvSpPr/>
          <p:nvPr>
            <p:custDataLst>
              <p:tags r:id="rId4"/>
            </p:custDataLst>
          </p:nvPr>
        </p:nvSpPr>
        <p:spPr>
          <a:xfrm rot="16221277">
            <a:off x="4292238" y="1656190"/>
            <a:ext cx="1313180" cy="1341755"/>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1" name="任意多边形 13"/>
          <p:cNvSpPr/>
          <p:nvPr>
            <p:custDataLst>
              <p:tags r:id="rId5"/>
            </p:custDataLst>
          </p:nvPr>
        </p:nvSpPr>
        <p:spPr bwMode="auto">
          <a:xfrm>
            <a:off x="4687843" y="2074655"/>
            <a:ext cx="522605" cy="504825"/>
          </a:xfrm>
          <a:custGeom>
            <a:avLst/>
            <a:gdLst/>
            <a:ahLst/>
            <a:cxnLst>
              <a:cxn ang="0">
                <a:pos x="68" y="14"/>
              </a:cxn>
              <a:cxn ang="0">
                <a:pos x="68" y="18"/>
              </a:cxn>
              <a:cxn ang="0">
                <a:pos x="64" y="18"/>
              </a:cxn>
              <a:cxn ang="0">
                <a:pos x="61" y="21"/>
              </a:cxn>
              <a:cxn ang="0">
                <a:pos x="7" y="21"/>
              </a:cxn>
              <a:cxn ang="0">
                <a:pos x="4" y="18"/>
              </a:cxn>
              <a:cxn ang="0">
                <a:pos x="0" y="18"/>
              </a:cxn>
              <a:cxn ang="0">
                <a:pos x="0" y="14"/>
              </a:cxn>
              <a:cxn ang="0">
                <a:pos x="34" y="0"/>
              </a:cxn>
              <a:cxn ang="0">
                <a:pos x="68" y="14"/>
              </a:cxn>
              <a:cxn ang="0">
                <a:pos x="68" y="60"/>
              </a:cxn>
              <a:cxn ang="0">
                <a:pos x="68" y="64"/>
              </a:cxn>
              <a:cxn ang="0">
                <a:pos x="0" y="64"/>
              </a:cxn>
              <a:cxn ang="0">
                <a:pos x="0" y="60"/>
              </a:cxn>
              <a:cxn ang="0">
                <a:pos x="2" y="57"/>
              </a:cxn>
              <a:cxn ang="0">
                <a:pos x="66" y="57"/>
              </a:cxn>
              <a:cxn ang="0">
                <a:pos x="68" y="60"/>
              </a:cxn>
              <a:cxn ang="0">
                <a:pos x="18" y="23"/>
              </a:cxn>
              <a:cxn ang="0">
                <a:pos x="18" y="50"/>
              </a:cxn>
              <a:cxn ang="0">
                <a:pos x="23" y="50"/>
              </a:cxn>
              <a:cxn ang="0">
                <a:pos x="23" y="23"/>
              </a:cxn>
              <a:cxn ang="0">
                <a:pos x="32" y="23"/>
              </a:cxn>
              <a:cxn ang="0">
                <a:pos x="32" y="50"/>
              </a:cxn>
              <a:cxn ang="0">
                <a:pos x="36" y="50"/>
              </a:cxn>
              <a:cxn ang="0">
                <a:pos x="36" y="23"/>
              </a:cxn>
              <a:cxn ang="0">
                <a:pos x="45" y="23"/>
              </a:cxn>
              <a:cxn ang="0">
                <a:pos x="45" y="50"/>
              </a:cxn>
              <a:cxn ang="0">
                <a:pos x="50" y="50"/>
              </a:cxn>
              <a:cxn ang="0">
                <a:pos x="50" y="23"/>
              </a:cxn>
              <a:cxn ang="0">
                <a:pos x="59" y="23"/>
              </a:cxn>
              <a:cxn ang="0">
                <a:pos x="59" y="50"/>
              </a:cxn>
              <a:cxn ang="0">
                <a:pos x="61" y="50"/>
              </a:cxn>
              <a:cxn ang="0">
                <a:pos x="64" y="53"/>
              </a:cxn>
              <a:cxn ang="0">
                <a:pos x="64" y="55"/>
              </a:cxn>
              <a:cxn ang="0">
                <a:pos x="4" y="55"/>
              </a:cxn>
              <a:cxn ang="0">
                <a:pos x="4" y="53"/>
              </a:cxn>
              <a:cxn ang="0">
                <a:pos x="7" y="50"/>
              </a:cxn>
              <a:cxn ang="0">
                <a:pos x="9" y="50"/>
              </a:cxn>
              <a:cxn ang="0">
                <a:pos x="9" y="23"/>
              </a:cxn>
              <a:cxn ang="0">
                <a:pos x="18" y="23"/>
              </a:cxn>
            </a:cxnLst>
            <a:rect l="0" t="0" r="r" b="b"/>
            <a:pathLst>
              <a:path w="68" h="64">
                <a:moveTo>
                  <a:pt x="68" y="14"/>
                </a:moveTo>
                <a:cubicBezTo>
                  <a:pt x="68" y="18"/>
                  <a:pt x="68" y="18"/>
                  <a:pt x="68" y="18"/>
                </a:cubicBezTo>
                <a:cubicBezTo>
                  <a:pt x="64" y="18"/>
                  <a:pt x="64" y="18"/>
                  <a:pt x="64" y="18"/>
                </a:cubicBezTo>
                <a:cubicBezTo>
                  <a:pt x="64" y="20"/>
                  <a:pt x="63" y="21"/>
                  <a:pt x="61" y="21"/>
                </a:cubicBezTo>
                <a:cubicBezTo>
                  <a:pt x="7" y="21"/>
                  <a:pt x="7" y="21"/>
                  <a:pt x="7" y="21"/>
                </a:cubicBezTo>
                <a:cubicBezTo>
                  <a:pt x="5" y="21"/>
                  <a:pt x="4" y="20"/>
                  <a:pt x="4" y="18"/>
                </a:cubicBezTo>
                <a:cubicBezTo>
                  <a:pt x="0" y="18"/>
                  <a:pt x="0" y="18"/>
                  <a:pt x="0" y="18"/>
                </a:cubicBezTo>
                <a:cubicBezTo>
                  <a:pt x="0" y="14"/>
                  <a:pt x="0" y="14"/>
                  <a:pt x="0" y="14"/>
                </a:cubicBezTo>
                <a:cubicBezTo>
                  <a:pt x="34" y="0"/>
                  <a:pt x="34" y="0"/>
                  <a:pt x="34" y="0"/>
                </a:cubicBezTo>
                <a:lnTo>
                  <a:pt x="68" y="14"/>
                </a:lnTo>
                <a:close/>
                <a:moveTo>
                  <a:pt x="68" y="60"/>
                </a:moveTo>
                <a:cubicBezTo>
                  <a:pt x="68" y="64"/>
                  <a:pt x="68" y="64"/>
                  <a:pt x="68" y="64"/>
                </a:cubicBezTo>
                <a:cubicBezTo>
                  <a:pt x="0" y="64"/>
                  <a:pt x="0" y="64"/>
                  <a:pt x="0" y="64"/>
                </a:cubicBezTo>
                <a:cubicBezTo>
                  <a:pt x="0" y="60"/>
                  <a:pt x="0" y="60"/>
                  <a:pt x="0" y="60"/>
                </a:cubicBezTo>
                <a:cubicBezTo>
                  <a:pt x="0" y="58"/>
                  <a:pt x="1" y="57"/>
                  <a:pt x="2" y="57"/>
                </a:cubicBezTo>
                <a:cubicBezTo>
                  <a:pt x="66" y="57"/>
                  <a:pt x="66" y="57"/>
                  <a:pt x="66" y="57"/>
                </a:cubicBezTo>
                <a:cubicBezTo>
                  <a:pt x="67" y="57"/>
                  <a:pt x="68" y="58"/>
                  <a:pt x="68" y="60"/>
                </a:cubicBezTo>
                <a:close/>
                <a:moveTo>
                  <a:pt x="18" y="23"/>
                </a:moveTo>
                <a:cubicBezTo>
                  <a:pt x="18" y="50"/>
                  <a:pt x="18" y="50"/>
                  <a:pt x="18" y="50"/>
                </a:cubicBezTo>
                <a:cubicBezTo>
                  <a:pt x="23" y="50"/>
                  <a:pt x="23" y="50"/>
                  <a:pt x="23" y="50"/>
                </a:cubicBezTo>
                <a:cubicBezTo>
                  <a:pt x="23" y="23"/>
                  <a:pt x="23" y="23"/>
                  <a:pt x="23" y="23"/>
                </a:cubicBezTo>
                <a:cubicBezTo>
                  <a:pt x="32" y="23"/>
                  <a:pt x="32" y="23"/>
                  <a:pt x="32" y="23"/>
                </a:cubicBezTo>
                <a:cubicBezTo>
                  <a:pt x="32" y="50"/>
                  <a:pt x="32" y="50"/>
                  <a:pt x="32" y="50"/>
                </a:cubicBezTo>
                <a:cubicBezTo>
                  <a:pt x="36" y="50"/>
                  <a:pt x="36" y="50"/>
                  <a:pt x="36" y="50"/>
                </a:cubicBezTo>
                <a:cubicBezTo>
                  <a:pt x="36" y="23"/>
                  <a:pt x="36" y="23"/>
                  <a:pt x="36" y="23"/>
                </a:cubicBezTo>
                <a:cubicBezTo>
                  <a:pt x="45" y="23"/>
                  <a:pt x="45" y="23"/>
                  <a:pt x="45" y="23"/>
                </a:cubicBezTo>
                <a:cubicBezTo>
                  <a:pt x="45" y="50"/>
                  <a:pt x="45" y="50"/>
                  <a:pt x="45" y="50"/>
                </a:cubicBezTo>
                <a:cubicBezTo>
                  <a:pt x="50" y="50"/>
                  <a:pt x="50" y="50"/>
                  <a:pt x="50" y="50"/>
                </a:cubicBezTo>
                <a:cubicBezTo>
                  <a:pt x="50" y="23"/>
                  <a:pt x="50" y="23"/>
                  <a:pt x="50" y="23"/>
                </a:cubicBezTo>
                <a:cubicBezTo>
                  <a:pt x="59" y="23"/>
                  <a:pt x="59" y="23"/>
                  <a:pt x="59" y="23"/>
                </a:cubicBezTo>
                <a:cubicBezTo>
                  <a:pt x="59" y="50"/>
                  <a:pt x="59" y="50"/>
                  <a:pt x="59" y="50"/>
                </a:cubicBezTo>
                <a:cubicBezTo>
                  <a:pt x="61" y="50"/>
                  <a:pt x="61" y="50"/>
                  <a:pt x="61" y="50"/>
                </a:cubicBezTo>
                <a:cubicBezTo>
                  <a:pt x="63" y="50"/>
                  <a:pt x="64" y="51"/>
                  <a:pt x="64" y="53"/>
                </a:cubicBezTo>
                <a:cubicBezTo>
                  <a:pt x="64" y="55"/>
                  <a:pt x="64" y="55"/>
                  <a:pt x="64" y="55"/>
                </a:cubicBezTo>
                <a:cubicBezTo>
                  <a:pt x="4" y="55"/>
                  <a:pt x="4" y="55"/>
                  <a:pt x="4" y="55"/>
                </a:cubicBezTo>
                <a:cubicBezTo>
                  <a:pt x="4" y="53"/>
                  <a:pt x="4" y="53"/>
                  <a:pt x="4" y="53"/>
                </a:cubicBezTo>
                <a:cubicBezTo>
                  <a:pt x="4" y="51"/>
                  <a:pt x="5" y="50"/>
                  <a:pt x="7" y="50"/>
                </a:cubicBezTo>
                <a:cubicBezTo>
                  <a:pt x="9" y="50"/>
                  <a:pt x="9" y="50"/>
                  <a:pt x="9" y="50"/>
                </a:cubicBezTo>
                <a:cubicBezTo>
                  <a:pt x="9" y="23"/>
                  <a:pt x="9" y="23"/>
                  <a:pt x="9" y="23"/>
                </a:cubicBezTo>
                <a:lnTo>
                  <a:pt x="18" y="23"/>
                </a:lnTo>
                <a:close/>
              </a:path>
            </a:pathLst>
          </a:custGeom>
          <a:solidFill>
            <a:schemeClr val="bg1"/>
          </a:solidFill>
          <a:ln w="9525">
            <a:noFill/>
            <a:round/>
          </a:ln>
        </p:spPr>
        <p:txBody>
          <a:bodyPr anchor="ctr"/>
          <a:lstStyle/>
          <a:p>
            <a:pPr algn="ctr">
              <a:lnSpc>
                <a:spcPct val="120000"/>
              </a:lnSpc>
            </a:pPr>
            <a:endParaRPr dirty="0">
              <a:latin typeface="Arial" panose="020B0604020202020204" pitchFamily="34" charset="0"/>
              <a:ea typeface="黑体" panose="02010609060101010101" charset="-122"/>
              <a:sym typeface="Arial" panose="020B0604020202020204" pitchFamily="34" charset="0"/>
            </a:endParaRPr>
          </a:p>
        </p:txBody>
      </p:sp>
      <p:sp>
        <p:nvSpPr>
          <p:cNvPr id="12" name="文本框 11"/>
          <p:cNvSpPr txBox="1"/>
          <p:nvPr>
            <p:custDataLst>
              <p:tags r:id="rId6"/>
            </p:custDataLst>
          </p:nvPr>
        </p:nvSpPr>
        <p:spPr>
          <a:xfrm>
            <a:off x="993775" y="2144395"/>
            <a:ext cx="3034665" cy="2440305"/>
          </a:xfrm>
          <a:prstGeom prst="rect">
            <a:avLst/>
          </a:prstGeom>
          <a:noFill/>
        </p:spPr>
        <p:txBody>
          <a:bodyPr wrap="square" lIns="90000" tIns="0" rIns="90000" bIns="46800" anchor="t" anchorCtr="0"/>
          <a:lstStyle/>
          <a:p>
            <a:pPr marL="0" indent="0" algn="l" defTabSz="1218565">
              <a:lnSpc>
                <a:spcPct val="120000"/>
              </a:lnSpc>
              <a:spcBef>
                <a:spcPts val="0"/>
              </a:spcBef>
              <a:spcAft>
                <a:spcPts val="0"/>
              </a:spcAft>
              <a:buSzPct val="100000"/>
            </a:pPr>
            <a:r>
              <a:rPr lang="zh-CN" altLang="en-US" sz="1600" b="0" spc="150">
                <a:solidFill>
                  <a:srgbClr val="000000"/>
                </a:solidFill>
                <a:latin typeface="Arial" panose="020B0604020202020204" pitchFamily="34" charset="0"/>
                <a:ea typeface="黑体" panose="02010609060101010101" charset="-122"/>
                <a:sym typeface="Arial" panose="020B0604020202020204" pitchFamily="34" charset="0"/>
              </a:rPr>
              <a:t>1. 认真研读《八女投江》雕塑的图片，从审美的精神升华角度，理解“八女投江”对后代人的教育意义。</a:t>
            </a:r>
            <a:endParaRPr lang="zh-CN" altLang="en-US" sz="1600" b="0" spc="150">
              <a:solidFill>
                <a:srgbClr val="000000"/>
              </a:solidFill>
              <a:latin typeface="Arial" panose="020B0604020202020204" pitchFamily="34" charset="0"/>
              <a:ea typeface="黑体" panose="02010609060101010101" charset="-122"/>
              <a:sym typeface="Arial" panose="020B0604020202020204" pitchFamily="34" charset="0"/>
            </a:endParaRPr>
          </a:p>
          <a:p>
            <a:pPr algn="l" latinLnBrk="0">
              <a:lnSpc>
                <a:spcPct val="120000"/>
              </a:lnSpc>
            </a:pPr>
            <a:r>
              <a:rPr lang="zh-CN" altLang="en-US" sz="1600" b="0" spc="150">
                <a:solidFill>
                  <a:srgbClr val="000000"/>
                </a:solidFill>
                <a:latin typeface="Arial" panose="020B0604020202020204" pitchFamily="34" charset="0"/>
                <a:ea typeface="黑体" panose="02010609060101010101" charset="-122"/>
                <a:sym typeface="Arial" panose="020B0604020202020204" pitchFamily="34" charset="0"/>
              </a:rPr>
              <a:t>2. 从思想分析入手，结合现实，运用对比手法，阐明什么是真正的美。</a:t>
            </a:r>
            <a:endParaRPr lang="zh-CN" altLang="en-US" sz="1600" b="0" spc="150">
              <a:solidFill>
                <a:srgbClr val="000000"/>
              </a:solidFill>
              <a:latin typeface="Arial" panose="020B0604020202020204" pitchFamily="34" charset="0"/>
              <a:ea typeface="黑体" panose="02010609060101010101" charset="-122"/>
              <a:sym typeface="Arial" panose="020B0604020202020204" pitchFamily="34" charset="0"/>
            </a:endParaRPr>
          </a:p>
        </p:txBody>
      </p:sp>
      <p:sp>
        <p:nvSpPr>
          <p:cNvPr id="13" name="矩形 12"/>
          <p:cNvSpPr/>
          <p:nvPr>
            <p:custDataLst>
              <p:tags r:id="rId7"/>
            </p:custDataLst>
          </p:nvPr>
        </p:nvSpPr>
        <p:spPr>
          <a:xfrm>
            <a:off x="994049" y="1705707"/>
            <a:ext cx="3013710" cy="395618"/>
          </a:xfrm>
          <a:prstGeom prst="rect">
            <a:avLst/>
          </a:prstGeom>
        </p:spPr>
        <p:txBody>
          <a:bodyPr wrap="square" lIns="90000" tIns="46800" rIns="90000" bIns="0" anchor="b" anchorCtr="0">
            <a:normAutofit/>
          </a:bodyPr>
          <a:lstStyle/>
          <a:p>
            <a:pPr marL="0" indent="0" algn="r">
              <a:lnSpc>
                <a:spcPct val="120000"/>
              </a:lnSpc>
              <a:spcBef>
                <a:spcPts val="0"/>
              </a:spcBef>
              <a:spcAft>
                <a:spcPts val="0"/>
              </a:spcAft>
              <a:buSzPct val="100000"/>
            </a:pPr>
            <a:r>
              <a:rPr lang="zh-CN" altLang="en-US" b="1" spc="300">
                <a:solidFill>
                  <a:srgbClr val="3498DB"/>
                </a:solidFill>
                <a:latin typeface="Arial" panose="020B0604020202020204" pitchFamily="34" charset="0"/>
                <a:ea typeface="黑体" panose="02010609060101010101" charset="-122"/>
                <a:cs typeface="+mn-ea"/>
                <a:sym typeface="Arial" panose="020B0604020202020204" pitchFamily="34" charset="0"/>
              </a:rPr>
              <a:t>活动任务</a:t>
            </a:r>
            <a:endParaRPr lang="zh-CN" altLang="en-US" b="1" spc="300">
              <a:solidFill>
                <a:srgbClr val="3498DB"/>
              </a:solidFill>
              <a:latin typeface="Arial" panose="020B0604020202020204" pitchFamily="34" charset="0"/>
              <a:ea typeface="黑体" panose="02010609060101010101" charset="-122"/>
              <a:cs typeface="+mn-ea"/>
              <a:sym typeface="Arial" panose="020B0604020202020204" pitchFamily="34" charset="0"/>
            </a:endParaRPr>
          </a:p>
        </p:txBody>
      </p:sp>
      <p:sp>
        <p:nvSpPr>
          <p:cNvPr id="15" name="任意多边形 11"/>
          <p:cNvSpPr/>
          <p:nvPr>
            <p:custDataLst>
              <p:tags r:id="rId8"/>
            </p:custDataLst>
          </p:nvPr>
        </p:nvSpPr>
        <p:spPr bwMode="auto">
          <a:xfrm>
            <a:off x="5631453" y="2595355"/>
            <a:ext cx="660400" cy="660400"/>
          </a:xfrm>
          <a:custGeom>
            <a:avLst/>
            <a:gdLst/>
            <a:ahLst/>
            <a:cxnLst>
              <a:cxn ang="0">
                <a:pos x="55" y="28"/>
              </a:cxn>
              <a:cxn ang="0">
                <a:pos x="27" y="55"/>
              </a:cxn>
              <a:cxn ang="0">
                <a:pos x="0" y="28"/>
              </a:cxn>
              <a:cxn ang="0">
                <a:pos x="27" y="0"/>
              </a:cxn>
              <a:cxn ang="0">
                <a:pos x="55" y="28"/>
              </a:cxn>
              <a:cxn ang="0">
                <a:pos x="42" y="28"/>
              </a:cxn>
              <a:cxn ang="0">
                <a:pos x="41" y="26"/>
              </a:cxn>
              <a:cxn ang="0">
                <a:pos x="21" y="14"/>
              </a:cxn>
              <a:cxn ang="0">
                <a:pos x="19" y="14"/>
              </a:cxn>
              <a:cxn ang="0">
                <a:pos x="18" y="16"/>
              </a:cxn>
              <a:cxn ang="0">
                <a:pos x="18" y="39"/>
              </a:cxn>
              <a:cxn ang="0">
                <a:pos x="19" y="41"/>
              </a:cxn>
              <a:cxn ang="0">
                <a:pos x="20" y="41"/>
              </a:cxn>
              <a:cxn ang="0">
                <a:pos x="21" y="41"/>
              </a:cxn>
              <a:cxn ang="0">
                <a:pos x="41" y="30"/>
              </a:cxn>
              <a:cxn ang="0">
                <a:pos x="42" y="28"/>
              </a:cxn>
            </a:cxnLst>
            <a:rect l="0" t="0" r="r" b="b"/>
            <a:pathLst>
              <a:path w="55" h="55">
                <a:moveTo>
                  <a:pt x="55" y="28"/>
                </a:moveTo>
                <a:cubicBezTo>
                  <a:pt x="55" y="43"/>
                  <a:pt x="42" y="55"/>
                  <a:pt x="27" y="55"/>
                </a:cubicBezTo>
                <a:cubicBezTo>
                  <a:pt x="12" y="55"/>
                  <a:pt x="0" y="43"/>
                  <a:pt x="0" y="28"/>
                </a:cubicBezTo>
                <a:cubicBezTo>
                  <a:pt x="0" y="13"/>
                  <a:pt x="12" y="0"/>
                  <a:pt x="27" y="0"/>
                </a:cubicBezTo>
                <a:cubicBezTo>
                  <a:pt x="42" y="0"/>
                  <a:pt x="55" y="13"/>
                  <a:pt x="55" y="28"/>
                </a:cubicBezTo>
                <a:close/>
                <a:moveTo>
                  <a:pt x="42" y="28"/>
                </a:moveTo>
                <a:cubicBezTo>
                  <a:pt x="42" y="27"/>
                  <a:pt x="42" y="26"/>
                  <a:pt x="41" y="26"/>
                </a:cubicBezTo>
                <a:cubicBezTo>
                  <a:pt x="21" y="14"/>
                  <a:pt x="21" y="14"/>
                  <a:pt x="21" y="14"/>
                </a:cubicBezTo>
                <a:cubicBezTo>
                  <a:pt x="21" y="14"/>
                  <a:pt x="20" y="14"/>
                  <a:pt x="19" y="14"/>
                </a:cubicBezTo>
                <a:cubicBezTo>
                  <a:pt x="18" y="15"/>
                  <a:pt x="18" y="16"/>
                  <a:pt x="18" y="16"/>
                </a:cubicBezTo>
                <a:cubicBezTo>
                  <a:pt x="18" y="39"/>
                  <a:pt x="18" y="39"/>
                  <a:pt x="18" y="39"/>
                </a:cubicBezTo>
                <a:cubicBezTo>
                  <a:pt x="18" y="40"/>
                  <a:pt x="18" y="41"/>
                  <a:pt x="19" y="41"/>
                </a:cubicBezTo>
                <a:cubicBezTo>
                  <a:pt x="20" y="41"/>
                  <a:pt x="20" y="41"/>
                  <a:pt x="20" y="41"/>
                </a:cubicBezTo>
                <a:cubicBezTo>
                  <a:pt x="21" y="41"/>
                  <a:pt x="21" y="41"/>
                  <a:pt x="21" y="41"/>
                </a:cubicBezTo>
                <a:cubicBezTo>
                  <a:pt x="41" y="30"/>
                  <a:pt x="41" y="30"/>
                  <a:pt x="41" y="30"/>
                </a:cubicBezTo>
                <a:cubicBezTo>
                  <a:pt x="42" y="29"/>
                  <a:pt x="42" y="29"/>
                  <a:pt x="42" y="28"/>
                </a:cubicBezTo>
                <a:close/>
              </a:path>
            </a:pathLst>
          </a:custGeom>
          <a:solidFill>
            <a:schemeClr val="tx1">
              <a:lumMod val="65000"/>
              <a:lumOff val="35000"/>
            </a:schemeClr>
          </a:solidFill>
          <a:ln w="9525">
            <a:noFill/>
            <a:round/>
          </a:ln>
        </p:spPr>
        <p:txBody>
          <a:bodyPr anchor="ctr"/>
          <a:lstStyle/>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7" name="泪滴形 16"/>
          <p:cNvSpPr/>
          <p:nvPr>
            <p:custDataLst>
              <p:tags r:id="rId9"/>
            </p:custDataLst>
          </p:nvPr>
        </p:nvSpPr>
        <p:spPr>
          <a:xfrm rot="129116">
            <a:off x="6397898" y="1700005"/>
            <a:ext cx="1320800" cy="1320800"/>
          </a:xfrm>
          <a:prstGeom prst="teardrop">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18" name="泪滴形 17"/>
          <p:cNvSpPr/>
          <p:nvPr>
            <p:custDataLst>
              <p:tags r:id="rId10"/>
            </p:custDataLst>
          </p:nvPr>
        </p:nvSpPr>
        <p:spPr>
          <a:xfrm rot="129116">
            <a:off x="6448063" y="1672700"/>
            <a:ext cx="1320800" cy="1320800"/>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1" name="任意多边形 12"/>
          <p:cNvSpPr/>
          <p:nvPr>
            <p:custDataLst>
              <p:tags r:id="rId11"/>
            </p:custDataLst>
          </p:nvPr>
        </p:nvSpPr>
        <p:spPr bwMode="auto">
          <a:xfrm>
            <a:off x="6954793" y="2044810"/>
            <a:ext cx="306705" cy="575945"/>
          </a:xfrm>
          <a:custGeom>
            <a:avLst/>
            <a:gdLst/>
            <a:ahLst/>
            <a:cxnLst>
              <a:cxn ang="0">
                <a:pos x="21" y="57"/>
              </a:cxn>
              <a:cxn ang="0">
                <a:pos x="21" y="63"/>
              </a:cxn>
              <a:cxn ang="0">
                <a:pos x="20" y="64"/>
              </a:cxn>
              <a:cxn ang="0">
                <a:pos x="15" y="64"/>
              </a:cxn>
              <a:cxn ang="0">
                <a:pos x="14" y="63"/>
              </a:cxn>
              <a:cxn ang="0">
                <a:pos x="14" y="57"/>
              </a:cxn>
              <a:cxn ang="0">
                <a:pos x="1" y="50"/>
              </a:cxn>
              <a:cxn ang="0">
                <a:pos x="1" y="49"/>
              </a:cxn>
              <a:cxn ang="0">
                <a:pos x="4" y="44"/>
              </a:cxn>
              <a:cxn ang="0">
                <a:pos x="5" y="43"/>
              </a:cxn>
              <a:cxn ang="0">
                <a:pos x="6" y="44"/>
              </a:cxn>
              <a:cxn ang="0">
                <a:pos x="17" y="49"/>
              </a:cxn>
              <a:cxn ang="0">
                <a:pos x="25" y="43"/>
              </a:cxn>
              <a:cxn ang="0">
                <a:pos x="16" y="36"/>
              </a:cxn>
              <a:cxn ang="0">
                <a:pos x="1" y="21"/>
              </a:cxn>
              <a:cxn ang="0">
                <a:pos x="14" y="8"/>
              </a:cxn>
              <a:cxn ang="0">
                <a:pos x="14" y="1"/>
              </a:cxn>
              <a:cxn ang="0">
                <a:pos x="15" y="0"/>
              </a:cxn>
              <a:cxn ang="0">
                <a:pos x="20" y="0"/>
              </a:cxn>
              <a:cxn ang="0">
                <a:pos x="21" y="1"/>
              </a:cxn>
              <a:cxn ang="0">
                <a:pos x="21" y="7"/>
              </a:cxn>
              <a:cxn ang="0">
                <a:pos x="32" y="12"/>
              </a:cxn>
              <a:cxn ang="0">
                <a:pos x="32" y="14"/>
              </a:cxn>
              <a:cxn ang="0">
                <a:pos x="29" y="19"/>
              </a:cxn>
              <a:cxn ang="0">
                <a:pos x="29" y="19"/>
              </a:cxn>
              <a:cxn ang="0">
                <a:pos x="28" y="19"/>
              </a:cxn>
              <a:cxn ang="0">
                <a:pos x="18" y="15"/>
              </a:cxn>
              <a:cxn ang="0">
                <a:pos x="10" y="21"/>
              </a:cxn>
              <a:cxn ang="0">
                <a:pos x="20" y="28"/>
              </a:cxn>
              <a:cxn ang="0">
                <a:pos x="34" y="42"/>
              </a:cxn>
              <a:cxn ang="0">
                <a:pos x="21" y="57"/>
              </a:cxn>
            </a:cxnLst>
            <a:rect l="0" t="0" r="r" b="b"/>
            <a:pathLst>
              <a:path w="34" h="64">
                <a:moveTo>
                  <a:pt x="21" y="57"/>
                </a:moveTo>
                <a:cubicBezTo>
                  <a:pt x="21" y="63"/>
                  <a:pt x="21" y="63"/>
                  <a:pt x="21" y="63"/>
                </a:cubicBezTo>
                <a:cubicBezTo>
                  <a:pt x="21" y="63"/>
                  <a:pt x="20" y="64"/>
                  <a:pt x="20" y="64"/>
                </a:cubicBezTo>
                <a:cubicBezTo>
                  <a:pt x="15" y="64"/>
                  <a:pt x="15" y="64"/>
                  <a:pt x="15" y="64"/>
                </a:cubicBezTo>
                <a:cubicBezTo>
                  <a:pt x="14" y="64"/>
                  <a:pt x="14" y="63"/>
                  <a:pt x="14" y="63"/>
                </a:cubicBezTo>
                <a:cubicBezTo>
                  <a:pt x="14" y="57"/>
                  <a:pt x="14" y="57"/>
                  <a:pt x="14" y="57"/>
                </a:cubicBezTo>
                <a:cubicBezTo>
                  <a:pt x="5" y="55"/>
                  <a:pt x="1" y="50"/>
                  <a:pt x="1" y="50"/>
                </a:cubicBezTo>
                <a:cubicBezTo>
                  <a:pt x="0" y="50"/>
                  <a:pt x="0" y="49"/>
                  <a:pt x="1" y="49"/>
                </a:cubicBezTo>
                <a:cubicBezTo>
                  <a:pt x="4" y="44"/>
                  <a:pt x="4" y="44"/>
                  <a:pt x="4" y="44"/>
                </a:cubicBezTo>
                <a:cubicBezTo>
                  <a:pt x="4" y="44"/>
                  <a:pt x="5" y="43"/>
                  <a:pt x="5" y="43"/>
                </a:cubicBezTo>
                <a:cubicBezTo>
                  <a:pt x="5" y="43"/>
                  <a:pt x="6" y="44"/>
                  <a:pt x="6" y="44"/>
                </a:cubicBezTo>
                <a:cubicBezTo>
                  <a:pt x="6" y="44"/>
                  <a:pt x="11" y="49"/>
                  <a:pt x="17" y="49"/>
                </a:cubicBezTo>
                <a:cubicBezTo>
                  <a:pt x="21" y="49"/>
                  <a:pt x="25" y="47"/>
                  <a:pt x="25" y="43"/>
                </a:cubicBezTo>
                <a:cubicBezTo>
                  <a:pt x="25" y="39"/>
                  <a:pt x="20" y="38"/>
                  <a:pt x="16" y="36"/>
                </a:cubicBezTo>
                <a:cubicBezTo>
                  <a:pt x="9" y="33"/>
                  <a:pt x="1" y="30"/>
                  <a:pt x="1" y="21"/>
                </a:cubicBezTo>
                <a:cubicBezTo>
                  <a:pt x="1" y="14"/>
                  <a:pt x="6" y="9"/>
                  <a:pt x="14" y="8"/>
                </a:cubicBezTo>
                <a:cubicBezTo>
                  <a:pt x="14" y="1"/>
                  <a:pt x="14" y="1"/>
                  <a:pt x="14" y="1"/>
                </a:cubicBezTo>
                <a:cubicBezTo>
                  <a:pt x="14" y="0"/>
                  <a:pt x="14" y="0"/>
                  <a:pt x="15" y="0"/>
                </a:cubicBezTo>
                <a:cubicBezTo>
                  <a:pt x="20" y="0"/>
                  <a:pt x="20" y="0"/>
                  <a:pt x="20" y="0"/>
                </a:cubicBezTo>
                <a:cubicBezTo>
                  <a:pt x="20" y="0"/>
                  <a:pt x="21" y="0"/>
                  <a:pt x="21" y="1"/>
                </a:cubicBezTo>
                <a:cubicBezTo>
                  <a:pt x="21" y="7"/>
                  <a:pt x="21" y="7"/>
                  <a:pt x="21" y="7"/>
                </a:cubicBezTo>
                <a:cubicBezTo>
                  <a:pt x="28" y="8"/>
                  <a:pt x="32" y="12"/>
                  <a:pt x="32" y="12"/>
                </a:cubicBezTo>
                <a:cubicBezTo>
                  <a:pt x="33" y="13"/>
                  <a:pt x="33" y="13"/>
                  <a:pt x="32" y="14"/>
                </a:cubicBezTo>
                <a:cubicBezTo>
                  <a:pt x="29" y="19"/>
                  <a:pt x="29" y="19"/>
                  <a:pt x="29" y="19"/>
                </a:cubicBezTo>
                <a:cubicBezTo>
                  <a:pt x="29" y="19"/>
                  <a:pt x="29" y="19"/>
                  <a:pt x="29" y="19"/>
                </a:cubicBezTo>
                <a:cubicBezTo>
                  <a:pt x="28" y="19"/>
                  <a:pt x="28" y="19"/>
                  <a:pt x="28" y="19"/>
                </a:cubicBezTo>
                <a:cubicBezTo>
                  <a:pt x="28" y="19"/>
                  <a:pt x="23" y="15"/>
                  <a:pt x="18" y="15"/>
                </a:cubicBezTo>
                <a:cubicBezTo>
                  <a:pt x="13" y="15"/>
                  <a:pt x="10" y="18"/>
                  <a:pt x="10" y="21"/>
                </a:cubicBezTo>
                <a:cubicBezTo>
                  <a:pt x="10" y="25"/>
                  <a:pt x="15" y="26"/>
                  <a:pt x="20" y="28"/>
                </a:cubicBezTo>
                <a:cubicBezTo>
                  <a:pt x="26" y="31"/>
                  <a:pt x="34" y="34"/>
                  <a:pt x="34" y="42"/>
                </a:cubicBezTo>
                <a:cubicBezTo>
                  <a:pt x="34" y="50"/>
                  <a:pt x="28" y="55"/>
                  <a:pt x="21" y="57"/>
                </a:cubicBezTo>
                <a:close/>
              </a:path>
            </a:pathLst>
          </a:custGeom>
          <a:solidFill>
            <a:schemeClr val="bg1"/>
          </a:solidFill>
          <a:ln w="9525">
            <a:noFill/>
            <a:round/>
          </a:ln>
        </p:spPr>
        <p:txBody>
          <a:bodyPr anchor="ctr"/>
          <a:lstStyle/>
          <a:p>
            <a:pPr algn="ctr">
              <a:lnSpc>
                <a:spcPct val="120000"/>
              </a:lnSpc>
            </a:pPr>
            <a:endParaRPr dirty="0">
              <a:latin typeface="Arial" panose="020B0604020202020204" pitchFamily="34" charset="0"/>
              <a:ea typeface="黑体" panose="02010609060101010101" charset="-122"/>
              <a:sym typeface="Arial" panose="020B0604020202020204" pitchFamily="34" charset="0"/>
            </a:endParaRPr>
          </a:p>
        </p:txBody>
      </p:sp>
      <p:sp>
        <p:nvSpPr>
          <p:cNvPr id="22" name="文本框 21"/>
          <p:cNvSpPr txBox="1"/>
          <p:nvPr>
            <p:custDataLst>
              <p:tags r:id="rId12"/>
            </p:custDataLst>
          </p:nvPr>
        </p:nvSpPr>
        <p:spPr>
          <a:xfrm>
            <a:off x="7981315" y="1497330"/>
            <a:ext cx="3708400" cy="2251710"/>
          </a:xfrm>
          <a:prstGeom prst="rect">
            <a:avLst/>
          </a:prstGeom>
          <a:noFill/>
        </p:spPr>
        <p:txBody>
          <a:bodyPr wrap="square" lIns="90000" tIns="0" rIns="90000" bIns="46800" anchor="t" anchorCtr="0"/>
          <a:lstStyle/>
          <a:p>
            <a:pPr defTabSz="1218565">
              <a:lnSpc>
                <a:spcPct val="120000"/>
              </a:lnSpc>
              <a:spcBef>
                <a:spcPct val="0"/>
              </a:spcBef>
            </a:pPr>
            <a:r>
              <a:rPr lang="zh-CN" altLang="en-US" sz="1600" spc="150">
                <a:solidFill>
                  <a:schemeClr val="dk1">
                    <a:lumMod val="100000"/>
                  </a:schemeClr>
                </a:solidFill>
                <a:latin typeface="Arial" panose="020B0604020202020204" pitchFamily="34" charset="0"/>
                <a:ea typeface="黑体" panose="02010609060101010101" charset="-122"/>
                <a:sym typeface="Arial" panose="020B0604020202020204" pitchFamily="34" charset="0"/>
              </a:rPr>
              <a:t>1. 查找关于八女投江的文字描述，了解有关事迹。</a:t>
            </a:r>
            <a:endParaRPr lang="zh-CN" altLang="en-US" sz="1600" spc="150">
              <a:solidFill>
                <a:schemeClr val="dk1">
                  <a:lumMod val="100000"/>
                </a:schemeClr>
              </a:solidFill>
              <a:latin typeface="Arial" panose="020B0604020202020204" pitchFamily="34" charset="0"/>
              <a:ea typeface="黑体" panose="02010609060101010101" charset="-122"/>
              <a:sym typeface="Arial" panose="020B0604020202020204" pitchFamily="34" charset="0"/>
            </a:endParaRPr>
          </a:p>
          <a:p>
            <a:pPr defTabSz="1218565">
              <a:lnSpc>
                <a:spcPct val="120000"/>
              </a:lnSpc>
              <a:spcBef>
                <a:spcPct val="0"/>
              </a:spcBef>
            </a:pPr>
            <a:r>
              <a:rPr lang="zh-CN" altLang="en-US" sz="1600" spc="150">
                <a:solidFill>
                  <a:schemeClr val="dk1">
                    <a:lumMod val="100000"/>
                  </a:schemeClr>
                </a:solidFill>
                <a:latin typeface="Arial" panose="020B0604020202020204" pitchFamily="34" charset="0"/>
                <a:ea typeface="黑体" panose="02010609060101010101" charset="-122"/>
                <a:sym typeface="Arial" panose="020B0604020202020204" pitchFamily="34" charset="0"/>
              </a:rPr>
              <a:t>2. </a:t>
            </a:r>
            <a:r>
              <a:rPr lang="zh-CN" altLang="en-US" sz="1600" spc="150">
                <a:solidFill>
                  <a:schemeClr val="dk1">
                    <a:lumMod val="100000"/>
                  </a:schemeClr>
                </a:solidFill>
                <a:latin typeface="Arial" panose="020B0604020202020204" pitchFamily="34" charset="0"/>
                <a:ea typeface="黑体" panose="02010609060101010101" charset="-122"/>
                <a:sym typeface="Arial" panose="020B0604020202020204" pitchFamily="34" charset="0"/>
                <a:hlinkClick r:id="rId13" tooltip="" action="ppaction://hlinkfile"/>
              </a:rPr>
              <a:t>观看《八女投江》的电影</a:t>
            </a:r>
            <a:r>
              <a:rPr lang="zh-CN" altLang="en-US" sz="1600" spc="150">
                <a:solidFill>
                  <a:schemeClr val="dk1">
                    <a:lumMod val="100000"/>
                  </a:schemeClr>
                </a:solidFill>
                <a:latin typeface="Arial" panose="020B0604020202020204" pitchFamily="34" charset="0"/>
                <a:ea typeface="黑体" panose="02010609060101010101" charset="-122"/>
                <a:sym typeface="Arial" panose="020B0604020202020204" pitchFamily="34" charset="0"/>
              </a:rPr>
              <a:t>。</a:t>
            </a:r>
            <a:endParaRPr lang="zh-CN" altLang="en-US" sz="1600" spc="150">
              <a:solidFill>
                <a:schemeClr val="dk1">
                  <a:lumMod val="100000"/>
                </a:schemeClr>
              </a:solidFill>
              <a:latin typeface="Arial" panose="020B0604020202020204" pitchFamily="34" charset="0"/>
              <a:ea typeface="黑体" panose="02010609060101010101" charset="-122"/>
              <a:sym typeface="Arial" panose="020B0604020202020204" pitchFamily="34" charset="0"/>
            </a:endParaRPr>
          </a:p>
          <a:p>
            <a:pPr defTabSz="1218565">
              <a:lnSpc>
                <a:spcPct val="120000"/>
              </a:lnSpc>
              <a:spcBef>
                <a:spcPct val="0"/>
              </a:spcBef>
            </a:pPr>
            <a:r>
              <a:rPr lang="zh-CN" altLang="en-US" sz="1600" spc="150">
                <a:solidFill>
                  <a:schemeClr val="dk1">
                    <a:lumMod val="100000"/>
                  </a:schemeClr>
                </a:solidFill>
                <a:latin typeface="Arial" panose="020B0604020202020204" pitchFamily="34" charset="0"/>
                <a:ea typeface="黑体" panose="02010609060101010101" charset="-122"/>
                <a:sym typeface="Arial" panose="020B0604020202020204" pitchFamily="34" charset="0"/>
              </a:rPr>
              <a:t>3. 研究雕塑所表现的形象、表情、表现力度、展现精神，并展开讨论。</a:t>
            </a:r>
            <a:endParaRPr lang="zh-CN" altLang="en-US" sz="1600" spc="150">
              <a:solidFill>
                <a:schemeClr val="dk1">
                  <a:lumMod val="100000"/>
                </a:schemeClr>
              </a:solidFill>
              <a:latin typeface="Arial" panose="020B0604020202020204" pitchFamily="34" charset="0"/>
              <a:ea typeface="黑体" panose="02010609060101010101" charset="-122"/>
              <a:sym typeface="Arial" panose="020B0604020202020204" pitchFamily="34" charset="0"/>
            </a:endParaRPr>
          </a:p>
          <a:p>
            <a:pPr defTabSz="1218565">
              <a:lnSpc>
                <a:spcPct val="120000"/>
              </a:lnSpc>
              <a:spcBef>
                <a:spcPct val="0"/>
              </a:spcBef>
            </a:pPr>
            <a:r>
              <a:rPr lang="zh-CN" altLang="en-US" sz="1600" spc="150">
                <a:solidFill>
                  <a:schemeClr val="dk1">
                    <a:lumMod val="100000"/>
                  </a:schemeClr>
                </a:solidFill>
                <a:latin typeface="Arial" panose="020B0604020202020204" pitchFamily="34" charset="0"/>
                <a:ea typeface="黑体" panose="02010609060101010101" charset="-122"/>
                <a:sym typeface="Arial" panose="020B0604020202020204" pitchFamily="34" charset="0"/>
              </a:rPr>
              <a:t>4. 从民族精神和宁死不屈的角度理解情感和思想。</a:t>
            </a:r>
            <a:endParaRPr lang="zh-CN" altLang="en-US" sz="1600" spc="150">
              <a:solidFill>
                <a:schemeClr val="dk1">
                  <a:lumMod val="100000"/>
                </a:schemeClr>
              </a:solidFill>
              <a:latin typeface="Arial" panose="020B0604020202020204" pitchFamily="34" charset="0"/>
              <a:ea typeface="黑体" panose="02010609060101010101" charset="-122"/>
              <a:sym typeface="Arial" panose="020B0604020202020204" pitchFamily="34" charset="0"/>
            </a:endParaRPr>
          </a:p>
        </p:txBody>
      </p:sp>
      <p:sp>
        <p:nvSpPr>
          <p:cNvPr id="23" name="矩形 22"/>
          <p:cNvSpPr/>
          <p:nvPr>
            <p:custDataLst>
              <p:tags r:id="rId14"/>
            </p:custDataLst>
          </p:nvPr>
        </p:nvSpPr>
        <p:spPr>
          <a:xfrm>
            <a:off x="8100333" y="1101822"/>
            <a:ext cx="3034665" cy="395618"/>
          </a:xfrm>
          <a:prstGeom prst="rect">
            <a:avLst/>
          </a:prstGeom>
        </p:spPr>
        <p:txBody>
          <a:bodyPr wrap="square" lIns="90000" tIns="46800" rIns="90000" bIns="0" anchor="b" anchorCtr="0">
            <a:normAutofit/>
          </a:bodyPr>
          <a:lstStyle/>
          <a:p>
            <a:pPr marL="0" indent="0" algn="l">
              <a:lnSpc>
                <a:spcPct val="120000"/>
              </a:lnSpc>
              <a:spcBef>
                <a:spcPts val="0"/>
              </a:spcBef>
              <a:spcAft>
                <a:spcPts val="0"/>
              </a:spcAft>
              <a:buSzPct val="100000"/>
            </a:pPr>
            <a:r>
              <a:rPr lang="zh-CN" altLang="en-US" b="1" spc="300">
                <a:solidFill>
                  <a:srgbClr val="1F74AD"/>
                </a:solidFill>
                <a:latin typeface="Arial" panose="020B0604020202020204" pitchFamily="34" charset="0"/>
                <a:ea typeface="黑体" panose="02010609060101010101" charset="-122"/>
                <a:cs typeface="+mn-ea"/>
                <a:sym typeface="Arial" panose="020B0604020202020204" pitchFamily="34" charset="0"/>
              </a:rPr>
              <a:t>活动目标</a:t>
            </a:r>
            <a:endParaRPr lang="zh-CN" altLang="en-US" b="1" spc="300">
              <a:solidFill>
                <a:srgbClr val="1F74AD"/>
              </a:solidFill>
              <a:latin typeface="Arial" panose="020B0604020202020204" pitchFamily="34" charset="0"/>
              <a:ea typeface="黑体" panose="02010609060101010101" charset="-122"/>
              <a:cs typeface="+mn-ea"/>
              <a:sym typeface="Arial" panose="020B0604020202020204" pitchFamily="34" charset="0"/>
            </a:endParaRPr>
          </a:p>
        </p:txBody>
      </p:sp>
      <p:sp>
        <p:nvSpPr>
          <p:cNvPr id="24" name="泪滴形 23"/>
          <p:cNvSpPr/>
          <p:nvPr>
            <p:custDataLst>
              <p:tags r:id="rId15"/>
            </p:custDataLst>
          </p:nvPr>
        </p:nvSpPr>
        <p:spPr>
          <a:xfrm rot="8106743">
            <a:off x="5277123" y="3406885"/>
            <a:ext cx="1341755" cy="1322705"/>
          </a:xfrm>
          <a:prstGeom prst="teardrop">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pPr>
            <a:endParaRPr>
              <a:latin typeface="Arial" panose="020B0604020202020204" pitchFamily="34" charset="0"/>
              <a:ea typeface="黑体" panose="02010609060101010101" charset="-122"/>
              <a:sym typeface="Arial" panose="020B0604020202020204" pitchFamily="34" charset="0"/>
            </a:endParaRPr>
          </a:p>
        </p:txBody>
      </p:sp>
      <p:sp>
        <p:nvSpPr>
          <p:cNvPr id="25" name="泪滴形 24"/>
          <p:cNvSpPr/>
          <p:nvPr>
            <p:custDataLst>
              <p:tags r:id="rId16"/>
            </p:custDataLst>
          </p:nvPr>
        </p:nvSpPr>
        <p:spPr>
          <a:xfrm rot="8106743">
            <a:off x="5276488" y="3448795"/>
            <a:ext cx="1341755" cy="1322705"/>
          </a:xfrm>
          <a:prstGeom prst="teardrop">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pPr>
            <a:endParaRPr dirty="0">
              <a:latin typeface="Arial" panose="020B0604020202020204" pitchFamily="34" charset="0"/>
              <a:ea typeface="黑体" panose="02010609060101010101" charset="-122"/>
              <a:sym typeface="Arial" panose="020B0604020202020204" pitchFamily="34" charset="0"/>
            </a:endParaRPr>
          </a:p>
        </p:txBody>
      </p:sp>
      <p:sp>
        <p:nvSpPr>
          <p:cNvPr id="29" name="文本框 28"/>
          <p:cNvSpPr txBox="1"/>
          <p:nvPr>
            <p:custDataLst>
              <p:tags r:id="rId17"/>
            </p:custDataLst>
          </p:nvPr>
        </p:nvSpPr>
        <p:spPr>
          <a:xfrm>
            <a:off x="6889115" y="4291330"/>
            <a:ext cx="4801235" cy="1311275"/>
          </a:xfrm>
          <a:prstGeom prst="rect">
            <a:avLst/>
          </a:prstGeom>
          <a:noFill/>
        </p:spPr>
        <p:txBody>
          <a:bodyPr wrap="square" lIns="90000" tIns="0" rIns="90000" bIns="46800" anchor="t" anchorCtr="0"/>
          <a:lstStyle/>
          <a:p>
            <a:pPr defTabSz="1218565">
              <a:lnSpc>
                <a:spcPct val="120000"/>
              </a:lnSpc>
              <a:spcBef>
                <a:spcPct val="0"/>
              </a:spcBef>
            </a:pPr>
            <a:r>
              <a:rPr lang="zh-CN" altLang="en-US" sz="1600" spc="150">
                <a:solidFill>
                  <a:schemeClr val="dk1">
                    <a:lumMod val="100000"/>
                  </a:schemeClr>
                </a:solidFill>
                <a:latin typeface="Arial" panose="020B0604020202020204" pitchFamily="34" charset="0"/>
                <a:ea typeface="黑体" panose="02010609060101010101" charset="-122"/>
                <a:sym typeface="Arial" panose="020B0604020202020204" pitchFamily="34" charset="0"/>
              </a:rPr>
              <a:t>1. 打印《八女投江》雕塑图片，了解抗战背景。</a:t>
            </a:r>
            <a:endParaRPr lang="zh-CN" altLang="en-US" sz="1600" spc="150">
              <a:solidFill>
                <a:schemeClr val="dk1">
                  <a:lumMod val="100000"/>
                </a:schemeClr>
              </a:solidFill>
              <a:latin typeface="Arial" panose="020B0604020202020204" pitchFamily="34" charset="0"/>
              <a:ea typeface="黑体" panose="02010609060101010101" charset="-122"/>
              <a:sym typeface="Arial" panose="020B0604020202020204" pitchFamily="34" charset="0"/>
            </a:endParaRPr>
          </a:p>
          <a:p>
            <a:pPr defTabSz="1218565">
              <a:lnSpc>
                <a:spcPct val="120000"/>
              </a:lnSpc>
              <a:spcBef>
                <a:spcPct val="0"/>
              </a:spcBef>
            </a:pPr>
            <a:r>
              <a:rPr lang="zh-CN" altLang="en-US" sz="1600" spc="150">
                <a:solidFill>
                  <a:schemeClr val="dk1">
                    <a:lumMod val="100000"/>
                  </a:schemeClr>
                </a:solidFill>
                <a:latin typeface="Arial" panose="020B0604020202020204" pitchFamily="34" charset="0"/>
                <a:ea typeface="黑体" panose="02010609060101010101" charset="-122"/>
                <a:sym typeface="Arial" panose="020B0604020202020204" pitchFamily="34" charset="0"/>
              </a:rPr>
              <a:t>2. 搜集有关资料，包括视频资料，撰写以“八女投江的民族精神”为主题的发言稿。</a:t>
            </a:r>
            <a:endParaRPr lang="zh-CN" altLang="en-US" sz="1600" spc="150">
              <a:solidFill>
                <a:schemeClr val="dk1">
                  <a:lumMod val="100000"/>
                </a:schemeClr>
              </a:solidFill>
              <a:latin typeface="Arial" panose="020B0604020202020204" pitchFamily="34" charset="0"/>
              <a:ea typeface="黑体" panose="02010609060101010101" charset="-122"/>
              <a:sym typeface="Arial" panose="020B0604020202020204" pitchFamily="34" charset="0"/>
            </a:endParaRPr>
          </a:p>
          <a:p>
            <a:pPr defTabSz="1218565">
              <a:lnSpc>
                <a:spcPct val="120000"/>
              </a:lnSpc>
              <a:spcBef>
                <a:spcPct val="0"/>
              </a:spcBef>
            </a:pPr>
            <a:r>
              <a:rPr lang="zh-CN" altLang="en-US" sz="1600" spc="150">
                <a:solidFill>
                  <a:schemeClr val="dk1">
                    <a:lumMod val="100000"/>
                  </a:schemeClr>
                </a:solidFill>
                <a:latin typeface="Arial" panose="020B0604020202020204" pitchFamily="34" charset="0"/>
                <a:ea typeface="黑体" panose="02010609060101010101" charset="-122"/>
                <a:sym typeface="Arial" panose="020B0604020202020204" pitchFamily="34" charset="0"/>
              </a:rPr>
              <a:t>3. 分组初步讨论，分解任务。</a:t>
            </a:r>
            <a:endParaRPr lang="zh-CN" altLang="en-US" sz="1600" spc="150">
              <a:solidFill>
                <a:schemeClr val="dk1">
                  <a:lumMod val="100000"/>
                </a:schemeClr>
              </a:solidFill>
              <a:latin typeface="Arial" panose="020B0604020202020204" pitchFamily="34" charset="0"/>
              <a:ea typeface="黑体" panose="02010609060101010101" charset="-122"/>
              <a:sym typeface="Arial" panose="020B0604020202020204" pitchFamily="34" charset="0"/>
            </a:endParaRPr>
          </a:p>
        </p:txBody>
      </p:sp>
      <p:sp>
        <p:nvSpPr>
          <p:cNvPr id="30" name="矩形 29"/>
          <p:cNvSpPr/>
          <p:nvPr>
            <p:custDataLst>
              <p:tags r:id="rId18"/>
            </p:custDataLst>
          </p:nvPr>
        </p:nvSpPr>
        <p:spPr>
          <a:xfrm>
            <a:off x="6889388" y="3835497"/>
            <a:ext cx="3034665" cy="395618"/>
          </a:xfrm>
          <a:prstGeom prst="rect">
            <a:avLst/>
          </a:prstGeom>
        </p:spPr>
        <p:txBody>
          <a:bodyPr wrap="square" lIns="90000" tIns="46800" rIns="90000" bIns="0" anchor="b" anchorCtr="0">
            <a:normAutofit/>
          </a:bodyPr>
          <a:lstStyle/>
          <a:p>
            <a:pPr>
              <a:lnSpc>
                <a:spcPct val="120000"/>
              </a:lnSpc>
            </a:pPr>
            <a:r>
              <a:rPr lang="zh-CN" altLang="en-US" b="1" spc="300">
                <a:solidFill>
                  <a:schemeClr val="accent5"/>
                </a:solidFill>
                <a:latin typeface="Arial" panose="020B0604020202020204" pitchFamily="34" charset="0"/>
                <a:ea typeface="黑体" panose="02010609060101010101" charset="-122"/>
                <a:cs typeface="+mj-cs"/>
                <a:sym typeface="Arial" panose="020B0604020202020204" pitchFamily="34" charset="0"/>
              </a:rPr>
              <a:t>活动准备</a:t>
            </a:r>
            <a:endParaRPr lang="zh-CN" altLang="en-US" b="1" spc="300">
              <a:solidFill>
                <a:schemeClr val="accent5"/>
              </a:solidFill>
              <a:latin typeface="Arial" panose="020B0604020202020204" pitchFamily="34" charset="0"/>
              <a:ea typeface="黑体" panose="02010609060101010101" charset="-122"/>
              <a:cs typeface="+mj-cs"/>
              <a:sym typeface="Arial" panose="020B0604020202020204" pitchFamily="34" charset="0"/>
            </a:endParaRPr>
          </a:p>
        </p:txBody>
      </p:sp>
      <p:sp>
        <p:nvSpPr>
          <p:cNvPr id="31" name="PA_ImportSvg_636701175243069250"/>
          <p:cNvSpPr/>
          <p:nvPr>
            <p:custDataLst>
              <p:tags r:id="rId19"/>
            </p:custDataLst>
          </p:nvPr>
        </p:nvSpPr>
        <p:spPr>
          <a:xfrm>
            <a:off x="5634701" y="3797521"/>
            <a:ext cx="625328" cy="625253"/>
          </a:xfrm>
          <a:custGeom>
            <a:avLst/>
            <a:gdLst/>
            <a:ahLst/>
            <a:cxnLst/>
            <a:rect l="l" t="t" r="r" b="b"/>
            <a:pathLst>
              <a:path w="10529571" h="10528300">
                <a:moveTo>
                  <a:pt x="10528300" y="10528300"/>
                </a:moveTo>
                <a:lnTo>
                  <a:pt x="0" y="10528300"/>
                </a:lnTo>
                <a:lnTo>
                  <a:pt x="0" y="10002520"/>
                </a:lnTo>
                <a:lnTo>
                  <a:pt x="877570" y="10002520"/>
                </a:lnTo>
                <a:lnTo>
                  <a:pt x="877570" y="2256790"/>
                </a:lnTo>
                <a:lnTo>
                  <a:pt x="891540" y="2278380"/>
                </a:lnTo>
                <a:lnTo>
                  <a:pt x="935990" y="2251710"/>
                </a:lnTo>
                <a:lnTo>
                  <a:pt x="922020" y="2227580"/>
                </a:lnTo>
                <a:lnTo>
                  <a:pt x="4251960" y="297180"/>
                </a:lnTo>
                <a:lnTo>
                  <a:pt x="4253230" y="298450"/>
                </a:lnTo>
                <a:lnTo>
                  <a:pt x="4561840" y="116840"/>
                </a:lnTo>
                <a:lnTo>
                  <a:pt x="4561840" y="9999980"/>
                </a:lnTo>
                <a:lnTo>
                  <a:pt x="5088890" y="9999980"/>
                </a:lnTo>
                <a:lnTo>
                  <a:pt x="5088890" y="2105660"/>
                </a:lnTo>
                <a:lnTo>
                  <a:pt x="7194550" y="2105660"/>
                </a:lnTo>
                <a:lnTo>
                  <a:pt x="7194550" y="0"/>
                </a:lnTo>
                <a:lnTo>
                  <a:pt x="7721600" y="0"/>
                </a:lnTo>
                <a:lnTo>
                  <a:pt x="7721600" y="2105660"/>
                </a:lnTo>
                <a:lnTo>
                  <a:pt x="9827260" y="2105660"/>
                </a:lnTo>
                <a:lnTo>
                  <a:pt x="9827260" y="10001250"/>
                </a:lnTo>
                <a:lnTo>
                  <a:pt x="10529570" y="10001250"/>
                </a:lnTo>
                <a:lnTo>
                  <a:pt x="10529570" y="10528300"/>
                </a:lnTo>
                <a:moveTo>
                  <a:pt x="4036060" y="1032510"/>
                </a:moveTo>
                <a:lnTo>
                  <a:pt x="1403350" y="2557780"/>
                </a:lnTo>
                <a:lnTo>
                  <a:pt x="1403350" y="10001250"/>
                </a:lnTo>
                <a:lnTo>
                  <a:pt x="4034790" y="10001250"/>
                </a:lnTo>
                <a:lnTo>
                  <a:pt x="4034790" y="1032510"/>
                </a:lnTo>
                <a:moveTo>
                  <a:pt x="9300210" y="2631440"/>
                </a:moveTo>
                <a:lnTo>
                  <a:pt x="5614670" y="2631440"/>
                </a:lnTo>
                <a:lnTo>
                  <a:pt x="5614670" y="7895590"/>
                </a:lnTo>
                <a:lnTo>
                  <a:pt x="6492239" y="7895590"/>
                </a:lnTo>
                <a:lnTo>
                  <a:pt x="6492239" y="3685540"/>
                </a:lnTo>
                <a:lnTo>
                  <a:pt x="7018020" y="3685540"/>
                </a:lnTo>
                <a:lnTo>
                  <a:pt x="7018020" y="7896861"/>
                </a:lnTo>
                <a:lnTo>
                  <a:pt x="7895589" y="7896861"/>
                </a:lnTo>
                <a:lnTo>
                  <a:pt x="7895589" y="3685540"/>
                </a:lnTo>
                <a:lnTo>
                  <a:pt x="8421370" y="3685540"/>
                </a:lnTo>
                <a:lnTo>
                  <a:pt x="8421370" y="7896861"/>
                </a:lnTo>
                <a:lnTo>
                  <a:pt x="9298939" y="7896861"/>
                </a:lnTo>
                <a:lnTo>
                  <a:pt x="9298939" y="2631440"/>
                </a:lnTo>
                <a:moveTo>
                  <a:pt x="9300210" y="8422640"/>
                </a:moveTo>
                <a:lnTo>
                  <a:pt x="5614670" y="8422640"/>
                </a:lnTo>
                <a:lnTo>
                  <a:pt x="5614670" y="10001250"/>
                </a:lnTo>
                <a:lnTo>
                  <a:pt x="9298939" y="10001250"/>
                </a:lnTo>
                <a:lnTo>
                  <a:pt x="9298939" y="8422640"/>
                </a:lnTo>
                <a:moveTo>
                  <a:pt x="3509010" y="6316980"/>
                </a:moveTo>
                <a:lnTo>
                  <a:pt x="1930400" y="6316980"/>
                </a:lnTo>
                <a:lnTo>
                  <a:pt x="1930400" y="5791200"/>
                </a:lnTo>
                <a:lnTo>
                  <a:pt x="3510280" y="5791200"/>
                </a:lnTo>
                <a:lnTo>
                  <a:pt x="3510280" y="6316980"/>
                </a:lnTo>
                <a:moveTo>
                  <a:pt x="3509010" y="7545070"/>
                </a:moveTo>
                <a:lnTo>
                  <a:pt x="1930400" y="7545070"/>
                </a:lnTo>
                <a:lnTo>
                  <a:pt x="1930400" y="7019290"/>
                </a:lnTo>
                <a:lnTo>
                  <a:pt x="3509010" y="7019290"/>
                </a:lnTo>
                <a:close/>
                <a:moveTo>
                  <a:pt x="1930400" y="4561840"/>
                </a:moveTo>
                <a:lnTo>
                  <a:pt x="3509010" y="4561840"/>
                </a:lnTo>
                <a:lnTo>
                  <a:pt x="3509010" y="5087620"/>
                </a:lnTo>
                <a:lnTo>
                  <a:pt x="1930400" y="5087620"/>
                </a:lnTo>
                <a:close/>
              </a:path>
            </a:pathLst>
          </a:cu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latin typeface="Arial" panose="020B0604020202020204" pitchFamily="34" charset="0"/>
              <a:ea typeface="黑体" panose="02010609060101010101" charset="-122"/>
              <a:sym typeface="Arial" panose="020B0604020202020204" pitchFamily="34" charset="0"/>
            </a:endParaRPr>
          </a:p>
        </p:txBody>
      </p:sp>
    </p:spTree>
    <p:custDataLst>
      <p:tags r:id="rId20"/>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15" name="文本框 14"/>
          <p:cNvSpPr txBox="1"/>
          <p:nvPr/>
        </p:nvSpPr>
        <p:spPr>
          <a:xfrm>
            <a:off x="2533650" y="2555875"/>
            <a:ext cx="6149975" cy="922020"/>
          </a:xfrm>
          <a:prstGeom prst="rect">
            <a:avLst/>
          </a:prstGeom>
          <a:noFill/>
        </p:spPr>
        <p:txBody>
          <a:bodyPr wrap="square" rtlCol="0">
            <a:spAutoFit/>
          </a:bodyPr>
          <a:lstStyle/>
          <a:p>
            <a:pPr algn="l"/>
            <a:r>
              <a:rPr lang="zh-CN" altLang="en-US" sz="5400" b="1" dirty="0">
                <a:solidFill>
                  <a:srgbClr val="B45100"/>
                </a:solidFill>
                <a:latin typeface="默陌信笺手写体" panose="02010800040101010101" pitchFamily="2" charset="-122"/>
                <a:ea typeface="默陌信笺手写体" panose="02010800040101010101" pitchFamily="2" charset="-122"/>
              </a:rPr>
              <a:t>课题二／审美活动</a:t>
            </a:r>
            <a:endParaRPr lang="zh-CN" altLang="en-US" sz="5400" b="1" dirty="0">
              <a:solidFill>
                <a:srgbClr val="B45100"/>
              </a:solidFill>
              <a:latin typeface="默陌信笺手写体" panose="02010800040101010101" pitchFamily="2" charset="-122"/>
              <a:ea typeface="默陌信笺手写体" panose="02010800040101010101" pitchFamily="2" charset="-122"/>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艺术实践工作坊</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3" name="文本框 2"/>
          <p:cNvSpPr txBox="1"/>
          <p:nvPr/>
        </p:nvSpPr>
        <p:spPr>
          <a:xfrm>
            <a:off x="1459865" y="764540"/>
            <a:ext cx="3142615" cy="337185"/>
          </a:xfrm>
          <a:prstGeom prst="rect">
            <a:avLst/>
          </a:prstGeom>
          <a:noFill/>
        </p:spPr>
        <p:txBody>
          <a:bodyPr wrap="square" rtlCol="0">
            <a:spAutoFit/>
          </a:bodyPr>
          <a:p>
            <a:r>
              <a:rPr lang="zh-CN" altLang="en-US" sz="1600">
                <a:solidFill>
                  <a:schemeClr val="accent2">
                    <a:lumMod val="75000"/>
                  </a:schemeClr>
                </a:solidFill>
              </a:rPr>
              <a:t>寻找民族精神美</a:t>
            </a:r>
            <a:endParaRPr lang="zh-CN" altLang="en-US" sz="1600">
              <a:solidFill>
                <a:schemeClr val="accent2">
                  <a:lumMod val="75000"/>
                </a:schemeClr>
              </a:solidFill>
            </a:endParaRPr>
          </a:p>
        </p:txBody>
      </p:sp>
      <p:sp>
        <p:nvSpPr>
          <p:cNvPr id="53" name="任意多边形: 形状 52"/>
          <p:cNvSpPr/>
          <p:nvPr>
            <p:custDataLst>
              <p:tags r:id="rId2"/>
            </p:custDataLst>
          </p:nvPr>
        </p:nvSpPr>
        <p:spPr bwMode="auto">
          <a:xfrm rot="18000000">
            <a:off x="6784125" y="2163198"/>
            <a:ext cx="813669" cy="1291902"/>
          </a:xfrm>
          <a:custGeom>
            <a:avLst/>
            <a:gdLst>
              <a:gd name="connsiteX0" fmla="*/ 67789 w 813669"/>
              <a:gd name="connsiteY0" fmla="*/ 1291902 h 1291902"/>
              <a:gd name="connsiteX1" fmla="*/ 0 w 813669"/>
              <a:gd name="connsiteY1" fmla="*/ 1174488 h 1291902"/>
              <a:gd name="connsiteX2" fmla="*/ 24695 w 813669"/>
              <a:gd name="connsiteY2" fmla="*/ 1161319 h 1291902"/>
              <a:gd name="connsiteX3" fmla="*/ 679678 w 813669"/>
              <a:gd name="connsiteY3" fmla="*/ 79150 h 1291902"/>
              <a:gd name="connsiteX4" fmla="*/ 680615 w 813669"/>
              <a:gd name="connsiteY4" fmla="*/ 0 h 1291902"/>
              <a:gd name="connsiteX5" fmla="*/ 813669 w 813669"/>
              <a:gd name="connsiteY5" fmla="*/ 0 h 1291902"/>
              <a:gd name="connsiteX6" fmla="*/ 67789 w 813669"/>
              <a:gd name="connsiteY6" fmla="*/ 1291902 h 1291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3669" h="1291902">
                <a:moveTo>
                  <a:pt x="67789" y="1291902"/>
                </a:moveTo>
                <a:lnTo>
                  <a:pt x="0" y="1174488"/>
                </a:lnTo>
                <a:lnTo>
                  <a:pt x="24695" y="1161319"/>
                </a:lnTo>
                <a:cubicBezTo>
                  <a:pt x="411274" y="929353"/>
                  <a:pt x="652744" y="520202"/>
                  <a:pt x="679678" y="79150"/>
                </a:cubicBezTo>
                <a:lnTo>
                  <a:pt x="680615" y="0"/>
                </a:lnTo>
                <a:lnTo>
                  <a:pt x="813669" y="0"/>
                </a:lnTo>
                <a:cubicBezTo>
                  <a:pt x="813669" y="532955"/>
                  <a:pt x="529341" y="1025425"/>
                  <a:pt x="67789" y="1291902"/>
                </a:cubicBezTo>
                <a:close/>
              </a:path>
            </a:pathLst>
          </a:custGeom>
          <a:solidFill>
            <a:srgbClr val="3498DB"/>
          </a:solidFill>
          <a:ln w="38100">
            <a:noFill/>
          </a:ln>
        </p:spPr>
        <p:style>
          <a:lnRef idx="2">
            <a:srgbClr val="000000"/>
          </a:lnRef>
          <a:fillRef idx="1">
            <a:sysClr val="window" lastClr="FFFFFF"/>
          </a:fillRef>
          <a:effectRef idx="0">
            <a:srgbClr val="000000"/>
          </a:effectRef>
          <a:fontRef idx="minor">
            <a:srgbClr val="000000"/>
          </a:fontRef>
        </p:style>
        <p:txBody>
          <a:bodyPr rtlCol="0" anchor="ctr"/>
          <a:lstStyle/>
          <a:p>
            <a:pPr algn="ctr"/>
            <a:endParaRPr lang="zh-CN" altLang="en-US" dirty="0">
              <a:latin typeface="黑体" panose="02010609060101010101" charset="-122"/>
              <a:ea typeface="黑体" panose="02010609060101010101" charset="-122"/>
            </a:endParaRPr>
          </a:p>
        </p:txBody>
      </p:sp>
      <p:sp>
        <p:nvSpPr>
          <p:cNvPr id="54" name="任意多边形: 形状 53"/>
          <p:cNvSpPr/>
          <p:nvPr>
            <p:custDataLst>
              <p:tags r:id="rId3"/>
            </p:custDataLst>
          </p:nvPr>
        </p:nvSpPr>
        <p:spPr bwMode="auto">
          <a:xfrm rot="14400000">
            <a:off x="5709686" y="1518609"/>
            <a:ext cx="813669" cy="1291902"/>
          </a:xfrm>
          <a:custGeom>
            <a:avLst/>
            <a:gdLst>
              <a:gd name="connsiteX0" fmla="*/ 67789 w 813669"/>
              <a:gd name="connsiteY0" fmla="*/ 1291902 h 1291902"/>
              <a:gd name="connsiteX1" fmla="*/ 0 w 813669"/>
              <a:gd name="connsiteY1" fmla="*/ 1174488 h 1291902"/>
              <a:gd name="connsiteX2" fmla="*/ 24695 w 813669"/>
              <a:gd name="connsiteY2" fmla="*/ 1161319 h 1291902"/>
              <a:gd name="connsiteX3" fmla="*/ 679678 w 813669"/>
              <a:gd name="connsiteY3" fmla="*/ 79150 h 1291902"/>
              <a:gd name="connsiteX4" fmla="*/ 680615 w 813669"/>
              <a:gd name="connsiteY4" fmla="*/ 0 h 1291902"/>
              <a:gd name="connsiteX5" fmla="*/ 813669 w 813669"/>
              <a:gd name="connsiteY5" fmla="*/ 0 h 1291902"/>
              <a:gd name="connsiteX6" fmla="*/ 67789 w 813669"/>
              <a:gd name="connsiteY6" fmla="*/ 1291902 h 1291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3669" h="1291902">
                <a:moveTo>
                  <a:pt x="67789" y="1291902"/>
                </a:moveTo>
                <a:lnTo>
                  <a:pt x="0" y="1174488"/>
                </a:lnTo>
                <a:lnTo>
                  <a:pt x="24695" y="1161319"/>
                </a:lnTo>
                <a:cubicBezTo>
                  <a:pt x="411274" y="929353"/>
                  <a:pt x="652744" y="520202"/>
                  <a:pt x="679678" y="79150"/>
                </a:cubicBezTo>
                <a:lnTo>
                  <a:pt x="680615" y="0"/>
                </a:lnTo>
                <a:lnTo>
                  <a:pt x="813669" y="0"/>
                </a:lnTo>
                <a:cubicBezTo>
                  <a:pt x="813669" y="532955"/>
                  <a:pt x="529341" y="1025425"/>
                  <a:pt x="67789" y="1291902"/>
                </a:cubicBezTo>
                <a:close/>
              </a:path>
            </a:pathLst>
          </a:custGeom>
          <a:solidFill>
            <a:srgbClr val="1F74AD"/>
          </a:solidFill>
          <a:ln w="38100">
            <a:noFill/>
          </a:ln>
        </p:spPr>
        <p:style>
          <a:lnRef idx="2">
            <a:srgbClr val="000000"/>
          </a:lnRef>
          <a:fillRef idx="1">
            <a:sysClr val="window" lastClr="FFFFFF"/>
          </a:fillRef>
          <a:effectRef idx="0">
            <a:srgbClr val="000000"/>
          </a:effectRef>
          <a:fontRef idx="minor">
            <a:srgbClr val="000000"/>
          </a:fontRef>
        </p:style>
        <p:txBody>
          <a:bodyPr rtlCol="0" anchor="ctr"/>
          <a:lstStyle/>
          <a:p>
            <a:pPr algn="ctr"/>
            <a:endParaRPr lang="zh-CN" altLang="en-US" dirty="0">
              <a:latin typeface="黑体" panose="02010609060101010101" charset="-122"/>
              <a:ea typeface="黑体" panose="02010609060101010101" charset="-122"/>
            </a:endParaRPr>
          </a:p>
        </p:txBody>
      </p:sp>
      <p:sp>
        <p:nvSpPr>
          <p:cNvPr id="55" name="任意多边形: 形状 54"/>
          <p:cNvSpPr/>
          <p:nvPr>
            <p:custDataLst>
              <p:tags r:id="rId4"/>
            </p:custDataLst>
          </p:nvPr>
        </p:nvSpPr>
        <p:spPr bwMode="auto">
          <a:xfrm rot="10800000">
            <a:off x="4607483" y="2134913"/>
            <a:ext cx="813669" cy="1291902"/>
          </a:xfrm>
          <a:custGeom>
            <a:avLst/>
            <a:gdLst>
              <a:gd name="connsiteX0" fmla="*/ 67789 w 813669"/>
              <a:gd name="connsiteY0" fmla="*/ 1291902 h 1291902"/>
              <a:gd name="connsiteX1" fmla="*/ 0 w 813669"/>
              <a:gd name="connsiteY1" fmla="*/ 1174488 h 1291902"/>
              <a:gd name="connsiteX2" fmla="*/ 24695 w 813669"/>
              <a:gd name="connsiteY2" fmla="*/ 1161319 h 1291902"/>
              <a:gd name="connsiteX3" fmla="*/ 679678 w 813669"/>
              <a:gd name="connsiteY3" fmla="*/ 79150 h 1291902"/>
              <a:gd name="connsiteX4" fmla="*/ 680615 w 813669"/>
              <a:gd name="connsiteY4" fmla="*/ 0 h 1291902"/>
              <a:gd name="connsiteX5" fmla="*/ 813669 w 813669"/>
              <a:gd name="connsiteY5" fmla="*/ 0 h 1291902"/>
              <a:gd name="connsiteX6" fmla="*/ 67789 w 813669"/>
              <a:gd name="connsiteY6" fmla="*/ 1291902 h 1291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3669" h="1291902">
                <a:moveTo>
                  <a:pt x="67789" y="1291902"/>
                </a:moveTo>
                <a:lnTo>
                  <a:pt x="0" y="1174488"/>
                </a:lnTo>
                <a:lnTo>
                  <a:pt x="24695" y="1161319"/>
                </a:lnTo>
                <a:cubicBezTo>
                  <a:pt x="411274" y="929353"/>
                  <a:pt x="652744" y="520202"/>
                  <a:pt x="679678" y="79150"/>
                </a:cubicBezTo>
                <a:lnTo>
                  <a:pt x="680615" y="0"/>
                </a:lnTo>
                <a:lnTo>
                  <a:pt x="813669" y="0"/>
                </a:lnTo>
                <a:cubicBezTo>
                  <a:pt x="813669" y="532955"/>
                  <a:pt x="529341" y="1025425"/>
                  <a:pt x="67789" y="1291902"/>
                </a:cubicBezTo>
                <a:close/>
              </a:path>
            </a:pathLst>
          </a:custGeom>
          <a:solidFill>
            <a:srgbClr val="FFC000"/>
          </a:solidFill>
          <a:ln w="38100">
            <a:noFill/>
          </a:ln>
        </p:spPr>
        <p:style>
          <a:lnRef idx="2">
            <a:srgbClr val="000000"/>
          </a:lnRef>
          <a:fillRef idx="1">
            <a:sysClr val="window" lastClr="FFFFFF"/>
          </a:fillRef>
          <a:effectRef idx="0">
            <a:srgbClr val="000000"/>
          </a:effectRef>
          <a:fontRef idx="minor">
            <a:srgbClr val="000000"/>
          </a:fontRef>
        </p:style>
        <p:txBody>
          <a:bodyPr rtlCol="0" anchor="ctr"/>
          <a:lstStyle/>
          <a:p>
            <a:pPr algn="ctr"/>
            <a:endParaRPr lang="zh-CN" altLang="en-US" dirty="0">
              <a:latin typeface="黑体" panose="02010609060101010101" charset="-122"/>
              <a:ea typeface="黑体" panose="02010609060101010101" charset="-122"/>
            </a:endParaRPr>
          </a:p>
        </p:txBody>
      </p:sp>
      <p:sp>
        <p:nvSpPr>
          <p:cNvPr id="56" name="任意多边形: 形状 55"/>
          <p:cNvSpPr/>
          <p:nvPr>
            <p:custDataLst>
              <p:tags r:id="rId5"/>
            </p:custDataLst>
          </p:nvPr>
        </p:nvSpPr>
        <p:spPr bwMode="auto">
          <a:xfrm rot="7200000">
            <a:off x="4588884" y="3399723"/>
            <a:ext cx="813669" cy="1291902"/>
          </a:xfrm>
          <a:custGeom>
            <a:avLst/>
            <a:gdLst>
              <a:gd name="connsiteX0" fmla="*/ 67789 w 813669"/>
              <a:gd name="connsiteY0" fmla="*/ 1291902 h 1291902"/>
              <a:gd name="connsiteX1" fmla="*/ 0 w 813669"/>
              <a:gd name="connsiteY1" fmla="*/ 1174488 h 1291902"/>
              <a:gd name="connsiteX2" fmla="*/ 24695 w 813669"/>
              <a:gd name="connsiteY2" fmla="*/ 1161319 h 1291902"/>
              <a:gd name="connsiteX3" fmla="*/ 679678 w 813669"/>
              <a:gd name="connsiteY3" fmla="*/ 79150 h 1291902"/>
              <a:gd name="connsiteX4" fmla="*/ 680615 w 813669"/>
              <a:gd name="connsiteY4" fmla="*/ 0 h 1291902"/>
              <a:gd name="connsiteX5" fmla="*/ 813669 w 813669"/>
              <a:gd name="connsiteY5" fmla="*/ 0 h 1291902"/>
              <a:gd name="connsiteX6" fmla="*/ 67789 w 813669"/>
              <a:gd name="connsiteY6" fmla="*/ 1291902 h 1291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3669" h="1291902">
                <a:moveTo>
                  <a:pt x="67789" y="1291902"/>
                </a:moveTo>
                <a:lnTo>
                  <a:pt x="0" y="1174488"/>
                </a:lnTo>
                <a:lnTo>
                  <a:pt x="24695" y="1161319"/>
                </a:lnTo>
                <a:cubicBezTo>
                  <a:pt x="411274" y="929353"/>
                  <a:pt x="652744" y="520202"/>
                  <a:pt x="679678" y="79150"/>
                </a:cubicBezTo>
                <a:lnTo>
                  <a:pt x="680615" y="0"/>
                </a:lnTo>
                <a:lnTo>
                  <a:pt x="813669" y="0"/>
                </a:lnTo>
                <a:cubicBezTo>
                  <a:pt x="813669" y="532955"/>
                  <a:pt x="529341" y="1025425"/>
                  <a:pt x="67789" y="1291902"/>
                </a:cubicBezTo>
                <a:close/>
              </a:path>
            </a:pathLst>
          </a:custGeom>
          <a:solidFill>
            <a:srgbClr val="9BBB59"/>
          </a:solidFill>
          <a:ln w="38100">
            <a:noFill/>
          </a:ln>
        </p:spPr>
        <p:style>
          <a:lnRef idx="2">
            <a:srgbClr val="000000"/>
          </a:lnRef>
          <a:fillRef idx="1">
            <a:sysClr val="window" lastClr="FFFFFF"/>
          </a:fillRef>
          <a:effectRef idx="0">
            <a:srgbClr val="000000"/>
          </a:effectRef>
          <a:fontRef idx="minor">
            <a:srgbClr val="000000"/>
          </a:fontRef>
        </p:style>
        <p:txBody>
          <a:bodyPr rtlCol="0" anchor="ctr"/>
          <a:lstStyle/>
          <a:p>
            <a:pPr algn="ctr"/>
            <a:endParaRPr lang="zh-CN" altLang="en-US" dirty="0">
              <a:latin typeface="黑体" panose="02010609060101010101" charset="-122"/>
              <a:ea typeface="黑体" panose="02010609060101010101" charset="-122"/>
            </a:endParaRPr>
          </a:p>
        </p:txBody>
      </p:sp>
      <p:sp>
        <p:nvSpPr>
          <p:cNvPr id="57" name="任意多边形: 形状 56"/>
          <p:cNvSpPr/>
          <p:nvPr>
            <p:custDataLst>
              <p:tags r:id="rId6"/>
            </p:custDataLst>
          </p:nvPr>
        </p:nvSpPr>
        <p:spPr bwMode="auto">
          <a:xfrm rot="3600000">
            <a:off x="5663323" y="4044312"/>
            <a:ext cx="813669" cy="1291902"/>
          </a:xfrm>
          <a:custGeom>
            <a:avLst/>
            <a:gdLst>
              <a:gd name="connsiteX0" fmla="*/ 67789 w 813669"/>
              <a:gd name="connsiteY0" fmla="*/ 1291902 h 1291902"/>
              <a:gd name="connsiteX1" fmla="*/ 0 w 813669"/>
              <a:gd name="connsiteY1" fmla="*/ 1174488 h 1291902"/>
              <a:gd name="connsiteX2" fmla="*/ 24695 w 813669"/>
              <a:gd name="connsiteY2" fmla="*/ 1161319 h 1291902"/>
              <a:gd name="connsiteX3" fmla="*/ 679678 w 813669"/>
              <a:gd name="connsiteY3" fmla="*/ 79150 h 1291902"/>
              <a:gd name="connsiteX4" fmla="*/ 680615 w 813669"/>
              <a:gd name="connsiteY4" fmla="*/ 0 h 1291902"/>
              <a:gd name="connsiteX5" fmla="*/ 813669 w 813669"/>
              <a:gd name="connsiteY5" fmla="*/ 0 h 1291902"/>
              <a:gd name="connsiteX6" fmla="*/ 67789 w 813669"/>
              <a:gd name="connsiteY6" fmla="*/ 1291902 h 1291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3669" h="1291902">
                <a:moveTo>
                  <a:pt x="67789" y="1291902"/>
                </a:moveTo>
                <a:lnTo>
                  <a:pt x="0" y="1174488"/>
                </a:lnTo>
                <a:lnTo>
                  <a:pt x="24695" y="1161319"/>
                </a:lnTo>
                <a:cubicBezTo>
                  <a:pt x="411274" y="929353"/>
                  <a:pt x="652744" y="520202"/>
                  <a:pt x="679678" y="79150"/>
                </a:cubicBezTo>
                <a:lnTo>
                  <a:pt x="680615" y="0"/>
                </a:lnTo>
                <a:lnTo>
                  <a:pt x="813669" y="0"/>
                </a:lnTo>
                <a:cubicBezTo>
                  <a:pt x="813669" y="532955"/>
                  <a:pt x="529341" y="1025425"/>
                  <a:pt x="67789" y="1291902"/>
                </a:cubicBezTo>
                <a:close/>
              </a:path>
            </a:pathLst>
          </a:custGeom>
          <a:solidFill>
            <a:srgbClr val="69A35B"/>
          </a:solidFill>
          <a:ln w="38100">
            <a:noFill/>
          </a:ln>
        </p:spPr>
        <p:style>
          <a:lnRef idx="2">
            <a:srgbClr val="000000"/>
          </a:lnRef>
          <a:fillRef idx="1">
            <a:sysClr val="window" lastClr="FFFFFF"/>
          </a:fillRef>
          <a:effectRef idx="0">
            <a:srgbClr val="000000"/>
          </a:effectRef>
          <a:fontRef idx="minor">
            <a:srgbClr val="000000"/>
          </a:fontRef>
        </p:style>
        <p:txBody>
          <a:bodyPr rtlCol="0" anchor="ctr"/>
          <a:lstStyle/>
          <a:p>
            <a:pPr algn="ctr"/>
            <a:endParaRPr lang="zh-CN" altLang="en-US" dirty="0">
              <a:latin typeface="黑体" panose="02010609060101010101" charset="-122"/>
              <a:ea typeface="黑体" panose="02010609060101010101" charset="-122"/>
            </a:endParaRPr>
          </a:p>
        </p:txBody>
      </p:sp>
      <p:sp>
        <p:nvSpPr>
          <p:cNvPr id="58" name="任意多边形: 形状 57"/>
          <p:cNvSpPr/>
          <p:nvPr>
            <p:custDataLst>
              <p:tags r:id="rId7"/>
            </p:custDataLst>
          </p:nvPr>
        </p:nvSpPr>
        <p:spPr bwMode="auto">
          <a:xfrm>
            <a:off x="6765526" y="3428008"/>
            <a:ext cx="813669" cy="1291902"/>
          </a:xfrm>
          <a:custGeom>
            <a:avLst/>
            <a:gdLst>
              <a:gd name="connsiteX0" fmla="*/ 67789 w 813669"/>
              <a:gd name="connsiteY0" fmla="*/ 1291902 h 1291902"/>
              <a:gd name="connsiteX1" fmla="*/ 0 w 813669"/>
              <a:gd name="connsiteY1" fmla="*/ 1174488 h 1291902"/>
              <a:gd name="connsiteX2" fmla="*/ 24695 w 813669"/>
              <a:gd name="connsiteY2" fmla="*/ 1161319 h 1291902"/>
              <a:gd name="connsiteX3" fmla="*/ 679678 w 813669"/>
              <a:gd name="connsiteY3" fmla="*/ 79150 h 1291902"/>
              <a:gd name="connsiteX4" fmla="*/ 680615 w 813669"/>
              <a:gd name="connsiteY4" fmla="*/ 0 h 1291902"/>
              <a:gd name="connsiteX5" fmla="*/ 813669 w 813669"/>
              <a:gd name="connsiteY5" fmla="*/ 0 h 1291902"/>
              <a:gd name="connsiteX6" fmla="*/ 67789 w 813669"/>
              <a:gd name="connsiteY6" fmla="*/ 1291902 h 1291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3669" h="1291902">
                <a:moveTo>
                  <a:pt x="67789" y="1291902"/>
                </a:moveTo>
                <a:lnTo>
                  <a:pt x="0" y="1174488"/>
                </a:lnTo>
                <a:lnTo>
                  <a:pt x="24695" y="1161319"/>
                </a:lnTo>
                <a:cubicBezTo>
                  <a:pt x="411274" y="929353"/>
                  <a:pt x="652744" y="520202"/>
                  <a:pt x="679678" y="79150"/>
                </a:cubicBezTo>
                <a:lnTo>
                  <a:pt x="680615" y="0"/>
                </a:lnTo>
                <a:lnTo>
                  <a:pt x="813669" y="0"/>
                </a:lnTo>
                <a:cubicBezTo>
                  <a:pt x="813669" y="532955"/>
                  <a:pt x="529341" y="1025425"/>
                  <a:pt x="67789" y="1291902"/>
                </a:cubicBezTo>
                <a:close/>
              </a:path>
            </a:pathLst>
          </a:custGeom>
          <a:solidFill>
            <a:srgbClr val="1AA3AA"/>
          </a:solidFill>
          <a:ln w="38100">
            <a:noFill/>
          </a:ln>
        </p:spPr>
        <p:style>
          <a:lnRef idx="2">
            <a:srgbClr val="000000"/>
          </a:lnRef>
          <a:fillRef idx="1">
            <a:sysClr val="window" lastClr="FFFFFF"/>
          </a:fillRef>
          <a:effectRef idx="0">
            <a:srgbClr val="000000"/>
          </a:effectRef>
          <a:fontRef idx="minor">
            <a:srgbClr val="000000"/>
          </a:fontRef>
        </p:style>
        <p:txBody>
          <a:bodyPr rtlCol="0" anchor="ctr"/>
          <a:lstStyle/>
          <a:p>
            <a:pPr algn="ctr"/>
            <a:endParaRPr lang="zh-CN" altLang="en-US" dirty="0">
              <a:latin typeface="黑体" panose="02010609060101010101" charset="-122"/>
              <a:ea typeface="黑体" panose="02010609060101010101" charset="-122"/>
            </a:endParaRPr>
          </a:p>
        </p:txBody>
      </p:sp>
      <p:sp>
        <p:nvSpPr>
          <p:cNvPr id="4" name="任意多边形 3"/>
          <p:cNvSpPr/>
          <p:nvPr>
            <p:custDataLst>
              <p:tags r:id="rId8"/>
            </p:custDataLst>
          </p:nvPr>
        </p:nvSpPr>
        <p:spPr>
          <a:xfrm>
            <a:off x="4984200" y="1678363"/>
            <a:ext cx="873904" cy="873904"/>
          </a:xfrm>
          <a:custGeom>
            <a:avLst/>
            <a:gdLst>
              <a:gd name="connsiteX0" fmla="*/ 0 w 1057423"/>
              <a:gd name="connsiteY0" fmla="*/ 528712 h 1057423"/>
              <a:gd name="connsiteX1" fmla="*/ 528712 w 1057423"/>
              <a:gd name="connsiteY1" fmla="*/ 0 h 1057423"/>
              <a:gd name="connsiteX2" fmla="*/ 1057424 w 1057423"/>
              <a:gd name="connsiteY2" fmla="*/ 528712 h 1057423"/>
              <a:gd name="connsiteX3" fmla="*/ 528712 w 1057423"/>
              <a:gd name="connsiteY3" fmla="*/ 1057424 h 1057423"/>
              <a:gd name="connsiteX4" fmla="*/ 0 w 1057423"/>
              <a:gd name="connsiteY4" fmla="*/ 528712 h 1057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7423" h="1057423">
                <a:moveTo>
                  <a:pt x="0" y="528712"/>
                </a:moveTo>
                <a:cubicBezTo>
                  <a:pt x="0" y="236712"/>
                  <a:pt x="236712" y="0"/>
                  <a:pt x="528712" y="0"/>
                </a:cubicBezTo>
                <a:cubicBezTo>
                  <a:pt x="820712" y="0"/>
                  <a:pt x="1057424" y="236712"/>
                  <a:pt x="1057424" y="528712"/>
                </a:cubicBezTo>
                <a:cubicBezTo>
                  <a:pt x="1057424" y="820712"/>
                  <a:pt x="820712" y="1057424"/>
                  <a:pt x="528712" y="1057424"/>
                </a:cubicBezTo>
                <a:cubicBezTo>
                  <a:pt x="236712" y="1057424"/>
                  <a:pt x="0" y="820712"/>
                  <a:pt x="0" y="528712"/>
                </a:cubicBezTo>
                <a:close/>
              </a:path>
            </a:pathLst>
          </a:custGeom>
          <a:solidFill>
            <a:srgbClr val="1F74AD"/>
          </a:solidFill>
          <a:ln w="28575">
            <a:noFill/>
          </a:ln>
          <a:effectLst/>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黑体" panose="02010609060101010101" charset="-122"/>
              <a:ea typeface="黑体" panose="02010609060101010101" charset="-122"/>
            </a:endParaRPr>
          </a:p>
        </p:txBody>
      </p:sp>
      <p:sp>
        <p:nvSpPr>
          <p:cNvPr id="6" name="任意多边形 5"/>
          <p:cNvSpPr/>
          <p:nvPr>
            <p:custDataLst>
              <p:tags r:id="rId9"/>
            </p:custDataLst>
          </p:nvPr>
        </p:nvSpPr>
        <p:spPr>
          <a:xfrm>
            <a:off x="7116202" y="2992049"/>
            <a:ext cx="873904" cy="873904"/>
          </a:xfrm>
          <a:custGeom>
            <a:avLst/>
            <a:gdLst>
              <a:gd name="connsiteX0" fmla="*/ 0 w 1057423"/>
              <a:gd name="connsiteY0" fmla="*/ 528712 h 1057423"/>
              <a:gd name="connsiteX1" fmla="*/ 528712 w 1057423"/>
              <a:gd name="connsiteY1" fmla="*/ 0 h 1057423"/>
              <a:gd name="connsiteX2" fmla="*/ 1057424 w 1057423"/>
              <a:gd name="connsiteY2" fmla="*/ 528712 h 1057423"/>
              <a:gd name="connsiteX3" fmla="*/ 528712 w 1057423"/>
              <a:gd name="connsiteY3" fmla="*/ 1057424 h 1057423"/>
              <a:gd name="connsiteX4" fmla="*/ 0 w 1057423"/>
              <a:gd name="connsiteY4" fmla="*/ 528712 h 1057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7423" h="1057423">
                <a:moveTo>
                  <a:pt x="0" y="528712"/>
                </a:moveTo>
                <a:cubicBezTo>
                  <a:pt x="0" y="236712"/>
                  <a:pt x="236712" y="0"/>
                  <a:pt x="528712" y="0"/>
                </a:cubicBezTo>
                <a:cubicBezTo>
                  <a:pt x="820712" y="0"/>
                  <a:pt x="1057424" y="236712"/>
                  <a:pt x="1057424" y="528712"/>
                </a:cubicBezTo>
                <a:cubicBezTo>
                  <a:pt x="1057424" y="820712"/>
                  <a:pt x="820712" y="1057424"/>
                  <a:pt x="528712" y="1057424"/>
                </a:cubicBezTo>
                <a:cubicBezTo>
                  <a:pt x="236712" y="1057424"/>
                  <a:pt x="0" y="820712"/>
                  <a:pt x="0" y="528712"/>
                </a:cubicBezTo>
                <a:close/>
              </a:path>
            </a:pathLst>
          </a:custGeom>
          <a:solidFill>
            <a:srgbClr val="1AA3AA"/>
          </a:solidFill>
          <a:ln w="28575">
            <a:noFill/>
          </a:ln>
          <a:effectLst/>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黑体" panose="02010609060101010101" charset="-122"/>
              <a:ea typeface="黑体" panose="02010609060101010101" charset="-122"/>
            </a:endParaRPr>
          </a:p>
        </p:txBody>
      </p:sp>
      <p:sp>
        <p:nvSpPr>
          <p:cNvPr id="32" name="任意多边形 31"/>
          <p:cNvSpPr/>
          <p:nvPr>
            <p:custDataLst>
              <p:tags r:id="rId10"/>
            </p:custDataLst>
          </p:nvPr>
        </p:nvSpPr>
        <p:spPr>
          <a:xfrm>
            <a:off x="6377253" y="4227917"/>
            <a:ext cx="873904" cy="873904"/>
          </a:xfrm>
          <a:custGeom>
            <a:avLst/>
            <a:gdLst>
              <a:gd name="connsiteX0" fmla="*/ 0 w 1057423"/>
              <a:gd name="connsiteY0" fmla="*/ 528712 h 1057423"/>
              <a:gd name="connsiteX1" fmla="*/ 528712 w 1057423"/>
              <a:gd name="connsiteY1" fmla="*/ 0 h 1057423"/>
              <a:gd name="connsiteX2" fmla="*/ 1057424 w 1057423"/>
              <a:gd name="connsiteY2" fmla="*/ 528712 h 1057423"/>
              <a:gd name="connsiteX3" fmla="*/ 528712 w 1057423"/>
              <a:gd name="connsiteY3" fmla="*/ 1057424 h 1057423"/>
              <a:gd name="connsiteX4" fmla="*/ 0 w 1057423"/>
              <a:gd name="connsiteY4" fmla="*/ 528712 h 1057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7423" h="1057423">
                <a:moveTo>
                  <a:pt x="0" y="528712"/>
                </a:moveTo>
                <a:cubicBezTo>
                  <a:pt x="0" y="236712"/>
                  <a:pt x="236712" y="0"/>
                  <a:pt x="528712" y="0"/>
                </a:cubicBezTo>
                <a:cubicBezTo>
                  <a:pt x="820712" y="0"/>
                  <a:pt x="1057424" y="236712"/>
                  <a:pt x="1057424" y="528712"/>
                </a:cubicBezTo>
                <a:cubicBezTo>
                  <a:pt x="1057424" y="820712"/>
                  <a:pt x="820712" y="1057424"/>
                  <a:pt x="528712" y="1057424"/>
                </a:cubicBezTo>
                <a:cubicBezTo>
                  <a:pt x="236712" y="1057424"/>
                  <a:pt x="0" y="820712"/>
                  <a:pt x="0" y="528712"/>
                </a:cubicBezTo>
                <a:close/>
              </a:path>
            </a:pathLst>
          </a:custGeom>
          <a:solidFill>
            <a:srgbClr val="69A35B"/>
          </a:solidFill>
          <a:ln w="28575">
            <a:noFill/>
          </a:ln>
          <a:effectLst/>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黑体" panose="02010609060101010101" charset="-122"/>
              <a:ea typeface="黑体" panose="02010609060101010101" charset="-122"/>
            </a:endParaRPr>
          </a:p>
        </p:txBody>
      </p:sp>
      <p:sp>
        <p:nvSpPr>
          <p:cNvPr id="33" name="任意多边形 32"/>
          <p:cNvSpPr/>
          <p:nvPr>
            <p:custDataLst>
              <p:tags r:id="rId11"/>
            </p:custDataLst>
          </p:nvPr>
        </p:nvSpPr>
        <p:spPr>
          <a:xfrm>
            <a:off x="4201895" y="2992049"/>
            <a:ext cx="873904" cy="873904"/>
          </a:xfrm>
          <a:custGeom>
            <a:avLst/>
            <a:gdLst>
              <a:gd name="connsiteX0" fmla="*/ 0 w 1057423"/>
              <a:gd name="connsiteY0" fmla="*/ 528712 h 1057423"/>
              <a:gd name="connsiteX1" fmla="*/ 528712 w 1057423"/>
              <a:gd name="connsiteY1" fmla="*/ 0 h 1057423"/>
              <a:gd name="connsiteX2" fmla="*/ 1057424 w 1057423"/>
              <a:gd name="connsiteY2" fmla="*/ 528712 h 1057423"/>
              <a:gd name="connsiteX3" fmla="*/ 528712 w 1057423"/>
              <a:gd name="connsiteY3" fmla="*/ 1057424 h 1057423"/>
              <a:gd name="connsiteX4" fmla="*/ 0 w 1057423"/>
              <a:gd name="connsiteY4" fmla="*/ 528712 h 1057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7423" h="1057423">
                <a:moveTo>
                  <a:pt x="0" y="528712"/>
                </a:moveTo>
                <a:cubicBezTo>
                  <a:pt x="0" y="236712"/>
                  <a:pt x="236712" y="0"/>
                  <a:pt x="528712" y="0"/>
                </a:cubicBezTo>
                <a:cubicBezTo>
                  <a:pt x="820712" y="0"/>
                  <a:pt x="1057424" y="236712"/>
                  <a:pt x="1057424" y="528712"/>
                </a:cubicBezTo>
                <a:cubicBezTo>
                  <a:pt x="1057424" y="820712"/>
                  <a:pt x="820712" y="1057424"/>
                  <a:pt x="528712" y="1057424"/>
                </a:cubicBezTo>
                <a:cubicBezTo>
                  <a:pt x="236712" y="1057424"/>
                  <a:pt x="0" y="820712"/>
                  <a:pt x="0" y="528712"/>
                </a:cubicBezTo>
                <a:close/>
              </a:path>
            </a:pathLst>
          </a:custGeom>
          <a:solidFill>
            <a:srgbClr val="FFC000"/>
          </a:solidFill>
          <a:ln w="28575">
            <a:noFill/>
          </a:ln>
          <a:effectLst/>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黑体" panose="02010609060101010101" charset="-122"/>
              <a:ea typeface="黑体" panose="02010609060101010101" charset="-122"/>
            </a:endParaRPr>
          </a:p>
        </p:txBody>
      </p:sp>
      <p:sp>
        <p:nvSpPr>
          <p:cNvPr id="34" name="任意多边形 33"/>
          <p:cNvSpPr/>
          <p:nvPr>
            <p:custDataLst>
              <p:tags r:id="rId12"/>
            </p:custDataLst>
          </p:nvPr>
        </p:nvSpPr>
        <p:spPr bwMode="auto">
          <a:xfrm>
            <a:off x="5695499" y="2741427"/>
            <a:ext cx="802120" cy="950828"/>
          </a:xfrm>
          <a:custGeom>
            <a:avLst/>
            <a:gdLst>
              <a:gd name="connsiteX0" fmla="*/ 227262 w 282575"/>
              <a:gd name="connsiteY0" fmla="*/ 325438 h 334963"/>
              <a:gd name="connsiteX1" fmla="*/ 228600 w 282575"/>
              <a:gd name="connsiteY1" fmla="*/ 334963 h 334963"/>
              <a:gd name="connsiteX2" fmla="*/ 160337 w 282575"/>
              <a:gd name="connsiteY2" fmla="*/ 334963 h 334963"/>
              <a:gd name="connsiteX3" fmla="*/ 160337 w 282575"/>
              <a:gd name="connsiteY3" fmla="*/ 332242 h 334963"/>
              <a:gd name="connsiteX4" fmla="*/ 227262 w 282575"/>
              <a:gd name="connsiteY4" fmla="*/ 325438 h 334963"/>
              <a:gd name="connsiteX5" fmla="*/ 58187 w 282575"/>
              <a:gd name="connsiteY5" fmla="*/ 323850 h 334963"/>
              <a:gd name="connsiteX6" fmla="*/ 123825 w 282575"/>
              <a:gd name="connsiteY6" fmla="*/ 330654 h 334963"/>
              <a:gd name="connsiteX7" fmla="*/ 123825 w 282575"/>
              <a:gd name="connsiteY7" fmla="*/ 333375 h 334963"/>
              <a:gd name="connsiteX8" fmla="*/ 55562 w 282575"/>
              <a:gd name="connsiteY8" fmla="*/ 333375 h 334963"/>
              <a:gd name="connsiteX9" fmla="*/ 58187 w 282575"/>
              <a:gd name="connsiteY9" fmla="*/ 323850 h 334963"/>
              <a:gd name="connsiteX10" fmla="*/ 206936 w 282575"/>
              <a:gd name="connsiteY10" fmla="*/ 300038 h 334963"/>
              <a:gd name="connsiteX11" fmla="*/ 205597 w 282575"/>
              <a:gd name="connsiteY11" fmla="*/ 306893 h 334963"/>
              <a:gd name="connsiteX12" fmla="*/ 227013 w 282575"/>
              <a:gd name="connsiteY12" fmla="*/ 324717 h 334963"/>
              <a:gd name="connsiteX13" fmla="*/ 160089 w 282575"/>
              <a:gd name="connsiteY13" fmla="*/ 330201 h 334963"/>
              <a:gd name="connsiteX14" fmla="*/ 165443 w 282575"/>
              <a:gd name="connsiteY14" fmla="*/ 317862 h 334963"/>
              <a:gd name="connsiteX15" fmla="*/ 165443 w 282575"/>
              <a:gd name="connsiteY15" fmla="*/ 309635 h 334963"/>
              <a:gd name="connsiteX16" fmla="*/ 206936 w 282575"/>
              <a:gd name="connsiteY16" fmla="*/ 300038 h 334963"/>
              <a:gd name="connsiteX17" fmla="*/ 75819 w 282575"/>
              <a:gd name="connsiteY17" fmla="*/ 300038 h 334963"/>
              <a:gd name="connsiteX18" fmla="*/ 117157 w 282575"/>
              <a:gd name="connsiteY18" fmla="*/ 309130 h 334963"/>
              <a:gd name="connsiteX19" fmla="*/ 117157 w 282575"/>
              <a:gd name="connsiteY19" fmla="*/ 316923 h 334963"/>
              <a:gd name="connsiteX20" fmla="*/ 122491 w 282575"/>
              <a:gd name="connsiteY20" fmla="*/ 328613 h 334963"/>
              <a:gd name="connsiteX21" fmla="*/ 57150 w 282575"/>
              <a:gd name="connsiteY21" fmla="*/ 323418 h 334963"/>
              <a:gd name="connsiteX22" fmla="*/ 77152 w 282575"/>
              <a:gd name="connsiteY22" fmla="*/ 306532 h 334963"/>
              <a:gd name="connsiteX23" fmla="*/ 75819 w 282575"/>
              <a:gd name="connsiteY23" fmla="*/ 300038 h 334963"/>
              <a:gd name="connsiteX24" fmla="*/ 155575 w 282575"/>
              <a:gd name="connsiteY24" fmla="*/ 246063 h 334963"/>
              <a:gd name="connsiteX25" fmla="*/ 155575 w 282575"/>
              <a:gd name="connsiteY25" fmla="*/ 258763 h 334963"/>
              <a:gd name="connsiteX26" fmla="*/ 165100 w 282575"/>
              <a:gd name="connsiteY26" fmla="*/ 258763 h 334963"/>
              <a:gd name="connsiteX27" fmla="*/ 163513 w 282575"/>
              <a:gd name="connsiteY27" fmla="*/ 246063 h 334963"/>
              <a:gd name="connsiteX28" fmla="*/ 150532 w 282575"/>
              <a:gd name="connsiteY28" fmla="*/ 239407 h 334963"/>
              <a:gd name="connsiteX29" fmla="*/ 157069 w 282575"/>
              <a:gd name="connsiteY29" fmla="*/ 239407 h 334963"/>
              <a:gd name="connsiteX30" fmla="*/ 170143 w 282575"/>
              <a:gd name="connsiteY30" fmla="*/ 252230 h 334963"/>
              <a:gd name="connsiteX31" fmla="*/ 157069 w 282575"/>
              <a:gd name="connsiteY31" fmla="*/ 265052 h 334963"/>
              <a:gd name="connsiteX32" fmla="*/ 157069 w 282575"/>
              <a:gd name="connsiteY32" fmla="*/ 271463 h 334963"/>
              <a:gd name="connsiteX33" fmla="*/ 149225 w 282575"/>
              <a:gd name="connsiteY33" fmla="*/ 271463 h 334963"/>
              <a:gd name="connsiteX34" fmla="*/ 150532 w 282575"/>
              <a:gd name="connsiteY34" fmla="*/ 239407 h 334963"/>
              <a:gd name="connsiteX35" fmla="*/ 141287 w 282575"/>
              <a:gd name="connsiteY35" fmla="*/ 238125 h 334963"/>
              <a:gd name="connsiteX36" fmla="*/ 142875 w 282575"/>
              <a:gd name="connsiteY36" fmla="*/ 244475 h 334963"/>
              <a:gd name="connsiteX37" fmla="*/ 130175 w 282575"/>
              <a:gd name="connsiteY37" fmla="*/ 246063 h 334963"/>
              <a:gd name="connsiteX38" fmla="*/ 131762 w 282575"/>
              <a:gd name="connsiteY38" fmla="*/ 254000 h 334963"/>
              <a:gd name="connsiteX39" fmla="*/ 142875 w 282575"/>
              <a:gd name="connsiteY39" fmla="*/ 252413 h 334963"/>
              <a:gd name="connsiteX40" fmla="*/ 142875 w 282575"/>
              <a:gd name="connsiteY40" fmla="*/ 257175 h 334963"/>
              <a:gd name="connsiteX41" fmla="*/ 134937 w 282575"/>
              <a:gd name="connsiteY41" fmla="*/ 260350 h 334963"/>
              <a:gd name="connsiteX42" fmla="*/ 136525 w 282575"/>
              <a:gd name="connsiteY42" fmla="*/ 271463 h 334963"/>
              <a:gd name="connsiteX43" fmla="*/ 128587 w 282575"/>
              <a:gd name="connsiteY43" fmla="*/ 274638 h 334963"/>
              <a:gd name="connsiteX44" fmla="*/ 123825 w 282575"/>
              <a:gd name="connsiteY44" fmla="*/ 242888 h 334963"/>
              <a:gd name="connsiteX45" fmla="*/ 160338 w 282575"/>
              <a:gd name="connsiteY45" fmla="*/ 223838 h 334963"/>
              <a:gd name="connsiteX46" fmla="*/ 123825 w 282575"/>
              <a:gd name="connsiteY46" fmla="*/ 228600 h 334963"/>
              <a:gd name="connsiteX47" fmla="*/ 114300 w 282575"/>
              <a:gd name="connsiteY47" fmla="*/ 258763 h 334963"/>
              <a:gd name="connsiteX48" fmla="*/ 130175 w 282575"/>
              <a:gd name="connsiteY48" fmla="*/ 284163 h 334963"/>
              <a:gd name="connsiteX49" fmla="*/ 169863 w 282575"/>
              <a:gd name="connsiteY49" fmla="*/ 279401 h 334963"/>
              <a:gd name="connsiteX50" fmla="*/ 177800 w 282575"/>
              <a:gd name="connsiteY50" fmla="*/ 246063 h 334963"/>
              <a:gd name="connsiteX51" fmla="*/ 219075 w 282575"/>
              <a:gd name="connsiteY51" fmla="*/ 211138 h 334963"/>
              <a:gd name="connsiteX52" fmla="*/ 223837 w 282575"/>
              <a:gd name="connsiteY52" fmla="*/ 238125 h 334963"/>
              <a:gd name="connsiteX53" fmla="*/ 211137 w 282575"/>
              <a:gd name="connsiteY53" fmla="*/ 239713 h 334963"/>
              <a:gd name="connsiteX54" fmla="*/ 204787 w 282575"/>
              <a:gd name="connsiteY54" fmla="*/ 215900 h 334963"/>
              <a:gd name="connsiteX55" fmla="*/ 63500 w 282575"/>
              <a:gd name="connsiteY55" fmla="*/ 207963 h 334963"/>
              <a:gd name="connsiteX56" fmla="*/ 76200 w 282575"/>
              <a:gd name="connsiteY56" fmla="*/ 212726 h 334963"/>
              <a:gd name="connsiteX57" fmla="*/ 71437 w 282575"/>
              <a:gd name="connsiteY57" fmla="*/ 238126 h 334963"/>
              <a:gd name="connsiteX58" fmla="*/ 57150 w 282575"/>
              <a:gd name="connsiteY58" fmla="*/ 238126 h 334963"/>
              <a:gd name="connsiteX59" fmla="*/ 254311 w 282575"/>
              <a:gd name="connsiteY59" fmla="*/ 176213 h 334963"/>
              <a:gd name="connsiteX60" fmla="*/ 262386 w 282575"/>
              <a:gd name="connsiteY60" fmla="*/ 195823 h 334963"/>
              <a:gd name="connsiteX61" fmla="*/ 255657 w 282575"/>
              <a:gd name="connsiteY61" fmla="*/ 199745 h 334963"/>
              <a:gd name="connsiteX62" fmla="*/ 254311 w 282575"/>
              <a:gd name="connsiteY62" fmla="*/ 201053 h 334963"/>
              <a:gd name="connsiteX63" fmla="*/ 250273 w 282575"/>
              <a:gd name="connsiteY63" fmla="*/ 214126 h 334963"/>
              <a:gd name="connsiteX64" fmla="*/ 263732 w 282575"/>
              <a:gd name="connsiteY64" fmla="*/ 219356 h 334963"/>
              <a:gd name="connsiteX65" fmla="*/ 274500 w 282575"/>
              <a:gd name="connsiteY65" fmla="*/ 215434 h 334963"/>
              <a:gd name="connsiteX66" fmla="*/ 282575 w 282575"/>
              <a:gd name="connsiteY66" fmla="*/ 231122 h 334963"/>
              <a:gd name="connsiteX67" fmla="*/ 281229 w 282575"/>
              <a:gd name="connsiteY67" fmla="*/ 233736 h 334963"/>
              <a:gd name="connsiteX68" fmla="*/ 254311 w 282575"/>
              <a:gd name="connsiteY68" fmla="*/ 242888 h 334963"/>
              <a:gd name="connsiteX69" fmla="*/ 240851 w 282575"/>
              <a:gd name="connsiteY69" fmla="*/ 238966 h 334963"/>
              <a:gd name="connsiteX70" fmla="*/ 238159 w 282575"/>
              <a:gd name="connsiteY70" fmla="*/ 237659 h 334963"/>
              <a:gd name="connsiteX71" fmla="*/ 226046 w 282575"/>
              <a:gd name="connsiteY71" fmla="*/ 238966 h 334963"/>
              <a:gd name="connsiteX72" fmla="*/ 220662 w 282575"/>
              <a:gd name="connsiteY72" fmla="*/ 211511 h 334963"/>
              <a:gd name="connsiteX73" fmla="*/ 228738 w 282575"/>
              <a:gd name="connsiteY73" fmla="*/ 208897 h 334963"/>
              <a:gd name="connsiteX74" fmla="*/ 228738 w 282575"/>
              <a:gd name="connsiteY74" fmla="*/ 204975 h 334963"/>
              <a:gd name="connsiteX75" fmla="*/ 250273 w 282575"/>
              <a:gd name="connsiteY75" fmla="*/ 177520 h 334963"/>
              <a:gd name="connsiteX76" fmla="*/ 254311 w 282575"/>
              <a:gd name="connsiteY76" fmla="*/ 176213 h 334963"/>
              <a:gd name="connsiteX77" fmla="*/ 28851 w 282575"/>
              <a:gd name="connsiteY77" fmla="*/ 173038 h 334963"/>
              <a:gd name="connsiteX78" fmla="*/ 39342 w 282575"/>
              <a:gd name="connsiteY78" fmla="*/ 179602 h 334963"/>
              <a:gd name="connsiteX79" fmla="*/ 55079 w 282575"/>
              <a:gd name="connsiteY79" fmla="*/ 203231 h 334963"/>
              <a:gd name="connsiteX80" fmla="*/ 53768 w 282575"/>
              <a:gd name="connsiteY80" fmla="*/ 205857 h 334963"/>
              <a:gd name="connsiteX81" fmla="*/ 60325 w 282575"/>
              <a:gd name="connsiteY81" fmla="*/ 208482 h 334963"/>
              <a:gd name="connsiteX82" fmla="*/ 55079 w 282575"/>
              <a:gd name="connsiteY82" fmla="*/ 236050 h 334963"/>
              <a:gd name="connsiteX83" fmla="*/ 45899 w 282575"/>
              <a:gd name="connsiteY83" fmla="*/ 236050 h 334963"/>
              <a:gd name="connsiteX84" fmla="*/ 43276 w 282575"/>
              <a:gd name="connsiteY84" fmla="*/ 237363 h 334963"/>
              <a:gd name="connsiteX85" fmla="*/ 19671 w 282575"/>
              <a:gd name="connsiteY85" fmla="*/ 239988 h 334963"/>
              <a:gd name="connsiteX86" fmla="*/ 0 w 282575"/>
              <a:gd name="connsiteY86" fmla="*/ 228173 h 334963"/>
              <a:gd name="connsiteX87" fmla="*/ 10491 w 282575"/>
              <a:gd name="connsiteY87" fmla="*/ 211108 h 334963"/>
              <a:gd name="connsiteX88" fmla="*/ 31474 w 282575"/>
              <a:gd name="connsiteY88" fmla="*/ 211108 h 334963"/>
              <a:gd name="connsiteX89" fmla="*/ 19671 w 282575"/>
              <a:gd name="connsiteY89" fmla="*/ 192729 h 334963"/>
              <a:gd name="connsiteX90" fmla="*/ 28851 w 282575"/>
              <a:gd name="connsiteY90" fmla="*/ 173038 h 334963"/>
              <a:gd name="connsiteX91" fmla="*/ 247650 w 282575"/>
              <a:gd name="connsiteY91" fmla="*/ 139700 h 334963"/>
              <a:gd name="connsiteX92" fmla="*/ 239744 w 282575"/>
              <a:gd name="connsiteY92" fmla="*/ 172773 h 334963"/>
              <a:gd name="connsiteX93" fmla="*/ 197576 w 282575"/>
              <a:gd name="connsiteY93" fmla="*/ 213783 h 334963"/>
              <a:gd name="connsiteX94" fmla="*/ 194941 w 282575"/>
              <a:gd name="connsiteY94" fmla="*/ 217752 h 334963"/>
              <a:gd name="connsiteX95" fmla="*/ 202847 w 282575"/>
              <a:gd name="connsiteY95" fmla="*/ 215106 h 334963"/>
              <a:gd name="connsiteX96" fmla="*/ 208118 w 282575"/>
              <a:gd name="connsiteY96" fmla="*/ 241565 h 334963"/>
              <a:gd name="connsiteX97" fmla="*/ 202847 w 282575"/>
              <a:gd name="connsiteY97" fmla="*/ 241565 h 334963"/>
              <a:gd name="connsiteX98" fmla="*/ 205483 w 282575"/>
              <a:gd name="connsiteY98" fmla="*/ 252148 h 334963"/>
              <a:gd name="connsiteX99" fmla="*/ 213389 w 282575"/>
              <a:gd name="connsiteY99" fmla="*/ 283898 h 334963"/>
              <a:gd name="connsiteX100" fmla="*/ 210754 w 282575"/>
              <a:gd name="connsiteY100" fmla="*/ 289190 h 334963"/>
              <a:gd name="connsiteX101" fmla="*/ 206801 w 282575"/>
              <a:gd name="connsiteY101" fmla="*/ 290513 h 334963"/>
              <a:gd name="connsiteX102" fmla="*/ 206801 w 282575"/>
              <a:gd name="connsiteY102" fmla="*/ 298451 h 334963"/>
              <a:gd name="connsiteX103" fmla="*/ 165951 w 282575"/>
              <a:gd name="connsiteY103" fmla="*/ 306388 h 334963"/>
              <a:gd name="connsiteX104" fmla="*/ 163315 w 282575"/>
              <a:gd name="connsiteY104" fmla="*/ 299773 h 334963"/>
              <a:gd name="connsiteX105" fmla="*/ 154091 w 282575"/>
              <a:gd name="connsiteY105" fmla="*/ 301096 h 334963"/>
              <a:gd name="connsiteX106" fmla="*/ 119830 w 282575"/>
              <a:gd name="connsiteY106" fmla="*/ 298451 h 334963"/>
              <a:gd name="connsiteX107" fmla="*/ 118512 w 282575"/>
              <a:gd name="connsiteY107" fmla="*/ 305065 h 334963"/>
              <a:gd name="connsiteX108" fmla="*/ 76345 w 282575"/>
              <a:gd name="connsiteY108" fmla="*/ 295805 h 334963"/>
              <a:gd name="connsiteX109" fmla="*/ 76345 w 282575"/>
              <a:gd name="connsiteY109" fmla="*/ 285221 h 334963"/>
              <a:gd name="connsiteX110" fmla="*/ 75027 w 282575"/>
              <a:gd name="connsiteY110" fmla="*/ 285221 h 334963"/>
              <a:gd name="connsiteX111" fmla="*/ 71074 w 282575"/>
              <a:gd name="connsiteY111" fmla="*/ 275961 h 334963"/>
              <a:gd name="connsiteX112" fmla="*/ 82933 w 282575"/>
              <a:gd name="connsiteY112" fmla="*/ 238919 h 334963"/>
              <a:gd name="connsiteX113" fmla="*/ 75027 w 282575"/>
              <a:gd name="connsiteY113" fmla="*/ 238919 h 334963"/>
              <a:gd name="connsiteX114" fmla="*/ 78980 w 282575"/>
              <a:gd name="connsiteY114" fmla="*/ 212461 h 334963"/>
              <a:gd name="connsiteX115" fmla="*/ 93475 w 282575"/>
              <a:gd name="connsiteY115" fmla="*/ 216429 h 334963"/>
              <a:gd name="connsiteX116" fmla="*/ 46037 w 282575"/>
              <a:gd name="connsiteY116" fmla="*/ 155575 h 334963"/>
              <a:gd name="connsiteX117" fmla="*/ 247650 w 282575"/>
              <a:gd name="connsiteY117" fmla="*/ 139700 h 334963"/>
              <a:gd name="connsiteX118" fmla="*/ 189569 w 282575"/>
              <a:gd name="connsiteY118" fmla="*/ 74613 h 334963"/>
              <a:gd name="connsiteX119" fmla="*/ 169862 w 282575"/>
              <a:gd name="connsiteY119" fmla="*/ 95250 h 334963"/>
              <a:gd name="connsiteX120" fmla="*/ 189569 w 282575"/>
              <a:gd name="connsiteY120" fmla="*/ 115888 h 334963"/>
              <a:gd name="connsiteX121" fmla="*/ 207962 w 282575"/>
              <a:gd name="connsiteY121" fmla="*/ 95250 h 334963"/>
              <a:gd name="connsiteX122" fmla="*/ 189569 w 282575"/>
              <a:gd name="connsiteY122" fmla="*/ 74613 h 334963"/>
              <a:gd name="connsiteX123" fmla="*/ 106363 w 282575"/>
              <a:gd name="connsiteY123" fmla="*/ 74613 h 334963"/>
              <a:gd name="connsiteX124" fmla="*/ 73025 w 282575"/>
              <a:gd name="connsiteY124" fmla="*/ 107157 h 334963"/>
              <a:gd name="connsiteX125" fmla="*/ 106363 w 282575"/>
              <a:gd name="connsiteY125" fmla="*/ 139701 h 334963"/>
              <a:gd name="connsiteX126" fmla="*/ 139701 w 282575"/>
              <a:gd name="connsiteY126" fmla="*/ 107157 h 334963"/>
              <a:gd name="connsiteX127" fmla="*/ 106363 w 282575"/>
              <a:gd name="connsiteY127" fmla="*/ 74613 h 334963"/>
              <a:gd name="connsiteX128" fmla="*/ 11344 w 282575"/>
              <a:gd name="connsiteY128" fmla="*/ 63500 h 334963"/>
              <a:gd name="connsiteX129" fmla="*/ 19243 w 282575"/>
              <a:gd name="connsiteY129" fmla="*/ 71368 h 334963"/>
              <a:gd name="connsiteX130" fmla="*/ 17926 w 282575"/>
              <a:gd name="connsiteY130" fmla="*/ 75303 h 334963"/>
              <a:gd name="connsiteX131" fmla="*/ 19243 w 282575"/>
              <a:gd name="connsiteY131" fmla="*/ 75303 h 334963"/>
              <a:gd name="connsiteX132" fmla="*/ 27142 w 282575"/>
              <a:gd name="connsiteY132" fmla="*/ 76614 h 334963"/>
              <a:gd name="connsiteX133" fmla="*/ 31091 w 282575"/>
              <a:gd name="connsiteY133" fmla="*/ 84483 h 334963"/>
              <a:gd name="connsiteX134" fmla="*/ 50838 w 282575"/>
              <a:gd name="connsiteY134" fmla="*/ 66123 h 334963"/>
              <a:gd name="connsiteX135" fmla="*/ 58737 w 282575"/>
              <a:gd name="connsiteY135" fmla="*/ 72680 h 334963"/>
              <a:gd name="connsiteX136" fmla="*/ 41623 w 282575"/>
              <a:gd name="connsiteY136" fmla="*/ 97597 h 334963"/>
              <a:gd name="connsiteX137" fmla="*/ 40306 w 282575"/>
              <a:gd name="connsiteY137" fmla="*/ 105465 h 334963"/>
              <a:gd name="connsiteX138" fmla="*/ 38990 w 282575"/>
              <a:gd name="connsiteY138" fmla="*/ 123825 h 334963"/>
              <a:gd name="connsiteX139" fmla="*/ 20559 w 282575"/>
              <a:gd name="connsiteY139" fmla="*/ 117268 h 334963"/>
              <a:gd name="connsiteX140" fmla="*/ 28458 w 282575"/>
              <a:gd name="connsiteY140" fmla="*/ 89728 h 334963"/>
              <a:gd name="connsiteX141" fmla="*/ 24509 w 282575"/>
              <a:gd name="connsiteY141" fmla="*/ 83171 h 334963"/>
              <a:gd name="connsiteX142" fmla="*/ 16610 w 282575"/>
              <a:gd name="connsiteY142" fmla="*/ 79237 h 334963"/>
              <a:gd name="connsiteX143" fmla="*/ 13977 w 282575"/>
              <a:gd name="connsiteY143" fmla="*/ 79237 h 334963"/>
              <a:gd name="connsiteX144" fmla="*/ 11344 w 282575"/>
              <a:gd name="connsiteY144" fmla="*/ 79237 h 334963"/>
              <a:gd name="connsiteX145" fmla="*/ 4762 w 282575"/>
              <a:gd name="connsiteY145" fmla="*/ 71368 h 334963"/>
              <a:gd name="connsiteX146" fmla="*/ 11344 w 282575"/>
              <a:gd name="connsiteY146" fmla="*/ 63500 h 334963"/>
              <a:gd name="connsiteX147" fmla="*/ 261938 w 282575"/>
              <a:gd name="connsiteY147" fmla="*/ 53975 h 334963"/>
              <a:gd name="connsiteX148" fmla="*/ 269875 w 282575"/>
              <a:gd name="connsiteY148" fmla="*/ 60469 h 334963"/>
              <a:gd name="connsiteX149" fmla="*/ 261938 w 282575"/>
              <a:gd name="connsiteY149" fmla="*/ 68262 h 334963"/>
              <a:gd name="connsiteX150" fmla="*/ 257969 w 282575"/>
              <a:gd name="connsiteY150" fmla="*/ 66964 h 334963"/>
              <a:gd name="connsiteX151" fmla="*/ 257969 w 282575"/>
              <a:gd name="connsiteY151" fmla="*/ 74757 h 334963"/>
              <a:gd name="connsiteX152" fmla="*/ 250031 w 282575"/>
              <a:gd name="connsiteY152" fmla="*/ 81251 h 334963"/>
              <a:gd name="connsiteX153" fmla="*/ 260615 w 282575"/>
              <a:gd name="connsiteY153" fmla="*/ 102033 h 334963"/>
              <a:gd name="connsiteX154" fmla="*/ 243417 w 282575"/>
              <a:gd name="connsiteY154" fmla="*/ 111125 h 334963"/>
              <a:gd name="connsiteX155" fmla="*/ 231510 w 282575"/>
              <a:gd name="connsiteY155" fmla="*/ 87745 h 334963"/>
              <a:gd name="connsiteX156" fmla="*/ 214312 w 282575"/>
              <a:gd name="connsiteY156" fmla="*/ 66964 h 334963"/>
              <a:gd name="connsiteX157" fmla="*/ 226219 w 282575"/>
              <a:gd name="connsiteY157" fmla="*/ 55274 h 334963"/>
              <a:gd name="connsiteX158" fmla="*/ 247385 w 282575"/>
              <a:gd name="connsiteY158" fmla="*/ 76056 h 334963"/>
              <a:gd name="connsiteX159" fmla="*/ 254000 w 282575"/>
              <a:gd name="connsiteY159" fmla="*/ 72159 h 334963"/>
              <a:gd name="connsiteX160" fmla="*/ 255323 w 282575"/>
              <a:gd name="connsiteY160" fmla="*/ 61768 h 334963"/>
              <a:gd name="connsiteX161" fmla="*/ 255323 w 282575"/>
              <a:gd name="connsiteY161" fmla="*/ 60469 h 334963"/>
              <a:gd name="connsiteX162" fmla="*/ 261938 w 282575"/>
              <a:gd name="connsiteY162" fmla="*/ 53975 h 334963"/>
              <a:gd name="connsiteX163" fmla="*/ 163412 w 282575"/>
              <a:gd name="connsiteY163" fmla="*/ 42589 h 334963"/>
              <a:gd name="connsiteX164" fmla="*/ 205531 w 282575"/>
              <a:gd name="connsiteY164" fmla="*/ 60991 h 334963"/>
              <a:gd name="connsiteX165" fmla="*/ 247650 w 282575"/>
              <a:gd name="connsiteY165" fmla="*/ 134596 h 334963"/>
              <a:gd name="connsiteX166" fmla="*/ 208164 w 282575"/>
              <a:gd name="connsiteY166" fmla="*/ 151683 h 334963"/>
              <a:gd name="connsiteX167" fmla="*/ 154198 w 282575"/>
              <a:gd name="connsiteY167" fmla="*/ 162199 h 334963"/>
              <a:gd name="connsiteX168" fmla="*/ 110763 w 282575"/>
              <a:gd name="connsiteY168" fmla="*/ 162199 h 334963"/>
              <a:gd name="connsiteX169" fmla="*/ 48900 w 282575"/>
              <a:gd name="connsiteY169" fmla="*/ 152998 h 334963"/>
              <a:gd name="connsiteX170" fmla="*/ 44952 w 282575"/>
              <a:gd name="connsiteY170" fmla="*/ 149055 h 334963"/>
              <a:gd name="connsiteX171" fmla="*/ 64695 w 282575"/>
              <a:gd name="connsiteY171" fmla="*/ 74135 h 334963"/>
              <a:gd name="connsiteX172" fmla="*/ 109446 w 282575"/>
              <a:gd name="connsiteY172" fmla="*/ 47847 h 334963"/>
              <a:gd name="connsiteX173" fmla="*/ 163412 w 282575"/>
              <a:gd name="connsiteY173" fmla="*/ 42589 h 334963"/>
              <a:gd name="connsiteX174" fmla="*/ 143394 w 282575"/>
              <a:gd name="connsiteY174" fmla="*/ 0 h 334963"/>
              <a:gd name="connsiteX175" fmla="*/ 155209 w 282575"/>
              <a:gd name="connsiteY175" fmla="*/ 10459 h 334963"/>
              <a:gd name="connsiteX176" fmla="*/ 144707 w 282575"/>
              <a:gd name="connsiteY176" fmla="*/ 22225 h 334963"/>
              <a:gd name="connsiteX177" fmla="*/ 144707 w 282575"/>
              <a:gd name="connsiteY177" fmla="*/ 26147 h 334963"/>
              <a:gd name="connsiteX178" fmla="*/ 176213 w 282575"/>
              <a:gd name="connsiteY178" fmla="*/ 31376 h 334963"/>
              <a:gd name="connsiteX179" fmla="*/ 173588 w 282575"/>
              <a:gd name="connsiteY179" fmla="*/ 40528 h 334963"/>
              <a:gd name="connsiteX180" fmla="*/ 135518 w 282575"/>
              <a:gd name="connsiteY180" fmla="*/ 37913 h 334963"/>
              <a:gd name="connsiteX181" fmla="*/ 111888 w 282575"/>
              <a:gd name="connsiteY181" fmla="*/ 44450 h 334963"/>
              <a:gd name="connsiteX182" fmla="*/ 107950 w 282575"/>
              <a:gd name="connsiteY182" fmla="*/ 36606 h 334963"/>
              <a:gd name="connsiteX183" fmla="*/ 128954 w 282575"/>
              <a:gd name="connsiteY183" fmla="*/ 27454 h 334963"/>
              <a:gd name="connsiteX184" fmla="*/ 140769 w 282575"/>
              <a:gd name="connsiteY184" fmla="*/ 26147 h 334963"/>
              <a:gd name="connsiteX185" fmla="*/ 140769 w 282575"/>
              <a:gd name="connsiteY185" fmla="*/ 22225 h 334963"/>
              <a:gd name="connsiteX186" fmla="*/ 132892 w 282575"/>
              <a:gd name="connsiteY186" fmla="*/ 10459 h 334963"/>
              <a:gd name="connsiteX187" fmla="*/ 143394 w 282575"/>
              <a:gd name="connsiteY187" fmla="*/ 0 h 334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Lst>
            <a:rect l="l" t="t" r="r" b="b"/>
            <a:pathLst>
              <a:path w="282575" h="334963">
                <a:moveTo>
                  <a:pt x="227262" y="325438"/>
                </a:moveTo>
                <a:cubicBezTo>
                  <a:pt x="228600" y="326799"/>
                  <a:pt x="228600" y="334963"/>
                  <a:pt x="228600" y="334963"/>
                </a:cubicBezTo>
                <a:cubicBezTo>
                  <a:pt x="228600" y="334963"/>
                  <a:pt x="228600" y="334963"/>
                  <a:pt x="160337" y="334963"/>
                </a:cubicBezTo>
                <a:cubicBezTo>
                  <a:pt x="160337" y="334963"/>
                  <a:pt x="160337" y="334963"/>
                  <a:pt x="160337" y="332242"/>
                </a:cubicBezTo>
                <a:cubicBezTo>
                  <a:pt x="160337" y="332242"/>
                  <a:pt x="160337" y="332242"/>
                  <a:pt x="227262" y="325438"/>
                </a:cubicBezTo>
                <a:close/>
                <a:moveTo>
                  <a:pt x="58187" y="323850"/>
                </a:moveTo>
                <a:cubicBezTo>
                  <a:pt x="58187" y="323850"/>
                  <a:pt x="58187" y="323850"/>
                  <a:pt x="123825" y="330654"/>
                </a:cubicBezTo>
                <a:cubicBezTo>
                  <a:pt x="123825" y="330654"/>
                  <a:pt x="123825" y="330654"/>
                  <a:pt x="123825" y="333375"/>
                </a:cubicBezTo>
                <a:cubicBezTo>
                  <a:pt x="123825" y="333375"/>
                  <a:pt x="123825" y="333375"/>
                  <a:pt x="55562" y="333375"/>
                </a:cubicBezTo>
                <a:cubicBezTo>
                  <a:pt x="55562" y="333375"/>
                  <a:pt x="55562" y="325211"/>
                  <a:pt x="58187" y="323850"/>
                </a:cubicBezTo>
                <a:close/>
                <a:moveTo>
                  <a:pt x="206936" y="300038"/>
                </a:moveTo>
                <a:cubicBezTo>
                  <a:pt x="206936" y="300038"/>
                  <a:pt x="206936" y="300038"/>
                  <a:pt x="205597" y="306893"/>
                </a:cubicBezTo>
                <a:cubicBezTo>
                  <a:pt x="220321" y="309635"/>
                  <a:pt x="227013" y="324717"/>
                  <a:pt x="227013" y="324717"/>
                </a:cubicBezTo>
                <a:cubicBezTo>
                  <a:pt x="227013" y="324717"/>
                  <a:pt x="227013" y="324717"/>
                  <a:pt x="160089" y="330201"/>
                </a:cubicBezTo>
                <a:cubicBezTo>
                  <a:pt x="158750" y="326088"/>
                  <a:pt x="165443" y="317862"/>
                  <a:pt x="165443" y="317862"/>
                </a:cubicBezTo>
                <a:cubicBezTo>
                  <a:pt x="165443" y="317862"/>
                  <a:pt x="165443" y="317862"/>
                  <a:pt x="165443" y="309635"/>
                </a:cubicBezTo>
                <a:cubicBezTo>
                  <a:pt x="184182" y="301409"/>
                  <a:pt x="206936" y="300038"/>
                  <a:pt x="206936" y="300038"/>
                </a:cubicBezTo>
                <a:close/>
                <a:moveTo>
                  <a:pt x="75819" y="300038"/>
                </a:moveTo>
                <a:cubicBezTo>
                  <a:pt x="75819" y="300038"/>
                  <a:pt x="99822" y="301337"/>
                  <a:pt x="117157" y="309130"/>
                </a:cubicBezTo>
                <a:cubicBezTo>
                  <a:pt x="117157" y="309130"/>
                  <a:pt x="117157" y="309130"/>
                  <a:pt x="117157" y="316923"/>
                </a:cubicBezTo>
                <a:cubicBezTo>
                  <a:pt x="117157" y="316923"/>
                  <a:pt x="123825" y="323418"/>
                  <a:pt x="122491" y="328613"/>
                </a:cubicBezTo>
                <a:cubicBezTo>
                  <a:pt x="122491" y="328613"/>
                  <a:pt x="122491" y="328613"/>
                  <a:pt x="57150" y="323418"/>
                </a:cubicBezTo>
                <a:cubicBezTo>
                  <a:pt x="57150" y="323418"/>
                  <a:pt x="62484" y="309130"/>
                  <a:pt x="77152" y="306532"/>
                </a:cubicBezTo>
                <a:cubicBezTo>
                  <a:pt x="77152" y="306532"/>
                  <a:pt x="77152" y="306532"/>
                  <a:pt x="75819" y="300038"/>
                </a:cubicBezTo>
                <a:close/>
                <a:moveTo>
                  <a:pt x="155575" y="246063"/>
                </a:moveTo>
                <a:lnTo>
                  <a:pt x="155575" y="258763"/>
                </a:lnTo>
                <a:lnTo>
                  <a:pt x="165100" y="258763"/>
                </a:lnTo>
                <a:lnTo>
                  <a:pt x="163513" y="246063"/>
                </a:lnTo>
                <a:close/>
                <a:moveTo>
                  <a:pt x="150532" y="239407"/>
                </a:moveTo>
                <a:cubicBezTo>
                  <a:pt x="150532" y="239407"/>
                  <a:pt x="150532" y="239407"/>
                  <a:pt x="157069" y="239407"/>
                </a:cubicBezTo>
                <a:cubicBezTo>
                  <a:pt x="171450" y="238125"/>
                  <a:pt x="170143" y="252230"/>
                  <a:pt x="170143" y="252230"/>
                </a:cubicBezTo>
                <a:cubicBezTo>
                  <a:pt x="170143" y="267616"/>
                  <a:pt x="157069" y="265052"/>
                  <a:pt x="157069" y="265052"/>
                </a:cubicBezTo>
                <a:cubicBezTo>
                  <a:pt x="157069" y="265052"/>
                  <a:pt x="157069" y="265052"/>
                  <a:pt x="157069" y="271463"/>
                </a:cubicBezTo>
                <a:cubicBezTo>
                  <a:pt x="157069" y="271463"/>
                  <a:pt x="157069" y="271463"/>
                  <a:pt x="149225" y="271463"/>
                </a:cubicBezTo>
                <a:cubicBezTo>
                  <a:pt x="149225" y="271463"/>
                  <a:pt x="149225" y="271463"/>
                  <a:pt x="150532" y="239407"/>
                </a:cubicBezTo>
                <a:close/>
                <a:moveTo>
                  <a:pt x="141287" y="238125"/>
                </a:moveTo>
                <a:lnTo>
                  <a:pt x="142875" y="244475"/>
                </a:lnTo>
                <a:lnTo>
                  <a:pt x="130175" y="246063"/>
                </a:lnTo>
                <a:lnTo>
                  <a:pt x="131762" y="254000"/>
                </a:lnTo>
                <a:lnTo>
                  <a:pt x="142875" y="252413"/>
                </a:lnTo>
                <a:lnTo>
                  <a:pt x="142875" y="257175"/>
                </a:lnTo>
                <a:lnTo>
                  <a:pt x="134937" y="260350"/>
                </a:lnTo>
                <a:lnTo>
                  <a:pt x="136525" y="271463"/>
                </a:lnTo>
                <a:lnTo>
                  <a:pt x="128587" y="274638"/>
                </a:lnTo>
                <a:lnTo>
                  <a:pt x="123825" y="242888"/>
                </a:lnTo>
                <a:close/>
                <a:moveTo>
                  <a:pt x="160338" y="223838"/>
                </a:moveTo>
                <a:lnTo>
                  <a:pt x="123825" y="228600"/>
                </a:lnTo>
                <a:lnTo>
                  <a:pt x="114300" y="258763"/>
                </a:lnTo>
                <a:lnTo>
                  <a:pt x="130175" y="284163"/>
                </a:lnTo>
                <a:lnTo>
                  <a:pt x="169863" y="279401"/>
                </a:lnTo>
                <a:lnTo>
                  <a:pt x="177800" y="246063"/>
                </a:lnTo>
                <a:close/>
                <a:moveTo>
                  <a:pt x="219075" y="211138"/>
                </a:moveTo>
                <a:lnTo>
                  <a:pt x="223837" y="238125"/>
                </a:lnTo>
                <a:lnTo>
                  <a:pt x="211137" y="239713"/>
                </a:lnTo>
                <a:lnTo>
                  <a:pt x="204787" y="215900"/>
                </a:lnTo>
                <a:close/>
                <a:moveTo>
                  <a:pt x="63500" y="207963"/>
                </a:moveTo>
                <a:lnTo>
                  <a:pt x="76200" y="212726"/>
                </a:lnTo>
                <a:lnTo>
                  <a:pt x="71437" y="238126"/>
                </a:lnTo>
                <a:lnTo>
                  <a:pt x="57150" y="238126"/>
                </a:lnTo>
                <a:close/>
                <a:moveTo>
                  <a:pt x="254311" y="176213"/>
                </a:moveTo>
                <a:cubicBezTo>
                  <a:pt x="257002" y="182750"/>
                  <a:pt x="259694" y="189286"/>
                  <a:pt x="262386" y="195823"/>
                </a:cubicBezTo>
                <a:cubicBezTo>
                  <a:pt x="259694" y="197131"/>
                  <a:pt x="258348" y="198438"/>
                  <a:pt x="255657" y="199745"/>
                </a:cubicBezTo>
                <a:cubicBezTo>
                  <a:pt x="255657" y="199745"/>
                  <a:pt x="254311" y="201053"/>
                  <a:pt x="254311" y="201053"/>
                </a:cubicBezTo>
                <a:cubicBezTo>
                  <a:pt x="248927" y="204975"/>
                  <a:pt x="247581" y="210204"/>
                  <a:pt x="250273" y="214126"/>
                </a:cubicBezTo>
                <a:cubicBezTo>
                  <a:pt x="251619" y="218048"/>
                  <a:pt x="258348" y="220663"/>
                  <a:pt x="263732" y="219356"/>
                </a:cubicBezTo>
                <a:cubicBezTo>
                  <a:pt x="266424" y="218048"/>
                  <a:pt x="270462" y="216741"/>
                  <a:pt x="274500" y="215434"/>
                </a:cubicBezTo>
                <a:cubicBezTo>
                  <a:pt x="277192" y="220663"/>
                  <a:pt x="279883" y="225892"/>
                  <a:pt x="282575" y="231122"/>
                </a:cubicBezTo>
                <a:cubicBezTo>
                  <a:pt x="282575" y="231122"/>
                  <a:pt x="281229" y="233736"/>
                  <a:pt x="281229" y="233736"/>
                </a:cubicBezTo>
                <a:cubicBezTo>
                  <a:pt x="273154" y="240273"/>
                  <a:pt x="265078" y="242888"/>
                  <a:pt x="254311" y="242888"/>
                </a:cubicBezTo>
                <a:cubicBezTo>
                  <a:pt x="250273" y="241581"/>
                  <a:pt x="244889" y="240273"/>
                  <a:pt x="240851" y="238966"/>
                </a:cubicBezTo>
                <a:cubicBezTo>
                  <a:pt x="239505" y="238966"/>
                  <a:pt x="238159" y="238966"/>
                  <a:pt x="238159" y="237659"/>
                </a:cubicBezTo>
                <a:cubicBezTo>
                  <a:pt x="238159" y="237659"/>
                  <a:pt x="238159" y="237659"/>
                  <a:pt x="226046" y="238966"/>
                </a:cubicBezTo>
                <a:cubicBezTo>
                  <a:pt x="226046" y="238966"/>
                  <a:pt x="226046" y="238966"/>
                  <a:pt x="220662" y="211511"/>
                </a:cubicBezTo>
                <a:cubicBezTo>
                  <a:pt x="220662" y="211511"/>
                  <a:pt x="220662" y="211511"/>
                  <a:pt x="228738" y="208897"/>
                </a:cubicBezTo>
                <a:cubicBezTo>
                  <a:pt x="228738" y="207589"/>
                  <a:pt x="228738" y="206282"/>
                  <a:pt x="228738" y="204975"/>
                </a:cubicBezTo>
                <a:cubicBezTo>
                  <a:pt x="231430" y="191901"/>
                  <a:pt x="240851" y="184057"/>
                  <a:pt x="250273" y="177520"/>
                </a:cubicBezTo>
                <a:cubicBezTo>
                  <a:pt x="251619" y="177520"/>
                  <a:pt x="252965" y="177520"/>
                  <a:pt x="254311" y="176213"/>
                </a:cubicBezTo>
                <a:close/>
                <a:moveTo>
                  <a:pt x="28851" y="173038"/>
                </a:moveTo>
                <a:cubicBezTo>
                  <a:pt x="31474" y="173038"/>
                  <a:pt x="36719" y="176976"/>
                  <a:pt x="39342" y="179602"/>
                </a:cubicBezTo>
                <a:cubicBezTo>
                  <a:pt x="47211" y="186165"/>
                  <a:pt x="52456" y="192729"/>
                  <a:pt x="55079" y="203231"/>
                </a:cubicBezTo>
                <a:cubicBezTo>
                  <a:pt x="55079" y="204544"/>
                  <a:pt x="55079" y="205857"/>
                  <a:pt x="53768" y="205857"/>
                </a:cubicBezTo>
                <a:cubicBezTo>
                  <a:pt x="53768" y="205857"/>
                  <a:pt x="53768" y="205857"/>
                  <a:pt x="60325" y="208482"/>
                </a:cubicBezTo>
                <a:cubicBezTo>
                  <a:pt x="60325" y="208482"/>
                  <a:pt x="60325" y="208482"/>
                  <a:pt x="55079" y="236050"/>
                </a:cubicBezTo>
                <a:lnTo>
                  <a:pt x="45899" y="236050"/>
                </a:lnTo>
                <a:cubicBezTo>
                  <a:pt x="44588" y="236050"/>
                  <a:pt x="44588" y="236050"/>
                  <a:pt x="43276" y="237363"/>
                </a:cubicBezTo>
                <a:cubicBezTo>
                  <a:pt x="35408" y="239988"/>
                  <a:pt x="27539" y="241301"/>
                  <a:pt x="19671" y="239988"/>
                </a:cubicBezTo>
                <a:cubicBezTo>
                  <a:pt x="6557" y="237363"/>
                  <a:pt x="0" y="228173"/>
                  <a:pt x="0" y="228173"/>
                </a:cubicBezTo>
                <a:cubicBezTo>
                  <a:pt x="0" y="228173"/>
                  <a:pt x="0" y="228173"/>
                  <a:pt x="10491" y="211108"/>
                </a:cubicBezTo>
                <a:cubicBezTo>
                  <a:pt x="26228" y="221610"/>
                  <a:pt x="31474" y="211108"/>
                  <a:pt x="31474" y="211108"/>
                </a:cubicBezTo>
                <a:cubicBezTo>
                  <a:pt x="38031" y="200606"/>
                  <a:pt x="19671" y="192729"/>
                  <a:pt x="19671" y="192729"/>
                </a:cubicBezTo>
                <a:cubicBezTo>
                  <a:pt x="19671" y="192729"/>
                  <a:pt x="19671" y="192729"/>
                  <a:pt x="28851" y="173038"/>
                </a:cubicBezTo>
                <a:close/>
                <a:moveTo>
                  <a:pt x="247650" y="139700"/>
                </a:moveTo>
                <a:cubicBezTo>
                  <a:pt x="247650" y="151606"/>
                  <a:pt x="245015" y="162190"/>
                  <a:pt x="239744" y="172773"/>
                </a:cubicBezTo>
                <a:cubicBezTo>
                  <a:pt x="231837" y="191294"/>
                  <a:pt x="216025" y="204523"/>
                  <a:pt x="197576" y="213783"/>
                </a:cubicBezTo>
                <a:cubicBezTo>
                  <a:pt x="193623" y="215106"/>
                  <a:pt x="193623" y="215106"/>
                  <a:pt x="194941" y="217752"/>
                </a:cubicBezTo>
                <a:cubicBezTo>
                  <a:pt x="194941" y="217752"/>
                  <a:pt x="194941" y="217752"/>
                  <a:pt x="202847" y="215106"/>
                </a:cubicBezTo>
                <a:cubicBezTo>
                  <a:pt x="202847" y="215106"/>
                  <a:pt x="202847" y="215106"/>
                  <a:pt x="208118" y="241565"/>
                </a:cubicBezTo>
                <a:cubicBezTo>
                  <a:pt x="208118" y="241565"/>
                  <a:pt x="208118" y="241565"/>
                  <a:pt x="202847" y="241565"/>
                </a:cubicBezTo>
                <a:cubicBezTo>
                  <a:pt x="204165" y="245534"/>
                  <a:pt x="204165" y="249502"/>
                  <a:pt x="205483" y="252148"/>
                </a:cubicBezTo>
                <a:cubicBezTo>
                  <a:pt x="208118" y="262732"/>
                  <a:pt x="210754" y="273315"/>
                  <a:pt x="213389" y="283898"/>
                </a:cubicBezTo>
                <a:cubicBezTo>
                  <a:pt x="213389" y="286544"/>
                  <a:pt x="213389" y="287867"/>
                  <a:pt x="210754" y="289190"/>
                </a:cubicBezTo>
                <a:cubicBezTo>
                  <a:pt x="209436" y="289190"/>
                  <a:pt x="208118" y="290513"/>
                  <a:pt x="206801" y="290513"/>
                </a:cubicBezTo>
                <a:cubicBezTo>
                  <a:pt x="206801" y="294482"/>
                  <a:pt x="206801" y="297128"/>
                  <a:pt x="206801" y="298451"/>
                </a:cubicBezTo>
                <a:cubicBezTo>
                  <a:pt x="206801" y="298451"/>
                  <a:pt x="177810" y="301096"/>
                  <a:pt x="165951" y="306388"/>
                </a:cubicBezTo>
                <a:cubicBezTo>
                  <a:pt x="165951" y="306388"/>
                  <a:pt x="164633" y="301096"/>
                  <a:pt x="163315" y="299773"/>
                </a:cubicBezTo>
                <a:cubicBezTo>
                  <a:pt x="160680" y="301096"/>
                  <a:pt x="156727" y="301096"/>
                  <a:pt x="154091" y="301096"/>
                </a:cubicBezTo>
                <a:cubicBezTo>
                  <a:pt x="142231" y="301096"/>
                  <a:pt x="131689" y="299773"/>
                  <a:pt x="119830" y="298451"/>
                </a:cubicBezTo>
                <a:cubicBezTo>
                  <a:pt x="118512" y="298451"/>
                  <a:pt x="118512" y="305065"/>
                  <a:pt x="118512" y="305065"/>
                </a:cubicBezTo>
                <a:cubicBezTo>
                  <a:pt x="105335" y="299773"/>
                  <a:pt x="76345" y="295805"/>
                  <a:pt x="76345" y="295805"/>
                </a:cubicBezTo>
                <a:cubicBezTo>
                  <a:pt x="76345" y="295805"/>
                  <a:pt x="76345" y="287867"/>
                  <a:pt x="76345" y="285221"/>
                </a:cubicBezTo>
                <a:cubicBezTo>
                  <a:pt x="76345" y="285221"/>
                  <a:pt x="76345" y="285221"/>
                  <a:pt x="75027" y="285221"/>
                </a:cubicBezTo>
                <a:cubicBezTo>
                  <a:pt x="69756" y="281253"/>
                  <a:pt x="69756" y="281253"/>
                  <a:pt x="71074" y="275961"/>
                </a:cubicBezTo>
                <a:cubicBezTo>
                  <a:pt x="73709" y="264055"/>
                  <a:pt x="77662" y="250825"/>
                  <a:pt x="82933" y="238919"/>
                </a:cubicBezTo>
                <a:cubicBezTo>
                  <a:pt x="82933" y="238919"/>
                  <a:pt x="82933" y="238919"/>
                  <a:pt x="75027" y="238919"/>
                </a:cubicBezTo>
                <a:cubicBezTo>
                  <a:pt x="75027" y="238919"/>
                  <a:pt x="75027" y="238919"/>
                  <a:pt x="78980" y="212461"/>
                </a:cubicBezTo>
                <a:cubicBezTo>
                  <a:pt x="78980" y="212461"/>
                  <a:pt x="78980" y="212461"/>
                  <a:pt x="93475" y="216429"/>
                </a:cubicBezTo>
                <a:cubicBezTo>
                  <a:pt x="67120" y="204523"/>
                  <a:pt x="51308" y="184679"/>
                  <a:pt x="46037" y="155575"/>
                </a:cubicBezTo>
                <a:cubicBezTo>
                  <a:pt x="115877" y="176742"/>
                  <a:pt x="183081" y="174096"/>
                  <a:pt x="247650" y="139700"/>
                </a:cubicBezTo>
                <a:close/>
                <a:moveTo>
                  <a:pt x="189569" y="74613"/>
                </a:moveTo>
                <a:cubicBezTo>
                  <a:pt x="179059" y="75903"/>
                  <a:pt x="171176" y="83642"/>
                  <a:pt x="169862" y="95250"/>
                </a:cubicBezTo>
                <a:cubicBezTo>
                  <a:pt x="169862" y="108149"/>
                  <a:pt x="179059" y="115888"/>
                  <a:pt x="189569" y="115888"/>
                </a:cubicBezTo>
                <a:cubicBezTo>
                  <a:pt x="200079" y="115888"/>
                  <a:pt x="207962" y="106859"/>
                  <a:pt x="207962" y="95250"/>
                </a:cubicBezTo>
                <a:cubicBezTo>
                  <a:pt x="207962" y="83642"/>
                  <a:pt x="202707" y="74613"/>
                  <a:pt x="189569" y="74613"/>
                </a:cubicBezTo>
                <a:close/>
                <a:moveTo>
                  <a:pt x="106363" y="74613"/>
                </a:moveTo>
                <a:cubicBezTo>
                  <a:pt x="87951" y="74613"/>
                  <a:pt x="73025" y="89183"/>
                  <a:pt x="73025" y="107157"/>
                </a:cubicBezTo>
                <a:cubicBezTo>
                  <a:pt x="73025" y="125131"/>
                  <a:pt x="87951" y="139701"/>
                  <a:pt x="106363" y="139701"/>
                </a:cubicBezTo>
                <a:cubicBezTo>
                  <a:pt x="124775" y="139701"/>
                  <a:pt x="139701" y="125131"/>
                  <a:pt x="139701" y="107157"/>
                </a:cubicBezTo>
                <a:cubicBezTo>
                  <a:pt x="139701" y="89183"/>
                  <a:pt x="124775" y="74613"/>
                  <a:pt x="106363" y="74613"/>
                </a:cubicBezTo>
                <a:close/>
                <a:moveTo>
                  <a:pt x="11344" y="63500"/>
                </a:moveTo>
                <a:cubicBezTo>
                  <a:pt x="15293" y="63500"/>
                  <a:pt x="19243" y="67434"/>
                  <a:pt x="19243" y="71368"/>
                </a:cubicBezTo>
                <a:cubicBezTo>
                  <a:pt x="19243" y="72680"/>
                  <a:pt x="19243" y="73991"/>
                  <a:pt x="17926" y="75303"/>
                </a:cubicBezTo>
                <a:cubicBezTo>
                  <a:pt x="19243" y="75303"/>
                  <a:pt x="19243" y="75303"/>
                  <a:pt x="19243" y="75303"/>
                </a:cubicBezTo>
                <a:cubicBezTo>
                  <a:pt x="24509" y="75303"/>
                  <a:pt x="24509" y="73991"/>
                  <a:pt x="27142" y="76614"/>
                </a:cubicBezTo>
                <a:cubicBezTo>
                  <a:pt x="28458" y="79237"/>
                  <a:pt x="29775" y="83171"/>
                  <a:pt x="31091" y="84483"/>
                </a:cubicBezTo>
                <a:cubicBezTo>
                  <a:pt x="40306" y="71368"/>
                  <a:pt x="50838" y="66123"/>
                  <a:pt x="50838" y="66123"/>
                </a:cubicBezTo>
                <a:cubicBezTo>
                  <a:pt x="50838" y="66123"/>
                  <a:pt x="50838" y="66123"/>
                  <a:pt x="58737" y="72680"/>
                </a:cubicBezTo>
                <a:cubicBezTo>
                  <a:pt x="58737" y="72680"/>
                  <a:pt x="45572" y="84483"/>
                  <a:pt x="41623" y="97597"/>
                </a:cubicBezTo>
                <a:cubicBezTo>
                  <a:pt x="41623" y="100220"/>
                  <a:pt x="40306" y="102842"/>
                  <a:pt x="40306" y="105465"/>
                </a:cubicBezTo>
                <a:cubicBezTo>
                  <a:pt x="38990" y="110711"/>
                  <a:pt x="38990" y="123825"/>
                  <a:pt x="38990" y="123825"/>
                </a:cubicBezTo>
                <a:cubicBezTo>
                  <a:pt x="38990" y="123825"/>
                  <a:pt x="38990" y="123825"/>
                  <a:pt x="20559" y="117268"/>
                </a:cubicBezTo>
                <a:cubicBezTo>
                  <a:pt x="20559" y="105465"/>
                  <a:pt x="25825" y="94974"/>
                  <a:pt x="28458" y="89728"/>
                </a:cubicBezTo>
                <a:cubicBezTo>
                  <a:pt x="27142" y="88417"/>
                  <a:pt x="24509" y="85794"/>
                  <a:pt x="24509" y="83171"/>
                </a:cubicBezTo>
                <a:cubicBezTo>
                  <a:pt x="21876" y="77925"/>
                  <a:pt x="21876" y="80548"/>
                  <a:pt x="16610" y="79237"/>
                </a:cubicBezTo>
                <a:cubicBezTo>
                  <a:pt x="15293" y="79237"/>
                  <a:pt x="13977" y="79237"/>
                  <a:pt x="13977" y="79237"/>
                </a:cubicBezTo>
                <a:cubicBezTo>
                  <a:pt x="12661" y="79237"/>
                  <a:pt x="12661" y="79237"/>
                  <a:pt x="11344" y="79237"/>
                </a:cubicBezTo>
                <a:cubicBezTo>
                  <a:pt x="7395" y="79237"/>
                  <a:pt x="4762" y="75303"/>
                  <a:pt x="4762" y="71368"/>
                </a:cubicBezTo>
                <a:cubicBezTo>
                  <a:pt x="4762" y="67434"/>
                  <a:pt x="7395" y="63500"/>
                  <a:pt x="11344" y="63500"/>
                </a:cubicBezTo>
                <a:close/>
                <a:moveTo>
                  <a:pt x="261938" y="53975"/>
                </a:moveTo>
                <a:cubicBezTo>
                  <a:pt x="267229" y="53975"/>
                  <a:pt x="269875" y="56573"/>
                  <a:pt x="269875" y="60469"/>
                </a:cubicBezTo>
                <a:cubicBezTo>
                  <a:pt x="269875" y="65665"/>
                  <a:pt x="267229" y="68262"/>
                  <a:pt x="261938" y="68262"/>
                </a:cubicBezTo>
                <a:cubicBezTo>
                  <a:pt x="260615" y="68262"/>
                  <a:pt x="259292" y="68262"/>
                  <a:pt x="257969" y="66964"/>
                </a:cubicBezTo>
                <a:cubicBezTo>
                  <a:pt x="256646" y="68262"/>
                  <a:pt x="257969" y="70860"/>
                  <a:pt x="257969" y="74757"/>
                </a:cubicBezTo>
                <a:cubicBezTo>
                  <a:pt x="257969" y="78653"/>
                  <a:pt x="255323" y="79952"/>
                  <a:pt x="250031" y="81251"/>
                </a:cubicBezTo>
                <a:cubicBezTo>
                  <a:pt x="256646" y="92941"/>
                  <a:pt x="260615" y="102033"/>
                  <a:pt x="260615" y="102033"/>
                </a:cubicBezTo>
                <a:cubicBezTo>
                  <a:pt x="260615" y="102033"/>
                  <a:pt x="260615" y="102033"/>
                  <a:pt x="243417" y="111125"/>
                </a:cubicBezTo>
                <a:cubicBezTo>
                  <a:pt x="243417" y="111125"/>
                  <a:pt x="239448" y="98136"/>
                  <a:pt x="231510" y="87745"/>
                </a:cubicBezTo>
                <a:cubicBezTo>
                  <a:pt x="224896" y="77354"/>
                  <a:pt x="214312" y="66964"/>
                  <a:pt x="214312" y="66964"/>
                </a:cubicBezTo>
                <a:cubicBezTo>
                  <a:pt x="214312" y="66964"/>
                  <a:pt x="214312" y="66964"/>
                  <a:pt x="226219" y="55274"/>
                </a:cubicBezTo>
                <a:cubicBezTo>
                  <a:pt x="226219" y="55274"/>
                  <a:pt x="239448" y="63067"/>
                  <a:pt x="247385" y="76056"/>
                </a:cubicBezTo>
                <a:cubicBezTo>
                  <a:pt x="250031" y="76056"/>
                  <a:pt x="254000" y="74757"/>
                  <a:pt x="254000" y="72159"/>
                </a:cubicBezTo>
                <a:cubicBezTo>
                  <a:pt x="254000" y="69561"/>
                  <a:pt x="252677" y="64366"/>
                  <a:pt x="255323" y="61768"/>
                </a:cubicBezTo>
                <a:cubicBezTo>
                  <a:pt x="255323" y="61768"/>
                  <a:pt x="255323" y="61768"/>
                  <a:pt x="255323" y="60469"/>
                </a:cubicBezTo>
                <a:cubicBezTo>
                  <a:pt x="255323" y="56573"/>
                  <a:pt x="257969" y="53975"/>
                  <a:pt x="261938" y="53975"/>
                </a:cubicBezTo>
                <a:close/>
                <a:moveTo>
                  <a:pt x="163412" y="42589"/>
                </a:moveTo>
                <a:cubicBezTo>
                  <a:pt x="179207" y="43904"/>
                  <a:pt x="195001" y="51790"/>
                  <a:pt x="205531" y="60991"/>
                </a:cubicBezTo>
                <a:cubicBezTo>
                  <a:pt x="226591" y="79392"/>
                  <a:pt x="242385" y="112252"/>
                  <a:pt x="247650" y="134596"/>
                </a:cubicBezTo>
                <a:cubicBezTo>
                  <a:pt x="235804" y="142483"/>
                  <a:pt x="222642" y="147740"/>
                  <a:pt x="208164" y="151683"/>
                </a:cubicBezTo>
                <a:cubicBezTo>
                  <a:pt x="191053" y="158255"/>
                  <a:pt x="172626" y="160884"/>
                  <a:pt x="154198" y="162199"/>
                </a:cubicBezTo>
                <a:cubicBezTo>
                  <a:pt x="139720" y="163513"/>
                  <a:pt x="125241" y="163513"/>
                  <a:pt x="110763" y="162199"/>
                </a:cubicBezTo>
                <a:cubicBezTo>
                  <a:pt x="89703" y="162199"/>
                  <a:pt x="68644" y="158255"/>
                  <a:pt x="48900" y="152998"/>
                </a:cubicBezTo>
                <a:cubicBezTo>
                  <a:pt x="46268" y="152998"/>
                  <a:pt x="44952" y="151683"/>
                  <a:pt x="44952" y="149055"/>
                </a:cubicBezTo>
                <a:cubicBezTo>
                  <a:pt x="39687" y="121453"/>
                  <a:pt x="43635" y="95165"/>
                  <a:pt x="64695" y="74135"/>
                </a:cubicBezTo>
                <a:cubicBezTo>
                  <a:pt x="76541" y="60991"/>
                  <a:pt x="92336" y="53104"/>
                  <a:pt x="109446" y="47847"/>
                </a:cubicBezTo>
                <a:cubicBezTo>
                  <a:pt x="126557" y="42589"/>
                  <a:pt x="144984" y="41275"/>
                  <a:pt x="163412" y="42589"/>
                </a:cubicBezTo>
                <a:close/>
                <a:moveTo>
                  <a:pt x="143394" y="0"/>
                </a:moveTo>
                <a:cubicBezTo>
                  <a:pt x="149958" y="0"/>
                  <a:pt x="155209" y="5229"/>
                  <a:pt x="155209" y="10459"/>
                </a:cubicBezTo>
                <a:cubicBezTo>
                  <a:pt x="155209" y="16996"/>
                  <a:pt x="151271" y="22225"/>
                  <a:pt x="144707" y="22225"/>
                </a:cubicBezTo>
                <a:cubicBezTo>
                  <a:pt x="144707" y="22225"/>
                  <a:pt x="144707" y="22225"/>
                  <a:pt x="144707" y="26147"/>
                </a:cubicBezTo>
                <a:cubicBezTo>
                  <a:pt x="164398" y="26147"/>
                  <a:pt x="176213" y="31376"/>
                  <a:pt x="176213" y="31376"/>
                </a:cubicBezTo>
                <a:cubicBezTo>
                  <a:pt x="176213" y="31376"/>
                  <a:pt x="176213" y="31376"/>
                  <a:pt x="173588" y="40528"/>
                </a:cubicBezTo>
                <a:cubicBezTo>
                  <a:pt x="173588" y="40528"/>
                  <a:pt x="152583" y="36606"/>
                  <a:pt x="135518" y="37913"/>
                </a:cubicBezTo>
                <a:cubicBezTo>
                  <a:pt x="119765" y="40528"/>
                  <a:pt x="111888" y="44450"/>
                  <a:pt x="111888" y="44450"/>
                </a:cubicBezTo>
                <a:cubicBezTo>
                  <a:pt x="111888" y="44450"/>
                  <a:pt x="111888" y="44450"/>
                  <a:pt x="107950" y="36606"/>
                </a:cubicBezTo>
                <a:cubicBezTo>
                  <a:pt x="107950" y="36606"/>
                  <a:pt x="117139" y="30069"/>
                  <a:pt x="128954" y="27454"/>
                </a:cubicBezTo>
                <a:cubicBezTo>
                  <a:pt x="132892" y="27454"/>
                  <a:pt x="136830" y="26147"/>
                  <a:pt x="140769" y="26147"/>
                </a:cubicBezTo>
                <a:cubicBezTo>
                  <a:pt x="140769" y="26147"/>
                  <a:pt x="140769" y="26147"/>
                  <a:pt x="140769" y="22225"/>
                </a:cubicBezTo>
                <a:cubicBezTo>
                  <a:pt x="136830" y="19610"/>
                  <a:pt x="132892" y="15688"/>
                  <a:pt x="132892" y="10459"/>
                </a:cubicBezTo>
                <a:cubicBezTo>
                  <a:pt x="132892" y="5229"/>
                  <a:pt x="138143" y="0"/>
                  <a:pt x="143394" y="0"/>
                </a:cubicBezTo>
                <a:close/>
              </a:path>
            </a:pathLst>
          </a:custGeom>
          <a:solidFill>
            <a:srgbClr val="4D576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黑体" panose="02010609060101010101" charset="-122"/>
              <a:ea typeface="黑体" panose="02010609060101010101" charset="-122"/>
            </a:endParaRPr>
          </a:p>
        </p:txBody>
      </p:sp>
      <p:sp>
        <p:nvSpPr>
          <p:cNvPr id="35" name="任意多边形 34"/>
          <p:cNvSpPr/>
          <p:nvPr>
            <p:custDataLst>
              <p:tags r:id="rId13"/>
            </p:custDataLst>
          </p:nvPr>
        </p:nvSpPr>
        <p:spPr bwMode="auto">
          <a:xfrm>
            <a:off x="7340820" y="3252775"/>
            <a:ext cx="377851" cy="377851"/>
          </a:xfrm>
          <a:custGeom>
            <a:avLst/>
            <a:gdLst>
              <a:gd name="T0" fmla="*/ 600 w 1152"/>
              <a:gd name="T1" fmla="*/ 944 h 1153"/>
              <a:gd name="T2" fmla="*/ 578 w 1152"/>
              <a:gd name="T3" fmla="*/ 940 h 1153"/>
              <a:gd name="T4" fmla="*/ 908 w 1152"/>
              <a:gd name="T5" fmla="*/ 1066 h 1153"/>
              <a:gd name="T6" fmla="*/ 367 w 1152"/>
              <a:gd name="T7" fmla="*/ 868 h 1153"/>
              <a:gd name="T8" fmla="*/ 1049 w 1152"/>
              <a:gd name="T9" fmla="*/ 137 h 1153"/>
              <a:gd name="T10" fmla="*/ 367 w 1152"/>
              <a:gd name="T11" fmla="*/ 868 h 1153"/>
              <a:gd name="T12" fmla="*/ 947 w 1152"/>
              <a:gd name="T13" fmla="*/ 193 h 1153"/>
              <a:gd name="T14" fmla="*/ 336 w 1152"/>
              <a:gd name="T15" fmla="*/ 838 h 1153"/>
              <a:gd name="T16" fmla="*/ 113 w 1152"/>
              <a:gd name="T17" fmla="*/ 749 h 1153"/>
              <a:gd name="T18" fmla="*/ 1131 w 1152"/>
              <a:gd name="T19" fmla="*/ 4 h 1153"/>
              <a:gd name="T20" fmla="*/ 1121 w 1152"/>
              <a:gd name="T21" fmla="*/ 1 h 1153"/>
              <a:gd name="T22" fmla="*/ 1110 w 1152"/>
              <a:gd name="T23" fmla="*/ 1 h 1153"/>
              <a:gd name="T24" fmla="*/ 1101 w 1152"/>
              <a:gd name="T25" fmla="*/ 5 h 1153"/>
              <a:gd name="T26" fmla="*/ 16 w 1152"/>
              <a:gd name="T27" fmla="*/ 727 h 1153"/>
              <a:gd name="T28" fmla="*/ 9 w 1152"/>
              <a:gd name="T29" fmla="*/ 734 h 1153"/>
              <a:gd name="T30" fmla="*/ 3 w 1152"/>
              <a:gd name="T31" fmla="*/ 741 h 1153"/>
              <a:gd name="T32" fmla="*/ 0 w 1152"/>
              <a:gd name="T33" fmla="*/ 751 h 1153"/>
              <a:gd name="T34" fmla="*/ 0 w 1152"/>
              <a:gd name="T35" fmla="*/ 761 h 1153"/>
              <a:gd name="T36" fmla="*/ 2 w 1152"/>
              <a:gd name="T37" fmla="*/ 770 h 1153"/>
              <a:gd name="T38" fmla="*/ 8 w 1152"/>
              <a:gd name="T39" fmla="*/ 779 h 1153"/>
              <a:gd name="T40" fmla="*/ 14 w 1152"/>
              <a:gd name="T41" fmla="*/ 785 h 1153"/>
              <a:gd name="T42" fmla="*/ 23 w 1152"/>
              <a:gd name="T43" fmla="*/ 790 h 1153"/>
              <a:gd name="T44" fmla="*/ 436 w 1152"/>
              <a:gd name="T45" fmla="*/ 1134 h 1153"/>
              <a:gd name="T46" fmla="*/ 443 w 1152"/>
              <a:gd name="T47" fmla="*/ 1142 h 1153"/>
              <a:gd name="T48" fmla="*/ 449 w 1152"/>
              <a:gd name="T49" fmla="*/ 1148 h 1153"/>
              <a:gd name="T50" fmla="*/ 458 w 1152"/>
              <a:gd name="T51" fmla="*/ 1152 h 1153"/>
              <a:gd name="T52" fmla="*/ 468 w 1152"/>
              <a:gd name="T53" fmla="*/ 1153 h 1153"/>
              <a:gd name="T54" fmla="*/ 473 w 1152"/>
              <a:gd name="T55" fmla="*/ 1153 h 1153"/>
              <a:gd name="T56" fmla="*/ 482 w 1152"/>
              <a:gd name="T57" fmla="*/ 1150 h 1153"/>
              <a:gd name="T58" fmla="*/ 489 w 1152"/>
              <a:gd name="T59" fmla="*/ 1145 h 1153"/>
              <a:gd name="T60" fmla="*/ 496 w 1152"/>
              <a:gd name="T61" fmla="*/ 1139 h 1153"/>
              <a:gd name="T62" fmla="*/ 573 w 1152"/>
              <a:gd name="T63" fmla="*/ 1010 h 1153"/>
              <a:gd name="T64" fmla="*/ 929 w 1152"/>
              <a:gd name="T65" fmla="*/ 1153 h 1153"/>
              <a:gd name="T66" fmla="*/ 941 w 1152"/>
              <a:gd name="T67" fmla="*/ 1153 h 1153"/>
              <a:gd name="T68" fmla="*/ 949 w 1152"/>
              <a:gd name="T69" fmla="*/ 1150 h 1153"/>
              <a:gd name="T70" fmla="*/ 960 w 1152"/>
              <a:gd name="T71" fmla="*/ 1143 h 1153"/>
              <a:gd name="T72" fmla="*/ 969 w 1152"/>
              <a:gd name="T73" fmla="*/ 1130 h 1153"/>
              <a:gd name="T74" fmla="*/ 1151 w 1152"/>
              <a:gd name="T75" fmla="*/ 42 h 1153"/>
              <a:gd name="T76" fmla="*/ 1151 w 1152"/>
              <a:gd name="T77" fmla="*/ 33 h 1153"/>
              <a:gd name="T78" fmla="*/ 1149 w 1152"/>
              <a:gd name="T79" fmla="*/ 22 h 1153"/>
              <a:gd name="T80" fmla="*/ 1144 w 1152"/>
              <a:gd name="T81" fmla="*/ 13 h 1153"/>
              <a:gd name="T82" fmla="*/ 1135 w 1152"/>
              <a:gd name="T83" fmla="*/ 7 h 1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152" h="1153">
                <a:moveTo>
                  <a:pt x="908" y="1066"/>
                </a:moveTo>
                <a:lnTo>
                  <a:pt x="600" y="944"/>
                </a:lnTo>
                <a:lnTo>
                  <a:pt x="590" y="941"/>
                </a:lnTo>
                <a:lnTo>
                  <a:pt x="578" y="940"/>
                </a:lnTo>
                <a:lnTo>
                  <a:pt x="1051" y="205"/>
                </a:lnTo>
                <a:lnTo>
                  <a:pt x="908" y="1066"/>
                </a:lnTo>
                <a:close/>
                <a:moveTo>
                  <a:pt x="367" y="868"/>
                </a:moveTo>
                <a:lnTo>
                  <a:pt x="367" y="868"/>
                </a:lnTo>
                <a:lnTo>
                  <a:pt x="366" y="866"/>
                </a:lnTo>
                <a:lnTo>
                  <a:pt x="1049" y="137"/>
                </a:lnTo>
                <a:lnTo>
                  <a:pt x="468" y="1042"/>
                </a:lnTo>
                <a:lnTo>
                  <a:pt x="367" y="868"/>
                </a:lnTo>
                <a:close/>
                <a:moveTo>
                  <a:pt x="113" y="749"/>
                </a:moveTo>
                <a:lnTo>
                  <a:pt x="947" y="193"/>
                </a:lnTo>
                <a:lnTo>
                  <a:pt x="340" y="842"/>
                </a:lnTo>
                <a:lnTo>
                  <a:pt x="336" y="838"/>
                </a:lnTo>
                <a:lnTo>
                  <a:pt x="332" y="836"/>
                </a:lnTo>
                <a:lnTo>
                  <a:pt x="113" y="749"/>
                </a:lnTo>
                <a:close/>
                <a:moveTo>
                  <a:pt x="1135" y="7"/>
                </a:moveTo>
                <a:lnTo>
                  <a:pt x="1131" y="4"/>
                </a:lnTo>
                <a:lnTo>
                  <a:pt x="1126" y="2"/>
                </a:lnTo>
                <a:lnTo>
                  <a:pt x="1121" y="1"/>
                </a:lnTo>
                <a:lnTo>
                  <a:pt x="1116" y="0"/>
                </a:lnTo>
                <a:lnTo>
                  <a:pt x="1110" y="1"/>
                </a:lnTo>
                <a:lnTo>
                  <a:pt x="1106" y="2"/>
                </a:lnTo>
                <a:lnTo>
                  <a:pt x="1101" y="5"/>
                </a:lnTo>
                <a:lnTo>
                  <a:pt x="1096" y="7"/>
                </a:lnTo>
                <a:lnTo>
                  <a:pt x="16" y="727"/>
                </a:lnTo>
                <a:lnTo>
                  <a:pt x="12" y="730"/>
                </a:lnTo>
                <a:lnTo>
                  <a:pt x="9" y="734"/>
                </a:lnTo>
                <a:lnTo>
                  <a:pt x="5" y="737"/>
                </a:lnTo>
                <a:lnTo>
                  <a:pt x="3" y="741"/>
                </a:lnTo>
                <a:lnTo>
                  <a:pt x="2" y="745"/>
                </a:lnTo>
                <a:lnTo>
                  <a:pt x="0" y="751"/>
                </a:lnTo>
                <a:lnTo>
                  <a:pt x="0" y="755"/>
                </a:lnTo>
                <a:lnTo>
                  <a:pt x="0" y="761"/>
                </a:lnTo>
                <a:lnTo>
                  <a:pt x="1" y="765"/>
                </a:lnTo>
                <a:lnTo>
                  <a:pt x="2" y="770"/>
                </a:lnTo>
                <a:lnTo>
                  <a:pt x="4" y="775"/>
                </a:lnTo>
                <a:lnTo>
                  <a:pt x="8" y="779"/>
                </a:lnTo>
                <a:lnTo>
                  <a:pt x="11" y="782"/>
                </a:lnTo>
                <a:lnTo>
                  <a:pt x="14" y="785"/>
                </a:lnTo>
                <a:lnTo>
                  <a:pt x="18" y="788"/>
                </a:lnTo>
                <a:lnTo>
                  <a:pt x="23" y="790"/>
                </a:lnTo>
                <a:lnTo>
                  <a:pt x="305" y="903"/>
                </a:lnTo>
                <a:lnTo>
                  <a:pt x="436" y="1134"/>
                </a:lnTo>
                <a:lnTo>
                  <a:pt x="440" y="1139"/>
                </a:lnTo>
                <a:lnTo>
                  <a:pt x="443" y="1142"/>
                </a:lnTo>
                <a:lnTo>
                  <a:pt x="446" y="1145"/>
                </a:lnTo>
                <a:lnTo>
                  <a:pt x="449" y="1148"/>
                </a:lnTo>
                <a:lnTo>
                  <a:pt x="454" y="1149"/>
                </a:lnTo>
                <a:lnTo>
                  <a:pt x="458" y="1152"/>
                </a:lnTo>
                <a:lnTo>
                  <a:pt x="463" y="1153"/>
                </a:lnTo>
                <a:lnTo>
                  <a:pt x="468" y="1153"/>
                </a:lnTo>
                <a:lnTo>
                  <a:pt x="468" y="1153"/>
                </a:lnTo>
                <a:lnTo>
                  <a:pt x="473" y="1153"/>
                </a:lnTo>
                <a:lnTo>
                  <a:pt x="477" y="1152"/>
                </a:lnTo>
                <a:lnTo>
                  <a:pt x="482" y="1150"/>
                </a:lnTo>
                <a:lnTo>
                  <a:pt x="486" y="1148"/>
                </a:lnTo>
                <a:lnTo>
                  <a:pt x="489" y="1145"/>
                </a:lnTo>
                <a:lnTo>
                  <a:pt x="494" y="1143"/>
                </a:lnTo>
                <a:lnTo>
                  <a:pt x="496" y="1139"/>
                </a:lnTo>
                <a:lnTo>
                  <a:pt x="499" y="1135"/>
                </a:lnTo>
                <a:lnTo>
                  <a:pt x="573" y="1010"/>
                </a:lnTo>
                <a:lnTo>
                  <a:pt x="922" y="1150"/>
                </a:lnTo>
                <a:lnTo>
                  <a:pt x="929" y="1153"/>
                </a:lnTo>
                <a:lnTo>
                  <a:pt x="936" y="1153"/>
                </a:lnTo>
                <a:lnTo>
                  <a:pt x="941" y="1153"/>
                </a:lnTo>
                <a:lnTo>
                  <a:pt x="945" y="1152"/>
                </a:lnTo>
                <a:lnTo>
                  <a:pt x="949" y="1150"/>
                </a:lnTo>
                <a:lnTo>
                  <a:pt x="954" y="1148"/>
                </a:lnTo>
                <a:lnTo>
                  <a:pt x="960" y="1143"/>
                </a:lnTo>
                <a:lnTo>
                  <a:pt x="966" y="1138"/>
                </a:lnTo>
                <a:lnTo>
                  <a:pt x="969" y="1130"/>
                </a:lnTo>
                <a:lnTo>
                  <a:pt x="972" y="1122"/>
                </a:lnTo>
                <a:lnTo>
                  <a:pt x="1151" y="42"/>
                </a:lnTo>
                <a:lnTo>
                  <a:pt x="1152" y="37"/>
                </a:lnTo>
                <a:lnTo>
                  <a:pt x="1151" y="33"/>
                </a:lnTo>
                <a:lnTo>
                  <a:pt x="1150" y="27"/>
                </a:lnTo>
                <a:lnTo>
                  <a:pt x="1149" y="22"/>
                </a:lnTo>
                <a:lnTo>
                  <a:pt x="1147" y="18"/>
                </a:lnTo>
                <a:lnTo>
                  <a:pt x="1144" y="13"/>
                </a:lnTo>
                <a:lnTo>
                  <a:pt x="1139" y="10"/>
                </a:lnTo>
                <a:lnTo>
                  <a:pt x="1135" y="7"/>
                </a:lnTo>
                <a:close/>
              </a:path>
            </a:pathLst>
          </a:custGeom>
          <a:solidFill>
            <a:sysClr val="window" lastClr="FFFFFF"/>
          </a:solidFill>
          <a:ln>
            <a:noFill/>
          </a:ln>
        </p:spPr>
        <p:txBody>
          <a:bodyPr anchor="ctr"/>
          <a:lstStyle/>
          <a:p>
            <a:pPr algn="ctr">
              <a:lnSpc>
                <a:spcPct val="130000"/>
              </a:lnSpc>
            </a:pPr>
            <a:endParaRPr>
              <a:latin typeface="黑体" panose="02010609060101010101" charset="-122"/>
              <a:ea typeface="黑体" panose="02010609060101010101" charset="-122"/>
            </a:endParaRPr>
          </a:p>
        </p:txBody>
      </p:sp>
      <p:sp>
        <p:nvSpPr>
          <p:cNvPr id="47" name="任意多边形: 形状 46"/>
          <p:cNvSpPr/>
          <p:nvPr>
            <p:custDataLst>
              <p:tags r:id="rId14"/>
            </p:custDataLst>
          </p:nvPr>
        </p:nvSpPr>
        <p:spPr bwMode="auto">
          <a:xfrm>
            <a:off x="4426455" y="3229467"/>
            <a:ext cx="415636" cy="389659"/>
          </a:xfrm>
          <a:custGeom>
            <a:avLst/>
            <a:gdLst>
              <a:gd name="connsiteX0" fmla="*/ 64944 w 415636"/>
              <a:gd name="connsiteY0" fmla="*/ 65280 h 389659"/>
              <a:gd name="connsiteX1" fmla="*/ 64944 w 415636"/>
              <a:gd name="connsiteY1" fmla="*/ 246806 h 389659"/>
              <a:gd name="connsiteX2" fmla="*/ 350694 w 415636"/>
              <a:gd name="connsiteY2" fmla="*/ 246806 h 389659"/>
              <a:gd name="connsiteX3" fmla="*/ 350694 w 415636"/>
              <a:gd name="connsiteY3" fmla="*/ 65280 h 389659"/>
              <a:gd name="connsiteX4" fmla="*/ 350694 w 415636"/>
              <a:gd name="connsiteY4" fmla="*/ 51954 h 389659"/>
              <a:gd name="connsiteX5" fmla="*/ 353219 w 415636"/>
              <a:gd name="connsiteY5" fmla="*/ 52314 h 389659"/>
              <a:gd name="connsiteX6" fmla="*/ 355745 w 415636"/>
              <a:gd name="connsiteY6" fmla="*/ 53395 h 389659"/>
              <a:gd name="connsiteX7" fmla="*/ 357910 w 415636"/>
              <a:gd name="connsiteY7" fmla="*/ 54475 h 389659"/>
              <a:gd name="connsiteX8" fmla="*/ 360074 w 415636"/>
              <a:gd name="connsiteY8" fmla="*/ 55916 h 389659"/>
              <a:gd name="connsiteX9" fmla="*/ 361517 w 415636"/>
              <a:gd name="connsiteY9" fmla="*/ 57717 h 389659"/>
              <a:gd name="connsiteX10" fmla="*/ 362600 w 415636"/>
              <a:gd name="connsiteY10" fmla="*/ 60238 h 389659"/>
              <a:gd name="connsiteX11" fmla="*/ 363321 w 415636"/>
              <a:gd name="connsiteY11" fmla="*/ 62399 h 389659"/>
              <a:gd name="connsiteX12" fmla="*/ 363682 w 415636"/>
              <a:gd name="connsiteY12" fmla="*/ 65280 h 389659"/>
              <a:gd name="connsiteX13" fmla="*/ 363682 w 415636"/>
              <a:gd name="connsiteY13" fmla="*/ 246446 h 389659"/>
              <a:gd name="connsiteX14" fmla="*/ 363321 w 415636"/>
              <a:gd name="connsiteY14" fmla="*/ 249327 h 389659"/>
              <a:gd name="connsiteX15" fmla="*/ 362600 w 415636"/>
              <a:gd name="connsiteY15" fmla="*/ 251488 h 389659"/>
              <a:gd name="connsiteX16" fmla="*/ 361517 w 415636"/>
              <a:gd name="connsiteY16" fmla="*/ 254009 h 389659"/>
              <a:gd name="connsiteX17" fmla="*/ 360074 w 415636"/>
              <a:gd name="connsiteY17" fmla="*/ 255810 h 389659"/>
              <a:gd name="connsiteX18" fmla="*/ 357910 w 415636"/>
              <a:gd name="connsiteY18" fmla="*/ 257611 h 389659"/>
              <a:gd name="connsiteX19" fmla="*/ 355745 w 415636"/>
              <a:gd name="connsiteY19" fmla="*/ 258692 h 389659"/>
              <a:gd name="connsiteX20" fmla="*/ 353219 w 415636"/>
              <a:gd name="connsiteY20" fmla="*/ 259412 h 389659"/>
              <a:gd name="connsiteX21" fmla="*/ 350694 w 415636"/>
              <a:gd name="connsiteY21" fmla="*/ 259772 h 389659"/>
              <a:gd name="connsiteX22" fmla="*/ 64944 w 415636"/>
              <a:gd name="connsiteY22" fmla="*/ 259772 h 389659"/>
              <a:gd name="connsiteX23" fmla="*/ 62058 w 415636"/>
              <a:gd name="connsiteY23" fmla="*/ 259412 h 389659"/>
              <a:gd name="connsiteX24" fmla="*/ 59893 w 415636"/>
              <a:gd name="connsiteY24" fmla="*/ 258692 h 389659"/>
              <a:gd name="connsiteX25" fmla="*/ 57367 w 415636"/>
              <a:gd name="connsiteY25" fmla="*/ 257611 h 389659"/>
              <a:gd name="connsiteX26" fmla="*/ 55563 w 415636"/>
              <a:gd name="connsiteY26" fmla="*/ 255810 h 389659"/>
              <a:gd name="connsiteX27" fmla="*/ 54120 w 415636"/>
              <a:gd name="connsiteY27" fmla="*/ 254009 h 389659"/>
              <a:gd name="connsiteX28" fmla="*/ 52677 w 415636"/>
              <a:gd name="connsiteY28" fmla="*/ 251488 h 389659"/>
              <a:gd name="connsiteX29" fmla="*/ 51955 w 415636"/>
              <a:gd name="connsiteY29" fmla="*/ 249327 h 389659"/>
              <a:gd name="connsiteX30" fmla="*/ 51955 w 415636"/>
              <a:gd name="connsiteY30" fmla="*/ 246446 h 389659"/>
              <a:gd name="connsiteX31" fmla="*/ 51955 w 415636"/>
              <a:gd name="connsiteY31" fmla="*/ 65280 h 389659"/>
              <a:gd name="connsiteX32" fmla="*/ 51955 w 415636"/>
              <a:gd name="connsiteY32" fmla="*/ 62399 h 389659"/>
              <a:gd name="connsiteX33" fmla="*/ 52677 w 415636"/>
              <a:gd name="connsiteY33" fmla="*/ 60238 h 389659"/>
              <a:gd name="connsiteX34" fmla="*/ 54120 w 415636"/>
              <a:gd name="connsiteY34" fmla="*/ 57717 h 389659"/>
              <a:gd name="connsiteX35" fmla="*/ 55563 w 415636"/>
              <a:gd name="connsiteY35" fmla="*/ 55916 h 389659"/>
              <a:gd name="connsiteX36" fmla="*/ 57367 w 415636"/>
              <a:gd name="connsiteY36" fmla="*/ 54475 h 389659"/>
              <a:gd name="connsiteX37" fmla="*/ 59893 w 415636"/>
              <a:gd name="connsiteY37" fmla="*/ 53395 h 389659"/>
              <a:gd name="connsiteX38" fmla="*/ 62058 w 415636"/>
              <a:gd name="connsiteY38" fmla="*/ 52314 h 389659"/>
              <a:gd name="connsiteX39" fmla="*/ 64944 w 415636"/>
              <a:gd name="connsiteY39" fmla="*/ 52314 h 389659"/>
              <a:gd name="connsiteX40" fmla="*/ 38966 w 415636"/>
              <a:gd name="connsiteY40" fmla="*/ 25977 h 389659"/>
              <a:gd name="connsiteX41" fmla="*/ 36441 w 415636"/>
              <a:gd name="connsiteY41" fmla="*/ 26338 h 389659"/>
              <a:gd name="connsiteX42" fmla="*/ 33915 w 415636"/>
              <a:gd name="connsiteY42" fmla="*/ 27060 h 389659"/>
              <a:gd name="connsiteX43" fmla="*/ 31750 w 415636"/>
              <a:gd name="connsiteY43" fmla="*/ 28142 h 389659"/>
              <a:gd name="connsiteX44" fmla="*/ 29946 w 415636"/>
              <a:gd name="connsiteY44" fmla="*/ 29946 h 389659"/>
              <a:gd name="connsiteX45" fmla="*/ 28142 w 415636"/>
              <a:gd name="connsiteY45" fmla="*/ 31750 h 389659"/>
              <a:gd name="connsiteX46" fmla="*/ 27060 w 415636"/>
              <a:gd name="connsiteY46" fmla="*/ 33915 h 389659"/>
              <a:gd name="connsiteX47" fmla="*/ 26338 w 415636"/>
              <a:gd name="connsiteY47" fmla="*/ 36440 h 389659"/>
              <a:gd name="connsiteX48" fmla="*/ 25977 w 415636"/>
              <a:gd name="connsiteY48" fmla="*/ 38966 h 389659"/>
              <a:gd name="connsiteX49" fmla="*/ 25977 w 415636"/>
              <a:gd name="connsiteY49" fmla="*/ 298739 h 389659"/>
              <a:gd name="connsiteX50" fmla="*/ 26338 w 415636"/>
              <a:gd name="connsiteY50" fmla="*/ 301625 h 389659"/>
              <a:gd name="connsiteX51" fmla="*/ 27060 w 415636"/>
              <a:gd name="connsiteY51" fmla="*/ 303790 h 389659"/>
              <a:gd name="connsiteX52" fmla="*/ 28142 w 415636"/>
              <a:gd name="connsiteY52" fmla="*/ 306315 h 389659"/>
              <a:gd name="connsiteX53" fmla="*/ 29946 w 415636"/>
              <a:gd name="connsiteY53" fmla="*/ 307759 h 389659"/>
              <a:gd name="connsiteX54" fmla="*/ 31750 w 415636"/>
              <a:gd name="connsiteY54" fmla="*/ 309563 h 389659"/>
              <a:gd name="connsiteX55" fmla="*/ 33915 w 415636"/>
              <a:gd name="connsiteY55" fmla="*/ 310645 h 389659"/>
              <a:gd name="connsiteX56" fmla="*/ 36441 w 415636"/>
              <a:gd name="connsiteY56" fmla="*/ 311727 h 389659"/>
              <a:gd name="connsiteX57" fmla="*/ 38966 w 415636"/>
              <a:gd name="connsiteY57" fmla="*/ 311727 h 389659"/>
              <a:gd name="connsiteX58" fmla="*/ 155864 w 415636"/>
              <a:gd name="connsiteY58" fmla="*/ 311727 h 389659"/>
              <a:gd name="connsiteX59" fmla="*/ 259773 w 415636"/>
              <a:gd name="connsiteY59" fmla="*/ 311727 h 389659"/>
              <a:gd name="connsiteX60" fmla="*/ 376670 w 415636"/>
              <a:gd name="connsiteY60" fmla="*/ 311727 h 389659"/>
              <a:gd name="connsiteX61" fmla="*/ 379557 w 415636"/>
              <a:gd name="connsiteY61" fmla="*/ 311727 h 389659"/>
              <a:gd name="connsiteX62" fmla="*/ 381721 w 415636"/>
              <a:gd name="connsiteY62" fmla="*/ 310645 h 389659"/>
              <a:gd name="connsiteX63" fmla="*/ 384247 w 415636"/>
              <a:gd name="connsiteY63" fmla="*/ 309563 h 389659"/>
              <a:gd name="connsiteX64" fmla="*/ 386051 w 415636"/>
              <a:gd name="connsiteY64" fmla="*/ 307759 h 389659"/>
              <a:gd name="connsiteX65" fmla="*/ 387494 w 415636"/>
              <a:gd name="connsiteY65" fmla="*/ 306315 h 389659"/>
              <a:gd name="connsiteX66" fmla="*/ 388577 w 415636"/>
              <a:gd name="connsiteY66" fmla="*/ 303790 h 389659"/>
              <a:gd name="connsiteX67" fmla="*/ 389659 w 415636"/>
              <a:gd name="connsiteY67" fmla="*/ 301625 h 389659"/>
              <a:gd name="connsiteX68" fmla="*/ 389659 w 415636"/>
              <a:gd name="connsiteY68" fmla="*/ 298739 h 389659"/>
              <a:gd name="connsiteX69" fmla="*/ 389659 w 415636"/>
              <a:gd name="connsiteY69" fmla="*/ 38966 h 389659"/>
              <a:gd name="connsiteX70" fmla="*/ 389659 w 415636"/>
              <a:gd name="connsiteY70" fmla="*/ 36440 h 389659"/>
              <a:gd name="connsiteX71" fmla="*/ 388577 w 415636"/>
              <a:gd name="connsiteY71" fmla="*/ 33915 h 389659"/>
              <a:gd name="connsiteX72" fmla="*/ 387494 w 415636"/>
              <a:gd name="connsiteY72" fmla="*/ 31750 h 389659"/>
              <a:gd name="connsiteX73" fmla="*/ 386051 w 415636"/>
              <a:gd name="connsiteY73" fmla="*/ 29946 h 389659"/>
              <a:gd name="connsiteX74" fmla="*/ 384247 w 415636"/>
              <a:gd name="connsiteY74" fmla="*/ 28142 h 389659"/>
              <a:gd name="connsiteX75" fmla="*/ 381721 w 415636"/>
              <a:gd name="connsiteY75" fmla="*/ 27060 h 389659"/>
              <a:gd name="connsiteX76" fmla="*/ 379557 w 415636"/>
              <a:gd name="connsiteY76" fmla="*/ 26338 h 389659"/>
              <a:gd name="connsiteX77" fmla="*/ 376670 w 415636"/>
              <a:gd name="connsiteY77" fmla="*/ 25977 h 389659"/>
              <a:gd name="connsiteX78" fmla="*/ 38966 w 415636"/>
              <a:gd name="connsiteY78" fmla="*/ 0 h 389659"/>
              <a:gd name="connsiteX79" fmla="*/ 376670 w 415636"/>
              <a:gd name="connsiteY79" fmla="*/ 0 h 389659"/>
              <a:gd name="connsiteX80" fmla="*/ 380639 w 415636"/>
              <a:gd name="connsiteY80" fmla="*/ 361 h 389659"/>
              <a:gd name="connsiteX81" fmla="*/ 384608 w 415636"/>
              <a:gd name="connsiteY81" fmla="*/ 722 h 389659"/>
              <a:gd name="connsiteX82" fmla="*/ 388216 w 415636"/>
              <a:gd name="connsiteY82" fmla="*/ 1804 h 389659"/>
              <a:gd name="connsiteX83" fmla="*/ 391824 w 415636"/>
              <a:gd name="connsiteY83" fmla="*/ 2886 h 389659"/>
              <a:gd name="connsiteX84" fmla="*/ 395432 w 415636"/>
              <a:gd name="connsiteY84" fmla="*/ 4690 h 389659"/>
              <a:gd name="connsiteX85" fmla="*/ 398318 w 415636"/>
              <a:gd name="connsiteY85" fmla="*/ 6494 h 389659"/>
              <a:gd name="connsiteX86" fmla="*/ 401565 w 415636"/>
              <a:gd name="connsiteY86" fmla="*/ 8659 h 389659"/>
              <a:gd name="connsiteX87" fmla="*/ 404452 w 415636"/>
              <a:gd name="connsiteY87" fmla="*/ 11546 h 389659"/>
              <a:gd name="connsiteX88" fmla="*/ 406616 w 415636"/>
              <a:gd name="connsiteY88" fmla="*/ 14432 h 389659"/>
              <a:gd name="connsiteX89" fmla="*/ 409142 w 415636"/>
              <a:gd name="connsiteY89" fmla="*/ 16958 h 389659"/>
              <a:gd name="connsiteX90" fmla="*/ 410946 w 415636"/>
              <a:gd name="connsiteY90" fmla="*/ 20565 h 389659"/>
              <a:gd name="connsiteX91" fmla="*/ 412389 w 415636"/>
              <a:gd name="connsiteY91" fmla="*/ 23813 h 389659"/>
              <a:gd name="connsiteX92" fmla="*/ 413832 w 415636"/>
              <a:gd name="connsiteY92" fmla="*/ 27421 h 389659"/>
              <a:gd name="connsiteX93" fmla="*/ 414915 w 415636"/>
              <a:gd name="connsiteY93" fmla="*/ 31029 h 389659"/>
              <a:gd name="connsiteX94" fmla="*/ 415275 w 415636"/>
              <a:gd name="connsiteY94" fmla="*/ 34997 h 389659"/>
              <a:gd name="connsiteX95" fmla="*/ 415636 w 415636"/>
              <a:gd name="connsiteY95" fmla="*/ 38966 h 389659"/>
              <a:gd name="connsiteX96" fmla="*/ 415636 w 415636"/>
              <a:gd name="connsiteY96" fmla="*/ 298739 h 389659"/>
              <a:gd name="connsiteX97" fmla="*/ 415275 w 415636"/>
              <a:gd name="connsiteY97" fmla="*/ 302707 h 389659"/>
              <a:gd name="connsiteX98" fmla="*/ 414915 w 415636"/>
              <a:gd name="connsiteY98" fmla="*/ 306676 h 389659"/>
              <a:gd name="connsiteX99" fmla="*/ 414193 w 415636"/>
              <a:gd name="connsiteY99" fmla="*/ 310284 h 389659"/>
              <a:gd name="connsiteX100" fmla="*/ 412389 w 415636"/>
              <a:gd name="connsiteY100" fmla="*/ 313892 h 389659"/>
              <a:gd name="connsiteX101" fmla="*/ 410946 w 415636"/>
              <a:gd name="connsiteY101" fmla="*/ 317139 h 389659"/>
              <a:gd name="connsiteX102" fmla="*/ 409142 w 415636"/>
              <a:gd name="connsiteY102" fmla="*/ 320386 h 389659"/>
              <a:gd name="connsiteX103" fmla="*/ 406616 w 415636"/>
              <a:gd name="connsiteY103" fmla="*/ 323273 h 389659"/>
              <a:gd name="connsiteX104" fmla="*/ 404452 w 415636"/>
              <a:gd name="connsiteY104" fmla="*/ 326520 h 389659"/>
              <a:gd name="connsiteX105" fmla="*/ 401565 w 415636"/>
              <a:gd name="connsiteY105" fmla="*/ 328685 h 389659"/>
              <a:gd name="connsiteX106" fmla="*/ 398318 w 415636"/>
              <a:gd name="connsiteY106" fmla="*/ 331210 h 389659"/>
              <a:gd name="connsiteX107" fmla="*/ 395432 w 415636"/>
              <a:gd name="connsiteY107" fmla="*/ 333014 h 389659"/>
              <a:gd name="connsiteX108" fmla="*/ 391824 w 415636"/>
              <a:gd name="connsiteY108" fmla="*/ 334457 h 389659"/>
              <a:gd name="connsiteX109" fmla="*/ 388216 w 415636"/>
              <a:gd name="connsiteY109" fmla="*/ 335901 h 389659"/>
              <a:gd name="connsiteX110" fmla="*/ 384608 w 415636"/>
              <a:gd name="connsiteY110" fmla="*/ 336983 h 389659"/>
              <a:gd name="connsiteX111" fmla="*/ 381000 w 415636"/>
              <a:gd name="connsiteY111" fmla="*/ 337344 h 389659"/>
              <a:gd name="connsiteX112" fmla="*/ 376670 w 415636"/>
              <a:gd name="connsiteY112" fmla="*/ 337705 h 389659"/>
              <a:gd name="connsiteX113" fmla="*/ 246784 w 415636"/>
              <a:gd name="connsiteY113" fmla="*/ 337705 h 389659"/>
              <a:gd name="connsiteX114" fmla="*/ 246784 w 415636"/>
              <a:gd name="connsiteY114" fmla="*/ 353219 h 389659"/>
              <a:gd name="connsiteX115" fmla="*/ 327963 w 415636"/>
              <a:gd name="connsiteY115" fmla="*/ 363682 h 389659"/>
              <a:gd name="connsiteX116" fmla="*/ 329767 w 415636"/>
              <a:gd name="connsiteY116" fmla="*/ 364764 h 389659"/>
              <a:gd name="connsiteX117" fmla="*/ 331932 w 415636"/>
              <a:gd name="connsiteY117" fmla="*/ 365847 h 389659"/>
              <a:gd name="connsiteX118" fmla="*/ 333375 w 415636"/>
              <a:gd name="connsiteY118" fmla="*/ 366929 h 389659"/>
              <a:gd name="connsiteX119" fmla="*/ 334818 w 415636"/>
              <a:gd name="connsiteY119" fmla="*/ 368372 h 389659"/>
              <a:gd name="connsiteX120" fmla="*/ 336261 w 415636"/>
              <a:gd name="connsiteY120" fmla="*/ 370537 h 389659"/>
              <a:gd name="connsiteX121" fmla="*/ 336983 w 415636"/>
              <a:gd name="connsiteY121" fmla="*/ 372341 h 389659"/>
              <a:gd name="connsiteX122" fmla="*/ 337704 w 415636"/>
              <a:gd name="connsiteY122" fmla="*/ 374506 h 389659"/>
              <a:gd name="connsiteX123" fmla="*/ 337704 w 415636"/>
              <a:gd name="connsiteY123" fmla="*/ 376671 h 389659"/>
              <a:gd name="connsiteX124" fmla="*/ 337344 w 415636"/>
              <a:gd name="connsiteY124" fmla="*/ 378835 h 389659"/>
              <a:gd name="connsiteX125" fmla="*/ 336622 w 415636"/>
              <a:gd name="connsiteY125" fmla="*/ 381722 h 389659"/>
              <a:gd name="connsiteX126" fmla="*/ 335540 w 415636"/>
              <a:gd name="connsiteY126" fmla="*/ 383526 h 389659"/>
              <a:gd name="connsiteX127" fmla="*/ 333736 w 415636"/>
              <a:gd name="connsiteY127" fmla="*/ 385690 h 389659"/>
              <a:gd name="connsiteX128" fmla="*/ 331932 w 415636"/>
              <a:gd name="connsiteY128" fmla="*/ 387134 h 389659"/>
              <a:gd name="connsiteX129" fmla="*/ 329767 w 415636"/>
              <a:gd name="connsiteY129" fmla="*/ 388216 h 389659"/>
              <a:gd name="connsiteX130" fmla="*/ 327241 w 415636"/>
              <a:gd name="connsiteY130" fmla="*/ 389298 h 389659"/>
              <a:gd name="connsiteX131" fmla="*/ 324716 w 415636"/>
              <a:gd name="connsiteY131" fmla="*/ 389659 h 389659"/>
              <a:gd name="connsiteX132" fmla="*/ 90921 w 415636"/>
              <a:gd name="connsiteY132" fmla="*/ 389659 h 389659"/>
              <a:gd name="connsiteX133" fmla="*/ 88395 w 415636"/>
              <a:gd name="connsiteY133" fmla="*/ 389298 h 389659"/>
              <a:gd name="connsiteX134" fmla="*/ 85869 w 415636"/>
              <a:gd name="connsiteY134" fmla="*/ 388216 h 389659"/>
              <a:gd name="connsiteX135" fmla="*/ 83705 w 415636"/>
              <a:gd name="connsiteY135" fmla="*/ 387134 h 389659"/>
              <a:gd name="connsiteX136" fmla="*/ 81540 w 415636"/>
              <a:gd name="connsiteY136" fmla="*/ 385690 h 389659"/>
              <a:gd name="connsiteX137" fmla="*/ 80097 w 415636"/>
              <a:gd name="connsiteY137" fmla="*/ 383526 h 389659"/>
              <a:gd name="connsiteX138" fmla="*/ 79014 w 415636"/>
              <a:gd name="connsiteY138" fmla="*/ 381722 h 389659"/>
              <a:gd name="connsiteX139" fmla="*/ 78293 w 415636"/>
              <a:gd name="connsiteY139" fmla="*/ 378835 h 389659"/>
              <a:gd name="connsiteX140" fmla="*/ 77932 w 415636"/>
              <a:gd name="connsiteY140" fmla="*/ 376671 h 389659"/>
              <a:gd name="connsiteX141" fmla="*/ 78293 w 415636"/>
              <a:gd name="connsiteY141" fmla="*/ 374506 h 389659"/>
              <a:gd name="connsiteX142" fmla="*/ 78654 w 415636"/>
              <a:gd name="connsiteY142" fmla="*/ 372341 h 389659"/>
              <a:gd name="connsiteX143" fmla="*/ 79375 w 415636"/>
              <a:gd name="connsiteY143" fmla="*/ 370537 h 389659"/>
              <a:gd name="connsiteX144" fmla="*/ 80458 w 415636"/>
              <a:gd name="connsiteY144" fmla="*/ 368372 h 389659"/>
              <a:gd name="connsiteX145" fmla="*/ 81901 w 415636"/>
              <a:gd name="connsiteY145" fmla="*/ 366929 h 389659"/>
              <a:gd name="connsiteX146" fmla="*/ 83705 w 415636"/>
              <a:gd name="connsiteY146" fmla="*/ 365847 h 389659"/>
              <a:gd name="connsiteX147" fmla="*/ 85509 w 415636"/>
              <a:gd name="connsiteY147" fmla="*/ 364764 h 389659"/>
              <a:gd name="connsiteX148" fmla="*/ 88034 w 415636"/>
              <a:gd name="connsiteY148" fmla="*/ 363682 h 389659"/>
              <a:gd name="connsiteX149" fmla="*/ 168852 w 415636"/>
              <a:gd name="connsiteY149" fmla="*/ 353219 h 389659"/>
              <a:gd name="connsiteX150" fmla="*/ 168852 w 415636"/>
              <a:gd name="connsiteY150" fmla="*/ 337705 h 389659"/>
              <a:gd name="connsiteX151" fmla="*/ 38966 w 415636"/>
              <a:gd name="connsiteY151" fmla="*/ 337705 h 389659"/>
              <a:gd name="connsiteX152" fmla="*/ 34997 w 415636"/>
              <a:gd name="connsiteY152" fmla="*/ 337344 h 389659"/>
              <a:gd name="connsiteX153" fmla="*/ 31029 w 415636"/>
              <a:gd name="connsiteY153" fmla="*/ 336983 h 389659"/>
              <a:gd name="connsiteX154" fmla="*/ 27060 w 415636"/>
              <a:gd name="connsiteY154" fmla="*/ 335901 h 389659"/>
              <a:gd name="connsiteX155" fmla="*/ 23452 w 415636"/>
              <a:gd name="connsiteY155" fmla="*/ 334457 h 389659"/>
              <a:gd name="connsiteX156" fmla="*/ 20205 w 415636"/>
              <a:gd name="connsiteY156" fmla="*/ 333014 h 389659"/>
              <a:gd name="connsiteX157" fmla="*/ 16958 w 415636"/>
              <a:gd name="connsiteY157" fmla="*/ 331210 h 389659"/>
              <a:gd name="connsiteX158" fmla="*/ 14432 w 415636"/>
              <a:gd name="connsiteY158" fmla="*/ 328685 h 389659"/>
              <a:gd name="connsiteX159" fmla="*/ 11546 w 415636"/>
              <a:gd name="connsiteY159" fmla="*/ 326520 h 389659"/>
              <a:gd name="connsiteX160" fmla="*/ 8659 w 415636"/>
              <a:gd name="connsiteY160" fmla="*/ 323273 h 389659"/>
              <a:gd name="connsiteX161" fmla="*/ 6495 w 415636"/>
              <a:gd name="connsiteY161" fmla="*/ 320386 h 389659"/>
              <a:gd name="connsiteX162" fmla="*/ 4691 w 415636"/>
              <a:gd name="connsiteY162" fmla="*/ 317139 h 389659"/>
              <a:gd name="connsiteX163" fmla="*/ 2887 w 415636"/>
              <a:gd name="connsiteY163" fmla="*/ 313892 h 389659"/>
              <a:gd name="connsiteX164" fmla="*/ 1804 w 415636"/>
              <a:gd name="connsiteY164" fmla="*/ 310284 h 389659"/>
              <a:gd name="connsiteX165" fmla="*/ 722 w 415636"/>
              <a:gd name="connsiteY165" fmla="*/ 306676 h 389659"/>
              <a:gd name="connsiteX166" fmla="*/ 361 w 415636"/>
              <a:gd name="connsiteY166" fmla="*/ 302707 h 389659"/>
              <a:gd name="connsiteX167" fmla="*/ 0 w 415636"/>
              <a:gd name="connsiteY167" fmla="*/ 298739 h 389659"/>
              <a:gd name="connsiteX168" fmla="*/ 0 w 415636"/>
              <a:gd name="connsiteY168" fmla="*/ 38966 h 389659"/>
              <a:gd name="connsiteX169" fmla="*/ 361 w 415636"/>
              <a:gd name="connsiteY169" fmla="*/ 34997 h 389659"/>
              <a:gd name="connsiteX170" fmla="*/ 722 w 415636"/>
              <a:gd name="connsiteY170" fmla="*/ 31029 h 389659"/>
              <a:gd name="connsiteX171" fmla="*/ 1804 w 415636"/>
              <a:gd name="connsiteY171" fmla="*/ 27421 h 389659"/>
              <a:gd name="connsiteX172" fmla="*/ 2887 w 415636"/>
              <a:gd name="connsiteY172" fmla="*/ 23813 h 389659"/>
              <a:gd name="connsiteX173" fmla="*/ 4691 w 415636"/>
              <a:gd name="connsiteY173" fmla="*/ 20565 h 389659"/>
              <a:gd name="connsiteX174" fmla="*/ 6495 w 415636"/>
              <a:gd name="connsiteY174" fmla="*/ 16958 h 389659"/>
              <a:gd name="connsiteX175" fmla="*/ 8659 w 415636"/>
              <a:gd name="connsiteY175" fmla="*/ 14432 h 389659"/>
              <a:gd name="connsiteX176" fmla="*/ 11546 w 415636"/>
              <a:gd name="connsiteY176" fmla="*/ 11546 h 389659"/>
              <a:gd name="connsiteX177" fmla="*/ 14432 w 415636"/>
              <a:gd name="connsiteY177" fmla="*/ 8659 h 389659"/>
              <a:gd name="connsiteX178" fmla="*/ 16958 w 415636"/>
              <a:gd name="connsiteY178" fmla="*/ 6494 h 389659"/>
              <a:gd name="connsiteX179" fmla="*/ 20566 w 415636"/>
              <a:gd name="connsiteY179" fmla="*/ 4690 h 389659"/>
              <a:gd name="connsiteX180" fmla="*/ 23452 w 415636"/>
              <a:gd name="connsiteY180" fmla="*/ 2886 h 389659"/>
              <a:gd name="connsiteX181" fmla="*/ 27421 w 415636"/>
              <a:gd name="connsiteY181" fmla="*/ 1804 h 389659"/>
              <a:gd name="connsiteX182" fmla="*/ 31029 w 415636"/>
              <a:gd name="connsiteY182" fmla="*/ 722 h 389659"/>
              <a:gd name="connsiteX183" fmla="*/ 34997 w 415636"/>
              <a:gd name="connsiteY183" fmla="*/ 361 h 389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Lst>
            <a:rect l="l" t="t" r="r" b="b"/>
            <a:pathLst>
              <a:path w="415636" h="389659">
                <a:moveTo>
                  <a:pt x="64944" y="65280"/>
                </a:moveTo>
                <a:lnTo>
                  <a:pt x="64944" y="246806"/>
                </a:lnTo>
                <a:lnTo>
                  <a:pt x="350694" y="246806"/>
                </a:lnTo>
                <a:lnTo>
                  <a:pt x="350694" y="65280"/>
                </a:lnTo>
                <a:close/>
                <a:moveTo>
                  <a:pt x="350694" y="51954"/>
                </a:moveTo>
                <a:lnTo>
                  <a:pt x="353219" y="52314"/>
                </a:lnTo>
                <a:lnTo>
                  <a:pt x="355745" y="53395"/>
                </a:lnTo>
                <a:lnTo>
                  <a:pt x="357910" y="54475"/>
                </a:lnTo>
                <a:lnTo>
                  <a:pt x="360074" y="55916"/>
                </a:lnTo>
                <a:lnTo>
                  <a:pt x="361517" y="57717"/>
                </a:lnTo>
                <a:lnTo>
                  <a:pt x="362600" y="60238"/>
                </a:lnTo>
                <a:lnTo>
                  <a:pt x="363321" y="62399"/>
                </a:lnTo>
                <a:lnTo>
                  <a:pt x="363682" y="65280"/>
                </a:lnTo>
                <a:lnTo>
                  <a:pt x="363682" y="246446"/>
                </a:lnTo>
                <a:lnTo>
                  <a:pt x="363321" y="249327"/>
                </a:lnTo>
                <a:lnTo>
                  <a:pt x="362600" y="251488"/>
                </a:lnTo>
                <a:lnTo>
                  <a:pt x="361517" y="254009"/>
                </a:lnTo>
                <a:lnTo>
                  <a:pt x="360074" y="255810"/>
                </a:lnTo>
                <a:lnTo>
                  <a:pt x="357910" y="257611"/>
                </a:lnTo>
                <a:lnTo>
                  <a:pt x="355745" y="258692"/>
                </a:lnTo>
                <a:lnTo>
                  <a:pt x="353219" y="259412"/>
                </a:lnTo>
                <a:lnTo>
                  <a:pt x="350694" y="259772"/>
                </a:lnTo>
                <a:lnTo>
                  <a:pt x="64944" y="259772"/>
                </a:lnTo>
                <a:lnTo>
                  <a:pt x="62058" y="259412"/>
                </a:lnTo>
                <a:lnTo>
                  <a:pt x="59893" y="258692"/>
                </a:lnTo>
                <a:lnTo>
                  <a:pt x="57367" y="257611"/>
                </a:lnTo>
                <a:lnTo>
                  <a:pt x="55563" y="255810"/>
                </a:lnTo>
                <a:lnTo>
                  <a:pt x="54120" y="254009"/>
                </a:lnTo>
                <a:lnTo>
                  <a:pt x="52677" y="251488"/>
                </a:lnTo>
                <a:lnTo>
                  <a:pt x="51955" y="249327"/>
                </a:lnTo>
                <a:lnTo>
                  <a:pt x="51955" y="246446"/>
                </a:lnTo>
                <a:lnTo>
                  <a:pt x="51955" y="65280"/>
                </a:lnTo>
                <a:lnTo>
                  <a:pt x="51955" y="62399"/>
                </a:lnTo>
                <a:lnTo>
                  <a:pt x="52677" y="60238"/>
                </a:lnTo>
                <a:lnTo>
                  <a:pt x="54120" y="57717"/>
                </a:lnTo>
                <a:lnTo>
                  <a:pt x="55563" y="55916"/>
                </a:lnTo>
                <a:lnTo>
                  <a:pt x="57367" y="54475"/>
                </a:lnTo>
                <a:lnTo>
                  <a:pt x="59893" y="53395"/>
                </a:lnTo>
                <a:lnTo>
                  <a:pt x="62058" y="52314"/>
                </a:lnTo>
                <a:lnTo>
                  <a:pt x="64944" y="52314"/>
                </a:lnTo>
                <a:close/>
                <a:moveTo>
                  <a:pt x="38966" y="25977"/>
                </a:moveTo>
                <a:lnTo>
                  <a:pt x="36441" y="26338"/>
                </a:lnTo>
                <a:lnTo>
                  <a:pt x="33915" y="27060"/>
                </a:lnTo>
                <a:lnTo>
                  <a:pt x="31750" y="28142"/>
                </a:lnTo>
                <a:lnTo>
                  <a:pt x="29946" y="29946"/>
                </a:lnTo>
                <a:lnTo>
                  <a:pt x="28142" y="31750"/>
                </a:lnTo>
                <a:lnTo>
                  <a:pt x="27060" y="33915"/>
                </a:lnTo>
                <a:lnTo>
                  <a:pt x="26338" y="36440"/>
                </a:lnTo>
                <a:lnTo>
                  <a:pt x="25977" y="38966"/>
                </a:lnTo>
                <a:lnTo>
                  <a:pt x="25977" y="298739"/>
                </a:lnTo>
                <a:lnTo>
                  <a:pt x="26338" y="301625"/>
                </a:lnTo>
                <a:lnTo>
                  <a:pt x="27060" y="303790"/>
                </a:lnTo>
                <a:lnTo>
                  <a:pt x="28142" y="306315"/>
                </a:lnTo>
                <a:lnTo>
                  <a:pt x="29946" y="307759"/>
                </a:lnTo>
                <a:lnTo>
                  <a:pt x="31750" y="309563"/>
                </a:lnTo>
                <a:lnTo>
                  <a:pt x="33915" y="310645"/>
                </a:lnTo>
                <a:lnTo>
                  <a:pt x="36441" y="311727"/>
                </a:lnTo>
                <a:lnTo>
                  <a:pt x="38966" y="311727"/>
                </a:lnTo>
                <a:lnTo>
                  <a:pt x="155864" y="311727"/>
                </a:lnTo>
                <a:lnTo>
                  <a:pt x="259773" y="311727"/>
                </a:lnTo>
                <a:lnTo>
                  <a:pt x="376670" y="311727"/>
                </a:lnTo>
                <a:lnTo>
                  <a:pt x="379557" y="311727"/>
                </a:lnTo>
                <a:lnTo>
                  <a:pt x="381721" y="310645"/>
                </a:lnTo>
                <a:lnTo>
                  <a:pt x="384247" y="309563"/>
                </a:lnTo>
                <a:lnTo>
                  <a:pt x="386051" y="307759"/>
                </a:lnTo>
                <a:lnTo>
                  <a:pt x="387494" y="306315"/>
                </a:lnTo>
                <a:lnTo>
                  <a:pt x="388577" y="303790"/>
                </a:lnTo>
                <a:lnTo>
                  <a:pt x="389659" y="301625"/>
                </a:lnTo>
                <a:lnTo>
                  <a:pt x="389659" y="298739"/>
                </a:lnTo>
                <a:lnTo>
                  <a:pt x="389659" y="38966"/>
                </a:lnTo>
                <a:lnTo>
                  <a:pt x="389659" y="36440"/>
                </a:lnTo>
                <a:lnTo>
                  <a:pt x="388577" y="33915"/>
                </a:lnTo>
                <a:lnTo>
                  <a:pt x="387494" y="31750"/>
                </a:lnTo>
                <a:lnTo>
                  <a:pt x="386051" y="29946"/>
                </a:lnTo>
                <a:lnTo>
                  <a:pt x="384247" y="28142"/>
                </a:lnTo>
                <a:lnTo>
                  <a:pt x="381721" y="27060"/>
                </a:lnTo>
                <a:lnTo>
                  <a:pt x="379557" y="26338"/>
                </a:lnTo>
                <a:lnTo>
                  <a:pt x="376670" y="25977"/>
                </a:lnTo>
                <a:close/>
                <a:moveTo>
                  <a:pt x="38966" y="0"/>
                </a:moveTo>
                <a:lnTo>
                  <a:pt x="376670" y="0"/>
                </a:lnTo>
                <a:lnTo>
                  <a:pt x="380639" y="361"/>
                </a:lnTo>
                <a:lnTo>
                  <a:pt x="384608" y="722"/>
                </a:lnTo>
                <a:lnTo>
                  <a:pt x="388216" y="1804"/>
                </a:lnTo>
                <a:lnTo>
                  <a:pt x="391824" y="2886"/>
                </a:lnTo>
                <a:lnTo>
                  <a:pt x="395432" y="4690"/>
                </a:lnTo>
                <a:lnTo>
                  <a:pt x="398318" y="6494"/>
                </a:lnTo>
                <a:lnTo>
                  <a:pt x="401565" y="8659"/>
                </a:lnTo>
                <a:lnTo>
                  <a:pt x="404452" y="11546"/>
                </a:lnTo>
                <a:lnTo>
                  <a:pt x="406616" y="14432"/>
                </a:lnTo>
                <a:lnTo>
                  <a:pt x="409142" y="16958"/>
                </a:lnTo>
                <a:lnTo>
                  <a:pt x="410946" y="20565"/>
                </a:lnTo>
                <a:lnTo>
                  <a:pt x="412389" y="23813"/>
                </a:lnTo>
                <a:lnTo>
                  <a:pt x="413832" y="27421"/>
                </a:lnTo>
                <a:lnTo>
                  <a:pt x="414915" y="31029"/>
                </a:lnTo>
                <a:lnTo>
                  <a:pt x="415275" y="34997"/>
                </a:lnTo>
                <a:lnTo>
                  <a:pt x="415636" y="38966"/>
                </a:lnTo>
                <a:lnTo>
                  <a:pt x="415636" y="298739"/>
                </a:lnTo>
                <a:lnTo>
                  <a:pt x="415275" y="302707"/>
                </a:lnTo>
                <a:lnTo>
                  <a:pt x="414915" y="306676"/>
                </a:lnTo>
                <a:lnTo>
                  <a:pt x="414193" y="310284"/>
                </a:lnTo>
                <a:lnTo>
                  <a:pt x="412389" y="313892"/>
                </a:lnTo>
                <a:lnTo>
                  <a:pt x="410946" y="317139"/>
                </a:lnTo>
                <a:lnTo>
                  <a:pt x="409142" y="320386"/>
                </a:lnTo>
                <a:lnTo>
                  <a:pt x="406616" y="323273"/>
                </a:lnTo>
                <a:lnTo>
                  <a:pt x="404452" y="326520"/>
                </a:lnTo>
                <a:lnTo>
                  <a:pt x="401565" y="328685"/>
                </a:lnTo>
                <a:lnTo>
                  <a:pt x="398318" y="331210"/>
                </a:lnTo>
                <a:lnTo>
                  <a:pt x="395432" y="333014"/>
                </a:lnTo>
                <a:lnTo>
                  <a:pt x="391824" y="334457"/>
                </a:lnTo>
                <a:lnTo>
                  <a:pt x="388216" y="335901"/>
                </a:lnTo>
                <a:lnTo>
                  <a:pt x="384608" y="336983"/>
                </a:lnTo>
                <a:lnTo>
                  <a:pt x="381000" y="337344"/>
                </a:lnTo>
                <a:lnTo>
                  <a:pt x="376670" y="337705"/>
                </a:lnTo>
                <a:lnTo>
                  <a:pt x="246784" y="337705"/>
                </a:lnTo>
                <a:lnTo>
                  <a:pt x="246784" y="353219"/>
                </a:lnTo>
                <a:lnTo>
                  <a:pt x="327963" y="363682"/>
                </a:lnTo>
                <a:lnTo>
                  <a:pt x="329767" y="364764"/>
                </a:lnTo>
                <a:lnTo>
                  <a:pt x="331932" y="365847"/>
                </a:lnTo>
                <a:lnTo>
                  <a:pt x="333375" y="366929"/>
                </a:lnTo>
                <a:lnTo>
                  <a:pt x="334818" y="368372"/>
                </a:lnTo>
                <a:lnTo>
                  <a:pt x="336261" y="370537"/>
                </a:lnTo>
                <a:lnTo>
                  <a:pt x="336983" y="372341"/>
                </a:lnTo>
                <a:lnTo>
                  <a:pt x="337704" y="374506"/>
                </a:lnTo>
                <a:lnTo>
                  <a:pt x="337704" y="376671"/>
                </a:lnTo>
                <a:lnTo>
                  <a:pt x="337344" y="378835"/>
                </a:lnTo>
                <a:lnTo>
                  <a:pt x="336622" y="381722"/>
                </a:lnTo>
                <a:lnTo>
                  <a:pt x="335540" y="383526"/>
                </a:lnTo>
                <a:lnTo>
                  <a:pt x="333736" y="385690"/>
                </a:lnTo>
                <a:lnTo>
                  <a:pt x="331932" y="387134"/>
                </a:lnTo>
                <a:lnTo>
                  <a:pt x="329767" y="388216"/>
                </a:lnTo>
                <a:lnTo>
                  <a:pt x="327241" y="389298"/>
                </a:lnTo>
                <a:lnTo>
                  <a:pt x="324716" y="389659"/>
                </a:lnTo>
                <a:lnTo>
                  <a:pt x="90921" y="389659"/>
                </a:lnTo>
                <a:lnTo>
                  <a:pt x="88395" y="389298"/>
                </a:lnTo>
                <a:lnTo>
                  <a:pt x="85869" y="388216"/>
                </a:lnTo>
                <a:lnTo>
                  <a:pt x="83705" y="387134"/>
                </a:lnTo>
                <a:lnTo>
                  <a:pt x="81540" y="385690"/>
                </a:lnTo>
                <a:lnTo>
                  <a:pt x="80097" y="383526"/>
                </a:lnTo>
                <a:lnTo>
                  <a:pt x="79014" y="381722"/>
                </a:lnTo>
                <a:lnTo>
                  <a:pt x="78293" y="378835"/>
                </a:lnTo>
                <a:lnTo>
                  <a:pt x="77932" y="376671"/>
                </a:lnTo>
                <a:lnTo>
                  <a:pt x="78293" y="374506"/>
                </a:lnTo>
                <a:lnTo>
                  <a:pt x="78654" y="372341"/>
                </a:lnTo>
                <a:lnTo>
                  <a:pt x="79375" y="370537"/>
                </a:lnTo>
                <a:lnTo>
                  <a:pt x="80458" y="368372"/>
                </a:lnTo>
                <a:lnTo>
                  <a:pt x="81901" y="366929"/>
                </a:lnTo>
                <a:lnTo>
                  <a:pt x="83705" y="365847"/>
                </a:lnTo>
                <a:lnTo>
                  <a:pt x="85509" y="364764"/>
                </a:lnTo>
                <a:lnTo>
                  <a:pt x="88034" y="363682"/>
                </a:lnTo>
                <a:lnTo>
                  <a:pt x="168852" y="353219"/>
                </a:lnTo>
                <a:lnTo>
                  <a:pt x="168852" y="337705"/>
                </a:lnTo>
                <a:lnTo>
                  <a:pt x="38966" y="337705"/>
                </a:lnTo>
                <a:lnTo>
                  <a:pt x="34997" y="337344"/>
                </a:lnTo>
                <a:lnTo>
                  <a:pt x="31029" y="336983"/>
                </a:lnTo>
                <a:lnTo>
                  <a:pt x="27060" y="335901"/>
                </a:lnTo>
                <a:lnTo>
                  <a:pt x="23452" y="334457"/>
                </a:lnTo>
                <a:lnTo>
                  <a:pt x="20205" y="333014"/>
                </a:lnTo>
                <a:lnTo>
                  <a:pt x="16958" y="331210"/>
                </a:lnTo>
                <a:lnTo>
                  <a:pt x="14432" y="328685"/>
                </a:lnTo>
                <a:lnTo>
                  <a:pt x="11546" y="326520"/>
                </a:lnTo>
                <a:lnTo>
                  <a:pt x="8659" y="323273"/>
                </a:lnTo>
                <a:lnTo>
                  <a:pt x="6495" y="320386"/>
                </a:lnTo>
                <a:lnTo>
                  <a:pt x="4691" y="317139"/>
                </a:lnTo>
                <a:lnTo>
                  <a:pt x="2887" y="313892"/>
                </a:lnTo>
                <a:lnTo>
                  <a:pt x="1804" y="310284"/>
                </a:lnTo>
                <a:lnTo>
                  <a:pt x="722" y="306676"/>
                </a:lnTo>
                <a:lnTo>
                  <a:pt x="361" y="302707"/>
                </a:lnTo>
                <a:lnTo>
                  <a:pt x="0" y="298739"/>
                </a:lnTo>
                <a:lnTo>
                  <a:pt x="0" y="38966"/>
                </a:lnTo>
                <a:lnTo>
                  <a:pt x="361" y="34997"/>
                </a:lnTo>
                <a:lnTo>
                  <a:pt x="722" y="31029"/>
                </a:lnTo>
                <a:lnTo>
                  <a:pt x="1804" y="27421"/>
                </a:lnTo>
                <a:lnTo>
                  <a:pt x="2887" y="23813"/>
                </a:lnTo>
                <a:lnTo>
                  <a:pt x="4691" y="20565"/>
                </a:lnTo>
                <a:lnTo>
                  <a:pt x="6495" y="16958"/>
                </a:lnTo>
                <a:lnTo>
                  <a:pt x="8659" y="14432"/>
                </a:lnTo>
                <a:lnTo>
                  <a:pt x="11546" y="11546"/>
                </a:lnTo>
                <a:lnTo>
                  <a:pt x="14432" y="8659"/>
                </a:lnTo>
                <a:lnTo>
                  <a:pt x="16958" y="6494"/>
                </a:lnTo>
                <a:lnTo>
                  <a:pt x="20566" y="4690"/>
                </a:lnTo>
                <a:lnTo>
                  <a:pt x="23452" y="2886"/>
                </a:lnTo>
                <a:lnTo>
                  <a:pt x="27421" y="1804"/>
                </a:lnTo>
                <a:lnTo>
                  <a:pt x="31029" y="722"/>
                </a:lnTo>
                <a:lnTo>
                  <a:pt x="34997" y="361"/>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wrap="square" anchor="ctr">
            <a:noAutofit/>
          </a:bodyPr>
          <a:lstStyle/>
          <a:p>
            <a:pPr algn="ctr">
              <a:lnSpc>
                <a:spcPct val="130000"/>
              </a:lnSpc>
            </a:pPr>
            <a:endParaRPr>
              <a:latin typeface="黑体" panose="02010609060101010101" charset="-122"/>
              <a:ea typeface="黑体" panose="02010609060101010101" charset="-122"/>
            </a:endParaRPr>
          </a:p>
        </p:txBody>
      </p:sp>
      <p:sp>
        <p:nvSpPr>
          <p:cNvPr id="48" name="任意多边形: 形状 47"/>
          <p:cNvSpPr/>
          <p:nvPr>
            <p:custDataLst>
              <p:tags r:id="rId15"/>
            </p:custDataLst>
          </p:nvPr>
        </p:nvSpPr>
        <p:spPr bwMode="auto">
          <a:xfrm>
            <a:off x="5223651" y="1899298"/>
            <a:ext cx="415636" cy="415636"/>
          </a:xfrm>
          <a:custGeom>
            <a:avLst/>
            <a:gdLst>
              <a:gd name="connsiteX0" fmla="*/ 203850 w 415636"/>
              <a:gd name="connsiteY0" fmla="*/ 168853 h 415636"/>
              <a:gd name="connsiteX1" fmla="*/ 199881 w 415636"/>
              <a:gd name="connsiteY1" fmla="*/ 169935 h 415636"/>
              <a:gd name="connsiteX2" fmla="*/ 196273 w 415636"/>
              <a:gd name="connsiteY2" fmla="*/ 170657 h 415636"/>
              <a:gd name="connsiteX3" fmla="*/ 193026 w 415636"/>
              <a:gd name="connsiteY3" fmla="*/ 171739 h 415636"/>
              <a:gd name="connsiteX4" fmla="*/ 189418 w 415636"/>
              <a:gd name="connsiteY4" fmla="*/ 173543 h 415636"/>
              <a:gd name="connsiteX5" fmla="*/ 186171 w 415636"/>
              <a:gd name="connsiteY5" fmla="*/ 175708 h 415636"/>
              <a:gd name="connsiteX6" fmla="*/ 183285 w 415636"/>
              <a:gd name="connsiteY6" fmla="*/ 177512 h 415636"/>
              <a:gd name="connsiteX7" fmla="*/ 180398 w 415636"/>
              <a:gd name="connsiteY7" fmla="*/ 180398 h 415636"/>
              <a:gd name="connsiteX8" fmla="*/ 177512 w 415636"/>
              <a:gd name="connsiteY8" fmla="*/ 182924 h 415636"/>
              <a:gd name="connsiteX9" fmla="*/ 175708 w 415636"/>
              <a:gd name="connsiteY9" fmla="*/ 186171 h 415636"/>
              <a:gd name="connsiteX10" fmla="*/ 173904 w 415636"/>
              <a:gd name="connsiteY10" fmla="*/ 189418 h 415636"/>
              <a:gd name="connsiteX11" fmla="*/ 171739 w 415636"/>
              <a:gd name="connsiteY11" fmla="*/ 192665 h 415636"/>
              <a:gd name="connsiteX12" fmla="*/ 170657 w 415636"/>
              <a:gd name="connsiteY12" fmla="*/ 196273 h 415636"/>
              <a:gd name="connsiteX13" fmla="*/ 169574 w 415636"/>
              <a:gd name="connsiteY13" fmla="*/ 199881 h 415636"/>
              <a:gd name="connsiteX14" fmla="*/ 169214 w 415636"/>
              <a:gd name="connsiteY14" fmla="*/ 203489 h 415636"/>
              <a:gd name="connsiteX15" fmla="*/ 168853 w 415636"/>
              <a:gd name="connsiteY15" fmla="*/ 207819 h 415636"/>
              <a:gd name="connsiteX16" fmla="*/ 169214 w 415636"/>
              <a:gd name="connsiteY16" fmla="*/ 211787 h 415636"/>
              <a:gd name="connsiteX17" fmla="*/ 169574 w 415636"/>
              <a:gd name="connsiteY17" fmla="*/ 215756 h 415636"/>
              <a:gd name="connsiteX18" fmla="*/ 170657 w 415636"/>
              <a:gd name="connsiteY18" fmla="*/ 219364 h 415636"/>
              <a:gd name="connsiteX19" fmla="*/ 171739 w 415636"/>
              <a:gd name="connsiteY19" fmla="*/ 222972 h 415636"/>
              <a:gd name="connsiteX20" fmla="*/ 173904 w 415636"/>
              <a:gd name="connsiteY20" fmla="*/ 226219 h 415636"/>
              <a:gd name="connsiteX21" fmla="*/ 175708 w 415636"/>
              <a:gd name="connsiteY21" fmla="*/ 229827 h 415636"/>
              <a:gd name="connsiteX22" fmla="*/ 177512 w 415636"/>
              <a:gd name="connsiteY22" fmla="*/ 232353 h 415636"/>
              <a:gd name="connsiteX23" fmla="*/ 180398 w 415636"/>
              <a:gd name="connsiteY23" fmla="*/ 235239 h 415636"/>
              <a:gd name="connsiteX24" fmla="*/ 183285 w 415636"/>
              <a:gd name="connsiteY24" fmla="*/ 238125 h 415636"/>
              <a:gd name="connsiteX25" fmla="*/ 186171 w 415636"/>
              <a:gd name="connsiteY25" fmla="*/ 240290 h 415636"/>
              <a:gd name="connsiteX26" fmla="*/ 189418 w 415636"/>
              <a:gd name="connsiteY26" fmla="*/ 242094 h 415636"/>
              <a:gd name="connsiteX27" fmla="*/ 193026 w 415636"/>
              <a:gd name="connsiteY27" fmla="*/ 243898 h 415636"/>
              <a:gd name="connsiteX28" fmla="*/ 196273 w 415636"/>
              <a:gd name="connsiteY28" fmla="*/ 244981 h 415636"/>
              <a:gd name="connsiteX29" fmla="*/ 199881 w 415636"/>
              <a:gd name="connsiteY29" fmla="*/ 246063 h 415636"/>
              <a:gd name="connsiteX30" fmla="*/ 203850 w 415636"/>
              <a:gd name="connsiteY30" fmla="*/ 246424 h 415636"/>
              <a:gd name="connsiteX31" fmla="*/ 207819 w 415636"/>
              <a:gd name="connsiteY31" fmla="*/ 246785 h 415636"/>
              <a:gd name="connsiteX32" fmla="*/ 211787 w 415636"/>
              <a:gd name="connsiteY32" fmla="*/ 246424 h 415636"/>
              <a:gd name="connsiteX33" fmla="*/ 215756 w 415636"/>
              <a:gd name="connsiteY33" fmla="*/ 246063 h 415636"/>
              <a:gd name="connsiteX34" fmla="*/ 219364 w 415636"/>
              <a:gd name="connsiteY34" fmla="*/ 244981 h 415636"/>
              <a:gd name="connsiteX35" fmla="*/ 222972 w 415636"/>
              <a:gd name="connsiteY35" fmla="*/ 243898 h 415636"/>
              <a:gd name="connsiteX36" fmla="*/ 226219 w 415636"/>
              <a:gd name="connsiteY36" fmla="*/ 242094 h 415636"/>
              <a:gd name="connsiteX37" fmla="*/ 229466 w 415636"/>
              <a:gd name="connsiteY37" fmla="*/ 240290 h 415636"/>
              <a:gd name="connsiteX38" fmla="*/ 232714 w 415636"/>
              <a:gd name="connsiteY38" fmla="*/ 238125 h 415636"/>
              <a:gd name="connsiteX39" fmla="*/ 235239 w 415636"/>
              <a:gd name="connsiteY39" fmla="*/ 235239 h 415636"/>
              <a:gd name="connsiteX40" fmla="*/ 238126 w 415636"/>
              <a:gd name="connsiteY40" fmla="*/ 232353 h 415636"/>
              <a:gd name="connsiteX41" fmla="*/ 239930 w 415636"/>
              <a:gd name="connsiteY41" fmla="*/ 229827 h 415636"/>
              <a:gd name="connsiteX42" fmla="*/ 242094 w 415636"/>
              <a:gd name="connsiteY42" fmla="*/ 226219 h 415636"/>
              <a:gd name="connsiteX43" fmla="*/ 243898 w 415636"/>
              <a:gd name="connsiteY43" fmla="*/ 222972 h 415636"/>
              <a:gd name="connsiteX44" fmla="*/ 244981 w 415636"/>
              <a:gd name="connsiteY44" fmla="*/ 219364 h 415636"/>
              <a:gd name="connsiteX45" fmla="*/ 245702 w 415636"/>
              <a:gd name="connsiteY45" fmla="*/ 215756 h 415636"/>
              <a:gd name="connsiteX46" fmla="*/ 246785 w 415636"/>
              <a:gd name="connsiteY46" fmla="*/ 211787 h 415636"/>
              <a:gd name="connsiteX47" fmla="*/ 246785 w 415636"/>
              <a:gd name="connsiteY47" fmla="*/ 207819 h 415636"/>
              <a:gd name="connsiteX48" fmla="*/ 246785 w 415636"/>
              <a:gd name="connsiteY48" fmla="*/ 203489 h 415636"/>
              <a:gd name="connsiteX49" fmla="*/ 245702 w 415636"/>
              <a:gd name="connsiteY49" fmla="*/ 199881 h 415636"/>
              <a:gd name="connsiteX50" fmla="*/ 244981 w 415636"/>
              <a:gd name="connsiteY50" fmla="*/ 196273 h 415636"/>
              <a:gd name="connsiteX51" fmla="*/ 243898 w 415636"/>
              <a:gd name="connsiteY51" fmla="*/ 192665 h 415636"/>
              <a:gd name="connsiteX52" fmla="*/ 242094 w 415636"/>
              <a:gd name="connsiteY52" fmla="*/ 189418 h 415636"/>
              <a:gd name="connsiteX53" fmla="*/ 239930 w 415636"/>
              <a:gd name="connsiteY53" fmla="*/ 186171 h 415636"/>
              <a:gd name="connsiteX54" fmla="*/ 238126 w 415636"/>
              <a:gd name="connsiteY54" fmla="*/ 182924 h 415636"/>
              <a:gd name="connsiteX55" fmla="*/ 235239 w 415636"/>
              <a:gd name="connsiteY55" fmla="*/ 180398 h 415636"/>
              <a:gd name="connsiteX56" fmla="*/ 232714 w 415636"/>
              <a:gd name="connsiteY56" fmla="*/ 177512 h 415636"/>
              <a:gd name="connsiteX57" fmla="*/ 229466 w 415636"/>
              <a:gd name="connsiteY57" fmla="*/ 175708 h 415636"/>
              <a:gd name="connsiteX58" fmla="*/ 226219 w 415636"/>
              <a:gd name="connsiteY58" fmla="*/ 173543 h 415636"/>
              <a:gd name="connsiteX59" fmla="*/ 222972 w 415636"/>
              <a:gd name="connsiteY59" fmla="*/ 171739 h 415636"/>
              <a:gd name="connsiteX60" fmla="*/ 219364 w 415636"/>
              <a:gd name="connsiteY60" fmla="*/ 170657 h 415636"/>
              <a:gd name="connsiteX61" fmla="*/ 215756 w 415636"/>
              <a:gd name="connsiteY61" fmla="*/ 169935 h 415636"/>
              <a:gd name="connsiteX62" fmla="*/ 211787 w 415636"/>
              <a:gd name="connsiteY62" fmla="*/ 168853 h 415636"/>
              <a:gd name="connsiteX63" fmla="*/ 207819 w 415636"/>
              <a:gd name="connsiteY63" fmla="*/ 168853 h 415636"/>
              <a:gd name="connsiteX64" fmla="*/ 207819 w 415636"/>
              <a:gd name="connsiteY64" fmla="*/ 155864 h 415636"/>
              <a:gd name="connsiteX65" fmla="*/ 213231 w 415636"/>
              <a:gd name="connsiteY65" fmla="*/ 156225 h 415636"/>
              <a:gd name="connsiteX66" fmla="*/ 218282 w 415636"/>
              <a:gd name="connsiteY66" fmla="*/ 156946 h 415636"/>
              <a:gd name="connsiteX67" fmla="*/ 223333 w 415636"/>
              <a:gd name="connsiteY67" fmla="*/ 158029 h 415636"/>
              <a:gd name="connsiteX68" fmla="*/ 228023 w 415636"/>
              <a:gd name="connsiteY68" fmla="*/ 160194 h 415636"/>
              <a:gd name="connsiteX69" fmla="*/ 232714 w 415636"/>
              <a:gd name="connsiteY69" fmla="*/ 161998 h 415636"/>
              <a:gd name="connsiteX70" fmla="*/ 237043 w 415636"/>
              <a:gd name="connsiteY70" fmla="*/ 164523 h 415636"/>
              <a:gd name="connsiteX71" fmla="*/ 240651 w 415636"/>
              <a:gd name="connsiteY71" fmla="*/ 167770 h 415636"/>
              <a:gd name="connsiteX72" fmla="*/ 244620 w 415636"/>
              <a:gd name="connsiteY72" fmla="*/ 171017 h 415636"/>
              <a:gd name="connsiteX73" fmla="*/ 247867 w 415636"/>
              <a:gd name="connsiteY73" fmla="*/ 174986 h 415636"/>
              <a:gd name="connsiteX74" fmla="*/ 250753 w 415636"/>
              <a:gd name="connsiteY74" fmla="*/ 178594 h 415636"/>
              <a:gd name="connsiteX75" fmla="*/ 253640 w 415636"/>
              <a:gd name="connsiteY75" fmla="*/ 182924 h 415636"/>
              <a:gd name="connsiteX76" fmla="*/ 255444 w 415636"/>
              <a:gd name="connsiteY76" fmla="*/ 187614 h 415636"/>
              <a:gd name="connsiteX77" fmla="*/ 257608 w 415636"/>
              <a:gd name="connsiteY77" fmla="*/ 192304 h 415636"/>
              <a:gd name="connsiteX78" fmla="*/ 258691 w 415636"/>
              <a:gd name="connsiteY78" fmla="*/ 197356 h 415636"/>
              <a:gd name="connsiteX79" fmla="*/ 259412 w 415636"/>
              <a:gd name="connsiteY79" fmla="*/ 202407 h 415636"/>
              <a:gd name="connsiteX80" fmla="*/ 259773 w 415636"/>
              <a:gd name="connsiteY80" fmla="*/ 207819 h 415636"/>
              <a:gd name="connsiteX81" fmla="*/ 259412 w 415636"/>
              <a:gd name="connsiteY81" fmla="*/ 212870 h 415636"/>
              <a:gd name="connsiteX82" fmla="*/ 258691 w 415636"/>
              <a:gd name="connsiteY82" fmla="*/ 218642 h 415636"/>
              <a:gd name="connsiteX83" fmla="*/ 257608 w 415636"/>
              <a:gd name="connsiteY83" fmla="*/ 222972 h 415636"/>
              <a:gd name="connsiteX84" fmla="*/ 255444 w 415636"/>
              <a:gd name="connsiteY84" fmla="*/ 228384 h 415636"/>
              <a:gd name="connsiteX85" fmla="*/ 253640 w 415636"/>
              <a:gd name="connsiteY85" fmla="*/ 232353 h 415636"/>
              <a:gd name="connsiteX86" fmla="*/ 250753 w 415636"/>
              <a:gd name="connsiteY86" fmla="*/ 236682 h 415636"/>
              <a:gd name="connsiteX87" fmla="*/ 247867 w 415636"/>
              <a:gd name="connsiteY87" fmla="*/ 240651 h 415636"/>
              <a:gd name="connsiteX88" fmla="*/ 244620 w 415636"/>
              <a:gd name="connsiteY88" fmla="*/ 244620 h 415636"/>
              <a:gd name="connsiteX89" fmla="*/ 240651 w 415636"/>
              <a:gd name="connsiteY89" fmla="*/ 248228 h 415636"/>
              <a:gd name="connsiteX90" fmla="*/ 237043 w 415636"/>
              <a:gd name="connsiteY90" fmla="*/ 250753 h 415636"/>
              <a:gd name="connsiteX91" fmla="*/ 232714 w 415636"/>
              <a:gd name="connsiteY91" fmla="*/ 253640 h 415636"/>
              <a:gd name="connsiteX92" fmla="*/ 228023 w 415636"/>
              <a:gd name="connsiteY92" fmla="*/ 255444 h 415636"/>
              <a:gd name="connsiteX93" fmla="*/ 223333 w 415636"/>
              <a:gd name="connsiteY93" fmla="*/ 257608 h 415636"/>
              <a:gd name="connsiteX94" fmla="*/ 218282 w 415636"/>
              <a:gd name="connsiteY94" fmla="*/ 258691 h 415636"/>
              <a:gd name="connsiteX95" fmla="*/ 213231 w 415636"/>
              <a:gd name="connsiteY95" fmla="*/ 259412 h 415636"/>
              <a:gd name="connsiteX96" fmla="*/ 207819 w 415636"/>
              <a:gd name="connsiteY96" fmla="*/ 259773 h 415636"/>
              <a:gd name="connsiteX97" fmla="*/ 202768 w 415636"/>
              <a:gd name="connsiteY97" fmla="*/ 259412 h 415636"/>
              <a:gd name="connsiteX98" fmla="*/ 197356 w 415636"/>
              <a:gd name="connsiteY98" fmla="*/ 258691 h 415636"/>
              <a:gd name="connsiteX99" fmla="*/ 192305 w 415636"/>
              <a:gd name="connsiteY99" fmla="*/ 257608 h 415636"/>
              <a:gd name="connsiteX100" fmla="*/ 187614 w 415636"/>
              <a:gd name="connsiteY100" fmla="*/ 255444 h 415636"/>
              <a:gd name="connsiteX101" fmla="*/ 183285 w 415636"/>
              <a:gd name="connsiteY101" fmla="*/ 253640 h 415636"/>
              <a:gd name="connsiteX102" fmla="*/ 178955 w 415636"/>
              <a:gd name="connsiteY102" fmla="*/ 250753 h 415636"/>
              <a:gd name="connsiteX103" fmla="*/ 174986 w 415636"/>
              <a:gd name="connsiteY103" fmla="*/ 248228 h 415636"/>
              <a:gd name="connsiteX104" fmla="*/ 171018 w 415636"/>
              <a:gd name="connsiteY104" fmla="*/ 244620 h 415636"/>
              <a:gd name="connsiteX105" fmla="*/ 167770 w 415636"/>
              <a:gd name="connsiteY105" fmla="*/ 240651 h 415636"/>
              <a:gd name="connsiteX106" fmla="*/ 164884 w 415636"/>
              <a:gd name="connsiteY106" fmla="*/ 236682 h 415636"/>
              <a:gd name="connsiteX107" fmla="*/ 161998 w 415636"/>
              <a:gd name="connsiteY107" fmla="*/ 232353 h 415636"/>
              <a:gd name="connsiteX108" fmla="*/ 160194 w 415636"/>
              <a:gd name="connsiteY108" fmla="*/ 228384 h 415636"/>
              <a:gd name="connsiteX109" fmla="*/ 158029 w 415636"/>
              <a:gd name="connsiteY109" fmla="*/ 222972 h 415636"/>
              <a:gd name="connsiteX110" fmla="*/ 156947 w 415636"/>
              <a:gd name="connsiteY110" fmla="*/ 218642 h 415636"/>
              <a:gd name="connsiteX111" fmla="*/ 156225 w 415636"/>
              <a:gd name="connsiteY111" fmla="*/ 212870 h 415636"/>
              <a:gd name="connsiteX112" fmla="*/ 155864 w 415636"/>
              <a:gd name="connsiteY112" fmla="*/ 207819 h 415636"/>
              <a:gd name="connsiteX113" fmla="*/ 156225 w 415636"/>
              <a:gd name="connsiteY113" fmla="*/ 202407 h 415636"/>
              <a:gd name="connsiteX114" fmla="*/ 156947 w 415636"/>
              <a:gd name="connsiteY114" fmla="*/ 197356 h 415636"/>
              <a:gd name="connsiteX115" fmla="*/ 158029 w 415636"/>
              <a:gd name="connsiteY115" fmla="*/ 192304 h 415636"/>
              <a:gd name="connsiteX116" fmla="*/ 160194 w 415636"/>
              <a:gd name="connsiteY116" fmla="*/ 187614 h 415636"/>
              <a:gd name="connsiteX117" fmla="*/ 161998 w 415636"/>
              <a:gd name="connsiteY117" fmla="*/ 182924 h 415636"/>
              <a:gd name="connsiteX118" fmla="*/ 164884 w 415636"/>
              <a:gd name="connsiteY118" fmla="*/ 178594 h 415636"/>
              <a:gd name="connsiteX119" fmla="*/ 167770 w 415636"/>
              <a:gd name="connsiteY119" fmla="*/ 174986 h 415636"/>
              <a:gd name="connsiteX120" fmla="*/ 171018 w 415636"/>
              <a:gd name="connsiteY120" fmla="*/ 171017 h 415636"/>
              <a:gd name="connsiteX121" fmla="*/ 174986 w 415636"/>
              <a:gd name="connsiteY121" fmla="*/ 167770 h 415636"/>
              <a:gd name="connsiteX122" fmla="*/ 178955 w 415636"/>
              <a:gd name="connsiteY122" fmla="*/ 164523 h 415636"/>
              <a:gd name="connsiteX123" fmla="*/ 183285 w 415636"/>
              <a:gd name="connsiteY123" fmla="*/ 161998 h 415636"/>
              <a:gd name="connsiteX124" fmla="*/ 187614 w 415636"/>
              <a:gd name="connsiteY124" fmla="*/ 160194 h 415636"/>
              <a:gd name="connsiteX125" fmla="*/ 192305 w 415636"/>
              <a:gd name="connsiteY125" fmla="*/ 158029 h 415636"/>
              <a:gd name="connsiteX126" fmla="*/ 197356 w 415636"/>
              <a:gd name="connsiteY126" fmla="*/ 156946 h 415636"/>
              <a:gd name="connsiteX127" fmla="*/ 202768 w 415636"/>
              <a:gd name="connsiteY127" fmla="*/ 156225 h 415636"/>
              <a:gd name="connsiteX128" fmla="*/ 207819 w 415636"/>
              <a:gd name="connsiteY128" fmla="*/ 128083 h 415636"/>
              <a:gd name="connsiteX129" fmla="*/ 203850 w 415636"/>
              <a:gd name="connsiteY129" fmla="*/ 128443 h 415636"/>
              <a:gd name="connsiteX130" fmla="*/ 199881 w 415636"/>
              <a:gd name="connsiteY130" fmla="*/ 128804 h 415636"/>
              <a:gd name="connsiteX131" fmla="*/ 195552 w 415636"/>
              <a:gd name="connsiteY131" fmla="*/ 129165 h 415636"/>
              <a:gd name="connsiteX132" fmla="*/ 191583 w 415636"/>
              <a:gd name="connsiteY132" fmla="*/ 129887 h 415636"/>
              <a:gd name="connsiteX133" fmla="*/ 184367 w 415636"/>
              <a:gd name="connsiteY133" fmla="*/ 132051 h 415636"/>
              <a:gd name="connsiteX134" fmla="*/ 176790 w 415636"/>
              <a:gd name="connsiteY134" fmla="*/ 134577 h 415636"/>
              <a:gd name="connsiteX135" fmla="*/ 169935 w 415636"/>
              <a:gd name="connsiteY135" fmla="*/ 137824 h 415636"/>
              <a:gd name="connsiteX136" fmla="*/ 163080 w 415636"/>
              <a:gd name="connsiteY136" fmla="*/ 141793 h 415636"/>
              <a:gd name="connsiteX137" fmla="*/ 157307 w 415636"/>
              <a:gd name="connsiteY137" fmla="*/ 146483 h 415636"/>
              <a:gd name="connsiteX138" fmla="*/ 151534 w 415636"/>
              <a:gd name="connsiteY138" fmla="*/ 151534 h 415636"/>
              <a:gd name="connsiteX139" fmla="*/ 146483 w 415636"/>
              <a:gd name="connsiteY139" fmla="*/ 157307 h 415636"/>
              <a:gd name="connsiteX140" fmla="*/ 141793 w 415636"/>
              <a:gd name="connsiteY140" fmla="*/ 163080 h 415636"/>
              <a:gd name="connsiteX141" fmla="*/ 137824 w 415636"/>
              <a:gd name="connsiteY141" fmla="*/ 169935 h 415636"/>
              <a:gd name="connsiteX142" fmla="*/ 134577 w 415636"/>
              <a:gd name="connsiteY142" fmla="*/ 176790 h 415636"/>
              <a:gd name="connsiteX143" fmla="*/ 131690 w 415636"/>
              <a:gd name="connsiteY143" fmla="*/ 184006 h 415636"/>
              <a:gd name="connsiteX144" fmla="*/ 129886 w 415636"/>
              <a:gd name="connsiteY144" fmla="*/ 191583 h 415636"/>
              <a:gd name="connsiteX145" fmla="*/ 129165 w 415636"/>
              <a:gd name="connsiteY145" fmla="*/ 195912 h 415636"/>
              <a:gd name="connsiteX146" fmla="*/ 128443 w 415636"/>
              <a:gd name="connsiteY146" fmla="*/ 199881 h 415636"/>
              <a:gd name="connsiteX147" fmla="*/ 128443 w 415636"/>
              <a:gd name="connsiteY147" fmla="*/ 203489 h 415636"/>
              <a:gd name="connsiteX148" fmla="*/ 128082 w 415636"/>
              <a:gd name="connsiteY148" fmla="*/ 207819 h 415636"/>
              <a:gd name="connsiteX149" fmla="*/ 128443 w 415636"/>
              <a:gd name="connsiteY149" fmla="*/ 211787 h 415636"/>
              <a:gd name="connsiteX150" fmla="*/ 128443 w 415636"/>
              <a:gd name="connsiteY150" fmla="*/ 215756 h 415636"/>
              <a:gd name="connsiteX151" fmla="*/ 129165 w 415636"/>
              <a:gd name="connsiteY151" fmla="*/ 220086 h 415636"/>
              <a:gd name="connsiteX152" fmla="*/ 129886 w 415636"/>
              <a:gd name="connsiteY152" fmla="*/ 224054 h 415636"/>
              <a:gd name="connsiteX153" fmla="*/ 131690 w 415636"/>
              <a:gd name="connsiteY153" fmla="*/ 231270 h 415636"/>
              <a:gd name="connsiteX154" fmla="*/ 134577 w 415636"/>
              <a:gd name="connsiteY154" fmla="*/ 238847 h 415636"/>
              <a:gd name="connsiteX155" fmla="*/ 137824 w 415636"/>
              <a:gd name="connsiteY155" fmla="*/ 245702 h 415636"/>
              <a:gd name="connsiteX156" fmla="*/ 141793 w 415636"/>
              <a:gd name="connsiteY156" fmla="*/ 252196 h 415636"/>
              <a:gd name="connsiteX157" fmla="*/ 146483 w 415636"/>
              <a:gd name="connsiteY157" fmla="*/ 258330 h 415636"/>
              <a:gd name="connsiteX158" fmla="*/ 151534 w 415636"/>
              <a:gd name="connsiteY158" fmla="*/ 264103 h 415636"/>
              <a:gd name="connsiteX159" fmla="*/ 157307 w 415636"/>
              <a:gd name="connsiteY159" fmla="*/ 269154 h 415636"/>
              <a:gd name="connsiteX160" fmla="*/ 163080 w 415636"/>
              <a:gd name="connsiteY160" fmla="*/ 273844 h 415636"/>
              <a:gd name="connsiteX161" fmla="*/ 169935 w 415636"/>
              <a:gd name="connsiteY161" fmla="*/ 277813 h 415636"/>
              <a:gd name="connsiteX162" fmla="*/ 176790 w 415636"/>
              <a:gd name="connsiteY162" fmla="*/ 281060 h 415636"/>
              <a:gd name="connsiteX163" fmla="*/ 184367 w 415636"/>
              <a:gd name="connsiteY163" fmla="*/ 283947 h 415636"/>
              <a:gd name="connsiteX164" fmla="*/ 191583 w 415636"/>
              <a:gd name="connsiteY164" fmla="*/ 285750 h 415636"/>
              <a:gd name="connsiteX165" fmla="*/ 195552 w 415636"/>
              <a:gd name="connsiteY165" fmla="*/ 286111 h 415636"/>
              <a:gd name="connsiteX166" fmla="*/ 199881 w 415636"/>
              <a:gd name="connsiteY166" fmla="*/ 287194 h 415636"/>
              <a:gd name="connsiteX167" fmla="*/ 203850 w 415636"/>
              <a:gd name="connsiteY167" fmla="*/ 287554 h 415636"/>
              <a:gd name="connsiteX168" fmla="*/ 207819 w 415636"/>
              <a:gd name="connsiteY168" fmla="*/ 287554 h 415636"/>
              <a:gd name="connsiteX169" fmla="*/ 211787 w 415636"/>
              <a:gd name="connsiteY169" fmla="*/ 287554 h 415636"/>
              <a:gd name="connsiteX170" fmla="*/ 215756 w 415636"/>
              <a:gd name="connsiteY170" fmla="*/ 287194 h 415636"/>
              <a:gd name="connsiteX171" fmla="*/ 220086 w 415636"/>
              <a:gd name="connsiteY171" fmla="*/ 286111 h 415636"/>
              <a:gd name="connsiteX172" fmla="*/ 224055 w 415636"/>
              <a:gd name="connsiteY172" fmla="*/ 285750 h 415636"/>
              <a:gd name="connsiteX173" fmla="*/ 231270 w 415636"/>
              <a:gd name="connsiteY173" fmla="*/ 283947 h 415636"/>
              <a:gd name="connsiteX174" fmla="*/ 238847 w 415636"/>
              <a:gd name="connsiteY174" fmla="*/ 281060 h 415636"/>
              <a:gd name="connsiteX175" fmla="*/ 245702 w 415636"/>
              <a:gd name="connsiteY175" fmla="*/ 277813 h 415636"/>
              <a:gd name="connsiteX176" fmla="*/ 252557 w 415636"/>
              <a:gd name="connsiteY176" fmla="*/ 273844 h 415636"/>
              <a:gd name="connsiteX177" fmla="*/ 258330 w 415636"/>
              <a:gd name="connsiteY177" fmla="*/ 269154 h 415636"/>
              <a:gd name="connsiteX178" fmla="*/ 264103 w 415636"/>
              <a:gd name="connsiteY178" fmla="*/ 264103 h 415636"/>
              <a:gd name="connsiteX179" fmla="*/ 269154 w 415636"/>
              <a:gd name="connsiteY179" fmla="*/ 258330 h 415636"/>
              <a:gd name="connsiteX180" fmla="*/ 273844 w 415636"/>
              <a:gd name="connsiteY180" fmla="*/ 252196 h 415636"/>
              <a:gd name="connsiteX181" fmla="*/ 277813 w 415636"/>
              <a:gd name="connsiteY181" fmla="*/ 245702 h 415636"/>
              <a:gd name="connsiteX182" fmla="*/ 281421 w 415636"/>
              <a:gd name="connsiteY182" fmla="*/ 238847 h 415636"/>
              <a:gd name="connsiteX183" fmla="*/ 283586 w 415636"/>
              <a:gd name="connsiteY183" fmla="*/ 231270 h 415636"/>
              <a:gd name="connsiteX184" fmla="*/ 285751 w 415636"/>
              <a:gd name="connsiteY184" fmla="*/ 224054 h 415636"/>
              <a:gd name="connsiteX185" fmla="*/ 286472 w 415636"/>
              <a:gd name="connsiteY185" fmla="*/ 220086 h 415636"/>
              <a:gd name="connsiteX186" fmla="*/ 287194 w 415636"/>
              <a:gd name="connsiteY186" fmla="*/ 215756 h 415636"/>
              <a:gd name="connsiteX187" fmla="*/ 287194 w 415636"/>
              <a:gd name="connsiteY187" fmla="*/ 211787 h 415636"/>
              <a:gd name="connsiteX188" fmla="*/ 287555 w 415636"/>
              <a:gd name="connsiteY188" fmla="*/ 207819 h 415636"/>
              <a:gd name="connsiteX189" fmla="*/ 287194 w 415636"/>
              <a:gd name="connsiteY189" fmla="*/ 203489 h 415636"/>
              <a:gd name="connsiteX190" fmla="*/ 287194 w 415636"/>
              <a:gd name="connsiteY190" fmla="*/ 199881 h 415636"/>
              <a:gd name="connsiteX191" fmla="*/ 286472 w 415636"/>
              <a:gd name="connsiteY191" fmla="*/ 195912 h 415636"/>
              <a:gd name="connsiteX192" fmla="*/ 285751 w 415636"/>
              <a:gd name="connsiteY192" fmla="*/ 191583 h 415636"/>
              <a:gd name="connsiteX193" fmla="*/ 283586 w 415636"/>
              <a:gd name="connsiteY193" fmla="*/ 184006 h 415636"/>
              <a:gd name="connsiteX194" fmla="*/ 281421 w 415636"/>
              <a:gd name="connsiteY194" fmla="*/ 176790 h 415636"/>
              <a:gd name="connsiteX195" fmla="*/ 277813 w 415636"/>
              <a:gd name="connsiteY195" fmla="*/ 169935 h 415636"/>
              <a:gd name="connsiteX196" fmla="*/ 273844 w 415636"/>
              <a:gd name="connsiteY196" fmla="*/ 163080 h 415636"/>
              <a:gd name="connsiteX197" fmla="*/ 269154 w 415636"/>
              <a:gd name="connsiteY197" fmla="*/ 157307 h 415636"/>
              <a:gd name="connsiteX198" fmla="*/ 264103 w 415636"/>
              <a:gd name="connsiteY198" fmla="*/ 151534 h 415636"/>
              <a:gd name="connsiteX199" fmla="*/ 258330 w 415636"/>
              <a:gd name="connsiteY199" fmla="*/ 146483 h 415636"/>
              <a:gd name="connsiteX200" fmla="*/ 252557 w 415636"/>
              <a:gd name="connsiteY200" fmla="*/ 141793 h 415636"/>
              <a:gd name="connsiteX201" fmla="*/ 245702 w 415636"/>
              <a:gd name="connsiteY201" fmla="*/ 137824 h 415636"/>
              <a:gd name="connsiteX202" fmla="*/ 238847 w 415636"/>
              <a:gd name="connsiteY202" fmla="*/ 134577 h 415636"/>
              <a:gd name="connsiteX203" fmla="*/ 231270 w 415636"/>
              <a:gd name="connsiteY203" fmla="*/ 132051 h 415636"/>
              <a:gd name="connsiteX204" fmla="*/ 224055 w 415636"/>
              <a:gd name="connsiteY204" fmla="*/ 129887 h 415636"/>
              <a:gd name="connsiteX205" fmla="*/ 220086 w 415636"/>
              <a:gd name="connsiteY205" fmla="*/ 129165 h 415636"/>
              <a:gd name="connsiteX206" fmla="*/ 215756 w 415636"/>
              <a:gd name="connsiteY206" fmla="*/ 128804 h 415636"/>
              <a:gd name="connsiteX207" fmla="*/ 211787 w 415636"/>
              <a:gd name="connsiteY207" fmla="*/ 128443 h 415636"/>
              <a:gd name="connsiteX208" fmla="*/ 207819 w 415636"/>
              <a:gd name="connsiteY208" fmla="*/ 116898 h 415636"/>
              <a:gd name="connsiteX209" fmla="*/ 212509 w 415636"/>
              <a:gd name="connsiteY209" fmla="*/ 117259 h 415636"/>
              <a:gd name="connsiteX210" fmla="*/ 216839 w 415636"/>
              <a:gd name="connsiteY210" fmla="*/ 117259 h 415636"/>
              <a:gd name="connsiteX211" fmla="*/ 221529 w 415636"/>
              <a:gd name="connsiteY211" fmla="*/ 117980 h 415636"/>
              <a:gd name="connsiteX212" fmla="*/ 225859 w 415636"/>
              <a:gd name="connsiteY212" fmla="*/ 118702 h 415636"/>
              <a:gd name="connsiteX213" fmla="*/ 230549 w 415636"/>
              <a:gd name="connsiteY213" fmla="*/ 119784 h 415636"/>
              <a:gd name="connsiteX214" fmla="*/ 234878 w 415636"/>
              <a:gd name="connsiteY214" fmla="*/ 121227 h 415636"/>
              <a:gd name="connsiteX215" fmla="*/ 239208 w 415636"/>
              <a:gd name="connsiteY215" fmla="*/ 122310 h 415636"/>
              <a:gd name="connsiteX216" fmla="*/ 243177 w 415636"/>
              <a:gd name="connsiteY216" fmla="*/ 124114 h 415636"/>
              <a:gd name="connsiteX217" fmla="*/ 247506 w 415636"/>
              <a:gd name="connsiteY217" fmla="*/ 125557 h 415636"/>
              <a:gd name="connsiteX218" fmla="*/ 251475 w 415636"/>
              <a:gd name="connsiteY218" fmla="*/ 127722 h 415636"/>
              <a:gd name="connsiteX219" fmla="*/ 254722 w 415636"/>
              <a:gd name="connsiteY219" fmla="*/ 129887 h 415636"/>
              <a:gd name="connsiteX220" fmla="*/ 258691 w 415636"/>
              <a:gd name="connsiteY220" fmla="*/ 132412 h 415636"/>
              <a:gd name="connsiteX221" fmla="*/ 262299 w 415636"/>
              <a:gd name="connsiteY221" fmla="*/ 134938 h 415636"/>
              <a:gd name="connsiteX222" fmla="*/ 265546 w 415636"/>
              <a:gd name="connsiteY222" fmla="*/ 137824 h 415636"/>
              <a:gd name="connsiteX223" fmla="*/ 268793 w 415636"/>
              <a:gd name="connsiteY223" fmla="*/ 140710 h 415636"/>
              <a:gd name="connsiteX224" fmla="*/ 272040 w 415636"/>
              <a:gd name="connsiteY224" fmla="*/ 143597 h 415636"/>
              <a:gd name="connsiteX225" fmla="*/ 274927 w 415636"/>
              <a:gd name="connsiteY225" fmla="*/ 146844 h 415636"/>
              <a:gd name="connsiteX226" fmla="*/ 277813 w 415636"/>
              <a:gd name="connsiteY226" fmla="*/ 149730 h 415636"/>
              <a:gd name="connsiteX227" fmla="*/ 280699 w 415636"/>
              <a:gd name="connsiteY227" fmla="*/ 153338 h 415636"/>
              <a:gd name="connsiteX228" fmla="*/ 283225 w 415636"/>
              <a:gd name="connsiteY228" fmla="*/ 156946 h 415636"/>
              <a:gd name="connsiteX229" fmla="*/ 285751 w 415636"/>
              <a:gd name="connsiteY229" fmla="*/ 160915 h 415636"/>
              <a:gd name="connsiteX230" fmla="*/ 287915 w 415636"/>
              <a:gd name="connsiteY230" fmla="*/ 164162 h 415636"/>
              <a:gd name="connsiteX231" fmla="*/ 289719 w 415636"/>
              <a:gd name="connsiteY231" fmla="*/ 168131 h 415636"/>
              <a:gd name="connsiteX232" fmla="*/ 291523 w 415636"/>
              <a:gd name="connsiteY232" fmla="*/ 172461 h 415636"/>
              <a:gd name="connsiteX233" fmla="*/ 293327 w 415636"/>
              <a:gd name="connsiteY233" fmla="*/ 176429 h 415636"/>
              <a:gd name="connsiteX234" fmla="*/ 294410 w 415636"/>
              <a:gd name="connsiteY234" fmla="*/ 180759 h 415636"/>
              <a:gd name="connsiteX235" fmla="*/ 295853 w 415636"/>
              <a:gd name="connsiteY235" fmla="*/ 185088 h 415636"/>
              <a:gd name="connsiteX236" fmla="*/ 296935 w 415636"/>
              <a:gd name="connsiteY236" fmla="*/ 189779 h 415636"/>
              <a:gd name="connsiteX237" fmla="*/ 297657 w 415636"/>
              <a:gd name="connsiteY237" fmla="*/ 193748 h 415636"/>
              <a:gd name="connsiteX238" fmla="*/ 298378 w 415636"/>
              <a:gd name="connsiteY238" fmla="*/ 198438 h 415636"/>
              <a:gd name="connsiteX239" fmla="*/ 298378 w 415636"/>
              <a:gd name="connsiteY239" fmla="*/ 203128 h 415636"/>
              <a:gd name="connsiteX240" fmla="*/ 298739 w 415636"/>
              <a:gd name="connsiteY240" fmla="*/ 207819 h 415636"/>
              <a:gd name="connsiteX241" fmla="*/ 298378 w 415636"/>
              <a:gd name="connsiteY241" fmla="*/ 212509 h 415636"/>
              <a:gd name="connsiteX242" fmla="*/ 298378 w 415636"/>
              <a:gd name="connsiteY242" fmla="*/ 216839 h 415636"/>
              <a:gd name="connsiteX243" fmla="*/ 297657 w 415636"/>
              <a:gd name="connsiteY243" fmla="*/ 221529 h 415636"/>
              <a:gd name="connsiteX244" fmla="*/ 296935 w 415636"/>
              <a:gd name="connsiteY244" fmla="*/ 226219 h 415636"/>
              <a:gd name="connsiteX245" fmla="*/ 295853 w 415636"/>
              <a:gd name="connsiteY245" fmla="*/ 230549 h 415636"/>
              <a:gd name="connsiteX246" fmla="*/ 294410 w 415636"/>
              <a:gd name="connsiteY246" fmla="*/ 234878 h 415636"/>
              <a:gd name="connsiteX247" fmla="*/ 293327 w 415636"/>
              <a:gd name="connsiteY247" fmla="*/ 239208 h 415636"/>
              <a:gd name="connsiteX248" fmla="*/ 291523 w 415636"/>
              <a:gd name="connsiteY248" fmla="*/ 243177 h 415636"/>
              <a:gd name="connsiteX249" fmla="*/ 289719 w 415636"/>
              <a:gd name="connsiteY249" fmla="*/ 247145 h 415636"/>
              <a:gd name="connsiteX250" fmla="*/ 287915 w 415636"/>
              <a:gd name="connsiteY250" fmla="*/ 251114 h 415636"/>
              <a:gd name="connsiteX251" fmla="*/ 285751 w 415636"/>
              <a:gd name="connsiteY251" fmla="*/ 255083 h 415636"/>
              <a:gd name="connsiteX252" fmla="*/ 283225 w 415636"/>
              <a:gd name="connsiteY252" fmla="*/ 258691 h 415636"/>
              <a:gd name="connsiteX253" fmla="*/ 280699 w 415636"/>
              <a:gd name="connsiteY253" fmla="*/ 261938 h 415636"/>
              <a:gd name="connsiteX254" fmla="*/ 277813 w 415636"/>
              <a:gd name="connsiteY254" fmla="*/ 265546 h 415636"/>
              <a:gd name="connsiteX255" fmla="*/ 274927 w 415636"/>
              <a:gd name="connsiteY255" fmla="*/ 268793 h 415636"/>
              <a:gd name="connsiteX256" fmla="*/ 272040 w 415636"/>
              <a:gd name="connsiteY256" fmla="*/ 272401 h 415636"/>
              <a:gd name="connsiteX257" fmla="*/ 268793 w 415636"/>
              <a:gd name="connsiteY257" fmla="*/ 274927 h 415636"/>
              <a:gd name="connsiteX258" fmla="*/ 265546 w 415636"/>
              <a:gd name="connsiteY258" fmla="*/ 278174 h 415636"/>
              <a:gd name="connsiteX259" fmla="*/ 262299 w 415636"/>
              <a:gd name="connsiteY259" fmla="*/ 280699 h 415636"/>
              <a:gd name="connsiteX260" fmla="*/ 258691 w 415636"/>
              <a:gd name="connsiteY260" fmla="*/ 283225 h 415636"/>
              <a:gd name="connsiteX261" fmla="*/ 254722 w 415636"/>
              <a:gd name="connsiteY261" fmla="*/ 285390 h 415636"/>
              <a:gd name="connsiteX262" fmla="*/ 251475 w 415636"/>
              <a:gd name="connsiteY262" fmla="*/ 287915 h 415636"/>
              <a:gd name="connsiteX263" fmla="*/ 247506 w 415636"/>
              <a:gd name="connsiteY263" fmla="*/ 289719 h 415636"/>
              <a:gd name="connsiteX264" fmla="*/ 243177 w 415636"/>
              <a:gd name="connsiteY264" fmla="*/ 291884 h 415636"/>
              <a:gd name="connsiteX265" fmla="*/ 239208 w 415636"/>
              <a:gd name="connsiteY265" fmla="*/ 293327 h 415636"/>
              <a:gd name="connsiteX266" fmla="*/ 234878 w 415636"/>
              <a:gd name="connsiteY266" fmla="*/ 294410 h 415636"/>
              <a:gd name="connsiteX267" fmla="*/ 230549 w 415636"/>
              <a:gd name="connsiteY267" fmla="*/ 295853 h 415636"/>
              <a:gd name="connsiteX268" fmla="*/ 225859 w 415636"/>
              <a:gd name="connsiteY268" fmla="*/ 296935 h 415636"/>
              <a:gd name="connsiteX269" fmla="*/ 221529 w 415636"/>
              <a:gd name="connsiteY269" fmla="*/ 297657 h 415636"/>
              <a:gd name="connsiteX270" fmla="*/ 216839 w 415636"/>
              <a:gd name="connsiteY270" fmla="*/ 298378 h 415636"/>
              <a:gd name="connsiteX271" fmla="*/ 212509 w 415636"/>
              <a:gd name="connsiteY271" fmla="*/ 298739 h 415636"/>
              <a:gd name="connsiteX272" fmla="*/ 207819 w 415636"/>
              <a:gd name="connsiteY272" fmla="*/ 298739 h 415636"/>
              <a:gd name="connsiteX273" fmla="*/ 203128 w 415636"/>
              <a:gd name="connsiteY273" fmla="*/ 298739 h 415636"/>
              <a:gd name="connsiteX274" fmla="*/ 198799 w 415636"/>
              <a:gd name="connsiteY274" fmla="*/ 298378 h 415636"/>
              <a:gd name="connsiteX275" fmla="*/ 194109 w 415636"/>
              <a:gd name="connsiteY275" fmla="*/ 297657 h 415636"/>
              <a:gd name="connsiteX276" fmla="*/ 189418 w 415636"/>
              <a:gd name="connsiteY276" fmla="*/ 296935 h 415636"/>
              <a:gd name="connsiteX277" fmla="*/ 185089 w 415636"/>
              <a:gd name="connsiteY277" fmla="*/ 295853 h 415636"/>
              <a:gd name="connsiteX278" fmla="*/ 180759 w 415636"/>
              <a:gd name="connsiteY278" fmla="*/ 294410 h 415636"/>
              <a:gd name="connsiteX279" fmla="*/ 176430 w 415636"/>
              <a:gd name="connsiteY279" fmla="*/ 293327 h 415636"/>
              <a:gd name="connsiteX280" fmla="*/ 172461 w 415636"/>
              <a:gd name="connsiteY280" fmla="*/ 291884 h 415636"/>
              <a:gd name="connsiteX281" fmla="*/ 168131 w 415636"/>
              <a:gd name="connsiteY281" fmla="*/ 289719 h 415636"/>
              <a:gd name="connsiteX282" fmla="*/ 164523 w 415636"/>
              <a:gd name="connsiteY282" fmla="*/ 287915 h 415636"/>
              <a:gd name="connsiteX283" fmla="*/ 160555 w 415636"/>
              <a:gd name="connsiteY283" fmla="*/ 285390 h 415636"/>
              <a:gd name="connsiteX284" fmla="*/ 156947 w 415636"/>
              <a:gd name="connsiteY284" fmla="*/ 283225 h 415636"/>
              <a:gd name="connsiteX285" fmla="*/ 153338 w 415636"/>
              <a:gd name="connsiteY285" fmla="*/ 280699 h 415636"/>
              <a:gd name="connsiteX286" fmla="*/ 150091 w 415636"/>
              <a:gd name="connsiteY286" fmla="*/ 278174 h 415636"/>
              <a:gd name="connsiteX287" fmla="*/ 146844 w 415636"/>
              <a:gd name="connsiteY287" fmla="*/ 274927 h 415636"/>
              <a:gd name="connsiteX288" fmla="*/ 143236 w 415636"/>
              <a:gd name="connsiteY288" fmla="*/ 272401 h 415636"/>
              <a:gd name="connsiteX289" fmla="*/ 140710 w 415636"/>
              <a:gd name="connsiteY289" fmla="*/ 268793 h 415636"/>
              <a:gd name="connsiteX290" fmla="*/ 137463 w 415636"/>
              <a:gd name="connsiteY290" fmla="*/ 265546 h 415636"/>
              <a:gd name="connsiteX291" fmla="*/ 134938 w 415636"/>
              <a:gd name="connsiteY291" fmla="*/ 261938 h 415636"/>
              <a:gd name="connsiteX292" fmla="*/ 132412 w 415636"/>
              <a:gd name="connsiteY292" fmla="*/ 258691 h 415636"/>
              <a:gd name="connsiteX293" fmla="*/ 130247 w 415636"/>
              <a:gd name="connsiteY293" fmla="*/ 255083 h 415636"/>
              <a:gd name="connsiteX294" fmla="*/ 127722 w 415636"/>
              <a:gd name="connsiteY294" fmla="*/ 251114 h 415636"/>
              <a:gd name="connsiteX295" fmla="*/ 125918 w 415636"/>
              <a:gd name="connsiteY295" fmla="*/ 247145 h 415636"/>
              <a:gd name="connsiteX296" fmla="*/ 123753 w 415636"/>
              <a:gd name="connsiteY296" fmla="*/ 243177 h 415636"/>
              <a:gd name="connsiteX297" fmla="*/ 122310 w 415636"/>
              <a:gd name="connsiteY297" fmla="*/ 239208 h 415636"/>
              <a:gd name="connsiteX298" fmla="*/ 121227 w 415636"/>
              <a:gd name="connsiteY298" fmla="*/ 234878 h 415636"/>
              <a:gd name="connsiteX299" fmla="*/ 119423 w 415636"/>
              <a:gd name="connsiteY299" fmla="*/ 230549 h 415636"/>
              <a:gd name="connsiteX300" fmla="*/ 118702 w 415636"/>
              <a:gd name="connsiteY300" fmla="*/ 226219 h 415636"/>
              <a:gd name="connsiteX301" fmla="*/ 117980 w 415636"/>
              <a:gd name="connsiteY301" fmla="*/ 221529 h 415636"/>
              <a:gd name="connsiteX302" fmla="*/ 117259 w 415636"/>
              <a:gd name="connsiteY302" fmla="*/ 216839 h 415636"/>
              <a:gd name="connsiteX303" fmla="*/ 116898 w 415636"/>
              <a:gd name="connsiteY303" fmla="*/ 212509 h 415636"/>
              <a:gd name="connsiteX304" fmla="*/ 116898 w 415636"/>
              <a:gd name="connsiteY304" fmla="*/ 207819 h 415636"/>
              <a:gd name="connsiteX305" fmla="*/ 116898 w 415636"/>
              <a:gd name="connsiteY305" fmla="*/ 203128 h 415636"/>
              <a:gd name="connsiteX306" fmla="*/ 117259 w 415636"/>
              <a:gd name="connsiteY306" fmla="*/ 198438 h 415636"/>
              <a:gd name="connsiteX307" fmla="*/ 117980 w 415636"/>
              <a:gd name="connsiteY307" fmla="*/ 193748 h 415636"/>
              <a:gd name="connsiteX308" fmla="*/ 118702 w 415636"/>
              <a:gd name="connsiteY308" fmla="*/ 189779 h 415636"/>
              <a:gd name="connsiteX309" fmla="*/ 119423 w 415636"/>
              <a:gd name="connsiteY309" fmla="*/ 185088 h 415636"/>
              <a:gd name="connsiteX310" fmla="*/ 121227 w 415636"/>
              <a:gd name="connsiteY310" fmla="*/ 180759 h 415636"/>
              <a:gd name="connsiteX311" fmla="*/ 122310 w 415636"/>
              <a:gd name="connsiteY311" fmla="*/ 176429 h 415636"/>
              <a:gd name="connsiteX312" fmla="*/ 123753 w 415636"/>
              <a:gd name="connsiteY312" fmla="*/ 172461 h 415636"/>
              <a:gd name="connsiteX313" fmla="*/ 125918 w 415636"/>
              <a:gd name="connsiteY313" fmla="*/ 168131 h 415636"/>
              <a:gd name="connsiteX314" fmla="*/ 127722 w 415636"/>
              <a:gd name="connsiteY314" fmla="*/ 164162 h 415636"/>
              <a:gd name="connsiteX315" fmla="*/ 130247 w 415636"/>
              <a:gd name="connsiteY315" fmla="*/ 160915 h 415636"/>
              <a:gd name="connsiteX316" fmla="*/ 132412 w 415636"/>
              <a:gd name="connsiteY316" fmla="*/ 156946 h 415636"/>
              <a:gd name="connsiteX317" fmla="*/ 134938 w 415636"/>
              <a:gd name="connsiteY317" fmla="*/ 153338 h 415636"/>
              <a:gd name="connsiteX318" fmla="*/ 137463 w 415636"/>
              <a:gd name="connsiteY318" fmla="*/ 149730 h 415636"/>
              <a:gd name="connsiteX319" fmla="*/ 140710 w 415636"/>
              <a:gd name="connsiteY319" fmla="*/ 146844 h 415636"/>
              <a:gd name="connsiteX320" fmla="*/ 143236 w 415636"/>
              <a:gd name="connsiteY320" fmla="*/ 143597 h 415636"/>
              <a:gd name="connsiteX321" fmla="*/ 146844 w 415636"/>
              <a:gd name="connsiteY321" fmla="*/ 140710 h 415636"/>
              <a:gd name="connsiteX322" fmla="*/ 150091 w 415636"/>
              <a:gd name="connsiteY322" fmla="*/ 137824 h 415636"/>
              <a:gd name="connsiteX323" fmla="*/ 153338 w 415636"/>
              <a:gd name="connsiteY323" fmla="*/ 134938 h 415636"/>
              <a:gd name="connsiteX324" fmla="*/ 156947 w 415636"/>
              <a:gd name="connsiteY324" fmla="*/ 132412 h 415636"/>
              <a:gd name="connsiteX325" fmla="*/ 160555 w 415636"/>
              <a:gd name="connsiteY325" fmla="*/ 129887 h 415636"/>
              <a:gd name="connsiteX326" fmla="*/ 164523 w 415636"/>
              <a:gd name="connsiteY326" fmla="*/ 127722 h 415636"/>
              <a:gd name="connsiteX327" fmla="*/ 168131 w 415636"/>
              <a:gd name="connsiteY327" fmla="*/ 125557 h 415636"/>
              <a:gd name="connsiteX328" fmla="*/ 172461 w 415636"/>
              <a:gd name="connsiteY328" fmla="*/ 124114 h 415636"/>
              <a:gd name="connsiteX329" fmla="*/ 176430 w 415636"/>
              <a:gd name="connsiteY329" fmla="*/ 122310 h 415636"/>
              <a:gd name="connsiteX330" fmla="*/ 180759 w 415636"/>
              <a:gd name="connsiteY330" fmla="*/ 121227 h 415636"/>
              <a:gd name="connsiteX331" fmla="*/ 185089 w 415636"/>
              <a:gd name="connsiteY331" fmla="*/ 119784 h 415636"/>
              <a:gd name="connsiteX332" fmla="*/ 189418 w 415636"/>
              <a:gd name="connsiteY332" fmla="*/ 118702 h 415636"/>
              <a:gd name="connsiteX333" fmla="*/ 194109 w 415636"/>
              <a:gd name="connsiteY333" fmla="*/ 117980 h 415636"/>
              <a:gd name="connsiteX334" fmla="*/ 198799 w 415636"/>
              <a:gd name="connsiteY334" fmla="*/ 117259 h 415636"/>
              <a:gd name="connsiteX335" fmla="*/ 203128 w 415636"/>
              <a:gd name="connsiteY335" fmla="*/ 117259 h 415636"/>
              <a:gd name="connsiteX336" fmla="*/ 190139 w 415636"/>
              <a:gd name="connsiteY336" fmla="*/ 25977 h 415636"/>
              <a:gd name="connsiteX337" fmla="*/ 182202 w 415636"/>
              <a:gd name="connsiteY337" fmla="*/ 65665 h 415636"/>
              <a:gd name="connsiteX338" fmla="*/ 181119 w 415636"/>
              <a:gd name="connsiteY338" fmla="*/ 69273 h 415636"/>
              <a:gd name="connsiteX339" fmla="*/ 180037 w 415636"/>
              <a:gd name="connsiteY339" fmla="*/ 72520 h 415636"/>
              <a:gd name="connsiteX340" fmla="*/ 178594 w 415636"/>
              <a:gd name="connsiteY340" fmla="*/ 75045 h 415636"/>
              <a:gd name="connsiteX341" fmla="*/ 176429 w 415636"/>
              <a:gd name="connsiteY341" fmla="*/ 77932 h 415636"/>
              <a:gd name="connsiteX342" fmla="*/ 173903 w 415636"/>
              <a:gd name="connsiteY342" fmla="*/ 80096 h 415636"/>
              <a:gd name="connsiteX343" fmla="*/ 171378 w 415636"/>
              <a:gd name="connsiteY343" fmla="*/ 82261 h 415636"/>
              <a:gd name="connsiteX344" fmla="*/ 168131 w 415636"/>
              <a:gd name="connsiteY344" fmla="*/ 84065 h 415636"/>
              <a:gd name="connsiteX345" fmla="*/ 165244 w 415636"/>
              <a:gd name="connsiteY345" fmla="*/ 85148 h 415636"/>
              <a:gd name="connsiteX346" fmla="*/ 161636 w 415636"/>
              <a:gd name="connsiteY346" fmla="*/ 86230 h 415636"/>
              <a:gd name="connsiteX347" fmla="*/ 158029 w 415636"/>
              <a:gd name="connsiteY347" fmla="*/ 88034 h 415636"/>
              <a:gd name="connsiteX348" fmla="*/ 154781 w 415636"/>
              <a:gd name="connsiteY348" fmla="*/ 89477 h 415636"/>
              <a:gd name="connsiteX349" fmla="*/ 151173 w 415636"/>
              <a:gd name="connsiteY349" fmla="*/ 90920 h 415636"/>
              <a:gd name="connsiteX350" fmla="*/ 148287 w 415636"/>
              <a:gd name="connsiteY350" fmla="*/ 92363 h 415636"/>
              <a:gd name="connsiteX351" fmla="*/ 145761 w 415636"/>
              <a:gd name="connsiteY351" fmla="*/ 93085 h 415636"/>
              <a:gd name="connsiteX352" fmla="*/ 142875 w 415636"/>
              <a:gd name="connsiteY352" fmla="*/ 93446 h 415636"/>
              <a:gd name="connsiteX353" fmla="*/ 139988 w 415636"/>
              <a:gd name="connsiteY353" fmla="*/ 93807 h 415636"/>
              <a:gd name="connsiteX354" fmla="*/ 136380 w 415636"/>
              <a:gd name="connsiteY354" fmla="*/ 93446 h 415636"/>
              <a:gd name="connsiteX355" fmla="*/ 132412 w 415636"/>
              <a:gd name="connsiteY355" fmla="*/ 92724 h 415636"/>
              <a:gd name="connsiteX356" fmla="*/ 128804 w 415636"/>
              <a:gd name="connsiteY356" fmla="*/ 90920 h 415636"/>
              <a:gd name="connsiteX357" fmla="*/ 125556 w 415636"/>
              <a:gd name="connsiteY357" fmla="*/ 89116 h 415636"/>
              <a:gd name="connsiteX358" fmla="*/ 92003 w 415636"/>
              <a:gd name="connsiteY358" fmla="*/ 66747 h 415636"/>
              <a:gd name="connsiteX359" fmla="*/ 66747 w 415636"/>
              <a:gd name="connsiteY359" fmla="*/ 92003 h 415636"/>
              <a:gd name="connsiteX360" fmla="*/ 89116 w 415636"/>
              <a:gd name="connsiteY360" fmla="*/ 125196 h 415636"/>
              <a:gd name="connsiteX361" fmla="*/ 91281 w 415636"/>
              <a:gd name="connsiteY361" fmla="*/ 128443 h 415636"/>
              <a:gd name="connsiteX362" fmla="*/ 92363 w 415636"/>
              <a:gd name="connsiteY362" fmla="*/ 131690 h 415636"/>
              <a:gd name="connsiteX363" fmla="*/ 93085 w 415636"/>
              <a:gd name="connsiteY363" fmla="*/ 134577 h 415636"/>
              <a:gd name="connsiteX364" fmla="*/ 93446 w 415636"/>
              <a:gd name="connsiteY364" fmla="*/ 138184 h 415636"/>
              <a:gd name="connsiteX365" fmla="*/ 93446 w 415636"/>
              <a:gd name="connsiteY365" fmla="*/ 141432 h 415636"/>
              <a:gd name="connsiteX366" fmla="*/ 93085 w 415636"/>
              <a:gd name="connsiteY366" fmla="*/ 144679 h 415636"/>
              <a:gd name="connsiteX367" fmla="*/ 92363 w 415636"/>
              <a:gd name="connsiteY367" fmla="*/ 147926 h 415636"/>
              <a:gd name="connsiteX368" fmla="*/ 91281 w 415636"/>
              <a:gd name="connsiteY368" fmla="*/ 151534 h 415636"/>
              <a:gd name="connsiteX369" fmla="*/ 89477 w 415636"/>
              <a:gd name="connsiteY369" fmla="*/ 154420 h 415636"/>
              <a:gd name="connsiteX370" fmla="*/ 88034 w 415636"/>
              <a:gd name="connsiteY370" fmla="*/ 158028 h 415636"/>
              <a:gd name="connsiteX371" fmla="*/ 86591 w 415636"/>
              <a:gd name="connsiteY371" fmla="*/ 161636 h 415636"/>
              <a:gd name="connsiteX372" fmla="*/ 85147 w 415636"/>
              <a:gd name="connsiteY372" fmla="*/ 165244 h 415636"/>
              <a:gd name="connsiteX373" fmla="*/ 83704 w 415636"/>
              <a:gd name="connsiteY373" fmla="*/ 168131 h 415636"/>
              <a:gd name="connsiteX374" fmla="*/ 82261 w 415636"/>
              <a:gd name="connsiteY374" fmla="*/ 171378 h 415636"/>
              <a:gd name="connsiteX375" fmla="*/ 80096 w 415636"/>
              <a:gd name="connsiteY375" fmla="*/ 173903 h 415636"/>
              <a:gd name="connsiteX376" fmla="*/ 77932 w 415636"/>
              <a:gd name="connsiteY376" fmla="*/ 176429 h 415636"/>
              <a:gd name="connsiteX377" fmla="*/ 75045 w 415636"/>
              <a:gd name="connsiteY377" fmla="*/ 178233 h 415636"/>
              <a:gd name="connsiteX378" fmla="*/ 72159 w 415636"/>
              <a:gd name="connsiteY378" fmla="*/ 180037 h 415636"/>
              <a:gd name="connsiteX379" fmla="*/ 68912 w 415636"/>
              <a:gd name="connsiteY379" fmla="*/ 181480 h 415636"/>
              <a:gd name="connsiteX380" fmla="*/ 65664 w 415636"/>
              <a:gd name="connsiteY380" fmla="*/ 182202 h 415636"/>
              <a:gd name="connsiteX381" fmla="*/ 25977 w 415636"/>
              <a:gd name="connsiteY381" fmla="*/ 190139 h 415636"/>
              <a:gd name="connsiteX382" fmla="*/ 25977 w 415636"/>
              <a:gd name="connsiteY382" fmla="*/ 225497 h 415636"/>
              <a:gd name="connsiteX383" fmla="*/ 65664 w 415636"/>
              <a:gd name="connsiteY383" fmla="*/ 233435 h 415636"/>
              <a:gd name="connsiteX384" fmla="*/ 68912 w 415636"/>
              <a:gd name="connsiteY384" fmla="*/ 234517 h 415636"/>
              <a:gd name="connsiteX385" fmla="*/ 72159 w 415636"/>
              <a:gd name="connsiteY385" fmla="*/ 235599 h 415636"/>
              <a:gd name="connsiteX386" fmla="*/ 75045 w 415636"/>
              <a:gd name="connsiteY386" fmla="*/ 237043 h 415636"/>
              <a:gd name="connsiteX387" fmla="*/ 77932 w 415636"/>
              <a:gd name="connsiteY387" fmla="*/ 239568 h 415636"/>
              <a:gd name="connsiteX388" fmla="*/ 80096 w 415636"/>
              <a:gd name="connsiteY388" fmla="*/ 241733 h 415636"/>
              <a:gd name="connsiteX389" fmla="*/ 82261 w 415636"/>
              <a:gd name="connsiteY389" fmla="*/ 244258 h 415636"/>
              <a:gd name="connsiteX390" fmla="*/ 83704 w 415636"/>
              <a:gd name="connsiteY390" fmla="*/ 247145 h 415636"/>
              <a:gd name="connsiteX391" fmla="*/ 85147 w 415636"/>
              <a:gd name="connsiteY391" fmla="*/ 250392 h 415636"/>
              <a:gd name="connsiteX392" fmla="*/ 86591 w 415636"/>
              <a:gd name="connsiteY392" fmla="*/ 254000 h 415636"/>
              <a:gd name="connsiteX393" fmla="*/ 88034 w 415636"/>
              <a:gd name="connsiteY393" fmla="*/ 257608 h 415636"/>
              <a:gd name="connsiteX394" fmla="*/ 89477 w 415636"/>
              <a:gd name="connsiteY394" fmla="*/ 260855 h 415636"/>
              <a:gd name="connsiteX395" fmla="*/ 91281 w 415636"/>
              <a:gd name="connsiteY395" fmla="*/ 264463 h 415636"/>
              <a:gd name="connsiteX396" fmla="*/ 92363 w 415636"/>
              <a:gd name="connsiteY396" fmla="*/ 267710 h 415636"/>
              <a:gd name="connsiteX397" fmla="*/ 93085 w 415636"/>
              <a:gd name="connsiteY397" fmla="*/ 270596 h 415636"/>
              <a:gd name="connsiteX398" fmla="*/ 93446 w 415636"/>
              <a:gd name="connsiteY398" fmla="*/ 274204 h 415636"/>
              <a:gd name="connsiteX399" fmla="*/ 93446 w 415636"/>
              <a:gd name="connsiteY399" fmla="*/ 277452 h 415636"/>
              <a:gd name="connsiteX400" fmla="*/ 93085 w 415636"/>
              <a:gd name="connsiteY400" fmla="*/ 280699 h 415636"/>
              <a:gd name="connsiteX401" fmla="*/ 92363 w 415636"/>
              <a:gd name="connsiteY401" fmla="*/ 283946 h 415636"/>
              <a:gd name="connsiteX402" fmla="*/ 91281 w 415636"/>
              <a:gd name="connsiteY402" fmla="*/ 287193 h 415636"/>
              <a:gd name="connsiteX403" fmla="*/ 89116 w 415636"/>
              <a:gd name="connsiteY403" fmla="*/ 290079 h 415636"/>
              <a:gd name="connsiteX404" fmla="*/ 66747 w 415636"/>
              <a:gd name="connsiteY404" fmla="*/ 323994 h 415636"/>
              <a:gd name="connsiteX405" fmla="*/ 92003 w 415636"/>
              <a:gd name="connsiteY405" fmla="*/ 348889 h 415636"/>
              <a:gd name="connsiteX406" fmla="*/ 125556 w 415636"/>
              <a:gd name="connsiteY406" fmla="*/ 326520 h 415636"/>
              <a:gd name="connsiteX407" fmla="*/ 128804 w 415636"/>
              <a:gd name="connsiteY407" fmla="*/ 324355 h 415636"/>
              <a:gd name="connsiteX408" fmla="*/ 132412 w 415636"/>
              <a:gd name="connsiteY408" fmla="*/ 322912 h 415636"/>
              <a:gd name="connsiteX409" fmla="*/ 136380 w 415636"/>
              <a:gd name="connsiteY409" fmla="*/ 322190 h 415636"/>
              <a:gd name="connsiteX410" fmla="*/ 139988 w 415636"/>
              <a:gd name="connsiteY410" fmla="*/ 322190 h 415636"/>
              <a:gd name="connsiteX411" fmla="*/ 142875 w 415636"/>
              <a:gd name="connsiteY411" fmla="*/ 322190 h 415636"/>
              <a:gd name="connsiteX412" fmla="*/ 145761 w 415636"/>
              <a:gd name="connsiteY412" fmla="*/ 322551 h 415636"/>
              <a:gd name="connsiteX413" fmla="*/ 148287 w 415636"/>
              <a:gd name="connsiteY413" fmla="*/ 323273 h 415636"/>
              <a:gd name="connsiteX414" fmla="*/ 151173 w 415636"/>
              <a:gd name="connsiteY414" fmla="*/ 324355 h 415636"/>
              <a:gd name="connsiteX415" fmla="*/ 154781 w 415636"/>
              <a:gd name="connsiteY415" fmla="*/ 326159 h 415636"/>
              <a:gd name="connsiteX416" fmla="*/ 158029 w 415636"/>
              <a:gd name="connsiteY416" fmla="*/ 327602 h 415636"/>
              <a:gd name="connsiteX417" fmla="*/ 161636 w 415636"/>
              <a:gd name="connsiteY417" fmla="*/ 329045 h 415636"/>
              <a:gd name="connsiteX418" fmla="*/ 165244 w 415636"/>
              <a:gd name="connsiteY418" fmla="*/ 330128 h 415636"/>
              <a:gd name="connsiteX419" fmla="*/ 168131 w 415636"/>
              <a:gd name="connsiteY419" fmla="*/ 331932 h 415636"/>
              <a:gd name="connsiteX420" fmla="*/ 171378 w 415636"/>
              <a:gd name="connsiteY420" fmla="*/ 333375 h 415636"/>
              <a:gd name="connsiteX421" fmla="*/ 174264 w 415636"/>
              <a:gd name="connsiteY421" fmla="*/ 335540 h 415636"/>
              <a:gd name="connsiteX422" fmla="*/ 176429 w 415636"/>
              <a:gd name="connsiteY422" fmla="*/ 337704 h 415636"/>
              <a:gd name="connsiteX423" fmla="*/ 178594 w 415636"/>
              <a:gd name="connsiteY423" fmla="*/ 340591 h 415636"/>
              <a:gd name="connsiteX424" fmla="*/ 180037 w 415636"/>
              <a:gd name="connsiteY424" fmla="*/ 343477 h 415636"/>
              <a:gd name="connsiteX425" fmla="*/ 181119 w 415636"/>
              <a:gd name="connsiteY425" fmla="*/ 346724 h 415636"/>
              <a:gd name="connsiteX426" fmla="*/ 182202 w 415636"/>
              <a:gd name="connsiteY426" fmla="*/ 349611 h 415636"/>
              <a:gd name="connsiteX427" fmla="*/ 190139 w 415636"/>
              <a:gd name="connsiteY427" fmla="*/ 389659 h 415636"/>
              <a:gd name="connsiteX428" fmla="*/ 225497 w 415636"/>
              <a:gd name="connsiteY428" fmla="*/ 389659 h 415636"/>
              <a:gd name="connsiteX429" fmla="*/ 233435 w 415636"/>
              <a:gd name="connsiteY429" fmla="*/ 349611 h 415636"/>
              <a:gd name="connsiteX430" fmla="*/ 234517 w 415636"/>
              <a:gd name="connsiteY430" fmla="*/ 346724 h 415636"/>
              <a:gd name="connsiteX431" fmla="*/ 235599 w 415636"/>
              <a:gd name="connsiteY431" fmla="*/ 343477 h 415636"/>
              <a:gd name="connsiteX432" fmla="*/ 237403 w 415636"/>
              <a:gd name="connsiteY432" fmla="*/ 340591 h 415636"/>
              <a:gd name="connsiteX433" fmla="*/ 239207 w 415636"/>
              <a:gd name="connsiteY433" fmla="*/ 337704 h 415636"/>
              <a:gd name="connsiteX434" fmla="*/ 241733 w 415636"/>
              <a:gd name="connsiteY434" fmla="*/ 335540 h 415636"/>
              <a:gd name="connsiteX435" fmla="*/ 244259 w 415636"/>
              <a:gd name="connsiteY435" fmla="*/ 333375 h 415636"/>
              <a:gd name="connsiteX436" fmla="*/ 247506 w 415636"/>
              <a:gd name="connsiteY436" fmla="*/ 331932 h 415636"/>
              <a:gd name="connsiteX437" fmla="*/ 250392 w 415636"/>
              <a:gd name="connsiteY437" fmla="*/ 330128 h 415636"/>
              <a:gd name="connsiteX438" fmla="*/ 254000 w 415636"/>
              <a:gd name="connsiteY438" fmla="*/ 329045 h 415636"/>
              <a:gd name="connsiteX439" fmla="*/ 257608 w 415636"/>
              <a:gd name="connsiteY439" fmla="*/ 327602 h 415636"/>
              <a:gd name="connsiteX440" fmla="*/ 261216 w 415636"/>
              <a:gd name="connsiteY440" fmla="*/ 326159 h 415636"/>
              <a:gd name="connsiteX441" fmla="*/ 264463 w 415636"/>
              <a:gd name="connsiteY441" fmla="*/ 324355 h 415636"/>
              <a:gd name="connsiteX442" fmla="*/ 267349 w 415636"/>
              <a:gd name="connsiteY442" fmla="*/ 323273 h 415636"/>
              <a:gd name="connsiteX443" fmla="*/ 269875 w 415636"/>
              <a:gd name="connsiteY443" fmla="*/ 322551 h 415636"/>
              <a:gd name="connsiteX444" fmla="*/ 272761 w 415636"/>
              <a:gd name="connsiteY444" fmla="*/ 322190 h 415636"/>
              <a:gd name="connsiteX445" fmla="*/ 276009 w 415636"/>
              <a:gd name="connsiteY445" fmla="*/ 322190 h 415636"/>
              <a:gd name="connsiteX446" fmla="*/ 279256 w 415636"/>
              <a:gd name="connsiteY446" fmla="*/ 322190 h 415636"/>
              <a:gd name="connsiteX447" fmla="*/ 283224 w 415636"/>
              <a:gd name="connsiteY447" fmla="*/ 322912 h 415636"/>
              <a:gd name="connsiteX448" fmla="*/ 286832 w 415636"/>
              <a:gd name="connsiteY448" fmla="*/ 324355 h 415636"/>
              <a:gd name="connsiteX449" fmla="*/ 290440 w 415636"/>
              <a:gd name="connsiteY449" fmla="*/ 326520 h 415636"/>
              <a:gd name="connsiteX450" fmla="*/ 323633 w 415636"/>
              <a:gd name="connsiteY450" fmla="*/ 348889 h 415636"/>
              <a:gd name="connsiteX451" fmla="*/ 348889 w 415636"/>
              <a:gd name="connsiteY451" fmla="*/ 323994 h 415636"/>
              <a:gd name="connsiteX452" fmla="*/ 326520 w 415636"/>
              <a:gd name="connsiteY452" fmla="*/ 290079 h 415636"/>
              <a:gd name="connsiteX453" fmla="*/ 324716 w 415636"/>
              <a:gd name="connsiteY453" fmla="*/ 287193 h 415636"/>
              <a:gd name="connsiteX454" fmla="*/ 323273 w 415636"/>
              <a:gd name="connsiteY454" fmla="*/ 283946 h 415636"/>
              <a:gd name="connsiteX455" fmla="*/ 322551 w 415636"/>
              <a:gd name="connsiteY455" fmla="*/ 280699 h 415636"/>
              <a:gd name="connsiteX456" fmla="*/ 322190 w 415636"/>
              <a:gd name="connsiteY456" fmla="*/ 277452 h 415636"/>
              <a:gd name="connsiteX457" fmla="*/ 322190 w 415636"/>
              <a:gd name="connsiteY457" fmla="*/ 274204 h 415636"/>
              <a:gd name="connsiteX458" fmla="*/ 322551 w 415636"/>
              <a:gd name="connsiteY458" fmla="*/ 270596 h 415636"/>
              <a:gd name="connsiteX459" fmla="*/ 323273 w 415636"/>
              <a:gd name="connsiteY459" fmla="*/ 267710 h 415636"/>
              <a:gd name="connsiteX460" fmla="*/ 324716 w 415636"/>
              <a:gd name="connsiteY460" fmla="*/ 264463 h 415636"/>
              <a:gd name="connsiteX461" fmla="*/ 326159 w 415636"/>
              <a:gd name="connsiteY461" fmla="*/ 260855 h 415636"/>
              <a:gd name="connsiteX462" fmla="*/ 327602 w 415636"/>
              <a:gd name="connsiteY462" fmla="*/ 257608 h 415636"/>
              <a:gd name="connsiteX463" fmla="*/ 329406 w 415636"/>
              <a:gd name="connsiteY463" fmla="*/ 254000 h 415636"/>
              <a:gd name="connsiteX464" fmla="*/ 330489 w 415636"/>
              <a:gd name="connsiteY464" fmla="*/ 250392 h 415636"/>
              <a:gd name="connsiteX465" fmla="*/ 331571 w 415636"/>
              <a:gd name="connsiteY465" fmla="*/ 247145 h 415636"/>
              <a:gd name="connsiteX466" fmla="*/ 333375 w 415636"/>
              <a:gd name="connsiteY466" fmla="*/ 244258 h 415636"/>
              <a:gd name="connsiteX467" fmla="*/ 335540 w 415636"/>
              <a:gd name="connsiteY467" fmla="*/ 241733 h 415636"/>
              <a:gd name="connsiteX468" fmla="*/ 337704 w 415636"/>
              <a:gd name="connsiteY468" fmla="*/ 239568 h 415636"/>
              <a:gd name="connsiteX469" fmla="*/ 340591 w 415636"/>
              <a:gd name="connsiteY469" fmla="*/ 237043 h 415636"/>
              <a:gd name="connsiteX470" fmla="*/ 343116 w 415636"/>
              <a:gd name="connsiteY470" fmla="*/ 235599 h 415636"/>
              <a:gd name="connsiteX471" fmla="*/ 346364 w 415636"/>
              <a:gd name="connsiteY471" fmla="*/ 234517 h 415636"/>
              <a:gd name="connsiteX472" fmla="*/ 349972 w 415636"/>
              <a:gd name="connsiteY472" fmla="*/ 233435 h 415636"/>
              <a:gd name="connsiteX473" fmla="*/ 389659 w 415636"/>
              <a:gd name="connsiteY473" fmla="*/ 225497 h 415636"/>
              <a:gd name="connsiteX474" fmla="*/ 389659 w 415636"/>
              <a:gd name="connsiteY474" fmla="*/ 190139 h 415636"/>
              <a:gd name="connsiteX475" fmla="*/ 349972 w 415636"/>
              <a:gd name="connsiteY475" fmla="*/ 182202 h 415636"/>
              <a:gd name="connsiteX476" fmla="*/ 346364 w 415636"/>
              <a:gd name="connsiteY476" fmla="*/ 181480 h 415636"/>
              <a:gd name="connsiteX477" fmla="*/ 343116 w 415636"/>
              <a:gd name="connsiteY477" fmla="*/ 180037 h 415636"/>
              <a:gd name="connsiteX478" fmla="*/ 340591 w 415636"/>
              <a:gd name="connsiteY478" fmla="*/ 178233 h 415636"/>
              <a:gd name="connsiteX479" fmla="*/ 337704 w 415636"/>
              <a:gd name="connsiteY479" fmla="*/ 176429 h 415636"/>
              <a:gd name="connsiteX480" fmla="*/ 335540 w 415636"/>
              <a:gd name="connsiteY480" fmla="*/ 173903 h 415636"/>
              <a:gd name="connsiteX481" fmla="*/ 333375 w 415636"/>
              <a:gd name="connsiteY481" fmla="*/ 171378 h 415636"/>
              <a:gd name="connsiteX482" fmla="*/ 331571 w 415636"/>
              <a:gd name="connsiteY482" fmla="*/ 168131 h 415636"/>
              <a:gd name="connsiteX483" fmla="*/ 330489 w 415636"/>
              <a:gd name="connsiteY483" fmla="*/ 165244 h 415636"/>
              <a:gd name="connsiteX484" fmla="*/ 329406 w 415636"/>
              <a:gd name="connsiteY484" fmla="*/ 161636 h 415636"/>
              <a:gd name="connsiteX485" fmla="*/ 327602 w 415636"/>
              <a:gd name="connsiteY485" fmla="*/ 158028 h 415636"/>
              <a:gd name="connsiteX486" fmla="*/ 326159 w 415636"/>
              <a:gd name="connsiteY486" fmla="*/ 154420 h 415636"/>
              <a:gd name="connsiteX487" fmla="*/ 324716 w 415636"/>
              <a:gd name="connsiteY487" fmla="*/ 151173 h 415636"/>
              <a:gd name="connsiteX488" fmla="*/ 323273 w 415636"/>
              <a:gd name="connsiteY488" fmla="*/ 147926 h 415636"/>
              <a:gd name="connsiteX489" fmla="*/ 322551 w 415636"/>
              <a:gd name="connsiteY489" fmla="*/ 144679 h 415636"/>
              <a:gd name="connsiteX490" fmla="*/ 322190 w 415636"/>
              <a:gd name="connsiteY490" fmla="*/ 141432 h 415636"/>
              <a:gd name="connsiteX491" fmla="*/ 322190 w 415636"/>
              <a:gd name="connsiteY491" fmla="*/ 138184 h 415636"/>
              <a:gd name="connsiteX492" fmla="*/ 322551 w 415636"/>
              <a:gd name="connsiteY492" fmla="*/ 134577 h 415636"/>
              <a:gd name="connsiteX493" fmla="*/ 323273 w 415636"/>
              <a:gd name="connsiteY493" fmla="*/ 131690 h 415636"/>
              <a:gd name="connsiteX494" fmla="*/ 324716 w 415636"/>
              <a:gd name="connsiteY494" fmla="*/ 128443 h 415636"/>
              <a:gd name="connsiteX495" fmla="*/ 326520 w 415636"/>
              <a:gd name="connsiteY495" fmla="*/ 125196 h 415636"/>
              <a:gd name="connsiteX496" fmla="*/ 348889 w 415636"/>
              <a:gd name="connsiteY496" fmla="*/ 92003 h 415636"/>
              <a:gd name="connsiteX497" fmla="*/ 323633 w 415636"/>
              <a:gd name="connsiteY497" fmla="*/ 66747 h 415636"/>
              <a:gd name="connsiteX498" fmla="*/ 290440 w 415636"/>
              <a:gd name="connsiteY498" fmla="*/ 89116 h 415636"/>
              <a:gd name="connsiteX499" fmla="*/ 286832 w 415636"/>
              <a:gd name="connsiteY499" fmla="*/ 90920 h 415636"/>
              <a:gd name="connsiteX500" fmla="*/ 283224 w 415636"/>
              <a:gd name="connsiteY500" fmla="*/ 92724 h 415636"/>
              <a:gd name="connsiteX501" fmla="*/ 279256 w 415636"/>
              <a:gd name="connsiteY501" fmla="*/ 93446 h 415636"/>
              <a:gd name="connsiteX502" fmla="*/ 276009 w 415636"/>
              <a:gd name="connsiteY502" fmla="*/ 93807 h 415636"/>
              <a:gd name="connsiteX503" fmla="*/ 272761 w 415636"/>
              <a:gd name="connsiteY503" fmla="*/ 93446 h 415636"/>
              <a:gd name="connsiteX504" fmla="*/ 269875 w 415636"/>
              <a:gd name="connsiteY504" fmla="*/ 93085 h 415636"/>
              <a:gd name="connsiteX505" fmla="*/ 267349 w 415636"/>
              <a:gd name="connsiteY505" fmla="*/ 92363 h 415636"/>
              <a:gd name="connsiteX506" fmla="*/ 264102 w 415636"/>
              <a:gd name="connsiteY506" fmla="*/ 90920 h 415636"/>
              <a:gd name="connsiteX507" fmla="*/ 261216 w 415636"/>
              <a:gd name="connsiteY507" fmla="*/ 89477 h 415636"/>
              <a:gd name="connsiteX508" fmla="*/ 257608 w 415636"/>
              <a:gd name="connsiteY508" fmla="*/ 88034 h 415636"/>
              <a:gd name="connsiteX509" fmla="*/ 254000 w 415636"/>
              <a:gd name="connsiteY509" fmla="*/ 86230 h 415636"/>
              <a:gd name="connsiteX510" fmla="*/ 250392 w 415636"/>
              <a:gd name="connsiteY510" fmla="*/ 85148 h 415636"/>
              <a:gd name="connsiteX511" fmla="*/ 247506 w 415636"/>
              <a:gd name="connsiteY511" fmla="*/ 84065 h 415636"/>
              <a:gd name="connsiteX512" fmla="*/ 244259 w 415636"/>
              <a:gd name="connsiteY512" fmla="*/ 82261 h 415636"/>
              <a:gd name="connsiteX513" fmla="*/ 241733 w 415636"/>
              <a:gd name="connsiteY513" fmla="*/ 80096 h 415636"/>
              <a:gd name="connsiteX514" fmla="*/ 239207 w 415636"/>
              <a:gd name="connsiteY514" fmla="*/ 77932 h 415636"/>
              <a:gd name="connsiteX515" fmla="*/ 237403 w 415636"/>
              <a:gd name="connsiteY515" fmla="*/ 75045 h 415636"/>
              <a:gd name="connsiteX516" fmla="*/ 235599 w 415636"/>
              <a:gd name="connsiteY516" fmla="*/ 72520 h 415636"/>
              <a:gd name="connsiteX517" fmla="*/ 234156 w 415636"/>
              <a:gd name="connsiteY517" fmla="*/ 69273 h 415636"/>
              <a:gd name="connsiteX518" fmla="*/ 233435 w 415636"/>
              <a:gd name="connsiteY518" fmla="*/ 65665 h 415636"/>
              <a:gd name="connsiteX519" fmla="*/ 225497 w 415636"/>
              <a:gd name="connsiteY519" fmla="*/ 25977 h 415636"/>
              <a:gd name="connsiteX520" fmla="*/ 190139 w 415636"/>
              <a:gd name="connsiteY520" fmla="*/ 0 h 415636"/>
              <a:gd name="connsiteX521" fmla="*/ 225497 w 415636"/>
              <a:gd name="connsiteY521" fmla="*/ 0 h 415636"/>
              <a:gd name="connsiteX522" fmla="*/ 228023 w 415636"/>
              <a:gd name="connsiteY522" fmla="*/ 361 h 415636"/>
              <a:gd name="connsiteX523" fmla="*/ 229827 w 415636"/>
              <a:gd name="connsiteY523" fmla="*/ 361 h 415636"/>
              <a:gd name="connsiteX524" fmla="*/ 232352 w 415636"/>
              <a:gd name="connsiteY524" fmla="*/ 1082 h 415636"/>
              <a:gd name="connsiteX525" fmla="*/ 234156 w 415636"/>
              <a:gd name="connsiteY525" fmla="*/ 1443 h 415636"/>
              <a:gd name="connsiteX526" fmla="*/ 238486 w 415636"/>
              <a:gd name="connsiteY526" fmla="*/ 3247 h 415636"/>
              <a:gd name="connsiteX527" fmla="*/ 242094 w 415636"/>
              <a:gd name="connsiteY527" fmla="*/ 5773 h 415636"/>
              <a:gd name="connsiteX528" fmla="*/ 244980 w 415636"/>
              <a:gd name="connsiteY528" fmla="*/ 8659 h 415636"/>
              <a:gd name="connsiteX529" fmla="*/ 247867 w 415636"/>
              <a:gd name="connsiteY529" fmla="*/ 12267 h 415636"/>
              <a:gd name="connsiteX530" fmla="*/ 248588 w 415636"/>
              <a:gd name="connsiteY530" fmla="*/ 14432 h 415636"/>
              <a:gd name="connsiteX531" fmla="*/ 249670 w 415636"/>
              <a:gd name="connsiteY531" fmla="*/ 16597 h 415636"/>
              <a:gd name="connsiteX532" fmla="*/ 250392 w 415636"/>
              <a:gd name="connsiteY532" fmla="*/ 18400 h 415636"/>
              <a:gd name="connsiteX533" fmla="*/ 250753 w 415636"/>
              <a:gd name="connsiteY533" fmla="*/ 20926 h 415636"/>
              <a:gd name="connsiteX534" fmla="*/ 259051 w 415636"/>
              <a:gd name="connsiteY534" fmla="*/ 60614 h 415636"/>
              <a:gd name="connsiteX535" fmla="*/ 263381 w 415636"/>
              <a:gd name="connsiteY535" fmla="*/ 62057 h 415636"/>
              <a:gd name="connsiteX536" fmla="*/ 267349 w 415636"/>
              <a:gd name="connsiteY536" fmla="*/ 63861 h 415636"/>
              <a:gd name="connsiteX537" fmla="*/ 271679 w 415636"/>
              <a:gd name="connsiteY537" fmla="*/ 65665 h 415636"/>
              <a:gd name="connsiteX538" fmla="*/ 276009 w 415636"/>
              <a:gd name="connsiteY538" fmla="*/ 67829 h 415636"/>
              <a:gd name="connsiteX539" fmla="*/ 309202 w 415636"/>
              <a:gd name="connsiteY539" fmla="*/ 45099 h 415636"/>
              <a:gd name="connsiteX540" fmla="*/ 312810 w 415636"/>
              <a:gd name="connsiteY540" fmla="*/ 43295 h 415636"/>
              <a:gd name="connsiteX541" fmla="*/ 316418 w 415636"/>
              <a:gd name="connsiteY541" fmla="*/ 41852 h 415636"/>
              <a:gd name="connsiteX542" fmla="*/ 320386 w 415636"/>
              <a:gd name="connsiteY542" fmla="*/ 41131 h 415636"/>
              <a:gd name="connsiteX543" fmla="*/ 323633 w 415636"/>
              <a:gd name="connsiteY543" fmla="*/ 40770 h 415636"/>
              <a:gd name="connsiteX544" fmla="*/ 326520 w 415636"/>
              <a:gd name="connsiteY544" fmla="*/ 40770 h 415636"/>
              <a:gd name="connsiteX545" fmla="*/ 328685 w 415636"/>
              <a:gd name="connsiteY545" fmla="*/ 41131 h 415636"/>
              <a:gd name="connsiteX546" fmla="*/ 331210 w 415636"/>
              <a:gd name="connsiteY546" fmla="*/ 41852 h 415636"/>
              <a:gd name="connsiteX547" fmla="*/ 333736 w 415636"/>
              <a:gd name="connsiteY547" fmla="*/ 42574 h 415636"/>
              <a:gd name="connsiteX548" fmla="*/ 335901 w 415636"/>
              <a:gd name="connsiteY548" fmla="*/ 44017 h 415636"/>
              <a:gd name="connsiteX549" fmla="*/ 338065 w 415636"/>
              <a:gd name="connsiteY549" fmla="*/ 45099 h 415636"/>
              <a:gd name="connsiteX550" fmla="*/ 340230 w 415636"/>
              <a:gd name="connsiteY550" fmla="*/ 46543 h 415636"/>
              <a:gd name="connsiteX551" fmla="*/ 342034 w 415636"/>
              <a:gd name="connsiteY551" fmla="*/ 48346 h 415636"/>
              <a:gd name="connsiteX552" fmla="*/ 367290 w 415636"/>
              <a:gd name="connsiteY552" fmla="*/ 73602 h 415636"/>
              <a:gd name="connsiteX553" fmla="*/ 369094 w 415636"/>
              <a:gd name="connsiteY553" fmla="*/ 75045 h 415636"/>
              <a:gd name="connsiteX554" fmla="*/ 370176 w 415636"/>
              <a:gd name="connsiteY554" fmla="*/ 76849 h 415636"/>
              <a:gd name="connsiteX555" fmla="*/ 371258 w 415636"/>
              <a:gd name="connsiteY555" fmla="*/ 78653 h 415636"/>
              <a:gd name="connsiteX556" fmla="*/ 372341 w 415636"/>
              <a:gd name="connsiteY556" fmla="*/ 80457 h 415636"/>
              <a:gd name="connsiteX557" fmla="*/ 374145 w 415636"/>
              <a:gd name="connsiteY557" fmla="*/ 84787 h 415636"/>
              <a:gd name="connsiteX558" fmla="*/ 374866 w 415636"/>
              <a:gd name="connsiteY558" fmla="*/ 89116 h 415636"/>
              <a:gd name="connsiteX559" fmla="*/ 374866 w 415636"/>
              <a:gd name="connsiteY559" fmla="*/ 93446 h 415636"/>
              <a:gd name="connsiteX560" fmla="*/ 374145 w 415636"/>
              <a:gd name="connsiteY560" fmla="*/ 98136 h 415636"/>
              <a:gd name="connsiteX561" fmla="*/ 373784 w 415636"/>
              <a:gd name="connsiteY561" fmla="*/ 99940 h 415636"/>
              <a:gd name="connsiteX562" fmla="*/ 372702 w 415636"/>
              <a:gd name="connsiteY562" fmla="*/ 102105 h 415636"/>
              <a:gd name="connsiteX563" fmla="*/ 371619 w 415636"/>
              <a:gd name="connsiteY563" fmla="*/ 104270 h 415636"/>
              <a:gd name="connsiteX564" fmla="*/ 370537 w 415636"/>
              <a:gd name="connsiteY564" fmla="*/ 106074 h 415636"/>
              <a:gd name="connsiteX565" fmla="*/ 347807 w 415636"/>
              <a:gd name="connsiteY565" fmla="*/ 139628 h 415636"/>
              <a:gd name="connsiteX566" fmla="*/ 349972 w 415636"/>
              <a:gd name="connsiteY566" fmla="*/ 143957 h 415636"/>
              <a:gd name="connsiteX567" fmla="*/ 351775 w 415636"/>
              <a:gd name="connsiteY567" fmla="*/ 148287 h 415636"/>
              <a:gd name="connsiteX568" fmla="*/ 353219 w 415636"/>
              <a:gd name="connsiteY568" fmla="*/ 152255 h 415636"/>
              <a:gd name="connsiteX569" fmla="*/ 355023 w 415636"/>
              <a:gd name="connsiteY569" fmla="*/ 156585 h 415636"/>
              <a:gd name="connsiteX570" fmla="*/ 394710 w 415636"/>
              <a:gd name="connsiteY570" fmla="*/ 164523 h 415636"/>
              <a:gd name="connsiteX571" fmla="*/ 396875 w 415636"/>
              <a:gd name="connsiteY571" fmla="*/ 165244 h 415636"/>
              <a:gd name="connsiteX572" fmla="*/ 399040 w 415636"/>
              <a:gd name="connsiteY572" fmla="*/ 165966 h 415636"/>
              <a:gd name="connsiteX573" fmla="*/ 401204 w 415636"/>
              <a:gd name="connsiteY573" fmla="*/ 167048 h 415636"/>
              <a:gd name="connsiteX574" fmla="*/ 403369 w 415636"/>
              <a:gd name="connsiteY574" fmla="*/ 167770 h 415636"/>
              <a:gd name="connsiteX575" fmla="*/ 406616 w 415636"/>
              <a:gd name="connsiteY575" fmla="*/ 170656 h 415636"/>
              <a:gd name="connsiteX576" fmla="*/ 409864 w 415636"/>
              <a:gd name="connsiteY576" fmla="*/ 173543 h 415636"/>
              <a:gd name="connsiteX577" fmla="*/ 412389 w 415636"/>
              <a:gd name="connsiteY577" fmla="*/ 177150 h 415636"/>
              <a:gd name="connsiteX578" fmla="*/ 414193 w 415636"/>
              <a:gd name="connsiteY578" fmla="*/ 181480 h 415636"/>
              <a:gd name="connsiteX579" fmla="*/ 414554 w 415636"/>
              <a:gd name="connsiteY579" fmla="*/ 183284 h 415636"/>
              <a:gd name="connsiteX580" fmla="*/ 415275 w 415636"/>
              <a:gd name="connsiteY580" fmla="*/ 185810 h 415636"/>
              <a:gd name="connsiteX581" fmla="*/ 415275 w 415636"/>
              <a:gd name="connsiteY581" fmla="*/ 187614 h 415636"/>
              <a:gd name="connsiteX582" fmla="*/ 415636 w 415636"/>
              <a:gd name="connsiteY582" fmla="*/ 190139 h 415636"/>
              <a:gd name="connsiteX583" fmla="*/ 415636 w 415636"/>
              <a:gd name="connsiteY583" fmla="*/ 225497 h 415636"/>
              <a:gd name="connsiteX584" fmla="*/ 415275 w 415636"/>
              <a:gd name="connsiteY584" fmla="*/ 227662 h 415636"/>
              <a:gd name="connsiteX585" fmla="*/ 415275 w 415636"/>
              <a:gd name="connsiteY585" fmla="*/ 230187 h 415636"/>
              <a:gd name="connsiteX586" fmla="*/ 414554 w 415636"/>
              <a:gd name="connsiteY586" fmla="*/ 231991 h 415636"/>
              <a:gd name="connsiteX587" fmla="*/ 414193 w 415636"/>
              <a:gd name="connsiteY587" fmla="*/ 234517 h 415636"/>
              <a:gd name="connsiteX588" fmla="*/ 412389 w 415636"/>
              <a:gd name="connsiteY588" fmla="*/ 238486 h 415636"/>
              <a:gd name="connsiteX589" fmla="*/ 409864 w 415636"/>
              <a:gd name="connsiteY589" fmla="*/ 241733 h 415636"/>
              <a:gd name="connsiteX590" fmla="*/ 406616 w 415636"/>
              <a:gd name="connsiteY590" fmla="*/ 244980 h 415636"/>
              <a:gd name="connsiteX591" fmla="*/ 403369 w 415636"/>
              <a:gd name="connsiteY591" fmla="*/ 247866 h 415636"/>
              <a:gd name="connsiteX592" fmla="*/ 401204 w 415636"/>
              <a:gd name="connsiteY592" fmla="*/ 248949 h 415636"/>
              <a:gd name="connsiteX593" fmla="*/ 399040 w 415636"/>
              <a:gd name="connsiteY593" fmla="*/ 249670 h 415636"/>
              <a:gd name="connsiteX594" fmla="*/ 396875 w 415636"/>
              <a:gd name="connsiteY594" fmla="*/ 250392 h 415636"/>
              <a:gd name="connsiteX595" fmla="*/ 394710 w 415636"/>
              <a:gd name="connsiteY595" fmla="*/ 250753 h 415636"/>
              <a:gd name="connsiteX596" fmla="*/ 355023 w 415636"/>
              <a:gd name="connsiteY596" fmla="*/ 259051 h 415636"/>
              <a:gd name="connsiteX597" fmla="*/ 353219 w 415636"/>
              <a:gd name="connsiteY597" fmla="*/ 263381 h 415636"/>
              <a:gd name="connsiteX598" fmla="*/ 351775 w 415636"/>
              <a:gd name="connsiteY598" fmla="*/ 267710 h 415636"/>
              <a:gd name="connsiteX599" fmla="*/ 349972 w 415636"/>
              <a:gd name="connsiteY599" fmla="*/ 271318 h 415636"/>
              <a:gd name="connsiteX600" fmla="*/ 347807 w 415636"/>
              <a:gd name="connsiteY600" fmla="*/ 275648 h 415636"/>
              <a:gd name="connsiteX601" fmla="*/ 370537 w 415636"/>
              <a:gd name="connsiteY601" fmla="*/ 309562 h 415636"/>
              <a:gd name="connsiteX602" fmla="*/ 371619 w 415636"/>
              <a:gd name="connsiteY602" fmla="*/ 311727 h 415636"/>
              <a:gd name="connsiteX603" fmla="*/ 372702 w 415636"/>
              <a:gd name="connsiteY603" fmla="*/ 313531 h 415636"/>
              <a:gd name="connsiteX604" fmla="*/ 373784 w 415636"/>
              <a:gd name="connsiteY604" fmla="*/ 315335 h 415636"/>
              <a:gd name="connsiteX605" fmla="*/ 374145 w 415636"/>
              <a:gd name="connsiteY605" fmla="*/ 317861 h 415636"/>
              <a:gd name="connsiteX606" fmla="*/ 374866 w 415636"/>
              <a:gd name="connsiteY606" fmla="*/ 322190 h 415636"/>
              <a:gd name="connsiteX607" fmla="*/ 374866 w 415636"/>
              <a:gd name="connsiteY607" fmla="*/ 326520 h 415636"/>
              <a:gd name="connsiteX608" fmla="*/ 374145 w 415636"/>
              <a:gd name="connsiteY608" fmla="*/ 330849 h 415636"/>
              <a:gd name="connsiteX609" fmla="*/ 372341 w 415636"/>
              <a:gd name="connsiteY609" fmla="*/ 334818 h 415636"/>
              <a:gd name="connsiteX610" fmla="*/ 371258 w 415636"/>
              <a:gd name="connsiteY610" fmla="*/ 336983 h 415636"/>
              <a:gd name="connsiteX611" fmla="*/ 370176 w 415636"/>
              <a:gd name="connsiteY611" fmla="*/ 338787 h 415636"/>
              <a:gd name="connsiteX612" fmla="*/ 369094 w 415636"/>
              <a:gd name="connsiteY612" fmla="*/ 340591 h 415636"/>
              <a:gd name="connsiteX613" fmla="*/ 367290 w 415636"/>
              <a:gd name="connsiteY613" fmla="*/ 342395 h 415636"/>
              <a:gd name="connsiteX614" fmla="*/ 342034 w 415636"/>
              <a:gd name="connsiteY614" fmla="*/ 367290 h 415636"/>
              <a:gd name="connsiteX615" fmla="*/ 340230 w 415636"/>
              <a:gd name="connsiteY615" fmla="*/ 368733 h 415636"/>
              <a:gd name="connsiteX616" fmla="*/ 338065 w 415636"/>
              <a:gd name="connsiteY616" fmla="*/ 370537 h 415636"/>
              <a:gd name="connsiteX617" fmla="*/ 335901 w 415636"/>
              <a:gd name="connsiteY617" fmla="*/ 371980 h 415636"/>
              <a:gd name="connsiteX618" fmla="*/ 333736 w 415636"/>
              <a:gd name="connsiteY618" fmla="*/ 372702 h 415636"/>
              <a:gd name="connsiteX619" fmla="*/ 331210 w 415636"/>
              <a:gd name="connsiteY619" fmla="*/ 373784 h 415636"/>
              <a:gd name="connsiteX620" fmla="*/ 328685 w 415636"/>
              <a:gd name="connsiteY620" fmla="*/ 374505 h 415636"/>
              <a:gd name="connsiteX621" fmla="*/ 326520 w 415636"/>
              <a:gd name="connsiteY621" fmla="*/ 374866 h 415636"/>
              <a:gd name="connsiteX622" fmla="*/ 323633 w 415636"/>
              <a:gd name="connsiteY622" fmla="*/ 374866 h 415636"/>
              <a:gd name="connsiteX623" fmla="*/ 320386 w 415636"/>
              <a:gd name="connsiteY623" fmla="*/ 374866 h 415636"/>
              <a:gd name="connsiteX624" fmla="*/ 316418 w 415636"/>
              <a:gd name="connsiteY624" fmla="*/ 373784 h 415636"/>
              <a:gd name="connsiteX625" fmla="*/ 312810 w 415636"/>
              <a:gd name="connsiteY625" fmla="*/ 372341 h 415636"/>
              <a:gd name="connsiteX626" fmla="*/ 309202 w 415636"/>
              <a:gd name="connsiteY626" fmla="*/ 370537 h 415636"/>
              <a:gd name="connsiteX627" fmla="*/ 276009 w 415636"/>
              <a:gd name="connsiteY627" fmla="*/ 347807 h 415636"/>
              <a:gd name="connsiteX628" fmla="*/ 271679 w 415636"/>
              <a:gd name="connsiteY628" fmla="*/ 349611 h 415636"/>
              <a:gd name="connsiteX629" fmla="*/ 267349 w 415636"/>
              <a:gd name="connsiteY629" fmla="*/ 351775 h 415636"/>
              <a:gd name="connsiteX630" fmla="*/ 263381 w 415636"/>
              <a:gd name="connsiteY630" fmla="*/ 353219 h 415636"/>
              <a:gd name="connsiteX631" fmla="*/ 259051 w 415636"/>
              <a:gd name="connsiteY631" fmla="*/ 355023 h 415636"/>
              <a:gd name="connsiteX632" fmla="*/ 250753 w 415636"/>
              <a:gd name="connsiteY632" fmla="*/ 394710 h 415636"/>
              <a:gd name="connsiteX633" fmla="*/ 250392 w 415636"/>
              <a:gd name="connsiteY633" fmla="*/ 396875 h 415636"/>
              <a:gd name="connsiteX634" fmla="*/ 249670 w 415636"/>
              <a:gd name="connsiteY634" fmla="*/ 399400 h 415636"/>
              <a:gd name="connsiteX635" fmla="*/ 248588 w 415636"/>
              <a:gd name="connsiteY635" fmla="*/ 401204 h 415636"/>
              <a:gd name="connsiteX636" fmla="*/ 247867 w 415636"/>
              <a:gd name="connsiteY636" fmla="*/ 403008 h 415636"/>
              <a:gd name="connsiteX637" fmla="*/ 244980 w 415636"/>
              <a:gd name="connsiteY637" fmla="*/ 406616 h 415636"/>
              <a:gd name="connsiteX638" fmla="*/ 242094 w 415636"/>
              <a:gd name="connsiteY638" fmla="*/ 409863 h 415636"/>
              <a:gd name="connsiteX639" fmla="*/ 238486 w 415636"/>
              <a:gd name="connsiteY639" fmla="*/ 412028 h 415636"/>
              <a:gd name="connsiteX640" fmla="*/ 234156 w 415636"/>
              <a:gd name="connsiteY640" fmla="*/ 414193 h 415636"/>
              <a:gd name="connsiteX641" fmla="*/ 232352 w 415636"/>
              <a:gd name="connsiteY641" fmla="*/ 414915 h 415636"/>
              <a:gd name="connsiteX642" fmla="*/ 229827 w 415636"/>
              <a:gd name="connsiteY642" fmla="*/ 415275 h 415636"/>
              <a:gd name="connsiteX643" fmla="*/ 228023 w 415636"/>
              <a:gd name="connsiteY643" fmla="*/ 415636 h 415636"/>
              <a:gd name="connsiteX644" fmla="*/ 225497 w 415636"/>
              <a:gd name="connsiteY644" fmla="*/ 415636 h 415636"/>
              <a:gd name="connsiteX645" fmla="*/ 190139 w 415636"/>
              <a:gd name="connsiteY645" fmla="*/ 415636 h 415636"/>
              <a:gd name="connsiteX646" fmla="*/ 187614 w 415636"/>
              <a:gd name="connsiteY646" fmla="*/ 415636 h 415636"/>
              <a:gd name="connsiteX647" fmla="*/ 185449 w 415636"/>
              <a:gd name="connsiteY647" fmla="*/ 415275 h 415636"/>
              <a:gd name="connsiteX648" fmla="*/ 183645 w 415636"/>
              <a:gd name="connsiteY648" fmla="*/ 414915 h 415636"/>
              <a:gd name="connsiteX649" fmla="*/ 181119 w 415636"/>
              <a:gd name="connsiteY649" fmla="*/ 414193 h 415636"/>
              <a:gd name="connsiteX650" fmla="*/ 177151 w 415636"/>
              <a:gd name="connsiteY650" fmla="*/ 412028 h 415636"/>
              <a:gd name="connsiteX651" fmla="*/ 173903 w 415636"/>
              <a:gd name="connsiteY651" fmla="*/ 409863 h 415636"/>
              <a:gd name="connsiteX652" fmla="*/ 170656 w 415636"/>
              <a:gd name="connsiteY652" fmla="*/ 406616 h 415636"/>
              <a:gd name="connsiteX653" fmla="*/ 167770 w 415636"/>
              <a:gd name="connsiteY653" fmla="*/ 403008 h 415636"/>
              <a:gd name="connsiteX654" fmla="*/ 166688 w 415636"/>
              <a:gd name="connsiteY654" fmla="*/ 401204 h 415636"/>
              <a:gd name="connsiteX655" fmla="*/ 165966 w 415636"/>
              <a:gd name="connsiteY655" fmla="*/ 399400 h 415636"/>
              <a:gd name="connsiteX656" fmla="*/ 165244 w 415636"/>
              <a:gd name="connsiteY656" fmla="*/ 396875 h 415636"/>
              <a:gd name="connsiteX657" fmla="*/ 164884 w 415636"/>
              <a:gd name="connsiteY657" fmla="*/ 394710 h 415636"/>
              <a:gd name="connsiteX658" fmla="*/ 156585 w 415636"/>
              <a:gd name="connsiteY658" fmla="*/ 355023 h 415636"/>
              <a:gd name="connsiteX659" fmla="*/ 152255 w 415636"/>
              <a:gd name="connsiteY659" fmla="*/ 353219 h 415636"/>
              <a:gd name="connsiteX660" fmla="*/ 147926 w 415636"/>
              <a:gd name="connsiteY660" fmla="*/ 351775 h 415636"/>
              <a:gd name="connsiteX661" fmla="*/ 144318 w 415636"/>
              <a:gd name="connsiteY661" fmla="*/ 349611 h 415636"/>
              <a:gd name="connsiteX662" fmla="*/ 139988 w 415636"/>
              <a:gd name="connsiteY662" fmla="*/ 347807 h 415636"/>
              <a:gd name="connsiteX663" fmla="*/ 106434 w 415636"/>
              <a:gd name="connsiteY663" fmla="*/ 370537 h 415636"/>
              <a:gd name="connsiteX664" fmla="*/ 102826 w 415636"/>
              <a:gd name="connsiteY664" fmla="*/ 372341 h 415636"/>
              <a:gd name="connsiteX665" fmla="*/ 99218 w 415636"/>
              <a:gd name="connsiteY665" fmla="*/ 373784 h 415636"/>
              <a:gd name="connsiteX666" fmla="*/ 95610 w 415636"/>
              <a:gd name="connsiteY666" fmla="*/ 374866 h 415636"/>
              <a:gd name="connsiteX667" fmla="*/ 92003 w 415636"/>
              <a:gd name="connsiteY667" fmla="*/ 374866 h 415636"/>
              <a:gd name="connsiteX668" fmla="*/ 89116 w 415636"/>
              <a:gd name="connsiteY668" fmla="*/ 374866 h 415636"/>
              <a:gd name="connsiteX669" fmla="*/ 86951 w 415636"/>
              <a:gd name="connsiteY669" fmla="*/ 374505 h 415636"/>
              <a:gd name="connsiteX670" fmla="*/ 84065 w 415636"/>
              <a:gd name="connsiteY670" fmla="*/ 373784 h 415636"/>
              <a:gd name="connsiteX671" fmla="*/ 81900 w 415636"/>
              <a:gd name="connsiteY671" fmla="*/ 372702 h 415636"/>
              <a:gd name="connsiteX672" fmla="*/ 79375 w 415636"/>
              <a:gd name="connsiteY672" fmla="*/ 371980 h 415636"/>
              <a:gd name="connsiteX673" fmla="*/ 77571 w 415636"/>
              <a:gd name="connsiteY673" fmla="*/ 370537 h 415636"/>
              <a:gd name="connsiteX674" fmla="*/ 75045 w 415636"/>
              <a:gd name="connsiteY674" fmla="*/ 368733 h 415636"/>
              <a:gd name="connsiteX675" fmla="*/ 73241 w 415636"/>
              <a:gd name="connsiteY675" fmla="*/ 367290 h 415636"/>
              <a:gd name="connsiteX676" fmla="*/ 48346 w 415636"/>
              <a:gd name="connsiteY676" fmla="*/ 342395 h 415636"/>
              <a:gd name="connsiteX677" fmla="*/ 46903 w 415636"/>
              <a:gd name="connsiteY677" fmla="*/ 340591 h 415636"/>
              <a:gd name="connsiteX678" fmla="*/ 45460 w 415636"/>
              <a:gd name="connsiteY678" fmla="*/ 338787 h 415636"/>
              <a:gd name="connsiteX679" fmla="*/ 44378 w 415636"/>
              <a:gd name="connsiteY679" fmla="*/ 336983 h 415636"/>
              <a:gd name="connsiteX680" fmla="*/ 43295 w 415636"/>
              <a:gd name="connsiteY680" fmla="*/ 334818 h 415636"/>
              <a:gd name="connsiteX681" fmla="*/ 41491 w 415636"/>
              <a:gd name="connsiteY681" fmla="*/ 330849 h 415636"/>
              <a:gd name="connsiteX682" fmla="*/ 40770 w 415636"/>
              <a:gd name="connsiteY682" fmla="*/ 326520 h 415636"/>
              <a:gd name="connsiteX683" fmla="*/ 40770 w 415636"/>
              <a:gd name="connsiteY683" fmla="*/ 322190 h 415636"/>
              <a:gd name="connsiteX684" fmla="*/ 41491 w 415636"/>
              <a:gd name="connsiteY684" fmla="*/ 317861 h 415636"/>
              <a:gd name="connsiteX685" fmla="*/ 42213 w 415636"/>
              <a:gd name="connsiteY685" fmla="*/ 315335 h 415636"/>
              <a:gd name="connsiteX686" fmla="*/ 42934 w 415636"/>
              <a:gd name="connsiteY686" fmla="*/ 313531 h 415636"/>
              <a:gd name="connsiteX687" fmla="*/ 44017 w 415636"/>
              <a:gd name="connsiteY687" fmla="*/ 311727 h 415636"/>
              <a:gd name="connsiteX688" fmla="*/ 45099 w 415636"/>
              <a:gd name="connsiteY688" fmla="*/ 309562 h 415636"/>
              <a:gd name="connsiteX689" fmla="*/ 67829 w 415636"/>
              <a:gd name="connsiteY689" fmla="*/ 275648 h 415636"/>
              <a:gd name="connsiteX690" fmla="*/ 65664 w 415636"/>
              <a:gd name="connsiteY690" fmla="*/ 271318 h 415636"/>
              <a:gd name="connsiteX691" fmla="*/ 63860 w 415636"/>
              <a:gd name="connsiteY691" fmla="*/ 267710 h 415636"/>
              <a:gd name="connsiteX692" fmla="*/ 62417 w 415636"/>
              <a:gd name="connsiteY692" fmla="*/ 263381 h 415636"/>
              <a:gd name="connsiteX693" fmla="*/ 60613 w 415636"/>
              <a:gd name="connsiteY693" fmla="*/ 259051 h 415636"/>
              <a:gd name="connsiteX694" fmla="*/ 20926 w 415636"/>
              <a:gd name="connsiteY694" fmla="*/ 250753 h 415636"/>
              <a:gd name="connsiteX695" fmla="*/ 18761 w 415636"/>
              <a:gd name="connsiteY695" fmla="*/ 250392 h 415636"/>
              <a:gd name="connsiteX696" fmla="*/ 16236 w 415636"/>
              <a:gd name="connsiteY696" fmla="*/ 249670 h 415636"/>
              <a:gd name="connsiteX697" fmla="*/ 14432 w 415636"/>
              <a:gd name="connsiteY697" fmla="*/ 248949 h 415636"/>
              <a:gd name="connsiteX698" fmla="*/ 12267 w 415636"/>
              <a:gd name="connsiteY698" fmla="*/ 247866 h 415636"/>
              <a:gd name="connsiteX699" fmla="*/ 9020 w 415636"/>
              <a:gd name="connsiteY699" fmla="*/ 244980 h 415636"/>
              <a:gd name="connsiteX700" fmla="*/ 5772 w 415636"/>
              <a:gd name="connsiteY700" fmla="*/ 241733 h 415636"/>
              <a:gd name="connsiteX701" fmla="*/ 3608 w 415636"/>
              <a:gd name="connsiteY701" fmla="*/ 238486 h 415636"/>
              <a:gd name="connsiteX702" fmla="*/ 1443 w 415636"/>
              <a:gd name="connsiteY702" fmla="*/ 234517 h 415636"/>
              <a:gd name="connsiteX703" fmla="*/ 721 w 415636"/>
              <a:gd name="connsiteY703" fmla="*/ 231991 h 415636"/>
              <a:gd name="connsiteX704" fmla="*/ 361 w 415636"/>
              <a:gd name="connsiteY704" fmla="*/ 230187 h 415636"/>
              <a:gd name="connsiteX705" fmla="*/ 0 w 415636"/>
              <a:gd name="connsiteY705" fmla="*/ 227662 h 415636"/>
              <a:gd name="connsiteX706" fmla="*/ 0 w 415636"/>
              <a:gd name="connsiteY706" fmla="*/ 225497 h 415636"/>
              <a:gd name="connsiteX707" fmla="*/ 0 w 415636"/>
              <a:gd name="connsiteY707" fmla="*/ 190139 h 415636"/>
              <a:gd name="connsiteX708" fmla="*/ 0 w 415636"/>
              <a:gd name="connsiteY708" fmla="*/ 187614 h 415636"/>
              <a:gd name="connsiteX709" fmla="*/ 361 w 415636"/>
              <a:gd name="connsiteY709" fmla="*/ 185810 h 415636"/>
              <a:gd name="connsiteX710" fmla="*/ 721 w 415636"/>
              <a:gd name="connsiteY710" fmla="*/ 183284 h 415636"/>
              <a:gd name="connsiteX711" fmla="*/ 1443 w 415636"/>
              <a:gd name="connsiteY711" fmla="*/ 181480 h 415636"/>
              <a:gd name="connsiteX712" fmla="*/ 3608 w 415636"/>
              <a:gd name="connsiteY712" fmla="*/ 177150 h 415636"/>
              <a:gd name="connsiteX713" fmla="*/ 5772 w 415636"/>
              <a:gd name="connsiteY713" fmla="*/ 173543 h 415636"/>
              <a:gd name="connsiteX714" fmla="*/ 9020 w 415636"/>
              <a:gd name="connsiteY714" fmla="*/ 170656 h 415636"/>
              <a:gd name="connsiteX715" fmla="*/ 12267 w 415636"/>
              <a:gd name="connsiteY715" fmla="*/ 167770 h 415636"/>
              <a:gd name="connsiteX716" fmla="*/ 14432 w 415636"/>
              <a:gd name="connsiteY716" fmla="*/ 167048 h 415636"/>
              <a:gd name="connsiteX717" fmla="*/ 16236 w 415636"/>
              <a:gd name="connsiteY717" fmla="*/ 165966 h 415636"/>
              <a:gd name="connsiteX718" fmla="*/ 18761 w 415636"/>
              <a:gd name="connsiteY718" fmla="*/ 165244 h 415636"/>
              <a:gd name="connsiteX719" fmla="*/ 20926 w 415636"/>
              <a:gd name="connsiteY719" fmla="*/ 164523 h 415636"/>
              <a:gd name="connsiteX720" fmla="*/ 60613 w 415636"/>
              <a:gd name="connsiteY720" fmla="*/ 156585 h 415636"/>
              <a:gd name="connsiteX721" fmla="*/ 62417 w 415636"/>
              <a:gd name="connsiteY721" fmla="*/ 152255 h 415636"/>
              <a:gd name="connsiteX722" fmla="*/ 63860 w 415636"/>
              <a:gd name="connsiteY722" fmla="*/ 148287 h 415636"/>
              <a:gd name="connsiteX723" fmla="*/ 65664 w 415636"/>
              <a:gd name="connsiteY723" fmla="*/ 143957 h 415636"/>
              <a:gd name="connsiteX724" fmla="*/ 67829 w 415636"/>
              <a:gd name="connsiteY724" fmla="*/ 139628 h 415636"/>
              <a:gd name="connsiteX725" fmla="*/ 45099 w 415636"/>
              <a:gd name="connsiteY725" fmla="*/ 106074 h 415636"/>
              <a:gd name="connsiteX726" fmla="*/ 44017 w 415636"/>
              <a:gd name="connsiteY726" fmla="*/ 104270 h 415636"/>
              <a:gd name="connsiteX727" fmla="*/ 42934 w 415636"/>
              <a:gd name="connsiteY727" fmla="*/ 102105 h 415636"/>
              <a:gd name="connsiteX728" fmla="*/ 42213 w 415636"/>
              <a:gd name="connsiteY728" fmla="*/ 99940 h 415636"/>
              <a:gd name="connsiteX729" fmla="*/ 41491 w 415636"/>
              <a:gd name="connsiteY729" fmla="*/ 98136 h 415636"/>
              <a:gd name="connsiteX730" fmla="*/ 40770 w 415636"/>
              <a:gd name="connsiteY730" fmla="*/ 93446 h 415636"/>
              <a:gd name="connsiteX731" fmla="*/ 40770 w 415636"/>
              <a:gd name="connsiteY731" fmla="*/ 89116 h 415636"/>
              <a:gd name="connsiteX732" fmla="*/ 41491 w 415636"/>
              <a:gd name="connsiteY732" fmla="*/ 84787 h 415636"/>
              <a:gd name="connsiteX733" fmla="*/ 43295 w 415636"/>
              <a:gd name="connsiteY733" fmla="*/ 80457 h 415636"/>
              <a:gd name="connsiteX734" fmla="*/ 44378 w 415636"/>
              <a:gd name="connsiteY734" fmla="*/ 78653 h 415636"/>
              <a:gd name="connsiteX735" fmla="*/ 45460 w 415636"/>
              <a:gd name="connsiteY735" fmla="*/ 76849 h 415636"/>
              <a:gd name="connsiteX736" fmla="*/ 46903 w 415636"/>
              <a:gd name="connsiteY736" fmla="*/ 75045 h 415636"/>
              <a:gd name="connsiteX737" fmla="*/ 48346 w 415636"/>
              <a:gd name="connsiteY737" fmla="*/ 73602 h 415636"/>
              <a:gd name="connsiteX738" fmla="*/ 73241 w 415636"/>
              <a:gd name="connsiteY738" fmla="*/ 48346 h 415636"/>
              <a:gd name="connsiteX739" fmla="*/ 75045 w 415636"/>
              <a:gd name="connsiteY739" fmla="*/ 46543 h 415636"/>
              <a:gd name="connsiteX740" fmla="*/ 77571 w 415636"/>
              <a:gd name="connsiteY740" fmla="*/ 45099 h 415636"/>
              <a:gd name="connsiteX741" fmla="*/ 79375 w 415636"/>
              <a:gd name="connsiteY741" fmla="*/ 44017 h 415636"/>
              <a:gd name="connsiteX742" fmla="*/ 81900 w 415636"/>
              <a:gd name="connsiteY742" fmla="*/ 42574 h 415636"/>
              <a:gd name="connsiteX743" fmla="*/ 84065 w 415636"/>
              <a:gd name="connsiteY743" fmla="*/ 41852 h 415636"/>
              <a:gd name="connsiteX744" fmla="*/ 86951 w 415636"/>
              <a:gd name="connsiteY744" fmla="*/ 41131 h 415636"/>
              <a:gd name="connsiteX745" fmla="*/ 89116 w 415636"/>
              <a:gd name="connsiteY745" fmla="*/ 40770 h 415636"/>
              <a:gd name="connsiteX746" fmla="*/ 92003 w 415636"/>
              <a:gd name="connsiteY746" fmla="*/ 40770 h 415636"/>
              <a:gd name="connsiteX747" fmla="*/ 95610 w 415636"/>
              <a:gd name="connsiteY747" fmla="*/ 41131 h 415636"/>
              <a:gd name="connsiteX748" fmla="*/ 99218 w 415636"/>
              <a:gd name="connsiteY748" fmla="*/ 41852 h 415636"/>
              <a:gd name="connsiteX749" fmla="*/ 102826 w 415636"/>
              <a:gd name="connsiteY749" fmla="*/ 43295 h 415636"/>
              <a:gd name="connsiteX750" fmla="*/ 106434 w 415636"/>
              <a:gd name="connsiteY750" fmla="*/ 45099 h 415636"/>
              <a:gd name="connsiteX751" fmla="*/ 139988 w 415636"/>
              <a:gd name="connsiteY751" fmla="*/ 67829 h 415636"/>
              <a:gd name="connsiteX752" fmla="*/ 144318 w 415636"/>
              <a:gd name="connsiteY752" fmla="*/ 65665 h 415636"/>
              <a:gd name="connsiteX753" fmla="*/ 147926 w 415636"/>
              <a:gd name="connsiteY753" fmla="*/ 63861 h 415636"/>
              <a:gd name="connsiteX754" fmla="*/ 152255 w 415636"/>
              <a:gd name="connsiteY754" fmla="*/ 62057 h 415636"/>
              <a:gd name="connsiteX755" fmla="*/ 156585 w 415636"/>
              <a:gd name="connsiteY755" fmla="*/ 60614 h 415636"/>
              <a:gd name="connsiteX756" fmla="*/ 164884 w 415636"/>
              <a:gd name="connsiteY756" fmla="*/ 20926 h 415636"/>
              <a:gd name="connsiteX757" fmla="*/ 165244 w 415636"/>
              <a:gd name="connsiteY757" fmla="*/ 18400 h 415636"/>
              <a:gd name="connsiteX758" fmla="*/ 165966 w 415636"/>
              <a:gd name="connsiteY758" fmla="*/ 16597 h 415636"/>
              <a:gd name="connsiteX759" fmla="*/ 166688 w 415636"/>
              <a:gd name="connsiteY759" fmla="*/ 14432 h 415636"/>
              <a:gd name="connsiteX760" fmla="*/ 167770 w 415636"/>
              <a:gd name="connsiteY760" fmla="*/ 12267 h 415636"/>
              <a:gd name="connsiteX761" fmla="*/ 170656 w 415636"/>
              <a:gd name="connsiteY761" fmla="*/ 8659 h 415636"/>
              <a:gd name="connsiteX762" fmla="*/ 173903 w 415636"/>
              <a:gd name="connsiteY762" fmla="*/ 5773 h 415636"/>
              <a:gd name="connsiteX763" fmla="*/ 177151 w 415636"/>
              <a:gd name="connsiteY763" fmla="*/ 3247 h 415636"/>
              <a:gd name="connsiteX764" fmla="*/ 181119 w 415636"/>
              <a:gd name="connsiteY764" fmla="*/ 1443 h 415636"/>
              <a:gd name="connsiteX765" fmla="*/ 183645 w 415636"/>
              <a:gd name="connsiteY765" fmla="*/ 1082 h 415636"/>
              <a:gd name="connsiteX766" fmla="*/ 185449 w 415636"/>
              <a:gd name="connsiteY766" fmla="*/ 361 h 415636"/>
              <a:gd name="connsiteX767" fmla="*/ 187614 w 415636"/>
              <a:gd name="connsiteY767" fmla="*/ 361 h 415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Lst>
            <a:rect l="l" t="t" r="r" b="b"/>
            <a:pathLst>
              <a:path w="415636" h="415636">
                <a:moveTo>
                  <a:pt x="203850" y="168853"/>
                </a:moveTo>
                <a:lnTo>
                  <a:pt x="199881" y="169935"/>
                </a:lnTo>
                <a:lnTo>
                  <a:pt x="196273" y="170657"/>
                </a:lnTo>
                <a:lnTo>
                  <a:pt x="193026" y="171739"/>
                </a:lnTo>
                <a:lnTo>
                  <a:pt x="189418" y="173543"/>
                </a:lnTo>
                <a:lnTo>
                  <a:pt x="186171" y="175708"/>
                </a:lnTo>
                <a:lnTo>
                  <a:pt x="183285" y="177512"/>
                </a:lnTo>
                <a:lnTo>
                  <a:pt x="180398" y="180398"/>
                </a:lnTo>
                <a:lnTo>
                  <a:pt x="177512" y="182924"/>
                </a:lnTo>
                <a:lnTo>
                  <a:pt x="175708" y="186171"/>
                </a:lnTo>
                <a:lnTo>
                  <a:pt x="173904" y="189418"/>
                </a:lnTo>
                <a:lnTo>
                  <a:pt x="171739" y="192665"/>
                </a:lnTo>
                <a:lnTo>
                  <a:pt x="170657" y="196273"/>
                </a:lnTo>
                <a:lnTo>
                  <a:pt x="169574" y="199881"/>
                </a:lnTo>
                <a:lnTo>
                  <a:pt x="169214" y="203489"/>
                </a:lnTo>
                <a:lnTo>
                  <a:pt x="168853" y="207819"/>
                </a:lnTo>
                <a:lnTo>
                  <a:pt x="169214" y="211787"/>
                </a:lnTo>
                <a:lnTo>
                  <a:pt x="169574" y="215756"/>
                </a:lnTo>
                <a:lnTo>
                  <a:pt x="170657" y="219364"/>
                </a:lnTo>
                <a:lnTo>
                  <a:pt x="171739" y="222972"/>
                </a:lnTo>
                <a:lnTo>
                  <a:pt x="173904" y="226219"/>
                </a:lnTo>
                <a:lnTo>
                  <a:pt x="175708" y="229827"/>
                </a:lnTo>
                <a:lnTo>
                  <a:pt x="177512" y="232353"/>
                </a:lnTo>
                <a:lnTo>
                  <a:pt x="180398" y="235239"/>
                </a:lnTo>
                <a:lnTo>
                  <a:pt x="183285" y="238125"/>
                </a:lnTo>
                <a:lnTo>
                  <a:pt x="186171" y="240290"/>
                </a:lnTo>
                <a:lnTo>
                  <a:pt x="189418" y="242094"/>
                </a:lnTo>
                <a:lnTo>
                  <a:pt x="193026" y="243898"/>
                </a:lnTo>
                <a:lnTo>
                  <a:pt x="196273" y="244981"/>
                </a:lnTo>
                <a:lnTo>
                  <a:pt x="199881" y="246063"/>
                </a:lnTo>
                <a:lnTo>
                  <a:pt x="203850" y="246424"/>
                </a:lnTo>
                <a:lnTo>
                  <a:pt x="207819" y="246785"/>
                </a:lnTo>
                <a:lnTo>
                  <a:pt x="211787" y="246424"/>
                </a:lnTo>
                <a:lnTo>
                  <a:pt x="215756" y="246063"/>
                </a:lnTo>
                <a:lnTo>
                  <a:pt x="219364" y="244981"/>
                </a:lnTo>
                <a:lnTo>
                  <a:pt x="222972" y="243898"/>
                </a:lnTo>
                <a:lnTo>
                  <a:pt x="226219" y="242094"/>
                </a:lnTo>
                <a:lnTo>
                  <a:pt x="229466" y="240290"/>
                </a:lnTo>
                <a:lnTo>
                  <a:pt x="232714" y="238125"/>
                </a:lnTo>
                <a:lnTo>
                  <a:pt x="235239" y="235239"/>
                </a:lnTo>
                <a:lnTo>
                  <a:pt x="238126" y="232353"/>
                </a:lnTo>
                <a:lnTo>
                  <a:pt x="239930" y="229827"/>
                </a:lnTo>
                <a:lnTo>
                  <a:pt x="242094" y="226219"/>
                </a:lnTo>
                <a:lnTo>
                  <a:pt x="243898" y="222972"/>
                </a:lnTo>
                <a:lnTo>
                  <a:pt x="244981" y="219364"/>
                </a:lnTo>
                <a:lnTo>
                  <a:pt x="245702" y="215756"/>
                </a:lnTo>
                <a:lnTo>
                  <a:pt x="246785" y="211787"/>
                </a:lnTo>
                <a:lnTo>
                  <a:pt x="246785" y="207819"/>
                </a:lnTo>
                <a:lnTo>
                  <a:pt x="246785" y="203489"/>
                </a:lnTo>
                <a:lnTo>
                  <a:pt x="245702" y="199881"/>
                </a:lnTo>
                <a:lnTo>
                  <a:pt x="244981" y="196273"/>
                </a:lnTo>
                <a:lnTo>
                  <a:pt x="243898" y="192665"/>
                </a:lnTo>
                <a:lnTo>
                  <a:pt x="242094" y="189418"/>
                </a:lnTo>
                <a:lnTo>
                  <a:pt x="239930" y="186171"/>
                </a:lnTo>
                <a:lnTo>
                  <a:pt x="238126" y="182924"/>
                </a:lnTo>
                <a:lnTo>
                  <a:pt x="235239" y="180398"/>
                </a:lnTo>
                <a:lnTo>
                  <a:pt x="232714" y="177512"/>
                </a:lnTo>
                <a:lnTo>
                  <a:pt x="229466" y="175708"/>
                </a:lnTo>
                <a:lnTo>
                  <a:pt x="226219" y="173543"/>
                </a:lnTo>
                <a:lnTo>
                  <a:pt x="222972" y="171739"/>
                </a:lnTo>
                <a:lnTo>
                  <a:pt x="219364" y="170657"/>
                </a:lnTo>
                <a:lnTo>
                  <a:pt x="215756" y="169935"/>
                </a:lnTo>
                <a:lnTo>
                  <a:pt x="211787" y="168853"/>
                </a:lnTo>
                <a:lnTo>
                  <a:pt x="207819" y="168853"/>
                </a:lnTo>
                <a:close/>
                <a:moveTo>
                  <a:pt x="207819" y="155864"/>
                </a:moveTo>
                <a:lnTo>
                  <a:pt x="213231" y="156225"/>
                </a:lnTo>
                <a:lnTo>
                  <a:pt x="218282" y="156946"/>
                </a:lnTo>
                <a:lnTo>
                  <a:pt x="223333" y="158029"/>
                </a:lnTo>
                <a:lnTo>
                  <a:pt x="228023" y="160194"/>
                </a:lnTo>
                <a:lnTo>
                  <a:pt x="232714" y="161998"/>
                </a:lnTo>
                <a:lnTo>
                  <a:pt x="237043" y="164523"/>
                </a:lnTo>
                <a:lnTo>
                  <a:pt x="240651" y="167770"/>
                </a:lnTo>
                <a:lnTo>
                  <a:pt x="244620" y="171017"/>
                </a:lnTo>
                <a:lnTo>
                  <a:pt x="247867" y="174986"/>
                </a:lnTo>
                <a:lnTo>
                  <a:pt x="250753" y="178594"/>
                </a:lnTo>
                <a:lnTo>
                  <a:pt x="253640" y="182924"/>
                </a:lnTo>
                <a:lnTo>
                  <a:pt x="255444" y="187614"/>
                </a:lnTo>
                <a:lnTo>
                  <a:pt x="257608" y="192304"/>
                </a:lnTo>
                <a:lnTo>
                  <a:pt x="258691" y="197356"/>
                </a:lnTo>
                <a:lnTo>
                  <a:pt x="259412" y="202407"/>
                </a:lnTo>
                <a:lnTo>
                  <a:pt x="259773" y="207819"/>
                </a:lnTo>
                <a:lnTo>
                  <a:pt x="259412" y="212870"/>
                </a:lnTo>
                <a:lnTo>
                  <a:pt x="258691" y="218642"/>
                </a:lnTo>
                <a:lnTo>
                  <a:pt x="257608" y="222972"/>
                </a:lnTo>
                <a:lnTo>
                  <a:pt x="255444" y="228384"/>
                </a:lnTo>
                <a:lnTo>
                  <a:pt x="253640" y="232353"/>
                </a:lnTo>
                <a:lnTo>
                  <a:pt x="250753" y="236682"/>
                </a:lnTo>
                <a:lnTo>
                  <a:pt x="247867" y="240651"/>
                </a:lnTo>
                <a:lnTo>
                  <a:pt x="244620" y="244620"/>
                </a:lnTo>
                <a:lnTo>
                  <a:pt x="240651" y="248228"/>
                </a:lnTo>
                <a:lnTo>
                  <a:pt x="237043" y="250753"/>
                </a:lnTo>
                <a:lnTo>
                  <a:pt x="232714" y="253640"/>
                </a:lnTo>
                <a:lnTo>
                  <a:pt x="228023" y="255444"/>
                </a:lnTo>
                <a:lnTo>
                  <a:pt x="223333" y="257608"/>
                </a:lnTo>
                <a:lnTo>
                  <a:pt x="218282" y="258691"/>
                </a:lnTo>
                <a:lnTo>
                  <a:pt x="213231" y="259412"/>
                </a:lnTo>
                <a:lnTo>
                  <a:pt x="207819" y="259773"/>
                </a:lnTo>
                <a:lnTo>
                  <a:pt x="202768" y="259412"/>
                </a:lnTo>
                <a:lnTo>
                  <a:pt x="197356" y="258691"/>
                </a:lnTo>
                <a:lnTo>
                  <a:pt x="192305" y="257608"/>
                </a:lnTo>
                <a:lnTo>
                  <a:pt x="187614" y="255444"/>
                </a:lnTo>
                <a:lnTo>
                  <a:pt x="183285" y="253640"/>
                </a:lnTo>
                <a:lnTo>
                  <a:pt x="178955" y="250753"/>
                </a:lnTo>
                <a:lnTo>
                  <a:pt x="174986" y="248228"/>
                </a:lnTo>
                <a:lnTo>
                  <a:pt x="171018" y="244620"/>
                </a:lnTo>
                <a:lnTo>
                  <a:pt x="167770" y="240651"/>
                </a:lnTo>
                <a:lnTo>
                  <a:pt x="164884" y="236682"/>
                </a:lnTo>
                <a:lnTo>
                  <a:pt x="161998" y="232353"/>
                </a:lnTo>
                <a:lnTo>
                  <a:pt x="160194" y="228384"/>
                </a:lnTo>
                <a:lnTo>
                  <a:pt x="158029" y="222972"/>
                </a:lnTo>
                <a:lnTo>
                  <a:pt x="156947" y="218642"/>
                </a:lnTo>
                <a:lnTo>
                  <a:pt x="156225" y="212870"/>
                </a:lnTo>
                <a:lnTo>
                  <a:pt x="155864" y="207819"/>
                </a:lnTo>
                <a:lnTo>
                  <a:pt x="156225" y="202407"/>
                </a:lnTo>
                <a:lnTo>
                  <a:pt x="156947" y="197356"/>
                </a:lnTo>
                <a:lnTo>
                  <a:pt x="158029" y="192304"/>
                </a:lnTo>
                <a:lnTo>
                  <a:pt x="160194" y="187614"/>
                </a:lnTo>
                <a:lnTo>
                  <a:pt x="161998" y="182924"/>
                </a:lnTo>
                <a:lnTo>
                  <a:pt x="164884" y="178594"/>
                </a:lnTo>
                <a:lnTo>
                  <a:pt x="167770" y="174986"/>
                </a:lnTo>
                <a:lnTo>
                  <a:pt x="171018" y="171017"/>
                </a:lnTo>
                <a:lnTo>
                  <a:pt x="174986" y="167770"/>
                </a:lnTo>
                <a:lnTo>
                  <a:pt x="178955" y="164523"/>
                </a:lnTo>
                <a:lnTo>
                  <a:pt x="183285" y="161998"/>
                </a:lnTo>
                <a:lnTo>
                  <a:pt x="187614" y="160194"/>
                </a:lnTo>
                <a:lnTo>
                  <a:pt x="192305" y="158029"/>
                </a:lnTo>
                <a:lnTo>
                  <a:pt x="197356" y="156946"/>
                </a:lnTo>
                <a:lnTo>
                  <a:pt x="202768" y="156225"/>
                </a:lnTo>
                <a:close/>
                <a:moveTo>
                  <a:pt x="207819" y="128083"/>
                </a:moveTo>
                <a:lnTo>
                  <a:pt x="203850" y="128443"/>
                </a:lnTo>
                <a:lnTo>
                  <a:pt x="199881" y="128804"/>
                </a:lnTo>
                <a:lnTo>
                  <a:pt x="195552" y="129165"/>
                </a:lnTo>
                <a:lnTo>
                  <a:pt x="191583" y="129887"/>
                </a:lnTo>
                <a:lnTo>
                  <a:pt x="184367" y="132051"/>
                </a:lnTo>
                <a:lnTo>
                  <a:pt x="176790" y="134577"/>
                </a:lnTo>
                <a:lnTo>
                  <a:pt x="169935" y="137824"/>
                </a:lnTo>
                <a:lnTo>
                  <a:pt x="163080" y="141793"/>
                </a:lnTo>
                <a:lnTo>
                  <a:pt x="157307" y="146483"/>
                </a:lnTo>
                <a:lnTo>
                  <a:pt x="151534" y="151534"/>
                </a:lnTo>
                <a:lnTo>
                  <a:pt x="146483" y="157307"/>
                </a:lnTo>
                <a:lnTo>
                  <a:pt x="141793" y="163080"/>
                </a:lnTo>
                <a:lnTo>
                  <a:pt x="137824" y="169935"/>
                </a:lnTo>
                <a:lnTo>
                  <a:pt x="134577" y="176790"/>
                </a:lnTo>
                <a:lnTo>
                  <a:pt x="131690" y="184006"/>
                </a:lnTo>
                <a:lnTo>
                  <a:pt x="129886" y="191583"/>
                </a:lnTo>
                <a:lnTo>
                  <a:pt x="129165" y="195912"/>
                </a:lnTo>
                <a:lnTo>
                  <a:pt x="128443" y="199881"/>
                </a:lnTo>
                <a:lnTo>
                  <a:pt x="128443" y="203489"/>
                </a:lnTo>
                <a:lnTo>
                  <a:pt x="128082" y="207819"/>
                </a:lnTo>
                <a:lnTo>
                  <a:pt x="128443" y="211787"/>
                </a:lnTo>
                <a:lnTo>
                  <a:pt x="128443" y="215756"/>
                </a:lnTo>
                <a:lnTo>
                  <a:pt x="129165" y="220086"/>
                </a:lnTo>
                <a:lnTo>
                  <a:pt x="129886" y="224054"/>
                </a:lnTo>
                <a:lnTo>
                  <a:pt x="131690" y="231270"/>
                </a:lnTo>
                <a:lnTo>
                  <a:pt x="134577" y="238847"/>
                </a:lnTo>
                <a:lnTo>
                  <a:pt x="137824" y="245702"/>
                </a:lnTo>
                <a:lnTo>
                  <a:pt x="141793" y="252196"/>
                </a:lnTo>
                <a:lnTo>
                  <a:pt x="146483" y="258330"/>
                </a:lnTo>
                <a:lnTo>
                  <a:pt x="151534" y="264103"/>
                </a:lnTo>
                <a:lnTo>
                  <a:pt x="157307" y="269154"/>
                </a:lnTo>
                <a:lnTo>
                  <a:pt x="163080" y="273844"/>
                </a:lnTo>
                <a:lnTo>
                  <a:pt x="169935" y="277813"/>
                </a:lnTo>
                <a:lnTo>
                  <a:pt x="176790" y="281060"/>
                </a:lnTo>
                <a:lnTo>
                  <a:pt x="184367" y="283947"/>
                </a:lnTo>
                <a:lnTo>
                  <a:pt x="191583" y="285750"/>
                </a:lnTo>
                <a:lnTo>
                  <a:pt x="195552" y="286111"/>
                </a:lnTo>
                <a:lnTo>
                  <a:pt x="199881" y="287194"/>
                </a:lnTo>
                <a:lnTo>
                  <a:pt x="203850" y="287554"/>
                </a:lnTo>
                <a:lnTo>
                  <a:pt x="207819" y="287554"/>
                </a:lnTo>
                <a:lnTo>
                  <a:pt x="211787" y="287554"/>
                </a:lnTo>
                <a:lnTo>
                  <a:pt x="215756" y="287194"/>
                </a:lnTo>
                <a:lnTo>
                  <a:pt x="220086" y="286111"/>
                </a:lnTo>
                <a:lnTo>
                  <a:pt x="224055" y="285750"/>
                </a:lnTo>
                <a:lnTo>
                  <a:pt x="231270" y="283947"/>
                </a:lnTo>
                <a:lnTo>
                  <a:pt x="238847" y="281060"/>
                </a:lnTo>
                <a:lnTo>
                  <a:pt x="245702" y="277813"/>
                </a:lnTo>
                <a:lnTo>
                  <a:pt x="252557" y="273844"/>
                </a:lnTo>
                <a:lnTo>
                  <a:pt x="258330" y="269154"/>
                </a:lnTo>
                <a:lnTo>
                  <a:pt x="264103" y="264103"/>
                </a:lnTo>
                <a:lnTo>
                  <a:pt x="269154" y="258330"/>
                </a:lnTo>
                <a:lnTo>
                  <a:pt x="273844" y="252196"/>
                </a:lnTo>
                <a:lnTo>
                  <a:pt x="277813" y="245702"/>
                </a:lnTo>
                <a:lnTo>
                  <a:pt x="281421" y="238847"/>
                </a:lnTo>
                <a:lnTo>
                  <a:pt x="283586" y="231270"/>
                </a:lnTo>
                <a:lnTo>
                  <a:pt x="285751" y="224054"/>
                </a:lnTo>
                <a:lnTo>
                  <a:pt x="286472" y="220086"/>
                </a:lnTo>
                <a:lnTo>
                  <a:pt x="287194" y="215756"/>
                </a:lnTo>
                <a:lnTo>
                  <a:pt x="287194" y="211787"/>
                </a:lnTo>
                <a:lnTo>
                  <a:pt x="287555" y="207819"/>
                </a:lnTo>
                <a:lnTo>
                  <a:pt x="287194" y="203489"/>
                </a:lnTo>
                <a:lnTo>
                  <a:pt x="287194" y="199881"/>
                </a:lnTo>
                <a:lnTo>
                  <a:pt x="286472" y="195912"/>
                </a:lnTo>
                <a:lnTo>
                  <a:pt x="285751" y="191583"/>
                </a:lnTo>
                <a:lnTo>
                  <a:pt x="283586" y="184006"/>
                </a:lnTo>
                <a:lnTo>
                  <a:pt x="281421" y="176790"/>
                </a:lnTo>
                <a:lnTo>
                  <a:pt x="277813" y="169935"/>
                </a:lnTo>
                <a:lnTo>
                  <a:pt x="273844" y="163080"/>
                </a:lnTo>
                <a:lnTo>
                  <a:pt x="269154" y="157307"/>
                </a:lnTo>
                <a:lnTo>
                  <a:pt x="264103" y="151534"/>
                </a:lnTo>
                <a:lnTo>
                  <a:pt x="258330" y="146483"/>
                </a:lnTo>
                <a:lnTo>
                  <a:pt x="252557" y="141793"/>
                </a:lnTo>
                <a:lnTo>
                  <a:pt x="245702" y="137824"/>
                </a:lnTo>
                <a:lnTo>
                  <a:pt x="238847" y="134577"/>
                </a:lnTo>
                <a:lnTo>
                  <a:pt x="231270" y="132051"/>
                </a:lnTo>
                <a:lnTo>
                  <a:pt x="224055" y="129887"/>
                </a:lnTo>
                <a:lnTo>
                  <a:pt x="220086" y="129165"/>
                </a:lnTo>
                <a:lnTo>
                  <a:pt x="215756" y="128804"/>
                </a:lnTo>
                <a:lnTo>
                  <a:pt x="211787" y="128443"/>
                </a:lnTo>
                <a:close/>
                <a:moveTo>
                  <a:pt x="207819" y="116898"/>
                </a:moveTo>
                <a:lnTo>
                  <a:pt x="212509" y="117259"/>
                </a:lnTo>
                <a:lnTo>
                  <a:pt x="216839" y="117259"/>
                </a:lnTo>
                <a:lnTo>
                  <a:pt x="221529" y="117980"/>
                </a:lnTo>
                <a:lnTo>
                  <a:pt x="225859" y="118702"/>
                </a:lnTo>
                <a:lnTo>
                  <a:pt x="230549" y="119784"/>
                </a:lnTo>
                <a:lnTo>
                  <a:pt x="234878" y="121227"/>
                </a:lnTo>
                <a:lnTo>
                  <a:pt x="239208" y="122310"/>
                </a:lnTo>
                <a:lnTo>
                  <a:pt x="243177" y="124114"/>
                </a:lnTo>
                <a:lnTo>
                  <a:pt x="247506" y="125557"/>
                </a:lnTo>
                <a:lnTo>
                  <a:pt x="251475" y="127722"/>
                </a:lnTo>
                <a:lnTo>
                  <a:pt x="254722" y="129887"/>
                </a:lnTo>
                <a:lnTo>
                  <a:pt x="258691" y="132412"/>
                </a:lnTo>
                <a:lnTo>
                  <a:pt x="262299" y="134938"/>
                </a:lnTo>
                <a:lnTo>
                  <a:pt x="265546" y="137824"/>
                </a:lnTo>
                <a:lnTo>
                  <a:pt x="268793" y="140710"/>
                </a:lnTo>
                <a:lnTo>
                  <a:pt x="272040" y="143597"/>
                </a:lnTo>
                <a:lnTo>
                  <a:pt x="274927" y="146844"/>
                </a:lnTo>
                <a:lnTo>
                  <a:pt x="277813" y="149730"/>
                </a:lnTo>
                <a:lnTo>
                  <a:pt x="280699" y="153338"/>
                </a:lnTo>
                <a:lnTo>
                  <a:pt x="283225" y="156946"/>
                </a:lnTo>
                <a:lnTo>
                  <a:pt x="285751" y="160915"/>
                </a:lnTo>
                <a:lnTo>
                  <a:pt x="287915" y="164162"/>
                </a:lnTo>
                <a:lnTo>
                  <a:pt x="289719" y="168131"/>
                </a:lnTo>
                <a:lnTo>
                  <a:pt x="291523" y="172461"/>
                </a:lnTo>
                <a:lnTo>
                  <a:pt x="293327" y="176429"/>
                </a:lnTo>
                <a:lnTo>
                  <a:pt x="294410" y="180759"/>
                </a:lnTo>
                <a:lnTo>
                  <a:pt x="295853" y="185088"/>
                </a:lnTo>
                <a:lnTo>
                  <a:pt x="296935" y="189779"/>
                </a:lnTo>
                <a:lnTo>
                  <a:pt x="297657" y="193748"/>
                </a:lnTo>
                <a:lnTo>
                  <a:pt x="298378" y="198438"/>
                </a:lnTo>
                <a:lnTo>
                  <a:pt x="298378" y="203128"/>
                </a:lnTo>
                <a:lnTo>
                  <a:pt x="298739" y="207819"/>
                </a:lnTo>
                <a:lnTo>
                  <a:pt x="298378" y="212509"/>
                </a:lnTo>
                <a:lnTo>
                  <a:pt x="298378" y="216839"/>
                </a:lnTo>
                <a:lnTo>
                  <a:pt x="297657" y="221529"/>
                </a:lnTo>
                <a:lnTo>
                  <a:pt x="296935" y="226219"/>
                </a:lnTo>
                <a:lnTo>
                  <a:pt x="295853" y="230549"/>
                </a:lnTo>
                <a:lnTo>
                  <a:pt x="294410" y="234878"/>
                </a:lnTo>
                <a:lnTo>
                  <a:pt x="293327" y="239208"/>
                </a:lnTo>
                <a:lnTo>
                  <a:pt x="291523" y="243177"/>
                </a:lnTo>
                <a:lnTo>
                  <a:pt x="289719" y="247145"/>
                </a:lnTo>
                <a:lnTo>
                  <a:pt x="287915" y="251114"/>
                </a:lnTo>
                <a:lnTo>
                  <a:pt x="285751" y="255083"/>
                </a:lnTo>
                <a:lnTo>
                  <a:pt x="283225" y="258691"/>
                </a:lnTo>
                <a:lnTo>
                  <a:pt x="280699" y="261938"/>
                </a:lnTo>
                <a:lnTo>
                  <a:pt x="277813" y="265546"/>
                </a:lnTo>
                <a:lnTo>
                  <a:pt x="274927" y="268793"/>
                </a:lnTo>
                <a:lnTo>
                  <a:pt x="272040" y="272401"/>
                </a:lnTo>
                <a:lnTo>
                  <a:pt x="268793" y="274927"/>
                </a:lnTo>
                <a:lnTo>
                  <a:pt x="265546" y="278174"/>
                </a:lnTo>
                <a:lnTo>
                  <a:pt x="262299" y="280699"/>
                </a:lnTo>
                <a:lnTo>
                  <a:pt x="258691" y="283225"/>
                </a:lnTo>
                <a:lnTo>
                  <a:pt x="254722" y="285390"/>
                </a:lnTo>
                <a:lnTo>
                  <a:pt x="251475" y="287915"/>
                </a:lnTo>
                <a:lnTo>
                  <a:pt x="247506" y="289719"/>
                </a:lnTo>
                <a:lnTo>
                  <a:pt x="243177" y="291884"/>
                </a:lnTo>
                <a:lnTo>
                  <a:pt x="239208" y="293327"/>
                </a:lnTo>
                <a:lnTo>
                  <a:pt x="234878" y="294410"/>
                </a:lnTo>
                <a:lnTo>
                  <a:pt x="230549" y="295853"/>
                </a:lnTo>
                <a:lnTo>
                  <a:pt x="225859" y="296935"/>
                </a:lnTo>
                <a:lnTo>
                  <a:pt x="221529" y="297657"/>
                </a:lnTo>
                <a:lnTo>
                  <a:pt x="216839" y="298378"/>
                </a:lnTo>
                <a:lnTo>
                  <a:pt x="212509" y="298739"/>
                </a:lnTo>
                <a:lnTo>
                  <a:pt x="207819" y="298739"/>
                </a:lnTo>
                <a:lnTo>
                  <a:pt x="203128" y="298739"/>
                </a:lnTo>
                <a:lnTo>
                  <a:pt x="198799" y="298378"/>
                </a:lnTo>
                <a:lnTo>
                  <a:pt x="194109" y="297657"/>
                </a:lnTo>
                <a:lnTo>
                  <a:pt x="189418" y="296935"/>
                </a:lnTo>
                <a:lnTo>
                  <a:pt x="185089" y="295853"/>
                </a:lnTo>
                <a:lnTo>
                  <a:pt x="180759" y="294410"/>
                </a:lnTo>
                <a:lnTo>
                  <a:pt x="176430" y="293327"/>
                </a:lnTo>
                <a:lnTo>
                  <a:pt x="172461" y="291884"/>
                </a:lnTo>
                <a:lnTo>
                  <a:pt x="168131" y="289719"/>
                </a:lnTo>
                <a:lnTo>
                  <a:pt x="164523" y="287915"/>
                </a:lnTo>
                <a:lnTo>
                  <a:pt x="160555" y="285390"/>
                </a:lnTo>
                <a:lnTo>
                  <a:pt x="156947" y="283225"/>
                </a:lnTo>
                <a:lnTo>
                  <a:pt x="153338" y="280699"/>
                </a:lnTo>
                <a:lnTo>
                  <a:pt x="150091" y="278174"/>
                </a:lnTo>
                <a:lnTo>
                  <a:pt x="146844" y="274927"/>
                </a:lnTo>
                <a:lnTo>
                  <a:pt x="143236" y="272401"/>
                </a:lnTo>
                <a:lnTo>
                  <a:pt x="140710" y="268793"/>
                </a:lnTo>
                <a:lnTo>
                  <a:pt x="137463" y="265546"/>
                </a:lnTo>
                <a:lnTo>
                  <a:pt x="134938" y="261938"/>
                </a:lnTo>
                <a:lnTo>
                  <a:pt x="132412" y="258691"/>
                </a:lnTo>
                <a:lnTo>
                  <a:pt x="130247" y="255083"/>
                </a:lnTo>
                <a:lnTo>
                  <a:pt x="127722" y="251114"/>
                </a:lnTo>
                <a:lnTo>
                  <a:pt x="125918" y="247145"/>
                </a:lnTo>
                <a:lnTo>
                  <a:pt x="123753" y="243177"/>
                </a:lnTo>
                <a:lnTo>
                  <a:pt x="122310" y="239208"/>
                </a:lnTo>
                <a:lnTo>
                  <a:pt x="121227" y="234878"/>
                </a:lnTo>
                <a:lnTo>
                  <a:pt x="119423" y="230549"/>
                </a:lnTo>
                <a:lnTo>
                  <a:pt x="118702" y="226219"/>
                </a:lnTo>
                <a:lnTo>
                  <a:pt x="117980" y="221529"/>
                </a:lnTo>
                <a:lnTo>
                  <a:pt x="117259" y="216839"/>
                </a:lnTo>
                <a:lnTo>
                  <a:pt x="116898" y="212509"/>
                </a:lnTo>
                <a:lnTo>
                  <a:pt x="116898" y="207819"/>
                </a:lnTo>
                <a:lnTo>
                  <a:pt x="116898" y="203128"/>
                </a:lnTo>
                <a:lnTo>
                  <a:pt x="117259" y="198438"/>
                </a:lnTo>
                <a:lnTo>
                  <a:pt x="117980" y="193748"/>
                </a:lnTo>
                <a:lnTo>
                  <a:pt x="118702" y="189779"/>
                </a:lnTo>
                <a:lnTo>
                  <a:pt x="119423" y="185088"/>
                </a:lnTo>
                <a:lnTo>
                  <a:pt x="121227" y="180759"/>
                </a:lnTo>
                <a:lnTo>
                  <a:pt x="122310" y="176429"/>
                </a:lnTo>
                <a:lnTo>
                  <a:pt x="123753" y="172461"/>
                </a:lnTo>
                <a:lnTo>
                  <a:pt x="125918" y="168131"/>
                </a:lnTo>
                <a:lnTo>
                  <a:pt x="127722" y="164162"/>
                </a:lnTo>
                <a:lnTo>
                  <a:pt x="130247" y="160915"/>
                </a:lnTo>
                <a:lnTo>
                  <a:pt x="132412" y="156946"/>
                </a:lnTo>
                <a:lnTo>
                  <a:pt x="134938" y="153338"/>
                </a:lnTo>
                <a:lnTo>
                  <a:pt x="137463" y="149730"/>
                </a:lnTo>
                <a:lnTo>
                  <a:pt x="140710" y="146844"/>
                </a:lnTo>
                <a:lnTo>
                  <a:pt x="143236" y="143597"/>
                </a:lnTo>
                <a:lnTo>
                  <a:pt x="146844" y="140710"/>
                </a:lnTo>
                <a:lnTo>
                  <a:pt x="150091" y="137824"/>
                </a:lnTo>
                <a:lnTo>
                  <a:pt x="153338" y="134938"/>
                </a:lnTo>
                <a:lnTo>
                  <a:pt x="156947" y="132412"/>
                </a:lnTo>
                <a:lnTo>
                  <a:pt x="160555" y="129887"/>
                </a:lnTo>
                <a:lnTo>
                  <a:pt x="164523" y="127722"/>
                </a:lnTo>
                <a:lnTo>
                  <a:pt x="168131" y="125557"/>
                </a:lnTo>
                <a:lnTo>
                  <a:pt x="172461" y="124114"/>
                </a:lnTo>
                <a:lnTo>
                  <a:pt x="176430" y="122310"/>
                </a:lnTo>
                <a:lnTo>
                  <a:pt x="180759" y="121227"/>
                </a:lnTo>
                <a:lnTo>
                  <a:pt x="185089" y="119784"/>
                </a:lnTo>
                <a:lnTo>
                  <a:pt x="189418" y="118702"/>
                </a:lnTo>
                <a:lnTo>
                  <a:pt x="194109" y="117980"/>
                </a:lnTo>
                <a:lnTo>
                  <a:pt x="198799" y="117259"/>
                </a:lnTo>
                <a:lnTo>
                  <a:pt x="203128" y="117259"/>
                </a:lnTo>
                <a:close/>
                <a:moveTo>
                  <a:pt x="190139" y="25977"/>
                </a:moveTo>
                <a:lnTo>
                  <a:pt x="182202" y="65665"/>
                </a:lnTo>
                <a:lnTo>
                  <a:pt x="181119" y="69273"/>
                </a:lnTo>
                <a:lnTo>
                  <a:pt x="180037" y="72520"/>
                </a:lnTo>
                <a:lnTo>
                  <a:pt x="178594" y="75045"/>
                </a:lnTo>
                <a:lnTo>
                  <a:pt x="176429" y="77932"/>
                </a:lnTo>
                <a:lnTo>
                  <a:pt x="173903" y="80096"/>
                </a:lnTo>
                <a:lnTo>
                  <a:pt x="171378" y="82261"/>
                </a:lnTo>
                <a:lnTo>
                  <a:pt x="168131" y="84065"/>
                </a:lnTo>
                <a:lnTo>
                  <a:pt x="165244" y="85148"/>
                </a:lnTo>
                <a:lnTo>
                  <a:pt x="161636" y="86230"/>
                </a:lnTo>
                <a:lnTo>
                  <a:pt x="158029" y="88034"/>
                </a:lnTo>
                <a:lnTo>
                  <a:pt x="154781" y="89477"/>
                </a:lnTo>
                <a:lnTo>
                  <a:pt x="151173" y="90920"/>
                </a:lnTo>
                <a:lnTo>
                  <a:pt x="148287" y="92363"/>
                </a:lnTo>
                <a:lnTo>
                  <a:pt x="145761" y="93085"/>
                </a:lnTo>
                <a:lnTo>
                  <a:pt x="142875" y="93446"/>
                </a:lnTo>
                <a:lnTo>
                  <a:pt x="139988" y="93807"/>
                </a:lnTo>
                <a:lnTo>
                  <a:pt x="136380" y="93446"/>
                </a:lnTo>
                <a:lnTo>
                  <a:pt x="132412" y="92724"/>
                </a:lnTo>
                <a:lnTo>
                  <a:pt x="128804" y="90920"/>
                </a:lnTo>
                <a:lnTo>
                  <a:pt x="125556" y="89116"/>
                </a:lnTo>
                <a:lnTo>
                  <a:pt x="92003" y="66747"/>
                </a:lnTo>
                <a:lnTo>
                  <a:pt x="66747" y="92003"/>
                </a:lnTo>
                <a:lnTo>
                  <a:pt x="89116" y="125196"/>
                </a:lnTo>
                <a:lnTo>
                  <a:pt x="91281" y="128443"/>
                </a:lnTo>
                <a:lnTo>
                  <a:pt x="92363" y="131690"/>
                </a:lnTo>
                <a:lnTo>
                  <a:pt x="93085" y="134577"/>
                </a:lnTo>
                <a:lnTo>
                  <a:pt x="93446" y="138184"/>
                </a:lnTo>
                <a:lnTo>
                  <a:pt x="93446" y="141432"/>
                </a:lnTo>
                <a:lnTo>
                  <a:pt x="93085" y="144679"/>
                </a:lnTo>
                <a:lnTo>
                  <a:pt x="92363" y="147926"/>
                </a:lnTo>
                <a:lnTo>
                  <a:pt x="91281" y="151534"/>
                </a:lnTo>
                <a:lnTo>
                  <a:pt x="89477" y="154420"/>
                </a:lnTo>
                <a:lnTo>
                  <a:pt x="88034" y="158028"/>
                </a:lnTo>
                <a:lnTo>
                  <a:pt x="86591" y="161636"/>
                </a:lnTo>
                <a:lnTo>
                  <a:pt x="85147" y="165244"/>
                </a:lnTo>
                <a:lnTo>
                  <a:pt x="83704" y="168131"/>
                </a:lnTo>
                <a:lnTo>
                  <a:pt x="82261" y="171378"/>
                </a:lnTo>
                <a:lnTo>
                  <a:pt x="80096" y="173903"/>
                </a:lnTo>
                <a:lnTo>
                  <a:pt x="77932" y="176429"/>
                </a:lnTo>
                <a:lnTo>
                  <a:pt x="75045" y="178233"/>
                </a:lnTo>
                <a:lnTo>
                  <a:pt x="72159" y="180037"/>
                </a:lnTo>
                <a:lnTo>
                  <a:pt x="68912" y="181480"/>
                </a:lnTo>
                <a:lnTo>
                  <a:pt x="65664" y="182202"/>
                </a:lnTo>
                <a:lnTo>
                  <a:pt x="25977" y="190139"/>
                </a:lnTo>
                <a:lnTo>
                  <a:pt x="25977" y="225497"/>
                </a:lnTo>
                <a:lnTo>
                  <a:pt x="65664" y="233435"/>
                </a:lnTo>
                <a:lnTo>
                  <a:pt x="68912" y="234517"/>
                </a:lnTo>
                <a:lnTo>
                  <a:pt x="72159" y="235599"/>
                </a:lnTo>
                <a:lnTo>
                  <a:pt x="75045" y="237043"/>
                </a:lnTo>
                <a:lnTo>
                  <a:pt x="77932" y="239568"/>
                </a:lnTo>
                <a:lnTo>
                  <a:pt x="80096" y="241733"/>
                </a:lnTo>
                <a:lnTo>
                  <a:pt x="82261" y="244258"/>
                </a:lnTo>
                <a:lnTo>
                  <a:pt x="83704" y="247145"/>
                </a:lnTo>
                <a:lnTo>
                  <a:pt x="85147" y="250392"/>
                </a:lnTo>
                <a:lnTo>
                  <a:pt x="86591" y="254000"/>
                </a:lnTo>
                <a:lnTo>
                  <a:pt x="88034" y="257608"/>
                </a:lnTo>
                <a:lnTo>
                  <a:pt x="89477" y="260855"/>
                </a:lnTo>
                <a:lnTo>
                  <a:pt x="91281" y="264463"/>
                </a:lnTo>
                <a:lnTo>
                  <a:pt x="92363" y="267710"/>
                </a:lnTo>
                <a:lnTo>
                  <a:pt x="93085" y="270596"/>
                </a:lnTo>
                <a:lnTo>
                  <a:pt x="93446" y="274204"/>
                </a:lnTo>
                <a:lnTo>
                  <a:pt x="93446" y="277452"/>
                </a:lnTo>
                <a:lnTo>
                  <a:pt x="93085" y="280699"/>
                </a:lnTo>
                <a:lnTo>
                  <a:pt x="92363" y="283946"/>
                </a:lnTo>
                <a:lnTo>
                  <a:pt x="91281" y="287193"/>
                </a:lnTo>
                <a:lnTo>
                  <a:pt x="89116" y="290079"/>
                </a:lnTo>
                <a:lnTo>
                  <a:pt x="66747" y="323994"/>
                </a:lnTo>
                <a:lnTo>
                  <a:pt x="92003" y="348889"/>
                </a:lnTo>
                <a:lnTo>
                  <a:pt x="125556" y="326520"/>
                </a:lnTo>
                <a:lnTo>
                  <a:pt x="128804" y="324355"/>
                </a:lnTo>
                <a:lnTo>
                  <a:pt x="132412" y="322912"/>
                </a:lnTo>
                <a:lnTo>
                  <a:pt x="136380" y="322190"/>
                </a:lnTo>
                <a:lnTo>
                  <a:pt x="139988" y="322190"/>
                </a:lnTo>
                <a:lnTo>
                  <a:pt x="142875" y="322190"/>
                </a:lnTo>
                <a:lnTo>
                  <a:pt x="145761" y="322551"/>
                </a:lnTo>
                <a:lnTo>
                  <a:pt x="148287" y="323273"/>
                </a:lnTo>
                <a:lnTo>
                  <a:pt x="151173" y="324355"/>
                </a:lnTo>
                <a:lnTo>
                  <a:pt x="154781" y="326159"/>
                </a:lnTo>
                <a:lnTo>
                  <a:pt x="158029" y="327602"/>
                </a:lnTo>
                <a:lnTo>
                  <a:pt x="161636" y="329045"/>
                </a:lnTo>
                <a:lnTo>
                  <a:pt x="165244" y="330128"/>
                </a:lnTo>
                <a:lnTo>
                  <a:pt x="168131" y="331932"/>
                </a:lnTo>
                <a:lnTo>
                  <a:pt x="171378" y="333375"/>
                </a:lnTo>
                <a:lnTo>
                  <a:pt x="174264" y="335540"/>
                </a:lnTo>
                <a:lnTo>
                  <a:pt x="176429" y="337704"/>
                </a:lnTo>
                <a:lnTo>
                  <a:pt x="178594" y="340591"/>
                </a:lnTo>
                <a:lnTo>
                  <a:pt x="180037" y="343477"/>
                </a:lnTo>
                <a:lnTo>
                  <a:pt x="181119" y="346724"/>
                </a:lnTo>
                <a:lnTo>
                  <a:pt x="182202" y="349611"/>
                </a:lnTo>
                <a:lnTo>
                  <a:pt x="190139" y="389659"/>
                </a:lnTo>
                <a:lnTo>
                  <a:pt x="225497" y="389659"/>
                </a:lnTo>
                <a:lnTo>
                  <a:pt x="233435" y="349611"/>
                </a:lnTo>
                <a:lnTo>
                  <a:pt x="234517" y="346724"/>
                </a:lnTo>
                <a:lnTo>
                  <a:pt x="235599" y="343477"/>
                </a:lnTo>
                <a:lnTo>
                  <a:pt x="237403" y="340591"/>
                </a:lnTo>
                <a:lnTo>
                  <a:pt x="239207" y="337704"/>
                </a:lnTo>
                <a:lnTo>
                  <a:pt x="241733" y="335540"/>
                </a:lnTo>
                <a:lnTo>
                  <a:pt x="244259" y="333375"/>
                </a:lnTo>
                <a:lnTo>
                  <a:pt x="247506" y="331932"/>
                </a:lnTo>
                <a:lnTo>
                  <a:pt x="250392" y="330128"/>
                </a:lnTo>
                <a:lnTo>
                  <a:pt x="254000" y="329045"/>
                </a:lnTo>
                <a:lnTo>
                  <a:pt x="257608" y="327602"/>
                </a:lnTo>
                <a:lnTo>
                  <a:pt x="261216" y="326159"/>
                </a:lnTo>
                <a:lnTo>
                  <a:pt x="264463" y="324355"/>
                </a:lnTo>
                <a:lnTo>
                  <a:pt x="267349" y="323273"/>
                </a:lnTo>
                <a:lnTo>
                  <a:pt x="269875" y="322551"/>
                </a:lnTo>
                <a:lnTo>
                  <a:pt x="272761" y="322190"/>
                </a:lnTo>
                <a:lnTo>
                  <a:pt x="276009" y="322190"/>
                </a:lnTo>
                <a:lnTo>
                  <a:pt x="279256" y="322190"/>
                </a:lnTo>
                <a:lnTo>
                  <a:pt x="283224" y="322912"/>
                </a:lnTo>
                <a:lnTo>
                  <a:pt x="286832" y="324355"/>
                </a:lnTo>
                <a:lnTo>
                  <a:pt x="290440" y="326520"/>
                </a:lnTo>
                <a:lnTo>
                  <a:pt x="323633" y="348889"/>
                </a:lnTo>
                <a:lnTo>
                  <a:pt x="348889" y="323994"/>
                </a:lnTo>
                <a:lnTo>
                  <a:pt x="326520" y="290079"/>
                </a:lnTo>
                <a:lnTo>
                  <a:pt x="324716" y="287193"/>
                </a:lnTo>
                <a:lnTo>
                  <a:pt x="323273" y="283946"/>
                </a:lnTo>
                <a:lnTo>
                  <a:pt x="322551" y="280699"/>
                </a:lnTo>
                <a:lnTo>
                  <a:pt x="322190" y="277452"/>
                </a:lnTo>
                <a:lnTo>
                  <a:pt x="322190" y="274204"/>
                </a:lnTo>
                <a:lnTo>
                  <a:pt x="322551" y="270596"/>
                </a:lnTo>
                <a:lnTo>
                  <a:pt x="323273" y="267710"/>
                </a:lnTo>
                <a:lnTo>
                  <a:pt x="324716" y="264463"/>
                </a:lnTo>
                <a:lnTo>
                  <a:pt x="326159" y="260855"/>
                </a:lnTo>
                <a:lnTo>
                  <a:pt x="327602" y="257608"/>
                </a:lnTo>
                <a:lnTo>
                  <a:pt x="329406" y="254000"/>
                </a:lnTo>
                <a:lnTo>
                  <a:pt x="330489" y="250392"/>
                </a:lnTo>
                <a:lnTo>
                  <a:pt x="331571" y="247145"/>
                </a:lnTo>
                <a:lnTo>
                  <a:pt x="333375" y="244258"/>
                </a:lnTo>
                <a:lnTo>
                  <a:pt x="335540" y="241733"/>
                </a:lnTo>
                <a:lnTo>
                  <a:pt x="337704" y="239568"/>
                </a:lnTo>
                <a:lnTo>
                  <a:pt x="340591" y="237043"/>
                </a:lnTo>
                <a:lnTo>
                  <a:pt x="343116" y="235599"/>
                </a:lnTo>
                <a:lnTo>
                  <a:pt x="346364" y="234517"/>
                </a:lnTo>
                <a:lnTo>
                  <a:pt x="349972" y="233435"/>
                </a:lnTo>
                <a:lnTo>
                  <a:pt x="389659" y="225497"/>
                </a:lnTo>
                <a:lnTo>
                  <a:pt x="389659" y="190139"/>
                </a:lnTo>
                <a:lnTo>
                  <a:pt x="349972" y="182202"/>
                </a:lnTo>
                <a:lnTo>
                  <a:pt x="346364" y="181480"/>
                </a:lnTo>
                <a:lnTo>
                  <a:pt x="343116" y="180037"/>
                </a:lnTo>
                <a:lnTo>
                  <a:pt x="340591" y="178233"/>
                </a:lnTo>
                <a:lnTo>
                  <a:pt x="337704" y="176429"/>
                </a:lnTo>
                <a:lnTo>
                  <a:pt x="335540" y="173903"/>
                </a:lnTo>
                <a:lnTo>
                  <a:pt x="333375" y="171378"/>
                </a:lnTo>
                <a:lnTo>
                  <a:pt x="331571" y="168131"/>
                </a:lnTo>
                <a:lnTo>
                  <a:pt x="330489" y="165244"/>
                </a:lnTo>
                <a:lnTo>
                  <a:pt x="329406" y="161636"/>
                </a:lnTo>
                <a:lnTo>
                  <a:pt x="327602" y="158028"/>
                </a:lnTo>
                <a:lnTo>
                  <a:pt x="326159" y="154420"/>
                </a:lnTo>
                <a:lnTo>
                  <a:pt x="324716" y="151173"/>
                </a:lnTo>
                <a:lnTo>
                  <a:pt x="323273" y="147926"/>
                </a:lnTo>
                <a:lnTo>
                  <a:pt x="322551" y="144679"/>
                </a:lnTo>
                <a:lnTo>
                  <a:pt x="322190" y="141432"/>
                </a:lnTo>
                <a:lnTo>
                  <a:pt x="322190" y="138184"/>
                </a:lnTo>
                <a:lnTo>
                  <a:pt x="322551" y="134577"/>
                </a:lnTo>
                <a:lnTo>
                  <a:pt x="323273" y="131690"/>
                </a:lnTo>
                <a:lnTo>
                  <a:pt x="324716" y="128443"/>
                </a:lnTo>
                <a:lnTo>
                  <a:pt x="326520" y="125196"/>
                </a:lnTo>
                <a:lnTo>
                  <a:pt x="348889" y="92003"/>
                </a:lnTo>
                <a:lnTo>
                  <a:pt x="323633" y="66747"/>
                </a:lnTo>
                <a:lnTo>
                  <a:pt x="290440" y="89116"/>
                </a:lnTo>
                <a:lnTo>
                  <a:pt x="286832" y="90920"/>
                </a:lnTo>
                <a:lnTo>
                  <a:pt x="283224" y="92724"/>
                </a:lnTo>
                <a:lnTo>
                  <a:pt x="279256" y="93446"/>
                </a:lnTo>
                <a:lnTo>
                  <a:pt x="276009" y="93807"/>
                </a:lnTo>
                <a:lnTo>
                  <a:pt x="272761" y="93446"/>
                </a:lnTo>
                <a:lnTo>
                  <a:pt x="269875" y="93085"/>
                </a:lnTo>
                <a:lnTo>
                  <a:pt x="267349" y="92363"/>
                </a:lnTo>
                <a:lnTo>
                  <a:pt x="264102" y="90920"/>
                </a:lnTo>
                <a:lnTo>
                  <a:pt x="261216" y="89477"/>
                </a:lnTo>
                <a:lnTo>
                  <a:pt x="257608" y="88034"/>
                </a:lnTo>
                <a:lnTo>
                  <a:pt x="254000" y="86230"/>
                </a:lnTo>
                <a:lnTo>
                  <a:pt x="250392" y="85148"/>
                </a:lnTo>
                <a:lnTo>
                  <a:pt x="247506" y="84065"/>
                </a:lnTo>
                <a:lnTo>
                  <a:pt x="244259" y="82261"/>
                </a:lnTo>
                <a:lnTo>
                  <a:pt x="241733" y="80096"/>
                </a:lnTo>
                <a:lnTo>
                  <a:pt x="239207" y="77932"/>
                </a:lnTo>
                <a:lnTo>
                  <a:pt x="237403" y="75045"/>
                </a:lnTo>
                <a:lnTo>
                  <a:pt x="235599" y="72520"/>
                </a:lnTo>
                <a:lnTo>
                  <a:pt x="234156" y="69273"/>
                </a:lnTo>
                <a:lnTo>
                  <a:pt x="233435" y="65665"/>
                </a:lnTo>
                <a:lnTo>
                  <a:pt x="225497" y="25977"/>
                </a:lnTo>
                <a:close/>
                <a:moveTo>
                  <a:pt x="190139" y="0"/>
                </a:moveTo>
                <a:lnTo>
                  <a:pt x="225497" y="0"/>
                </a:lnTo>
                <a:lnTo>
                  <a:pt x="228023" y="361"/>
                </a:lnTo>
                <a:lnTo>
                  <a:pt x="229827" y="361"/>
                </a:lnTo>
                <a:lnTo>
                  <a:pt x="232352" y="1082"/>
                </a:lnTo>
                <a:lnTo>
                  <a:pt x="234156" y="1443"/>
                </a:lnTo>
                <a:lnTo>
                  <a:pt x="238486" y="3247"/>
                </a:lnTo>
                <a:lnTo>
                  <a:pt x="242094" y="5773"/>
                </a:lnTo>
                <a:lnTo>
                  <a:pt x="244980" y="8659"/>
                </a:lnTo>
                <a:lnTo>
                  <a:pt x="247867" y="12267"/>
                </a:lnTo>
                <a:lnTo>
                  <a:pt x="248588" y="14432"/>
                </a:lnTo>
                <a:lnTo>
                  <a:pt x="249670" y="16597"/>
                </a:lnTo>
                <a:lnTo>
                  <a:pt x="250392" y="18400"/>
                </a:lnTo>
                <a:lnTo>
                  <a:pt x="250753" y="20926"/>
                </a:lnTo>
                <a:lnTo>
                  <a:pt x="259051" y="60614"/>
                </a:lnTo>
                <a:lnTo>
                  <a:pt x="263381" y="62057"/>
                </a:lnTo>
                <a:lnTo>
                  <a:pt x="267349" y="63861"/>
                </a:lnTo>
                <a:lnTo>
                  <a:pt x="271679" y="65665"/>
                </a:lnTo>
                <a:lnTo>
                  <a:pt x="276009" y="67829"/>
                </a:lnTo>
                <a:lnTo>
                  <a:pt x="309202" y="45099"/>
                </a:lnTo>
                <a:lnTo>
                  <a:pt x="312810" y="43295"/>
                </a:lnTo>
                <a:lnTo>
                  <a:pt x="316418" y="41852"/>
                </a:lnTo>
                <a:lnTo>
                  <a:pt x="320386" y="41131"/>
                </a:lnTo>
                <a:lnTo>
                  <a:pt x="323633" y="40770"/>
                </a:lnTo>
                <a:lnTo>
                  <a:pt x="326520" y="40770"/>
                </a:lnTo>
                <a:lnTo>
                  <a:pt x="328685" y="41131"/>
                </a:lnTo>
                <a:lnTo>
                  <a:pt x="331210" y="41852"/>
                </a:lnTo>
                <a:lnTo>
                  <a:pt x="333736" y="42574"/>
                </a:lnTo>
                <a:lnTo>
                  <a:pt x="335901" y="44017"/>
                </a:lnTo>
                <a:lnTo>
                  <a:pt x="338065" y="45099"/>
                </a:lnTo>
                <a:lnTo>
                  <a:pt x="340230" y="46543"/>
                </a:lnTo>
                <a:lnTo>
                  <a:pt x="342034" y="48346"/>
                </a:lnTo>
                <a:lnTo>
                  <a:pt x="367290" y="73602"/>
                </a:lnTo>
                <a:lnTo>
                  <a:pt x="369094" y="75045"/>
                </a:lnTo>
                <a:lnTo>
                  <a:pt x="370176" y="76849"/>
                </a:lnTo>
                <a:lnTo>
                  <a:pt x="371258" y="78653"/>
                </a:lnTo>
                <a:lnTo>
                  <a:pt x="372341" y="80457"/>
                </a:lnTo>
                <a:lnTo>
                  <a:pt x="374145" y="84787"/>
                </a:lnTo>
                <a:lnTo>
                  <a:pt x="374866" y="89116"/>
                </a:lnTo>
                <a:lnTo>
                  <a:pt x="374866" y="93446"/>
                </a:lnTo>
                <a:lnTo>
                  <a:pt x="374145" y="98136"/>
                </a:lnTo>
                <a:lnTo>
                  <a:pt x="373784" y="99940"/>
                </a:lnTo>
                <a:lnTo>
                  <a:pt x="372702" y="102105"/>
                </a:lnTo>
                <a:lnTo>
                  <a:pt x="371619" y="104270"/>
                </a:lnTo>
                <a:lnTo>
                  <a:pt x="370537" y="106074"/>
                </a:lnTo>
                <a:lnTo>
                  <a:pt x="347807" y="139628"/>
                </a:lnTo>
                <a:lnTo>
                  <a:pt x="349972" y="143957"/>
                </a:lnTo>
                <a:lnTo>
                  <a:pt x="351775" y="148287"/>
                </a:lnTo>
                <a:lnTo>
                  <a:pt x="353219" y="152255"/>
                </a:lnTo>
                <a:lnTo>
                  <a:pt x="355023" y="156585"/>
                </a:lnTo>
                <a:lnTo>
                  <a:pt x="394710" y="164523"/>
                </a:lnTo>
                <a:lnTo>
                  <a:pt x="396875" y="165244"/>
                </a:lnTo>
                <a:lnTo>
                  <a:pt x="399040" y="165966"/>
                </a:lnTo>
                <a:lnTo>
                  <a:pt x="401204" y="167048"/>
                </a:lnTo>
                <a:lnTo>
                  <a:pt x="403369" y="167770"/>
                </a:lnTo>
                <a:lnTo>
                  <a:pt x="406616" y="170656"/>
                </a:lnTo>
                <a:lnTo>
                  <a:pt x="409864" y="173543"/>
                </a:lnTo>
                <a:lnTo>
                  <a:pt x="412389" y="177150"/>
                </a:lnTo>
                <a:lnTo>
                  <a:pt x="414193" y="181480"/>
                </a:lnTo>
                <a:lnTo>
                  <a:pt x="414554" y="183284"/>
                </a:lnTo>
                <a:lnTo>
                  <a:pt x="415275" y="185810"/>
                </a:lnTo>
                <a:lnTo>
                  <a:pt x="415275" y="187614"/>
                </a:lnTo>
                <a:lnTo>
                  <a:pt x="415636" y="190139"/>
                </a:lnTo>
                <a:lnTo>
                  <a:pt x="415636" y="225497"/>
                </a:lnTo>
                <a:lnTo>
                  <a:pt x="415275" y="227662"/>
                </a:lnTo>
                <a:lnTo>
                  <a:pt x="415275" y="230187"/>
                </a:lnTo>
                <a:lnTo>
                  <a:pt x="414554" y="231991"/>
                </a:lnTo>
                <a:lnTo>
                  <a:pt x="414193" y="234517"/>
                </a:lnTo>
                <a:lnTo>
                  <a:pt x="412389" y="238486"/>
                </a:lnTo>
                <a:lnTo>
                  <a:pt x="409864" y="241733"/>
                </a:lnTo>
                <a:lnTo>
                  <a:pt x="406616" y="244980"/>
                </a:lnTo>
                <a:lnTo>
                  <a:pt x="403369" y="247866"/>
                </a:lnTo>
                <a:lnTo>
                  <a:pt x="401204" y="248949"/>
                </a:lnTo>
                <a:lnTo>
                  <a:pt x="399040" y="249670"/>
                </a:lnTo>
                <a:lnTo>
                  <a:pt x="396875" y="250392"/>
                </a:lnTo>
                <a:lnTo>
                  <a:pt x="394710" y="250753"/>
                </a:lnTo>
                <a:lnTo>
                  <a:pt x="355023" y="259051"/>
                </a:lnTo>
                <a:lnTo>
                  <a:pt x="353219" y="263381"/>
                </a:lnTo>
                <a:lnTo>
                  <a:pt x="351775" y="267710"/>
                </a:lnTo>
                <a:lnTo>
                  <a:pt x="349972" y="271318"/>
                </a:lnTo>
                <a:lnTo>
                  <a:pt x="347807" y="275648"/>
                </a:lnTo>
                <a:lnTo>
                  <a:pt x="370537" y="309562"/>
                </a:lnTo>
                <a:lnTo>
                  <a:pt x="371619" y="311727"/>
                </a:lnTo>
                <a:lnTo>
                  <a:pt x="372702" y="313531"/>
                </a:lnTo>
                <a:lnTo>
                  <a:pt x="373784" y="315335"/>
                </a:lnTo>
                <a:lnTo>
                  <a:pt x="374145" y="317861"/>
                </a:lnTo>
                <a:lnTo>
                  <a:pt x="374866" y="322190"/>
                </a:lnTo>
                <a:lnTo>
                  <a:pt x="374866" y="326520"/>
                </a:lnTo>
                <a:lnTo>
                  <a:pt x="374145" y="330849"/>
                </a:lnTo>
                <a:lnTo>
                  <a:pt x="372341" y="334818"/>
                </a:lnTo>
                <a:lnTo>
                  <a:pt x="371258" y="336983"/>
                </a:lnTo>
                <a:lnTo>
                  <a:pt x="370176" y="338787"/>
                </a:lnTo>
                <a:lnTo>
                  <a:pt x="369094" y="340591"/>
                </a:lnTo>
                <a:lnTo>
                  <a:pt x="367290" y="342395"/>
                </a:lnTo>
                <a:lnTo>
                  <a:pt x="342034" y="367290"/>
                </a:lnTo>
                <a:lnTo>
                  <a:pt x="340230" y="368733"/>
                </a:lnTo>
                <a:lnTo>
                  <a:pt x="338065" y="370537"/>
                </a:lnTo>
                <a:lnTo>
                  <a:pt x="335901" y="371980"/>
                </a:lnTo>
                <a:lnTo>
                  <a:pt x="333736" y="372702"/>
                </a:lnTo>
                <a:lnTo>
                  <a:pt x="331210" y="373784"/>
                </a:lnTo>
                <a:lnTo>
                  <a:pt x="328685" y="374505"/>
                </a:lnTo>
                <a:lnTo>
                  <a:pt x="326520" y="374866"/>
                </a:lnTo>
                <a:lnTo>
                  <a:pt x="323633" y="374866"/>
                </a:lnTo>
                <a:lnTo>
                  <a:pt x="320386" y="374866"/>
                </a:lnTo>
                <a:lnTo>
                  <a:pt x="316418" y="373784"/>
                </a:lnTo>
                <a:lnTo>
                  <a:pt x="312810" y="372341"/>
                </a:lnTo>
                <a:lnTo>
                  <a:pt x="309202" y="370537"/>
                </a:lnTo>
                <a:lnTo>
                  <a:pt x="276009" y="347807"/>
                </a:lnTo>
                <a:lnTo>
                  <a:pt x="271679" y="349611"/>
                </a:lnTo>
                <a:lnTo>
                  <a:pt x="267349" y="351775"/>
                </a:lnTo>
                <a:lnTo>
                  <a:pt x="263381" y="353219"/>
                </a:lnTo>
                <a:lnTo>
                  <a:pt x="259051" y="355023"/>
                </a:lnTo>
                <a:lnTo>
                  <a:pt x="250753" y="394710"/>
                </a:lnTo>
                <a:lnTo>
                  <a:pt x="250392" y="396875"/>
                </a:lnTo>
                <a:lnTo>
                  <a:pt x="249670" y="399400"/>
                </a:lnTo>
                <a:lnTo>
                  <a:pt x="248588" y="401204"/>
                </a:lnTo>
                <a:lnTo>
                  <a:pt x="247867" y="403008"/>
                </a:lnTo>
                <a:lnTo>
                  <a:pt x="244980" y="406616"/>
                </a:lnTo>
                <a:lnTo>
                  <a:pt x="242094" y="409863"/>
                </a:lnTo>
                <a:lnTo>
                  <a:pt x="238486" y="412028"/>
                </a:lnTo>
                <a:lnTo>
                  <a:pt x="234156" y="414193"/>
                </a:lnTo>
                <a:lnTo>
                  <a:pt x="232352" y="414915"/>
                </a:lnTo>
                <a:lnTo>
                  <a:pt x="229827" y="415275"/>
                </a:lnTo>
                <a:lnTo>
                  <a:pt x="228023" y="415636"/>
                </a:lnTo>
                <a:lnTo>
                  <a:pt x="225497" y="415636"/>
                </a:lnTo>
                <a:lnTo>
                  <a:pt x="190139" y="415636"/>
                </a:lnTo>
                <a:lnTo>
                  <a:pt x="187614" y="415636"/>
                </a:lnTo>
                <a:lnTo>
                  <a:pt x="185449" y="415275"/>
                </a:lnTo>
                <a:lnTo>
                  <a:pt x="183645" y="414915"/>
                </a:lnTo>
                <a:lnTo>
                  <a:pt x="181119" y="414193"/>
                </a:lnTo>
                <a:lnTo>
                  <a:pt x="177151" y="412028"/>
                </a:lnTo>
                <a:lnTo>
                  <a:pt x="173903" y="409863"/>
                </a:lnTo>
                <a:lnTo>
                  <a:pt x="170656" y="406616"/>
                </a:lnTo>
                <a:lnTo>
                  <a:pt x="167770" y="403008"/>
                </a:lnTo>
                <a:lnTo>
                  <a:pt x="166688" y="401204"/>
                </a:lnTo>
                <a:lnTo>
                  <a:pt x="165966" y="399400"/>
                </a:lnTo>
                <a:lnTo>
                  <a:pt x="165244" y="396875"/>
                </a:lnTo>
                <a:lnTo>
                  <a:pt x="164884" y="394710"/>
                </a:lnTo>
                <a:lnTo>
                  <a:pt x="156585" y="355023"/>
                </a:lnTo>
                <a:lnTo>
                  <a:pt x="152255" y="353219"/>
                </a:lnTo>
                <a:lnTo>
                  <a:pt x="147926" y="351775"/>
                </a:lnTo>
                <a:lnTo>
                  <a:pt x="144318" y="349611"/>
                </a:lnTo>
                <a:lnTo>
                  <a:pt x="139988" y="347807"/>
                </a:lnTo>
                <a:lnTo>
                  <a:pt x="106434" y="370537"/>
                </a:lnTo>
                <a:lnTo>
                  <a:pt x="102826" y="372341"/>
                </a:lnTo>
                <a:lnTo>
                  <a:pt x="99218" y="373784"/>
                </a:lnTo>
                <a:lnTo>
                  <a:pt x="95610" y="374866"/>
                </a:lnTo>
                <a:lnTo>
                  <a:pt x="92003" y="374866"/>
                </a:lnTo>
                <a:lnTo>
                  <a:pt x="89116" y="374866"/>
                </a:lnTo>
                <a:lnTo>
                  <a:pt x="86951" y="374505"/>
                </a:lnTo>
                <a:lnTo>
                  <a:pt x="84065" y="373784"/>
                </a:lnTo>
                <a:lnTo>
                  <a:pt x="81900" y="372702"/>
                </a:lnTo>
                <a:lnTo>
                  <a:pt x="79375" y="371980"/>
                </a:lnTo>
                <a:lnTo>
                  <a:pt x="77571" y="370537"/>
                </a:lnTo>
                <a:lnTo>
                  <a:pt x="75045" y="368733"/>
                </a:lnTo>
                <a:lnTo>
                  <a:pt x="73241" y="367290"/>
                </a:lnTo>
                <a:lnTo>
                  <a:pt x="48346" y="342395"/>
                </a:lnTo>
                <a:lnTo>
                  <a:pt x="46903" y="340591"/>
                </a:lnTo>
                <a:lnTo>
                  <a:pt x="45460" y="338787"/>
                </a:lnTo>
                <a:lnTo>
                  <a:pt x="44378" y="336983"/>
                </a:lnTo>
                <a:lnTo>
                  <a:pt x="43295" y="334818"/>
                </a:lnTo>
                <a:lnTo>
                  <a:pt x="41491" y="330849"/>
                </a:lnTo>
                <a:lnTo>
                  <a:pt x="40770" y="326520"/>
                </a:lnTo>
                <a:lnTo>
                  <a:pt x="40770" y="322190"/>
                </a:lnTo>
                <a:lnTo>
                  <a:pt x="41491" y="317861"/>
                </a:lnTo>
                <a:lnTo>
                  <a:pt x="42213" y="315335"/>
                </a:lnTo>
                <a:lnTo>
                  <a:pt x="42934" y="313531"/>
                </a:lnTo>
                <a:lnTo>
                  <a:pt x="44017" y="311727"/>
                </a:lnTo>
                <a:lnTo>
                  <a:pt x="45099" y="309562"/>
                </a:lnTo>
                <a:lnTo>
                  <a:pt x="67829" y="275648"/>
                </a:lnTo>
                <a:lnTo>
                  <a:pt x="65664" y="271318"/>
                </a:lnTo>
                <a:lnTo>
                  <a:pt x="63860" y="267710"/>
                </a:lnTo>
                <a:lnTo>
                  <a:pt x="62417" y="263381"/>
                </a:lnTo>
                <a:lnTo>
                  <a:pt x="60613" y="259051"/>
                </a:lnTo>
                <a:lnTo>
                  <a:pt x="20926" y="250753"/>
                </a:lnTo>
                <a:lnTo>
                  <a:pt x="18761" y="250392"/>
                </a:lnTo>
                <a:lnTo>
                  <a:pt x="16236" y="249670"/>
                </a:lnTo>
                <a:lnTo>
                  <a:pt x="14432" y="248949"/>
                </a:lnTo>
                <a:lnTo>
                  <a:pt x="12267" y="247866"/>
                </a:lnTo>
                <a:lnTo>
                  <a:pt x="9020" y="244980"/>
                </a:lnTo>
                <a:lnTo>
                  <a:pt x="5772" y="241733"/>
                </a:lnTo>
                <a:lnTo>
                  <a:pt x="3608" y="238486"/>
                </a:lnTo>
                <a:lnTo>
                  <a:pt x="1443" y="234517"/>
                </a:lnTo>
                <a:lnTo>
                  <a:pt x="721" y="231991"/>
                </a:lnTo>
                <a:lnTo>
                  <a:pt x="361" y="230187"/>
                </a:lnTo>
                <a:lnTo>
                  <a:pt x="0" y="227662"/>
                </a:lnTo>
                <a:lnTo>
                  <a:pt x="0" y="225497"/>
                </a:lnTo>
                <a:lnTo>
                  <a:pt x="0" y="190139"/>
                </a:lnTo>
                <a:lnTo>
                  <a:pt x="0" y="187614"/>
                </a:lnTo>
                <a:lnTo>
                  <a:pt x="361" y="185810"/>
                </a:lnTo>
                <a:lnTo>
                  <a:pt x="721" y="183284"/>
                </a:lnTo>
                <a:lnTo>
                  <a:pt x="1443" y="181480"/>
                </a:lnTo>
                <a:lnTo>
                  <a:pt x="3608" y="177150"/>
                </a:lnTo>
                <a:lnTo>
                  <a:pt x="5772" y="173543"/>
                </a:lnTo>
                <a:lnTo>
                  <a:pt x="9020" y="170656"/>
                </a:lnTo>
                <a:lnTo>
                  <a:pt x="12267" y="167770"/>
                </a:lnTo>
                <a:lnTo>
                  <a:pt x="14432" y="167048"/>
                </a:lnTo>
                <a:lnTo>
                  <a:pt x="16236" y="165966"/>
                </a:lnTo>
                <a:lnTo>
                  <a:pt x="18761" y="165244"/>
                </a:lnTo>
                <a:lnTo>
                  <a:pt x="20926" y="164523"/>
                </a:lnTo>
                <a:lnTo>
                  <a:pt x="60613" y="156585"/>
                </a:lnTo>
                <a:lnTo>
                  <a:pt x="62417" y="152255"/>
                </a:lnTo>
                <a:lnTo>
                  <a:pt x="63860" y="148287"/>
                </a:lnTo>
                <a:lnTo>
                  <a:pt x="65664" y="143957"/>
                </a:lnTo>
                <a:lnTo>
                  <a:pt x="67829" y="139628"/>
                </a:lnTo>
                <a:lnTo>
                  <a:pt x="45099" y="106074"/>
                </a:lnTo>
                <a:lnTo>
                  <a:pt x="44017" y="104270"/>
                </a:lnTo>
                <a:lnTo>
                  <a:pt x="42934" y="102105"/>
                </a:lnTo>
                <a:lnTo>
                  <a:pt x="42213" y="99940"/>
                </a:lnTo>
                <a:lnTo>
                  <a:pt x="41491" y="98136"/>
                </a:lnTo>
                <a:lnTo>
                  <a:pt x="40770" y="93446"/>
                </a:lnTo>
                <a:lnTo>
                  <a:pt x="40770" y="89116"/>
                </a:lnTo>
                <a:lnTo>
                  <a:pt x="41491" y="84787"/>
                </a:lnTo>
                <a:lnTo>
                  <a:pt x="43295" y="80457"/>
                </a:lnTo>
                <a:lnTo>
                  <a:pt x="44378" y="78653"/>
                </a:lnTo>
                <a:lnTo>
                  <a:pt x="45460" y="76849"/>
                </a:lnTo>
                <a:lnTo>
                  <a:pt x="46903" y="75045"/>
                </a:lnTo>
                <a:lnTo>
                  <a:pt x="48346" y="73602"/>
                </a:lnTo>
                <a:lnTo>
                  <a:pt x="73241" y="48346"/>
                </a:lnTo>
                <a:lnTo>
                  <a:pt x="75045" y="46543"/>
                </a:lnTo>
                <a:lnTo>
                  <a:pt x="77571" y="45099"/>
                </a:lnTo>
                <a:lnTo>
                  <a:pt x="79375" y="44017"/>
                </a:lnTo>
                <a:lnTo>
                  <a:pt x="81900" y="42574"/>
                </a:lnTo>
                <a:lnTo>
                  <a:pt x="84065" y="41852"/>
                </a:lnTo>
                <a:lnTo>
                  <a:pt x="86951" y="41131"/>
                </a:lnTo>
                <a:lnTo>
                  <a:pt x="89116" y="40770"/>
                </a:lnTo>
                <a:lnTo>
                  <a:pt x="92003" y="40770"/>
                </a:lnTo>
                <a:lnTo>
                  <a:pt x="95610" y="41131"/>
                </a:lnTo>
                <a:lnTo>
                  <a:pt x="99218" y="41852"/>
                </a:lnTo>
                <a:lnTo>
                  <a:pt x="102826" y="43295"/>
                </a:lnTo>
                <a:lnTo>
                  <a:pt x="106434" y="45099"/>
                </a:lnTo>
                <a:lnTo>
                  <a:pt x="139988" y="67829"/>
                </a:lnTo>
                <a:lnTo>
                  <a:pt x="144318" y="65665"/>
                </a:lnTo>
                <a:lnTo>
                  <a:pt x="147926" y="63861"/>
                </a:lnTo>
                <a:lnTo>
                  <a:pt x="152255" y="62057"/>
                </a:lnTo>
                <a:lnTo>
                  <a:pt x="156585" y="60614"/>
                </a:lnTo>
                <a:lnTo>
                  <a:pt x="164884" y="20926"/>
                </a:lnTo>
                <a:lnTo>
                  <a:pt x="165244" y="18400"/>
                </a:lnTo>
                <a:lnTo>
                  <a:pt x="165966" y="16597"/>
                </a:lnTo>
                <a:lnTo>
                  <a:pt x="166688" y="14432"/>
                </a:lnTo>
                <a:lnTo>
                  <a:pt x="167770" y="12267"/>
                </a:lnTo>
                <a:lnTo>
                  <a:pt x="170656" y="8659"/>
                </a:lnTo>
                <a:lnTo>
                  <a:pt x="173903" y="5773"/>
                </a:lnTo>
                <a:lnTo>
                  <a:pt x="177151" y="3247"/>
                </a:lnTo>
                <a:lnTo>
                  <a:pt x="181119" y="1443"/>
                </a:lnTo>
                <a:lnTo>
                  <a:pt x="183645" y="1082"/>
                </a:lnTo>
                <a:lnTo>
                  <a:pt x="185449" y="361"/>
                </a:lnTo>
                <a:lnTo>
                  <a:pt x="187614" y="361"/>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wrap="square" anchor="ctr">
            <a:noAutofit/>
          </a:bodyPr>
          <a:lstStyle/>
          <a:p>
            <a:pPr algn="ctr">
              <a:lnSpc>
                <a:spcPct val="130000"/>
              </a:lnSpc>
            </a:pPr>
            <a:endParaRPr>
              <a:latin typeface="黑体" panose="02010609060101010101" charset="-122"/>
              <a:ea typeface="黑体" panose="02010609060101010101" charset="-122"/>
            </a:endParaRPr>
          </a:p>
        </p:txBody>
      </p:sp>
      <p:sp>
        <p:nvSpPr>
          <p:cNvPr id="49" name="任意多边形: 形状 48"/>
          <p:cNvSpPr/>
          <p:nvPr>
            <p:custDataLst>
              <p:tags r:id="rId16"/>
            </p:custDataLst>
          </p:nvPr>
        </p:nvSpPr>
        <p:spPr bwMode="auto">
          <a:xfrm>
            <a:off x="6606386" y="4451530"/>
            <a:ext cx="415636" cy="415636"/>
          </a:xfrm>
          <a:custGeom>
            <a:avLst/>
            <a:gdLst>
              <a:gd name="connsiteX0" fmla="*/ 134576 w 415636"/>
              <a:gd name="connsiteY0" fmla="*/ 248588 h 415636"/>
              <a:gd name="connsiteX1" fmla="*/ 29585 w 415636"/>
              <a:gd name="connsiteY1" fmla="*/ 353219 h 415636"/>
              <a:gd name="connsiteX2" fmla="*/ 29946 w 415636"/>
              <a:gd name="connsiteY2" fmla="*/ 353219 h 415636"/>
              <a:gd name="connsiteX3" fmla="*/ 28503 w 415636"/>
              <a:gd name="connsiteY3" fmla="*/ 355023 h 415636"/>
              <a:gd name="connsiteX4" fmla="*/ 27059 w 415636"/>
              <a:gd name="connsiteY4" fmla="*/ 356827 h 415636"/>
              <a:gd name="connsiteX5" fmla="*/ 25616 w 415636"/>
              <a:gd name="connsiteY5" fmla="*/ 358631 h 415636"/>
              <a:gd name="connsiteX6" fmla="*/ 24895 w 415636"/>
              <a:gd name="connsiteY6" fmla="*/ 360795 h 415636"/>
              <a:gd name="connsiteX7" fmla="*/ 23812 w 415636"/>
              <a:gd name="connsiteY7" fmla="*/ 362960 h 415636"/>
              <a:gd name="connsiteX8" fmla="*/ 23451 w 415636"/>
              <a:gd name="connsiteY8" fmla="*/ 365125 h 415636"/>
              <a:gd name="connsiteX9" fmla="*/ 23091 w 415636"/>
              <a:gd name="connsiteY9" fmla="*/ 367290 h 415636"/>
              <a:gd name="connsiteX10" fmla="*/ 23091 w 415636"/>
              <a:gd name="connsiteY10" fmla="*/ 369815 h 415636"/>
              <a:gd name="connsiteX11" fmla="*/ 23091 w 415636"/>
              <a:gd name="connsiteY11" fmla="*/ 371980 h 415636"/>
              <a:gd name="connsiteX12" fmla="*/ 23451 w 415636"/>
              <a:gd name="connsiteY12" fmla="*/ 374506 h 415636"/>
              <a:gd name="connsiteX13" fmla="*/ 23812 w 415636"/>
              <a:gd name="connsiteY13" fmla="*/ 376670 h 415636"/>
              <a:gd name="connsiteX14" fmla="*/ 24534 w 415636"/>
              <a:gd name="connsiteY14" fmla="*/ 378474 h 415636"/>
              <a:gd name="connsiteX15" fmla="*/ 25616 w 415636"/>
              <a:gd name="connsiteY15" fmla="*/ 380639 h 415636"/>
              <a:gd name="connsiteX16" fmla="*/ 27059 w 415636"/>
              <a:gd name="connsiteY16" fmla="*/ 382443 h 415636"/>
              <a:gd name="connsiteX17" fmla="*/ 28142 w 415636"/>
              <a:gd name="connsiteY17" fmla="*/ 384608 h 415636"/>
              <a:gd name="connsiteX18" fmla="*/ 29585 w 415636"/>
              <a:gd name="connsiteY18" fmla="*/ 386051 h 415636"/>
              <a:gd name="connsiteX19" fmla="*/ 31389 w 415636"/>
              <a:gd name="connsiteY19" fmla="*/ 387494 h 415636"/>
              <a:gd name="connsiteX20" fmla="*/ 33193 w 415636"/>
              <a:gd name="connsiteY20" fmla="*/ 388577 h 415636"/>
              <a:gd name="connsiteX21" fmla="*/ 34636 w 415636"/>
              <a:gd name="connsiteY21" fmla="*/ 390020 h 415636"/>
              <a:gd name="connsiteX22" fmla="*/ 37162 w 415636"/>
              <a:gd name="connsiteY22" fmla="*/ 390741 h 415636"/>
              <a:gd name="connsiteX23" fmla="*/ 38966 w 415636"/>
              <a:gd name="connsiteY23" fmla="*/ 391463 h 415636"/>
              <a:gd name="connsiteX24" fmla="*/ 41491 w 415636"/>
              <a:gd name="connsiteY24" fmla="*/ 392185 h 415636"/>
              <a:gd name="connsiteX25" fmla="*/ 43295 w 415636"/>
              <a:gd name="connsiteY25" fmla="*/ 392545 h 415636"/>
              <a:gd name="connsiteX26" fmla="*/ 45821 w 415636"/>
              <a:gd name="connsiteY26" fmla="*/ 392545 h 415636"/>
              <a:gd name="connsiteX27" fmla="*/ 48346 w 415636"/>
              <a:gd name="connsiteY27" fmla="*/ 392545 h 415636"/>
              <a:gd name="connsiteX28" fmla="*/ 50872 w 415636"/>
              <a:gd name="connsiteY28" fmla="*/ 392185 h 415636"/>
              <a:gd name="connsiteX29" fmla="*/ 52676 w 415636"/>
              <a:gd name="connsiteY29" fmla="*/ 391463 h 415636"/>
              <a:gd name="connsiteX30" fmla="*/ 54841 w 415636"/>
              <a:gd name="connsiteY30" fmla="*/ 390741 h 415636"/>
              <a:gd name="connsiteX31" fmla="*/ 57005 w 415636"/>
              <a:gd name="connsiteY31" fmla="*/ 390020 h 415636"/>
              <a:gd name="connsiteX32" fmla="*/ 58809 w 415636"/>
              <a:gd name="connsiteY32" fmla="*/ 388577 h 415636"/>
              <a:gd name="connsiteX33" fmla="*/ 60613 w 415636"/>
              <a:gd name="connsiteY33" fmla="*/ 387133 h 415636"/>
              <a:gd name="connsiteX34" fmla="*/ 62417 w 415636"/>
              <a:gd name="connsiteY34" fmla="*/ 385690 h 415636"/>
              <a:gd name="connsiteX35" fmla="*/ 166687 w 415636"/>
              <a:gd name="connsiteY35" fmla="*/ 280699 h 415636"/>
              <a:gd name="connsiteX36" fmla="*/ 162718 w 415636"/>
              <a:gd name="connsiteY36" fmla="*/ 277452 h 415636"/>
              <a:gd name="connsiteX37" fmla="*/ 158028 w 415636"/>
              <a:gd name="connsiteY37" fmla="*/ 273844 h 415636"/>
              <a:gd name="connsiteX38" fmla="*/ 153698 w 415636"/>
              <a:gd name="connsiteY38" fmla="*/ 269875 h 415636"/>
              <a:gd name="connsiteX39" fmla="*/ 149730 w 415636"/>
              <a:gd name="connsiteY39" fmla="*/ 265906 h 415636"/>
              <a:gd name="connsiteX40" fmla="*/ 145761 w 415636"/>
              <a:gd name="connsiteY40" fmla="*/ 261577 h 415636"/>
              <a:gd name="connsiteX41" fmla="*/ 141792 w 415636"/>
              <a:gd name="connsiteY41" fmla="*/ 257608 h 415636"/>
              <a:gd name="connsiteX42" fmla="*/ 138184 w 415636"/>
              <a:gd name="connsiteY42" fmla="*/ 253278 h 415636"/>
              <a:gd name="connsiteX43" fmla="*/ 254445 w 415636"/>
              <a:gd name="connsiteY43" fmla="*/ 64944 h 415636"/>
              <a:gd name="connsiteX44" fmla="*/ 258743 w 415636"/>
              <a:gd name="connsiteY44" fmla="*/ 64944 h 415636"/>
              <a:gd name="connsiteX45" fmla="*/ 260533 w 415636"/>
              <a:gd name="connsiteY45" fmla="*/ 64944 h 415636"/>
              <a:gd name="connsiteX46" fmla="*/ 261608 w 415636"/>
              <a:gd name="connsiteY46" fmla="*/ 65308 h 415636"/>
              <a:gd name="connsiteX47" fmla="*/ 262682 w 415636"/>
              <a:gd name="connsiteY47" fmla="*/ 66035 h 415636"/>
              <a:gd name="connsiteX48" fmla="*/ 263398 w 415636"/>
              <a:gd name="connsiteY48" fmla="*/ 66762 h 415636"/>
              <a:gd name="connsiteX49" fmla="*/ 264473 w 415636"/>
              <a:gd name="connsiteY49" fmla="*/ 67852 h 415636"/>
              <a:gd name="connsiteX50" fmla="*/ 265189 w 415636"/>
              <a:gd name="connsiteY50" fmla="*/ 68942 h 415636"/>
              <a:gd name="connsiteX51" fmla="*/ 265547 w 415636"/>
              <a:gd name="connsiteY51" fmla="*/ 70033 h 415636"/>
              <a:gd name="connsiteX52" fmla="*/ 265547 w 415636"/>
              <a:gd name="connsiteY52" fmla="*/ 71487 h 415636"/>
              <a:gd name="connsiteX53" fmla="*/ 265547 w 415636"/>
              <a:gd name="connsiteY53" fmla="*/ 72941 h 415636"/>
              <a:gd name="connsiteX54" fmla="*/ 265189 w 415636"/>
              <a:gd name="connsiteY54" fmla="*/ 74031 h 415636"/>
              <a:gd name="connsiteX55" fmla="*/ 264473 w 415636"/>
              <a:gd name="connsiteY55" fmla="*/ 75121 h 415636"/>
              <a:gd name="connsiteX56" fmla="*/ 263398 w 415636"/>
              <a:gd name="connsiteY56" fmla="*/ 75848 h 415636"/>
              <a:gd name="connsiteX57" fmla="*/ 262682 w 415636"/>
              <a:gd name="connsiteY57" fmla="*/ 76575 h 415636"/>
              <a:gd name="connsiteX58" fmla="*/ 261608 w 415636"/>
              <a:gd name="connsiteY58" fmla="*/ 77666 h 415636"/>
              <a:gd name="connsiteX59" fmla="*/ 260533 w 415636"/>
              <a:gd name="connsiteY59" fmla="*/ 78029 h 415636"/>
              <a:gd name="connsiteX60" fmla="*/ 258743 w 415636"/>
              <a:gd name="connsiteY60" fmla="*/ 78029 h 415636"/>
              <a:gd name="connsiteX61" fmla="*/ 255162 w 415636"/>
              <a:gd name="connsiteY61" fmla="*/ 78393 h 415636"/>
              <a:gd name="connsiteX62" fmla="*/ 251222 w 415636"/>
              <a:gd name="connsiteY62" fmla="*/ 78393 h 415636"/>
              <a:gd name="connsiteX63" fmla="*/ 247283 w 415636"/>
              <a:gd name="connsiteY63" fmla="*/ 79119 h 415636"/>
              <a:gd name="connsiteX64" fmla="*/ 243343 w 415636"/>
              <a:gd name="connsiteY64" fmla="*/ 79483 h 415636"/>
              <a:gd name="connsiteX65" fmla="*/ 236181 w 415636"/>
              <a:gd name="connsiteY65" fmla="*/ 81300 h 415636"/>
              <a:gd name="connsiteX66" fmla="*/ 229018 w 415636"/>
              <a:gd name="connsiteY66" fmla="*/ 84208 h 415636"/>
              <a:gd name="connsiteX67" fmla="*/ 222214 w 415636"/>
              <a:gd name="connsiteY67" fmla="*/ 87479 h 415636"/>
              <a:gd name="connsiteX68" fmla="*/ 216126 w 415636"/>
              <a:gd name="connsiteY68" fmla="*/ 91114 h 415636"/>
              <a:gd name="connsiteX69" fmla="*/ 209680 w 415636"/>
              <a:gd name="connsiteY69" fmla="*/ 95839 h 415636"/>
              <a:gd name="connsiteX70" fmla="*/ 204308 w 415636"/>
              <a:gd name="connsiteY70" fmla="*/ 100927 h 415636"/>
              <a:gd name="connsiteX71" fmla="*/ 199294 w 415636"/>
              <a:gd name="connsiteY71" fmla="*/ 106379 h 415636"/>
              <a:gd name="connsiteX72" fmla="*/ 194996 w 415636"/>
              <a:gd name="connsiteY72" fmla="*/ 112558 h 415636"/>
              <a:gd name="connsiteX73" fmla="*/ 191057 w 415636"/>
              <a:gd name="connsiteY73" fmla="*/ 119101 h 415636"/>
              <a:gd name="connsiteX74" fmla="*/ 187834 w 415636"/>
              <a:gd name="connsiteY74" fmla="*/ 125643 h 415636"/>
              <a:gd name="connsiteX75" fmla="*/ 184969 w 415636"/>
              <a:gd name="connsiteY75" fmla="*/ 133276 h 415636"/>
              <a:gd name="connsiteX76" fmla="*/ 183536 w 415636"/>
              <a:gd name="connsiteY76" fmla="*/ 140545 h 415636"/>
              <a:gd name="connsiteX77" fmla="*/ 182820 w 415636"/>
              <a:gd name="connsiteY77" fmla="*/ 144543 h 415636"/>
              <a:gd name="connsiteX78" fmla="*/ 182104 w 415636"/>
              <a:gd name="connsiteY78" fmla="*/ 148542 h 415636"/>
              <a:gd name="connsiteX79" fmla="*/ 182104 w 415636"/>
              <a:gd name="connsiteY79" fmla="*/ 152540 h 415636"/>
              <a:gd name="connsiteX80" fmla="*/ 181388 w 415636"/>
              <a:gd name="connsiteY80" fmla="*/ 156538 h 415636"/>
              <a:gd name="connsiteX81" fmla="*/ 181388 w 415636"/>
              <a:gd name="connsiteY81" fmla="*/ 157992 h 415636"/>
              <a:gd name="connsiteX82" fmla="*/ 181030 w 415636"/>
              <a:gd name="connsiteY82" fmla="*/ 159082 h 415636"/>
              <a:gd name="connsiteX83" fmla="*/ 180671 w 415636"/>
              <a:gd name="connsiteY83" fmla="*/ 160173 h 415636"/>
              <a:gd name="connsiteX84" fmla="*/ 179955 w 415636"/>
              <a:gd name="connsiteY84" fmla="*/ 161263 h 415636"/>
              <a:gd name="connsiteX85" fmla="*/ 178881 w 415636"/>
              <a:gd name="connsiteY85" fmla="*/ 161990 h 415636"/>
              <a:gd name="connsiteX86" fmla="*/ 177806 w 415636"/>
              <a:gd name="connsiteY86" fmla="*/ 162717 h 415636"/>
              <a:gd name="connsiteX87" fmla="*/ 176374 w 415636"/>
              <a:gd name="connsiteY87" fmla="*/ 163080 h 415636"/>
              <a:gd name="connsiteX88" fmla="*/ 175300 w 415636"/>
              <a:gd name="connsiteY88" fmla="*/ 163080 h 415636"/>
              <a:gd name="connsiteX89" fmla="*/ 173867 w 415636"/>
              <a:gd name="connsiteY89" fmla="*/ 163080 h 415636"/>
              <a:gd name="connsiteX90" fmla="*/ 172793 w 415636"/>
              <a:gd name="connsiteY90" fmla="*/ 162717 h 415636"/>
              <a:gd name="connsiteX91" fmla="*/ 171360 w 415636"/>
              <a:gd name="connsiteY91" fmla="*/ 161990 h 415636"/>
              <a:gd name="connsiteX92" fmla="*/ 170644 w 415636"/>
              <a:gd name="connsiteY92" fmla="*/ 161263 h 415636"/>
              <a:gd name="connsiteX93" fmla="*/ 169928 w 415636"/>
              <a:gd name="connsiteY93" fmla="*/ 160173 h 415636"/>
              <a:gd name="connsiteX94" fmla="*/ 169211 w 415636"/>
              <a:gd name="connsiteY94" fmla="*/ 159082 h 415636"/>
              <a:gd name="connsiteX95" fmla="*/ 168853 w 415636"/>
              <a:gd name="connsiteY95" fmla="*/ 157992 h 415636"/>
              <a:gd name="connsiteX96" fmla="*/ 168853 w 415636"/>
              <a:gd name="connsiteY96" fmla="*/ 156538 h 415636"/>
              <a:gd name="connsiteX97" fmla="*/ 168853 w 415636"/>
              <a:gd name="connsiteY97" fmla="*/ 151813 h 415636"/>
              <a:gd name="connsiteX98" fmla="*/ 169211 w 415636"/>
              <a:gd name="connsiteY98" fmla="*/ 147088 h 415636"/>
              <a:gd name="connsiteX99" fmla="*/ 169928 w 415636"/>
              <a:gd name="connsiteY99" fmla="*/ 142726 h 415636"/>
              <a:gd name="connsiteX100" fmla="*/ 170644 w 415636"/>
              <a:gd name="connsiteY100" fmla="*/ 138001 h 415636"/>
              <a:gd name="connsiteX101" fmla="*/ 171360 w 415636"/>
              <a:gd name="connsiteY101" fmla="*/ 133639 h 415636"/>
              <a:gd name="connsiteX102" fmla="*/ 173151 w 415636"/>
              <a:gd name="connsiteY102" fmla="*/ 129278 h 415636"/>
              <a:gd name="connsiteX103" fmla="*/ 174225 w 415636"/>
              <a:gd name="connsiteY103" fmla="*/ 124916 h 415636"/>
              <a:gd name="connsiteX104" fmla="*/ 175658 w 415636"/>
              <a:gd name="connsiteY104" fmla="*/ 120555 h 415636"/>
              <a:gd name="connsiteX105" fmla="*/ 177806 w 415636"/>
              <a:gd name="connsiteY105" fmla="*/ 116920 h 415636"/>
              <a:gd name="connsiteX106" fmla="*/ 179597 w 415636"/>
              <a:gd name="connsiteY106" fmla="*/ 112922 h 415636"/>
              <a:gd name="connsiteX107" fmla="*/ 182104 w 415636"/>
              <a:gd name="connsiteY107" fmla="*/ 108924 h 415636"/>
              <a:gd name="connsiteX108" fmla="*/ 184253 w 415636"/>
              <a:gd name="connsiteY108" fmla="*/ 105289 h 415636"/>
              <a:gd name="connsiteX109" fmla="*/ 186760 w 415636"/>
              <a:gd name="connsiteY109" fmla="*/ 102018 h 415636"/>
              <a:gd name="connsiteX110" fmla="*/ 189266 w 415636"/>
              <a:gd name="connsiteY110" fmla="*/ 98383 h 415636"/>
              <a:gd name="connsiteX111" fmla="*/ 192490 w 415636"/>
              <a:gd name="connsiteY111" fmla="*/ 94749 h 415636"/>
              <a:gd name="connsiteX112" fmla="*/ 194996 w 415636"/>
              <a:gd name="connsiteY112" fmla="*/ 91477 h 415636"/>
              <a:gd name="connsiteX113" fmla="*/ 198578 w 415636"/>
              <a:gd name="connsiteY113" fmla="*/ 88933 h 415636"/>
              <a:gd name="connsiteX114" fmla="*/ 201801 w 415636"/>
              <a:gd name="connsiteY114" fmla="*/ 85662 h 415636"/>
              <a:gd name="connsiteX115" fmla="*/ 205024 w 415636"/>
              <a:gd name="connsiteY115" fmla="*/ 83118 h 415636"/>
              <a:gd name="connsiteX116" fmla="*/ 208605 w 415636"/>
              <a:gd name="connsiteY116" fmla="*/ 80573 h 415636"/>
              <a:gd name="connsiteX117" fmla="*/ 212186 w 415636"/>
              <a:gd name="connsiteY117" fmla="*/ 78393 h 415636"/>
              <a:gd name="connsiteX118" fmla="*/ 216126 w 415636"/>
              <a:gd name="connsiteY118" fmla="*/ 75848 h 415636"/>
              <a:gd name="connsiteX119" fmla="*/ 219707 w 415636"/>
              <a:gd name="connsiteY119" fmla="*/ 74031 h 415636"/>
              <a:gd name="connsiteX120" fmla="*/ 224005 w 415636"/>
              <a:gd name="connsiteY120" fmla="*/ 71850 h 415636"/>
              <a:gd name="connsiteX121" fmla="*/ 227944 w 415636"/>
              <a:gd name="connsiteY121" fmla="*/ 70396 h 415636"/>
              <a:gd name="connsiteX122" fmla="*/ 232242 w 415636"/>
              <a:gd name="connsiteY122" fmla="*/ 68942 h 415636"/>
              <a:gd name="connsiteX123" fmla="*/ 236539 w 415636"/>
              <a:gd name="connsiteY123" fmla="*/ 67852 h 415636"/>
              <a:gd name="connsiteX124" fmla="*/ 240837 w 415636"/>
              <a:gd name="connsiteY124" fmla="*/ 66762 h 415636"/>
              <a:gd name="connsiteX125" fmla="*/ 245492 w 415636"/>
              <a:gd name="connsiteY125" fmla="*/ 66035 h 415636"/>
              <a:gd name="connsiteX126" fmla="*/ 250148 w 415636"/>
              <a:gd name="connsiteY126" fmla="*/ 65308 h 415636"/>
              <a:gd name="connsiteX127" fmla="*/ 252918 w 415636"/>
              <a:gd name="connsiteY127" fmla="*/ 25977 h 415636"/>
              <a:gd name="connsiteX128" fmla="*/ 246423 w 415636"/>
              <a:gd name="connsiteY128" fmla="*/ 26699 h 415636"/>
              <a:gd name="connsiteX129" fmla="*/ 239929 w 415636"/>
              <a:gd name="connsiteY129" fmla="*/ 27420 h 415636"/>
              <a:gd name="connsiteX130" fmla="*/ 233435 w 415636"/>
              <a:gd name="connsiteY130" fmla="*/ 28863 h 415636"/>
              <a:gd name="connsiteX131" fmla="*/ 227301 w 415636"/>
              <a:gd name="connsiteY131" fmla="*/ 29946 h 415636"/>
              <a:gd name="connsiteX132" fmla="*/ 221168 w 415636"/>
              <a:gd name="connsiteY132" fmla="*/ 31750 h 415636"/>
              <a:gd name="connsiteX133" fmla="*/ 215034 w 415636"/>
              <a:gd name="connsiteY133" fmla="*/ 33914 h 415636"/>
              <a:gd name="connsiteX134" fmla="*/ 209261 w 415636"/>
              <a:gd name="connsiteY134" fmla="*/ 36079 h 415636"/>
              <a:gd name="connsiteX135" fmla="*/ 203489 w 415636"/>
              <a:gd name="connsiteY135" fmla="*/ 38966 h 415636"/>
              <a:gd name="connsiteX136" fmla="*/ 198077 w 415636"/>
              <a:gd name="connsiteY136" fmla="*/ 41491 h 415636"/>
              <a:gd name="connsiteX137" fmla="*/ 192665 w 415636"/>
              <a:gd name="connsiteY137" fmla="*/ 44738 h 415636"/>
              <a:gd name="connsiteX138" fmla="*/ 187253 w 415636"/>
              <a:gd name="connsiteY138" fmla="*/ 48346 h 415636"/>
              <a:gd name="connsiteX139" fmla="*/ 182202 w 415636"/>
              <a:gd name="connsiteY139" fmla="*/ 51593 h 415636"/>
              <a:gd name="connsiteX140" fmla="*/ 177151 w 415636"/>
              <a:gd name="connsiteY140" fmla="*/ 55562 h 415636"/>
              <a:gd name="connsiteX141" fmla="*/ 172460 w 415636"/>
              <a:gd name="connsiteY141" fmla="*/ 59892 h 415636"/>
              <a:gd name="connsiteX142" fmla="*/ 168130 w 415636"/>
              <a:gd name="connsiteY142" fmla="*/ 64221 h 415636"/>
              <a:gd name="connsiteX143" fmla="*/ 163801 w 415636"/>
              <a:gd name="connsiteY143" fmla="*/ 68551 h 415636"/>
              <a:gd name="connsiteX144" fmla="*/ 159471 w 415636"/>
              <a:gd name="connsiteY144" fmla="*/ 73242 h 415636"/>
              <a:gd name="connsiteX145" fmla="*/ 155502 w 415636"/>
              <a:gd name="connsiteY145" fmla="*/ 78293 h 415636"/>
              <a:gd name="connsiteX146" fmla="*/ 151895 w 415636"/>
              <a:gd name="connsiteY146" fmla="*/ 83344 h 415636"/>
              <a:gd name="connsiteX147" fmla="*/ 148647 w 415636"/>
              <a:gd name="connsiteY147" fmla="*/ 88395 h 415636"/>
              <a:gd name="connsiteX148" fmla="*/ 145400 w 415636"/>
              <a:gd name="connsiteY148" fmla="*/ 93807 h 415636"/>
              <a:gd name="connsiteX149" fmla="*/ 142514 w 415636"/>
              <a:gd name="connsiteY149" fmla="*/ 99580 h 415636"/>
              <a:gd name="connsiteX150" fmla="*/ 139988 w 415636"/>
              <a:gd name="connsiteY150" fmla="*/ 105352 h 415636"/>
              <a:gd name="connsiteX151" fmla="*/ 137463 w 415636"/>
              <a:gd name="connsiteY151" fmla="*/ 111486 h 415636"/>
              <a:gd name="connsiteX152" fmla="*/ 135659 w 415636"/>
              <a:gd name="connsiteY152" fmla="*/ 117259 h 415636"/>
              <a:gd name="connsiteX153" fmla="*/ 134216 w 415636"/>
              <a:gd name="connsiteY153" fmla="*/ 123392 h 415636"/>
              <a:gd name="connsiteX154" fmla="*/ 132412 w 415636"/>
              <a:gd name="connsiteY154" fmla="*/ 129526 h 415636"/>
              <a:gd name="connsiteX155" fmla="*/ 131329 w 415636"/>
              <a:gd name="connsiteY155" fmla="*/ 136381 h 415636"/>
              <a:gd name="connsiteX156" fmla="*/ 130608 w 415636"/>
              <a:gd name="connsiteY156" fmla="*/ 142514 h 415636"/>
              <a:gd name="connsiteX157" fmla="*/ 130247 w 415636"/>
              <a:gd name="connsiteY157" fmla="*/ 149009 h 415636"/>
              <a:gd name="connsiteX158" fmla="*/ 129886 w 415636"/>
              <a:gd name="connsiteY158" fmla="*/ 155864 h 415636"/>
              <a:gd name="connsiteX159" fmla="*/ 130247 w 415636"/>
              <a:gd name="connsiteY159" fmla="*/ 162358 h 415636"/>
              <a:gd name="connsiteX160" fmla="*/ 130608 w 415636"/>
              <a:gd name="connsiteY160" fmla="*/ 168852 h 415636"/>
              <a:gd name="connsiteX161" fmla="*/ 131329 w 415636"/>
              <a:gd name="connsiteY161" fmla="*/ 175707 h 415636"/>
              <a:gd name="connsiteX162" fmla="*/ 132412 w 415636"/>
              <a:gd name="connsiteY162" fmla="*/ 181841 h 415636"/>
              <a:gd name="connsiteX163" fmla="*/ 134216 w 415636"/>
              <a:gd name="connsiteY163" fmla="*/ 188335 h 415636"/>
              <a:gd name="connsiteX164" fmla="*/ 135659 w 415636"/>
              <a:gd name="connsiteY164" fmla="*/ 194469 h 415636"/>
              <a:gd name="connsiteX165" fmla="*/ 137463 w 415636"/>
              <a:gd name="connsiteY165" fmla="*/ 200602 h 415636"/>
              <a:gd name="connsiteX166" fmla="*/ 139988 w 415636"/>
              <a:gd name="connsiteY166" fmla="*/ 206375 h 415636"/>
              <a:gd name="connsiteX167" fmla="*/ 142514 w 415636"/>
              <a:gd name="connsiteY167" fmla="*/ 212148 h 415636"/>
              <a:gd name="connsiteX168" fmla="*/ 145400 w 415636"/>
              <a:gd name="connsiteY168" fmla="*/ 217560 h 415636"/>
              <a:gd name="connsiteX169" fmla="*/ 148647 w 415636"/>
              <a:gd name="connsiteY169" fmla="*/ 222972 h 415636"/>
              <a:gd name="connsiteX170" fmla="*/ 151895 w 415636"/>
              <a:gd name="connsiteY170" fmla="*/ 228744 h 415636"/>
              <a:gd name="connsiteX171" fmla="*/ 155502 w 415636"/>
              <a:gd name="connsiteY171" fmla="*/ 233795 h 415636"/>
              <a:gd name="connsiteX172" fmla="*/ 159471 w 415636"/>
              <a:gd name="connsiteY172" fmla="*/ 238486 h 415636"/>
              <a:gd name="connsiteX173" fmla="*/ 163801 w 415636"/>
              <a:gd name="connsiteY173" fmla="*/ 243176 h 415636"/>
              <a:gd name="connsiteX174" fmla="*/ 168130 w 415636"/>
              <a:gd name="connsiteY174" fmla="*/ 247867 h 415636"/>
              <a:gd name="connsiteX175" fmla="*/ 172460 w 415636"/>
              <a:gd name="connsiteY175" fmla="*/ 251835 h 415636"/>
              <a:gd name="connsiteX176" fmla="*/ 177151 w 415636"/>
              <a:gd name="connsiteY176" fmla="*/ 255804 h 415636"/>
              <a:gd name="connsiteX177" fmla="*/ 182202 w 415636"/>
              <a:gd name="connsiteY177" fmla="*/ 259773 h 415636"/>
              <a:gd name="connsiteX178" fmla="*/ 187253 w 415636"/>
              <a:gd name="connsiteY178" fmla="*/ 263741 h 415636"/>
              <a:gd name="connsiteX179" fmla="*/ 192665 w 415636"/>
              <a:gd name="connsiteY179" fmla="*/ 266628 h 415636"/>
              <a:gd name="connsiteX180" fmla="*/ 198077 w 415636"/>
              <a:gd name="connsiteY180" fmla="*/ 269875 h 415636"/>
              <a:gd name="connsiteX181" fmla="*/ 203489 w 415636"/>
              <a:gd name="connsiteY181" fmla="*/ 273122 h 415636"/>
              <a:gd name="connsiteX182" fmla="*/ 209261 w 415636"/>
              <a:gd name="connsiteY182" fmla="*/ 275287 h 415636"/>
              <a:gd name="connsiteX183" fmla="*/ 215034 w 415636"/>
              <a:gd name="connsiteY183" fmla="*/ 277812 h 415636"/>
              <a:gd name="connsiteX184" fmla="*/ 221168 w 415636"/>
              <a:gd name="connsiteY184" fmla="*/ 279977 h 415636"/>
              <a:gd name="connsiteX185" fmla="*/ 227301 w 415636"/>
              <a:gd name="connsiteY185" fmla="*/ 281420 h 415636"/>
              <a:gd name="connsiteX186" fmla="*/ 233435 w 415636"/>
              <a:gd name="connsiteY186" fmla="*/ 283224 h 415636"/>
              <a:gd name="connsiteX187" fmla="*/ 239929 w 415636"/>
              <a:gd name="connsiteY187" fmla="*/ 284307 h 415636"/>
              <a:gd name="connsiteX188" fmla="*/ 246423 w 415636"/>
              <a:gd name="connsiteY188" fmla="*/ 285028 h 415636"/>
              <a:gd name="connsiteX189" fmla="*/ 252918 w 415636"/>
              <a:gd name="connsiteY189" fmla="*/ 285389 h 415636"/>
              <a:gd name="connsiteX190" fmla="*/ 259412 w 415636"/>
              <a:gd name="connsiteY190" fmla="*/ 285750 h 415636"/>
              <a:gd name="connsiteX191" fmla="*/ 266628 w 415636"/>
              <a:gd name="connsiteY191" fmla="*/ 285389 h 415636"/>
              <a:gd name="connsiteX192" fmla="*/ 273122 w 415636"/>
              <a:gd name="connsiteY192" fmla="*/ 285028 h 415636"/>
              <a:gd name="connsiteX193" fmla="*/ 279616 w 415636"/>
              <a:gd name="connsiteY193" fmla="*/ 284307 h 415636"/>
              <a:gd name="connsiteX194" fmla="*/ 286111 w 415636"/>
              <a:gd name="connsiteY194" fmla="*/ 283224 h 415636"/>
              <a:gd name="connsiteX195" fmla="*/ 292244 w 415636"/>
              <a:gd name="connsiteY195" fmla="*/ 281420 h 415636"/>
              <a:gd name="connsiteX196" fmla="*/ 298378 w 415636"/>
              <a:gd name="connsiteY196" fmla="*/ 279977 h 415636"/>
              <a:gd name="connsiteX197" fmla="*/ 304511 w 415636"/>
              <a:gd name="connsiteY197" fmla="*/ 277812 h 415636"/>
              <a:gd name="connsiteX198" fmla="*/ 310284 w 415636"/>
              <a:gd name="connsiteY198" fmla="*/ 275287 h 415636"/>
              <a:gd name="connsiteX199" fmla="*/ 316057 w 415636"/>
              <a:gd name="connsiteY199" fmla="*/ 273122 h 415636"/>
              <a:gd name="connsiteX200" fmla="*/ 321469 w 415636"/>
              <a:gd name="connsiteY200" fmla="*/ 269875 h 415636"/>
              <a:gd name="connsiteX201" fmla="*/ 326881 w 415636"/>
              <a:gd name="connsiteY201" fmla="*/ 266628 h 415636"/>
              <a:gd name="connsiteX202" fmla="*/ 332293 w 415636"/>
              <a:gd name="connsiteY202" fmla="*/ 263741 h 415636"/>
              <a:gd name="connsiteX203" fmla="*/ 337704 w 415636"/>
              <a:gd name="connsiteY203" fmla="*/ 259773 h 415636"/>
              <a:gd name="connsiteX204" fmla="*/ 342034 w 415636"/>
              <a:gd name="connsiteY204" fmla="*/ 255804 h 415636"/>
              <a:gd name="connsiteX205" fmla="*/ 347446 w 415636"/>
              <a:gd name="connsiteY205" fmla="*/ 251835 h 415636"/>
              <a:gd name="connsiteX206" fmla="*/ 351415 w 415636"/>
              <a:gd name="connsiteY206" fmla="*/ 247867 h 415636"/>
              <a:gd name="connsiteX207" fmla="*/ 355744 w 415636"/>
              <a:gd name="connsiteY207" fmla="*/ 243176 h 415636"/>
              <a:gd name="connsiteX208" fmla="*/ 360074 w 415636"/>
              <a:gd name="connsiteY208" fmla="*/ 238486 h 415636"/>
              <a:gd name="connsiteX209" fmla="*/ 364043 w 415636"/>
              <a:gd name="connsiteY209" fmla="*/ 233795 h 415636"/>
              <a:gd name="connsiteX210" fmla="*/ 367650 w 415636"/>
              <a:gd name="connsiteY210" fmla="*/ 228744 h 415636"/>
              <a:gd name="connsiteX211" fmla="*/ 370898 w 415636"/>
              <a:gd name="connsiteY211" fmla="*/ 222972 h 415636"/>
              <a:gd name="connsiteX212" fmla="*/ 374145 w 415636"/>
              <a:gd name="connsiteY212" fmla="*/ 217560 h 415636"/>
              <a:gd name="connsiteX213" fmla="*/ 377031 w 415636"/>
              <a:gd name="connsiteY213" fmla="*/ 212148 h 415636"/>
              <a:gd name="connsiteX214" fmla="*/ 379557 w 415636"/>
              <a:gd name="connsiteY214" fmla="*/ 206375 h 415636"/>
              <a:gd name="connsiteX215" fmla="*/ 382082 w 415636"/>
              <a:gd name="connsiteY215" fmla="*/ 200602 h 415636"/>
              <a:gd name="connsiteX216" fmla="*/ 383886 w 415636"/>
              <a:gd name="connsiteY216" fmla="*/ 194469 h 415636"/>
              <a:gd name="connsiteX217" fmla="*/ 385329 w 415636"/>
              <a:gd name="connsiteY217" fmla="*/ 188335 h 415636"/>
              <a:gd name="connsiteX218" fmla="*/ 387133 w 415636"/>
              <a:gd name="connsiteY218" fmla="*/ 181841 h 415636"/>
              <a:gd name="connsiteX219" fmla="*/ 388216 w 415636"/>
              <a:gd name="connsiteY219" fmla="*/ 175707 h 415636"/>
              <a:gd name="connsiteX220" fmla="*/ 388937 w 415636"/>
              <a:gd name="connsiteY220" fmla="*/ 168852 h 415636"/>
              <a:gd name="connsiteX221" fmla="*/ 389298 w 415636"/>
              <a:gd name="connsiteY221" fmla="*/ 162358 h 415636"/>
              <a:gd name="connsiteX222" fmla="*/ 389659 w 415636"/>
              <a:gd name="connsiteY222" fmla="*/ 155864 h 415636"/>
              <a:gd name="connsiteX223" fmla="*/ 389298 w 415636"/>
              <a:gd name="connsiteY223" fmla="*/ 149009 h 415636"/>
              <a:gd name="connsiteX224" fmla="*/ 388937 w 415636"/>
              <a:gd name="connsiteY224" fmla="*/ 142514 h 415636"/>
              <a:gd name="connsiteX225" fmla="*/ 388216 w 415636"/>
              <a:gd name="connsiteY225" fmla="*/ 136381 h 415636"/>
              <a:gd name="connsiteX226" fmla="*/ 387133 w 415636"/>
              <a:gd name="connsiteY226" fmla="*/ 129526 h 415636"/>
              <a:gd name="connsiteX227" fmla="*/ 385329 w 415636"/>
              <a:gd name="connsiteY227" fmla="*/ 123392 h 415636"/>
              <a:gd name="connsiteX228" fmla="*/ 383886 w 415636"/>
              <a:gd name="connsiteY228" fmla="*/ 117259 h 415636"/>
              <a:gd name="connsiteX229" fmla="*/ 382082 w 415636"/>
              <a:gd name="connsiteY229" fmla="*/ 111486 h 415636"/>
              <a:gd name="connsiteX230" fmla="*/ 379557 w 415636"/>
              <a:gd name="connsiteY230" fmla="*/ 105352 h 415636"/>
              <a:gd name="connsiteX231" fmla="*/ 377031 w 415636"/>
              <a:gd name="connsiteY231" fmla="*/ 99580 h 415636"/>
              <a:gd name="connsiteX232" fmla="*/ 374145 w 415636"/>
              <a:gd name="connsiteY232" fmla="*/ 93807 h 415636"/>
              <a:gd name="connsiteX233" fmla="*/ 370898 w 415636"/>
              <a:gd name="connsiteY233" fmla="*/ 88395 h 415636"/>
              <a:gd name="connsiteX234" fmla="*/ 367650 w 415636"/>
              <a:gd name="connsiteY234" fmla="*/ 83344 h 415636"/>
              <a:gd name="connsiteX235" fmla="*/ 364043 w 415636"/>
              <a:gd name="connsiteY235" fmla="*/ 78293 h 415636"/>
              <a:gd name="connsiteX236" fmla="*/ 360074 w 415636"/>
              <a:gd name="connsiteY236" fmla="*/ 73242 h 415636"/>
              <a:gd name="connsiteX237" fmla="*/ 355744 w 415636"/>
              <a:gd name="connsiteY237" fmla="*/ 68551 h 415636"/>
              <a:gd name="connsiteX238" fmla="*/ 351415 w 415636"/>
              <a:gd name="connsiteY238" fmla="*/ 64221 h 415636"/>
              <a:gd name="connsiteX239" fmla="*/ 347446 w 415636"/>
              <a:gd name="connsiteY239" fmla="*/ 59892 h 415636"/>
              <a:gd name="connsiteX240" fmla="*/ 342034 w 415636"/>
              <a:gd name="connsiteY240" fmla="*/ 55562 h 415636"/>
              <a:gd name="connsiteX241" fmla="*/ 337704 w 415636"/>
              <a:gd name="connsiteY241" fmla="*/ 51593 h 415636"/>
              <a:gd name="connsiteX242" fmla="*/ 332293 w 415636"/>
              <a:gd name="connsiteY242" fmla="*/ 48346 h 415636"/>
              <a:gd name="connsiteX243" fmla="*/ 326881 w 415636"/>
              <a:gd name="connsiteY243" fmla="*/ 44738 h 415636"/>
              <a:gd name="connsiteX244" fmla="*/ 321469 w 415636"/>
              <a:gd name="connsiteY244" fmla="*/ 41491 h 415636"/>
              <a:gd name="connsiteX245" fmla="*/ 316057 w 415636"/>
              <a:gd name="connsiteY245" fmla="*/ 38966 h 415636"/>
              <a:gd name="connsiteX246" fmla="*/ 310284 w 415636"/>
              <a:gd name="connsiteY246" fmla="*/ 36079 h 415636"/>
              <a:gd name="connsiteX247" fmla="*/ 304511 w 415636"/>
              <a:gd name="connsiteY247" fmla="*/ 33914 h 415636"/>
              <a:gd name="connsiteX248" fmla="*/ 298378 w 415636"/>
              <a:gd name="connsiteY248" fmla="*/ 31750 h 415636"/>
              <a:gd name="connsiteX249" fmla="*/ 292244 w 415636"/>
              <a:gd name="connsiteY249" fmla="*/ 29946 h 415636"/>
              <a:gd name="connsiteX250" fmla="*/ 286111 w 415636"/>
              <a:gd name="connsiteY250" fmla="*/ 28863 h 415636"/>
              <a:gd name="connsiteX251" fmla="*/ 279616 w 415636"/>
              <a:gd name="connsiteY251" fmla="*/ 27420 h 415636"/>
              <a:gd name="connsiteX252" fmla="*/ 273122 w 415636"/>
              <a:gd name="connsiteY252" fmla="*/ 26699 h 415636"/>
              <a:gd name="connsiteX253" fmla="*/ 266628 w 415636"/>
              <a:gd name="connsiteY253" fmla="*/ 25977 h 415636"/>
              <a:gd name="connsiteX254" fmla="*/ 259412 w 415636"/>
              <a:gd name="connsiteY254" fmla="*/ 25977 h 415636"/>
              <a:gd name="connsiteX255" fmla="*/ 259412 w 415636"/>
              <a:gd name="connsiteY255" fmla="*/ 0 h 415636"/>
              <a:gd name="connsiteX256" fmla="*/ 267710 w 415636"/>
              <a:gd name="connsiteY256" fmla="*/ 361 h 415636"/>
              <a:gd name="connsiteX257" fmla="*/ 275648 w 415636"/>
              <a:gd name="connsiteY257" fmla="*/ 721 h 415636"/>
              <a:gd name="connsiteX258" fmla="*/ 283224 w 415636"/>
              <a:gd name="connsiteY258" fmla="*/ 1804 h 415636"/>
              <a:gd name="connsiteX259" fmla="*/ 291162 w 415636"/>
              <a:gd name="connsiteY259" fmla="*/ 2886 h 415636"/>
              <a:gd name="connsiteX260" fmla="*/ 298378 w 415636"/>
              <a:gd name="connsiteY260" fmla="*/ 5051 h 415636"/>
              <a:gd name="connsiteX261" fmla="*/ 305955 w 415636"/>
              <a:gd name="connsiteY261" fmla="*/ 6855 h 415636"/>
              <a:gd name="connsiteX262" fmla="*/ 313531 w 415636"/>
              <a:gd name="connsiteY262" fmla="*/ 9741 h 415636"/>
              <a:gd name="connsiteX263" fmla="*/ 320386 w 415636"/>
              <a:gd name="connsiteY263" fmla="*/ 12267 h 415636"/>
              <a:gd name="connsiteX264" fmla="*/ 327241 w 415636"/>
              <a:gd name="connsiteY264" fmla="*/ 15514 h 415636"/>
              <a:gd name="connsiteX265" fmla="*/ 334097 w 415636"/>
              <a:gd name="connsiteY265" fmla="*/ 19122 h 415636"/>
              <a:gd name="connsiteX266" fmla="*/ 340591 w 415636"/>
              <a:gd name="connsiteY266" fmla="*/ 22369 h 415636"/>
              <a:gd name="connsiteX267" fmla="*/ 346724 w 415636"/>
              <a:gd name="connsiteY267" fmla="*/ 26699 h 415636"/>
              <a:gd name="connsiteX268" fmla="*/ 353219 w 415636"/>
              <a:gd name="connsiteY268" fmla="*/ 31028 h 415636"/>
              <a:gd name="connsiteX269" fmla="*/ 358991 w 415636"/>
              <a:gd name="connsiteY269" fmla="*/ 35718 h 415636"/>
              <a:gd name="connsiteX270" fmla="*/ 364403 w 415636"/>
              <a:gd name="connsiteY270" fmla="*/ 40409 h 415636"/>
              <a:gd name="connsiteX271" fmla="*/ 369815 w 415636"/>
              <a:gd name="connsiteY271" fmla="*/ 45460 h 415636"/>
              <a:gd name="connsiteX272" fmla="*/ 375227 w 415636"/>
              <a:gd name="connsiteY272" fmla="*/ 50872 h 415636"/>
              <a:gd name="connsiteX273" fmla="*/ 379918 w 415636"/>
              <a:gd name="connsiteY273" fmla="*/ 56645 h 415636"/>
              <a:gd name="connsiteX274" fmla="*/ 384608 w 415636"/>
              <a:gd name="connsiteY274" fmla="*/ 62778 h 415636"/>
              <a:gd name="connsiteX275" fmla="*/ 388937 w 415636"/>
              <a:gd name="connsiteY275" fmla="*/ 68912 h 415636"/>
              <a:gd name="connsiteX276" fmla="*/ 393267 w 415636"/>
              <a:gd name="connsiteY276" fmla="*/ 75046 h 415636"/>
              <a:gd name="connsiteX277" fmla="*/ 396875 w 415636"/>
              <a:gd name="connsiteY277" fmla="*/ 81540 h 415636"/>
              <a:gd name="connsiteX278" fmla="*/ 400122 w 415636"/>
              <a:gd name="connsiteY278" fmla="*/ 88395 h 415636"/>
              <a:gd name="connsiteX279" fmla="*/ 403369 w 415636"/>
              <a:gd name="connsiteY279" fmla="*/ 95250 h 415636"/>
              <a:gd name="connsiteX280" fmla="*/ 406256 w 415636"/>
              <a:gd name="connsiteY280" fmla="*/ 102466 h 415636"/>
              <a:gd name="connsiteX281" fmla="*/ 408420 w 415636"/>
              <a:gd name="connsiteY281" fmla="*/ 109321 h 415636"/>
              <a:gd name="connsiteX282" fmla="*/ 410946 w 415636"/>
              <a:gd name="connsiteY282" fmla="*/ 116898 h 415636"/>
              <a:gd name="connsiteX283" fmla="*/ 412389 w 415636"/>
              <a:gd name="connsiteY283" fmla="*/ 124475 h 415636"/>
              <a:gd name="connsiteX284" fmla="*/ 413832 w 415636"/>
              <a:gd name="connsiteY284" fmla="*/ 132051 h 415636"/>
              <a:gd name="connsiteX285" fmla="*/ 414554 w 415636"/>
              <a:gd name="connsiteY285" fmla="*/ 139628 h 415636"/>
              <a:gd name="connsiteX286" fmla="*/ 415636 w 415636"/>
              <a:gd name="connsiteY286" fmla="*/ 147926 h 415636"/>
              <a:gd name="connsiteX287" fmla="*/ 415636 w 415636"/>
              <a:gd name="connsiteY287" fmla="*/ 155864 h 415636"/>
              <a:gd name="connsiteX288" fmla="*/ 415636 w 415636"/>
              <a:gd name="connsiteY288" fmla="*/ 163801 h 415636"/>
              <a:gd name="connsiteX289" fmla="*/ 414554 w 415636"/>
              <a:gd name="connsiteY289" fmla="*/ 171739 h 415636"/>
              <a:gd name="connsiteX290" fmla="*/ 413832 w 415636"/>
              <a:gd name="connsiteY290" fmla="*/ 179676 h 415636"/>
              <a:gd name="connsiteX291" fmla="*/ 412389 w 415636"/>
              <a:gd name="connsiteY291" fmla="*/ 187253 h 415636"/>
              <a:gd name="connsiteX292" fmla="*/ 410946 w 415636"/>
              <a:gd name="connsiteY292" fmla="*/ 194830 h 415636"/>
              <a:gd name="connsiteX293" fmla="*/ 408420 w 415636"/>
              <a:gd name="connsiteY293" fmla="*/ 202046 h 415636"/>
              <a:gd name="connsiteX294" fmla="*/ 406256 w 415636"/>
              <a:gd name="connsiteY294" fmla="*/ 209622 h 415636"/>
              <a:gd name="connsiteX295" fmla="*/ 403369 w 415636"/>
              <a:gd name="connsiteY295" fmla="*/ 216477 h 415636"/>
              <a:gd name="connsiteX296" fmla="*/ 400122 w 415636"/>
              <a:gd name="connsiteY296" fmla="*/ 223693 h 415636"/>
              <a:gd name="connsiteX297" fmla="*/ 396875 w 415636"/>
              <a:gd name="connsiteY297" fmla="*/ 230188 h 415636"/>
              <a:gd name="connsiteX298" fmla="*/ 393267 w 415636"/>
              <a:gd name="connsiteY298" fmla="*/ 236682 h 415636"/>
              <a:gd name="connsiteX299" fmla="*/ 388937 w 415636"/>
              <a:gd name="connsiteY299" fmla="*/ 243176 h 415636"/>
              <a:gd name="connsiteX300" fmla="*/ 384608 w 415636"/>
              <a:gd name="connsiteY300" fmla="*/ 249310 h 415636"/>
              <a:gd name="connsiteX301" fmla="*/ 379918 w 415636"/>
              <a:gd name="connsiteY301" fmla="*/ 255082 h 415636"/>
              <a:gd name="connsiteX302" fmla="*/ 375227 w 415636"/>
              <a:gd name="connsiteY302" fmla="*/ 260494 h 415636"/>
              <a:gd name="connsiteX303" fmla="*/ 369815 w 415636"/>
              <a:gd name="connsiteY303" fmla="*/ 265906 h 415636"/>
              <a:gd name="connsiteX304" fmla="*/ 364403 w 415636"/>
              <a:gd name="connsiteY304" fmla="*/ 270957 h 415636"/>
              <a:gd name="connsiteX305" fmla="*/ 358991 w 415636"/>
              <a:gd name="connsiteY305" fmla="*/ 276009 h 415636"/>
              <a:gd name="connsiteX306" fmla="*/ 353219 w 415636"/>
              <a:gd name="connsiteY306" fmla="*/ 280699 h 415636"/>
              <a:gd name="connsiteX307" fmla="*/ 346724 w 415636"/>
              <a:gd name="connsiteY307" fmla="*/ 285028 h 415636"/>
              <a:gd name="connsiteX308" fmla="*/ 340591 w 415636"/>
              <a:gd name="connsiteY308" fmla="*/ 288997 h 415636"/>
              <a:gd name="connsiteX309" fmla="*/ 334097 w 415636"/>
              <a:gd name="connsiteY309" fmla="*/ 292966 h 415636"/>
              <a:gd name="connsiteX310" fmla="*/ 327241 w 415636"/>
              <a:gd name="connsiteY310" fmla="*/ 296574 h 415636"/>
              <a:gd name="connsiteX311" fmla="*/ 320386 w 415636"/>
              <a:gd name="connsiteY311" fmla="*/ 299460 h 415636"/>
              <a:gd name="connsiteX312" fmla="*/ 313531 w 415636"/>
              <a:gd name="connsiteY312" fmla="*/ 302347 h 415636"/>
              <a:gd name="connsiteX313" fmla="*/ 305955 w 415636"/>
              <a:gd name="connsiteY313" fmla="*/ 304511 h 415636"/>
              <a:gd name="connsiteX314" fmla="*/ 298378 w 415636"/>
              <a:gd name="connsiteY314" fmla="*/ 307037 h 415636"/>
              <a:gd name="connsiteX315" fmla="*/ 291162 w 415636"/>
              <a:gd name="connsiteY315" fmla="*/ 308480 h 415636"/>
              <a:gd name="connsiteX316" fmla="*/ 283224 w 415636"/>
              <a:gd name="connsiteY316" fmla="*/ 309923 h 415636"/>
              <a:gd name="connsiteX317" fmla="*/ 275648 w 415636"/>
              <a:gd name="connsiteY317" fmla="*/ 310645 h 415636"/>
              <a:gd name="connsiteX318" fmla="*/ 267710 w 415636"/>
              <a:gd name="connsiteY318" fmla="*/ 311727 h 415636"/>
              <a:gd name="connsiteX319" fmla="*/ 259412 w 415636"/>
              <a:gd name="connsiteY319" fmla="*/ 311727 h 415636"/>
              <a:gd name="connsiteX320" fmla="*/ 249670 w 415636"/>
              <a:gd name="connsiteY320" fmla="*/ 311727 h 415636"/>
              <a:gd name="connsiteX321" fmla="*/ 240651 w 415636"/>
              <a:gd name="connsiteY321" fmla="*/ 310284 h 415636"/>
              <a:gd name="connsiteX322" fmla="*/ 230909 w 415636"/>
              <a:gd name="connsiteY322" fmla="*/ 308841 h 415636"/>
              <a:gd name="connsiteX323" fmla="*/ 221528 w 415636"/>
              <a:gd name="connsiteY323" fmla="*/ 307037 h 415636"/>
              <a:gd name="connsiteX324" fmla="*/ 212509 w 415636"/>
              <a:gd name="connsiteY324" fmla="*/ 304151 h 415636"/>
              <a:gd name="connsiteX325" fmla="*/ 203849 w 415636"/>
              <a:gd name="connsiteY325" fmla="*/ 300903 h 415636"/>
              <a:gd name="connsiteX326" fmla="*/ 195190 w 415636"/>
              <a:gd name="connsiteY326" fmla="*/ 297656 h 415636"/>
              <a:gd name="connsiteX327" fmla="*/ 186892 w 415636"/>
              <a:gd name="connsiteY327" fmla="*/ 293687 h 415636"/>
              <a:gd name="connsiteX328" fmla="*/ 78292 w 415636"/>
              <a:gd name="connsiteY328" fmla="*/ 401926 h 415636"/>
              <a:gd name="connsiteX329" fmla="*/ 75406 w 415636"/>
              <a:gd name="connsiteY329" fmla="*/ 404812 h 415636"/>
              <a:gd name="connsiteX330" fmla="*/ 71798 w 415636"/>
              <a:gd name="connsiteY330" fmla="*/ 407338 h 415636"/>
              <a:gd name="connsiteX331" fmla="*/ 67829 w 415636"/>
              <a:gd name="connsiteY331" fmla="*/ 409864 h 415636"/>
              <a:gd name="connsiteX332" fmla="*/ 63860 w 415636"/>
              <a:gd name="connsiteY332" fmla="*/ 411667 h 415636"/>
              <a:gd name="connsiteX333" fmla="*/ 59531 w 415636"/>
              <a:gd name="connsiteY333" fmla="*/ 413832 h 415636"/>
              <a:gd name="connsiteX334" fmla="*/ 54841 w 415636"/>
              <a:gd name="connsiteY334" fmla="*/ 414554 h 415636"/>
              <a:gd name="connsiteX335" fmla="*/ 50872 w 415636"/>
              <a:gd name="connsiteY335" fmla="*/ 415275 h 415636"/>
              <a:gd name="connsiteX336" fmla="*/ 45821 w 415636"/>
              <a:gd name="connsiteY336" fmla="*/ 415636 h 415636"/>
              <a:gd name="connsiteX337" fmla="*/ 41130 w 415636"/>
              <a:gd name="connsiteY337" fmla="*/ 415275 h 415636"/>
              <a:gd name="connsiteX338" fmla="*/ 36801 w 415636"/>
              <a:gd name="connsiteY338" fmla="*/ 414915 h 415636"/>
              <a:gd name="connsiteX339" fmla="*/ 32111 w 415636"/>
              <a:gd name="connsiteY339" fmla="*/ 413832 h 415636"/>
              <a:gd name="connsiteX340" fmla="*/ 28142 w 415636"/>
              <a:gd name="connsiteY340" fmla="*/ 412028 h 415636"/>
              <a:gd name="connsiteX341" fmla="*/ 23812 w 415636"/>
              <a:gd name="connsiteY341" fmla="*/ 410224 h 415636"/>
              <a:gd name="connsiteX342" fmla="*/ 20204 w 415636"/>
              <a:gd name="connsiteY342" fmla="*/ 407699 h 415636"/>
              <a:gd name="connsiteX343" fmla="*/ 16957 w 415636"/>
              <a:gd name="connsiteY343" fmla="*/ 405173 h 415636"/>
              <a:gd name="connsiteX344" fmla="*/ 13349 w 415636"/>
              <a:gd name="connsiteY344" fmla="*/ 401926 h 415636"/>
              <a:gd name="connsiteX345" fmla="*/ 10463 w 415636"/>
              <a:gd name="connsiteY345" fmla="*/ 399040 h 415636"/>
              <a:gd name="connsiteX346" fmla="*/ 7937 w 415636"/>
              <a:gd name="connsiteY346" fmla="*/ 395432 h 415636"/>
              <a:gd name="connsiteX347" fmla="*/ 5412 w 415636"/>
              <a:gd name="connsiteY347" fmla="*/ 391463 h 415636"/>
              <a:gd name="connsiteX348" fmla="*/ 3608 w 415636"/>
              <a:gd name="connsiteY348" fmla="*/ 387494 h 415636"/>
              <a:gd name="connsiteX349" fmla="*/ 2165 w 415636"/>
              <a:gd name="connsiteY349" fmla="*/ 383165 h 415636"/>
              <a:gd name="connsiteX350" fmla="*/ 721 w 415636"/>
              <a:gd name="connsiteY350" fmla="*/ 378835 h 415636"/>
              <a:gd name="connsiteX351" fmla="*/ 0 w 415636"/>
              <a:gd name="connsiteY351" fmla="*/ 374506 h 415636"/>
              <a:gd name="connsiteX352" fmla="*/ 0 w 415636"/>
              <a:gd name="connsiteY352" fmla="*/ 369815 h 415636"/>
              <a:gd name="connsiteX353" fmla="*/ 0 w 415636"/>
              <a:gd name="connsiteY353" fmla="*/ 365125 h 415636"/>
              <a:gd name="connsiteX354" fmla="*/ 721 w 415636"/>
              <a:gd name="connsiteY354" fmla="*/ 360435 h 415636"/>
              <a:gd name="connsiteX355" fmla="*/ 2165 w 415636"/>
              <a:gd name="connsiteY355" fmla="*/ 356105 h 415636"/>
              <a:gd name="connsiteX356" fmla="*/ 3608 w 415636"/>
              <a:gd name="connsiteY356" fmla="*/ 351775 h 415636"/>
              <a:gd name="connsiteX357" fmla="*/ 5412 w 415636"/>
              <a:gd name="connsiteY357" fmla="*/ 347807 h 415636"/>
              <a:gd name="connsiteX358" fmla="*/ 7937 w 415636"/>
              <a:gd name="connsiteY358" fmla="*/ 343838 h 415636"/>
              <a:gd name="connsiteX359" fmla="*/ 10463 w 415636"/>
              <a:gd name="connsiteY359" fmla="*/ 340591 h 415636"/>
              <a:gd name="connsiteX360" fmla="*/ 13710 w 415636"/>
              <a:gd name="connsiteY360" fmla="*/ 336983 h 415636"/>
              <a:gd name="connsiteX361" fmla="*/ 121949 w 415636"/>
              <a:gd name="connsiteY361" fmla="*/ 228744 h 415636"/>
              <a:gd name="connsiteX362" fmla="*/ 117619 w 415636"/>
              <a:gd name="connsiteY362" fmla="*/ 220446 h 415636"/>
              <a:gd name="connsiteX363" fmla="*/ 114372 w 415636"/>
              <a:gd name="connsiteY363" fmla="*/ 211787 h 415636"/>
              <a:gd name="connsiteX364" fmla="*/ 111125 w 415636"/>
              <a:gd name="connsiteY364" fmla="*/ 202767 h 415636"/>
              <a:gd name="connsiteX365" fmla="*/ 108960 w 415636"/>
              <a:gd name="connsiteY365" fmla="*/ 193747 h 415636"/>
              <a:gd name="connsiteX366" fmla="*/ 106434 w 415636"/>
              <a:gd name="connsiteY366" fmla="*/ 184727 h 415636"/>
              <a:gd name="connsiteX367" fmla="*/ 105352 w 415636"/>
              <a:gd name="connsiteY367" fmla="*/ 175347 h 415636"/>
              <a:gd name="connsiteX368" fmla="*/ 104270 w 415636"/>
              <a:gd name="connsiteY368" fmla="*/ 165605 h 415636"/>
              <a:gd name="connsiteX369" fmla="*/ 103548 w 415636"/>
              <a:gd name="connsiteY369" fmla="*/ 155864 h 415636"/>
              <a:gd name="connsiteX370" fmla="*/ 104270 w 415636"/>
              <a:gd name="connsiteY370" fmla="*/ 147926 h 415636"/>
              <a:gd name="connsiteX371" fmla="*/ 104991 w 415636"/>
              <a:gd name="connsiteY371" fmla="*/ 139628 h 415636"/>
              <a:gd name="connsiteX372" fmla="*/ 105713 w 415636"/>
              <a:gd name="connsiteY372" fmla="*/ 132051 h 415636"/>
              <a:gd name="connsiteX373" fmla="*/ 107156 w 415636"/>
              <a:gd name="connsiteY373" fmla="*/ 124475 h 415636"/>
              <a:gd name="connsiteX374" fmla="*/ 108960 w 415636"/>
              <a:gd name="connsiteY374" fmla="*/ 116898 h 415636"/>
              <a:gd name="connsiteX375" fmla="*/ 110764 w 415636"/>
              <a:gd name="connsiteY375" fmla="*/ 109321 h 415636"/>
              <a:gd name="connsiteX376" fmla="*/ 113289 w 415636"/>
              <a:gd name="connsiteY376" fmla="*/ 102466 h 415636"/>
              <a:gd name="connsiteX377" fmla="*/ 116176 w 415636"/>
              <a:gd name="connsiteY377" fmla="*/ 95250 h 415636"/>
              <a:gd name="connsiteX378" fmla="*/ 119423 w 415636"/>
              <a:gd name="connsiteY378" fmla="*/ 88395 h 415636"/>
              <a:gd name="connsiteX379" fmla="*/ 122670 w 415636"/>
              <a:gd name="connsiteY379" fmla="*/ 81540 h 415636"/>
              <a:gd name="connsiteX380" fmla="*/ 126278 w 415636"/>
              <a:gd name="connsiteY380" fmla="*/ 75046 h 415636"/>
              <a:gd name="connsiteX381" fmla="*/ 130608 w 415636"/>
              <a:gd name="connsiteY381" fmla="*/ 68912 h 415636"/>
              <a:gd name="connsiteX382" fmla="*/ 134937 w 415636"/>
              <a:gd name="connsiteY382" fmla="*/ 62778 h 415636"/>
              <a:gd name="connsiteX383" fmla="*/ 139627 w 415636"/>
              <a:gd name="connsiteY383" fmla="*/ 56645 h 415636"/>
              <a:gd name="connsiteX384" fmla="*/ 144318 w 415636"/>
              <a:gd name="connsiteY384" fmla="*/ 50872 h 415636"/>
              <a:gd name="connsiteX385" fmla="*/ 149730 w 415636"/>
              <a:gd name="connsiteY385" fmla="*/ 45460 h 415636"/>
              <a:gd name="connsiteX386" fmla="*/ 155142 w 415636"/>
              <a:gd name="connsiteY386" fmla="*/ 40409 h 415636"/>
              <a:gd name="connsiteX387" fmla="*/ 160554 w 415636"/>
              <a:gd name="connsiteY387" fmla="*/ 35718 h 415636"/>
              <a:gd name="connsiteX388" fmla="*/ 166326 w 415636"/>
              <a:gd name="connsiteY388" fmla="*/ 31028 h 415636"/>
              <a:gd name="connsiteX389" fmla="*/ 172821 w 415636"/>
              <a:gd name="connsiteY389" fmla="*/ 26699 h 415636"/>
              <a:gd name="connsiteX390" fmla="*/ 178955 w 415636"/>
              <a:gd name="connsiteY390" fmla="*/ 22369 h 415636"/>
              <a:gd name="connsiteX391" fmla="*/ 185449 w 415636"/>
              <a:gd name="connsiteY391" fmla="*/ 19122 h 415636"/>
              <a:gd name="connsiteX392" fmla="*/ 192304 w 415636"/>
              <a:gd name="connsiteY392" fmla="*/ 15514 h 415636"/>
              <a:gd name="connsiteX393" fmla="*/ 199159 w 415636"/>
              <a:gd name="connsiteY393" fmla="*/ 12267 h 415636"/>
              <a:gd name="connsiteX394" fmla="*/ 206375 w 415636"/>
              <a:gd name="connsiteY394" fmla="*/ 9741 h 415636"/>
              <a:gd name="connsiteX395" fmla="*/ 213591 w 415636"/>
              <a:gd name="connsiteY395" fmla="*/ 6855 h 415636"/>
              <a:gd name="connsiteX396" fmla="*/ 220446 w 415636"/>
              <a:gd name="connsiteY396" fmla="*/ 5051 h 415636"/>
              <a:gd name="connsiteX397" fmla="*/ 228384 w 415636"/>
              <a:gd name="connsiteY397" fmla="*/ 2886 h 415636"/>
              <a:gd name="connsiteX398" fmla="*/ 236321 w 415636"/>
              <a:gd name="connsiteY398" fmla="*/ 1804 h 415636"/>
              <a:gd name="connsiteX399" fmla="*/ 243898 w 415636"/>
              <a:gd name="connsiteY399" fmla="*/ 721 h 415636"/>
              <a:gd name="connsiteX400" fmla="*/ 251835 w 415636"/>
              <a:gd name="connsiteY400" fmla="*/ 361 h 415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Lst>
            <a:rect l="l" t="t" r="r" b="b"/>
            <a:pathLst>
              <a:path w="415636" h="415636">
                <a:moveTo>
                  <a:pt x="134576" y="248588"/>
                </a:moveTo>
                <a:lnTo>
                  <a:pt x="29585" y="353219"/>
                </a:lnTo>
                <a:lnTo>
                  <a:pt x="29946" y="353219"/>
                </a:lnTo>
                <a:lnTo>
                  <a:pt x="28503" y="355023"/>
                </a:lnTo>
                <a:lnTo>
                  <a:pt x="27059" y="356827"/>
                </a:lnTo>
                <a:lnTo>
                  <a:pt x="25616" y="358631"/>
                </a:lnTo>
                <a:lnTo>
                  <a:pt x="24895" y="360795"/>
                </a:lnTo>
                <a:lnTo>
                  <a:pt x="23812" y="362960"/>
                </a:lnTo>
                <a:lnTo>
                  <a:pt x="23451" y="365125"/>
                </a:lnTo>
                <a:lnTo>
                  <a:pt x="23091" y="367290"/>
                </a:lnTo>
                <a:lnTo>
                  <a:pt x="23091" y="369815"/>
                </a:lnTo>
                <a:lnTo>
                  <a:pt x="23091" y="371980"/>
                </a:lnTo>
                <a:lnTo>
                  <a:pt x="23451" y="374506"/>
                </a:lnTo>
                <a:lnTo>
                  <a:pt x="23812" y="376670"/>
                </a:lnTo>
                <a:lnTo>
                  <a:pt x="24534" y="378474"/>
                </a:lnTo>
                <a:lnTo>
                  <a:pt x="25616" y="380639"/>
                </a:lnTo>
                <a:lnTo>
                  <a:pt x="27059" y="382443"/>
                </a:lnTo>
                <a:lnTo>
                  <a:pt x="28142" y="384608"/>
                </a:lnTo>
                <a:lnTo>
                  <a:pt x="29585" y="386051"/>
                </a:lnTo>
                <a:lnTo>
                  <a:pt x="31389" y="387494"/>
                </a:lnTo>
                <a:lnTo>
                  <a:pt x="33193" y="388577"/>
                </a:lnTo>
                <a:lnTo>
                  <a:pt x="34636" y="390020"/>
                </a:lnTo>
                <a:lnTo>
                  <a:pt x="37162" y="390741"/>
                </a:lnTo>
                <a:lnTo>
                  <a:pt x="38966" y="391463"/>
                </a:lnTo>
                <a:lnTo>
                  <a:pt x="41491" y="392185"/>
                </a:lnTo>
                <a:lnTo>
                  <a:pt x="43295" y="392545"/>
                </a:lnTo>
                <a:lnTo>
                  <a:pt x="45821" y="392545"/>
                </a:lnTo>
                <a:lnTo>
                  <a:pt x="48346" y="392545"/>
                </a:lnTo>
                <a:lnTo>
                  <a:pt x="50872" y="392185"/>
                </a:lnTo>
                <a:lnTo>
                  <a:pt x="52676" y="391463"/>
                </a:lnTo>
                <a:lnTo>
                  <a:pt x="54841" y="390741"/>
                </a:lnTo>
                <a:lnTo>
                  <a:pt x="57005" y="390020"/>
                </a:lnTo>
                <a:lnTo>
                  <a:pt x="58809" y="388577"/>
                </a:lnTo>
                <a:lnTo>
                  <a:pt x="60613" y="387133"/>
                </a:lnTo>
                <a:lnTo>
                  <a:pt x="62417" y="385690"/>
                </a:lnTo>
                <a:lnTo>
                  <a:pt x="166687" y="280699"/>
                </a:lnTo>
                <a:lnTo>
                  <a:pt x="162718" y="277452"/>
                </a:lnTo>
                <a:lnTo>
                  <a:pt x="158028" y="273844"/>
                </a:lnTo>
                <a:lnTo>
                  <a:pt x="153698" y="269875"/>
                </a:lnTo>
                <a:lnTo>
                  <a:pt x="149730" y="265906"/>
                </a:lnTo>
                <a:lnTo>
                  <a:pt x="145761" y="261577"/>
                </a:lnTo>
                <a:lnTo>
                  <a:pt x="141792" y="257608"/>
                </a:lnTo>
                <a:lnTo>
                  <a:pt x="138184" y="253278"/>
                </a:lnTo>
                <a:close/>
                <a:moveTo>
                  <a:pt x="254445" y="64944"/>
                </a:moveTo>
                <a:lnTo>
                  <a:pt x="258743" y="64944"/>
                </a:lnTo>
                <a:lnTo>
                  <a:pt x="260533" y="64944"/>
                </a:lnTo>
                <a:lnTo>
                  <a:pt x="261608" y="65308"/>
                </a:lnTo>
                <a:lnTo>
                  <a:pt x="262682" y="66035"/>
                </a:lnTo>
                <a:lnTo>
                  <a:pt x="263398" y="66762"/>
                </a:lnTo>
                <a:lnTo>
                  <a:pt x="264473" y="67852"/>
                </a:lnTo>
                <a:lnTo>
                  <a:pt x="265189" y="68942"/>
                </a:lnTo>
                <a:lnTo>
                  <a:pt x="265547" y="70033"/>
                </a:lnTo>
                <a:lnTo>
                  <a:pt x="265547" y="71487"/>
                </a:lnTo>
                <a:lnTo>
                  <a:pt x="265547" y="72941"/>
                </a:lnTo>
                <a:lnTo>
                  <a:pt x="265189" y="74031"/>
                </a:lnTo>
                <a:lnTo>
                  <a:pt x="264473" y="75121"/>
                </a:lnTo>
                <a:lnTo>
                  <a:pt x="263398" y="75848"/>
                </a:lnTo>
                <a:lnTo>
                  <a:pt x="262682" y="76575"/>
                </a:lnTo>
                <a:lnTo>
                  <a:pt x="261608" y="77666"/>
                </a:lnTo>
                <a:lnTo>
                  <a:pt x="260533" y="78029"/>
                </a:lnTo>
                <a:lnTo>
                  <a:pt x="258743" y="78029"/>
                </a:lnTo>
                <a:lnTo>
                  <a:pt x="255162" y="78393"/>
                </a:lnTo>
                <a:lnTo>
                  <a:pt x="251222" y="78393"/>
                </a:lnTo>
                <a:lnTo>
                  <a:pt x="247283" y="79119"/>
                </a:lnTo>
                <a:lnTo>
                  <a:pt x="243343" y="79483"/>
                </a:lnTo>
                <a:lnTo>
                  <a:pt x="236181" y="81300"/>
                </a:lnTo>
                <a:lnTo>
                  <a:pt x="229018" y="84208"/>
                </a:lnTo>
                <a:lnTo>
                  <a:pt x="222214" y="87479"/>
                </a:lnTo>
                <a:lnTo>
                  <a:pt x="216126" y="91114"/>
                </a:lnTo>
                <a:lnTo>
                  <a:pt x="209680" y="95839"/>
                </a:lnTo>
                <a:lnTo>
                  <a:pt x="204308" y="100927"/>
                </a:lnTo>
                <a:lnTo>
                  <a:pt x="199294" y="106379"/>
                </a:lnTo>
                <a:lnTo>
                  <a:pt x="194996" y="112558"/>
                </a:lnTo>
                <a:lnTo>
                  <a:pt x="191057" y="119101"/>
                </a:lnTo>
                <a:lnTo>
                  <a:pt x="187834" y="125643"/>
                </a:lnTo>
                <a:lnTo>
                  <a:pt x="184969" y="133276"/>
                </a:lnTo>
                <a:lnTo>
                  <a:pt x="183536" y="140545"/>
                </a:lnTo>
                <a:lnTo>
                  <a:pt x="182820" y="144543"/>
                </a:lnTo>
                <a:lnTo>
                  <a:pt x="182104" y="148542"/>
                </a:lnTo>
                <a:lnTo>
                  <a:pt x="182104" y="152540"/>
                </a:lnTo>
                <a:lnTo>
                  <a:pt x="181388" y="156538"/>
                </a:lnTo>
                <a:lnTo>
                  <a:pt x="181388" y="157992"/>
                </a:lnTo>
                <a:lnTo>
                  <a:pt x="181030" y="159082"/>
                </a:lnTo>
                <a:lnTo>
                  <a:pt x="180671" y="160173"/>
                </a:lnTo>
                <a:lnTo>
                  <a:pt x="179955" y="161263"/>
                </a:lnTo>
                <a:lnTo>
                  <a:pt x="178881" y="161990"/>
                </a:lnTo>
                <a:lnTo>
                  <a:pt x="177806" y="162717"/>
                </a:lnTo>
                <a:lnTo>
                  <a:pt x="176374" y="163080"/>
                </a:lnTo>
                <a:lnTo>
                  <a:pt x="175300" y="163080"/>
                </a:lnTo>
                <a:lnTo>
                  <a:pt x="173867" y="163080"/>
                </a:lnTo>
                <a:lnTo>
                  <a:pt x="172793" y="162717"/>
                </a:lnTo>
                <a:lnTo>
                  <a:pt x="171360" y="161990"/>
                </a:lnTo>
                <a:lnTo>
                  <a:pt x="170644" y="161263"/>
                </a:lnTo>
                <a:lnTo>
                  <a:pt x="169928" y="160173"/>
                </a:lnTo>
                <a:lnTo>
                  <a:pt x="169211" y="159082"/>
                </a:lnTo>
                <a:lnTo>
                  <a:pt x="168853" y="157992"/>
                </a:lnTo>
                <a:lnTo>
                  <a:pt x="168853" y="156538"/>
                </a:lnTo>
                <a:lnTo>
                  <a:pt x="168853" y="151813"/>
                </a:lnTo>
                <a:lnTo>
                  <a:pt x="169211" y="147088"/>
                </a:lnTo>
                <a:lnTo>
                  <a:pt x="169928" y="142726"/>
                </a:lnTo>
                <a:lnTo>
                  <a:pt x="170644" y="138001"/>
                </a:lnTo>
                <a:lnTo>
                  <a:pt x="171360" y="133639"/>
                </a:lnTo>
                <a:lnTo>
                  <a:pt x="173151" y="129278"/>
                </a:lnTo>
                <a:lnTo>
                  <a:pt x="174225" y="124916"/>
                </a:lnTo>
                <a:lnTo>
                  <a:pt x="175658" y="120555"/>
                </a:lnTo>
                <a:lnTo>
                  <a:pt x="177806" y="116920"/>
                </a:lnTo>
                <a:lnTo>
                  <a:pt x="179597" y="112922"/>
                </a:lnTo>
                <a:lnTo>
                  <a:pt x="182104" y="108924"/>
                </a:lnTo>
                <a:lnTo>
                  <a:pt x="184253" y="105289"/>
                </a:lnTo>
                <a:lnTo>
                  <a:pt x="186760" y="102018"/>
                </a:lnTo>
                <a:lnTo>
                  <a:pt x="189266" y="98383"/>
                </a:lnTo>
                <a:lnTo>
                  <a:pt x="192490" y="94749"/>
                </a:lnTo>
                <a:lnTo>
                  <a:pt x="194996" y="91477"/>
                </a:lnTo>
                <a:lnTo>
                  <a:pt x="198578" y="88933"/>
                </a:lnTo>
                <a:lnTo>
                  <a:pt x="201801" y="85662"/>
                </a:lnTo>
                <a:lnTo>
                  <a:pt x="205024" y="83118"/>
                </a:lnTo>
                <a:lnTo>
                  <a:pt x="208605" y="80573"/>
                </a:lnTo>
                <a:lnTo>
                  <a:pt x="212186" y="78393"/>
                </a:lnTo>
                <a:lnTo>
                  <a:pt x="216126" y="75848"/>
                </a:lnTo>
                <a:lnTo>
                  <a:pt x="219707" y="74031"/>
                </a:lnTo>
                <a:lnTo>
                  <a:pt x="224005" y="71850"/>
                </a:lnTo>
                <a:lnTo>
                  <a:pt x="227944" y="70396"/>
                </a:lnTo>
                <a:lnTo>
                  <a:pt x="232242" y="68942"/>
                </a:lnTo>
                <a:lnTo>
                  <a:pt x="236539" y="67852"/>
                </a:lnTo>
                <a:lnTo>
                  <a:pt x="240837" y="66762"/>
                </a:lnTo>
                <a:lnTo>
                  <a:pt x="245492" y="66035"/>
                </a:lnTo>
                <a:lnTo>
                  <a:pt x="250148" y="65308"/>
                </a:lnTo>
                <a:close/>
                <a:moveTo>
                  <a:pt x="252918" y="25977"/>
                </a:moveTo>
                <a:lnTo>
                  <a:pt x="246423" y="26699"/>
                </a:lnTo>
                <a:lnTo>
                  <a:pt x="239929" y="27420"/>
                </a:lnTo>
                <a:lnTo>
                  <a:pt x="233435" y="28863"/>
                </a:lnTo>
                <a:lnTo>
                  <a:pt x="227301" y="29946"/>
                </a:lnTo>
                <a:lnTo>
                  <a:pt x="221168" y="31750"/>
                </a:lnTo>
                <a:lnTo>
                  <a:pt x="215034" y="33914"/>
                </a:lnTo>
                <a:lnTo>
                  <a:pt x="209261" y="36079"/>
                </a:lnTo>
                <a:lnTo>
                  <a:pt x="203489" y="38966"/>
                </a:lnTo>
                <a:lnTo>
                  <a:pt x="198077" y="41491"/>
                </a:lnTo>
                <a:lnTo>
                  <a:pt x="192665" y="44738"/>
                </a:lnTo>
                <a:lnTo>
                  <a:pt x="187253" y="48346"/>
                </a:lnTo>
                <a:lnTo>
                  <a:pt x="182202" y="51593"/>
                </a:lnTo>
                <a:lnTo>
                  <a:pt x="177151" y="55562"/>
                </a:lnTo>
                <a:lnTo>
                  <a:pt x="172460" y="59892"/>
                </a:lnTo>
                <a:lnTo>
                  <a:pt x="168130" y="64221"/>
                </a:lnTo>
                <a:lnTo>
                  <a:pt x="163801" y="68551"/>
                </a:lnTo>
                <a:lnTo>
                  <a:pt x="159471" y="73242"/>
                </a:lnTo>
                <a:lnTo>
                  <a:pt x="155502" y="78293"/>
                </a:lnTo>
                <a:lnTo>
                  <a:pt x="151895" y="83344"/>
                </a:lnTo>
                <a:lnTo>
                  <a:pt x="148647" y="88395"/>
                </a:lnTo>
                <a:lnTo>
                  <a:pt x="145400" y="93807"/>
                </a:lnTo>
                <a:lnTo>
                  <a:pt x="142514" y="99580"/>
                </a:lnTo>
                <a:lnTo>
                  <a:pt x="139988" y="105352"/>
                </a:lnTo>
                <a:lnTo>
                  <a:pt x="137463" y="111486"/>
                </a:lnTo>
                <a:lnTo>
                  <a:pt x="135659" y="117259"/>
                </a:lnTo>
                <a:lnTo>
                  <a:pt x="134216" y="123392"/>
                </a:lnTo>
                <a:lnTo>
                  <a:pt x="132412" y="129526"/>
                </a:lnTo>
                <a:lnTo>
                  <a:pt x="131329" y="136381"/>
                </a:lnTo>
                <a:lnTo>
                  <a:pt x="130608" y="142514"/>
                </a:lnTo>
                <a:lnTo>
                  <a:pt x="130247" y="149009"/>
                </a:lnTo>
                <a:lnTo>
                  <a:pt x="129886" y="155864"/>
                </a:lnTo>
                <a:lnTo>
                  <a:pt x="130247" y="162358"/>
                </a:lnTo>
                <a:lnTo>
                  <a:pt x="130608" y="168852"/>
                </a:lnTo>
                <a:lnTo>
                  <a:pt x="131329" y="175707"/>
                </a:lnTo>
                <a:lnTo>
                  <a:pt x="132412" y="181841"/>
                </a:lnTo>
                <a:lnTo>
                  <a:pt x="134216" y="188335"/>
                </a:lnTo>
                <a:lnTo>
                  <a:pt x="135659" y="194469"/>
                </a:lnTo>
                <a:lnTo>
                  <a:pt x="137463" y="200602"/>
                </a:lnTo>
                <a:lnTo>
                  <a:pt x="139988" y="206375"/>
                </a:lnTo>
                <a:lnTo>
                  <a:pt x="142514" y="212148"/>
                </a:lnTo>
                <a:lnTo>
                  <a:pt x="145400" y="217560"/>
                </a:lnTo>
                <a:lnTo>
                  <a:pt x="148647" y="222972"/>
                </a:lnTo>
                <a:lnTo>
                  <a:pt x="151895" y="228744"/>
                </a:lnTo>
                <a:lnTo>
                  <a:pt x="155502" y="233795"/>
                </a:lnTo>
                <a:lnTo>
                  <a:pt x="159471" y="238486"/>
                </a:lnTo>
                <a:lnTo>
                  <a:pt x="163801" y="243176"/>
                </a:lnTo>
                <a:lnTo>
                  <a:pt x="168130" y="247867"/>
                </a:lnTo>
                <a:lnTo>
                  <a:pt x="172460" y="251835"/>
                </a:lnTo>
                <a:lnTo>
                  <a:pt x="177151" y="255804"/>
                </a:lnTo>
                <a:lnTo>
                  <a:pt x="182202" y="259773"/>
                </a:lnTo>
                <a:lnTo>
                  <a:pt x="187253" y="263741"/>
                </a:lnTo>
                <a:lnTo>
                  <a:pt x="192665" y="266628"/>
                </a:lnTo>
                <a:lnTo>
                  <a:pt x="198077" y="269875"/>
                </a:lnTo>
                <a:lnTo>
                  <a:pt x="203489" y="273122"/>
                </a:lnTo>
                <a:lnTo>
                  <a:pt x="209261" y="275287"/>
                </a:lnTo>
                <a:lnTo>
                  <a:pt x="215034" y="277812"/>
                </a:lnTo>
                <a:lnTo>
                  <a:pt x="221168" y="279977"/>
                </a:lnTo>
                <a:lnTo>
                  <a:pt x="227301" y="281420"/>
                </a:lnTo>
                <a:lnTo>
                  <a:pt x="233435" y="283224"/>
                </a:lnTo>
                <a:lnTo>
                  <a:pt x="239929" y="284307"/>
                </a:lnTo>
                <a:lnTo>
                  <a:pt x="246423" y="285028"/>
                </a:lnTo>
                <a:lnTo>
                  <a:pt x="252918" y="285389"/>
                </a:lnTo>
                <a:lnTo>
                  <a:pt x="259412" y="285750"/>
                </a:lnTo>
                <a:lnTo>
                  <a:pt x="266628" y="285389"/>
                </a:lnTo>
                <a:lnTo>
                  <a:pt x="273122" y="285028"/>
                </a:lnTo>
                <a:lnTo>
                  <a:pt x="279616" y="284307"/>
                </a:lnTo>
                <a:lnTo>
                  <a:pt x="286111" y="283224"/>
                </a:lnTo>
                <a:lnTo>
                  <a:pt x="292244" y="281420"/>
                </a:lnTo>
                <a:lnTo>
                  <a:pt x="298378" y="279977"/>
                </a:lnTo>
                <a:lnTo>
                  <a:pt x="304511" y="277812"/>
                </a:lnTo>
                <a:lnTo>
                  <a:pt x="310284" y="275287"/>
                </a:lnTo>
                <a:lnTo>
                  <a:pt x="316057" y="273122"/>
                </a:lnTo>
                <a:lnTo>
                  <a:pt x="321469" y="269875"/>
                </a:lnTo>
                <a:lnTo>
                  <a:pt x="326881" y="266628"/>
                </a:lnTo>
                <a:lnTo>
                  <a:pt x="332293" y="263741"/>
                </a:lnTo>
                <a:lnTo>
                  <a:pt x="337704" y="259773"/>
                </a:lnTo>
                <a:lnTo>
                  <a:pt x="342034" y="255804"/>
                </a:lnTo>
                <a:lnTo>
                  <a:pt x="347446" y="251835"/>
                </a:lnTo>
                <a:lnTo>
                  <a:pt x="351415" y="247867"/>
                </a:lnTo>
                <a:lnTo>
                  <a:pt x="355744" y="243176"/>
                </a:lnTo>
                <a:lnTo>
                  <a:pt x="360074" y="238486"/>
                </a:lnTo>
                <a:lnTo>
                  <a:pt x="364043" y="233795"/>
                </a:lnTo>
                <a:lnTo>
                  <a:pt x="367650" y="228744"/>
                </a:lnTo>
                <a:lnTo>
                  <a:pt x="370898" y="222972"/>
                </a:lnTo>
                <a:lnTo>
                  <a:pt x="374145" y="217560"/>
                </a:lnTo>
                <a:lnTo>
                  <a:pt x="377031" y="212148"/>
                </a:lnTo>
                <a:lnTo>
                  <a:pt x="379557" y="206375"/>
                </a:lnTo>
                <a:lnTo>
                  <a:pt x="382082" y="200602"/>
                </a:lnTo>
                <a:lnTo>
                  <a:pt x="383886" y="194469"/>
                </a:lnTo>
                <a:lnTo>
                  <a:pt x="385329" y="188335"/>
                </a:lnTo>
                <a:lnTo>
                  <a:pt x="387133" y="181841"/>
                </a:lnTo>
                <a:lnTo>
                  <a:pt x="388216" y="175707"/>
                </a:lnTo>
                <a:lnTo>
                  <a:pt x="388937" y="168852"/>
                </a:lnTo>
                <a:lnTo>
                  <a:pt x="389298" y="162358"/>
                </a:lnTo>
                <a:lnTo>
                  <a:pt x="389659" y="155864"/>
                </a:lnTo>
                <a:lnTo>
                  <a:pt x="389298" y="149009"/>
                </a:lnTo>
                <a:lnTo>
                  <a:pt x="388937" y="142514"/>
                </a:lnTo>
                <a:lnTo>
                  <a:pt x="388216" y="136381"/>
                </a:lnTo>
                <a:lnTo>
                  <a:pt x="387133" y="129526"/>
                </a:lnTo>
                <a:lnTo>
                  <a:pt x="385329" y="123392"/>
                </a:lnTo>
                <a:lnTo>
                  <a:pt x="383886" y="117259"/>
                </a:lnTo>
                <a:lnTo>
                  <a:pt x="382082" y="111486"/>
                </a:lnTo>
                <a:lnTo>
                  <a:pt x="379557" y="105352"/>
                </a:lnTo>
                <a:lnTo>
                  <a:pt x="377031" y="99580"/>
                </a:lnTo>
                <a:lnTo>
                  <a:pt x="374145" y="93807"/>
                </a:lnTo>
                <a:lnTo>
                  <a:pt x="370898" y="88395"/>
                </a:lnTo>
                <a:lnTo>
                  <a:pt x="367650" y="83344"/>
                </a:lnTo>
                <a:lnTo>
                  <a:pt x="364043" y="78293"/>
                </a:lnTo>
                <a:lnTo>
                  <a:pt x="360074" y="73242"/>
                </a:lnTo>
                <a:lnTo>
                  <a:pt x="355744" y="68551"/>
                </a:lnTo>
                <a:lnTo>
                  <a:pt x="351415" y="64221"/>
                </a:lnTo>
                <a:lnTo>
                  <a:pt x="347446" y="59892"/>
                </a:lnTo>
                <a:lnTo>
                  <a:pt x="342034" y="55562"/>
                </a:lnTo>
                <a:lnTo>
                  <a:pt x="337704" y="51593"/>
                </a:lnTo>
                <a:lnTo>
                  <a:pt x="332293" y="48346"/>
                </a:lnTo>
                <a:lnTo>
                  <a:pt x="326881" y="44738"/>
                </a:lnTo>
                <a:lnTo>
                  <a:pt x="321469" y="41491"/>
                </a:lnTo>
                <a:lnTo>
                  <a:pt x="316057" y="38966"/>
                </a:lnTo>
                <a:lnTo>
                  <a:pt x="310284" y="36079"/>
                </a:lnTo>
                <a:lnTo>
                  <a:pt x="304511" y="33914"/>
                </a:lnTo>
                <a:lnTo>
                  <a:pt x="298378" y="31750"/>
                </a:lnTo>
                <a:lnTo>
                  <a:pt x="292244" y="29946"/>
                </a:lnTo>
                <a:lnTo>
                  <a:pt x="286111" y="28863"/>
                </a:lnTo>
                <a:lnTo>
                  <a:pt x="279616" y="27420"/>
                </a:lnTo>
                <a:lnTo>
                  <a:pt x="273122" y="26699"/>
                </a:lnTo>
                <a:lnTo>
                  <a:pt x="266628" y="25977"/>
                </a:lnTo>
                <a:lnTo>
                  <a:pt x="259412" y="25977"/>
                </a:lnTo>
                <a:close/>
                <a:moveTo>
                  <a:pt x="259412" y="0"/>
                </a:moveTo>
                <a:lnTo>
                  <a:pt x="267710" y="361"/>
                </a:lnTo>
                <a:lnTo>
                  <a:pt x="275648" y="721"/>
                </a:lnTo>
                <a:lnTo>
                  <a:pt x="283224" y="1804"/>
                </a:lnTo>
                <a:lnTo>
                  <a:pt x="291162" y="2886"/>
                </a:lnTo>
                <a:lnTo>
                  <a:pt x="298378" y="5051"/>
                </a:lnTo>
                <a:lnTo>
                  <a:pt x="305955" y="6855"/>
                </a:lnTo>
                <a:lnTo>
                  <a:pt x="313531" y="9741"/>
                </a:lnTo>
                <a:lnTo>
                  <a:pt x="320386" y="12267"/>
                </a:lnTo>
                <a:lnTo>
                  <a:pt x="327241" y="15514"/>
                </a:lnTo>
                <a:lnTo>
                  <a:pt x="334097" y="19122"/>
                </a:lnTo>
                <a:lnTo>
                  <a:pt x="340591" y="22369"/>
                </a:lnTo>
                <a:lnTo>
                  <a:pt x="346724" y="26699"/>
                </a:lnTo>
                <a:lnTo>
                  <a:pt x="353219" y="31028"/>
                </a:lnTo>
                <a:lnTo>
                  <a:pt x="358991" y="35718"/>
                </a:lnTo>
                <a:lnTo>
                  <a:pt x="364403" y="40409"/>
                </a:lnTo>
                <a:lnTo>
                  <a:pt x="369815" y="45460"/>
                </a:lnTo>
                <a:lnTo>
                  <a:pt x="375227" y="50872"/>
                </a:lnTo>
                <a:lnTo>
                  <a:pt x="379918" y="56645"/>
                </a:lnTo>
                <a:lnTo>
                  <a:pt x="384608" y="62778"/>
                </a:lnTo>
                <a:lnTo>
                  <a:pt x="388937" y="68912"/>
                </a:lnTo>
                <a:lnTo>
                  <a:pt x="393267" y="75046"/>
                </a:lnTo>
                <a:lnTo>
                  <a:pt x="396875" y="81540"/>
                </a:lnTo>
                <a:lnTo>
                  <a:pt x="400122" y="88395"/>
                </a:lnTo>
                <a:lnTo>
                  <a:pt x="403369" y="95250"/>
                </a:lnTo>
                <a:lnTo>
                  <a:pt x="406256" y="102466"/>
                </a:lnTo>
                <a:lnTo>
                  <a:pt x="408420" y="109321"/>
                </a:lnTo>
                <a:lnTo>
                  <a:pt x="410946" y="116898"/>
                </a:lnTo>
                <a:lnTo>
                  <a:pt x="412389" y="124475"/>
                </a:lnTo>
                <a:lnTo>
                  <a:pt x="413832" y="132051"/>
                </a:lnTo>
                <a:lnTo>
                  <a:pt x="414554" y="139628"/>
                </a:lnTo>
                <a:lnTo>
                  <a:pt x="415636" y="147926"/>
                </a:lnTo>
                <a:lnTo>
                  <a:pt x="415636" y="155864"/>
                </a:lnTo>
                <a:lnTo>
                  <a:pt x="415636" y="163801"/>
                </a:lnTo>
                <a:lnTo>
                  <a:pt x="414554" y="171739"/>
                </a:lnTo>
                <a:lnTo>
                  <a:pt x="413832" y="179676"/>
                </a:lnTo>
                <a:lnTo>
                  <a:pt x="412389" y="187253"/>
                </a:lnTo>
                <a:lnTo>
                  <a:pt x="410946" y="194830"/>
                </a:lnTo>
                <a:lnTo>
                  <a:pt x="408420" y="202046"/>
                </a:lnTo>
                <a:lnTo>
                  <a:pt x="406256" y="209622"/>
                </a:lnTo>
                <a:lnTo>
                  <a:pt x="403369" y="216477"/>
                </a:lnTo>
                <a:lnTo>
                  <a:pt x="400122" y="223693"/>
                </a:lnTo>
                <a:lnTo>
                  <a:pt x="396875" y="230188"/>
                </a:lnTo>
                <a:lnTo>
                  <a:pt x="393267" y="236682"/>
                </a:lnTo>
                <a:lnTo>
                  <a:pt x="388937" y="243176"/>
                </a:lnTo>
                <a:lnTo>
                  <a:pt x="384608" y="249310"/>
                </a:lnTo>
                <a:lnTo>
                  <a:pt x="379918" y="255082"/>
                </a:lnTo>
                <a:lnTo>
                  <a:pt x="375227" y="260494"/>
                </a:lnTo>
                <a:lnTo>
                  <a:pt x="369815" y="265906"/>
                </a:lnTo>
                <a:lnTo>
                  <a:pt x="364403" y="270957"/>
                </a:lnTo>
                <a:lnTo>
                  <a:pt x="358991" y="276009"/>
                </a:lnTo>
                <a:lnTo>
                  <a:pt x="353219" y="280699"/>
                </a:lnTo>
                <a:lnTo>
                  <a:pt x="346724" y="285028"/>
                </a:lnTo>
                <a:lnTo>
                  <a:pt x="340591" y="288997"/>
                </a:lnTo>
                <a:lnTo>
                  <a:pt x="334097" y="292966"/>
                </a:lnTo>
                <a:lnTo>
                  <a:pt x="327241" y="296574"/>
                </a:lnTo>
                <a:lnTo>
                  <a:pt x="320386" y="299460"/>
                </a:lnTo>
                <a:lnTo>
                  <a:pt x="313531" y="302347"/>
                </a:lnTo>
                <a:lnTo>
                  <a:pt x="305955" y="304511"/>
                </a:lnTo>
                <a:lnTo>
                  <a:pt x="298378" y="307037"/>
                </a:lnTo>
                <a:lnTo>
                  <a:pt x="291162" y="308480"/>
                </a:lnTo>
                <a:lnTo>
                  <a:pt x="283224" y="309923"/>
                </a:lnTo>
                <a:lnTo>
                  <a:pt x="275648" y="310645"/>
                </a:lnTo>
                <a:lnTo>
                  <a:pt x="267710" y="311727"/>
                </a:lnTo>
                <a:lnTo>
                  <a:pt x="259412" y="311727"/>
                </a:lnTo>
                <a:lnTo>
                  <a:pt x="249670" y="311727"/>
                </a:lnTo>
                <a:lnTo>
                  <a:pt x="240651" y="310284"/>
                </a:lnTo>
                <a:lnTo>
                  <a:pt x="230909" y="308841"/>
                </a:lnTo>
                <a:lnTo>
                  <a:pt x="221528" y="307037"/>
                </a:lnTo>
                <a:lnTo>
                  <a:pt x="212509" y="304151"/>
                </a:lnTo>
                <a:lnTo>
                  <a:pt x="203849" y="300903"/>
                </a:lnTo>
                <a:lnTo>
                  <a:pt x="195190" y="297656"/>
                </a:lnTo>
                <a:lnTo>
                  <a:pt x="186892" y="293687"/>
                </a:lnTo>
                <a:lnTo>
                  <a:pt x="78292" y="401926"/>
                </a:lnTo>
                <a:lnTo>
                  <a:pt x="75406" y="404812"/>
                </a:lnTo>
                <a:lnTo>
                  <a:pt x="71798" y="407338"/>
                </a:lnTo>
                <a:lnTo>
                  <a:pt x="67829" y="409864"/>
                </a:lnTo>
                <a:lnTo>
                  <a:pt x="63860" y="411667"/>
                </a:lnTo>
                <a:lnTo>
                  <a:pt x="59531" y="413832"/>
                </a:lnTo>
                <a:lnTo>
                  <a:pt x="54841" y="414554"/>
                </a:lnTo>
                <a:lnTo>
                  <a:pt x="50872" y="415275"/>
                </a:lnTo>
                <a:lnTo>
                  <a:pt x="45821" y="415636"/>
                </a:lnTo>
                <a:lnTo>
                  <a:pt x="41130" y="415275"/>
                </a:lnTo>
                <a:lnTo>
                  <a:pt x="36801" y="414915"/>
                </a:lnTo>
                <a:lnTo>
                  <a:pt x="32111" y="413832"/>
                </a:lnTo>
                <a:lnTo>
                  <a:pt x="28142" y="412028"/>
                </a:lnTo>
                <a:lnTo>
                  <a:pt x="23812" y="410224"/>
                </a:lnTo>
                <a:lnTo>
                  <a:pt x="20204" y="407699"/>
                </a:lnTo>
                <a:lnTo>
                  <a:pt x="16957" y="405173"/>
                </a:lnTo>
                <a:lnTo>
                  <a:pt x="13349" y="401926"/>
                </a:lnTo>
                <a:lnTo>
                  <a:pt x="10463" y="399040"/>
                </a:lnTo>
                <a:lnTo>
                  <a:pt x="7937" y="395432"/>
                </a:lnTo>
                <a:lnTo>
                  <a:pt x="5412" y="391463"/>
                </a:lnTo>
                <a:lnTo>
                  <a:pt x="3608" y="387494"/>
                </a:lnTo>
                <a:lnTo>
                  <a:pt x="2165" y="383165"/>
                </a:lnTo>
                <a:lnTo>
                  <a:pt x="721" y="378835"/>
                </a:lnTo>
                <a:lnTo>
                  <a:pt x="0" y="374506"/>
                </a:lnTo>
                <a:lnTo>
                  <a:pt x="0" y="369815"/>
                </a:lnTo>
                <a:lnTo>
                  <a:pt x="0" y="365125"/>
                </a:lnTo>
                <a:lnTo>
                  <a:pt x="721" y="360435"/>
                </a:lnTo>
                <a:lnTo>
                  <a:pt x="2165" y="356105"/>
                </a:lnTo>
                <a:lnTo>
                  <a:pt x="3608" y="351775"/>
                </a:lnTo>
                <a:lnTo>
                  <a:pt x="5412" y="347807"/>
                </a:lnTo>
                <a:lnTo>
                  <a:pt x="7937" y="343838"/>
                </a:lnTo>
                <a:lnTo>
                  <a:pt x="10463" y="340591"/>
                </a:lnTo>
                <a:lnTo>
                  <a:pt x="13710" y="336983"/>
                </a:lnTo>
                <a:lnTo>
                  <a:pt x="121949" y="228744"/>
                </a:lnTo>
                <a:lnTo>
                  <a:pt x="117619" y="220446"/>
                </a:lnTo>
                <a:lnTo>
                  <a:pt x="114372" y="211787"/>
                </a:lnTo>
                <a:lnTo>
                  <a:pt x="111125" y="202767"/>
                </a:lnTo>
                <a:lnTo>
                  <a:pt x="108960" y="193747"/>
                </a:lnTo>
                <a:lnTo>
                  <a:pt x="106434" y="184727"/>
                </a:lnTo>
                <a:lnTo>
                  <a:pt x="105352" y="175347"/>
                </a:lnTo>
                <a:lnTo>
                  <a:pt x="104270" y="165605"/>
                </a:lnTo>
                <a:lnTo>
                  <a:pt x="103548" y="155864"/>
                </a:lnTo>
                <a:lnTo>
                  <a:pt x="104270" y="147926"/>
                </a:lnTo>
                <a:lnTo>
                  <a:pt x="104991" y="139628"/>
                </a:lnTo>
                <a:lnTo>
                  <a:pt x="105713" y="132051"/>
                </a:lnTo>
                <a:lnTo>
                  <a:pt x="107156" y="124475"/>
                </a:lnTo>
                <a:lnTo>
                  <a:pt x="108960" y="116898"/>
                </a:lnTo>
                <a:lnTo>
                  <a:pt x="110764" y="109321"/>
                </a:lnTo>
                <a:lnTo>
                  <a:pt x="113289" y="102466"/>
                </a:lnTo>
                <a:lnTo>
                  <a:pt x="116176" y="95250"/>
                </a:lnTo>
                <a:lnTo>
                  <a:pt x="119423" y="88395"/>
                </a:lnTo>
                <a:lnTo>
                  <a:pt x="122670" y="81540"/>
                </a:lnTo>
                <a:lnTo>
                  <a:pt x="126278" y="75046"/>
                </a:lnTo>
                <a:lnTo>
                  <a:pt x="130608" y="68912"/>
                </a:lnTo>
                <a:lnTo>
                  <a:pt x="134937" y="62778"/>
                </a:lnTo>
                <a:lnTo>
                  <a:pt x="139627" y="56645"/>
                </a:lnTo>
                <a:lnTo>
                  <a:pt x="144318" y="50872"/>
                </a:lnTo>
                <a:lnTo>
                  <a:pt x="149730" y="45460"/>
                </a:lnTo>
                <a:lnTo>
                  <a:pt x="155142" y="40409"/>
                </a:lnTo>
                <a:lnTo>
                  <a:pt x="160554" y="35718"/>
                </a:lnTo>
                <a:lnTo>
                  <a:pt x="166326" y="31028"/>
                </a:lnTo>
                <a:lnTo>
                  <a:pt x="172821" y="26699"/>
                </a:lnTo>
                <a:lnTo>
                  <a:pt x="178955" y="22369"/>
                </a:lnTo>
                <a:lnTo>
                  <a:pt x="185449" y="19122"/>
                </a:lnTo>
                <a:lnTo>
                  <a:pt x="192304" y="15514"/>
                </a:lnTo>
                <a:lnTo>
                  <a:pt x="199159" y="12267"/>
                </a:lnTo>
                <a:lnTo>
                  <a:pt x="206375" y="9741"/>
                </a:lnTo>
                <a:lnTo>
                  <a:pt x="213591" y="6855"/>
                </a:lnTo>
                <a:lnTo>
                  <a:pt x="220446" y="5051"/>
                </a:lnTo>
                <a:lnTo>
                  <a:pt x="228384" y="2886"/>
                </a:lnTo>
                <a:lnTo>
                  <a:pt x="236321" y="1804"/>
                </a:lnTo>
                <a:lnTo>
                  <a:pt x="243898" y="721"/>
                </a:lnTo>
                <a:lnTo>
                  <a:pt x="251835" y="361"/>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wrap="square" anchor="ctr">
            <a:noAutofit/>
          </a:bodyPr>
          <a:lstStyle/>
          <a:p>
            <a:pPr algn="ctr">
              <a:lnSpc>
                <a:spcPct val="130000"/>
              </a:lnSpc>
            </a:pPr>
            <a:endParaRPr>
              <a:latin typeface="黑体" panose="02010609060101010101" charset="-122"/>
              <a:ea typeface="黑体" panose="02010609060101010101" charset="-122"/>
            </a:endParaRPr>
          </a:p>
        </p:txBody>
      </p:sp>
      <p:sp>
        <p:nvSpPr>
          <p:cNvPr id="59" name="任意多边形 29"/>
          <p:cNvSpPr/>
          <p:nvPr>
            <p:custDataLst>
              <p:tags r:id="rId17"/>
            </p:custDataLst>
          </p:nvPr>
        </p:nvSpPr>
        <p:spPr>
          <a:xfrm>
            <a:off x="6374937" y="1676631"/>
            <a:ext cx="873904" cy="873904"/>
          </a:xfrm>
          <a:custGeom>
            <a:avLst/>
            <a:gdLst>
              <a:gd name="connsiteX0" fmla="*/ 0 w 1057423"/>
              <a:gd name="connsiteY0" fmla="*/ 528712 h 1057423"/>
              <a:gd name="connsiteX1" fmla="*/ 528712 w 1057423"/>
              <a:gd name="connsiteY1" fmla="*/ 0 h 1057423"/>
              <a:gd name="connsiteX2" fmla="*/ 1057424 w 1057423"/>
              <a:gd name="connsiteY2" fmla="*/ 528712 h 1057423"/>
              <a:gd name="connsiteX3" fmla="*/ 528712 w 1057423"/>
              <a:gd name="connsiteY3" fmla="*/ 1057424 h 1057423"/>
              <a:gd name="connsiteX4" fmla="*/ 0 w 1057423"/>
              <a:gd name="connsiteY4" fmla="*/ 528712 h 1057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7423" h="1057423">
                <a:moveTo>
                  <a:pt x="0" y="528712"/>
                </a:moveTo>
                <a:cubicBezTo>
                  <a:pt x="0" y="236712"/>
                  <a:pt x="236712" y="0"/>
                  <a:pt x="528712" y="0"/>
                </a:cubicBezTo>
                <a:cubicBezTo>
                  <a:pt x="820712" y="0"/>
                  <a:pt x="1057424" y="236712"/>
                  <a:pt x="1057424" y="528712"/>
                </a:cubicBezTo>
                <a:cubicBezTo>
                  <a:pt x="1057424" y="820712"/>
                  <a:pt x="820712" y="1057424"/>
                  <a:pt x="528712" y="1057424"/>
                </a:cubicBezTo>
                <a:cubicBezTo>
                  <a:pt x="236712" y="1057424"/>
                  <a:pt x="0" y="820712"/>
                  <a:pt x="0" y="528712"/>
                </a:cubicBezTo>
                <a:close/>
              </a:path>
            </a:pathLst>
          </a:custGeom>
          <a:solidFill>
            <a:srgbClr val="3498DB"/>
          </a:solidFill>
          <a:ln w="28575">
            <a:noFill/>
          </a:ln>
          <a:effectLst/>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黑体" panose="02010609060101010101" charset="-122"/>
              <a:ea typeface="黑体" panose="02010609060101010101" charset="-122"/>
            </a:endParaRPr>
          </a:p>
        </p:txBody>
      </p:sp>
      <p:sp>
        <p:nvSpPr>
          <p:cNvPr id="60" name="任意多边形 31"/>
          <p:cNvSpPr/>
          <p:nvPr>
            <p:custDataLst>
              <p:tags r:id="rId18"/>
            </p:custDataLst>
          </p:nvPr>
        </p:nvSpPr>
        <p:spPr>
          <a:xfrm>
            <a:off x="4983415" y="4222396"/>
            <a:ext cx="873904" cy="873904"/>
          </a:xfrm>
          <a:custGeom>
            <a:avLst/>
            <a:gdLst>
              <a:gd name="connsiteX0" fmla="*/ 0 w 1057423"/>
              <a:gd name="connsiteY0" fmla="*/ 528712 h 1057423"/>
              <a:gd name="connsiteX1" fmla="*/ 528712 w 1057423"/>
              <a:gd name="connsiteY1" fmla="*/ 0 h 1057423"/>
              <a:gd name="connsiteX2" fmla="*/ 1057424 w 1057423"/>
              <a:gd name="connsiteY2" fmla="*/ 528712 h 1057423"/>
              <a:gd name="connsiteX3" fmla="*/ 528712 w 1057423"/>
              <a:gd name="connsiteY3" fmla="*/ 1057424 h 1057423"/>
              <a:gd name="connsiteX4" fmla="*/ 0 w 1057423"/>
              <a:gd name="connsiteY4" fmla="*/ 528712 h 1057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7423" h="1057423">
                <a:moveTo>
                  <a:pt x="0" y="528712"/>
                </a:moveTo>
                <a:cubicBezTo>
                  <a:pt x="0" y="236712"/>
                  <a:pt x="236712" y="0"/>
                  <a:pt x="528712" y="0"/>
                </a:cubicBezTo>
                <a:cubicBezTo>
                  <a:pt x="820712" y="0"/>
                  <a:pt x="1057424" y="236712"/>
                  <a:pt x="1057424" y="528712"/>
                </a:cubicBezTo>
                <a:cubicBezTo>
                  <a:pt x="1057424" y="820712"/>
                  <a:pt x="820712" y="1057424"/>
                  <a:pt x="528712" y="1057424"/>
                </a:cubicBezTo>
                <a:cubicBezTo>
                  <a:pt x="236712" y="1057424"/>
                  <a:pt x="0" y="820712"/>
                  <a:pt x="0" y="528712"/>
                </a:cubicBezTo>
                <a:close/>
              </a:path>
            </a:pathLst>
          </a:custGeom>
          <a:solidFill>
            <a:srgbClr val="9BBB59"/>
          </a:solidFill>
          <a:ln w="28575">
            <a:noFill/>
          </a:ln>
          <a:effectLst/>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黑体" panose="02010609060101010101" charset="-122"/>
              <a:ea typeface="黑体" panose="02010609060101010101" charset="-122"/>
            </a:endParaRPr>
          </a:p>
        </p:txBody>
      </p:sp>
      <p:sp>
        <p:nvSpPr>
          <p:cNvPr id="74" name="任意多边形: 形状 73"/>
          <p:cNvSpPr/>
          <p:nvPr>
            <p:custDataLst>
              <p:tags r:id="rId19"/>
            </p:custDataLst>
          </p:nvPr>
        </p:nvSpPr>
        <p:spPr bwMode="auto">
          <a:xfrm>
            <a:off x="5183502" y="4485968"/>
            <a:ext cx="456041" cy="423478"/>
          </a:xfrm>
          <a:custGeom>
            <a:avLst/>
            <a:gdLst>
              <a:gd name="connsiteX0" fmla="*/ 1465385 w 1905000"/>
              <a:gd name="connsiteY0" fmla="*/ 644922 h 1768979"/>
              <a:gd name="connsiteX1" fmla="*/ 1367693 w 1905000"/>
              <a:gd name="connsiteY1" fmla="*/ 744141 h 1768979"/>
              <a:gd name="connsiteX2" fmla="*/ 1465385 w 1905000"/>
              <a:gd name="connsiteY2" fmla="*/ 843359 h 1768979"/>
              <a:gd name="connsiteX3" fmla="*/ 1563077 w 1905000"/>
              <a:gd name="connsiteY3" fmla="*/ 744141 h 1768979"/>
              <a:gd name="connsiteX4" fmla="*/ 1465385 w 1905000"/>
              <a:gd name="connsiteY4" fmla="*/ 644922 h 1768979"/>
              <a:gd name="connsiteX5" fmla="*/ 976923 w 1905000"/>
              <a:gd name="connsiteY5" fmla="*/ 644922 h 1768979"/>
              <a:gd name="connsiteX6" fmla="*/ 879230 w 1905000"/>
              <a:gd name="connsiteY6" fmla="*/ 744141 h 1768979"/>
              <a:gd name="connsiteX7" fmla="*/ 976923 w 1905000"/>
              <a:gd name="connsiteY7" fmla="*/ 843359 h 1768979"/>
              <a:gd name="connsiteX8" fmla="*/ 1074615 w 1905000"/>
              <a:gd name="connsiteY8" fmla="*/ 744141 h 1768979"/>
              <a:gd name="connsiteX9" fmla="*/ 976923 w 1905000"/>
              <a:gd name="connsiteY9" fmla="*/ 644922 h 1768979"/>
              <a:gd name="connsiteX10" fmla="*/ 488462 w 1905000"/>
              <a:gd name="connsiteY10" fmla="*/ 644922 h 1768979"/>
              <a:gd name="connsiteX11" fmla="*/ 390769 w 1905000"/>
              <a:gd name="connsiteY11" fmla="*/ 744141 h 1768979"/>
              <a:gd name="connsiteX12" fmla="*/ 488462 w 1905000"/>
              <a:gd name="connsiteY12" fmla="*/ 843359 h 1768979"/>
              <a:gd name="connsiteX13" fmla="*/ 586154 w 1905000"/>
              <a:gd name="connsiteY13" fmla="*/ 744141 h 1768979"/>
              <a:gd name="connsiteX14" fmla="*/ 488462 w 1905000"/>
              <a:gd name="connsiteY14" fmla="*/ 644922 h 1768979"/>
              <a:gd name="connsiteX15" fmla="*/ 1465385 w 1905000"/>
              <a:gd name="connsiteY15" fmla="*/ 545703 h 1768979"/>
              <a:gd name="connsiteX16" fmla="*/ 1660769 w 1905000"/>
              <a:gd name="connsiteY16" fmla="*/ 744141 h 1768979"/>
              <a:gd name="connsiteX17" fmla="*/ 1465385 w 1905000"/>
              <a:gd name="connsiteY17" fmla="*/ 942578 h 1768979"/>
              <a:gd name="connsiteX18" fmla="*/ 1270000 w 1905000"/>
              <a:gd name="connsiteY18" fmla="*/ 744141 h 1768979"/>
              <a:gd name="connsiteX19" fmla="*/ 1465385 w 1905000"/>
              <a:gd name="connsiteY19" fmla="*/ 545703 h 1768979"/>
              <a:gd name="connsiteX20" fmla="*/ 976923 w 1905000"/>
              <a:gd name="connsiteY20" fmla="*/ 545703 h 1768979"/>
              <a:gd name="connsiteX21" fmla="*/ 1172307 w 1905000"/>
              <a:gd name="connsiteY21" fmla="*/ 744141 h 1768979"/>
              <a:gd name="connsiteX22" fmla="*/ 976923 w 1905000"/>
              <a:gd name="connsiteY22" fmla="*/ 942578 h 1768979"/>
              <a:gd name="connsiteX23" fmla="*/ 781538 w 1905000"/>
              <a:gd name="connsiteY23" fmla="*/ 744141 h 1768979"/>
              <a:gd name="connsiteX24" fmla="*/ 976923 w 1905000"/>
              <a:gd name="connsiteY24" fmla="*/ 545703 h 1768979"/>
              <a:gd name="connsiteX25" fmla="*/ 488462 w 1905000"/>
              <a:gd name="connsiteY25" fmla="*/ 545703 h 1768979"/>
              <a:gd name="connsiteX26" fmla="*/ 683846 w 1905000"/>
              <a:gd name="connsiteY26" fmla="*/ 744141 h 1768979"/>
              <a:gd name="connsiteX27" fmla="*/ 488462 w 1905000"/>
              <a:gd name="connsiteY27" fmla="*/ 942578 h 1768979"/>
              <a:gd name="connsiteX28" fmla="*/ 293077 w 1905000"/>
              <a:gd name="connsiteY28" fmla="*/ 744141 h 1768979"/>
              <a:gd name="connsiteX29" fmla="*/ 488462 w 1905000"/>
              <a:gd name="connsiteY29" fmla="*/ 545703 h 1768979"/>
              <a:gd name="connsiteX30" fmla="*/ 0 w 1905000"/>
              <a:gd name="connsiteY30" fmla="*/ 0 h 1768979"/>
              <a:gd name="connsiteX31" fmla="*/ 48846 w 1905000"/>
              <a:gd name="connsiteY31" fmla="*/ 0 h 1768979"/>
              <a:gd name="connsiteX32" fmla="*/ 1661021 w 1905000"/>
              <a:gd name="connsiteY32" fmla="*/ 0 h 1768979"/>
              <a:gd name="connsiteX33" fmla="*/ 1905000 w 1905000"/>
              <a:gd name="connsiteY33" fmla="*/ 247890 h 1768979"/>
              <a:gd name="connsiteX34" fmla="*/ 1905000 w 1905000"/>
              <a:gd name="connsiteY34" fmla="*/ 1438672 h 1768979"/>
              <a:gd name="connsiteX35" fmla="*/ 1905000 w 1905000"/>
              <a:gd name="connsiteY35" fmla="*/ 1488281 h 1768979"/>
              <a:gd name="connsiteX36" fmla="*/ 1856154 w 1905000"/>
              <a:gd name="connsiteY36" fmla="*/ 1488281 h 1768979"/>
              <a:gd name="connsiteX37" fmla="*/ 991608 w 1905000"/>
              <a:gd name="connsiteY37" fmla="*/ 1488281 h 1768979"/>
              <a:gd name="connsiteX38" fmla="*/ 1003859 w 1905000"/>
              <a:gd name="connsiteY38" fmla="*/ 1480056 h 1768979"/>
              <a:gd name="connsiteX39" fmla="*/ 976923 w 1905000"/>
              <a:gd name="connsiteY39" fmla="*/ 1488281 h 1768979"/>
              <a:gd name="connsiteX40" fmla="*/ 991608 w 1905000"/>
              <a:gd name="connsiteY40" fmla="*/ 1488281 h 1768979"/>
              <a:gd name="connsiteX41" fmla="*/ 585770 w 1905000"/>
              <a:gd name="connsiteY41" fmla="*/ 1760749 h 1768979"/>
              <a:gd name="connsiteX42" fmla="*/ 518086 w 1905000"/>
              <a:gd name="connsiteY42" fmla="*/ 1746722 h 1768979"/>
              <a:gd name="connsiteX43" fmla="*/ 531898 w 1905000"/>
              <a:gd name="connsiteY43" fmla="*/ 1677980 h 1768979"/>
              <a:gd name="connsiteX44" fmla="*/ 949987 w 1905000"/>
              <a:gd name="connsiteY44" fmla="*/ 1397287 h 1768979"/>
              <a:gd name="connsiteX45" fmla="*/ 962238 w 1905000"/>
              <a:gd name="connsiteY45" fmla="*/ 1389062 h 1768979"/>
              <a:gd name="connsiteX46" fmla="*/ 976923 w 1905000"/>
              <a:gd name="connsiteY46" fmla="*/ 1389062 h 1768979"/>
              <a:gd name="connsiteX47" fmla="*/ 1807308 w 1905000"/>
              <a:gd name="connsiteY47" fmla="*/ 1389062 h 1768979"/>
              <a:gd name="connsiteX48" fmla="*/ 1807308 w 1905000"/>
              <a:gd name="connsiteY48" fmla="*/ 1438672 h 1768979"/>
              <a:gd name="connsiteX49" fmla="*/ 1856154 w 1905000"/>
              <a:gd name="connsiteY49" fmla="*/ 1389062 h 1768979"/>
              <a:gd name="connsiteX50" fmla="*/ 1807308 w 1905000"/>
              <a:gd name="connsiteY50" fmla="*/ 1389062 h 1768979"/>
              <a:gd name="connsiteX51" fmla="*/ 1807308 w 1905000"/>
              <a:gd name="connsiteY51" fmla="*/ 247890 h 1768979"/>
              <a:gd name="connsiteX52" fmla="*/ 1661021 w 1905000"/>
              <a:gd name="connsiteY52" fmla="*/ 99219 h 1768979"/>
              <a:gd name="connsiteX53" fmla="*/ 97693 w 1905000"/>
              <a:gd name="connsiteY53" fmla="*/ 99219 h 1768979"/>
              <a:gd name="connsiteX54" fmla="*/ 97693 w 1905000"/>
              <a:gd name="connsiteY54" fmla="*/ 49609 h 1768979"/>
              <a:gd name="connsiteX55" fmla="*/ 48846 w 1905000"/>
              <a:gd name="connsiteY55" fmla="*/ 99219 h 1768979"/>
              <a:gd name="connsiteX56" fmla="*/ 97693 w 1905000"/>
              <a:gd name="connsiteY56" fmla="*/ 99219 h 1768979"/>
              <a:gd name="connsiteX57" fmla="*/ 97693 w 1905000"/>
              <a:gd name="connsiteY57" fmla="*/ 1240391 h 1768979"/>
              <a:gd name="connsiteX58" fmla="*/ 244178 w 1905000"/>
              <a:gd name="connsiteY58" fmla="*/ 1389062 h 1768979"/>
              <a:gd name="connsiteX59" fmla="*/ 498793 w 1905000"/>
              <a:gd name="connsiteY59" fmla="*/ 1389062 h 1768979"/>
              <a:gd name="connsiteX60" fmla="*/ 547639 w 1905000"/>
              <a:gd name="connsiteY60" fmla="*/ 1438672 h 1768979"/>
              <a:gd name="connsiteX61" fmla="*/ 498793 w 1905000"/>
              <a:gd name="connsiteY61" fmla="*/ 1488281 h 1768979"/>
              <a:gd name="connsiteX62" fmla="*/ 244178 w 1905000"/>
              <a:gd name="connsiteY62" fmla="*/ 1488281 h 1768979"/>
              <a:gd name="connsiteX63" fmla="*/ 0 w 1905000"/>
              <a:gd name="connsiteY63" fmla="*/ 1240391 h 1768979"/>
              <a:gd name="connsiteX64" fmla="*/ 0 w 1905000"/>
              <a:gd name="connsiteY64" fmla="*/ 49609 h 1768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1905000" h="1768979">
                <a:moveTo>
                  <a:pt x="1465385" y="644922"/>
                </a:moveTo>
                <a:cubicBezTo>
                  <a:pt x="1411431" y="644922"/>
                  <a:pt x="1367693" y="689344"/>
                  <a:pt x="1367693" y="744141"/>
                </a:cubicBezTo>
                <a:cubicBezTo>
                  <a:pt x="1367693" y="798938"/>
                  <a:pt x="1411431" y="843359"/>
                  <a:pt x="1465385" y="843359"/>
                </a:cubicBezTo>
                <a:cubicBezTo>
                  <a:pt x="1519339" y="843359"/>
                  <a:pt x="1563077" y="798938"/>
                  <a:pt x="1563077" y="744141"/>
                </a:cubicBezTo>
                <a:cubicBezTo>
                  <a:pt x="1563077" y="689344"/>
                  <a:pt x="1519339" y="644922"/>
                  <a:pt x="1465385" y="644922"/>
                </a:cubicBezTo>
                <a:close/>
                <a:moveTo>
                  <a:pt x="976923" y="644922"/>
                </a:moveTo>
                <a:cubicBezTo>
                  <a:pt x="922969" y="644922"/>
                  <a:pt x="879230" y="689344"/>
                  <a:pt x="879230" y="744141"/>
                </a:cubicBezTo>
                <a:cubicBezTo>
                  <a:pt x="879230" y="798938"/>
                  <a:pt x="922969" y="843359"/>
                  <a:pt x="976923" y="843359"/>
                </a:cubicBezTo>
                <a:cubicBezTo>
                  <a:pt x="1030877" y="843359"/>
                  <a:pt x="1074615" y="798938"/>
                  <a:pt x="1074615" y="744141"/>
                </a:cubicBezTo>
                <a:cubicBezTo>
                  <a:pt x="1074615" y="689344"/>
                  <a:pt x="1030877" y="644922"/>
                  <a:pt x="976923" y="644922"/>
                </a:cubicBezTo>
                <a:close/>
                <a:moveTo>
                  <a:pt x="488462" y="644922"/>
                </a:moveTo>
                <a:cubicBezTo>
                  <a:pt x="434508" y="644922"/>
                  <a:pt x="390769" y="689344"/>
                  <a:pt x="390769" y="744141"/>
                </a:cubicBezTo>
                <a:cubicBezTo>
                  <a:pt x="390769" y="798938"/>
                  <a:pt x="434508" y="843359"/>
                  <a:pt x="488462" y="843359"/>
                </a:cubicBezTo>
                <a:cubicBezTo>
                  <a:pt x="542416" y="843359"/>
                  <a:pt x="586154" y="798938"/>
                  <a:pt x="586154" y="744141"/>
                </a:cubicBezTo>
                <a:cubicBezTo>
                  <a:pt x="586154" y="689344"/>
                  <a:pt x="542416" y="644922"/>
                  <a:pt x="488462" y="644922"/>
                </a:cubicBezTo>
                <a:close/>
                <a:moveTo>
                  <a:pt x="1465385" y="545703"/>
                </a:moveTo>
                <a:cubicBezTo>
                  <a:pt x="1573293" y="545703"/>
                  <a:pt x="1660769" y="634547"/>
                  <a:pt x="1660769" y="744141"/>
                </a:cubicBezTo>
                <a:cubicBezTo>
                  <a:pt x="1660769" y="853735"/>
                  <a:pt x="1573293" y="942578"/>
                  <a:pt x="1465385" y="942578"/>
                </a:cubicBezTo>
                <a:cubicBezTo>
                  <a:pt x="1357477" y="942578"/>
                  <a:pt x="1270000" y="853735"/>
                  <a:pt x="1270000" y="744141"/>
                </a:cubicBezTo>
                <a:cubicBezTo>
                  <a:pt x="1270000" y="634547"/>
                  <a:pt x="1357477" y="545703"/>
                  <a:pt x="1465385" y="545703"/>
                </a:cubicBezTo>
                <a:close/>
                <a:moveTo>
                  <a:pt x="976923" y="545703"/>
                </a:moveTo>
                <a:cubicBezTo>
                  <a:pt x="1084831" y="545703"/>
                  <a:pt x="1172307" y="634547"/>
                  <a:pt x="1172307" y="744141"/>
                </a:cubicBezTo>
                <a:cubicBezTo>
                  <a:pt x="1172307" y="853735"/>
                  <a:pt x="1084831" y="942578"/>
                  <a:pt x="976923" y="942578"/>
                </a:cubicBezTo>
                <a:cubicBezTo>
                  <a:pt x="869015" y="942578"/>
                  <a:pt x="781538" y="853735"/>
                  <a:pt x="781538" y="744141"/>
                </a:cubicBezTo>
                <a:cubicBezTo>
                  <a:pt x="781538" y="634547"/>
                  <a:pt x="869015" y="545703"/>
                  <a:pt x="976923" y="545703"/>
                </a:cubicBezTo>
                <a:close/>
                <a:moveTo>
                  <a:pt x="488462" y="545703"/>
                </a:moveTo>
                <a:cubicBezTo>
                  <a:pt x="596370" y="545703"/>
                  <a:pt x="683846" y="634547"/>
                  <a:pt x="683846" y="744141"/>
                </a:cubicBezTo>
                <a:cubicBezTo>
                  <a:pt x="683846" y="853735"/>
                  <a:pt x="596370" y="942578"/>
                  <a:pt x="488462" y="942578"/>
                </a:cubicBezTo>
                <a:cubicBezTo>
                  <a:pt x="380554" y="942578"/>
                  <a:pt x="293077" y="853735"/>
                  <a:pt x="293077" y="744141"/>
                </a:cubicBezTo>
                <a:cubicBezTo>
                  <a:pt x="293077" y="634547"/>
                  <a:pt x="380554" y="545703"/>
                  <a:pt x="488462" y="545703"/>
                </a:cubicBezTo>
                <a:close/>
                <a:moveTo>
                  <a:pt x="0" y="0"/>
                </a:moveTo>
                <a:lnTo>
                  <a:pt x="48846" y="0"/>
                </a:lnTo>
                <a:lnTo>
                  <a:pt x="1661021" y="0"/>
                </a:lnTo>
                <a:cubicBezTo>
                  <a:pt x="1795702" y="0"/>
                  <a:pt x="1905000" y="111151"/>
                  <a:pt x="1905000" y="247890"/>
                </a:cubicBezTo>
                <a:lnTo>
                  <a:pt x="1905000" y="1438672"/>
                </a:lnTo>
                <a:lnTo>
                  <a:pt x="1905000" y="1488281"/>
                </a:lnTo>
                <a:lnTo>
                  <a:pt x="1856154" y="1488281"/>
                </a:lnTo>
                <a:lnTo>
                  <a:pt x="991608" y="1488281"/>
                </a:lnTo>
                <a:lnTo>
                  <a:pt x="1003859" y="1480056"/>
                </a:lnTo>
                <a:lnTo>
                  <a:pt x="976923" y="1488281"/>
                </a:lnTo>
                <a:lnTo>
                  <a:pt x="991608" y="1488281"/>
                </a:lnTo>
                <a:lnTo>
                  <a:pt x="585770" y="1760749"/>
                </a:lnTo>
                <a:cubicBezTo>
                  <a:pt x="563266" y="1775858"/>
                  <a:pt x="532962" y="1769578"/>
                  <a:pt x="518086" y="1746722"/>
                </a:cubicBezTo>
                <a:cubicBezTo>
                  <a:pt x="503210" y="1723865"/>
                  <a:pt x="509393" y="1693089"/>
                  <a:pt x="531898" y="1677980"/>
                </a:cubicBezTo>
                <a:lnTo>
                  <a:pt x="949987" y="1397287"/>
                </a:lnTo>
                <a:lnTo>
                  <a:pt x="962238" y="1389062"/>
                </a:lnTo>
                <a:lnTo>
                  <a:pt x="976923" y="1389062"/>
                </a:lnTo>
                <a:lnTo>
                  <a:pt x="1807308" y="1389062"/>
                </a:lnTo>
                <a:lnTo>
                  <a:pt x="1807308" y="1438672"/>
                </a:lnTo>
                <a:lnTo>
                  <a:pt x="1856154" y="1389062"/>
                </a:lnTo>
                <a:lnTo>
                  <a:pt x="1807308" y="1389062"/>
                </a:lnTo>
                <a:lnTo>
                  <a:pt x="1807308" y="247890"/>
                </a:lnTo>
                <a:cubicBezTo>
                  <a:pt x="1807308" y="165919"/>
                  <a:pt x="1741720" y="99219"/>
                  <a:pt x="1661021" y="99219"/>
                </a:cubicBezTo>
                <a:lnTo>
                  <a:pt x="97693" y="99219"/>
                </a:lnTo>
                <a:lnTo>
                  <a:pt x="97693" y="49609"/>
                </a:lnTo>
                <a:lnTo>
                  <a:pt x="48846" y="99219"/>
                </a:lnTo>
                <a:lnTo>
                  <a:pt x="97693" y="99219"/>
                </a:lnTo>
                <a:lnTo>
                  <a:pt x="97693" y="1240391"/>
                </a:lnTo>
                <a:cubicBezTo>
                  <a:pt x="97693" y="1322351"/>
                  <a:pt x="163358" y="1389062"/>
                  <a:pt x="244178" y="1389062"/>
                </a:cubicBezTo>
                <a:lnTo>
                  <a:pt x="498793" y="1389062"/>
                </a:lnTo>
                <a:cubicBezTo>
                  <a:pt x="525770" y="1389062"/>
                  <a:pt x="547639" y="1411273"/>
                  <a:pt x="547639" y="1438672"/>
                </a:cubicBezTo>
                <a:cubicBezTo>
                  <a:pt x="547639" y="1466070"/>
                  <a:pt x="525770" y="1488281"/>
                  <a:pt x="498793" y="1488281"/>
                </a:cubicBezTo>
                <a:lnTo>
                  <a:pt x="244178" y="1488281"/>
                </a:lnTo>
                <a:cubicBezTo>
                  <a:pt x="109398" y="1488281"/>
                  <a:pt x="0" y="1377142"/>
                  <a:pt x="0" y="1240391"/>
                </a:cubicBezTo>
                <a:lnTo>
                  <a:pt x="0" y="49609"/>
                </a:lnTo>
                <a:close/>
              </a:path>
            </a:pathLst>
          </a:custGeom>
          <a:solidFill>
            <a:sysClr val="window" lastClr="FFFFFF"/>
          </a:solidFill>
          <a:ln w="38100">
            <a:noFill/>
          </a:ln>
        </p:spPr>
        <p:style>
          <a:lnRef idx="2">
            <a:srgbClr val="000000"/>
          </a:lnRef>
          <a:fillRef idx="1">
            <a:sysClr val="window" lastClr="FFFFFF"/>
          </a:fillRef>
          <a:effectRef idx="0">
            <a:srgbClr val="000000"/>
          </a:effectRef>
          <a:fontRef idx="minor">
            <a:srgbClr val="000000"/>
          </a:fontRef>
        </p:style>
        <p:txBody>
          <a:bodyPr rtlCol="0" anchor="ctr"/>
          <a:lstStyle/>
          <a:p>
            <a:pPr algn="ctr"/>
            <a:endParaRPr lang="zh-CN" altLang="en-US" dirty="0">
              <a:solidFill>
                <a:srgbClr val="000000"/>
              </a:solidFill>
              <a:latin typeface="黑体" panose="02010609060101010101" charset="-122"/>
              <a:ea typeface="黑体" panose="02010609060101010101" charset="-122"/>
            </a:endParaRPr>
          </a:p>
        </p:txBody>
      </p:sp>
      <p:sp>
        <p:nvSpPr>
          <p:cNvPr id="134" name="任意多边形: 形状 133"/>
          <p:cNvSpPr/>
          <p:nvPr>
            <p:custDataLst>
              <p:tags r:id="rId20"/>
            </p:custDataLst>
          </p:nvPr>
        </p:nvSpPr>
        <p:spPr bwMode="auto">
          <a:xfrm rot="5400000">
            <a:off x="6561066" y="1903198"/>
            <a:ext cx="501645" cy="420630"/>
          </a:xfrm>
          <a:custGeom>
            <a:avLst/>
            <a:gdLst>
              <a:gd name="connsiteX0" fmla="*/ 1616392 w 1905000"/>
              <a:gd name="connsiteY0" fmla="*/ 875347 h 1597342"/>
              <a:gd name="connsiteX1" fmla="*/ 1616392 w 1905000"/>
              <a:gd name="connsiteY1" fmla="*/ 721043 h 1597342"/>
              <a:gd name="connsiteX2" fmla="*/ 1684019 w 1905000"/>
              <a:gd name="connsiteY2" fmla="*/ 653415 h 1597342"/>
              <a:gd name="connsiteX3" fmla="*/ 1751647 w 1905000"/>
              <a:gd name="connsiteY3" fmla="*/ 721043 h 1597342"/>
              <a:gd name="connsiteX4" fmla="*/ 1751647 w 1905000"/>
              <a:gd name="connsiteY4" fmla="*/ 875347 h 1597342"/>
              <a:gd name="connsiteX5" fmla="*/ 1684019 w 1905000"/>
              <a:gd name="connsiteY5" fmla="*/ 942975 h 1597342"/>
              <a:gd name="connsiteX6" fmla="*/ 1616392 w 1905000"/>
              <a:gd name="connsiteY6" fmla="*/ 875347 h 1597342"/>
              <a:gd name="connsiteX7" fmla="*/ 442912 w 1905000"/>
              <a:gd name="connsiteY7" fmla="*/ 1230630 h 1597342"/>
              <a:gd name="connsiteX8" fmla="*/ 1463039 w 1905000"/>
              <a:gd name="connsiteY8" fmla="*/ 1230630 h 1597342"/>
              <a:gd name="connsiteX9" fmla="*/ 1463039 w 1905000"/>
              <a:gd name="connsiteY9" fmla="*/ 364808 h 1597342"/>
              <a:gd name="connsiteX10" fmla="*/ 442912 w 1905000"/>
              <a:gd name="connsiteY10" fmla="*/ 364808 h 1597342"/>
              <a:gd name="connsiteX11" fmla="*/ 307657 w 1905000"/>
              <a:gd name="connsiteY11" fmla="*/ 1299210 h 1597342"/>
              <a:gd name="connsiteX12" fmla="*/ 307657 w 1905000"/>
              <a:gd name="connsiteY12" fmla="*/ 298133 h 1597342"/>
              <a:gd name="connsiteX13" fmla="*/ 375285 w 1905000"/>
              <a:gd name="connsiteY13" fmla="*/ 230505 h 1597342"/>
              <a:gd name="connsiteX14" fmla="*/ 1529715 w 1905000"/>
              <a:gd name="connsiteY14" fmla="*/ 230505 h 1597342"/>
              <a:gd name="connsiteX15" fmla="*/ 1597342 w 1905000"/>
              <a:gd name="connsiteY15" fmla="*/ 298133 h 1597342"/>
              <a:gd name="connsiteX16" fmla="*/ 1597342 w 1905000"/>
              <a:gd name="connsiteY16" fmla="*/ 1298257 h 1597342"/>
              <a:gd name="connsiteX17" fmla="*/ 1597342 w 1905000"/>
              <a:gd name="connsiteY17" fmla="*/ 1298257 h 1597342"/>
              <a:gd name="connsiteX18" fmla="*/ 1529714 w 1905000"/>
              <a:gd name="connsiteY18" fmla="*/ 1366837 h 1597342"/>
              <a:gd name="connsiteX19" fmla="*/ 375285 w 1905000"/>
              <a:gd name="connsiteY19" fmla="*/ 1366837 h 1597342"/>
              <a:gd name="connsiteX20" fmla="*/ 307657 w 1905000"/>
              <a:gd name="connsiteY20" fmla="*/ 1299210 h 1597342"/>
              <a:gd name="connsiteX21" fmla="*/ 134303 w 1905000"/>
              <a:gd name="connsiteY21" fmla="*/ 1413510 h 1597342"/>
              <a:gd name="connsiteX22" fmla="*/ 182880 w 1905000"/>
              <a:gd name="connsiteY22" fmla="*/ 1462087 h 1597342"/>
              <a:gd name="connsiteX23" fmla="*/ 182880 w 1905000"/>
              <a:gd name="connsiteY23" fmla="*/ 1463040 h 1597342"/>
              <a:gd name="connsiteX24" fmla="*/ 1722120 w 1905000"/>
              <a:gd name="connsiteY24" fmla="*/ 1463040 h 1597342"/>
              <a:gd name="connsiteX25" fmla="*/ 1770697 w 1905000"/>
              <a:gd name="connsiteY25" fmla="*/ 1414462 h 1597342"/>
              <a:gd name="connsiteX26" fmla="*/ 1770697 w 1905000"/>
              <a:gd name="connsiteY26" fmla="*/ 182880 h 1597342"/>
              <a:gd name="connsiteX27" fmla="*/ 1722120 w 1905000"/>
              <a:gd name="connsiteY27" fmla="*/ 134303 h 1597342"/>
              <a:gd name="connsiteX28" fmla="*/ 182880 w 1905000"/>
              <a:gd name="connsiteY28" fmla="*/ 134303 h 1597342"/>
              <a:gd name="connsiteX29" fmla="*/ 134303 w 1905000"/>
              <a:gd name="connsiteY29" fmla="*/ 182880 h 1597342"/>
              <a:gd name="connsiteX30" fmla="*/ 0 w 1905000"/>
              <a:gd name="connsiteY30" fmla="*/ 1414462 h 1597342"/>
              <a:gd name="connsiteX31" fmla="*/ 0 w 1905000"/>
              <a:gd name="connsiteY31" fmla="*/ 182880 h 1597342"/>
              <a:gd name="connsiteX32" fmla="*/ 182880 w 1905000"/>
              <a:gd name="connsiteY32" fmla="*/ 0 h 1597342"/>
              <a:gd name="connsiteX33" fmla="*/ 1722120 w 1905000"/>
              <a:gd name="connsiteY33" fmla="*/ 0 h 1597342"/>
              <a:gd name="connsiteX34" fmla="*/ 1905000 w 1905000"/>
              <a:gd name="connsiteY34" fmla="*/ 182880 h 1597342"/>
              <a:gd name="connsiteX35" fmla="*/ 1905000 w 1905000"/>
              <a:gd name="connsiteY35" fmla="*/ 1414462 h 1597342"/>
              <a:gd name="connsiteX36" fmla="*/ 1722120 w 1905000"/>
              <a:gd name="connsiteY36" fmla="*/ 1597342 h 1597342"/>
              <a:gd name="connsiteX37" fmla="*/ 182880 w 1905000"/>
              <a:gd name="connsiteY37" fmla="*/ 1597342 h 1597342"/>
              <a:gd name="connsiteX38" fmla="*/ 0 w 1905000"/>
              <a:gd name="connsiteY38" fmla="*/ 1414462 h 1597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905000" h="1597342">
                <a:moveTo>
                  <a:pt x="1616392" y="875347"/>
                </a:moveTo>
                <a:lnTo>
                  <a:pt x="1616392" y="721043"/>
                </a:lnTo>
                <a:cubicBezTo>
                  <a:pt x="1616392" y="681990"/>
                  <a:pt x="1644967" y="653415"/>
                  <a:pt x="1684019" y="653415"/>
                </a:cubicBezTo>
                <a:cubicBezTo>
                  <a:pt x="1723072" y="653415"/>
                  <a:pt x="1751647" y="681990"/>
                  <a:pt x="1751647" y="721043"/>
                </a:cubicBezTo>
                <a:lnTo>
                  <a:pt x="1751647" y="875347"/>
                </a:lnTo>
                <a:cubicBezTo>
                  <a:pt x="1751647" y="914400"/>
                  <a:pt x="1723072" y="942975"/>
                  <a:pt x="1684019" y="942975"/>
                </a:cubicBezTo>
                <a:cubicBezTo>
                  <a:pt x="1644967" y="942975"/>
                  <a:pt x="1616392" y="914400"/>
                  <a:pt x="1616392" y="875347"/>
                </a:cubicBezTo>
                <a:close/>
                <a:moveTo>
                  <a:pt x="442912" y="1230630"/>
                </a:moveTo>
                <a:lnTo>
                  <a:pt x="1463039" y="1230630"/>
                </a:lnTo>
                <a:lnTo>
                  <a:pt x="1463039" y="364808"/>
                </a:lnTo>
                <a:lnTo>
                  <a:pt x="442912" y="364808"/>
                </a:lnTo>
                <a:close/>
                <a:moveTo>
                  <a:pt x="307657" y="1299210"/>
                </a:moveTo>
                <a:lnTo>
                  <a:pt x="307657" y="298133"/>
                </a:lnTo>
                <a:cubicBezTo>
                  <a:pt x="307657" y="259080"/>
                  <a:pt x="336232" y="230505"/>
                  <a:pt x="375285" y="230505"/>
                </a:cubicBezTo>
                <a:lnTo>
                  <a:pt x="1529715" y="230505"/>
                </a:lnTo>
                <a:cubicBezTo>
                  <a:pt x="1568767" y="230505"/>
                  <a:pt x="1597342" y="259080"/>
                  <a:pt x="1597342" y="298133"/>
                </a:cubicBezTo>
                <a:lnTo>
                  <a:pt x="1597342" y="1298257"/>
                </a:lnTo>
                <a:lnTo>
                  <a:pt x="1597342" y="1298257"/>
                </a:lnTo>
                <a:cubicBezTo>
                  <a:pt x="1597342" y="1337310"/>
                  <a:pt x="1568767" y="1365885"/>
                  <a:pt x="1529714" y="1366837"/>
                </a:cubicBezTo>
                <a:lnTo>
                  <a:pt x="375285" y="1366837"/>
                </a:lnTo>
                <a:cubicBezTo>
                  <a:pt x="336232" y="1366837"/>
                  <a:pt x="307657" y="1338262"/>
                  <a:pt x="307657" y="1299210"/>
                </a:cubicBezTo>
                <a:close/>
                <a:moveTo>
                  <a:pt x="134303" y="1413510"/>
                </a:moveTo>
                <a:cubicBezTo>
                  <a:pt x="134303" y="1436370"/>
                  <a:pt x="160020" y="1462087"/>
                  <a:pt x="182880" y="1462087"/>
                </a:cubicBezTo>
                <a:lnTo>
                  <a:pt x="182880" y="1463040"/>
                </a:lnTo>
                <a:lnTo>
                  <a:pt x="1722120" y="1463040"/>
                </a:lnTo>
                <a:cubicBezTo>
                  <a:pt x="1744980" y="1463040"/>
                  <a:pt x="1770697" y="1437322"/>
                  <a:pt x="1770697" y="1414462"/>
                </a:cubicBezTo>
                <a:lnTo>
                  <a:pt x="1770697" y="182880"/>
                </a:lnTo>
                <a:cubicBezTo>
                  <a:pt x="1770697" y="160020"/>
                  <a:pt x="1744980" y="134303"/>
                  <a:pt x="1722120" y="134303"/>
                </a:cubicBezTo>
                <a:lnTo>
                  <a:pt x="182880" y="134303"/>
                </a:lnTo>
                <a:cubicBezTo>
                  <a:pt x="160020" y="134303"/>
                  <a:pt x="134303" y="160020"/>
                  <a:pt x="134303" y="182880"/>
                </a:cubicBezTo>
                <a:close/>
                <a:moveTo>
                  <a:pt x="0" y="1414462"/>
                </a:moveTo>
                <a:lnTo>
                  <a:pt x="0" y="182880"/>
                </a:lnTo>
                <a:cubicBezTo>
                  <a:pt x="0" y="81915"/>
                  <a:pt x="81915" y="0"/>
                  <a:pt x="182880" y="0"/>
                </a:cubicBezTo>
                <a:lnTo>
                  <a:pt x="1722120" y="0"/>
                </a:lnTo>
                <a:cubicBezTo>
                  <a:pt x="1823085" y="0"/>
                  <a:pt x="1905000" y="81915"/>
                  <a:pt x="1905000" y="182880"/>
                </a:cubicBezTo>
                <a:lnTo>
                  <a:pt x="1905000" y="1414462"/>
                </a:lnTo>
                <a:cubicBezTo>
                  <a:pt x="1905000" y="1515427"/>
                  <a:pt x="1823085" y="1597342"/>
                  <a:pt x="1722120" y="1597342"/>
                </a:cubicBezTo>
                <a:lnTo>
                  <a:pt x="182880" y="1597342"/>
                </a:lnTo>
                <a:cubicBezTo>
                  <a:pt x="81915" y="1597342"/>
                  <a:pt x="0" y="1515427"/>
                  <a:pt x="0" y="1414462"/>
                </a:cubicBezTo>
                <a:close/>
              </a:path>
            </a:pathLst>
          </a:custGeom>
          <a:solidFill>
            <a:sysClr val="window" lastClr="FFFFFF"/>
          </a:solidFill>
          <a:ln w="38100">
            <a:noFill/>
          </a:ln>
        </p:spPr>
        <p:style>
          <a:lnRef idx="2">
            <a:srgbClr val="000000"/>
          </a:lnRef>
          <a:fillRef idx="1">
            <a:sysClr val="window" lastClr="FFFFFF"/>
          </a:fillRef>
          <a:effectRef idx="0">
            <a:srgbClr val="000000"/>
          </a:effectRef>
          <a:fontRef idx="minor">
            <a:srgbClr val="000000"/>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ctr"/>
            <a:endParaRPr lang="zh-CN" altLang="en-US" dirty="0">
              <a:solidFill>
                <a:srgbClr val="000000"/>
              </a:solidFill>
              <a:latin typeface="黑体" panose="02010609060101010101" charset="-122"/>
              <a:ea typeface="黑体" panose="02010609060101010101" charset="-122"/>
            </a:endParaRPr>
          </a:p>
        </p:txBody>
      </p:sp>
      <p:sp>
        <p:nvSpPr>
          <p:cNvPr id="10" name="矩形 9"/>
          <p:cNvSpPr/>
          <p:nvPr>
            <p:custDataLst>
              <p:tags r:id="rId21"/>
            </p:custDataLst>
          </p:nvPr>
        </p:nvSpPr>
        <p:spPr>
          <a:xfrm>
            <a:off x="8170545" y="1675765"/>
            <a:ext cx="3056890" cy="1163955"/>
          </a:xfrm>
          <a:prstGeom prst="rect">
            <a:avLst/>
          </a:prstGeom>
        </p:spPr>
        <p:txBody>
          <a:bodyPr wrap="square" lIns="90000" tIns="46800" rIns="90000" bIns="0" anchor="b" anchorCtr="0"/>
          <a:lstStyle/>
          <a:p>
            <a:pPr algn="l">
              <a:lnSpc>
                <a:spcPct val="120000"/>
              </a:lnSpc>
            </a:pPr>
            <a:r>
              <a:rPr lang="en-US" altLang="zh-CN" sz="1600" b="1" spc="300">
                <a:solidFill>
                  <a:srgbClr val="3498DB"/>
                </a:solidFill>
                <a:latin typeface="黑体" panose="02010609060101010101" charset="-122"/>
                <a:ea typeface="黑体" panose="02010609060101010101" charset="-122"/>
              </a:rPr>
              <a:t>2.在组内进行任务细化分工。例如，搜集资料、撰写发言稿等。每个人都要承担一定的任务。</a:t>
            </a:r>
            <a:endParaRPr lang="en-US" altLang="zh-CN" sz="1600" b="1" spc="300">
              <a:solidFill>
                <a:srgbClr val="3498DB"/>
              </a:solidFill>
              <a:latin typeface="黑体" panose="02010609060101010101" charset="-122"/>
              <a:ea typeface="黑体" panose="02010609060101010101" charset="-122"/>
            </a:endParaRPr>
          </a:p>
        </p:txBody>
      </p:sp>
      <p:sp>
        <p:nvSpPr>
          <p:cNvPr id="19" name="矩形 18"/>
          <p:cNvSpPr/>
          <p:nvPr>
            <p:custDataLst>
              <p:tags r:id="rId22"/>
            </p:custDataLst>
          </p:nvPr>
        </p:nvSpPr>
        <p:spPr>
          <a:xfrm>
            <a:off x="8170545" y="2928620"/>
            <a:ext cx="2611120" cy="937260"/>
          </a:xfrm>
          <a:prstGeom prst="rect">
            <a:avLst/>
          </a:prstGeom>
        </p:spPr>
        <p:txBody>
          <a:bodyPr wrap="square" lIns="90000" tIns="46800" rIns="90000" bIns="0" anchor="b" anchorCtr="0"/>
          <a:lstStyle/>
          <a:p>
            <a:pPr algn="l">
              <a:lnSpc>
                <a:spcPct val="120000"/>
              </a:lnSpc>
            </a:pPr>
            <a:r>
              <a:rPr lang="en-US" altLang="zh-CN" sz="1600" b="1" spc="300">
                <a:solidFill>
                  <a:srgbClr val="1AA3AA"/>
                </a:solidFill>
                <a:latin typeface="黑体" panose="02010609060101010101" charset="-122"/>
                <a:ea typeface="黑体" panose="02010609060101010101" charset="-122"/>
              </a:rPr>
              <a:t>4.小组内讲究雕塑的表现、运用所学方法进行思想分析。</a:t>
            </a:r>
            <a:endParaRPr lang="en-US" altLang="zh-CN" sz="1600" b="1" spc="300">
              <a:solidFill>
                <a:srgbClr val="1AA3AA"/>
              </a:solidFill>
              <a:latin typeface="黑体" panose="02010609060101010101" charset="-122"/>
              <a:ea typeface="黑体" panose="02010609060101010101" charset="-122"/>
            </a:endParaRPr>
          </a:p>
        </p:txBody>
      </p:sp>
      <p:cxnSp>
        <p:nvCxnSpPr>
          <p:cNvPr id="26" name="直接连接符 25"/>
          <p:cNvCxnSpPr/>
          <p:nvPr>
            <p:custDataLst>
              <p:tags r:id="rId23"/>
            </p:custDataLst>
          </p:nvPr>
        </p:nvCxnSpPr>
        <p:spPr>
          <a:xfrm>
            <a:off x="8472264" y="2861812"/>
            <a:ext cx="2448272" cy="0"/>
          </a:xfrm>
          <a:prstGeom prst="line">
            <a:avLst/>
          </a:prstGeom>
          <a:ln>
            <a:solidFill>
              <a:srgbClr val="000000">
                <a:lumMod val="20000"/>
                <a:lumOff val="80000"/>
              </a:srgbClr>
            </a:solidFill>
          </a:ln>
        </p:spPr>
        <p:style>
          <a:lnRef idx="1">
            <a:srgbClr val="1F74AD"/>
          </a:lnRef>
          <a:fillRef idx="0">
            <a:srgbClr val="1F74AD"/>
          </a:fillRef>
          <a:effectRef idx="0">
            <a:srgbClr val="1F74AD"/>
          </a:effectRef>
          <a:fontRef idx="minor">
            <a:srgbClr val="000000"/>
          </a:fontRef>
        </p:style>
      </p:cxnSp>
      <p:sp>
        <p:nvSpPr>
          <p:cNvPr id="28" name="矩形 27"/>
          <p:cNvSpPr/>
          <p:nvPr>
            <p:custDataLst>
              <p:tags r:id="rId24"/>
            </p:custDataLst>
          </p:nvPr>
        </p:nvSpPr>
        <p:spPr>
          <a:xfrm>
            <a:off x="1409700" y="1854200"/>
            <a:ext cx="2611120" cy="809625"/>
          </a:xfrm>
          <a:prstGeom prst="rect">
            <a:avLst/>
          </a:prstGeom>
        </p:spPr>
        <p:txBody>
          <a:bodyPr wrap="square" lIns="90000" tIns="46800" rIns="90000" bIns="0" anchor="b" anchorCtr="0"/>
          <a:lstStyle/>
          <a:p>
            <a:pPr>
              <a:lnSpc>
                <a:spcPct val="120000"/>
              </a:lnSpc>
            </a:pPr>
            <a:r>
              <a:rPr lang="en-US" altLang="zh-CN" sz="1600" b="1" spc="300">
                <a:solidFill>
                  <a:srgbClr val="1F74AD"/>
                </a:solidFill>
                <a:latin typeface="黑体" panose="02010609060101010101" charset="-122"/>
                <a:ea typeface="黑体" panose="02010609060101010101" charset="-122"/>
              </a:rPr>
              <a:t>1.布置任务，讲解要求。全班同学自由结组。</a:t>
            </a:r>
            <a:endParaRPr lang="en-US" altLang="zh-CN" sz="1600" b="1" spc="300">
              <a:solidFill>
                <a:srgbClr val="1F74AD"/>
              </a:solidFill>
              <a:latin typeface="黑体" panose="02010609060101010101" charset="-122"/>
              <a:ea typeface="黑体" panose="02010609060101010101" charset="-122"/>
            </a:endParaRPr>
          </a:p>
        </p:txBody>
      </p:sp>
      <p:sp>
        <p:nvSpPr>
          <p:cNvPr id="37" name="矩形 36"/>
          <p:cNvSpPr/>
          <p:nvPr>
            <p:custDataLst>
              <p:tags r:id="rId25"/>
            </p:custDataLst>
          </p:nvPr>
        </p:nvSpPr>
        <p:spPr>
          <a:xfrm>
            <a:off x="1170940" y="2992120"/>
            <a:ext cx="3088005" cy="701040"/>
          </a:xfrm>
          <a:prstGeom prst="rect">
            <a:avLst/>
          </a:prstGeom>
        </p:spPr>
        <p:txBody>
          <a:bodyPr wrap="square" lIns="90000" tIns="46800" rIns="90000" bIns="0" anchor="b" anchorCtr="0"/>
          <a:lstStyle/>
          <a:p>
            <a:pPr>
              <a:lnSpc>
                <a:spcPct val="120000"/>
              </a:lnSpc>
            </a:pPr>
            <a:r>
              <a:rPr lang="en-US" altLang="zh-CN" sz="1600" b="1" spc="300">
                <a:solidFill>
                  <a:srgbClr val="FFC000"/>
                </a:solidFill>
                <a:latin typeface="黑体" panose="02010609060101010101" charset="-122"/>
                <a:ea typeface="黑体" panose="02010609060101010101" charset="-122"/>
              </a:rPr>
              <a:t>3.</a:t>
            </a:r>
            <a:r>
              <a:rPr lang="zh-CN" altLang="en-US" sz="1600" b="1" spc="300">
                <a:solidFill>
                  <a:srgbClr val="FFC000"/>
                </a:solidFill>
                <a:latin typeface="黑体" panose="02010609060101010101" charset="-122"/>
                <a:ea typeface="黑体" panose="02010609060101010101" charset="-122"/>
              </a:rPr>
              <a:t>观看《八女投江》电影，在小组内评价人物形象。</a:t>
            </a:r>
            <a:endParaRPr lang="zh-CN" altLang="en-US" sz="1600" b="1" spc="300">
              <a:solidFill>
                <a:srgbClr val="FFC000"/>
              </a:solidFill>
              <a:latin typeface="黑体" panose="02010609060101010101" charset="-122"/>
              <a:ea typeface="黑体" panose="02010609060101010101" charset="-122"/>
            </a:endParaRPr>
          </a:p>
        </p:txBody>
      </p:sp>
      <p:cxnSp>
        <p:nvCxnSpPr>
          <p:cNvPr id="38" name="直接连接符 37"/>
          <p:cNvCxnSpPr/>
          <p:nvPr>
            <p:custDataLst>
              <p:tags r:id="rId26"/>
            </p:custDataLst>
          </p:nvPr>
        </p:nvCxnSpPr>
        <p:spPr>
          <a:xfrm>
            <a:off x="1307468" y="2861812"/>
            <a:ext cx="2448272" cy="0"/>
          </a:xfrm>
          <a:prstGeom prst="line">
            <a:avLst/>
          </a:prstGeom>
          <a:ln>
            <a:solidFill>
              <a:srgbClr val="000000">
                <a:lumMod val="20000"/>
                <a:lumOff val="80000"/>
              </a:srgbClr>
            </a:solidFill>
          </a:ln>
        </p:spPr>
        <p:style>
          <a:lnRef idx="1">
            <a:srgbClr val="1F74AD"/>
          </a:lnRef>
          <a:fillRef idx="0">
            <a:srgbClr val="1F74AD"/>
          </a:fillRef>
          <a:effectRef idx="0">
            <a:srgbClr val="1F74AD"/>
          </a:effectRef>
          <a:fontRef idx="minor">
            <a:srgbClr val="000000"/>
          </a:fontRef>
        </p:style>
      </p:cxnSp>
      <p:sp>
        <p:nvSpPr>
          <p:cNvPr id="136" name="矩形 135"/>
          <p:cNvSpPr/>
          <p:nvPr>
            <p:custDataLst>
              <p:tags r:id="rId27"/>
            </p:custDataLst>
          </p:nvPr>
        </p:nvSpPr>
        <p:spPr>
          <a:xfrm>
            <a:off x="8170545" y="4015105"/>
            <a:ext cx="3229610" cy="1050290"/>
          </a:xfrm>
          <a:prstGeom prst="rect">
            <a:avLst/>
          </a:prstGeom>
        </p:spPr>
        <p:txBody>
          <a:bodyPr wrap="square" lIns="90000" tIns="46800" rIns="90000" bIns="0" anchor="b" anchorCtr="0"/>
          <a:lstStyle/>
          <a:p>
            <a:pPr algn="l">
              <a:lnSpc>
                <a:spcPct val="120000"/>
              </a:lnSpc>
            </a:pPr>
            <a:r>
              <a:rPr lang="en-US" altLang="zh-CN" sz="1600" b="1" spc="300">
                <a:solidFill>
                  <a:srgbClr val="69A35B"/>
                </a:solidFill>
                <a:latin typeface="黑体" panose="02010609060101010101" charset="-122"/>
                <a:ea typeface="黑体" panose="02010609060101010101" charset="-122"/>
              </a:rPr>
              <a:t>6.活动后进行总结，建议分“准备阶段”和“研讨活动”两个部分进行总结。</a:t>
            </a:r>
            <a:endParaRPr lang="en-US" altLang="zh-CN" sz="1600" b="1" spc="300">
              <a:solidFill>
                <a:srgbClr val="69A35B"/>
              </a:solidFill>
              <a:latin typeface="黑体" panose="02010609060101010101" charset="-122"/>
              <a:ea typeface="黑体" panose="02010609060101010101" charset="-122"/>
            </a:endParaRPr>
          </a:p>
        </p:txBody>
      </p:sp>
      <p:cxnSp>
        <p:nvCxnSpPr>
          <p:cNvPr id="137" name="直接连接符 136"/>
          <p:cNvCxnSpPr/>
          <p:nvPr>
            <p:custDataLst>
              <p:tags r:id="rId28"/>
            </p:custDataLst>
          </p:nvPr>
        </p:nvCxnSpPr>
        <p:spPr>
          <a:xfrm>
            <a:off x="8472263" y="3948258"/>
            <a:ext cx="2448272" cy="0"/>
          </a:xfrm>
          <a:prstGeom prst="line">
            <a:avLst/>
          </a:prstGeom>
          <a:ln>
            <a:solidFill>
              <a:srgbClr val="000000">
                <a:lumMod val="20000"/>
                <a:lumOff val="80000"/>
              </a:srgbClr>
            </a:solidFill>
          </a:ln>
        </p:spPr>
        <p:style>
          <a:lnRef idx="1">
            <a:srgbClr val="1F74AD"/>
          </a:lnRef>
          <a:fillRef idx="0">
            <a:srgbClr val="1F74AD"/>
          </a:fillRef>
          <a:effectRef idx="0">
            <a:srgbClr val="1F74AD"/>
          </a:effectRef>
          <a:fontRef idx="minor">
            <a:srgbClr val="000000"/>
          </a:fontRef>
        </p:style>
      </p:cxnSp>
      <p:sp>
        <p:nvSpPr>
          <p:cNvPr id="139" name="矩形 138"/>
          <p:cNvSpPr/>
          <p:nvPr>
            <p:custDataLst>
              <p:tags r:id="rId29"/>
            </p:custDataLst>
          </p:nvPr>
        </p:nvSpPr>
        <p:spPr>
          <a:xfrm>
            <a:off x="1176655" y="4015105"/>
            <a:ext cx="3430905" cy="1050925"/>
          </a:xfrm>
          <a:prstGeom prst="rect">
            <a:avLst/>
          </a:prstGeom>
        </p:spPr>
        <p:txBody>
          <a:bodyPr wrap="square" lIns="90000" tIns="46800" rIns="90000" bIns="0" anchor="b" anchorCtr="0"/>
          <a:lstStyle/>
          <a:p>
            <a:pPr>
              <a:lnSpc>
                <a:spcPct val="120000"/>
              </a:lnSpc>
            </a:pPr>
            <a:r>
              <a:rPr lang="en-US" altLang="zh-CN" b="1" spc="300">
                <a:solidFill>
                  <a:srgbClr val="9BBB59"/>
                </a:solidFill>
                <a:latin typeface="黑体" panose="02010609060101010101" charset="-122"/>
                <a:ea typeface="黑体" panose="02010609060101010101" charset="-122"/>
              </a:rPr>
              <a:t>5.从爱国的角度、从民族精神的角度理解作品意义，联系现实批判分析。</a:t>
            </a:r>
            <a:endParaRPr lang="en-US" altLang="zh-CN" b="1" spc="300">
              <a:solidFill>
                <a:srgbClr val="9BBB59"/>
              </a:solidFill>
              <a:latin typeface="黑体" panose="02010609060101010101" charset="-122"/>
              <a:ea typeface="黑体" panose="02010609060101010101" charset="-122"/>
            </a:endParaRPr>
          </a:p>
        </p:txBody>
      </p:sp>
      <p:cxnSp>
        <p:nvCxnSpPr>
          <p:cNvPr id="140" name="直接连接符 139"/>
          <p:cNvCxnSpPr/>
          <p:nvPr>
            <p:custDataLst>
              <p:tags r:id="rId30"/>
            </p:custDataLst>
          </p:nvPr>
        </p:nvCxnSpPr>
        <p:spPr>
          <a:xfrm>
            <a:off x="1307467" y="3948258"/>
            <a:ext cx="2448272" cy="0"/>
          </a:xfrm>
          <a:prstGeom prst="line">
            <a:avLst/>
          </a:prstGeom>
          <a:ln>
            <a:solidFill>
              <a:srgbClr val="000000">
                <a:lumMod val="20000"/>
                <a:lumOff val="80000"/>
              </a:srgbClr>
            </a:solidFill>
          </a:ln>
        </p:spPr>
        <p:style>
          <a:lnRef idx="1">
            <a:srgbClr val="1F74AD"/>
          </a:lnRef>
          <a:fillRef idx="0">
            <a:srgbClr val="1F74AD"/>
          </a:fillRef>
          <a:effectRef idx="0">
            <a:srgbClr val="1F74AD"/>
          </a:effectRef>
          <a:fontRef idx="minor">
            <a:srgbClr val="000000"/>
          </a:fontRef>
        </p:style>
      </p:cxnSp>
    </p:spTree>
    <p:custDataLst>
      <p:tags r:id="rId31"/>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艺术实践工作坊</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3" name="文本框 2"/>
          <p:cNvSpPr txBox="1"/>
          <p:nvPr/>
        </p:nvSpPr>
        <p:spPr>
          <a:xfrm>
            <a:off x="1459865" y="764540"/>
            <a:ext cx="3142615" cy="337185"/>
          </a:xfrm>
          <a:prstGeom prst="rect">
            <a:avLst/>
          </a:prstGeom>
          <a:noFill/>
        </p:spPr>
        <p:txBody>
          <a:bodyPr wrap="square" rtlCol="0">
            <a:spAutoFit/>
          </a:bodyPr>
          <a:p>
            <a:r>
              <a:rPr lang="zh-CN" altLang="en-US" sz="1600">
                <a:solidFill>
                  <a:schemeClr val="accent2">
                    <a:lumMod val="75000"/>
                  </a:schemeClr>
                </a:solidFill>
              </a:rPr>
              <a:t>寻找民族精神美</a:t>
            </a:r>
            <a:endParaRPr lang="zh-CN" altLang="en-US" sz="1600">
              <a:solidFill>
                <a:schemeClr val="accent2">
                  <a:lumMod val="75000"/>
                </a:schemeClr>
              </a:solidFill>
            </a:endParaRPr>
          </a:p>
        </p:txBody>
      </p:sp>
      <p:sp>
        <p:nvSpPr>
          <p:cNvPr id="5" name="文本框 4"/>
          <p:cNvSpPr txBox="1"/>
          <p:nvPr/>
        </p:nvSpPr>
        <p:spPr>
          <a:xfrm>
            <a:off x="1090930" y="1496695"/>
            <a:ext cx="5471795" cy="3415030"/>
          </a:xfrm>
          <a:prstGeom prst="rect">
            <a:avLst/>
          </a:prstGeom>
          <a:noFill/>
        </p:spPr>
        <p:txBody>
          <a:bodyPr wrap="square" rtlCol="0">
            <a:spAutoFit/>
          </a:bodyPr>
          <a:p>
            <a:pPr fontAlgn="auto">
              <a:lnSpc>
                <a:spcPct val="150000"/>
              </a:lnSpc>
            </a:pPr>
            <a:r>
              <a:rPr lang="zh-CN" altLang="en-US"/>
              <a:t>活动指导</a:t>
            </a:r>
            <a:endParaRPr lang="zh-CN" altLang="en-US"/>
          </a:p>
          <a:p>
            <a:pPr fontAlgn="auto">
              <a:lnSpc>
                <a:spcPct val="150000"/>
              </a:lnSpc>
            </a:pPr>
            <a:r>
              <a:rPr lang="zh-CN" altLang="en-US"/>
              <a:t>1. 小组的活动一定要有迹可查，每个人的任务由小组长检查。</a:t>
            </a:r>
            <a:endParaRPr lang="zh-CN" altLang="en-US"/>
          </a:p>
          <a:p>
            <a:pPr fontAlgn="auto">
              <a:lnSpc>
                <a:spcPct val="150000"/>
              </a:lnSpc>
            </a:pPr>
            <a:r>
              <a:rPr lang="zh-CN" altLang="en-US"/>
              <a:t>2. 针对学生思想状况和社会现实情况，教师要作必要的引导，防止过激情绪产生。</a:t>
            </a:r>
            <a:endParaRPr lang="zh-CN" altLang="en-US"/>
          </a:p>
          <a:p>
            <a:pPr fontAlgn="auto">
              <a:lnSpc>
                <a:spcPct val="150000"/>
              </a:lnSpc>
            </a:pPr>
            <a:r>
              <a:rPr lang="zh-CN" altLang="en-US"/>
              <a:t>3. 班级的讨论会时间大约一节课，一定要准备充分。</a:t>
            </a:r>
            <a:endParaRPr lang="zh-CN" altLang="en-US"/>
          </a:p>
          <a:p>
            <a:pPr fontAlgn="auto">
              <a:lnSpc>
                <a:spcPct val="150000"/>
              </a:lnSpc>
            </a:pPr>
            <a:r>
              <a:rPr lang="zh-CN" altLang="en-US"/>
              <a:t>4. 如果学生对抗日战争不甚了解，老师要做一个专题，为学生扫清认知障碍。</a:t>
            </a:r>
            <a:endParaRPr lang="zh-CN" altLang="en-US"/>
          </a:p>
        </p:txBody>
      </p:sp>
      <p:pic>
        <p:nvPicPr>
          <p:cNvPr id="8" name="图片 7"/>
          <p:cNvPicPr>
            <a:picLocks noChangeAspect="1"/>
          </p:cNvPicPr>
          <p:nvPr/>
        </p:nvPicPr>
        <p:blipFill>
          <a:blip r:embed="rId2"/>
          <a:stretch>
            <a:fillRect/>
          </a:stretch>
        </p:blipFill>
        <p:spPr>
          <a:xfrm>
            <a:off x="6676390" y="1710690"/>
            <a:ext cx="4801235" cy="3201035"/>
          </a:xfrm>
          <a:prstGeom prst="rect">
            <a:avLst/>
          </a:prstGeom>
        </p:spPr>
      </p:pic>
    </p:spTree>
    <p:custDataLst>
      <p:tags r:id="rId3"/>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文本框 1"/>
          <p:cNvSpPr txBox="1"/>
          <p:nvPr/>
        </p:nvSpPr>
        <p:spPr>
          <a:xfrm>
            <a:off x="2511425" y="2706067"/>
            <a:ext cx="6877050" cy="1322070"/>
          </a:xfrm>
          <a:prstGeom prst="rect">
            <a:avLst/>
          </a:prstGeom>
          <a:noFill/>
        </p:spPr>
        <p:txBody>
          <a:bodyPr wrap="square" rtlCol="0">
            <a:spAutoFit/>
          </a:bodyPr>
          <a:lstStyle/>
          <a:p>
            <a:pPr algn="dist"/>
            <a:r>
              <a:rPr lang="zh-CN" altLang="en-US" sz="8000" b="1" dirty="0">
                <a:solidFill>
                  <a:srgbClr val="B45100"/>
                </a:solidFill>
                <a:latin typeface="默陌信笺手写体" panose="02010800040101010101" pitchFamily="2" charset="-122"/>
                <a:ea typeface="默陌信笺手写体" panose="02010800040101010101" pitchFamily="2" charset="-122"/>
              </a:rPr>
              <a:t>谢谢观看</a:t>
            </a:r>
            <a:endParaRPr lang="zh-CN" altLang="en-US" sz="8000" b="1" dirty="0">
              <a:solidFill>
                <a:srgbClr val="B45100"/>
              </a:solidFill>
              <a:latin typeface="默陌信笺手写体" panose="02010800040101010101" pitchFamily="2" charset="-122"/>
              <a:ea typeface="默陌信笺手写体" panose="02010800040101010101" pitchFamily="2" charset="-122"/>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8" name="矩形 7"/>
          <p:cNvSpPr/>
          <p:nvPr/>
        </p:nvSpPr>
        <p:spPr>
          <a:xfrm>
            <a:off x="5074047" y="1300825"/>
            <a:ext cx="2043906" cy="923330"/>
          </a:xfrm>
          <a:prstGeom prst="rect">
            <a:avLst/>
          </a:prstGeom>
        </p:spPr>
        <p:txBody>
          <a:bodyPr wrap="square">
            <a:spAutoFit/>
          </a:bodyPr>
          <a:lstStyle/>
          <a:p>
            <a:pPr algn="dist"/>
            <a:r>
              <a:rPr lang="zh-CN" altLang="en-US" sz="5400" b="1" dirty="0">
                <a:solidFill>
                  <a:srgbClr val="B45100"/>
                </a:solidFill>
                <a:latin typeface="默陌信笺手写体" panose="02010800040101010101" pitchFamily="2" charset="-122"/>
                <a:ea typeface="默陌信笺手写体" panose="02010800040101010101" pitchFamily="2" charset="-122"/>
              </a:rPr>
              <a:t>目录</a:t>
            </a:r>
            <a:endParaRPr lang="zh-CN" altLang="en-US" sz="5400" b="1" dirty="0">
              <a:solidFill>
                <a:srgbClr val="B45100"/>
              </a:solidFill>
              <a:latin typeface="默陌信笺手写体" panose="02010800040101010101" pitchFamily="2" charset="-122"/>
              <a:ea typeface="默陌信笺手写体" panose="02010800040101010101" pitchFamily="2" charset="-122"/>
            </a:endParaRPr>
          </a:p>
        </p:txBody>
      </p:sp>
      <p:cxnSp>
        <p:nvCxnSpPr>
          <p:cNvPr id="9" name="直接连接符 8"/>
          <p:cNvCxnSpPr/>
          <p:nvPr/>
        </p:nvCxnSpPr>
        <p:spPr>
          <a:xfrm>
            <a:off x="5124450" y="2286000"/>
            <a:ext cx="1952625" cy="0"/>
          </a:xfrm>
          <a:prstGeom prst="line">
            <a:avLst/>
          </a:prstGeom>
          <a:ln w="28575">
            <a:solidFill>
              <a:srgbClr val="B45100"/>
            </a:solidFill>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2621915" y="2800350"/>
            <a:ext cx="6998335" cy="790621"/>
            <a:chOff x="2896240" y="2476499"/>
            <a:chExt cx="6088613" cy="790575"/>
          </a:xfrm>
        </p:grpSpPr>
        <p:grpSp>
          <p:nvGrpSpPr>
            <p:cNvPr id="11" name="组合 10"/>
            <p:cNvGrpSpPr/>
            <p:nvPr/>
          </p:nvGrpSpPr>
          <p:grpSpPr>
            <a:xfrm>
              <a:off x="2896240" y="2476499"/>
              <a:ext cx="4082102" cy="790575"/>
              <a:chOff x="2896240" y="2457449"/>
              <a:chExt cx="4082102" cy="790575"/>
            </a:xfrm>
          </p:grpSpPr>
          <p:sp>
            <p:nvSpPr>
              <p:cNvPr id="28" name="矩形: 圆角 27"/>
              <p:cNvSpPr/>
              <p:nvPr/>
            </p:nvSpPr>
            <p:spPr>
              <a:xfrm>
                <a:off x="2896240" y="2457449"/>
                <a:ext cx="790575" cy="790575"/>
              </a:xfrm>
              <a:prstGeom prst="roundRect">
                <a:avLst/>
              </a:prstGeom>
              <a:noFill/>
              <a:ln w="19050">
                <a:solidFill>
                  <a:srgbClr val="B45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0" name="矩形: 圆角 29"/>
              <p:cNvSpPr/>
              <p:nvPr/>
            </p:nvSpPr>
            <p:spPr>
              <a:xfrm>
                <a:off x="6187767" y="2457449"/>
                <a:ext cx="790575" cy="790575"/>
              </a:xfrm>
              <a:prstGeom prst="roundRect">
                <a:avLst/>
              </a:prstGeom>
              <a:noFill/>
              <a:ln w="19050">
                <a:solidFill>
                  <a:srgbClr val="B45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2" name="文本框 31"/>
              <p:cNvSpPr txBox="1"/>
              <p:nvPr/>
            </p:nvSpPr>
            <p:spPr>
              <a:xfrm>
                <a:off x="3005777" y="2562225"/>
                <a:ext cx="571500" cy="583531"/>
              </a:xfrm>
              <a:prstGeom prst="rect">
                <a:avLst/>
              </a:prstGeom>
              <a:noFill/>
            </p:spPr>
            <p:txBody>
              <a:bodyPr wrap="square" rtlCol="0">
                <a:spAutoFit/>
              </a:bodyPr>
              <a:lstStyle/>
              <a:p>
                <a:pPr algn="dist"/>
                <a:r>
                  <a:rPr lang="en-US" altLang="zh-CN" sz="3200" dirty="0">
                    <a:solidFill>
                      <a:schemeClr val="tx1">
                        <a:lumMod val="65000"/>
                        <a:lumOff val="35000"/>
                      </a:schemeClr>
                    </a:solidFill>
                    <a:latin typeface="Agency FB" panose="020B0503020202020204" pitchFamily="34" charset="0"/>
                    <a:ea typeface="AjiwaiPro" panose="02000600000000000000" pitchFamily="2" charset="-128"/>
                  </a:rPr>
                  <a:t>1</a:t>
                </a:r>
                <a:endParaRPr lang="zh-CN" altLang="en-US" sz="3200" dirty="0">
                  <a:solidFill>
                    <a:schemeClr val="tx1">
                      <a:lumMod val="65000"/>
                      <a:lumOff val="35000"/>
                    </a:schemeClr>
                  </a:solidFill>
                  <a:latin typeface="Agency FB" panose="020B0503020202020204" pitchFamily="34" charset="0"/>
                  <a:ea typeface="AjiwaiPro" panose="02000600000000000000" pitchFamily="2" charset="-128"/>
                </a:endParaRPr>
              </a:p>
            </p:txBody>
          </p:sp>
          <p:sp>
            <p:nvSpPr>
              <p:cNvPr id="33" name="文本框 32"/>
              <p:cNvSpPr txBox="1"/>
              <p:nvPr/>
            </p:nvSpPr>
            <p:spPr>
              <a:xfrm>
                <a:off x="6297304" y="2560348"/>
                <a:ext cx="571500" cy="583531"/>
              </a:xfrm>
              <a:prstGeom prst="rect">
                <a:avLst/>
              </a:prstGeom>
              <a:noFill/>
            </p:spPr>
            <p:txBody>
              <a:bodyPr wrap="square" rtlCol="0">
                <a:spAutoFit/>
              </a:bodyPr>
              <a:lstStyle/>
              <a:p>
                <a:pPr algn="dist"/>
                <a:r>
                  <a:rPr lang="en-US" altLang="zh-CN" sz="3200" dirty="0">
                    <a:solidFill>
                      <a:schemeClr val="tx1">
                        <a:lumMod val="65000"/>
                        <a:lumOff val="35000"/>
                      </a:schemeClr>
                    </a:solidFill>
                    <a:latin typeface="Agency FB" panose="020B0503020202020204" pitchFamily="34" charset="0"/>
                    <a:ea typeface="AjiwaiPro" panose="02000600000000000000" pitchFamily="2" charset="-128"/>
                  </a:rPr>
                  <a:t>2</a:t>
                </a:r>
                <a:endParaRPr lang="zh-CN" altLang="en-US" sz="3200" dirty="0">
                  <a:solidFill>
                    <a:schemeClr val="tx1">
                      <a:lumMod val="65000"/>
                      <a:lumOff val="35000"/>
                    </a:schemeClr>
                  </a:solidFill>
                  <a:latin typeface="Agency FB" panose="020B0503020202020204" pitchFamily="34" charset="0"/>
                  <a:ea typeface="AjiwaiPro" panose="02000600000000000000" pitchFamily="2" charset="-128"/>
                </a:endParaRPr>
              </a:p>
            </p:txBody>
          </p:sp>
        </p:grpSp>
        <p:sp>
          <p:nvSpPr>
            <p:cNvPr id="26" name="文本框 25"/>
            <p:cNvSpPr txBox="1"/>
            <p:nvPr/>
          </p:nvSpPr>
          <p:spPr>
            <a:xfrm>
              <a:off x="3781426" y="2495549"/>
              <a:ext cx="1905000" cy="706714"/>
            </a:xfrm>
            <a:prstGeom prst="rect">
              <a:avLst/>
            </a:prstGeom>
            <a:noFill/>
          </p:spPr>
          <p:txBody>
            <a:bodyPr wrap="square" rtlCol="0">
              <a:spAutoFit/>
            </a:bodyPr>
            <a:lstStyle/>
            <a:p>
              <a:pPr algn="l"/>
              <a:r>
                <a:rPr lang="zh-CN" altLang="en-US" sz="2000" dirty="0">
                  <a:solidFill>
                    <a:schemeClr val="tx1">
                      <a:lumMod val="65000"/>
                      <a:lumOff val="35000"/>
                    </a:schemeClr>
                  </a:solidFill>
                  <a:latin typeface="黑体" panose="02010609060101010101" charset="-122"/>
                  <a:ea typeface="黑体" panose="02010609060101010101" charset="-122"/>
                </a:rPr>
                <a:t>审美的直觉反应和情感体验</a:t>
              </a:r>
              <a:endParaRPr lang="zh-CN" altLang="en-US" sz="2000" dirty="0">
                <a:solidFill>
                  <a:schemeClr val="tx1">
                    <a:lumMod val="65000"/>
                    <a:lumOff val="35000"/>
                  </a:schemeClr>
                </a:solidFill>
                <a:latin typeface="黑体" panose="02010609060101010101" charset="-122"/>
                <a:ea typeface="黑体" panose="02010609060101010101" charset="-122"/>
              </a:endParaRPr>
            </a:p>
          </p:txBody>
        </p:sp>
        <p:sp>
          <p:nvSpPr>
            <p:cNvPr id="24" name="文本框 23"/>
            <p:cNvSpPr txBox="1"/>
            <p:nvPr/>
          </p:nvSpPr>
          <p:spPr>
            <a:xfrm>
              <a:off x="7079853" y="2493672"/>
              <a:ext cx="1905000" cy="706714"/>
            </a:xfrm>
            <a:prstGeom prst="rect">
              <a:avLst/>
            </a:prstGeom>
            <a:noFill/>
          </p:spPr>
          <p:txBody>
            <a:bodyPr wrap="square" rtlCol="0">
              <a:spAutoFit/>
            </a:bodyPr>
            <a:lstStyle/>
            <a:p>
              <a:pPr algn="l"/>
              <a:r>
                <a:rPr lang="zh-CN" altLang="en-US" sz="2000" dirty="0">
                  <a:solidFill>
                    <a:schemeClr val="tx1">
                      <a:lumMod val="65000"/>
                      <a:lumOff val="35000"/>
                    </a:schemeClr>
                  </a:solidFill>
                  <a:latin typeface="黑体" panose="02010609060101010101" charset="-122"/>
                  <a:ea typeface="黑体" panose="02010609060101010101" charset="-122"/>
                </a:rPr>
                <a:t>审美的精神升华和思想分析</a:t>
              </a:r>
              <a:endParaRPr lang="zh-CN" altLang="en-US" sz="2000" dirty="0">
                <a:solidFill>
                  <a:schemeClr val="tx1">
                    <a:lumMod val="65000"/>
                    <a:lumOff val="35000"/>
                  </a:schemeClr>
                </a:solidFill>
                <a:latin typeface="黑体" panose="02010609060101010101" charset="-122"/>
                <a:ea typeface="黑体" panose="02010609060101010101" charset="-122"/>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36" name="矩形: 圆角 35"/>
          <p:cNvSpPr/>
          <p:nvPr/>
        </p:nvSpPr>
        <p:spPr>
          <a:xfrm>
            <a:off x="4048765" y="2933699"/>
            <a:ext cx="790575" cy="790575"/>
          </a:xfrm>
          <a:prstGeom prst="roundRect">
            <a:avLst/>
          </a:prstGeom>
          <a:noFill/>
          <a:ln w="19050">
            <a:solidFill>
              <a:srgbClr val="B45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7" name="文本框 36"/>
          <p:cNvSpPr txBox="1"/>
          <p:nvPr/>
        </p:nvSpPr>
        <p:spPr>
          <a:xfrm>
            <a:off x="4158302" y="3038475"/>
            <a:ext cx="571500" cy="583565"/>
          </a:xfrm>
          <a:prstGeom prst="rect">
            <a:avLst/>
          </a:prstGeom>
          <a:noFill/>
        </p:spPr>
        <p:txBody>
          <a:bodyPr wrap="square" rtlCol="0">
            <a:spAutoFit/>
          </a:bodyPr>
          <a:lstStyle/>
          <a:p>
            <a:pPr algn="dist"/>
            <a:r>
              <a:rPr lang="en-US" altLang="zh-CN" sz="3200" dirty="0">
                <a:solidFill>
                  <a:schemeClr val="tx1">
                    <a:lumMod val="65000"/>
                    <a:lumOff val="35000"/>
                  </a:schemeClr>
                </a:solidFill>
                <a:latin typeface="Agency FB" panose="020B0503020202020204" pitchFamily="34" charset="0"/>
                <a:ea typeface="AjiwaiPro" panose="02000600000000000000" pitchFamily="2" charset="-128"/>
              </a:rPr>
              <a:t>1</a:t>
            </a:r>
            <a:endParaRPr lang="zh-CN" altLang="en-US" sz="3200" dirty="0">
              <a:solidFill>
                <a:schemeClr val="tx1">
                  <a:lumMod val="65000"/>
                  <a:lumOff val="35000"/>
                </a:schemeClr>
              </a:solidFill>
              <a:latin typeface="Agency FB" panose="020B0503020202020204" pitchFamily="34" charset="0"/>
              <a:ea typeface="AjiwaiPro" panose="02000600000000000000" pitchFamily="2" charset="-128"/>
            </a:endParaRPr>
          </a:p>
        </p:txBody>
      </p:sp>
      <p:sp>
        <p:nvSpPr>
          <p:cNvPr id="38" name="文本框 37"/>
          <p:cNvSpPr txBox="1"/>
          <p:nvPr/>
        </p:nvSpPr>
        <p:spPr>
          <a:xfrm>
            <a:off x="5036185" y="3069590"/>
            <a:ext cx="4681855" cy="521970"/>
          </a:xfrm>
          <a:prstGeom prst="rect">
            <a:avLst/>
          </a:prstGeom>
          <a:noFill/>
        </p:spPr>
        <p:txBody>
          <a:bodyPr wrap="square" rtlCol="0">
            <a:spAutoFit/>
          </a:bodyPr>
          <a:lstStyle/>
          <a:p>
            <a:pPr algn="l"/>
            <a:r>
              <a:rPr lang="zh-CN" altLang="en-US" sz="2800" dirty="0">
                <a:solidFill>
                  <a:schemeClr val="tx1">
                    <a:lumMod val="65000"/>
                    <a:lumOff val="35000"/>
                  </a:schemeClr>
                </a:solidFill>
                <a:latin typeface="黑体" panose="02010609060101010101" charset="-122"/>
                <a:ea typeface="黑体" panose="02010609060101010101" charset="-122"/>
              </a:rPr>
              <a:t>审美的直觉反应和情感体验</a:t>
            </a:r>
            <a:endParaRPr lang="zh-CN" altLang="en-US" sz="2800" dirty="0">
              <a:solidFill>
                <a:schemeClr val="tx1">
                  <a:lumMod val="65000"/>
                  <a:lumOff val="35000"/>
                </a:schemeClr>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anim calcmode="lin" valueType="num">
                                      <p:cBhvr>
                                        <p:cTn id="8" dur="1000" fill="hold"/>
                                        <p:tgtEl>
                                          <p:spTgt spid="36"/>
                                        </p:tgtEl>
                                        <p:attrNameLst>
                                          <p:attrName>ppt_x</p:attrName>
                                        </p:attrNameLst>
                                      </p:cBhvr>
                                      <p:tavLst>
                                        <p:tav tm="0">
                                          <p:val>
                                            <p:strVal val="#ppt_x"/>
                                          </p:val>
                                        </p:tav>
                                        <p:tav tm="100000">
                                          <p:val>
                                            <p:strVal val="#ppt_x"/>
                                          </p:val>
                                        </p:tav>
                                      </p:tavLst>
                                    </p:anim>
                                    <p:anim calcmode="lin" valueType="num">
                                      <p:cBhvr>
                                        <p:cTn id="9" dur="1000" fill="hold"/>
                                        <p:tgtEl>
                                          <p:spTgt spid="3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fade">
                                      <p:cBhvr>
                                        <p:cTn id="12" dur="1000"/>
                                        <p:tgtEl>
                                          <p:spTgt spid="37"/>
                                        </p:tgtEl>
                                      </p:cBhvr>
                                    </p:animEffect>
                                    <p:anim calcmode="lin" valueType="num">
                                      <p:cBhvr>
                                        <p:cTn id="13" dur="1000" fill="hold"/>
                                        <p:tgtEl>
                                          <p:spTgt spid="37"/>
                                        </p:tgtEl>
                                        <p:attrNameLst>
                                          <p:attrName>ppt_x</p:attrName>
                                        </p:attrNameLst>
                                      </p:cBhvr>
                                      <p:tavLst>
                                        <p:tav tm="0">
                                          <p:val>
                                            <p:strVal val="#ppt_x"/>
                                          </p:val>
                                        </p:tav>
                                        <p:tav tm="100000">
                                          <p:val>
                                            <p:strVal val="#ppt_x"/>
                                          </p:val>
                                        </p:tav>
                                      </p:tavLst>
                                    </p:anim>
                                    <p:anim calcmode="lin" valueType="num">
                                      <p:cBhvr>
                                        <p:cTn id="14" dur="1000" fill="hold"/>
                                        <p:tgtEl>
                                          <p:spTgt spid="3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8"/>
                                        </p:tgtEl>
                                        <p:attrNameLst>
                                          <p:attrName>style.visibility</p:attrName>
                                        </p:attrNameLst>
                                      </p:cBhvr>
                                      <p:to>
                                        <p:strVal val="visible"/>
                                      </p:to>
                                    </p:set>
                                    <p:animEffect transition="in" filter="fade">
                                      <p:cBhvr>
                                        <p:cTn id="17" dur="1000"/>
                                        <p:tgtEl>
                                          <p:spTgt spid="38"/>
                                        </p:tgtEl>
                                      </p:cBhvr>
                                    </p:animEffect>
                                    <p:anim calcmode="lin" valueType="num">
                                      <p:cBhvr>
                                        <p:cTn id="18" dur="1000" fill="hold"/>
                                        <p:tgtEl>
                                          <p:spTgt spid="38"/>
                                        </p:tgtEl>
                                        <p:attrNameLst>
                                          <p:attrName>ppt_x</p:attrName>
                                        </p:attrNameLst>
                                      </p:cBhvr>
                                      <p:tavLst>
                                        <p:tav tm="0">
                                          <p:val>
                                            <p:strVal val="#ppt_x"/>
                                          </p:val>
                                        </p:tav>
                                        <p:tav tm="100000">
                                          <p:val>
                                            <p:strVal val="#ppt_x"/>
                                          </p:val>
                                        </p:tav>
                                      </p:tavLst>
                                    </p:anim>
                                    <p:anim calcmode="lin" valueType="num">
                                      <p:cBhvr>
                                        <p:cTn id="19"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p:bldP spid="3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案例体验</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21" name="矩形 20"/>
          <p:cNvSpPr/>
          <p:nvPr/>
        </p:nvSpPr>
        <p:spPr>
          <a:xfrm>
            <a:off x="697230" y="912495"/>
            <a:ext cx="6343650" cy="5262245"/>
          </a:xfrm>
          <a:prstGeom prst="rect">
            <a:avLst/>
          </a:prstGeom>
          <a:effectLst/>
        </p:spPr>
        <p:txBody>
          <a:bodyPr wrap="square">
            <a:spAutoFit/>
          </a:bodyPr>
          <a:lstStyle/>
          <a:p>
            <a:pPr algn="l" fontAlgn="auto">
              <a:lnSpc>
                <a:spcPct val="150000"/>
              </a:lnSpc>
            </a:pPr>
            <a:r>
              <a:rPr lang="zh-CN" altLang="en-US" sz="1600" dirty="0">
                <a:solidFill>
                  <a:schemeClr val="tx1">
                    <a:lumMod val="75000"/>
                    <a:lumOff val="25000"/>
                  </a:schemeClr>
                </a:solidFill>
                <a:latin typeface="Bahnschrift SemiLight" panose="020B0502040204020203" pitchFamily="34" charset="0"/>
              </a:rPr>
              <a:t>讲述：</a:t>
            </a:r>
            <a:endParaRPr lang="zh-CN" altLang="en-US" sz="1600" dirty="0">
              <a:solidFill>
                <a:schemeClr val="tx1">
                  <a:lumMod val="75000"/>
                  <a:lumOff val="25000"/>
                </a:schemeClr>
              </a:solidFill>
              <a:latin typeface="Bahnschrift SemiLight" panose="020B0502040204020203" pitchFamily="34" charset="0"/>
            </a:endParaRPr>
          </a:p>
          <a:p>
            <a:pPr algn="l" fontAlgn="auto">
              <a:lnSpc>
                <a:spcPct val="150000"/>
              </a:lnSpc>
            </a:pPr>
            <a:r>
              <a:rPr lang="zh-CN" altLang="en-US" sz="1600" dirty="0">
                <a:solidFill>
                  <a:schemeClr val="tx1">
                    <a:lumMod val="75000"/>
                    <a:lumOff val="25000"/>
                  </a:schemeClr>
                </a:solidFill>
                <a:latin typeface="Bahnschrift SemiLight" panose="020B0502040204020203" pitchFamily="34" charset="0"/>
              </a:rPr>
              <a:t>（1）1920 年 12 月 16 日，宁夏海原地震，9 座山被摧毁，死伤近 59 万人。地震波绕地球三圈，三年余震不断。山谷中的一棵柳树被撕裂、扭曲，但它依然顽强地活到了今天（图 2-1-1）。作家梁衡这样写道：地震能摧毁一座山，却不能折断一株柳。请你说说自然的美在哪里。</a:t>
            </a:r>
            <a:endParaRPr lang="zh-CN" altLang="en-US" sz="1600" dirty="0">
              <a:solidFill>
                <a:schemeClr val="tx1">
                  <a:lumMod val="75000"/>
                  <a:lumOff val="25000"/>
                </a:schemeClr>
              </a:solidFill>
              <a:latin typeface="Bahnschrift SemiLight" panose="020B0502040204020203" pitchFamily="34" charset="0"/>
            </a:endParaRPr>
          </a:p>
          <a:p>
            <a:pPr algn="l" fontAlgn="auto">
              <a:lnSpc>
                <a:spcPct val="150000"/>
              </a:lnSpc>
            </a:pPr>
            <a:r>
              <a:rPr lang="zh-CN" altLang="en-US" sz="1600" dirty="0">
                <a:solidFill>
                  <a:schemeClr val="tx1">
                    <a:lumMod val="75000"/>
                    <a:lumOff val="25000"/>
                  </a:schemeClr>
                </a:solidFill>
                <a:latin typeface="Bahnschrift SemiLight" panose="020B0502040204020203" pitchFamily="34" charset="0"/>
              </a:rPr>
              <a:t>（2）春节，家家团圆，祥和欢乐。但是，还有很多人坚持在服务岗位上。大年初一的早上是环卫工人最为忙碌的时候（图 2-1-2），因为他们要把人们庆祝新春到来的垃圾清运出去，保持这个城市的整洁。美好的日子，有最美的人。想想这些环卫工人，你有什么感受？</a:t>
            </a:r>
            <a:endParaRPr lang="zh-CN" altLang="en-US" sz="1600" dirty="0">
              <a:solidFill>
                <a:schemeClr val="tx1">
                  <a:lumMod val="75000"/>
                  <a:lumOff val="25000"/>
                </a:schemeClr>
              </a:solidFill>
              <a:latin typeface="Bahnschrift SemiLight" panose="020B0502040204020203" pitchFamily="34" charset="0"/>
            </a:endParaRPr>
          </a:p>
          <a:p>
            <a:pPr algn="l" fontAlgn="auto">
              <a:lnSpc>
                <a:spcPct val="150000"/>
              </a:lnSpc>
            </a:pPr>
            <a:r>
              <a:rPr lang="zh-CN" altLang="en-US" sz="1600" dirty="0">
                <a:solidFill>
                  <a:schemeClr val="tx1">
                    <a:lumMod val="75000"/>
                    <a:lumOff val="25000"/>
                  </a:schemeClr>
                </a:solidFill>
                <a:latin typeface="Bahnschrift SemiLight" panose="020B0502040204020203" pitchFamily="34" charset="0"/>
              </a:rPr>
              <a:t>（3）端午节赛龙舟（图 2-1-3）是一种文化现象，从纪念屈原的祭礼到一种文化活动，传承了近三千年。这种文化活动，除了缅怀还应该有什么其他的宗教意义和体育意义吗？赛龙舟的文化审美你认为该从哪里入手？</a:t>
            </a:r>
            <a:endParaRPr lang="zh-CN" altLang="en-US" sz="1600" dirty="0">
              <a:solidFill>
                <a:schemeClr val="tx1">
                  <a:lumMod val="75000"/>
                  <a:lumOff val="25000"/>
                </a:schemeClr>
              </a:solidFill>
              <a:latin typeface="Bahnschrift SemiLight" panose="020B0502040204020203" pitchFamily="34" charset="0"/>
            </a:endParaRPr>
          </a:p>
        </p:txBody>
      </p:sp>
      <p:pic>
        <p:nvPicPr>
          <p:cNvPr id="3" name="图片 2"/>
          <p:cNvPicPr>
            <a:picLocks noChangeAspect="1"/>
          </p:cNvPicPr>
          <p:nvPr/>
        </p:nvPicPr>
        <p:blipFill>
          <a:blip r:embed="rId2"/>
          <a:stretch>
            <a:fillRect/>
          </a:stretch>
        </p:blipFill>
        <p:spPr>
          <a:xfrm>
            <a:off x="7483475" y="768350"/>
            <a:ext cx="3642360" cy="2758440"/>
          </a:xfrm>
          <a:prstGeom prst="rect">
            <a:avLst/>
          </a:prstGeom>
        </p:spPr>
      </p:pic>
      <p:pic>
        <p:nvPicPr>
          <p:cNvPr id="5" name="图片 4"/>
          <p:cNvPicPr>
            <a:picLocks noChangeAspect="1"/>
          </p:cNvPicPr>
          <p:nvPr/>
        </p:nvPicPr>
        <p:blipFill>
          <a:blip r:embed="rId3"/>
          <a:stretch>
            <a:fillRect/>
          </a:stretch>
        </p:blipFill>
        <p:spPr>
          <a:xfrm>
            <a:off x="7483475" y="3640455"/>
            <a:ext cx="3642360" cy="273558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fill="hold"/>
                                        <p:tgtEl>
                                          <p:spTgt spid="3"/>
                                        </p:tgtEl>
                                        <p:attrNameLst>
                                          <p:attrName>ppt_x</p:attrName>
                                        </p:attrNameLst>
                                      </p:cBhvr>
                                      <p:tavLst>
                                        <p:tav tm="0">
                                          <p:val>
                                            <p:strVal val="#ppt_x"/>
                                          </p:val>
                                        </p:tav>
                                        <p:tav tm="100000">
                                          <p:val>
                                            <p:strVal val="#ppt_x"/>
                                          </p:val>
                                        </p:tav>
                                      </p:tavLst>
                                    </p:anim>
                                    <p:anim calcmode="lin" valueType="num">
                                      <p:cBhvr additive="base">
                                        <p:cTn id="15"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fill="hold"/>
                                        <p:tgtEl>
                                          <p:spTgt spid="5"/>
                                        </p:tgtEl>
                                        <p:attrNameLst>
                                          <p:attrName>ppt_x</p:attrName>
                                        </p:attrNameLst>
                                      </p:cBhvr>
                                      <p:tavLst>
                                        <p:tav tm="0">
                                          <p:val>
                                            <p:strVal val="#ppt_x"/>
                                          </p:val>
                                        </p:tav>
                                        <p:tav tm="100000">
                                          <p:val>
                                            <p:strVal val="#ppt_x"/>
                                          </p:val>
                                        </p:tav>
                                      </p:tavLst>
                                    </p:anim>
                                    <p:anim calcmode="lin" valueType="num">
                                      <p:cBhvr additive="base">
                                        <p:cTn id="21"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案例体验</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21" name="矩形 20"/>
          <p:cNvSpPr/>
          <p:nvPr/>
        </p:nvSpPr>
        <p:spPr>
          <a:xfrm>
            <a:off x="1009650" y="1352550"/>
            <a:ext cx="5661660" cy="4154170"/>
          </a:xfrm>
          <a:prstGeom prst="rect">
            <a:avLst/>
          </a:prstGeom>
          <a:effectLst/>
        </p:spPr>
        <p:txBody>
          <a:bodyPr wrap="square">
            <a:spAutoFit/>
          </a:bodyPr>
          <a:lstStyle/>
          <a:p>
            <a:pPr algn="l" fontAlgn="auto">
              <a:lnSpc>
                <a:spcPct val="150000"/>
              </a:lnSpc>
            </a:pPr>
            <a:r>
              <a:rPr lang="zh-CN" altLang="en-US" sz="1600" dirty="0">
                <a:solidFill>
                  <a:schemeClr val="tx1">
                    <a:lumMod val="75000"/>
                    <a:lumOff val="25000"/>
                  </a:schemeClr>
                </a:solidFill>
                <a:latin typeface="Bahnschrift SemiLight" panose="020B0502040204020203" pitchFamily="34" charset="0"/>
              </a:rPr>
              <a:t>观看视频：</a:t>
            </a:r>
            <a:endParaRPr lang="zh-CN" altLang="en-US" sz="1600" dirty="0">
              <a:solidFill>
                <a:schemeClr val="tx1">
                  <a:lumMod val="75000"/>
                  <a:lumOff val="25000"/>
                </a:schemeClr>
              </a:solidFill>
              <a:latin typeface="Bahnschrift SemiLight" panose="020B0502040204020203" pitchFamily="34" charset="0"/>
            </a:endParaRPr>
          </a:p>
          <a:p>
            <a:pPr algn="l" fontAlgn="auto">
              <a:lnSpc>
                <a:spcPct val="150000"/>
              </a:lnSpc>
            </a:pPr>
            <a:r>
              <a:rPr lang="zh-CN" altLang="en-US" sz="1600" dirty="0">
                <a:solidFill>
                  <a:schemeClr val="tx1">
                    <a:lumMod val="75000"/>
                    <a:lumOff val="25000"/>
                  </a:schemeClr>
                </a:solidFill>
                <a:latin typeface="Bahnschrift SemiLight" panose="020B0502040204020203" pitchFamily="34" charset="0"/>
              </a:rPr>
              <a:t>1. 在老师的指导下观看四段视频。</a:t>
            </a:r>
            <a:endParaRPr lang="zh-CN" altLang="en-US" sz="1600" dirty="0">
              <a:solidFill>
                <a:schemeClr val="tx1">
                  <a:lumMod val="75000"/>
                  <a:lumOff val="25000"/>
                </a:schemeClr>
              </a:solidFill>
              <a:latin typeface="Bahnschrift SemiLight" panose="020B0502040204020203" pitchFamily="34" charset="0"/>
            </a:endParaRPr>
          </a:p>
          <a:p>
            <a:pPr algn="l" fontAlgn="auto">
              <a:lnSpc>
                <a:spcPct val="150000"/>
              </a:lnSpc>
            </a:pPr>
            <a:r>
              <a:rPr lang="zh-CN" altLang="en-US" sz="1600" dirty="0">
                <a:solidFill>
                  <a:schemeClr val="tx1">
                    <a:lumMod val="75000"/>
                    <a:lumOff val="25000"/>
                  </a:schemeClr>
                </a:solidFill>
                <a:latin typeface="Bahnschrift SemiLight" panose="020B0502040204020203" pitchFamily="34" charset="0"/>
              </a:rPr>
              <a:t>（1）自然审美：</a:t>
            </a:r>
            <a:r>
              <a:rPr lang="zh-CN" altLang="en-US" sz="1600" dirty="0">
                <a:solidFill>
                  <a:schemeClr val="tx1">
                    <a:lumMod val="75000"/>
                    <a:lumOff val="25000"/>
                  </a:schemeClr>
                </a:solidFill>
                <a:latin typeface="Bahnschrift SemiLight" panose="020B0502040204020203" pitchFamily="34" charset="0"/>
                <a:hlinkClick r:id="rId2" tooltip="" action="ppaction://hlinkfile"/>
              </a:rPr>
              <a:t>百年震柳，顽强的生命</a:t>
            </a:r>
            <a:r>
              <a:rPr lang="zh-CN" altLang="en-US" sz="1600" dirty="0">
                <a:solidFill>
                  <a:schemeClr val="tx1">
                    <a:lumMod val="75000"/>
                    <a:lumOff val="25000"/>
                  </a:schemeClr>
                </a:solidFill>
                <a:latin typeface="Bahnschrift SemiLight" panose="020B0502040204020203" pitchFamily="34" charset="0"/>
              </a:rPr>
              <a:t>。</a:t>
            </a:r>
            <a:endParaRPr lang="zh-CN" altLang="en-US" sz="1600" dirty="0">
              <a:solidFill>
                <a:schemeClr val="tx1">
                  <a:lumMod val="75000"/>
                  <a:lumOff val="25000"/>
                </a:schemeClr>
              </a:solidFill>
              <a:latin typeface="Bahnschrift SemiLight" panose="020B0502040204020203" pitchFamily="34" charset="0"/>
            </a:endParaRPr>
          </a:p>
          <a:p>
            <a:pPr algn="l" fontAlgn="auto">
              <a:lnSpc>
                <a:spcPct val="150000"/>
              </a:lnSpc>
            </a:pPr>
            <a:r>
              <a:rPr lang="zh-CN" altLang="en-US" sz="1600" dirty="0">
                <a:solidFill>
                  <a:schemeClr val="tx1">
                    <a:lumMod val="75000"/>
                    <a:lumOff val="25000"/>
                  </a:schemeClr>
                </a:solidFill>
                <a:latin typeface="Bahnschrift SemiLight" panose="020B0502040204020203" pitchFamily="34" charset="0"/>
              </a:rPr>
              <a:t>（2）生活审美：</a:t>
            </a:r>
            <a:r>
              <a:rPr lang="zh-CN" altLang="en-US" sz="1600" dirty="0">
                <a:solidFill>
                  <a:schemeClr val="tx1">
                    <a:lumMod val="75000"/>
                    <a:lumOff val="25000"/>
                  </a:schemeClr>
                </a:solidFill>
                <a:latin typeface="Bahnschrift SemiLight" panose="020B0502040204020203" pitchFamily="34" charset="0"/>
                <a:hlinkClick r:id="rId3" tooltip="" action="ppaction://hlinkfile"/>
              </a:rPr>
              <a:t>春节的环卫工人</a:t>
            </a:r>
            <a:r>
              <a:rPr lang="zh-CN" altLang="en-US" sz="1600" dirty="0">
                <a:solidFill>
                  <a:schemeClr val="tx1">
                    <a:lumMod val="75000"/>
                    <a:lumOff val="25000"/>
                  </a:schemeClr>
                </a:solidFill>
                <a:latin typeface="Bahnschrift SemiLight" panose="020B0502040204020203" pitchFamily="34" charset="0"/>
              </a:rPr>
              <a:t>。</a:t>
            </a:r>
            <a:endParaRPr lang="zh-CN" altLang="en-US" sz="1600" dirty="0">
              <a:solidFill>
                <a:schemeClr val="tx1">
                  <a:lumMod val="75000"/>
                  <a:lumOff val="25000"/>
                </a:schemeClr>
              </a:solidFill>
              <a:latin typeface="Bahnschrift SemiLight" panose="020B0502040204020203" pitchFamily="34" charset="0"/>
            </a:endParaRPr>
          </a:p>
          <a:p>
            <a:pPr algn="l" fontAlgn="auto">
              <a:lnSpc>
                <a:spcPct val="150000"/>
              </a:lnSpc>
            </a:pPr>
            <a:r>
              <a:rPr lang="zh-CN" altLang="en-US" sz="1600" dirty="0">
                <a:solidFill>
                  <a:schemeClr val="tx1">
                    <a:lumMod val="75000"/>
                    <a:lumOff val="25000"/>
                  </a:schemeClr>
                </a:solidFill>
                <a:latin typeface="Bahnschrift SemiLight" panose="020B0502040204020203" pitchFamily="34" charset="0"/>
              </a:rPr>
              <a:t>（3）文化审美：</a:t>
            </a:r>
            <a:r>
              <a:rPr lang="zh-CN" altLang="en-US" sz="1600" dirty="0">
                <a:solidFill>
                  <a:schemeClr val="tx1">
                    <a:lumMod val="75000"/>
                    <a:lumOff val="25000"/>
                  </a:schemeClr>
                </a:solidFill>
                <a:latin typeface="Bahnschrift SemiLight" panose="020B0502040204020203" pitchFamily="34" charset="0"/>
                <a:hlinkClick r:id="rId4" tooltip="" action="ppaction://hlinkfile"/>
              </a:rPr>
              <a:t>端午节赛龙舟</a:t>
            </a:r>
            <a:r>
              <a:rPr lang="zh-CN" altLang="en-US" sz="1600" dirty="0">
                <a:solidFill>
                  <a:schemeClr val="tx1">
                    <a:lumMod val="75000"/>
                    <a:lumOff val="25000"/>
                  </a:schemeClr>
                </a:solidFill>
                <a:latin typeface="Bahnschrift SemiLight" panose="020B0502040204020203" pitchFamily="34" charset="0"/>
              </a:rPr>
              <a:t>。</a:t>
            </a:r>
            <a:endParaRPr lang="zh-CN" altLang="en-US" sz="1600" dirty="0">
              <a:solidFill>
                <a:schemeClr val="tx1">
                  <a:lumMod val="75000"/>
                  <a:lumOff val="25000"/>
                </a:schemeClr>
              </a:solidFill>
              <a:latin typeface="Bahnschrift SemiLight" panose="020B0502040204020203" pitchFamily="34" charset="0"/>
            </a:endParaRPr>
          </a:p>
          <a:p>
            <a:pPr algn="l" fontAlgn="auto">
              <a:lnSpc>
                <a:spcPct val="150000"/>
              </a:lnSpc>
            </a:pPr>
            <a:r>
              <a:rPr lang="zh-CN" altLang="en-US" sz="1600" dirty="0">
                <a:solidFill>
                  <a:schemeClr val="tx1">
                    <a:lumMod val="75000"/>
                    <a:lumOff val="25000"/>
                  </a:schemeClr>
                </a:solidFill>
                <a:latin typeface="Bahnschrift SemiLight" panose="020B0502040204020203" pitchFamily="34" charset="0"/>
              </a:rPr>
              <a:t>（4）艺术审美：</a:t>
            </a:r>
            <a:r>
              <a:rPr lang="zh-CN" altLang="en-US" sz="1600" dirty="0">
                <a:solidFill>
                  <a:schemeClr val="tx1">
                    <a:lumMod val="75000"/>
                    <a:lumOff val="25000"/>
                  </a:schemeClr>
                </a:solidFill>
                <a:latin typeface="Bahnschrift SemiLight" panose="020B0502040204020203" pitchFamily="34" charset="0"/>
                <a:hlinkClick r:id="rId5" tooltip="" action="ppaction://hlinkfile"/>
              </a:rPr>
              <a:t>京剧艺术</a:t>
            </a:r>
            <a:r>
              <a:rPr lang="zh-CN" altLang="en-US" sz="1600" dirty="0">
                <a:solidFill>
                  <a:schemeClr val="tx1">
                    <a:lumMod val="75000"/>
                    <a:lumOff val="25000"/>
                  </a:schemeClr>
                </a:solidFill>
                <a:latin typeface="Bahnschrift SemiLight" panose="020B0502040204020203" pitchFamily="34" charset="0"/>
              </a:rPr>
              <a:t>。</a:t>
            </a:r>
            <a:endParaRPr lang="zh-CN" altLang="en-US" sz="1600" dirty="0">
              <a:solidFill>
                <a:schemeClr val="tx1">
                  <a:lumMod val="75000"/>
                  <a:lumOff val="25000"/>
                </a:schemeClr>
              </a:solidFill>
              <a:latin typeface="Bahnschrift SemiLight" panose="020B0502040204020203" pitchFamily="34" charset="0"/>
            </a:endParaRPr>
          </a:p>
          <a:p>
            <a:pPr algn="l" fontAlgn="auto">
              <a:lnSpc>
                <a:spcPct val="150000"/>
              </a:lnSpc>
            </a:pPr>
            <a:r>
              <a:rPr lang="zh-CN" altLang="en-US" sz="1600" dirty="0">
                <a:solidFill>
                  <a:schemeClr val="tx1">
                    <a:lumMod val="75000"/>
                    <a:lumOff val="25000"/>
                  </a:schemeClr>
                </a:solidFill>
                <a:latin typeface="Bahnschrift SemiLight" panose="020B0502040204020203" pitchFamily="34" charset="0"/>
              </a:rPr>
              <a:t>2. 从精神感受的角度开展审美活动，谈感受，谈情感。</a:t>
            </a:r>
            <a:endParaRPr lang="zh-CN" altLang="en-US" sz="1600" dirty="0">
              <a:solidFill>
                <a:schemeClr val="tx1">
                  <a:lumMod val="75000"/>
                  <a:lumOff val="25000"/>
                </a:schemeClr>
              </a:solidFill>
              <a:latin typeface="Bahnschrift SemiLight" panose="020B0502040204020203" pitchFamily="34" charset="0"/>
            </a:endParaRPr>
          </a:p>
          <a:p>
            <a:pPr algn="l" fontAlgn="auto">
              <a:lnSpc>
                <a:spcPct val="150000"/>
              </a:lnSpc>
            </a:pPr>
            <a:r>
              <a:rPr lang="zh-CN" altLang="en-US" sz="1600" dirty="0">
                <a:solidFill>
                  <a:schemeClr val="tx1">
                    <a:lumMod val="75000"/>
                    <a:lumOff val="25000"/>
                  </a:schemeClr>
                </a:solidFill>
                <a:latin typeface="Bahnschrift SemiLight" panose="020B0502040204020203" pitchFamily="34" charset="0"/>
              </a:rPr>
              <a:t>（1）从自然的角度谈对百年震柳的直接感受和情感理解。</a:t>
            </a:r>
            <a:endParaRPr lang="zh-CN" altLang="en-US" sz="1600" dirty="0">
              <a:solidFill>
                <a:schemeClr val="tx1">
                  <a:lumMod val="75000"/>
                  <a:lumOff val="25000"/>
                </a:schemeClr>
              </a:solidFill>
              <a:latin typeface="Bahnschrift SemiLight" panose="020B0502040204020203" pitchFamily="34" charset="0"/>
            </a:endParaRPr>
          </a:p>
          <a:p>
            <a:pPr algn="l" fontAlgn="auto">
              <a:lnSpc>
                <a:spcPct val="150000"/>
              </a:lnSpc>
            </a:pPr>
            <a:r>
              <a:rPr lang="zh-CN" altLang="en-US" sz="1600" dirty="0">
                <a:solidFill>
                  <a:schemeClr val="tx1">
                    <a:lumMod val="75000"/>
                    <a:lumOff val="25000"/>
                  </a:schemeClr>
                </a:solidFill>
                <a:latin typeface="Bahnschrift SemiLight" panose="020B0502040204020203" pitchFamily="34" charset="0"/>
              </a:rPr>
              <a:t>（2）从生活的角度谈对环卫工人的直接感受和情感理解。</a:t>
            </a:r>
            <a:endParaRPr lang="zh-CN" altLang="en-US" sz="1600" dirty="0">
              <a:solidFill>
                <a:schemeClr val="tx1">
                  <a:lumMod val="75000"/>
                  <a:lumOff val="25000"/>
                </a:schemeClr>
              </a:solidFill>
              <a:latin typeface="Bahnschrift SemiLight" panose="020B0502040204020203" pitchFamily="34" charset="0"/>
            </a:endParaRPr>
          </a:p>
          <a:p>
            <a:pPr algn="l" fontAlgn="auto">
              <a:lnSpc>
                <a:spcPct val="150000"/>
              </a:lnSpc>
            </a:pPr>
            <a:r>
              <a:rPr lang="zh-CN" altLang="en-US" sz="1600" dirty="0">
                <a:solidFill>
                  <a:schemeClr val="tx1">
                    <a:lumMod val="75000"/>
                    <a:lumOff val="25000"/>
                  </a:schemeClr>
                </a:solidFill>
                <a:latin typeface="Bahnschrift SemiLight" panose="020B0502040204020203" pitchFamily="34" charset="0"/>
              </a:rPr>
              <a:t>（3）从文化的角度谈对赛龙舟文化的直接感受和情感理解。</a:t>
            </a:r>
            <a:endParaRPr lang="zh-CN" altLang="en-US" sz="1600" dirty="0">
              <a:solidFill>
                <a:schemeClr val="tx1">
                  <a:lumMod val="75000"/>
                  <a:lumOff val="25000"/>
                </a:schemeClr>
              </a:solidFill>
              <a:latin typeface="Bahnschrift SemiLight" panose="020B0502040204020203" pitchFamily="34" charset="0"/>
            </a:endParaRPr>
          </a:p>
          <a:p>
            <a:pPr algn="l" fontAlgn="auto">
              <a:lnSpc>
                <a:spcPct val="150000"/>
              </a:lnSpc>
            </a:pPr>
            <a:r>
              <a:rPr lang="zh-CN" altLang="en-US" sz="1600" dirty="0">
                <a:solidFill>
                  <a:schemeClr val="tx1">
                    <a:lumMod val="75000"/>
                    <a:lumOff val="25000"/>
                  </a:schemeClr>
                </a:solidFill>
                <a:latin typeface="Bahnschrift SemiLight" panose="020B0502040204020203" pitchFamily="34" charset="0"/>
              </a:rPr>
              <a:t>（4）从艺术的角度谈对京剧的直接感受和情感理解。</a:t>
            </a:r>
            <a:endParaRPr lang="zh-CN" altLang="en-US" sz="1600" dirty="0">
              <a:solidFill>
                <a:schemeClr val="tx1">
                  <a:lumMod val="75000"/>
                  <a:lumOff val="25000"/>
                </a:schemeClr>
              </a:solidFill>
              <a:latin typeface="Bahnschrift SemiLight" panose="020B0502040204020203" pitchFamily="34" charset="0"/>
            </a:endParaRPr>
          </a:p>
        </p:txBody>
      </p:sp>
      <p:pic>
        <p:nvPicPr>
          <p:cNvPr id="4" name="图片 3">
            <a:hlinkClick r:id="rId4" tooltip="" action="ppaction://hlinkfile"/>
          </p:cNvPr>
          <p:cNvPicPr>
            <a:picLocks noChangeAspect="1"/>
          </p:cNvPicPr>
          <p:nvPr/>
        </p:nvPicPr>
        <p:blipFill>
          <a:blip r:embed="rId6"/>
          <a:stretch>
            <a:fillRect/>
          </a:stretch>
        </p:blipFill>
        <p:spPr>
          <a:xfrm>
            <a:off x="6743700" y="1977390"/>
            <a:ext cx="4798695" cy="2903855"/>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blinds(horizontal)">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案例体验</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21" name="矩形 20"/>
          <p:cNvSpPr/>
          <p:nvPr/>
        </p:nvSpPr>
        <p:spPr>
          <a:xfrm>
            <a:off x="846455" y="1134110"/>
            <a:ext cx="6118225" cy="5262245"/>
          </a:xfrm>
          <a:prstGeom prst="rect">
            <a:avLst/>
          </a:prstGeom>
          <a:effectLst/>
        </p:spPr>
        <p:txBody>
          <a:bodyPr wrap="square">
            <a:spAutoFit/>
          </a:bodyPr>
          <a:lstStyle/>
          <a:p>
            <a:pPr algn="l" fontAlgn="auto">
              <a:lnSpc>
                <a:spcPct val="150000"/>
              </a:lnSpc>
            </a:pPr>
            <a:r>
              <a:rPr lang="zh-CN" altLang="en-US" sz="1600" dirty="0">
                <a:solidFill>
                  <a:schemeClr val="tx1">
                    <a:lumMod val="75000"/>
                    <a:lumOff val="25000"/>
                  </a:schemeClr>
                </a:solidFill>
                <a:latin typeface="Bahnschrift SemiLight" panose="020B0502040204020203" pitchFamily="34" charset="0"/>
              </a:rPr>
              <a:t>归纳：一切事物都易引起人们的直觉反应，都会唤起人们的情感体验。在一切自然的、生活的、文化的、艺术的事物面前，直觉反应是首先发生的，这一阶段之后才会有情感体验、精神感受以及思想分析的活动。“万水千山总是情”是说人类生活之美关键在一个“情”字，不论是亲情、友情、爱情，只要有真情存在的地方，都会使人感到美好。感情虽然存在于心，但可以通过自然事物的观照和艺术作品表现出来（图 2-1-5），换言之，在审美活动中，人们都能获得一定的情感体验，感受人生的启迪。审美的直觉反应的特点是直接性，这种直接性常常表现为一种不假思索的直接把握或领悟，这种把握或领悟又常常是在一瞬间完成的，无须通过逻辑判断或理性思维。人们都常有这种艺术欣赏体会，例如，当我们读一首诗、听一首歌或看一幅画时，我们首先为其中的艺术魅力所感染和打动，尽管我们甚至还未来得及听清诗的词句或歌词，更来不及思考它们的主题思想或内在含义。</a:t>
            </a:r>
            <a:endParaRPr lang="zh-CN" altLang="en-US" sz="1600" dirty="0">
              <a:solidFill>
                <a:schemeClr val="tx1">
                  <a:lumMod val="75000"/>
                  <a:lumOff val="25000"/>
                </a:schemeClr>
              </a:solidFill>
              <a:latin typeface="Bahnschrift SemiLight" panose="020B0502040204020203" pitchFamily="34" charset="0"/>
            </a:endParaRPr>
          </a:p>
        </p:txBody>
      </p:sp>
      <p:pic>
        <p:nvPicPr>
          <p:cNvPr id="3" name="图片 2"/>
          <p:cNvPicPr>
            <a:picLocks noChangeAspect="1"/>
          </p:cNvPicPr>
          <p:nvPr/>
        </p:nvPicPr>
        <p:blipFill>
          <a:blip r:embed="rId2"/>
          <a:stretch>
            <a:fillRect/>
          </a:stretch>
        </p:blipFill>
        <p:spPr>
          <a:xfrm>
            <a:off x="7205980" y="1815465"/>
            <a:ext cx="4060190" cy="389890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blinds(horizontal)">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美学理论和技能</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21" name="矩形 20"/>
          <p:cNvSpPr/>
          <p:nvPr/>
        </p:nvSpPr>
        <p:spPr>
          <a:xfrm>
            <a:off x="853440" y="1281430"/>
            <a:ext cx="5496560" cy="4154170"/>
          </a:xfrm>
          <a:prstGeom prst="rect">
            <a:avLst/>
          </a:prstGeom>
          <a:effectLst/>
        </p:spPr>
        <p:txBody>
          <a:bodyPr wrap="square">
            <a:spAutoFit/>
          </a:bodyPr>
          <a:lstStyle/>
          <a:p>
            <a:pPr algn="l" fontAlgn="auto">
              <a:lnSpc>
                <a:spcPct val="150000"/>
              </a:lnSpc>
            </a:pPr>
            <a:r>
              <a:rPr lang="zh-CN" altLang="en-US" sz="1600" b="1" dirty="0">
                <a:solidFill>
                  <a:schemeClr val="tx1">
                    <a:lumMod val="75000"/>
                    <a:lumOff val="25000"/>
                  </a:schemeClr>
                </a:solidFill>
                <a:latin typeface="Bahnschrift SemiLight" panose="020B0502040204020203" pitchFamily="34" charset="0"/>
              </a:rPr>
              <a:t>一、审美的直觉反应阶段</a:t>
            </a:r>
            <a:endParaRPr lang="zh-CN" altLang="en-US" sz="1600" b="1" dirty="0">
              <a:solidFill>
                <a:schemeClr val="tx1">
                  <a:lumMod val="75000"/>
                  <a:lumOff val="25000"/>
                </a:schemeClr>
              </a:solidFill>
              <a:latin typeface="Bahnschrift SemiLight" panose="020B0502040204020203" pitchFamily="34" charset="0"/>
            </a:endParaRPr>
          </a:p>
          <a:p>
            <a:pPr algn="l" fontAlgn="auto">
              <a:lnSpc>
                <a:spcPct val="150000"/>
              </a:lnSpc>
            </a:pPr>
            <a:r>
              <a:rPr lang="zh-CN" altLang="en-US" sz="1600" dirty="0">
                <a:solidFill>
                  <a:schemeClr val="tx1">
                    <a:lumMod val="75000"/>
                    <a:lumOff val="25000"/>
                  </a:schemeClr>
                </a:solidFill>
                <a:latin typeface="Bahnschrift SemiLight" panose="020B0502040204020203" pitchFamily="34" charset="0"/>
              </a:rPr>
              <a:t>所谓直觉反应，是指欣赏者对审美对象注意后未加思索而得到的一种审美初感，是透过艺术的形式符号在直观层次上初步感受和重建意象，是不完整和粗浅的鉴赏。审美活动中的直觉反应，在于它的直接性和直观性。直觉反应水平的高低，与长期经验积累所形成的直观把握能力的强弱有关。这是审美直觉的两个主要特点。审美直觉的直接性常常表现为一种不假思索地直接把握或领悟，这种把握和领悟往往是一瞬间完成的，无须通过逻辑判断或理性思维。审美直觉的直观性则要求对审美对象必须亲自去感受，在感性直观的艺术欣赏活动中，得到艺术的享受和审美的愉悦。</a:t>
            </a:r>
            <a:endParaRPr lang="zh-CN" altLang="en-US" sz="1600" dirty="0">
              <a:solidFill>
                <a:schemeClr val="tx1">
                  <a:lumMod val="75000"/>
                  <a:lumOff val="25000"/>
                </a:schemeClr>
              </a:solidFill>
              <a:latin typeface="Bahnschrift SemiLight" panose="020B0502040204020203" pitchFamily="34" charset="0"/>
            </a:endParaRPr>
          </a:p>
        </p:txBody>
      </p:sp>
      <p:sp>
        <p:nvSpPr>
          <p:cNvPr id="3" name="文本框 2"/>
          <p:cNvSpPr txBox="1"/>
          <p:nvPr/>
        </p:nvSpPr>
        <p:spPr>
          <a:xfrm>
            <a:off x="1422400" y="944245"/>
            <a:ext cx="3142615" cy="337185"/>
          </a:xfrm>
          <a:prstGeom prst="rect">
            <a:avLst/>
          </a:prstGeom>
          <a:noFill/>
        </p:spPr>
        <p:txBody>
          <a:bodyPr wrap="square" rtlCol="0">
            <a:spAutoFit/>
          </a:bodyPr>
          <a:p>
            <a:r>
              <a:rPr lang="zh-CN" altLang="en-US" sz="1600">
                <a:solidFill>
                  <a:schemeClr val="accent2">
                    <a:lumMod val="75000"/>
                  </a:schemeClr>
                </a:solidFill>
              </a:rPr>
              <a:t>审美的直觉反应和情感体验</a:t>
            </a:r>
            <a:endParaRPr lang="zh-CN" altLang="en-US" sz="1600">
              <a:solidFill>
                <a:schemeClr val="accent2">
                  <a:lumMod val="75000"/>
                </a:schemeClr>
              </a:solidFill>
            </a:endParaRPr>
          </a:p>
        </p:txBody>
      </p:sp>
      <p:pic>
        <p:nvPicPr>
          <p:cNvPr id="5" name="图片 4"/>
          <p:cNvPicPr>
            <a:picLocks noChangeAspect="1"/>
          </p:cNvPicPr>
          <p:nvPr/>
        </p:nvPicPr>
        <p:blipFill>
          <a:blip r:embed="rId2"/>
          <a:stretch>
            <a:fillRect/>
          </a:stretch>
        </p:blipFill>
        <p:spPr>
          <a:xfrm>
            <a:off x="6550660" y="1766570"/>
            <a:ext cx="4897120" cy="332486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127635" y="-182245"/>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01307" y="300990"/>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美学理论和技能</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21" name="矩形 20"/>
          <p:cNvSpPr/>
          <p:nvPr/>
        </p:nvSpPr>
        <p:spPr>
          <a:xfrm>
            <a:off x="1009650" y="1312545"/>
            <a:ext cx="4970145" cy="337185"/>
          </a:xfrm>
          <a:prstGeom prst="rect">
            <a:avLst/>
          </a:prstGeom>
          <a:effectLst/>
        </p:spPr>
        <p:txBody>
          <a:bodyPr wrap="square">
            <a:spAutoFit/>
          </a:bodyPr>
          <a:lstStyle/>
          <a:p>
            <a:pPr algn="l"/>
            <a:r>
              <a:rPr lang="zh-CN" altLang="en-US" sz="1600" b="1" dirty="0">
                <a:solidFill>
                  <a:schemeClr val="tx1">
                    <a:lumMod val="75000"/>
                    <a:lumOff val="25000"/>
                  </a:schemeClr>
                </a:solidFill>
                <a:latin typeface="Bahnschrift SemiLight" panose="020B0502040204020203" pitchFamily="34" charset="0"/>
              </a:rPr>
              <a:t>二、审美的情感体验阶段</a:t>
            </a:r>
            <a:endParaRPr lang="zh-CN" altLang="en-US" sz="1600" dirty="0">
              <a:solidFill>
                <a:schemeClr val="tx1">
                  <a:lumMod val="75000"/>
                  <a:lumOff val="25000"/>
                </a:schemeClr>
              </a:solidFill>
              <a:latin typeface="Bahnschrift SemiLight" panose="020B0502040204020203" pitchFamily="34" charset="0"/>
            </a:endParaRPr>
          </a:p>
        </p:txBody>
      </p:sp>
      <p:sp>
        <p:nvSpPr>
          <p:cNvPr id="3" name="文本框 2"/>
          <p:cNvSpPr txBox="1"/>
          <p:nvPr/>
        </p:nvSpPr>
        <p:spPr>
          <a:xfrm>
            <a:off x="1459865" y="845820"/>
            <a:ext cx="3142615" cy="337185"/>
          </a:xfrm>
          <a:prstGeom prst="rect">
            <a:avLst/>
          </a:prstGeom>
          <a:noFill/>
        </p:spPr>
        <p:txBody>
          <a:bodyPr wrap="square" rtlCol="0">
            <a:spAutoFit/>
          </a:bodyPr>
          <a:p>
            <a:r>
              <a:rPr lang="zh-CN" altLang="en-US" sz="1600">
                <a:solidFill>
                  <a:schemeClr val="accent2">
                    <a:lumMod val="75000"/>
                  </a:schemeClr>
                </a:solidFill>
              </a:rPr>
              <a:t>审美的直觉反应和情感体验</a:t>
            </a:r>
            <a:endParaRPr lang="zh-CN" altLang="en-US" sz="1600">
              <a:solidFill>
                <a:schemeClr val="accent2">
                  <a:lumMod val="75000"/>
                </a:schemeClr>
              </a:solidFill>
            </a:endParaRPr>
          </a:p>
        </p:txBody>
      </p:sp>
      <p:sp>
        <p:nvSpPr>
          <p:cNvPr id="6" name="矩形 5"/>
          <p:cNvSpPr/>
          <p:nvPr>
            <p:custDataLst>
              <p:tags r:id="rId2"/>
            </p:custDataLst>
          </p:nvPr>
        </p:nvSpPr>
        <p:spPr>
          <a:xfrm>
            <a:off x="6490672" y="475885"/>
            <a:ext cx="149184" cy="6137892"/>
          </a:xfrm>
          <a:prstGeom prst="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p>
        </p:txBody>
      </p:sp>
      <p:sp>
        <p:nvSpPr>
          <p:cNvPr id="4" name="椭圆 3"/>
          <p:cNvSpPr/>
          <p:nvPr>
            <p:custDataLst>
              <p:tags r:id="rId3"/>
            </p:custDataLst>
          </p:nvPr>
        </p:nvSpPr>
        <p:spPr>
          <a:xfrm>
            <a:off x="6309521" y="1770821"/>
            <a:ext cx="511487" cy="511487"/>
          </a:xfrm>
          <a:prstGeom prst="ellipse">
            <a:avLst/>
          </a:prstGeom>
          <a:solidFill>
            <a:srgbClr val="1F74AD"/>
          </a:solidFill>
          <a:ln w="28575">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wrap="none" lIns="91440" tIns="45720" rIns="91440" bIns="45720" anchor="ctr">
            <a:noAutofit/>
          </a:bodyPr>
          <a:lstStyle/>
          <a:p>
            <a:pPr algn="ctr"/>
            <a:r>
              <a:rPr lang="en-US" sz="1600" b="1" dirty="0">
                <a:solidFill>
                  <a:sysClr val="window" lastClr="FFFFFF"/>
                </a:solidFill>
                <a:latin typeface="黑体" panose="02010609060101010101" charset="-122"/>
                <a:ea typeface="黑体" panose="02010609060101010101" charset="-122"/>
              </a:rPr>
              <a:t>1</a:t>
            </a:r>
            <a:endParaRPr lang="en-US" sz="1600" b="1" dirty="0">
              <a:solidFill>
                <a:sysClr val="window" lastClr="FFFFFF"/>
              </a:solidFill>
              <a:latin typeface="黑体" panose="02010609060101010101" charset="-122"/>
              <a:ea typeface="黑体" panose="02010609060101010101" charset="-122"/>
            </a:endParaRPr>
          </a:p>
        </p:txBody>
      </p:sp>
      <p:sp>
        <p:nvSpPr>
          <p:cNvPr id="8" name="等腰三角形 7"/>
          <p:cNvSpPr/>
          <p:nvPr>
            <p:custDataLst>
              <p:tags r:id="rId4"/>
            </p:custDataLst>
          </p:nvPr>
        </p:nvSpPr>
        <p:spPr>
          <a:xfrm rot="16200000">
            <a:off x="6031396" y="1918166"/>
            <a:ext cx="251484" cy="216797"/>
          </a:xfrm>
          <a:prstGeom prst="triangle">
            <a:avLst/>
          </a:prstGeom>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endParaRPr>
              <a:latin typeface="黑体" panose="02010609060101010101" charset="-122"/>
              <a:ea typeface="黑体" panose="02010609060101010101" charset="-122"/>
            </a:endParaRPr>
          </a:p>
        </p:txBody>
      </p:sp>
      <p:sp>
        <p:nvSpPr>
          <p:cNvPr id="20" name="矩形 19"/>
          <p:cNvSpPr/>
          <p:nvPr>
            <p:custDataLst>
              <p:tags r:id="rId5"/>
            </p:custDataLst>
          </p:nvPr>
        </p:nvSpPr>
        <p:spPr bwMode="auto">
          <a:xfrm>
            <a:off x="2256939" y="1719097"/>
            <a:ext cx="3559443" cy="628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0" rIns="91440" bIns="45720" anchor="ctr" anchorCtr="0">
            <a:normAutofit lnSpcReduction="10000"/>
          </a:bodyPr>
          <a:lstStyle>
            <a:defPPr>
              <a:defRPr lang="zh-CN"/>
            </a:defPPr>
            <a:lvl1pPr marL="0" algn="l" defTabSz="914400" rtl="0" eaLnBrk="1" latinLnBrk="0" hangingPunct="1">
              <a:defRPr sz="1800" kern="1200">
                <a:solidFill>
                  <a:srgbClr val="000000"/>
                </a:solidFill>
              </a:defRPr>
            </a:lvl1pPr>
            <a:lvl2pPr marL="457200" algn="l" defTabSz="914400" rtl="0" eaLnBrk="1" latinLnBrk="0" hangingPunct="1">
              <a:defRPr sz="1800" kern="1200">
                <a:solidFill>
                  <a:srgbClr val="000000"/>
                </a:solidFill>
              </a:defRPr>
            </a:lvl2pPr>
            <a:lvl3pPr marL="914400" algn="l" defTabSz="914400" rtl="0" eaLnBrk="1" latinLnBrk="0" hangingPunct="1">
              <a:defRPr sz="1800" kern="1200">
                <a:solidFill>
                  <a:srgbClr val="000000"/>
                </a:solidFill>
              </a:defRPr>
            </a:lvl3pPr>
            <a:lvl4pPr marL="1371600" algn="l" defTabSz="914400" rtl="0" eaLnBrk="1" latinLnBrk="0" hangingPunct="1">
              <a:defRPr sz="1800" kern="1200">
                <a:solidFill>
                  <a:srgbClr val="000000"/>
                </a:solidFill>
              </a:defRPr>
            </a:lvl4pPr>
            <a:lvl5pPr marL="1828800" algn="l" defTabSz="914400" rtl="0" eaLnBrk="1" latinLnBrk="0" hangingPunct="1">
              <a:defRPr sz="1800" kern="1200">
                <a:solidFill>
                  <a:srgbClr val="000000"/>
                </a:solidFill>
              </a:defRPr>
            </a:lvl5pPr>
            <a:lvl6pPr marL="2286000" algn="l" defTabSz="914400" rtl="0" eaLnBrk="1" latinLnBrk="0" hangingPunct="1">
              <a:defRPr sz="1800" kern="1200">
                <a:solidFill>
                  <a:srgbClr val="000000"/>
                </a:solidFill>
              </a:defRPr>
            </a:lvl6pPr>
            <a:lvl7pPr marL="2743200" algn="l" defTabSz="914400" rtl="0" eaLnBrk="1" latinLnBrk="0" hangingPunct="1">
              <a:defRPr sz="1800" kern="1200">
                <a:solidFill>
                  <a:srgbClr val="000000"/>
                </a:solidFill>
              </a:defRPr>
            </a:lvl7pPr>
            <a:lvl8pPr marL="3200400" algn="l" defTabSz="914400" rtl="0" eaLnBrk="1" latinLnBrk="0" hangingPunct="1">
              <a:defRPr sz="1800" kern="1200">
                <a:solidFill>
                  <a:srgbClr val="000000"/>
                </a:solidFill>
              </a:defRPr>
            </a:lvl8pPr>
            <a:lvl9pPr marL="3657600" algn="l" defTabSz="914400" rtl="0" eaLnBrk="1" latinLnBrk="0" hangingPunct="1">
              <a:defRPr sz="1800" kern="1200">
                <a:solidFill>
                  <a:srgbClr val="000000"/>
                </a:solidFill>
              </a:defRPr>
            </a:lvl9pPr>
          </a:lstStyle>
          <a:p>
            <a:pPr algn="l">
              <a:lnSpc>
                <a:spcPct val="120000"/>
              </a:lnSpc>
            </a:pPr>
            <a:r>
              <a:rPr lang="zh-CN" altLang="en-US" sz="1600" spc="150">
                <a:solidFill>
                  <a:srgbClr val="000000">
                    <a:lumMod val="75000"/>
                    <a:lumOff val="25000"/>
                  </a:srgbClr>
                </a:solidFill>
                <a:latin typeface="Arial" panose="020B0604020202020204" pitchFamily="34" charset="0"/>
                <a:ea typeface="黑体" panose="02010609060101010101" charset="-122"/>
              </a:rPr>
              <a:t>根据价值正负变化方向的不同分类</a:t>
            </a:r>
            <a:endParaRPr lang="zh-CN" altLang="en-US" sz="1600" spc="150">
              <a:solidFill>
                <a:srgbClr val="000000">
                  <a:lumMod val="75000"/>
                  <a:lumOff val="25000"/>
                </a:srgbClr>
              </a:solidFill>
              <a:latin typeface="Arial" panose="020B0604020202020204" pitchFamily="34" charset="0"/>
              <a:ea typeface="黑体" panose="02010609060101010101" charset="-122"/>
            </a:endParaRPr>
          </a:p>
        </p:txBody>
      </p:sp>
      <p:sp>
        <p:nvSpPr>
          <p:cNvPr id="39" name="椭圆 38"/>
          <p:cNvSpPr/>
          <p:nvPr>
            <p:custDataLst>
              <p:tags r:id="rId6"/>
            </p:custDataLst>
          </p:nvPr>
        </p:nvSpPr>
        <p:spPr>
          <a:xfrm>
            <a:off x="6309521" y="3309753"/>
            <a:ext cx="511487" cy="511487"/>
          </a:xfrm>
          <a:prstGeom prst="ellipse">
            <a:avLst/>
          </a:prstGeom>
          <a:solidFill>
            <a:srgbClr val="1AA3AA"/>
          </a:solidFill>
          <a:ln w="28575">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wrap="none" lIns="91440" tIns="45720" rIns="91440" bIns="45720" anchor="ctr">
            <a:noAutofit/>
          </a:bodyPr>
          <a:lstStyle/>
          <a:p>
            <a:pPr algn="ctr"/>
            <a:r>
              <a:rPr lang="en-US" sz="1600" b="1" dirty="0">
                <a:solidFill>
                  <a:sysClr val="window" lastClr="FFFFFF"/>
                </a:solidFill>
                <a:latin typeface="黑体" panose="02010609060101010101" charset="-122"/>
                <a:ea typeface="黑体" panose="02010609060101010101" charset="-122"/>
              </a:rPr>
              <a:t>3</a:t>
            </a:r>
            <a:endParaRPr lang="en-US" sz="1600" b="1" dirty="0">
              <a:solidFill>
                <a:sysClr val="window" lastClr="FFFFFF"/>
              </a:solidFill>
              <a:latin typeface="黑体" panose="02010609060101010101" charset="-122"/>
              <a:ea typeface="黑体" panose="02010609060101010101" charset="-122"/>
            </a:endParaRPr>
          </a:p>
        </p:txBody>
      </p:sp>
      <p:sp>
        <p:nvSpPr>
          <p:cNvPr id="40" name="等腰三角形 39"/>
          <p:cNvSpPr/>
          <p:nvPr>
            <p:custDataLst>
              <p:tags r:id="rId7"/>
            </p:custDataLst>
          </p:nvPr>
        </p:nvSpPr>
        <p:spPr>
          <a:xfrm rot="16200000">
            <a:off x="6031396" y="3457098"/>
            <a:ext cx="251484" cy="216797"/>
          </a:xfrm>
          <a:prstGeom prst="triangle">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endParaRPr>
              <a:latin typeface="黑体" panose="02010609060101010101" charset="-122"/>
              <a:ea typeface="黑体" panose="02010609060101010101" charset="-122"/>
            </a:endParaRPr>
          </a:p>
        </p:txBody>
      </p:sp>
      <p:sp>
        <p:nvSpPr>
          <p:cNvPr id="37" name="矩形 36"/>
          <p:cNvSpPr/>
          <p:nvPr>
            <p:custDataLst>
              <p:tags r:id="rId8"/>
            </p:custDataLst>
          </p:nvPr>
        </p:nvSpPr>
        <p:spPr bwMode="auto">
          <a:xfrm>
            <a:off x="2256939" y="3258029"/>
            <a:ext cx="3559443" cy="628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0" rIns="91440" bIns="45720" anchor="ctr" anchorCtr="0">
            <a:normAutofit/>
          </a:bodyPr>
          <a:lstStyle>
            <a:defPPr>
              <a:defRPr lang="zh-CN"/>
            </a:defPPr>
            <a:lvl1pPr marL="0" algn="l" defTabSz="914400" rtl="0" eaLnBrk="1" latinLnBrk="0" hangingPunct="1">
              <a:defRPr sz="1800" kern="1200">
                <a:solidFill>
                  <a:srgbClr val="000000"/>
                </a:solidFill>
              </a:defRPr>
            </a:lvl1pPr>
            <a:lvl2pPr marL="457200" algn="l" defTabSz="914400" rtl="0" eaLnBrk="1" latinLnBrk="0" hangingPunct="1">
              <a:defRPr sz="1800" kern="1200">
                <a:solidFill>
                  <a:srgbClr val="000000"/>
                </a:solidFill>
              </a:defRPr>
            </a:lvl2pPr>
            <a:lvl3pPr marL="914400" algn="l" defTabSz="914400" rtl="0" eaLnBrk="1" latinLnBrk="0" hangingPunct="1">
              <a:defRPr sz="1800" kern="1200">
                <a:solidFill>
                  <a:srgbClr val="000000"/>
                </a:solidFill>
              </a:defRPr>
            </a:lvl3pPr>
            <a:lvl4pPr marL="1371600" algn="l" defTabSz="914400" rtl="0" eaLnBrk="1" latinLnBrk="0" hangingPunct="1">
              <a:defRPr sz="1800" kern="1200">
                <a:solidFill>
                  <a:srgbClr val="000000"/>
                </a:solidFill>
              </a:defRPr>
            </a:lvl4pPr>
            <a:lvl5pPr marL="1828800" algn="l" defTabSz="914400" rtl="0" eaLnBrk="1" latinLnBrk="0" hangingPunct="1">
              <a:defRPr sz="1800" kern="1200">
                <a:solidFill>
                  <a:srgbClr val="000000"/>
                </a:solidFill>
              </a:defRPr>
            </a:lvl5pPr>
            <a:lvl6pPr marL="2286000" algn="l" defTabSz="914400" rtl="0" eaLnBrk="1" latinLnBrk="0" hangingPunct="1">
              <a:defRPr sz="1800" kern="1200">
                <a:solidFill>
                  <a:srgbClr val="000000"/>
                </a:solidFill>
              </a:defRPr>
            </a:lvl6pPr>
            <a:lvl7pPr marL="2743200" algn="l" defTabSz="914400" rtl="0" eaLnBrk="1" latinLnBrk="0" hangingPunct="1">
              <a:defRPr sz="1800" kern="1200">
                <a:solidFill>
                  <a:srgbClr val="000000"/>
                </a:solidFill>
              </a:defRPr>
            </a:lvl7pPr>
            <a:lvl8pPr marL="3200400" algn="l" defTabSz="914400" rtl="0" eaLnBrk="1" latinLnBrk="0" hangingPunct="1">
              <a:defRPr sz="1800" kern="1200">
                <a:solidFill>
                  <a:srgbClr val="000000"/>
                </a:solidFill>
              </a:defRPr>
            </a:lvl8pPr>
            <a:lvl9pPr marL="3657600" algn="l" defTabSz="914400" rtl="0" eaLnBrk="1" latinLnBrk="0" hangingPunct="1">
              <a:defRPr sz="1800" kern="1200">
                <a:solidFill>
                  <a:srgbClr val="000000"/>
                </a:solidFill>
              </a:defRPr>
            </a:lvl9pPr>
          </a:lstStyle>
          <a:p>
            <a:pPr algn="l">
              <a:lnSpc>
                <a:spcPct val="120000"/>
              </a:lnSpc>
            </a:pPr>
            <a:r>
              <a:rPr lang="zh-CN" altLang="en-US" sz="1600" spc="150">
                <a:solidFill>
                  <a:srgbClr val="000000">
                    <a:lumMod val="75000"/>
                    <a:lumOff val="25000"/>
                  </a:srgbClr>
                </a:solidFill>
                <a:latin typeface="Arial" panose="020B0604020202020204" pitchFamily="34" charset="0"/>
                <a:ea typeface="黑体" panose="02010609060101010101" charset="-122"/>
              </a:rPr>
              <a:t>根据价值主导变量的不同分类</a:t>
            </a:r>
            <a:endParaRPr lang="zh-CN" altLang="en-US" sz="1600" spc="150">
              <a:solidFill>
                <a:srgbClr val="000000">
                  <a:lumMod val="75000"/>
                  <a:lumOff val="25000"/>
                </a:srgbClr>
              </a:solidFill>
              <a:latin typeface="Arial" panose="020B0604020202020204" pitchFamily="34" charset="0"/>
              <a:ea typeface="黑体" panose="02010609060101010101" charset="-122"/>
            </a:endParaRPr>
          </a:p>
        </p:txBody>
      </p:sp>
      <p:sp>
        <p:nvSpPr>
          <p:cNvPr id="53" name="椭圆 52"/>
          <p:cNvSpPr/>
          <p:nvPr>
            <p:custDataLst>
              <p:tags r:id="rId9"/>
            </p:custDataLst>
          </p:nvPr>
        </p:nvSpPr>
        <p:spPr>
          <a:xfrm>
            <a:off x="6309521" y="4848685"/>
            <a:ext cx="511487" cy="511487"/>
          </a:xfrm>
          <a:prstGeom prst="ellipse">
            <a:avLst/>
          </a:prstGeom>
          <a:solidFill>
            <a:srgbClr val="9BBB59"/>
          </a:solidFill>
          <a:ln w="28575">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wrap="none" lIns="91440" tIns="45720" rIns="91440" bIns="45720" anchor="ctr">
            <a:noAutofit/>
          </a:bodyPr>
          <a:lstStyle/>
          <a:p>
            <a:pPr algn="ctr"/>
            <a:r>
              <a:rPr lang="en-US" altLang="zh-CN" sz="1600" b="1" dirty="0">
                <a:solidFill>
                  <a:sysClr val="window" lastClr="FFFFFF"/>
                </a:solidFill>
                <a:latin typeface="黑体" panose="02010609060101010101" charset="-122"/>
                <a:ea typeface="黑体" panose="02010609060101010101" charset="-122"/>
              </a:rPr>
              <a:t>5</a:t>
            </a:r>
            <a:endParaRPr sz="1600" b="1" dirty="0">
              <a:solidFill>
                <a:sysClr val="window" lastClr="FFFFFF"/>
              </a:solidFill>
              <a:latin typeface="黑体" panose="02010609060101010101" charset="-122"/>
              <a:ea typeface="黑体" panose="02010609060101010101" charset="-122"/>
            </a:endParaRPr>
          </a:p>
        </p:txBody>
      </p:sp>
      <p:sp>
        <p:nvSpPr>
          <p:cNvPr id="54" name="等腰三角形 53"/>
          <p:cNvSpPr/>
          <p:nvPr>
            <p:custDataLst>
              <p:tags r:id="rId10"/>
            </p:custDataLst>
          </p:nvPr>
        </p:nvSpPr>
        <p:spPr>
          <a:xfrm rot="16200000">
            <a:off x="6031396" y="4996030"/>
            <a:ext cx="251484" cy="216797"/>
          </a:xfrm>
          <a:prstGeom prst="triangle">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endParaRPr>
              <a:latin typeface="黑体" panose="02010609060101010101" charset="-122"/>
              <a:ea typeface="黑体" panose="02010609060101010101" charset="-122"/>
            </a:endParaRPr>
          </a:p>
        </p:txBody>
      </p:sp>
      <p:sp>
        <p:nvSpPr>
          <p:cNvPr id="51" name="矩形 50"/>
          <p:cNvSpPr/>
          <p:nvPr>
            <p:custDataLst>
              <p:tags r:id="rId11"/>
            </p:custDataLst>
          </p:nvPr>
        </p:nvSpPr>
        <p:spPr bwMode="auto">
          <a:xfrm>
            <a:off x="2256939" y="4796961"/>
            <a:ext cx="3559443" cy="628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0" rIns="91440" bIns="45720" anchor="ctr" anchorCtr="0">
            <a:normAutofit/>
          </a:bodyPr>
          <a:lstStyle>
            <a:defPPr>
              <a:defRPr lang="zh-CN"/>
            </a:defPPr>
            <a:lvl1pPr marL="0" algn="l" defTabSz="914400" rtl="0" eaLnBrk="1" latinLnBrk="0" hangingPunct="1">
              <a:defRPr sz="1800" kern="1200">
                <a:solidFill>
                  <a:srgbClr val="000000"/>
                </a:solidFill>
              </a:defRPr>
            </a:lvl1pPr>
            <a:lvl2pPr marL="457200" algn="l" defTabSz="914400" rtl="0" eaLnBrk="1" latinLnBrk="0" hangingPunct="1">
              <a:defRPr sz="1800" kern="1200">
                <a:solidFill>
                  <a:srgbClr val="000000"/>
                </a:solidFill>
              </a:defRPr>
            </a:lvl2pPr>
            <a:lvl3pPr marL="914400" algn="l" defTabSz="914400" rtl="0" eaLnBrk="1" latinLnBrk="0" hangingPunct="1">
              <a:defRPr sz="1800" kern="1200">
                <a:solidFill>
                  <a:srgbClr val="000000"/>
                </a:solidFill>
              </a:defRPr>
            </a:lvl3pPr>
            <a:lvl4pPr marL="1371600" algn="l" defTabSz="914400" rtl="0" eaLnBrk="1" latinLnBrk="0" hangingPunct="1">
              <a:defRPr sz="1800" kern="1200">
                <a:solidFill>
                  <a:srgbClr val="000000"/>
                </a:solidFill>
              </a:defRPr>
            </a:lvl4pPr>
            <a:lvl5pPr marL="1828800" algn="l" defTabSz="914400" rtl="0" eaLnBrk="1" latinLnBrk="0" hangingPunct="1">
              <a:defRPr sz="1800" kern="1200">
                <a:solidFill>
                  <a:srgbClr val="000000"/>
                </a:solidFill>
              </a:defRPr>
            </a:lvl5pPr>
            <a:lvl6pPr marL="2286000" algn="l" defTabSz="914400" rtl="0" eaLnBrk="1" latinLnBrk="0" hangingPunct="1">
              <a:defRPr sz="1800" kern="1200">
                <a:solidFill>
                  <a:srgbClr val="000000"/>
                </a:solidFill>
              </a:defRPr>
            </a:lvl6pPr>
            <a:lvl7pPr marL="2743200" algn="l" defTabSz="914400" rtl="0" eaLnBrk="1" latinLnBrk="0" hangingPunct="1">
              <a:defRPr sz="1800" kern="1200">
                <a:solidFill>
                  <a:srgbClr val="000000"/>
                </a:solidFill>
              </a:defRPr>
            </a:lvl7pPr>
            <a:lvl8pPr marL="3200400" algn="l" defTabSz="914400" rtl="0" eaLnBrk="1" latinLnBrk="0" hangingPunct="1">
              <a:defRPr sz="1800" kern="1200">
                <a:solidFill>
                  <a:srgbClr val="000000"/>
                </a:solidFill>
              </a:defRPr>
            </a:lvl8pPr>
            <a:lvl9pPr marL="3657600" algn="l" defTabSz="914400" rtl="0" eaLnBrk="1" latinLnBrk="0" hangingPunct="1">
              <a:defRPr sz="1800" kern="1200">
                <a:solidFill>
                  <a:srgbClr val="000000"/>
                </a:solidFill>
              </a:defRPr>
            </a:lvl9pPr>
          </a:lstStyle>
          <a:p>
            <a:pPr algn="l">
              <a:lnSpc>
                <a:spcPct val="120000"/>
              </a:lnSpc>
            </a:pPr>
            <a:r>
              <a:rPr lang="zh-CN" altLang="en-US" sz="1600" spc="150">
                <a:solidFill>
                  <a:srgbClr val="000000">
                    <a:lumMod val="75000"/>
                    <a:lumOff val="25000"/>
                  </a:srgbClr>
                </a:solidFill>
                <a:latin typeface="Arial" panose="020B0604020202020204" pitchFamily="34" charset="0"/>
                <a:ea typeface="黑体" panose="02010609060101010101" charset="-122"/>
              </a:rPr>
              <a:t>根据事物基本价值类型的不同分类</a:t>
            </a:r>
            <a:endParaRPr lang="zh-CN" altLang="en-US" sz="1600" spc="150">
              <a:solidFill>
                <a:srgbClr val="000000">
                  <a:lumMod val="75000"/>
                  <a:lumOff val="25000"/>
                </a:srgbClr>
              </a:solidFill>
              <a:latin typeface="Arial" panose="020B0604020202020204" pitchFamily="34" charset="0"/>
              <a:ea typeface="黑体" panose="02010609060101010101" charset="-122"/>
            </a:endParaRPr>
          </a:p>
        </p:txBody>
      </p:sp>
      <p:sp>
        <p:nvSpPr>
          <p:cNvPr id="32" name="椭圆 31"/>
          <p:cNvSpPr/>
          <p:nvPr>
            <p:custDataLst>
              <p:tags r:id="rId12"/>
            </p:custDataLst>
          </p:nvPr>
        </p:nvSpPr>
        <p:spPr>
          <a:xfrm>
            <a:off x="6309521" y="2540287"/>
            <a:ext cx="511487" cy="511487"/>
          </a:xfrm>
          <a:prstGeom prst="ellipse">
            <a:avLst/>
          </a:prstGeom>
          <a:solidFill>
            <a:srgbClr val="3498DB"/>
          </a:solidFill>
          <a:ln w="28575">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wrap="none" lIns="91440" tIns="45720" rIns="91440" bIns="45720" anchor="ctr">
            <a:noAutofit/>
          </a:bodyPr>
          <a:lstStyle/>
          <a:p>
            <a:pPr algn="ctr"/>
            <a:r>
              <a:rPr lang="en-US" altLang="zh-CN" sz="1600" b="1" dirty="0">
                <a:solidFill>
                  <a:sysClr val="window" lastClr="FFFFFF"/>
                </a:solidFill>
                <a:latin typeface="黑体" panose="02010609060101010101" charset="-122"/>
                <a:ea typeface="黑体" panose="02010609060101010101" charset="-122"/>
              </a:rPr>
              <a:t>2</a:t>
            </a:r>
            <a:endParaRPr sz="1600" b="1" dirty="0">
              <a:solidFill>
                <a:sysClr val="window" lastClr="FFFFFF"/>
              </a:solidFill>
              <a:latin typeface="黑体" panose="02010609060101010101" charset="-122"/>
              <a:ea typeface="黑体" panose="02010609060101010101" charset="-122"/>
            </a:endParaRPr>
          </a:p>
        </p:txBody>
      </p:sp>
      <p:sp>
        <p:nvSpPr>
          <p:cNvPr id="33" name="等腰三角形 32"/>
          <p:cNvSpPr/>
          <p:nvPr>
            <p:custDataLst>
              <p:tags r:id="rId13"/>
            </p:custDataLst>
          </p:nvPr>
        </p:nvSpPr>
        <p:spPr>
          <a:xfrm rot="5400000" flipH="1">
            <a:off x="6847650" y="2687632"/>
            <a:ext cx="251484" cy="216797"/>
          </a:xfrm>
          <a:prstGeom prst="triangle">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endParaRPr>
              <a:latin typeface="黑体" panose="02010609060101010101" charset="-122"/>
              <a:ea typeface="黑体" panose="02010609060101010101" charset="-122"/>
            </a:endParaRPr>
          </a:p>
        </p:txBody>
      </p:sp>
      <p:sp>
        <p:nvSpPr>
          <p:cNvPr id="30" name="矩形 29"/>
          <p:cNvSpPr/>
          <p:nvPr>
            <p:custDataLst>
              <p:tags r:id="rId14"/>
            </p:custDataLst>
          </p:nvPr>
        </p:nvSpPr>
        <p:spPr bwMode="auto">
          <a:xfrm>
            <a:off x="7313930" y="2488565"/>
            <a:ext cx="3968750"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0" rIns="91440" bIns="45720" anchor="ctr" anchorCtr="0">
            <a:normAutofit lnSpcReduction="10000"/>
          </a:bodyPr>
          <a:lstStyle>
            <a:defPPr>
              <a:defRPr lang="zh-CN"/>
            </a:defPPr>
            <a:lvl1pPr marL="0" algn="l" defTabSz="914400" rtl="0" eaLnBrk="1" latinLnBrk="0" hangingPunct="1">
              <a:defRPr sz="1800" kern="1200">
                <a:solidFill>
                  <a:srgbClr val="000000"/>
                </a:solidFill>
              </a:defRPr>
            </a:lvl1pPr>
            <a:lvl2pPr marL="457200" algn="l" defTabSz="914400" rtl="0" eaLnBrk="1" latinLnBrk="0" hangingPunct="1">
              <a:defRPr sz="1800" kern="1200">
                <a:solidFill>
                  <a:srgbClr val="000000"/>
                </a:solidFill>
              </a:defRPr>
            </a:lvl2pPr>
            <a:lvl3pPr marL="914400" algn="l" defTabSz="914400" rtl="0" eaLnBrk="1" latinLnBrk="0" hangingPunct="1">
              <a:defRPr sz="1800" kern="1200">
                <a:solidFill>
                  <a:srgbClr val="000000"/>
                </a:solidFill>
              </a:defRPr>
            </a:lvl3pPr>
            <a:lvl4pPr marL="1371600" algn="l" defTabSz="914400" rtl="0" eaLnBrk="1" latinLnBrk="0" hangingPunct="1">
              <a:defRPr sz="1800" kern="1200">
                <a:solidFill>
                  <a:srgbClr val="000000"/>
                </a:solidFill>
              </a:defRPr>
            </a:lvl4pPr>
            <a:lvl5pPr marL="1828800" algn="l" defTabSz="914400" rtl="0" eaLnBrk="1" latinLnBrk="0" hangingPunct="1">
              <a:defRPr sz="1800" kern="1200">
                <a:solidFill>
                  <a:srgbClr val="000000"/>
                </a:solidFill>
              </a:defRPr>
            </a:lvl5pPr>
            <a:lvl6pPr marL="2286000" algn="l" defTabSz="914400" rtl="0" eaLnBrk="1" latinLnBrk="0" hangingPunct="1">
              <a:defRPr sz="1800" kern="1200">
                <a:solidFill>
                  <a:srgbClr val="000000"/>
                </a:solidFill>
              </a:defRPr>
            </a:lvl6pPr>
            <a:lvl7pPr marL="2743200" algn="l" defTabSz="914400" rtl="0" eaLnBrk="1" latinLnBrk="0" hangingPunct="1">
              <a:defRPr sz="1800" kern="1200">
                <a:solidFill>
                  <a:srgbClr val="000000"/>
                </a:solidFill>
              </a:defRPr>
            </a:lvl7pPr>
            <a:lvl8pPr marL="3200400" algn="l" defTabSz="914400" rtl="0" eaLnBrk="1" latinLnBrk="0" hangingPunct="1">
              <a:defRPr sz="1800" kern="1200">
                <a:solidFill>
                  <a:srgbClr val="000000"/>
                </a:solidFill>
              </a:defRPr>
            </a:lvl8pPr>
            <a:lvl9pPr marL="3657600" algn="l" defTabSz="914400" rtl="0" eaLnBrk="1" latinLnBrk="0" hangingPunct="1">
              <a:defRPr sz="1800" kern="1200">
                <a:solidFill>
                  <a:srgbClr val="000000"/>
                </a:solidFill>
              </a:defRPr>
            </a:lvl9pPr>
          </a:lstStyle>
          <a:p>
            <a:pPr>
              <a:lnSpc>
                <a:spcPct val="120000"/>
              </a:lnSpc>
            </a:pPr>
            <a:r>
              <a:rPr lang="zh-CN" altLang="en-US" sz="1600" spc="150">
                <a:solidFill>
                  <a:srgbClr val="000000">
                    <a:lumMod val="75000"/>
                    <a:lumOff val="25000"/>
                  </a:srgbClr>
                </a:solidFill>
                <a:latin typeface="Arial" panose="020B0604020202020204" pitchFamily="34" charset="0"/>
                <a:ea typeface="黑体" panose="02010609060101010101" charset="-122"/>
              </a:rPr>
              <a:t>根据价值强度和持续时间的不同分类</a:t>
            </a:r>
            <a:endParaRPr lang="zh-CN" altLang="en-US" sz="1600" spc="150">
              <a:solidFill>
                <a:srgbClr val="000000">
                  <a:lumMod val="75000"/>
                  <a:lumOff val="25000"/>
                </a:srgbClr>
              </a:solidFill>
              <a:latin typeface="Arial" panose="020B0604020202020204" pitchFamily="34" charset="0"/>
              <a:ea typeface="黑体" panose="02010609060101010101" charset="-122"/>
            </a:endParaRPr>
          </a:p>
        </p:txBody>
      </p:sp>
      <p:sp>
        <p:nvSpPr>
          <p:cNvPr id="46" name="椭圆 45"/>
          <p:cNvSpPr/>
          <p:nvPr>
            <p:custDataLst>
              <p:tags r:id="rId15"/>
            </p:custDataLst>
          </p:nvPr>
        </p:nvSpPr>
        <p:spPr>
          <a:xfrm>
            <a:off x="6309521" y="4079219"/>
            <a:ext cx="511487" cy="511487"/>
          </a:xfrm>
          <a:prstGeom prst="ellipse">
            <a:avLst/>
          </a:prstGeom>
          <a:solidFill>
            <a:srgbClr val="69A35B"/>
          </a:solidFill>
          <a:ln w="28575">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wrap="none" lIns="91440" tIns="45720" rIns="91440" bIns="45720" anchor="ctr">
            <a:noAutofit/>
          </a:bodyPr>
          <a:lstStyle/>
          <a:p>
            <a:pPr algn="ctr"/>
            <a:r>
              <a:rPr lang="en-US" sz="1600" b="1" dirty="0">
                <a:solidFill>
                  <a:sysClr val="window" lastClr="FFFFFF"/>
                </a:solidFill>
                <a:latin typeface="黑体" panose="02010609060101010101" charset="-122"/>
                <a:ea typeface="黑体" panose="02010609060101010101" charset="-122"/>
              </a:rPr>
              <a:t>4</a:t>
            </a:r>
            <a:endParaRPr lang="en-US" sz="1600" b="1" dirty="0">
              <a:solidFill>
                <a:sysClr val="window" lastClr="FFFFFF"/>
              </a:solidFill>
              <a:latin typeface="黑体" panose="02010609060101010101" charset="-122"/>
              <a:ea typeface="黑体" panose="02010609060101010101" charset="-122"/>
            </a:endParaRPr>
          </a:p>
        </p:txBody>
      </p:sp>
      <p:sp>
        <p:nvSpPr>
          <p:cNvPr id="47" name="等腰三角形 46"/>
          <p:cNvSpPr/>
          <p:nvPr>
            <p:custDataLst>
              <p:tags r:id="rId16"/>
            </p:custDataLst>
          </p:nvPr>
        </p:nvSpPr>
        <p:spPr>
          <a:xfrm rot="5400000" flipH="1">
            <a:off x="6847650" y="4226564"/>
            <a:ext cx="251484" cy="216797"/>
          </a:xfrm>
          <a:prstGeom prst="triangle">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endParaRPr>
              <a:latin typeface="黑体" panose="02010609060101010101" charset="-122"/>
              <a:ea typeface="黑体" panose="02010609060101010101" charset="-122"/>
            </a:endParaRPr>
          </a:p>
        </p:txBody>
      </p:sp>
      <p:sp>
        <p:nvSpPr>
          <p:cNvPr id="44" name="矩形 43"/>
          <p:cNvSpPr/>
          <p:nvPr>
            <p:custDataLst>
              <p:tags r:id="rId17"/>
            </p:custDataLst>
          </p:nvPr>
        </p:nvSpPr>
        <p:spPr bwMode="auto">
          <a:xfrm>
            <a:off x="7314148" y="4027495"/>
            <a:ext cx="3559443" cy="628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0" rIns="91440" bIns="45720" anchor="ctr" anchorCtr="0">
            <a:normAutofit/>
          </a:bodyPr>
          <a:lstStyle>
            <a:defPPr>
              <a:defRPr lang="zh-CN"/>
            </a:defPPr>
            <a:lvl1pPr marL="0" algn="l" defTabSz="914400" rtl="0" eaLnBrk="1" latinLnBrk="0" hangingPunct="1">
              <a:defRPr sz="1800" kern="1200">
                <a:solidFill>
                  <a:srgbClr val="000000"/>
                </a:solidFill>
              </a:defRPr>
            </a:lvl1pPr>
            <a:lvl2pPr marL="457200" algn="l" defTabSz="914400" rtl="0" eaLnBrk="1" latinLnBrk="0" hangingPunct="1">
              <a:defRPr sz="1800" kern="1200">
                <a:solidFill>
                  <a:srgbClr val="000000"/>
                </a:solidFill>
              </a:defRPr>
            </a:lvl2pPr>
            <a:lvl3pPr marL="914400" algn="l" defTabSz="914400" rtl="0" eaLnBrk="1" latinLnBrk="0" hangingPunct="1">
              <a:defRPr sz="1800" kern="1200">
                <a:solidFill>
                  <a:srgbClr val="000000"/>
                </a:solidFill>
              </a:defRPr>
            </a:lvl3pPr>
            <a:lvl4pPr marL="1371600" algn="l" defTabSz="914400" rtl="0" eaLnBrk="1" latinLnBrk="0" hangingPunct="1">
              <a:defRPr sz="1800" kern="1200">
                <a:solidFill>
                  <a:srgbClr val="000000"/>
                </a:solidFill>
              </a:defRPr>
            </a:lvl4pPr>
            <a:lvl5pPr marL="1828800" algn="l" defTabSz="914400" rtl="0" eaLnBrk="1" latinLnBrk="0" hangingPunct="1">
              <a:defRPr sz="1800" kern="1200">
                <a:solidFill>
                  <a:srgbClr val="000000"/>
                </a:solidFill>
              </a:defRPr>
            </a:lvl5pPr>
            <a:lvl6pPr marL="2286000" algn="l" defTabSz="914400" rtl="0" eaLnBrk="1" latinLnBrk="0" hangingPunct="1">
              <a:defRPr sz="1800" kern="1200">
                <a:solidFill>
                  <a:srgbClr val="000000"/>
                </a:solidFill>
              </a:defRPr>
            </a:lvl6pPr>
            <a:lvl7pPr marL="2743200" algn="l" defTabSz="914400" rtl="0" eaLnBrk="1" latinLnBrk="0" hangingPunct="1">
              <a:defRPr sz="1800" kern="1200">
                <a:solidFill>
                  <a:srgbClr val="000000"/>
                </a:solidFill>
              </a:defRPr>
            </a:lvl7pPr>
            <a:lvl8pPr marL="3200400" algn="l" defTabSz="914400" rtl="0" eaLnBrk="1" latinLnBrk="0" hangingPunct="1">
              <a:defRPr sz="1800" kern="1200">
                <a:solidFill>
                  <a:srgbClr val="000000"/>
                </a:solidFill>
              </a:defRPr>
            </a:lvl8pPr>
            <a:lvl9pPr marL="3657600" algn="l" defTabSz="914400" rtl="0" eaLnBrk="1" latinLnBrk="0" hangingPunct="1">
              <a:defRPr sz="1800" kern="1200">
                <a:solidFill>
                  <a:srgbClr val="000000"/>
                </a:solidFill>
              </a:defRPr>
            </a:lvl9pPr>
          </a:lstStyle>
          <a:p>
            <a:pPr>
              <a:lnSpc>
                <a:spcPct val="120000"/>
              </a:lnSpc>
            </a:pPr>
            <a:r>
              <a:rPr lang="zh-CN" altLang="en-US" sz="1600" spc="150">
                <a:solidFill>
                  <a:srgbClr val="000000">
                    <a:lumMod val="75000"/>
                    <a:lumOff val="25000"/>
                  </a:srgbClr>
                </a:solidFill>
                <a:latin typeface="Arial" panose="020B0604020202020204" pitchFamily="34" charset="0"/>
                <a:ea typeface="黑体" panose="02010609060101010101" charset="-122"/>
              </a:rPr>
              <a:t>根据价值主体类型的不同分类</a:t>
            </a:r>
            <a:endParaRPr lang="zh-CN" altLang="en-US" sz="1600" spc="150">
              <a:solidFill>
                <a:srgbClr val="000000">
                  <a:lumMod val="75000"/>
                  <a:lumOff val="25000"/>
                </a:srgbClr>
              </a:solidFill>
              <a:latin typeface="Arial" panose="020B0604020202020204" pitchFamily="34" charset="0"/>
              <a:ea typeface="黑体" panose="02010609060101010101" charset="-122"/>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20194580_4*m_i*1_1"/>
  <p:tag name="KSO_WM_TEMPLATE_CATEGORY" val="diagram"/>
  <p:tag name="KSO_WM_TEMPLATE_INDEX" val="20194580"/>
  <p:tag name="KSO_WM_UNIT_LAYERLEVEL" val="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10.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21"/>
  <p:tag name="KSO_WM_UNIT_HIGHLIGHT" val="0"/>
  <p:tag name="KSO_WM_UNIT_COMPATIBLE" val="0"/>
  <p:tag name="KSO_WM_UNIT_DIAGRAM_ISNUMVISUAL" val="0"/>
  <p:tag name="KSO_WM_UNIT_DIAGRAM_ISREFERUNIT" val="0"/>
  <p:tag name="KSO_WM_DIAGRAM_GROUP_CODE" val="m1-1"/>
  <p:tag name="KSO_WM_UNIT_TYPE" val="m_h_f"/>
  <p:tag name="KSO_WM_UNIT_INDEX" val="1_5_1"/>
  <p:tag name="KSO_WM_UNIT_ID" val="diagram20194580_4*m_h_f*1_5_1"/>
  <p:tag name="KSO_WM_TEMPLATE_CATEGORY" val="diagram"/>
  <p:tag name="KSO_WM_TEMPLATE_INDEX" val="20194580"/>
  <p:tag name="KSO_WM_UNIT_LAYERLEVEL" val="1_1_1"/>
  <p:tag name="KSO_WM_TAG_VERSION" val="1.0"/>
  <p:tag name="KSO_WM_BEAUTIFY_FLAG" val="#wm#"/>
  <p:tag name="KSO_WM_UNIT_TEXT_FILL_FORE_SCHEMECOLOR_INDEX" val="13"/>
  <p:tag name="KSO_WM_UNIT_TEXT_FILL_TYPE" val="1"/>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87487_1*l_h_i*1_3_2"/>
  <p:tag name="KSO_WM_TEMPLATE_CATEGORY" val="diagram"/>
  <p:tag name="KSO_WM_TEMPLATE_INDEX" val="20187487"/>
  <p:tag name="KSO_WM_UNIT_LAYERLEVEL" val="1_1_1"/>
  <p:tag name="KSO_WM_TAG_VERSION" val="1.0"/>
  <p:tag name="KSO_WM_BEAUTIFY_FLAG" val="#wm#"/>
  <p:tag name="KSO_WM_UNIT_FILL_FORE_SCHEMECOLOR_INDEX_BRIGHTNESS" val="0"/>
  <p:tag name="KSO_WM_UNIT_FILL_FORE_SCHEMECOLOR_INDEX" val="9"/>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101.xml><?xml version="1.0" encoding="utf-8"?>
<p:tagLst xmlns:p="http://schemas.openxmlformats.org/presentationml/2006/main">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87487_1*l_h_f*1_3_1"/>
  <p:tag name="KSO_WM_TEMPLATE_CATEGORY" val="diagram"/>
  <p:tag name="KSO_WM_TEMPLATE_INDEX" val="20187487"/>
  <p:tag name="KSO_WM_UNIT_LAYERLEVEL" val="1_1_1"/>
  <p:tag name="KSO_WM_TAG_VERSION" val="1.0"/>
  <p:tag name="KSO_WM_BEAUTIFY_FLAG" val="#wm#"/>
  <p:tag name="KSO_WM_UNIT_PRESET_TEXT" val="单击此处添加文本具体内容，简明扼要的阐述您的观点。"/>
  <p:tag name="KSO_WM_UNIT_TEXT_FILL_FORE_SCHEMECOLOR_INDEX_BRIGHTNESS" val="0"/>
  <p:tag name="KSO_WM_UNIT_TEXT_FILL_FORE_SCHEMECOLOR_INDEX" val="1"/>
  <p:tag name="KSO_WM_UNIT_TEXT_FILL_TYPE" val="1"/>
  <p:tag name="KSO_WM_UNIT_USESOURCEFORMAT_APPLY" val="1"/>
</p:tagLst>
</file>

<file path=ppt/tags/tag102.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87487_1*l_h_a*1_3_1"/>
  <p:tag name="KSO_WM_TEMPLATE_CATEGORY" val="diagram"/>
  <p:tag name="KSO_WM_TEMPLATE_INDEX" val="20187487"/>
  <p:tag name="KSO_WM_UNIT_LAYERLEVEL" val="1_1_1"/>
  <p:tag name="KSO_WM_TAG_VERSION" val="1.0"/>
  <p:tag name="KSO_WM_BEAUTIFY_FLAG" val="#wm#"/>
  <p:tag name="KSO_WM_UNIT_PRESET_TEXT" val="单击此处添加标题"/>
  <p:tag name="KSO_WM_UNIT_TEXT_FILL_FORE_SCHEMECOLOR_INDEX_BRIGHTNESS" val="0"/>
  <p:tag name="KSO_WM_UNIT_TEXT_FILL_FORE_SCHEMECOLOR_INDEX" val="9"/>
  <p:tag name="KSO_WM_UNIT_TEXT_FILL_TYPE" val="1"/>
  <p:tag name="KSO_WM_UNIT_USESOURCEFORMAT_APPLY" val="1"/>
</p:tagLst>
</file>

<file path=ppt/tags/tag103.xml><?xml version="1.0" encoding="utf-8"?>
<p:tagLst xmlns:p="http://schemas.openxmlformats.org/presentationml/2006/main">
  <p:tag name="KSO_WM_UNIT_VALUE" val="174*174"/>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187487_1*l_h_x*1_3_1"/>
  <p:tag name="KSO_WM_TEMPLATE_CATEGORY" val="diagram"/>
  <p:tag name="KSO_WM_TEMPLATE_INDEX" val="20187487"/>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104.xml><?xml version="1.0" encoding="utf-8"?>
<p:tagLst xmlns:p="http://schemas.openxmlformats.org/presentationml/2006/main">
  <p:tag name="KSO_WM_SLIDE_ITEM_CNT" val="3"/>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188825_5*q_h_i*1_2_1"/>
  <p:tag name="KSO_WM_TEMPLATE_CATEGORY" val="diagram"/>
  <p:tag name="KSO_WM_TEMPLATE_INDEX" val="20188825"/>
  <p:tag name="KSO_WM_UNIT_LAYERLEVEL" val="1_1_1"/>
  <p:tag name="KSO_WM_TAG_VERSION" val="1.0"/>
  <p:tag name="KSO_WM_BEAUTIFY_FLAG" val="#wm#"/>
  <p:tag name="KSO_WM_UNIT_FILL_FORE_SCHEMECOLOR_INDEX" val="6"/>
  <p:tag name="KSO_WM_UNIT_FILL_TYPE" val="1"/>
  <p:tag name="KSO_WM_UNIT_TEXT_FILL_FORE_SCHEMECOLOR_INDEX" val="1"/>
  <p:tag name="KSO_WM_UNIT_TEXT_FILL_TYPE" val="1"/>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188825_5*q_h_i*1_1_1"/>
  <p:tag name="KSO_WM_TEMPLATE_CATEGORY" val="diagram"/>
  <p:tag name="KSO_WM_TEMPLATE_INDEX" val="20188825"/>
  <p:tag name="KSO_WM_UNIT_LAYERLEVEL" val="1_1_1"/>
  <p:tag name="KSO_WM_TAG_VERSION" val="1.0"/>
  <p:tag name="KSO_WM_BEAUTIFY_FLAG" val="#wm#"/>
  <p:tag name="KSO_WM_UNIT_FILL_FORE_SCHEMECOLOR_INDEX" val="5"/>
  <p:tag name="KSO_WM_UNIT_FILL_TYPE" val="1"/>
  <p:tag name="KSO_WM_UNIT_TEXT_FILL_FORE_SCHEMECOLOR_INDEX" val="1"/>
  <p:tag name="KSO_WM_UNIT_TEXT_FILL_TYPE" val="1"/>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6_1"/>
  <p:tag name="KSO_WM_UNIT_ID" val="diagram20188825_5*q_h_i*1_6_1"/>
  <p:tag name="KSO_WM_TEMPLATE_CATEGORY" val="diagram"/>
  <p:tag name="KSO_WM_TEMPLATE_INDEX" val="20188825"/>
  <p:tag name="KSO_WM_UNIT_LAYERLEVEL" val="1_1_1"/>
  <p:tag name="KSO_WM_TAG_VERSION" val="1.0"/>
  <p:tag name="KSO_WM_BEAUTIFY_FLAG" val="#wm#"/>
  <p:tag name="KSO_WM_UNIT_FILL_FORE_SCHEMECOLOR_INDEX" val="10"/>
  <p:tag name="KSO_WM_UNIT_FILL_TYPE" val="1"/>
  <p:tag name="KSO_WM_UNIT_TEXT_FILL_FORE_SCHEMECOLOR_INDEX" val="1"/>
  <p:tag name="KSO_WM_UNIT_TEXT_FILL_TYPE" val="1"/>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5_1"/>
  <p:tag name="KSO_WM_UNIT_ID" val="diagram20188825_5*q_h_i*1_5_1"/>
  <p:tag name="KSO_WM_TEMPLATE_CATEGORY" val="diagram"/>
  <p:tag name="KSO_WM_TEMPLATE_INDEX" val="20188825"/>
  <p:tag name="KSO_WM_UNIT_LAYERLEVEL" val="1_1_1"/>
  <p:tag name="KSO_WM_TAG_VERSION" val="1.0"/>
  <p:tag name="KSO_WM_BEAUTIFY_FLAG" val="#wm#"/>
  <p:tag name="KSO_WM_UNIT_FILL_FORE_SCHEMECOLOR_INDEX" val="9"/>
  <p:tag name="KSO_WM_UNIT_FILL_TYPE" val="1"/>
  <p:tag name="KSO_WM_UNIT_TEXT_FILL_FORE_SCHEMECOLOR_INDEX" val="1"/>
  <p:tag name="KSO_WM_UNIT_TEXT_FILL_TYPE" val="1"/>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1"/>
  <p:tag name="KSO_WM_UNIT_ID" val="diagram20188825_5*q_h_i*1_4_1"/>
  <p:tag name="KSO_WM_TEMPLATE_CATEGORY" val="diagram"/>
  <p:tag name="KSO_WM_TEMPLATE_INDEX" val="20188825"/>
  <p:tag name="KSO_WM_UNIT_LAYERLEVEL" val="1_1_1"/>
  <p:tag name="KSO_WM_TAG_VERSION" val="1.0"/>
  <p:tag name="KSO_WM_BEAUTIFY_FLAG" val="#wm#"/>
  <p:tag name="KSO_WM_UNIT_FILL_FORE_SCHEMECOLOR_INDEX" val="8"/>
  <p:tag name="KSO_WM_UNIT_FILL_TYPE" val="1"/>
  <p:tag name="KSO_WM_UNIT_TEXT_FILL_FORE_SCHEMECOLOR_INDEX" val="1"/>
  <p:tag name="KSO_WM_UNIT_TEXT_FILL_TYPE"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194580_4*m_h_i*1_2_1"/>
  <p:tag name="KSO_WM_TEMPLATE_CATEGORY" val="diagram"/>
  <p:tag name="KSO_WM_TEMPLATE_INDEX" val="20194580"/>
  <p:tag name="KSO_WM_UNIT_LAYERLEVEL" val="1_1_1"/>
  <p:tag name="KSO_WM_TAG_VERSION" val="1.0"/>
  <p:tag name="KSO_WM_BEAUTIFY_FLAG" val="#wm#"/>
  <p:tag name="KSO_WM_UNIT_FILL_FORE_SCHEMECOLOR_INDEX" val="6"/>
  <p:tag name="KSO_WM_UNIT_FILL_TYPE" val="1"/>
  <p:tag name="KSO_WM_UNIT_LINE_FORE_SCHEMECOLOR_INDEX" val="14"/>
  <p:tag name="KSO_WM_UNIT_LINE_FILL_TYPE" val="2"/>
  <p:tag name="KSO_WM_UNIT_TEXT_FILL_FORE_SCHEMECOLOR_INDEX" val="14"/>
  <p:tag name="KSO_WM_UNIT_TEXT_FILL_TYPE" val="1"/>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188825_5*q_h_i*1_3_1"/>
  <p:tag name="KSO_WM_TEMPLATE_CATEGORY" val="diagram"/>
  <p:tag name="KSO_WM_TEMPLATE_INDEX" val="20188825"/>
  <p:tag name="KSO_WM_UNIT_LAYERLEVEL" val="1_1_1"/>
  <p:tag name="KSO_WM_TAG_VERSION" val="1.0"/>
  <p:tag name="KSO_WM_BEAUTIFY_FLAG" val="#wm#"/>
  <p:tag name="KSO_WM_UNIT_FILL_FORE_SCHEMECOLOR_INDEX" val="7"/>
  <p:tag name="KSO_WM_UNIT_FILL_TYPE" val="1"/>
  <p:tag name="KSO_WM_UNIT_TEXT_FILL_FORE_SCHEMECOLOR_INDEX" val="1"/>
  <p:tag name="KSO_WM_UNIT_TEXT_FILL_TYPE" val="1"/>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188825_5*q_h_i*1_1_2"/>
  <p:tag name="KSO_WM_TEMPLATE_CATEGORY" val="diagram"/>
  <p:tag name="KSO_WM_TEMPLATE_INDEX" val="20188825"/>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188825_5*q_h_i*1_3_2"/>
  <p:tag name="KSO_WM_TEMPLATE_CATEGORY" val="diagram"/>
  <p:tag name="KSO_WM_TEMPLATE_INDEX" val="20188825"/>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2"/>
  <p:tag name="KSO_WM_UNIT_ID" val="diagram20188825_5*q_h_i*1_4_2"/>
  <p:tag name="KSO_WM_TEMPLATE_CATEGORY" val="diagram"/>
  <p:tag name="KSO_WM_TEMPLATE_INDEX" val="20188825"/>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6_2"/>
  <p:tag name="KSO_WM_UNIT_ID" val="diagram20188825_5*q_h_i*1_6_2"/>
  <p:tag name="KSO_WM_TEMPLATE_CATEGORY" val="diagram"/>
  <p:tag name="KSO_WM_TEMPLATE_INDEX" val="20188825"/>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188825_5*q_i*1_1"/>
  <p:tag name="KSO_WM_TEMPLATE_CATEGORY" val="diagram"/>
  <p:tag name="KSO_WM_TEMPLATE_INDEX" val="20188825"/>
  <p:tag name="KSO_WM_UNIT_LAYERLEVEL" val="1_1"/>
  <p:tag name="KSO_WM_TAG_VERSION" val="1.0"/>
  <p:tag name="KSO_WM_BEAUTIFY_FLAG" val="#wm#"/>
  <p:tag name="KSO_WM_UNIT_FILL_FORE_SCHEMECOLOR_INDEX" val="15"/>
  <p:tag name="KSO_WM_UNIT_FILL_TYPE" val="1"/>
  <p:tag name="KSO_WM_UNIT_TEXT_FILL_FORE_SCHEMECOLOR_INDEX" val="13"/>
  <p:tag name="KSO_WM_UNIT_TEXT_FILL_TYPE" val="1"/>
</p:tagLst>
</file>

<file path=ppt/tags/tag116.xml><?xml version="1.0" encoding="utf-8"?>
<p:tagLst xmlns:p="http://schemas.openxmlformats.org/presentationml/2006/main">
  <p:tag name="KSO_WM_UNIT_VALUE" val="105*105"/>
  <p:tag name="KSO_WM_UNIT_HIGHLIGHT" val="0"/>
  <p:tag name="KSO_WM_UNIT_COMPATIBLE" val="0"/>
  <p:tag name="KSO_WM_UNIT_DIAGRAM_ISNUMVISUAL" val="0"/>
  <p:tag name="KSO_WM_UNIT_DIAGRAM_ISREFERUNIT" val="0"/>
  <p:tag name="KSO_WM_DIAGRAM_GROUP_CODE" val="q1-1"/>
  <p:tag name="KSO_WM_UNIT_TYPE" val="q_h_x"/>
  <p:tag name="KSO_WM_UNIT_INDEX" val="1_3_1"/>
  <p:tag name="KSO_WM_UNIT_ID" val="diagram20188825_5*q_h_x*1_3_1"/>
  <p:tag name="KSO_WM_TEMPLATE_CATEGORY" val="diagram"/>
  <p:tag name="KSO_WM_TEMPLATE_INDEX" val="2018882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17.xml><?xml version="1.0" encoding="utf-8"?>
<p:tagLst xmlns:p="http://schemas.openxmlformats.org/presentationml/2006/main">
  <p:tag name="KSO_WM_UNIT_VALUE" val="108*115"/>
  <p:tag name="KSO_WM_UNIT_HIGHLIGHT" val="0"/>
  <p:tag name="KSO_WM_UNIT_COMPATIBLE" val="0"/>
  <p:tag name="KSO_WM_UNIT_DIAGRAM_ISNUMVISUAL" val="0"/>
  <p:tag name="KSO_WM_UNIT_DIAGRAM_ISREFERUNIT" val="0"/>
  <p:tag name="KSO_WM_DIAGRAM_GROUP_CODE" val="q1-1"/>
  <p:tag name="KSO_WM_UNIT_TYPE" val="q_h_x"/>
  <p:tag name="KSO_WM_UNIT_INDEX" val="1_6_1"/>
  <p:tag name="KSO_WM_UNIT_ID" val="diagram20188825_5*q_h_x*1_6_1"/>
  <p:tag name="KSO_WM_TEMPLATE_CATEGORY" val="diagram"/>
  <p:tag name="KSO_WM_TEMPLATE_INDEX" val="2018882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18.xml><?xml version="1.0" encoding="utf-8"?>
<p:tagLst xmlns:p="http://schemas.openxmlformats.org/presentationml/2006/main">
  <p:tag name="KSO_WM_UNIT_VALUE" val="115*115"/>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188825_5*q_h_x*1_1_1"/>
  <p:tag name="KSO_WM_TEMPLATE_CATEGORY" val="diagram"/>
  <p:tag name="KSO_WM_TEMPLATE_INDEX" val="2018882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19.xml><?xml version="1.0" encoding="utf-8"?>
<p:tagLst xmlns:p="http://schemas.openxmlformats.org/presentationml/2006/main">
  <p:tag name="KSO_WM_UNIT_VALUE" val="115*115"/>
  <p:tag name="KSO_WM_UNIT_HIGHLIGHT" val="0"/>
  <p:tag name="KSO_WM_UNIT_COMPATIBLE" val="0"/>
  <p:tag name="KSO_WM_UNIT_DIAGRAM_ISNUMVISUAL" val="0"/>
  <p:tag name="KSO_WM_UNIT_DIAGRAM_ISREFERUNIT" val="0"/>
  <p:tag name="KSO_WM_DIAGRAM_GROUP_CODE" val="q1-1"/>
  <p:tag name="KSO_WM_UNIT_TYPE" val="q_h_x"/>
  <p:tag name="KSO_WM_UNIT_INDEX" val="1_4_1"/>
  <p:tag name="KSO_WM_UNIT_ID" val="diagram20188825_5*q_h_x*1_4_1"/>
  <p:tag name="KSO_WM_TEMPLATE_CATEGORY" val="diagram"/>
  <p:tag name="KSO_WM_TEMPLATE_INDEX" val="2018882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194580_4*m_h_i*1_2_2"/>
  <p:tag name="KSO_WM_TEMPLATE_CATEGORY" val="diagram"/>
  <p:tag name="KSO_WM_TEMPLATE_INDEX" val="20194580"/>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188825_5*q_h_i*1_2_2"/>
  <p:tag name="KSO_WM_TEMPLATE_CATEGORY" val="diagram"/>
  <p:tag name="KSO_WM_TEMPLATE_INDEX" val="20188825"/>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5_2"/>
  <p:tag name="KSO_WM_UNIT_ID" val="diagram20188825_5*q_h_i*1_5_2"/>
  <p:tag name="KSO_WM_TEMPLATE_CATEGORY" val="diagram"/>
  <p:tag name="KSO_WM_TEMPLATE_INDEX" val="20188825"/>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122.xml><?xml version="1.0" encoding="utf-8"?>
<p:tagLst xmlns:p="http://schemas.openxmlformats.org/presentationml/2006/main">
  <p:tag name="KSO_WM_UNIT_VALUE" val="118*127"/>
  <p:tag name="KSO_WM_UNIT_HIGHLIGHT" val="0"/>
  <p:tag name="KSO_WM_UNIT_COMPATIBLE" val="0"/>
  <p:tag name="KSO_WM_UNIT_DIAGRAM_ISNUMVISUAL" val="0"/>
  <p:tag name="KSO_WM_UNIT_DIAGRAM_ISREFERUNIT" val="0"/>
  <p:tag name="KSO_WM_DIAGRAM_GROUP_CODE" val="q1-1"/>
  <p:tag name="KSO_WM_UNIT_TYPE" val="q_h_x"/>
  <p:tag name="KSO_WM_UNIT_INDEX" val="1_5_1"/>
  <p:tag name="KSO_WM_UNIT_ID" val="diagram20188825_5*q_h_x*1_5_1"/>
  <p:tag name="KSO_WM_TEMPLATE_CATEGORY" val="diagram"/>
  <p:tag name="KSO_WM_TEMPLATE_INDEX" val="20188825"/>
  <p:tag name="KSO_WM_UNIT_LAYERLEVEL" val="1_1_1"/>
  <p:tag name="KSO_WM_TAG_VERSION" val="1.0"/>
  <p:tag name="KSO_WM_BEAUTIFY_FLAG" val="#wm#"/>
  <p:tag name="KSO_WM_UNIT_FILL_FORE_SCHEMECOLOR_INDEX" val="14"/>
  <p:tag name="KSO_WM_UNIT_FILL_TYPE" val="1"/>
  <p:tag name="KSO_WM_UNIT_TEXT_FILL_FORE_SCHEMECOLOR_INDEX" val="1"/>
  <p:tag name="KSO_WM_UNIT_TEXT_FILL_TYPE" val="1"/>
</p:tagLst>
</file>

<file path=ppt/tags/tag123.xml><?xml version="1.0" encoding="utf-8"?>
<p:tagLst xmlns:p="http://schemas.openxmlformats.org/presentationml/2006/main">
  <p:tag name="KSO_WM_UNIT_VALUE" val="117*139"/>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188825_5*q_h_x*1_2_1"/>
  <p:tag name="KSO_WM_TEMPLATE_CATEGORY" val="diagram"/>
  <p:tag name="KSO_WM_TEMPLATE_INDEX" val="20188825"/>
  <p:tag name="KSO_WM_UNIT_LAYERLEVEL" val="1_1_1"/>
  <p:tag name="KSO_WM_TAG_VERSION" val="1.0"/>
  <p:tag name="KSO_WM_BEAUTIFY_FLAG" val="#wm#"/>
  <p:tag name="KSO_WM_UNIT_FILL_FORE_SCHEMECOLOR_INDEX" val="14"/>
  <p:tag name="KSO_WM_UNIT_FILL_TYPE" val="1"/>
  <p:tag name="KSO_WM_UNIT_TEXT_FILL_FORE_SCHEMECOLOR_INDEX" val="1"/>
  <p:tag name="KSO_WM_UNIT_TEXT_FILL_TYPE" val="1"/>
</p:tagLst>
</file>

<file path=ppt/tags/tag124.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188825_5*q_h_a*1_2_1"/>
  <p:tag name="KSO_WM_TEMPLATE_CATEGORY" val="diagram"/>
  <p:tag name="KSO_WM_TEMPLATE_INDEX" val="20188825"/>
  <p:tag name="KSO_WM_UNIT_LAYERLEVEL" val="1_1_1"/>
  <p:tag name="KSO_WM_TAG_VERSION" val="1.0"/>
  <p:tag name="KSO_WM_BEAUTIFY_FLAG" val="#wm#"/>
  <p:tag name="KSO_WM_UNIT_TEXT_FILL_FORE_SCHEMECOLOR_INDEX" val="6"/>
  <p:tag name="KSO_WM_UNIT_TEXT_FILL_TYPE" val="1"/>
</p:tagLst>
</file>

<file path=ppt/tags/tag125.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188825_5*q_h_a*1_3_1"/>
  <p:tag name="KSO_WM_TEMPLATE_CATEGORY" val="diagram"/>
  <p:tag name="KSO_WM_TEMPLATE_INDEX" val="20188825"/>
  <p:tag name="KSO_WM_UNIT_LAYERLEVEL" val="1_1_1"/>
  <p:tag name="KSO_WM_TAG_VERSION" val="1.0"/>
  <p:tag name="KSO_WM_BEAUTIFY_FLAG" val="#wm#"/>
  <p:tag name="KSO_WM_UNIT_TEXT_FILL_FORE_SCHEMECOLOR_INDEX" val="7"/>
  <p:tag name="KSO_WM_UNIT_TEXT_FILL_TYPE" val="1"/>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188825_5*q_i*1_2"/>
  <p:tag name="KSO_WM_TEMPLATE_CATEGORY" val="diagram"/>
  <p:tag name="KSO_WM_TEMPLATE_INDEX" val="20188825"/>
  <p:tag name="KSO_WM_UNIT_LAYERLEVEL" val="1_1"/>
  <p:tag name="KSO_WM_TAG_VERSION" val="1.0"/>
  <p:tag name="KSO_WM_BEAUTIFY_FLAG" val="#wm#"/>
  <p:tag name="KSO_WM_UNIT_LINE_FORE_SCHEMECOLOR_INDEX" val="13"/>
  <p:tag name="KSO_WM_UNIT_LINE_FILL_TYPE" val="2"/>
</p:tagLst>
</file>

<file path=ppt/tags/tag127.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188825_5*q_h_a*1_1_1"/>
  <p:tag name="KSO_WM_TEMPLATE_CATEGORY" val="diagram"/>
  <p:tag name="KSO_WM_TEMPLATE_INDEX" val="20188825"/>
  <p:tag name="KSO_WM_UNIT_LAYERLEVEL" val="1_1_1"/>
  <p:tag name="KSO_WM_TAG_VERSION" val="1.0"/>
  <p:tag name="KSO_WM_BEAUTIFY_FLAG" val="#wm#"/>
  <p:tag name="KSO_WM_UNIT_TEXT_FILL_FORE_SCHEMECOLOR_INDEX" val="5"/>
  <p:tag name="KSO_WM_UNIT_TEXT_FILL_TYPE" val="1"/>
</p:tagLst>
</file>

<file path=ppt/tags/tag128.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q1-1"/>
  <p:tag name="KSO_WM_UNIT_TYPE" val="q_h_a"/>
  <p:tag name="KSO_WM_UNIT_INDEX" val="1_6_1"/>
  <p:tag name="KSO_WM_UNIT_ID" val="diagram20188825_5*q_h_a*1_6_1"/>
  <p:tag name="KSO_WM_TEMPLATE_CATEGORY" val="diagram"/>
  <p:tag name="KSO_WM_TEMPLATE_INDEX" val="20188825"/>
  <p:tag name="KSO_WM_UNIT_LAYERLEVEL" val="1_1_1"/>
  <p:tag name="KSO_WM_TAG_VERSION" val="1.0"/>
  <p:tag name="KSO_WM_BEAUTIFY_FLAG" val="#wm#"/>
  <p:tag name="KSO_WM_UNIT_TEXT_FILL_FORE_SCHEMECOLOR_INDEX" val="10"/>
  <p:tag name="KSO_WM_UNIT_TEXT_FILL_TYPE" val="1"/>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5"/>
  <p:tag name="KSO_WM_UNIT_ID" val="diagram20188825_5*q_i*1_5"/>
  <p:tag name="KSO_WM_TEMPLATE_CATEGORY" val="diagram"/>
  <p:tag name="KSO_WM_TEMPLATE_INDEX" val="20188825"/>
  <p:tag name="KSO_WM_UNIT_LAYERLEVEL" val="1_1"/>
  <p:tag name="KSO_WM_TAG_VERSION" val="1.0"/>
  <p:tag name="KSO_WM_BEAUTIFY_FLAG" val="#wm#"/>
  <p:tag name="KSO_WM_UNIT_LINE_FORE_SCHEMECOLOR_INDEX" val="13"/>
  <p:tag name="KSO_WM_UNIT_LINE_FILL_TYPE" val="2"/>
</p:tagLst>
</file>

<file path=ppt/tags/tag13.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21"/>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194580_4*m_h_f*1_2_1"/>
  <p:tag name="KSO_WM_TEMPLATE_CATEGORY" val="diagram"/>
  <p:tag name="KSO_WM_TEMPLATE_INDEX" val="20194580"/>
  <p:tag name="KSO_WM_UNIT_LAYERLEVEL" val="1_1_1"/>
  <p:tag name="KSO_WM_TAG_VERSION" val="1.0"/>
  <p:tag name="KSO_WM_BEAUTIFY_FLAG" val="#wm#"/>
  <p:tag name="KSO_WM_UNIT_TEXT_FILL_FORE_SCHEMECOLOR_INDEX" val="13"/>
  <p:tag name="KSO_WM_UNIT_TEXT_FILL_TYPE" val="1"/>
</p:tagLst>
</file>

<file path=ppt/tags/tag130.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q1-1"/>
  <p:tag name="KSO_WM_UNIT_TYPE" val="q_h_a"/>
  <p:tag name="KSO_WM_UNIT_INDEX" val="1_4_1"/>
  <p:tag name="KSO_WM_UNIT_ID" val="diagram20188825_5*q_h_a*1_4_1"/>
  <p:tag name="KSO_WM_TEMPLATE_CATEGORY" val="diagram"/>
  <p:tag name="KSO_WM_TEMPLATE_INDEX" val="20188825"/>
  <p:tag name="KSO_WM_UNIT_LAYERLEVEL" val="1_1_1"/>
  <p:tag name="KSO_WM_TAG_VERSION" val="1.0"/>
  <p:tag name="KSO_WM_BEAUTIFY_FLAG" val="#wm#"/>
  <p:tag name="KSO_WM_UNIT_TEXT_FILL_FORE_SCHEMECOLOR_INDEX" val="8"/>
  <p:tag name="KSO_WM_UNIT_TEXT_FILL_TYPE" val="1"/>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188825_5*q_i*1_3"/>
  <p:tag name="KSO_WM_TEMPLATE_CATEGORY" val="diagram"/>
  <p:tag name="KSO_WM_TEMPLATE_INDEX" val="20188825"/>
  <p:tag name="KSO_WM_UNIT_LAYERLEVEL" val="1_1"/>
  <p:tag name="KSO_WM_TAG_VERSION" val="1.0"/>
  <p:tag name="KSO_WM_BEAUTIFY_FLAG" val="#wm#"/>
  <p:tag name="KSO_WM_UNIT_LINE_FORE_SCHEMECOLOR_INDEX" val="13"/>
  <p:tag name="KSO_WM_UNIT_LINE_FILL_TYPE" val="2"/>
</p:tagLst>
</file>

<file path=ppt/tags/tag132.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q1-1"/>
  <p:tag name="KSO_WM_UNIT_TYPE" val="q_h_a"/>
  <p:tag name="KSO_WM_UNIT_INDEX" val="1_5_1"/>
  <p:tag name="KSO_WM_UNIT_ID" val="diagram20188825_5*q_h_a*1_5_1"/>
  <p:tag name="KSO_WM_TEMPLATE_CATEGORY" val="diagram"/>
  <p:tag name="KSO_WM_TEMPLATE_INDEX" val="20188825"/>
  <p:tag name="KSO_WM_UNIT_LAYERLEVEL" val="1_1_1"/>
  <p:tag name="KSO_WM_TAG_VERSION" val="1.0"/>
  <p:tag name="KSO_WM_BEAUTIFY_FLAG" val="#wm#"/>
  <p:tag name="KSO_WM_UNIT_TEXT_FILL_FORE_SCHEMECOLOR_INDEX" val="9"/>
  <p:tag name="KSO_WM_UNIT_TEXT_FILL_TYPE" val="1"/>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188825_5*q_i*1_4"/>
  <p:tag name="KSO_WM_TEMPLATE_CATEGORY" val="diagram"/>
  <p:tag name="KSO_WM_TEMPLATE_INDEX" val="20188825"/>
  <p:tag name="KSO_WM_UNIT_LAYERLEVEL" val="1_1"/>
  <p:tag name="KSO_WM_TAG_VERSION" val="1.0"/>
  <p:tag name="KSO_WM_BEAUTIFY_FLAG" val="#wm#"/>
  <p:tag name="KSO_WM_UNIT_LINE_FORE_SCHEMECOLOR_INDEX" val="13"/>
  <p:tag name="KSO_WM_UNIT_LINE_FILL_TYPE" val="2"/>
</p:tagLst>
</file>

<file path=ppt/tags/tag134.xml><?xml version="1.0" encoding="utf-8"?>
<p:tagLst xmlns:p="http://schemas.openxmlformats.org/presentationml/2006/main">
  <p:tag name="KSO_WM_SLIDE_ITEM_CNT" val="3"/>
</p:tagLst>
</file>

<file path=ppt/tags/tag135.xml><?xml version="1.0" encoding="utf-8"?>
<p:tagLst xmlns:p="http://schemas.openxmlformats.org/presentationml/2006/main">
  <p:tag name="KSO_WM_SLIDE_ITEM_CNT" val="3"/>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194580_4*m_h_i*1_4_1"/>
  <p:tag name="KSO_WM_TEMPLATE_CATEGORY" val="diagram"/>
  <p:tag name="KSO_WM_TEMPLATE_INDEX" val="20194580"/>
  <p:tag name="KSO_WM_UNIT_LAYERLEVEL" val="1_1_1"/>
  <p:tag name="KSO_WM_TAG_VERSION" val="1.0"/>
  <p:tag name="KSO_WM_BEAUTIFY_FLAG" val="#wm#"/>
  <p:tag name="KSO_WM_UNIT_FILL_FORE_SCHEMECOLOR_INDEX" val="8"/>
  <p:tag name="KSO_WM_UNIT_FILL_TYPE" val="1"/>
  <p:tag name="KSO_WM_UNIT_LINE_FORE_SCHEMECOLOR_INDEX" val="14"/>
  <p:tag name="KSO_WM_UNIT_LINE_FILL_TYPE" val="2"/>
  <p:tag name="KSO_WM_UNIT_TEXT_FILL_FORE_SCHEMECOLOR_INDEX" val="14"/>
  <p:tag name="KSO_WM_UNIT_TEXT_FILL_TYPE"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20194580_4*m_h_i*1_4_2"/>
  <p:tag name="KSO_WM_TEMPLATE_CATEGORY" val="diagram"/>
  <p:tag name="KSO_WM_TEMPLATE_INDEX" val="20194580"/>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16.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21"/>
  <p:tag name="KSO_WM_UNIT_HIGHLIGHT" val="0"/>
  <p:tag name="KSO_WM_UNIT_COMPATIBLE" val="0"/>
  <p:tag name="KSO_WM_UNIT_DIAGRAM_ISNUMVISUAL" val="0"/>
  <p:tag name="KSO_WM_UNIT_DIAGRAM_ISREFERUNIT" val="0"/>
  <p:tag name="KSO_WM_DIAGRAM_GROUP_CODE" val="m1-1"/>
  <p:tag name="KSO_WM_UNIT_TYPE" val="m_h_f"/>
  <p:tag name="KSO_WM_UNIT_INDEX" val="1_4_1"/>
  <p:tag name="KSO_WM_UNIT_ID" val="diagram20194580_4*m_h_f*1_4_1"/>
  <p:tag name="KSO_WM_TEMPLATE_CATEGORY" val="diagram"/>
  <p:tag name="KSO_WM_TEMPLATE_INDEX" val="20194580"/>
  <p:tag name="KSO_WM_UNIT_LAYERLEVEL" val="1_1_1"/>
  <p:tag name="KSO_WM_TAG_VERSION" val="1.0"/>
  <p:tag name="KSO_WM_BEAUTIFY_FLAG" val="#wm#"/>
  <p:tag name="KSO_WM_UNIT_TEXT_FILL_FORE_SCHEMECOLOR_INDEX" val="13"/>
  <p:tag name="KSO_WM_UNIT_TEXT_FILL_TYPE" val="1"/>
</p:tagLst>
</file>

<file path=ppt/tags/tag17.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1_2"/>
  <p:tag name="KSO_WM_UNIT_ID" val="diagram20188904_2*q_h_i*1_1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5"/>
  <p:tag name="KSO_WM_UNIT_FILL_TYPE" val="1"/>
  <p:tag name="KSO_WM_UNIT_TEXT_FILL_FORE_SCHEMECOLOR_INDEX" val="13"/>
  <p:tag name="KSO_WM_UNIT_TEXT_FILL_TYPE" val="1"/>
</p:tagLst>
</file>

<file path=ppt/tags/tag18.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1_1"/>
  <p:tag name="KSO_WM_UNIT_ID" val="diagram20188904_2*q_h_i*1_1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5"/>
  <p:tag name="KSO_WM_UNIT_FILL_TYPE" val="1"/>
  <p:tag name="KSO_WM_UNIT_LINE_FORE_SCHEMECOLOR_INDEX" val="14"/>
  <p:tag name="KSO_WM_UNIT_LINE_FILL_TYPE" val="2"/>
  <p:tag name="KSO_WM_UNIT_TEXT_FILL_FORE_SCHEMECOLOR_INDEX" val="14"/>
  <p:tag name="KSO_WM_UNIT_TEXT_FILL_TYPE" val="1"/>
</p:tagLst>
</file>

<file path=ppt/tags/tag19.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2_2"/>
  <p:tag name="KSO_WM_UNIT_ID" val="diagram20188904_2*q_h_i*1_2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6"/>
  <p:tag name="KSO_WM_UNIT_FILL_TYPE" val="1"/>
  <p:tag name="KSO_WM_UNIT_TEXT_FILL_FORE_SCHEMECOLOR_INDEX" val="13"/>
  <p:tag name="KSO_WM_UNIT_TEXT_FILL_TYPE"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194580_4*m_h_i*1_1_1"/>
  <p:tag name="KSO_WM_TEMPLATE_CATEGORY" val="diagram"/>
  <p:tag name="KSO_WM_TEMPLATE_INDEX" val="20194580"/>
  <p:tag name="KSO_WM_UNIT_LAYERLEVEL" val="1_1_1"/>
  <p:tag name="KSO_WM_TAG_VERSION" val="1.0"/>
  <p:tag name="KSO_WM_BEAUTIFY_FLAG" val="#wm#"/>
  <p:tag name="KSO_WM_UNIT_FILL_FORE_SCHEMECOLOR_INDEX" val="5"/>
  <p:tag name="KSO_WM_UNIT_FILL_TYPE" val="1"/>
  <p:tag name="KSO_WM_UNIT_LINE_FORE_SCHEMECOLOR_INDEX" val="14"/>
  <p:tag name="KSO_WM_UNIT_LINE_FILL_TYPE" val="2"/>
  <p:tag name="KSO_WM_UNIT_TEXT_FILL_FORE_SCHEMECOLOR_INDEX" val="14"/>
  <p:tag name="KSO_WM_UNIT_TEXT_FILL_TYPE" val="1"/>
</p:tagLst>
</file>

<file path=ppt/tags/tag20.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2_1"/>
  <p:tag name="KSO_WM_UNIT_ID" val="diagram20188904_2*q_h_i*1_2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6"/>
  <p:tag name="KSO_WM_UNIT_FILL_TYPE" val="1"/>
  <p:tag name="KSO_WM_UNIT_LINE_FORE_SCHEMECOLOR_INDEX" val="14"/>
  <p:tag name="KSO_WM_UNIT_LINE_FILL_TYPE" val="2"/>
  <p:tag name="KSO_WM_UNIT_TEXT_FILL_FORE_SCHEMECOLOR_INDEX" val="14"/>
  <p:tag name="KSO_WM_UNIT_TEXT_FILL_TYPE" val="1"/>
</p:tagLst>
</file>

<file path=ppt/tags/tag21.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3_2"/>
  <p:tag name="KSO_WM_UNIT_ID" val="diagram20188904_2*q_h_i*1_3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7"/>
  <p:tag name="KSO_WM_UNIT_FILL_TYPE" val="1"/>
  <p:tag name="KSO_WM_UNIT_TEXT_FILL_FORE_SCHEMECOLOR_INDEX" val="13"/>
  <p:tag name="KSO_WM_UNIT_TEXT_FILL_TYPE" val="1"/>
</p:tagLst>
</file>

<file path=ppt/tags/tag22.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3_1"/>
  <p:tag name="KSO_WM_UNIT_ID" val="diagram20188904_2*q_h_i*1_3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7"/>
  <p:tag name="KSO_WM_UNIT_FILL_TYPE" val="1"/>
  <p:tag name="KSO_WM_UNIT_LINE_FORE_SCHEMECOLOR_INDEX" val="14"/>
  <p:tag name="KSO_WM_UNIT_LINE_FILL_TYPE" val="2"/>
  <p:tag name="KSO_WM_UNIT_TEXT_FILL_FORE_SCHEMECOLOR_INDEX" val="14"/>
  <p:tag name="KSO_WM_UNIT_TEXT_FILL_TYPE" val="1"/>
</p:tagLst>
</file>

<file path=ppt/tags/tag23.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4_1"/>
  <p:tag name="KSO_WM_UNIT_ID" val="diagram20188904_2*q_h_i*1_4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8"/>
  <p:tag name="KSO_WM_UNIT_FILL_TYPE" val="1"/>
  <p:tag name="KSO_WM_UNIT_TEXT_FILL_FORE_SCHEMECOLOR_INDEX" val="13"/>
  <p:tag name="KSO_WM_UNIT_TEXT_FILL_TYPE" val="1"/>
</p:tagLst>
</file>

<file path=ppt/tags/tag24.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4_2"/>
  <p:tag name="KSO_WM_UNIT_ID" val="diagram20188904_2*q_h_i*1_4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8"/>
  <p:tag name="KSO_WM_UNIT_FILL_TYPE" val="1"/>
  <p:tag name="KSO_WM_UNIT_LINE_FORE_SCHEMECOLOR_INDEX" val="14"/>
  <p:tag name="KSO_WM_UNIT_LINE_FILL_TYPE" val="2"/>
  <p:tag name="KSO_WM_UNIT_TEXT_FILL_FORE_SCHEMECOLOR_INDEX" val="14"/>
  <p:tag name="KSO_WM_UNIT_TEXT_FILL_TYPE" val="1"/>
</p:tagLst>
</file>

<file path=ppt/tags/tag25.xml><?xml version="1.0" encoding="utf-8"?>
<p:tagLst xmlns:p="http://schemas.openxmlformats.org/presentationml/2006/main">
  <p:tag name="KSO_WM_TEMPLATE_CATEGORY" val="diagram"/>
  <p:tag name="KSO_WM_TEMPLATE_INDEX" val="20188904"/>
  <p:tag name="KSO_WM_UNIT_TYPE" val="q_h_a"/>
  <p:tag name="KSO_WM_UNIT_INDEX" val="1_2_1"/>
  <p:tag name="KSO_WM_UNIT_ID" val="diagram20188904_2*q_h_a*1_2_1"/>
  <p:tag name="KSO_WM_UNIT_LAYERLEVEL" val="1_1_1"/>
  <p:tag name="KSO_WM_UNIT_VALUE" val="6"/>
  <p:tag name="KSO_WM_UNIT_HIGHLIGHT" val="0"/>
  <p:tag name="KSO_WM_UNIT_COMPATIBLE" val="0"/>
  <p:tag name="KSO_WM_BEAUTIFY_FLAG" val="#wm#"/>
  <p:tag name="KSO_WM_TAG_VERSION" val="1.0"/>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6"/>
  <p:tag name="KSO_WM_UNIT_TEXT_FILL_TYPE" val="1"/>
</p:tagLst>
</file>

<file path=ppt/tags/tag26.xml><?xml version="1.0" encoding="utf-8"?>
<p:tagLst xmlns:p="http://schemas.openxmlformats.org/presentationml/2006/main">
  <p:tag name="KSO_WM_TEMPLATE_CATEGORY" val="diagram"/>
  <p:tag name="KSO_WM_TEMPLATE_INDEX" val="20188904"/>
  <p:tag name="KSO_WM_UNIT_TYPE" val="q_h_a"/>
  <p:tag name="KSO_WM_UNIT_INDEX" val="1_4_1"/>
  <p:tag name="KSO_WM_UNIT_ID" val="diagram20188904_2*q_h_a*1_4_1"/>
  <p:tag name="KSO_WM_UNIT_LAYERLEVEL" val="1_1_1"/>
  <p:tag name="KSO_WM_UNIT_VALUE" val="6"/>
  <p:tag name="KSO_WM_UNIT_HIGHLIGHT" val="0"/>
  <p:tag name="KSO_WM_UNIT_COMPATIBLE" val="0"/>
  <p:tag name="KSO_WM_BEAUTIFY_FLAG" val="#wm#"/>
  <p:tag name="KSO_WM_TAG_VERSION" val="1.0"/>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8"/>
  <p:tag name="KSO_WM_UNIT_TEXT_FILL_TYPE" val="1"/>
</p:tagLst>
</file>

<file path=ppt/tags/tag27.xml><?xml version="1.0" encoding="utf-8"?>
<p:tagLst xmlns:p="http://schemas.openxmlformats.org/presentationml/2006/main">
  <p:tag name="KSO_WM_TEMPLATE_CATEGORY" val="diagram"/>
  <p:tag name="KSO_WM_TEMPLATE_INDEX" val="20188904"/>
  <p:tag name="KSO_WM_UNIT_TYPE" val="q_h_a"/>
  <p:tag name="KSO_WM_UNIT_INDEX" val="1_1_1"/>
  <p:tag name="KSO_WM_UNIT_ID" val="diagram20188904_2*q_h_a*1_1_1"/>
  <p:tag name="KSO_WM_UNIT_LAYERLEVEL" val="1_1_1"/>
  <p:tag name="KSO_WM_UNIT_VALUE" val="6"/>
  <p:tag name="KSO_WM_UNIT_HIGHLIGHT" val="0"/>
  <p:tag name="KSO_WM_UNIT_COMPATIBLE" val="0"/>
  <p:tag name="KSO_WM_BEAUTIFY_FLAG" val="#wm#"/>
  <p:tag name="KSO_WM_TAG_VERSION" val="1.0"/>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5"/>
  <p:tag name="KSO_WM_UNIT_TEXT_FILL_TYPE" val="1"/>
</p:tagLst>
</file>

<file path=ppt/tags/tag28.xml><?xml version="1.0" encoding="utf-8"?>
<p:tagLst xmlns:p="http://schemas.openxmlformats.org/presentationml/2006/main">
  <p:tag name="KSO_WM_TEMPLATE_CATEGORY" val="diagram"/>
  <p:tag name="KSO_WM_TEMPLATE_INDEX" val="20188904"/>
  <p:tag name="KSO_WM_UNIT_TYPE" val="q_h_a"/>
  <p:tag name="KSO_WM_UNIT_INDEX" val="1_3_1"/>
  <p:tag name="KSO_WM_UNIT_ID" val="diagram20188904_2*q_h_a*1_3_1"/>
  <p:tag name="KSO_WM_UNIT_LAYERLEVEL" val="1_1_1"/>
  <p:tag name="KSO_WM_UNIT_VALUE" val="6"/>
  <p:tag name="KSO_WM_UNIT_HIGHLIGHT" val="0"/>
  <p:tag name="KSO_WM_UNIT_COMPATIBLE" val="0"/>
  <p:tag name="KSO_WM_BEAUTIFY_FLAG" val="#wm#"/>
  <p:tag name="KSO_WM_TAG_VERSION" val="1.0"/>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7"/>
  <p:tag name="KSO_WM_UNIT_TEXT_FILL_TYPE" val="1"/>
</p:tagLst>
</file>

<file path=ppt/tags/tag29.xml><?xml version="1.0" encoding="utf-8"?>
<p:tagLst xmlns:p="http://schemas.openxmlformats.org/presentationml/2006/main">
  <p:tag name="KSO_WM_TAG_VERSION" val="1.0"/>
  <p:tag name="KSO_WM_BEAUTIFY_FLAG" val="#wm#"/>
  <p:tag name="KSO_WM_TEMPLATE_CATEGORY" val="diagram"/>
  <p:tag name="KSO_WM_TEMPLATE_INDEX" val="760"/>
  <p:tag name="KSO_WM_UNIT_TYPE" val="m_i"/>
  <p:tag name="KSO_WM_UNIT_INDEX" val="1_1"/>
  <p:tag name="KSO_WM_UNIT_ID" val="diagram760_2*m_i*1_1"/>
  <p:tag name="KSO_WM_UNIT_CLEAR" val="1"/>
  <p:tag name="KSO_WM_UNIT_LAYERLEVEL" val="1_1"/>
  <p:tag name="KSO_WM_DIAGRAM_GROUP_CODE" val="m1-1"/>
  <p:tag name="KSO_WM_UNIT_FILL_FORE_SCHEMECOLOR_INDEX" val="7"/>
  <p:tag name="KSO_WM_UNIT_FILL_TYPE" val="1"/>
  <p:tag name="KSO_WM_UNIT_TEXT_FILL_FORE_SCHEMECOLOR_INDEX" val="2"/>
  <p:tag name="KSO_WM_UNIT_TEXT_FILL_TYPE"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194580_4*m_h_i*1_1_2"/>
  <p:tag name="KSO_WM_TEMPLATE_CATEGORY" val="diagram"/>
  <p:tag name="KSO_WM_TEMPLATE_INDEX" val="20194580"/>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30.xml><?xml version="1.0" encoding="utf-8"?>
<p:tagLst xmlns:p="http://schemas.openxmlformats.org/presentationml/2006/main">
  <p:tag name="KSO_WM_TAG_VERSION" val="1.0"/>
  <p:tag name="KSO_WM_BEAUTIFY_FLAG" val="#wm#"/>
  <p:tag name="KSO_WM_TEMPLATE_CATEGORY" val="diagram"/>
  <p:tag name="KSO_WM_TEMPLATE_INDEX" val="760"/>
  <p:tag name="KSO_WM_UNIT_TYPE" val="m_i"/>
  <p:tag name="KSO_WM_UNIT_INDEX" val="1_2"/>
  <p:tag name="KSO_WM_UNIT_ID" val="diagram760_2*m_i*1_2"/>
  <p:tag name="KSO_WM_UNIT_CLEAR" val="1"/>
  <p:tag name="KSO_WM_UNIT_LAYERLEVEL" val="1_1"/>
  <p:tag name="KSO_WM_DIAGRAM_GROUP_CODE" val="m1-1"/>
  <p:tag name="KSO_WM_UNIT_FILL_FORE_SCHEMECOLOR_INDEX" val="6"/>
  <p:tag name="KSO_WM_UNIT_FILL_TYPE" val="1"/>
  <p:tag name="KSO_WM_UNIT_TEXT_FILL_FORE_SCHEMECOLOR_INDEX" val="2"/>
  <p:tag name="KSO_WM_UNIT_TEXT_FILL_TYPE" val="1"/>
</p:tagLst>
</file>

<file path=ppt/tags/tag31.xml><?xml version="1.0" encoding="utf-8"?>
<p:tagLst xmlns:p="http://schemas.openxmlformats.org/presentationml/2006/main">
  <p:tag name="KSO_WM_TAG_VERSION" val="1.0"/>
  <p:tag name="KSO_WM_BEAUTIFY_FLAG" val="#wm#"/>
  <p:tag name="KSO_WM_TEMPLATE_CATEGORY" val="diagram"/>
  <p:tag name="KSO_WM_TEMPLATE_INDEX" val="760"/>
  <p:tag name="KSO_WM_UNIT_TYPE" val="m_i"/>
  <p:tag name="KSO_WM_UNIT_INDEX" val="1_3"/>
  <p:tag name="KSO_WM_UNIT_ID" val="diagram760_2*m_i*1_3"/>
  <p:tag name="KSO_WM_UNIT_CLEAR" val="1"/>
  <p:tag name="KSO_WM_UNIT_LAYERLEVEL" val="1_1"/>
  <p:tag name="KSO_WM_DIAGRAM_GROUP_CODE" val="m1-1"/>
  <p:tag name="KSO_WM_UNIT_FILL_FORE_SCHEMECOLOR_INDEX" val="8"/>
  <p:tag name="KSO_WM_UNIT_FILL_TYPE" val="1"/>
  <p:tag name="KSO_WM_UNIT_TEXT_FILL_FORE_SCHEMECOLOR_INDEX" val="2"/>
  <p:tag name="KSO_WM_UNIT_TEXT_FILL_TYPE" val="1"/>
</p:tagLst>
</file>

<file path=ppt/tags/tag32.xml><?xml version="1.0" encoding="utf-8"?>
<p:tagLst xmlns:p="http://schemas.openxmlformats.org/presentationml/2006/main">
  <p:tag name="KSO_WM_TAG_VERSION" val="1.0"/>
  <p:tag name="KSO_WM_BEAUTIFY_FLAG" val="#wm#"/>
  <p:tag name="KSO_WM_TEMPLATE_CATEGORY" val="diagram"/>
  <p:tag name="KSO_WM_TEMPLATE_INDEX" val="760"/>
  <p:tag name="KSO_WM_UNIT_TYPE" val="m_i"/>
  <p:tag name="KSO_WM_UNIT_INDEX" val="1_4"/>
  <p:tag name="KSO_WM_UNIT_ID" val="diagram760_2*m_i*1_4"/>
  <p:tag name="KSO_WM_UNIT_CLEAR" val="1"/>
  <p:tag name="KSO_WM_UNIT_LAYERLEVEL" val="1_1"/>
  <p:tag name="KSO_WM_DIAGRAM_GROUP_CODE" val="m1-1"/>
  <p:tag name="KSO_WM_UNIT_FILL_FORE_SCHEMECOLOR_INDEX" val="9"/>
  <p:tag name="KSO_WM_UNIT_FILL_TYPE" val="1"/>
  <p:tag name="KSO_WM_UNIT_TEXT_FILL_FORE_SCHEMECOLOR_INDEX" val="2"/>
  <p:tag name="KSO_WM_UNIT_TEXT_FILL_TYPE" val="1"/>
</p:tagLst>
</file>

<file path=ppt/tags/tag33.xml><?xml version="1.0" encoding="utf-8"?>
<p:tagLst xmlns:p="http://schemas.openxmlformats.org/presentationml/2006/main">
  <p:tag name="KSO_WM_TAG_VERSION" val="1.0"/>
  <p:tag name="KSO_WM_BEAUTIFY_FLAG" val="#wm#"/>
  <p:tag name="KSO_WM_TEMPLATE_CATEGORY" val="diagram"/>
  <p:tag name="KSO_WM_TEMPLATE_INDEX" val="760"/>
  <p:tag name="KSO_WM_UNIT_TYPE" val="m_i"/>
  <p:tag name="KSO_WM_UNIT_INDEX" val="1_5"/>
  <p:tag name="KSO_WM_UNIT_ID" val="diagram760_2*m_i*1_5"/>
  <p:tag name="KSO_WM_UNIT_CLEAR" val="1"/>
  <p:tag name="KSO_WM_UNIT_LAYERLEVEL" val="1_1"/>
  <p:tag name="KSO_WM_DIAGRAM_GROUP_CODE" val="m1-1"/>
  <p:tag name="KSO_WM_UNIT_FILL_FORE_SCHEMECOLOR_INDEX" val="5"/>
  <p:tag name="KSO_WM_UNIT_FILL_TYPE" val="1"/>
  <p:tag name="KSO_WM_UNIT_TEXT_FILL_FORE_SCHEMECOLOR_INDEX" val="2"/>
  <p:tag name="KSO_WM_UNIT_TEXT_FILL_TYPE" val="1"/>
</p:tagLst>
</file>

<file path=ppt/tags/tag34.xml><?xml version="1.0" encoding="utf-8"?>
<p:tagLst xmlns:p="http://schemas.openxmlformats.org/presentationml/2006/main">
  <p:tag name="KSO_WM_TAG_VERSION" val="1.0"/>
  <p:tag name="KSO_WM_BEAUTIFY_FLAG" val="#wm#"/>
  <p:tag name="KSO_WM_TEMPLATE_CATEGORY" val="diagram"/>
  <p:tag name="KSO_WM_TEMPLATE_INDEX" val="760"/>
  <p:tag name="KSO_WM_UNIT_TYPE" val="m_h_a"/>
  <p:tag name="KSO_WM_UNIT_INDEX" val="1_1_1"/>
  <p:tag name="KSO_WM_UNIT_ID" val="diagram760_2*m_h_a*1_1_1"/>
  <p:tag name="KSO_WM_UNIT_CLEAR" val="1"/>
  <p:tag name="KSO_WM_UNIT_LAYERLEVEL" val="1_1_1"/>
  <p:tag name="KSO_WM_UNIT_VALUE" val="12"/>
  <p:tag name="KSO_WM_UNIT_HIGHLIGHT" val="0"/>
  <p:tag name="KSO_WM_UNIT_COMPATIBLE" val="0"/>
  <p:tag name="KSO_WM_UNIT_PRESET_TEXT_INDEX" val="4"/>
  <p:tag name="KSO_WM_UNIT_PRESET_TEXT_LEN" val="12"/>
  <p:tag name="KSO_WM_DIAGRAM_GROUP_CODE" val="m1-1"/>
  <p:tag name="KSO_WM_UNIT_TEXT_FILL_FORE_SCHEMECOLOR_INDEX" val="5"/>
  <p:tag name="KSO_WM_UNIT_TEXT_FILL_TYPE" val="1"/>
</p:tagLst>
</file>

<file path=ppt/tags/tag35.xml><?xml version="1.0" encoding="utf-8"?>
<p:tagLst xmlns:p="http://schemas.openxmlformats.org/presentationml/2006/main">
  <p:tag name="KSO_WM_TAG_VERSION" val="1.0"/>
  <p:tag name="KSO_WM_BEAUTIFY_FLAG" val="#wm#"/>
  <p:tag name="KSO_WM_TEMPLATE_CATEGORY" val="diagram"/>
  <p:tag name="KSO_WM_TEMPLATE_INDEX" val="760"/>
  <p:tag name="KSO_WM_UNIT_TYPE" val="m_h_a"/>
  <p:tag name="KSO_WM_UNIT_INDEX" val="1_3_1"/>
  <p:tag name="KSO_WM_UNIT_ID" val="diagram760_2*m_h_a*1_3_1"/>
  <p:tag name="KSO_WM_UNIT_CLEAR" val="1"/>
  <p:tag name="KSO_WM_UNIT_LAYERLEVEL" val="1_1_1"/>
  <p:tag name="KSO_WM_UNIT_VALUE" val="12"/>
  <p:tag name="KSO_WM_UNIT_HIGHLIGHT" val="0"/>
  <p:tag name="KSO_WM_UNIT_COMPATIBLE" val="0"/>
  <p:tag name="KSO_WM_UNIT_PRESET_TEXT_INDEX" val="4"/>
  <p:tag name="KSO_WM_UNIT_PRESET_TEXT_LEN" val="12"/>
  <p:tag name="KSO_WM_DIAGRAM_GROUP_CODE" val="m1-1"/>
  <p:tag name="KSO_WM_UNIT_TEXT_FILL_FORE_SCHEMECOLOR_INDEX" val="9"/>
  <p:tag name="KSO_WM_UNIT_TEXT_FILL_TYPE" val="1"/>
</p:tagLst>
</file>

<file path=ppt/tags/tag36.xml><?xml version="1.0" encoding="utf-8"?>
<p:tagLst xmlns:p="http://schemas.openxmlformats.org/presentationml/2006/main">
  <p:tag name="KSO_WM_TAG_VERSION" val="1.0"/>
  <p:tag name="KSO_WM_BEAUTIFY_FLAG" val="#wm#"/>
  <p:tag name="KSO_WM_TEMPLATE_CATEGORY" val="diagram"/>
  <p:tag name="KSO_WM_TEMPLATE_INDEX" val="760"/>
  <p:tag name="KSO_WM_UNIT_TYPE" val="m_h_a"/>
  <p:tag name="KSO_WM_UNIT_INDEX" val="1_5_1"/>
  <p:tag name="KSO_WM_UNIT_ID" val="diagram760_2*m_h_a*1_5_1"/>
  <p:tag name="KSO_WM_UNIT_CLEAR" val="1"/>
  <p:tag name="KSO_WM_UNIT_LAYERLEVEL" val="1_1_1"/>
  <p:tag name="KSO_WM_UNIT_VALUE" val="12"/>
  <p:tag name="KSO_WM_UNIT_HIGHLIGHT" val="0"/>
  <p:tag name="KSO_WM_UNIT_COMPATIBLE" val="0"/>
  <p:tag name="KSO_WM_UNIT_PRESET_TEXT_INDEX" val="4"/>
  <p:tag name="KSO_WM_UNIT_PRESET_TEXT_LEN" val="12"/>
  <p:tag name="KSO_WM_DIAGRAM_GROUP_CODE" val="m1-1"/>
  <p:tag name="KSO_WM_UNIT_TEXT_FILL_FORE_SCHEMECOLOR_INDEX" val="8"/>
  <p:tag name="KSO_WM_UNIT_TEXT_FILL_TYPE" val="1"/>
</p:tagLst>
</file>

<file path=ppt/tags/tag37.xml><?xml version="1.0" encoding="utf-8"?>
<p:tagLst xmlns:p="http://schemas.openxmlformats.org/presentationml/2006/main">
  <p:tag name="KSO_WM_TAG_VERSION" val="1.0"/>
  <p:tag name="KSO_WM_BEAUTIFY_FLAG" val="#wm#"/>
  <p:tag name="KSO_WM_TEMPLATE_CATEGORY" val="diagram"/>
  <p:tag name="KSO_WM_TEMPLATE_INDEX" val="760"/>
  <p:tag name="KSO_WM_UNIT_TYPE" val="m_h_a"/>
  <p:tag name="KSO_WM_UNIT_INDEX" val="1_4_1"/>
  <p:tag name="KSO_WM_UNIT_ID" val="diagram760_2*m_h_a*1_4_1"/>
  <p:tag name="KSO_WM_UNIT_CLEAR" val="1"/>
  <p:tag name="KSO_WM_UNIT_LAYERLEVEL" val="1_1_1"/>
  <p:tag name="KSO_WM_UNIT_VALUE" val="12"/>
  <p:tag name="KSO_WM_UNIT_HIGHLIGHT" val="0"/>
  <p:tag name="KSO_WM_UNIT_COMPATIBLE" val="0"/>
  <p:tag name="KSO_WM_UNIT_PRESET_TEXT_INDEX" val="4"/>
  <p:tag name="KSO_WM_UNIT_PRESET_TEXT_LEN" val="12"/>
  <p:tag name="KSO_WM_DIAGRAM_GROUP_CODE" val="m1-1"/>
  <p:tag name="KSO_WM_UNIT_TEXT_FILL_FORE_SCHEMECOLOR_INDEX" val="7"/>
  <p:tag name="KSO_WM_UNIT_TEXT_FILL_TYPE" val="1"/>
</p:tagLst>
</file>

<file path=ppt/tags/tag38.xml><?xml version="1.0" encoding="utf-8"?>
<p:tagLst xmlns:p="http://schemas.openxmlformats.org/presentationml/2006/main">
  <p:tag name="KSO_WM_TAG_VERSION" val="1.0"/>
  <p:tag name="KSO_WM_BEAUTIFY_FLAG" val="#wm#"/>
  <p:tag name="KSO_WM_TEMPLATE_CATEGORY" val="diagram"/>
  <p:tag name="KSO_WM_TEMPLATE_INDEX" val="760"/>
  <p:tag name="KSO_WM_UNIT_TYPE" val="m_h_a"/>
  <p:tag name="KSO_WM_UNIT_INDEX" val="1_2_1"/>
  <p:tag name="KSO_WM_UNIT_ID" val="diagram760_2*m_h_a*1_2_1"/>
  <p:tag name="KSO_WM_UNIT_CLEAR" val="1"/>
  <p:tag name="KSO_WM_UNIT_LAYERLEVEL" val="1_1_1"/>
  <p:tag name="KSO_WM_UNIT_VALUE" val="12"/>
  <p:tag name="KSO_WM_UNIT_HIGHLIGHT" val="0"/>
  <p:tag name="KSO_WM_UNIT_COMPATIBLE" val="0"/>
  <p:tag name="KSO_WM_UNIT_PRESET_TEXT_INDEX" val="4"/>
  <p:tag name="KSO_WM_UNIT_PRESET_TEXT_LEN" val="12"/>
  <p:tag name="KSO_WM_DIAGRAM_GROUP_CODE" val="m1-1"/>
</p:tagLst>
</file>

<file path=ppt/tags/tag39.xml><?xml version="1.0" encoding="utf-8"?>
<p:tagLst xmlns:p="http://schemas.openxmlformats.org/presentationml/2006/main">
  <p:tag name="KSO_WM_TAG_VERSION" val="1.0"/>
  <p:tag name="KSO_WM_BEAUTIFY_FLAG" val="#wm#"/>
  <p:tag name="KSO_WM_TEMPLATE_CATEGORY" val="diagram"/>
  <p:tag name="KSO_WM_TEMPLATE_INDEX" val="760"/>
  <p:tag name="KSO_WM_UNIT_TYPE" val="m_i"/>
  <p:tag name="KSO_WM_UNIT_INDEX" val="1_6"/>
  <p:tag name="KSO_WM_UNIT_ID" val="diagram760_2*m_i*1_6"/>
  <p:tag name="KSO_WM_UNIT_CLEAR" val="1"/>
  <p:tag name="KSO_WM_UNIT_LAYERLEVEL" val="1_1"/>
  <p:tag name="KSO_WM_DIAGRAM_GROUP_CODE" val="m1-1"/>
  <p:tag name="KSO_WM_UNIT_LINE_FORE_SCHEMECOLOR_INDEX" val="5"/>
  <p:tag name="KSO_WM_UNIT_LINE_FILL_TYPE" val="2"/>
</p:tagLst>
</file>

<file path=ppt/tags/tag4.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21"/>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194580_4*m_h_f*1_1_1"/>
  <p:tag name="KSO_WM_TEMPLATE_CATEGORY" val="diagram"/>
  <p:tag name="KSO_WM_TEMPLATE_INDEX" val="20194580"/>
  <p:tag name="KSO_WM_UNIT_LAYERLEVEL" val="1_1_1"/>
  <p:tag name="KSO_WM_TAG_VERSION" val="1.0"/>
  <p:tag name="KSO_WM_BEAUTIFY_FLAG" val="#wm#"/>
  <p:tag name="KSO_WM_UNIT_TEXT_FILL_FORE_SCHEMECOLOR_INDEX" val="13"/>
  <p:tag name="KSO_WM_UNIT_TEXT_FILL_TYPE" val="1"/>
</p:tagLst>
</file>

<file path=ppt/tags/tag40.xml><?xml version="1.0" encoding="utf-8"?>
<p:tagLst xmlns:p="http://schemas.openxmlformats.org/presentationml/2006/main">
  <p:tag name="KSO_WM_TAG_VERSION" val="1.0"/>
  <p:tag name="KSO_WM_BEAUTIFY_FLAG" val="#wm#"/>
  <p:tag name="KSO_WM_TEMPLATE_CATEGORY" val="diagram"/>
  <p:tag name="KSO_WM_TEMPLATE_INDEX" val="760"/>
  <p:tag name="KSO_WM_UNIT_TYPE" val="m_i"/>
  <p:tag name="KSO_WM_UNIT_INDEX" val="1_7"/>
  <p:tag name="KSO_WM_UNIT_ID" val="diagram760_2*m_i*1_7"/>
  <p:tag name="KSO_WM_UNIT_CLEAR" val="1"/>
  <p:tag name="KSO_WM_UNIT_LAYERLEVEL" val="1_1"/>
  <p:tag name="KSO_WM_DIAGRAM_GROUP_CODE" val="m1-1"/>
  <p:tag name="KSO_WM_UNIT_LINE_FORE_SCHEMECOLOR_INDEX" val="9"/>
  <p:tag name="KSO_WM_UNIT_LINE_FILL_TYPE" val="2"/>
</p:tagLst>
</file>

<file path=ppt/tags/tag41.xml><?xml version="1.0" encoding="utf-8"?>
<p:tagLst xmlns:p="http://schemas.openxmlformats.org/presentationml/2006/main">
  <p:tag name="KSO_WM_TAG_VERSION" val="1.0"/>
  <p:tag name="KSO_WM_BEAUTIFY_FLAG" val="#wm#"/>
  <p:tag name="KSO_WM_TEMPLATE_CATEGORY" val="diagram"/>
  <p:tag name="KSO_WM_TEMPLATE_INDEX" val="760"/>
  <p:tag name="KSO_WM_UNIT_TYPE" val="m_i"/>
  <p:tag name="KSO_WM_UNIT_INDEX" val="1_8"/>
  <p:tag name="KSO_WM_UNIT_ID" val="diagram760_2*m_i*1_8"/>
  <p:tag name="KSO_WM_UNIT_CLEAR" val="1"/>
  <p:tag name="KSO_WM_UNIT_LAYERLEVEL" val="1_1"/>
  <p:tag name="KSO_WM_DIAGRAM_GROUP_CODE" val="m1-1"/>
  <p:tag name="KSO_WM_UNIT_LINE_FORE_SCHEMECOLOR_INDEX" val="8"/>
  <p:tag name="KSO_WM_UNIT_LINE_FILL_TYPE" val="2"/>
</p:tagLst>
</file>

<file path=ppt/tags/tag42.xml><?xml version="1.0" encoding="utf-8"?>
<p:tagLst xmlns:p="http://schemas.openxmlformats.org/presentationml/2006/main">
  <p:tag name="KSO_WM_TAG_VERSION" val="1.0"/>
  <p:tag name="KSO_WM_BEAUTIFY_FLAG" val="#wm#"/>
  <p:tag name="KSO_WM_TEMPLATE_CATEGORY" val="diagram"/>
  <p:tag name="KSO_WM_TEMPLATE_INDEX" val="760"/>
  <p:tag name="KSO_WM_UNIT_TYPE" val="m_i"/>
  <p:tag name="KSO_WM_UNIT_INDEX" val="1_9"/>
  <p:tag name="KSO_WM_UNIT_ID" val="diagram760_2*m_i*1_9"/>
  <p:tag name="KSO_WM_UNIT_CLEAR" val="1"/>
  <p:tag name="KSO_WM_UNIT_LAYERLEVEL" val="1_1"/>
  <p:tag name="KSO_WM_DIAGRAM_GROUP_CODE" val="m1-1"/>
  <p:tag name="KSO_WM_UNIT_LINE_FORE_SCHEMECOLOR_INDEX" val="6"/>
  <p:tag name="KSO_WM_UNIT_LINE_FILL_TYPE" val="2"/>
</p:tagLst>
</file>

<file path=ppt/tags/tag43.xml><?xml version="1.0" encoding="utf-8"?>
<p:tagLst xmlns:p="http://schemas.openxmlformats.org/presentationml/2006/main">
  <p:tag name="KSO_WM_TAG_VERSION" val="1.0"/>
  <p:tag name="KSO_WM_BEAUTIFY_FLAG" val="#wm#"/>
  <p:tag name="KSO_WM_TEMPLATE_CATEGORY" val="diagram"/>
  <p:tag name="KSO_WM_TEMPLATE_INDEX" val="760"/>
  <p:tag name="KSO_WM_UNIT_TYPE" val="m_i"/>
  <p:tag name="KSO_WM_UNIT_INDEX" val="1_10"/>
  <p:tag name="KSO_WM_UNIT_ID" val="diagram760_2*m_i*1_10"/>
  <p:tag name="KSO_WM_UNIT_CLEAR" val="1"/>
  <p:tag name="KSO_WM_UNIT_LAYERLEVEL" val="1_1"/>
  <p:tag name="KSO_WM_DIAGRAM_GROUP_CODE" val="m1-1"/>
  <p:tag name="KSO_WM_UNIT_LINE_FORE_SCHEMECOLOR_INDEX" val="7"/>
  <p:tag name="KSO_WM_UNIT_LINE_FILL_TYPE" val="2"/>
</p:tagLst>
</file>

<file path=ppt/tags/tag44.xml><?xml version="1.0" encoding="utf-8"?>
<p:tagLst xmlns:p="http://schemas.openxmlformats.org/presentationml/2006/main">
  <p:tag name="KSO_WM_TAG_VERSION" val="1.0"/>
  <p:tag name="KSO_WM_BEAUTIFY_FLAG" val="#wm#"/>
  <p:tag name="KSO_WM_TEMPLATE_CATEGORY" val="diagram"/>
  <p:tag name="KSO_WM_TEMPLATE_INDEX" val="160148"/>
  <p:tag name="KSO_WM_UNIT_TYPE" val="m_i"/>
  <p:tag name="KSO_WM_UNIT_INDEX" val="1_1"/>
  <p:tag name="KSO_WM_UNIT_ID" val="diagram160148_3*m_i*1_1"/>
  <p:tag name="KSO_WM_UNIT_CLEAR" val="1"/>
  <p:tag name="KSO_WM_UNIT_LAYERLEVEL" val="1_1"/>
  <p:tag name="KSO_WM_DIAGRAM_GROUP_CODE" val="m1-1"/>
  <p:tag name="KSO_WM_UNIT_FILL_FORE_SCHEMECOLOR_INDEX" val="5"/>
  <p:tag name="KSO_WM_UNIT_FILL_TYPE" val="1"/>
  <p:tag name="KSO_WM_UNIT_TEXT_FILL_FORE_SCHEMECOLOR_INDEX" val="13"/>
  <p:tag name="KSO_WM_UNIT_TEXT_FILL_TYPE" val="1"/>
</p:tagLst>
</file>

<file path=ppt/tags/tag45.xml><?xml version="1.0" encoding="utf-8"?>
<p:tagLst xmlns:p="http://schemas.openxmlformats.org/presentationml/2006/main">
  <p:tag name="KSO_WM_TAG_VERSION" val="1.0"/>
  <p:tag name="KSO_WM_BEAUTIFY_FLAG" val="#wm#"/>
  <p:tag name="KSO_WM_TEMPLATE_CATEGORY" val="diagram"/>
  <p:tag name="KSO_WM_TEMPLATE_INDEX" val="160148"/>
  <p:tag name="KSO_WM_UNIT_TYPE" val="m_i"/>
  <p:tag name="KSO_WM_UNIT_INDEX" val="1_2"/>
  <p:tag name="KSO_WM_UNIT_ID" val="diagram160148_3*m_i*1_2"/>
  <p:tag name="KSO_WM_UNIT_CLEAR" val="1"/>
  <p:tag name="KSO_WM_UNIT_LAYERLEVEL" val="1_1"/>
  <p:tag name="KSO_WM_DIAGRAM_GROUP_CODE" val="m1-1"/>
  <p:tag name="KSO_WM_UNIT_FILL_FORE_SCHEMECOLOR_INDEX" val="5"/>
  <p:tag name="KSO_WM_UNIT_FILL_TYPE" val="1"/>
  <p:tag name="KSO_WM_UNIT_TEXT_FILL_FORE_SCHEMECOLOR_INDEX" val="13"/>
  <p:tag name="KSO_WM_UNIT_TEXT_FILL_TYPE" val="1"/>
</p:tagLst>
</file>

<file path=ppt/tags/tag46.xml><?xml version="1.0" encoding="utf-8"?>
<p:tagLst xmlns:p="http://schemas.openxmlformats.org/presentationml/2006/main">
  <p:tag name="KSO_WM_TAG_VERSION" val="1.0"/>
  <p:tag name="KSO_WM_BEAUTIFY_FLAG" val="#wm#"/>
  <p:tag name="KSO_WM_TEMPLATE_CATEGORY" val="diagram"/>
  <p:tag name="KSO_WM_TEMPLATE_INDEX" val="160148"/>
  <p:tag name="KSO_WM_UNIT_TYPE" val="m_i"/>
  <p:tag name="KSO_WM_UNIT_INDEX" val="1_3"/>
  <p:tag name="KSO_WM_UNIT_ID" val="diagram160148_3*m_i*1_3"/>
  <p:tag name="KSO_WM_UNIT_CLEAR" val="1"/>
  <p:tag name="KSO_WM_UNIT_LAYERLEVEL" val="1_1"/>
  <p:tag name="KSO_WM_DIAGRAM_GROUP_CODE" val="m1-1"/>
  <p:tag name="KSO_WM_UNIT_FILL_FORE_SCHEMECOLOR_INDEX" val="6"/>
  <p:tag name="KSO_WM_UNIT_FILL_TYPE" val="1"/>
  <p:tag name="KSO_WM_UNIT_TEXT_FILL_FORE_SCHEMECOLOR_INDEX" val="13"/>
  <p:tag name="KSO_WM_UNIT_TEXT_FILL_TYPE" val="1"/>
</p:tagLst>
</file>

<file path=ppt/tags/tag47.xml><?xml version="1.0" encoding="utf-8"?>
<p:tagLst xmlns:p="http://schemas.openxmlformats.org/presentationml/2006/main">
  <p:tag name="KSO_WM_TAG_VERSION" val="1.0"/>
  <p:tag name="KSO_WM_BEAUTIFY_FLAG" val="#wm#"/>
  <p:tag name="KSO_WM_TEMPLATE_CATEGORY" val="diagram"/>
  <p:tag name="KSO_WM_TEMPLATE_INDEX" val="160148"/>
  <p:tag name="KSO_WM_UNIT_TYPE" val="m_i"/>
  <p:tag name="KSO_WM_UNIT_INDEX" val="1_4"/>
  <p:tag name="KSO_WM_UNIT_ID" val="diagram160148_3*m_i*1_4"/>
  <p:tag name="KSO_WM_UNIT_CLEAR" val="1"/>
  <p:tag name="KSO_WM_UNIT_LAYERLEVEL" val="1_1"/>
  <p:tag name="KSO_WM_DIAGRAM_GROUP_CODE" val="m1-1"/>
  <p:tag name="KSO_WM_UNIT_TEXT_FILL_FORE_SCHEMECOLOR_INDEX" val="5"/>
  <p:tag name="KSO_WM_UNIT_TEXT_FILL_TYPE" val="1"/>
</p:tagLst>
</file>

<file path=ppt/tags/tag48.xml><?xml version="1.0" encoding="utf-8"?>
<p:tagLst xmlns:p="http://schemas.openxmlformats.org/presentationml/2006/main">
  <p:tag name="KSO_WM_TAG_VERSION" val="1.0"/>
  <p:tag name="KSO_WM_BEAUTIFY_FLAG" val="#wm#"/>
  <p:tag name="KSO_WM_TEMPLATE_CATEGORY" val="diagram"/>
  <p:tag name="KSO_WM_TEMPLATE_INDEX" val="160148"/>
  <p:tag name="KSO_WM_UNIT_TYPE" val="m_i"/>
  <p:tag name="KSO_WM_UNIT_INDEX" val="1_5"/>
  <p:tag name="KSO_WM_UNIT_ID" val="diagram160148_3*m_i*1_5"/>
  <p:tag name="KSO_WM_UNIT_CLEAR" val="1"/>
  <p:tag name="KSO_WM_UNIT_LAYERLEVEL" val="1_1"/>
  <p:tag name="KSO_WM_DIAGRAM_GROUP_CODE" val="m1-1"/>
  <p:tag name="KSO_WM_UNIT_FILL_FORE_SCHEMECOLOR_INDEX" val="7"/>
  <p:tag name="KSO_WM_UNIT_FILL_TYPE" val="1"/>
  <p:tag name="KSO_WM_UNIT_TEXT_FILL_FORE_SCHEMECOLOR_INDEX" val="13"/>
  <p:tag name="KSO_WM_UNIT_TEXT_FILL_TYPE" val="1"/>
</p:tagLst>
</file>

<file path=ppt/tags/tag49.xml><?xml version="1.0" encoding="utf-8"?>
<p:tagLst xmlns:p="http://schemas.openxmlformats.org/presentationml/2006/main">
  <p:tag name="KSO_WM_TAG_VERSION" val="1.0"/>
  <p:tag name="KSO_WM_BEAUTIFY_FLAG" val="#wm#"/>
  <p:tag name="KSO_WM_TEMPLATE_CATEGORY" val="diagram"/>
  <p:tag name="KSO_WM_TEMPLATE_INDEX" val="160148"/>
  <p:tag name="KSO_WM_UNIT_TYPE" val="m_i"/>
  <p:tag name="KSO_WM_UNIT_INDEX" val="1_6"/>
  <p:tag name="KSO_WM_UNIT_ID" val="diagram160148_3*m_i*1_6"/>
  <p:tag name="KSO_WM_UNIT_CLEAR" val="1"/>
  <p:tag name="KSO_WM_UNIT_LAYERLEVEL" val="1_1"/>
  <p:tag name="KSO_WM_DIAGRAM_GROUP_CODE" val="m1-1"/>
  <p:tag name="KSO_WM_UNIT_FILL_FORE_SCHEMECOLOR_INDEX" val="7"/>
  <p:tag name="KSO_WM_UNIT_FILL_TYPE" val="1"/>
  <p:tag name="KSO_WM_UNIT_TEXT_FILL_FORE_SCHEMECOLOR_INDEX" val="13"/>
  <p:tag name="KSO_WM_UNIT_TEXT_FILL_TYPE"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194580_4*m_h_i*1_3_1"/>
  <p:tag name="KSO_WM_TEMPLATE_CATEGORY" val="diagram"/>
  <p:tag name="KSO_WM_TEMPLATE_INDEX" val="20194580"/>
  <p:tag name="KSO_WM_UNIT_LAYERLEVEL" val="1_1_1"/>
  <p:tag name="KSO_WM_TAG_VERSION" val="1.0"/>
  <p:tag name="KSO_WM_BEAUTIFY_FLAG" val="#wm#"/>
  <p:tag name="KSO_WM_UNIT_FILL_FORE_SCHEMECOLOR_INDEX" val="7"/>
  <p:tag name="KSO_WM_UNIT_FILL_TYPE" val="1"/>
  <p:tag name="KSO_WM_UNIT_LINE_FORE_SCHEMECOLOR_INDEX" val="14"/>
  <p:tag name="KSO_WM_UNIT_LINE_FILL_TYPE" val="2"/>
  <p:tag name="KSO_WM_UNIT_TEXT_FILL_FORE_SCHEMECOLOR_INDEX" val="14"/>
  <p:tag name="KSO_WM_UNIT_TEXT_FILL_TYPE" val="1"/>
</p:tagLst>
</file>

<file path=ppt/tags/tag50.xml><?xml version="1.0" encoding="utf-8"?>
<p:tagLst xmlns:p="http://schemas.openxmlformats.org/presentationml/2006/main">
  <p:tag name="KSO_WM_TAG_VERSION" val="1.0"/>
  <p:tag name="KSO_WM_BEAUTIFY_FLAG" val="#wm#"/>
  <p:tag name="KSO_WM_TEMPLATE_CATEGORY" val="diagram"/>
  <p:tag name="KSO_WM_TEMPLATE_INDEX" val="160148"/>
  <p:tag name="KSO_WM_UNIT_TYPE" val="m_i"/>
  <p:tag name="KSO_WM_UNIT_INDEX" val="1_7"/>
  <p:tag name="KSO_WM_UNIT_ID" val="diagram160148_3*m_i*1_7"/>
  <p:tag name="KSO_WM_UNIT_CLEAR" val="1"/>
  <p:tag name="KSO_WM_UNIT_LAYERLEVEL" val="1_1"/>
  <p:tag name="KSO_WM_DIAGRAM_GROUP_CODE" val="m1-1"/>
  <p:tag name="KSO_WM_UNIT_FILL_FORE_SCHEMECOLOR_INDEX" val="8"/>
  <p:tag name="KSO_WM_UNIT_FILL_TYPE" val="1"/>
  <p:tag name="KSO_WM_UNIT_TEXT_FILL_FORE_SCHEMECOLOR_INDEX" val="13"/>
  <p:tag name="KSO_WM_UNIT_TEXT_FILL_TYPE" val="1"/>
</p:tagLst>
</file>

<file path=ppt/tags/tag51.xml><?xml version="1.0" encoding="utf-8"?>
<p:tagLst xmlns:p="http://schemas.openxmlformats.org/presentationml/2006/main">
  <p:tag name="KSO_WM_TAG_VERSION" val="1.0"/>
  <p:tag name="KSO_WM_BEAUTIFY_FLAG" val="#wm#"/>
  <p:tag name="KSO_WM_TEMPLATE_CATEGORY" val="diagram"/>
  <p:tag name="KSO_WM_TEMPLATE_INDEX" val="160148"/>
  <p:tag name="KSO_WM_UNIT_TYPE" val="m_i"/>
  <p:tag name="KSO_WM_UNIT_INDEX" val="1_8"/>
  <p:tag name="KSO_WM_UNIT_ID" val="diagram160148_3*m_i*1_8"/>
  <p:tag name="KSO_WM_UNIT_CLEAR" val="1"/>
  <p:tag name="KSO_WM_UNIT_LAYERLEVEL" val="1_1"/>
  <p:tag name="KSO_WM_DIAGRAM_GROUP_CODE" val="m1-1"/>
  <p:tag name="KSO_WM_UNIT_FILL_FORE_SCHEMECOLOR_INDEX" val="5"/>
  <p:tag name="KSO_WM_UNIT_FILL_TYPE" val="1"/>
  <p:tag name="KSO_WM_UNIT_TEXT_FILL_FORE_SCHEMECOLOR_INDEX" val="13"/>
  <p:tag name="KSO_WM_UNIT_TEXT_FILL_TYPE" val="1"/>
</p:tagLst>
</file>

<file path=ppt/tags/tag52.xml><?xml version="1.0" encoding="utf-8"?>
<p:tagLst xmlns:p="http://schemas.openxmlformats.org/presentationml/2006/main">
  <p:tag name="KSO_WM_TAG_VERSION" val="1.0"/>
  <p:tag name="KSO_WM_BEAUTIFY_FLAG" val="#wm#"/>
  <p:tag name="KSO_WM_TEMPLATE_CATEGORY" val="diagram"/>
  <p:tag name="KSO_WM_TEMPLATE_INDEX" val="160148"/>
  <p:tag name="KSO_WM_UNIT_TYPE" val="m_i"/>
  <p:tag name="KSO_WM_UNIT_INDEX" val="1_9"/>
  <p:tag name="KSO_WM_UNIT_ID" val="diagram160148_3*m_i*1_9"/>
  <p:tag name="KSO_WM_UNIT_CLEAR" val="1"/>
  <p:tag name="KSO_WM_UNIT_LAYERLEVEL" val="1_1"/>
  <p:tag name="KSO_WM_DIAGRAM_GROUP_CODE" val="m1-1"/>
  <p:tag name="KSO_WM_UNIT_FILL_FORE_SCHEMECOLOR_INDEX" val="6"/>
  <p:tag name="KSO_WM_UNIT_FILL_TYPE" val="1"/>
  <p:tag name="KSO_WM_UNIT_TEXT_FILL_FORE_SCHEMECOLOR_INDEX" val="13"/>
  <p:tag name="KSO_WM_UNIT_TEXT_FILL_TYPE" val="1"/>
</p:tagLst>
</file>

<file path=ppt/tags/tag53.xml><?xml version="1.0" encoding="utf-8"?>
<p:tagLst xmlns:p="http://schemas.openxmlformats.org/presentationml/2006/main">
  <p:tag name="KSO_WM_TAG_VERSION" val="1.0"/>
  <p:tag name="KSO_WM_BEAUTIFY_FLAG" val="#wm#"/>
  <p:tag name="KSO_WM_TEMPLATE_CATEGORY" val="diagram"/>
  <p:tag name="KSO_WM_TEMPLATE_INDEX" val="160148"/>
  <p:tag name="KSO_WM_UNIT_TYPE" val="m_i"/>
  <p:tag name="KSO_WM_UNIT_INDEX" val="1_10"/>
  <p:tag name="KSO_WM_UNIT_ID" val="diagram160148_3*m_i*1_10"/>
  <p:tag name="KSO_WM_UNIT_CLEAR" val="1"/>
  <p:tag name="KSO_WM_UNIT_LAYERLEVEL" val="1_1"/>
  <p:tag name="KSO_WM_DIAGRAM_GROUP_CODE" val="m1-1"/>
  <p:tag name="KSO_WM_UNIT_TEXT_FILL_FORE_SCHEMECOLOR_INDEX" val="6"/>
  <p:tag name="KSO_WM_UNIT_TEXT_FILL_TYPE" val="1"/>
</p:tagLst>
</file>

<file path=ppt/tags/tag54.xml><?xml version="1.0" encoding="utf-8"?>
<p:tagLst xmlns:p="http://schemas.openxmlformats.org/presentationml/2006/main">
  <p:tag name="KSO_WM_TAG_VERSION" val="1.0"/>
  <p:tag name="KSO_WM_BEAUTIFY_FLAG" val="#wm#"/>
  <p:tag name="KSO_WM_TEMPLATE_CATEGORY" val="diagram"/>
  <p:tag name="KSO_WM_TEMPLATE_INDEX" val="160148"/>
  <p:tag name="KSO_WM_UNIT_TYPE" val="m_i"/>
  <p:tag name="KSO_WM_UNIT_INDEX" val="1_11"/>
  <p:tag name="KSO_WM_UNIT_ID" val="diagram160148_3*m_i*1_11"/>
  <p:tag name="KSO_WM_UNIT_CLEAR" val="1"/>
  <p:tag name="KSO_WM_UNIT_LAYERLEVEL" val="1_1"/>
  <p:tag name="KSO_WM_DIAGRAM_GROUP_CODE" val="m1-1"/>
  <p:tag name="KSO_WM_UNIT_TEXT_FILL_FORE_SCHEMECOLOR_INDEX" val="7"/>
  <p:tag name="KSO_WM_UNIT_TEXT_FILL_TYPE" val="1"/>
</p:tagLst>
</file>

<file path=ppt/tags/tag55.xml><?xml version="1.0" encoding="utf-8"?>
<p:tagLst xmlns:p="http://schemas.openxmlformats.org/presentationml/2006/main">
  <p:tag name="KSO_WM_TAG_VERSION" val="1.0"/>
  <p:tag name="KSO_WM_BEAUTIFY_FLAG" val="#wm#"/>
  <p:tag name="KSO_WM_TEMPLATE_CATEGORY" val="diagram"/>
  <p:tag name="KSO_WM_TEMPLATE_INDEX" val="160148"/>
  <p:tag name="KSO_WM_UNIT_TYPE" val="m_i"/>
  <p:tag name="KSO_WM_UNIT_INDEX" val="1_12"/>
  <p:tag name="KSO_WM_UNIT_ID" val="diagram160148_3*m_i*1_12"/>
  <p:tag name="KSO_WM_UNIT_CLEAR" val="1"/>
  <p:tag name="KSO_WM_UNIT_LAYERLEVEL" val="1_1"/>
  <p:tag name="KSO_WM_DIAGRAM_GROUP_CODE" val="m1-1"/>
  <p:tag name="KSO_WM_UNIT_FILL_FORE_SCHEMECOLOR_INDEX" val="8"/>
  <p:tag name="KSO_WM_UNIT_FILL_TYPE" val="1"/>
  <p:tag name="KSO_WM_UNIT_TEXT_FILL_FORE_SCHEMECOLOR_INDEX" val="13"/>
  <p:tag name="KSO_WM_UNIT_TEXT_FILL_TYPE" val="1"/>
</p:tagLst>
</file>

<file path=ppt/tags/tag56.xml><?xml version="1.0" encoding="utf-8"?>
<p:tagLst xmlns:p="http://schemas.openxmlformats.org/presentationml/2006/main">
  <p:tag name="KSO_WM_TAG_VERSION" val="1.0"/>
  <p:tag name="KSO_WM_BEAUTIFY_FLAG" val="#wm#"/>
  <p:tag name="KSO_WM_TEMPLATE_CATEGORY" val="diagram"/>
  <p:tag name="KSO_WM_TEMPLATE_INDEX" val="160148"/>
  <p:tag name="KSO_WM_UNIT_TYPE" val="m_i"/>
  <p:tag name="KSO_WM_UNIT_INDEX" val="1_13"/>
  <p:tag name="KSO_WM_UNIT_ID" val="diagram160148_3*m_i*1_13"/>
  <p:tag name="KSO_WM_UNIT_CLEAR" val="1"/>
  <p:tag name="KSO_WM_UNIT_LAYERLEVEL" val="1_1"/>
  <p:tag name="KSO_WM_DIAGRAM_GROUP_CODE" val="m1-1"/>
  <p:tag name="KSO_WM_UNIT_TEXT_FILL_FORE_SCHEMECOLOR_INDEX" val="8"/>
  <p:tag name="KSO_WM_UNIT_TEXT_FILL_TYPE" val="1"/>
</p:tagLst>
</file>

<file path=ppt/tags/tag57.xml><?xml version="1.0" encoding="utf-8"?>
<p:tagLst xmlns:p="http://schemas.openxmlformats.org/presentationml/2006/main">
  <p:tag name="KSO_WM_TAG_VERSION" val="1.0"/>
  <p:tag name="KSO_WM_BEAUTIFY_FLAG" val="#wm#"/>
  <p:tag name="KSO_WM_TEMPLATE_CATEGORY" val="diagram"/>
  <p:tag name="KSO_WM_TEMPLATE_INDEX" val="160148"/>
  <p:tag name="KSO_WM_UNIT_TYPE" val="m_h_f"/>
  <p:tag name="KSO_WM_UNIT_INDEX" val="1_1_1"/>
  <p:tag name="KSO_WM_UNIT_ID" val="diagram160148_3*m_h_f*1_1_1"/>
  <p:tag name="KSO_WM_UNIT_CLEAR" val="1"/>
  <p:tag name="KSO_WM_UNIT_LAYERLEVEL" val="1_1_1"/>
  <p:tag name="KSO_WM_UNIT_VALUE" val="30"/>
  <p:tag name="KSO_WM_UNIT_HIGHLIGHT" val="0"/>
  <p:tag name="KSO_WM_UNIT_COMPATIBLE" val="0"/>
  <p:tag name="KSO_WM_UNIT_PRESET_TEXT_INDEX" val="4"/>
  <p:tag name="KSO_WM_UNIT_PRESET_TEXT_LEN" val="57"/>
  <p:tag name="KSO_WM_DIAGRAM_GROUP_CODE" val="m1-1"/>
  <p:tag name="KSO_WM_UNIT_TEXT_FILL_FORE_SCHEMECOLOR_INDEX" val="13"/>
  <p:tag name="KSO_WM_UNIT_TEXT_FILL_TYPE" val="1"/>
</p:tagLst>
</file>

<file path=ppt/tags/tag58.xml><?xml version="1.0" encoding="utf-8"?>
<p:tagLst xmlns:p="http://schemas.openxmlformats.org/presentationml/2006/main">
  <p:tag name="KSO_WM_TAG_VERSION" val="1.0"/>
  <p:tag name="KSO_WM_BEAUTIFY_FLAG" val="#wm#"/>
  <p:tag name="KSO_WM_TEMPLATE_CATEGORY" val="diagram"/>
  <p:tag name="KSO_WM_TEMPLATE_INDEX" val="160148"/>
  <p:tag name="KSO_WM_UNIT_TYPE" val="m_h_f"/>
  <p:tag name="KSO_WM_UNIT_INDEX" val="1_3_1"/>
  <p:tag name="KSO_WM_UNIT_ID" val="diagram160148_3*m_h_f*1_3_1"/>
  <p:tag name="KSO_WM_UNIT_CLEAR" val="1"/>
  <p:tag name="KSO_WM_UNIT_LAYERLEVEL" val="1_1_1"/>
  <p:tag name="KSO_WM_UNIT_VALUE" val="30"/>
  <p:tag name="KSO_WM_UNIT_HIGHLIGHT" val="0"/>
  <p:tag name="KSO_WM_UNIT_COMPATIBLE" val="0"/>
  <p:tag name="KSO_WM_UNIT_PRESET_TEXT_INDEX" val="4"/>
  <p:tag name="KSO_WM_UNIT_PRESET_TEXT_LEN" val="57"/>
  <p:tag name="KSO_WM_DIAGRAM_GROUP_CODE" val="m1-1"/>
  <p:tag name="KSO_WM_UNIT_TEXT_FILL_FORE_SCHEMECOLOR_INDEX" val="13"/>
  <p:tag name="KSO_WM_UNIT_TEXT_FILL_TYPE" val="1"/>
</p:tagLst>
</file>

<file path=ppt/tags/tag59.xml><?xml version="1.0" encoding="utf-8"?>
<p:tagLst xmlns:p="http://schemas.openxmlformats.org/presentationml/2006/main">
  <p:tag name="KSO_WM_TAG_VERSION" val="1.0"/>
  <p:tag name="KSO_WM_BEAUTIFY_FLAG" val="#wm#"/>
  <p:tag name="KSO_WM_TEMPLATE_CATEGORY" val="diagram"/>
  <p:tag name="KSO_WM_TEMPLATE_INDEX" val="160148"/>
  <p:tag name="KSO_WM_UNIT_TYPE" val="m_h_f"/>
  <p:tag name="KSO_WM_UNIT_INDEX" val="1_2_1"/>
  <p:tag name="KSO_WM_UNIT_ID" val="diagram160148_3*m_h_f*1_2_1"/>
  <p:tag name="KSO_WM_UNIT_CLEAR" val="1"/>
  <p:tag name="KSO_WM_UNIT_LAYERLEVEL" val="1_1_1"/>
  <p:tag name="KSO_WM_UNIT_VALUE" val="30"/>
  <p:tag name="KSO_WM_UNIT_HIGHLIGHT" val="0"/>
  <p:tag name="KSO_WM_UNIT_COMPATIBLE" val="0"/>
  <p:tag name="KSO_WM_UNIT_PRESET_TEXT_INDEX" val="4"/>
  <p:tag name="KSO_WM_UNIT_PRESET_TEXT_LEN" val="57"/>
  <p:tag name="KSO_WM_DIAGRAM_GROUP_CODE" val="m1-1"/>
  <p:tag name="KSO_WM_UNIT_TEXT_FILL_FORE_SCHEMECOLOR_INDEX" val="13"/>
  <p:tag name="KSO_WM_UNIT_TEXT_FILL_TYPE"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194580_4*m_h_i*1_3_2"/>
  <p:tag name="KSO_WM_TEMPLATE_CATEGORY" val="diagram"/>
  <p:tag name="KSO_WM_TEMPLATE_INDEX" val="20194580"/>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60.xml><?xml version="1.0" encoding="utf-8"?>
<p:tagLst xmlns:p="http://schemas.openxmlformats.org/presentationml/2006/main">
  <p:tag name="KSO_WM_TAG_VERSION" val="1.0"/>
  <p:tag name="KSO_WM_BEAUTIFY_FLAG" val="#wm#"/>
  <p:tag name="KSO_WM_TEMPLATE_CATEGORY" val="diagram"/>
  <p:tag name="KSO_WM_TEMPLATE_INDEX" val="160148"/>
  <p:tag name="KSO_WM_UNIT_TYPE" val="m_h_f"/>
  <p:tag name="KSO_WM_UNIT_INDEX" val="1_4_1"/>
  <p:tag name="KSO_WM_UNIT_ID" val="diagram160148_3*m_h_f*1_4_1"/>
  <p:tag name="KSO_WM_UNIT_CLEAR" val="1"/>
  <p:tag name="KSO_WM_UNIT_LAYERLEVEL" val="1_1_1"/>
  <p:tag name="KSO_WM_UNIT_VALUE" val="30"/>
  <p:tag name="KSO_WM_UNIT_HIGHLIGHT" val="0"/>
  <p:tag name="KSO_WM_UNIT_COMPATIBLE" val="0"/>
  <p:tag name="KSO_WM_UNIT_PRESET_TEXT_INDEX" val="4"/>
  <p:tag name="KSO_WM_UNIT_PRESET_TEXT_LEN" val="57"/>
  <p:tag name="KSO_WM_DIAGRAM_GROUP_CODE" val="m1-1"/>
  <p:tag name="KSO_WM_UNIT_TEXT_FILL_FORE_SCHEMECOLOR_INDEX" val="13"/>
  <p:tag name="KSO_WM_UNIT_TEXT_FILL_TYPE"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205831_2*m_h_i*1_1_2"/>
  <p:tag name="KSO_WM_TEMPLATE_CATEGORY" val="diagram"/>
  <p:tag name="KSO_WM_TEMPLATE_INDEX" val="20205831"/>
  <p:tag name="KSO_WM_UNIT_LAYERLEVEL" val="1_1_1"/>
  <p:tag name="KSO_WM_TAG_VERSION" val="1.0"/>
  <p:tag name="KSO_WM_BEAUTIFY_FLAG" val="#wm#"/>
  <p:tag name="KSO_WM_UNIT_FILL_FORE_SCHEMECOLOR_INDEX_BRIGHTNESS" val="-0.05"/>
  <p:tag name="KSO_WM_UNIT_FILL_FORE_SCHEMECOLOR_INDEX" val="14"/>
  <p:tag name="KSO_WM_UNIT_FILL_TYPE" val="1"/>
  <p:tag name="KSO_WM_UNIT_LINE_FORE_SCHEMECOLOR_INDEX_BRIGHTNESS" val="-0.35"/>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62.xml><?xml version="1.0" encoding="utf-8"?>
<p:tagLst xmlns:p="http://schemas.openxmlformats.org/presentationml/2006/main">
  <p:tag name="KSO_WM_UNIT_SUBTYPE" val="a"/>
  <p:tag name="KSO_WM_UNIT_PRESET_TEXT" val="单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05831_2*m_h_f*1_1_1"/>
  <p:tag name="KSO_WM_TEMPLATE_CATEGORY" val="diagram"/>
  <p:tag name="KSO_WM_TEMPLATE_INDEX" val="20205831"/>
  <p:tag name="KSO_WM_UNIT_LAYERLEVEL" val="1_1_1"/>
  <p:tag name="KSO_WM_TAG_VERSION" val="1.0"/>
  <p:tag name="KSO_WM_BEAUTIFY_FLAG" val="#wm#"/>
  <p:tag name="KSO_WM_UNIT_TEXT_FILL_FORE_SCHEMECOLOR_INDEX_BRIGHTNESS" val="0.15"/>
  <p:tag name="KSO_WM_UNIT_TEXT_FILL_FORE_SCHEMECOLOR_INDEX" val="13"/>
  <p:tag name="KSO_WM_UNIT_TEXT_FILL_TYPE" val="1"/>
  <p:tag name="KSO_WM_UNIT_USESOURCEFORMAT_APPLY"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1_1"/>
  <p:tag name="KSO_WM_UNIT_ID" val="diagram20205831_2*m_h_i*1_1_1"/>
  <p:tag name="KSO_WM_TEMPLATE_CATEGORY" val="diagram"/>
  <p:tag name="KSO_WM_TEMPLATE_INDEX" val="20205831"/>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205831_2*m_h_i*1_1_3"/>
  <p:tag name="KSO_WM_TEMPLATE_CATEGORY" val="diagram"/>
  <p:tag name="KSO_WM_TEMPLATE_INDEX" val="20205831"/>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4"/>
  <p:tag name="KSO_WM_UNIT_ID" val="diagram20205831_2*m_h_i*1_1_4"/>
  <p:tag name="KSO_WM_TEMPLATE_CATEGORY" val="diagram"/>
  <p:tag name="KSO_WM_TEMPLATE_INDEX" val="20205831"/>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5"/>
  <p:tag name="KSO_WM_UNIT_ID" val="diagram20205831_2*m_h_i*1_1_5"/>
  <p:tag name="KSO_WM_TEMPLATE_CATEGORY" val="diagram"/>
  <p:tag name="KSO_WM_TEMPLATE_INDEX" val="20205831"/>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6"/>
  <p:tag name="KSO_WM_UNIT_ID" val="diagram20205831_2*m_h_i*1_1_6"/>
  <p:tag name="KSO_WM_TEMPLATE_CATEGORY" val="diagram"/>
  <p:tag name="KSO_WM_TEMPLATE_INDEX" val="20205831"/>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205831_2*m_h_i*1_2_2"/>
  <p:tag name="KSO_WM_TEMPLATE_CATEGORY" val="diagram"/>
  <p:tag name="KSO_WM_TEMPLATE_INDEX" val="20205831"/>
  <p:tag name="KSO_WM_UNIT_LAYERLEVEL" val="1_1_1"/>
  <p:tag name="KSO_WM_TAG_VERSION" val="1.0"/>
  <p:tag name="KSO_WM_BEAUTIFY_FLAG" val="#wm#"/>
  <p:tag name="KSO_WM_UNIT_FILL_FORE_SCHEMECOLOR_INDEX_BRIGHTNESS" val="-0.05"/>
  <p:tag name="KSO_WM_UNIT_FILL_FORE_SCHEMECOLOR_INDEX" val="14"/>
  <p:tag name="KSO_WM_UNIT_FILL_TYPE" val="1"/>
  <p:tag name="KSO_WM_UNIT_LINE_FORE_SCHEMECOLOR_INDEX_BRIGHTNESS" val="-0.35"/>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69.xml><?xml version="1.0" encoding="utf-8"?>
<p:tagLst xmlns:p="http://schemas.openxmlformats.org/presentationml/2006/main">
  <p:tag name="KSO_WM_UNIT_SUBTYPE" val="a"/>
  <p:tag name="KSO_WM_UNIT_PRESET_TEXT" val="单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205831_2*m_h_f*1_2_1"/>
  <p:tag name="KSO_WM_TEMPLATE_CATEGORY" val="diagram"/>
  <p:tag name="KSO_WM_TEMPLATE_INDEX" val="20205831"/>
  <p:tag name="KSO_WM_UNIT_LAYERLEVEL" val="1_1_1"/>
  <p:tag name="KSO_WM_TAG_VERSION" val="1.0"/>
  <p:tag name="KSO_WM_BEAUTIFY_FLAG" val="#wm#"/>
  <p:tag name="KSO_WM_UNIT_TEXT_FILL_FORE_SCHEMECOLOR_INDEX_BRIGHTNESS" val="0.15"/>
  <p:tag name="KSO_WM_UNIT_TEXT_FILL_FORE_SCHEMECOLOR_INDEX" val="13"/>
  <p:tag name="KSO_WM_UNIT_TEXT_FILL_TYPE" val="1"/>
  <p:tag name="KSO_WM_UNIT_USESOURCEFORMAT_APPLY" val="1"/>
</p:tagLst>
</file>

<file path=ppt/tags/tag7.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21"/>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194580_4*m_h_f*1_3_1"/>
  <p:tag name="KSO_WM_TEMPLATE_CATEGORY" val="diagram"/>
  <p:tag name="KSO_WM_TEMPLATE_INDEX" val="20194580"/>
  <p:tag name="KSO_WM_UNIT_LAYERLEVEL" val="1_1_1"/>
  <p:tag name="KSO_WM_TAG_VERSION" val="1.0"/>
  <p:tag name="KSO_WM_BEAUTIFY_FLAG" val="#wm#"/>
  <p:tag name="KSO_WM_UNIT_TEXT_FILL_FORE_SCHEMECOLOR_INDEX" val="13"/>
  <p:tag name="KSO_WM_UNIT_TEXT_FILL_TYPE" val="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2_1"/>
  <p:tag name="KSO_WM_UNIT_ID" val="diagram20205831_2*m_h_i*1_2_1"/>
  <p:tag name="KSO_WM_TEMPLATE_CATEGORY" val="diagram"/>
  <p:tag name="KSO_WM_TEMPLATE_INDEX" val="20205831"/>
  <p:tag name="KSO_WM_UNIT_LAYERLEVEL" val="1_1_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205831_2*m_h_i*1_2_3"/>
  <p:tag name="KSO_WM_TEMPLATE_CATEGORY" val="diagram"/>
  <p:tag name="KSO_WM_TEMPLATE_INDEX" val="20205831"/>
  <p:tag name="KSO_WM_UNIT_LAYERLEVEL" val="1_1_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4"/>
  <p:tag name="KSO_WM_UNIT_ID" val="diagram20205831_2*m_h_i*1_2_4"/>
  <p:tag name="KSO_WM_TEMPLATE_CATEGORY" val="diagram"/>
  <p:tag name="KSO_WM_TEMPLATE_INDEX" val="20205831"/>
  <p:tag name="KSO_WM_UNIT_LAYERLEVEL" val="1_1_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5"/>
  <p:tag name="KSO_WM_UNIT_ID" val="diagram20205831_2*m_h_i*1_2_5"/>
  <p:tag name="KSO_WM_TEMPLATE_CATEGORY" val="diagram"/>
  <p:tag name="KSO_WM_TEMPLATE_INDEX" val="20205831"/>
  <p:tag name="KSO_WM_UNIT_LAYERLEVEL" val="1_1_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6"/>
  <p:tag name="KSO_WM_UNIT_ID" val="diagram20205831_2*m_h_i*1_2_6"/>
  <p:tag name="KSO_WM_TEMPLATE_CATEGORY" val="diagram"/>
  <p:tag name="KSO_WM_TEMPLATE_INDEX" val="20205831"/>
  <p:tag name="KSO_WM_UNIT_LAYERLEVEL" val="1_1_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205831_2*m_h_i*1_3_2"/>
  <p:tag name="KSO_WM_TEMPLATE_CATEGORY" val="diagram"/>
  <p:tag name="KSO_WM_TEMPLATE_INDEX" val="20205831"/>
  <p:tag name="KSO_WM_UNIT_LAYERLEVEL" val="1_1_1"/>
  <p:tag name="KSO_WM_TAG_VERSION" val="1.0"/>
  <p:tag name="KSO_WM_BEAUTIFY_FLAG" val="#wm#"/>
  <p:tag name="KSO_WM_UNIT_FILL_FORE_SCHEMECOLOR_INDEX_BRIGHTNESS" val="-0.05"/>
  <p:tag name="KSO_WM_UNIT_FILL_FORE_SCHEMECOLOR_INDEX" val="14"/>
  <p:tag name="KSO_WM_UNIT_FILL_TYPE" val="1"/>
  <p:tag name="KSO_WM_UNIT_LINE_FORE_SCHEMECOLOR_INDEX_BRIGHTNESS" val="-0.35"/>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76.xml><?xml version="1.0" encoding="utf-8"?>
<p:tagLst xmlns:p="http://schemas.openxmlformats.org/presentationml/2006/main">
  <p:tag name="KSO_WM_UNIT_SUBTYPE" val="a"/>
  <p:tag name="KSO_WM_UNIT_PRESET_TEXT" val="单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205831_2*m_h_f*1_3_1"/>
  <p:tag name="KSO_WM_TEMPLATE_CATEGORY" val="diagram"/>
  <p:tag name="KSO_WM_TEMPLATE_INDEX" val="20205831"/>
  <p:tag name="KSO_WM_UNIT_LAYERLEVEL" val="1_1_1"/>
  <p:tag name="KSO_WM_TAG_VERSION" val="1.0"/>
  <p:tag name="KSO_WM_BEAUTIFY_FLAG" val="#wm#"/>
  <p:tag name="KSO_WM_UNIT_TEXT_FILL_FORE_SCHEMECOLOR_INDEX_BRIGHTNESS" val="0.15"/>
  <p:tag name="KSO_WM_UNIT_TEXT_FILL_FORE_SCHEMECOLOR_INDEX" val="13"/>
  <p:tag name="KSO_WM_UNIT_TEXT_FILL_TYPE" val="1"/>
  <p:tag name="KSO_WM_UNIT_USESOURCEFORMAT_APPLY" val="1"/>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3_1"/>
  <p:tag name="KSO_WM_UNIT_ID" val="diagram20205831_2*m_h_i*1_3_1"/>
  <p:tag name="KSO_WM_TEMPLATE_CATEGORY" val="diagram"/>
  <p:tag name="KSO_WM_TEMPLATE_INDEX" val="20205831"/>
  <p:tag name="KSO_WM_UNIT_LAYERLEVEL" val="1_1_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205831_2*m_h_i*1_3_3"/>
  <p:tag name="KSO_WM_TEMPLATE_CATEGORY" val="diagram"/>
  <p:tag name="KSO_WM_TEMPLATE_INDEX" val="20205831"/>
  <p:tag name="KSO_WM_UNIT_LAYERLEVEL" val="1_1_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4"/>
  <p:tag name="KSO_WM_UNIT_ID" val="diagram20205831_2*m_h_i*1_3_4"/>
  <p:tag name="KSO_WM_TEMPLATE_CATEGORY" val="diagram"/>
  <p:tag name="KSO_WM_TEMPLATE_INDEX" val="20205831"/>
  <p:tag name="KSO_WM_UNIT_LAYERLEVEL" val="1_1_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1"/>
  <p:tag name="KSO_WM_UNIT_ID" val="diagram20194580_4*m_h_i*1_5_1"/>
  <p:tag name="KSO_WM_TEMPLATE_CATEGORY" val="diagram"/>
  <p:tag name="KSO_WM_TEMPLATE_INDEX" val="20194580"/>
  <p:tag name="KSO_WM_UNIT_LAYERLEVEL" val="1_1_1"/>
  <p:tag name="KSO_WM_TAG_VERSION" val="1.0"/>
  <p:tag name="KSO_WM_BEAUTIFY_FLAG" val="#wm#"/>
  <p:tag name="KSO_WM_UNIT_FILL_FORE_SCHEMECOLOR_INDEX" val="9"/>
  <p:tag name="KSO_WM_UNIT_FILL_TYPE" val="1"/>
  <p:tag name="KSO_WM_UNIT_LINE_FORE_SCHEMECOLOR_INDEX" val="14"/>
  <p:tag name="KSO_WM_UNIT_LINE_FILL_TYPE" val="2"/>
  <p:tag name="KSO_WM_UNIT_TEXT_FILL_FORE_SCHEMECOLOR_INDEX" val="14"/>
  <p:tag name="KSO_WM_UNIT_TEXT_FILL_TYPE" val="1"/>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5"/>
  <p:tag name="KSO_WM_UNIT_ID" val="diagram20205831_2*m_h_i*1_3_5"/>
  <p:tag name="KSO_WM_TEMPLATE_CATEGORY" val="diagram"/>
  <p:tag name="KSO_WM_TEMPLATE_INDEX" val="20205831"/>
  <p:tag name="KSO_WM_UNIT_LAYERLEVEL" val="1_1_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6"/>
  <p:tag name="KSO_WM_UNIT_ID" val="diagram20205831_2*m_h_i*1_3_6"/>
  <p:tag name="KSO_WM_TEMPLATE_CATEGORY" val="diagram"/>
  <p:tag name="KSO_WM_TEMPLATE_INDEX" val="20205831"/>
  <p:tag name="KSO_WM_UNIT_LAYERLEVEL" val="1_1_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82.xml><?xml version="1.0" encoding="utf-8"?>
<p:tagLst xmlns:p="http://schemas.openxmlformats.org/presentationml/2006/main">
  <p:tag name="KSO_WM_SLIDE_ITEM_CNT" val="3"/>
</p:tagLst>
</file>

<file path=ppt/tags/tag83.xml><?xml version="1.0" encoding="utf-8"?>
<p:tagLst xmlns:p="http://schemas.openxmlformats.org/presentationml/2006/main">
  <p:tag name="KSO_WM_TAG_VERSION" val="1.0"/>
  <p:tag name="KSO_WM_BEAUTIFY_FLAG" val="#wm#"/>
  <p:tag name="KSO_WM_UNIT_TYPE" val="i"/>
  <p:tag name="KSO_WM_UNIT_ID" val="diagram160447_6*i*1"/>
  <p:tag name="KSO_WM_TEMPLATE_CATEGORY" val="diagram"/>
  <p:tag name="KSO_WM_TEMPLATE_INDEX" val="160447"/>
  <p:tag name="KSO_WM_UNIT_INDEX" val="1"/>
</p:tagLst>
</file>

<file path=ppt/tags/tag84.xml><?xml version="1.0" encoding="utf-8"?>
<p:tagLst xmlns:p="http://schemas.openxmlformats.org/presentationml/2006/main">
  <p:tag name="KSO_WM_TAG_VERSION" val="1.0"/>
  <p:tag name="KSO_WM_TEMPLATE_CATEGORY" val="diagram"/>
  <p:tag name="KSO_WM_TEMPLATE_INDEX" val="160447"/>
  <p:tag name="KSO_WM_UNIT_TYPE" val="m_i"/>
  <p:tag name="KSO_WM_UNIT_INDEX" val="1_1"/>
  <p:tag name="KSO_WM_UNIT_ID" val="261*m_i*1_1"/>
  <p:tag name="KSO_WM_UNIT_CLEAR" val="1"/>
  <p:tag name="KSO_WM_UNIT_LAYERLEVEL" val="1_1"/>
  <p:tag name="KSO_WM_BEAUTIFY_FLAG" val="#wm#"/>
  <p:tag name="KSO_WM_DIAGRAM_GROUP_CODE" val="m1-1"/>
  <p:tag name="KSO_WM_UNIT_FILL_FORE_SCHEMECOLOR_INDEX" val="5"/>
  <p:tag name="KSO_WM_UNIT_FILL_TYPE" val="1"/>
  <p:tag name="KSO_WM_UNIT_TEXT_FILL_FORE_SCHEMECOLOR_INDEX" val="14"/>
  <p:tag name="KSO_WM_UNIT_TEXT_FILL_TYPE" val="1"/>
</p:tagLst>
</file>

<file path=ppt/tags/tag85.xml><?xml version="1.0" encoding="utf-8"?>
<p:tagLst xmlns:p="http://schemas.openxmlformats.org/presentationml/2006/main">
  <p:tag name="KSO_WM_TAG_VERSION" val="1.0"/>
  <p:tag name="KSO_WM_TEMPLATE_CATEGORY" val="diagram"/>
  <p:tag name="KSO_WM_TEMPLATE_INDEX" val="160447"/>
  <p:tag name="KSO_WM_UNIT_TYPE" val="m_h_f"/>
  <p:tag name="KSO_WM_UNIT_INDEX" val="1_1_1"/>
  <p:tag name="KSO_WM_UNIT_ID" val="261*m_h_f*1_1_1"/>
  <p:tag name="KSO_WM_UNIT_CLEAR" val="1"/>
  <p:tag name="KSO_WM_UNIT_LAYERLEVEL" val="1_1_1"/>
  <p:tag name="KSO_WM_UNIT_VALUE" val="40"/>
  <p:tag name="KSO_WM_UNIT_HIGHLIGHT" val="0"/>
  <p:tag name="KSO_WM_UNIT_COMPATIBLE" val="0"/>
  <p:tag name="KSO_WM_UNIT_PRESET_TEXT" val="SED DO EIUSMOD TEMPOR INCIDIDUNT"/>
  <p:tag name="KSO_WM_BEAUTIFY_FLAG" val="#wm#"/>
  <p:tag name="KSO_WM_DIAGRAM_GROUP_CODE" val="m1-1"/>
  <p:tag name="KSO_WM_UNIT_FILL_FORE_SCHEMECOLOR_INDEX" val="14"/>
  <p:tag name="KSO_WM_UNIT_FILL_TYPE" val="1"/>
  <p:tag name="KSO_WM_UNIT_TEXT_FILL_FORE_SCHEMECOLOR_INDEX" val="13"/>
  <p:tag name="KSO_WM_UNIT_TEXT_FILL_TYPE" val="1"/>
</p:tagLst>
</file>

<file path=ppt/tags/tag86.xml><?xml version="1.0" encoding="utf-8"?>
<p:tagLst xmlns:p="http://schemas.openxmlformats.org/presentationml/2006/main">
  <p:tag name="KSO_WM_SLIDE_ITEM_CNT" val="3"/>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187487_1*l_i*1_2"/>
  <p:tag name="KSO_WM_TEMPLATE_CATEGORY" val="diagram"/>
  <p:tag name="KSO_WM_TEMPLATE_INDEX" val="20187487"/>
  <p:tag name="KSO_WM_UNIT_LAYERLEVEL" val="1_1"/>
  <p:tag name="KSO_WM_TAG_VERSION" val="1.0"/>
  <p:tag name="KSO_WM_BEAUTIFY_FLAG" val="#wm#"/>
  <p:tag name="KSO_WM_UNIT_FILL_FORE_SCHEMECOLOR_INDEX_BRIGHTNESS" val="-0.15"/>
  <p:tag name="KSO_WM_UNIT_FILL_FORE_SCHEMECOLOR_INDEX" val="14"/>
  <p:tag name="KSO_WM_UNIT_FILL_TYPE" val="1"/>
  <p:tag name="KSO_WM_UNIT_TEXT_FILL_FORE_SCHEMECOLOR_INDEX_BRIGHTNESS" val="0"/>
  <p:tag name="KSO_WM_UNIT_TEXT_FILL_FORE_SCHEMECOLOR_INDEX" val="1"/>
  <p:tag name="KSO_WM_UNIT_TEXT_FILL_TYPE" val="1"/>
  <p:tag name="KSO_WM_UNIT_USESOURCEFORMAT_APPLY" val="1"/>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187487_1*l_h_i*1_1_3"/>
  <p:tag name="KSO_WM_TEMPLATE_CATEGORY" val="diagram"/>
  <p:tag name="KSO_WM_TEMPLATE_INDEX" val="20187487"/>
  <p:tag name="KSO_WM_UNIT_LAYERLEVEL" val="1_1_1"/>
  <p:tag name="KSO_WM_TAG_VERSION" val="1.0"/>
  <p:tag name="KSO_WM_BEAUTIFY_FLAG" val="#wm#"/>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87487_1*l_h_i*1_1_2"/>
  <p:tag name="KSO_WM_TEMPLATE_CATEGORY" val="diagram"/>
  <p:tag name="KSO_WM_TEMPLATE_INDEX" val="20187487"/>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2"/>
  <p:tag name="KSO_WM_UNIT_ID" val="diagram20194580_4*m_h_i*1_5_2"/>
  <p:tag name="KSO_WM_TEMPLATE_CATEGORY" val="diagram"/>
  <p:tag name="KSO_WM_TEMPLATE_INDEX" val="20194580"/>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90.xml><?xml version="1.0" encoding="utf-8"?>
<p:tagLst xmlns:p="http://schemas.openxmlformats.org/presentationml/2006/main">
  <p:tag name="KSO_WM_UNIT_VALUE" val="140*145"/>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187487_1*l_h_x*1_1_1"/>
  <p:tag name="KSO_WM_TEMPLATE_CATEGORY" val="diagram"/>
  <p:tag name="KSO_WM_TEMPLATE_INDEX" val="20187487"/>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91.xml><?xml version="1.0" encoding="utf-8"?>
<p:tagLst xmlns:p="http://schemas.openxmlformats.org/presentationml/2006/main">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87487_1*l_h_f*1_1_1"/>
  <p:tag name="KSO_WM_TEMPLATE_CATEGORY" val="diagram"/>
  <p:tag name="KSO_WM_TEMPLATE_INDEX" val="20187487"/>
  <p:tag name="KSO_WM_UNIT_LAYERLEVEL" val="1_1_1"/>
  <p:tag name="KSO_WM_TAG_VERSION" val="1.0"/>
  <p:tag name="KSO_WM_BEAUTIFY_FLAG" val="#wm#"/>
  <p:tag name="KSO_WM_UNIT_PRESET_TEXT" val="单击此处添加文本具体内容，简明扼要的阐述您的观点。"/>
  <p:tag name="KSO_WM_UNIT_TEXT_FILL_FORE_SCHEMECOLOR_INDEX_BRIGHTNESS" val="0"/>
  <p:tag name="KSO_WM_UNIT_TEXT_FILL_FORE_SCHEMECOLOR_INDEX" val="1"/>
  <p:tag name="KSO_WM_UNIT_TEXT_FILL_TYPE" val="1"/>
  <p:tag name="KSO_WM_UNIT_USESOURCEFORMAT_APPLY" val="1"/>
</p:tagLst>
</file>

<file path=ppt/tags/tag92.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87487_1*l_h_a*1_1_1"/>
  <p:tag name="KSO_WM_TEMPLATE_CATEGORY" val="diagram"/>
  <p:tag name="KSO_WM_TEMPLATE_INDEX" val="20187487"/>
  <p:tag name="KSO_WM_UNIT_LAYERLEVEL" val="1_1_1"/>
  <p:tag name="KSO_WM_TAG_VERSION" val="1.0"/>
  <p:tag name="KSO_WM_BEAUTIFY_FLAG" val="#wm#"/>
  <p:tag name="KSO_WM_UNIT_PRESET_TEXT" val="单击此处添加标题"/>
  <p:tag name="KSO_WM_UNIT_TEXT_FILL_FORE_SCHEMECOLOR_INDEX_BRIGHTNESS" val="0"/>
  <p:tag name="KSO_WM_UNIT_TEXT_FILL_FORE_SCHEMECOLOR_INDEX" val="5"/>
  <p:tag name="KSO_WM_UNIT_TEXT_FILL_TYPE" val="1"/>
  <p:tag name="KSO_WM_UNIT_USESOURCEFORMAT_APPLY" val="1"/>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87487_1*l_i*1_1"/>
  <p:tag name="KSO_WM_TEMPLATE_CATEGORY" val="diagram"/>
  <p:tag name="KSO_WM_TEMPLATE_INDEX" val="20187487"/>
  <p:tag name="KSO_WM_UNIT_LAYERLEVEL" val="1_1"/>
  <p:tag name="KSO_WM_TAG_VERSION" val="1.0"/>
  <p:tag name="KSO_WM_BEAUTIFY_FLAG" val="#wm#"/>
  <p:tag name="KSO_WM_UNIT_FILL_FORE_SCHEMECOLOR_INDEX_BRIGHTNESS" val="0.35"/>
  <p:tag name="KSO_WM_UNIT_FILL_FORE_SCHEMECOLOR_INDEX" val="13"/>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187487_1*l_h_i*1_2_3"/>
  <p:tag name="KSO_WM_TEMPLATE_CATEGORY" val="diagram"/>
  <p:tag name="KSO_WM_TEMPLATE_INDEX" val="20187487"/>
  <p:tag name="KSO_WM_UNIT_LAYERLEVEL" val="1_1_1"/>
  <p:tag name="KSO_WM_TAG_VERSION" val="1.0"/>
  <p:tag name="KSO_WM_BEAUTIFY_FLAG" val="#wm#"/>
  <p:tag name="KSO_WM_UNIT_FILL_FORE_SCHEMECOLOR_INDEX_BRIGHTNESS" val="-0.5"/>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87487_1*l_h_i*1_2_2"/>
  <p:tag name="KSO_WM_TEMPLATE_CATEGORY" val="diagram"/>
  <p:tag name="KSO_WM_TEMPLATE_INDEX" val="20187487"/>
  <p:tag name="KSO_WM_UNIT_LAYERLEVEL" val="1_1_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96.xml><?xml version="1.0" encoding="utf-8"?>
<p:tagLst xmlns:p="http://schemas.openxmlformats.org/presentationml/2006/main">
  <p:tag name="KSO_WM_UNIT_VALUE" val="160*85"/>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187487_1*l_h_x*1_2_1"/>
  <p:tag name="KSO_WM_TEMPLATE_CATEGORY" val="diagram"/>
  <p:tag name="KSO_WM_TEMPLATE_INDEX" val="20187487"/>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97.xml><?xml version="1.0" encoding="utf-8"?>
<p:tagLst xmlns:p="http://schemas.openxmlformats.org/presentationml/2006/main">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87487_1*l_h_f*1_2_1"/>
  <p:tag name="KSO_WM_TEMPLATE_CATEGORY" val="diagram"/>
  <p:tag name="KSO_WM_TEMPLATE_INDEX" val="20187487"/>
  <p:tag name="KSO_WM_UNIT_LAYERLEVEL" val="1_1_1"/>
  <p:tag name="KSO_WM_TAG_VERSION" val="1.0"/>
  <p:tag name="KSO_WM_BEAUTIFY_FLAG" val="#wm#"/>
  <p:tag name="KSO_WM_UNIT_PRESET_TEXT" val="单击此处添加文本具体内容，简明扼要的阐述您的观点。"/>
  <p:tag name="KSO_WM_UNIT_TEXT_FILL_FORE_SCHEMECOLOR_INDEX_BRIGHTNESS" val="0"/>
  <p:tag name="KSO_WM_UNIT_TEXT_FILL_FORE_SCHEMECOLOR_INDEX" val="1"/>
  <p:tag name="KSO_WM_UNIT_TEXT_FILL_TYPE" val="1"/>
  <p:tag name="KSO_WM_UNIT_USESOURCEFORMAT_APPLY" val="1"/>
</p:tagLst>
</file>

<file path=ppt/tags/tag98.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87487_1*l_h_a*1_2_1"/>
  <p:tag name="KSO_WM_TEMPLATE_CATEGORY" val="diagram"/>
  <p:tag name="KSO_WM_TEMPLATE_INDEX" val="20187487"/>
  <p:tag name="KSO_WM_UNIT_LAYERLEVEL" val="1_1_1"/>
  <p:tag name="KSO_WM_TAG_VERSION" val="1.0"/>
  <p:tag name="KSO_WM_BEAUTIFY_FLAG" val="#wm#"/>
  <p:tag name="KSO_WM_UNIT_PRESET_TEXT" val="单击此处添加标题"/>
  <p:tag name="KSO_WM_UNIT_TEXT_FILL_FORE_SCHEMECOLOR_INDEX_BRIGHTNESS" val="0"/>
  <p:tag name="KSO_WM_UNIT_TEXT_FILL_FORE_SCHEMECOLOR_INDEX" val="6"/>
  <p:tag name="KSO_WM_UNIT_TEXT_FILL_TYPE" val="1"/>
  <p:tag name="KSO_WM_UNIT_USESOURCEFORMAT_APPLY" val="1"/>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187487_1*l_h_i*1_3_3"/>
  <p:tag name="KSO_WM_TEMPLATE_CATEGORY" val="diagram"/>
  <p:tag name="KSO_WM_TEMPLATE_INDEX" val="20187487"/>
  <p:tag name="KSO_WM_UNIT_LAYERLEVEL" val="1_1_1"/>
  <p:tag name="KSO_WM_TAG_VERSION" val="1.0"/>
  <p:tag name="KSO_WM_BEAUTIFY_FLAG" val="#wm#"/>
  <p:tag name="KSO_WM_UNIT_FILL_FORE_SCHEMECOLOR_INDEX_BRIGHTNESS" val="-0.25"/>
  <p:tag name="KSO_WM_UNIT_FILL_FORE_SCHEMECOLOR_INDEX" val="9"/>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游ゴシック"/>
        <a:font script="Hang" typeface="맑은 고딕"/>
        <a:font script="Hans" typeface="黑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黑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黑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4020</Words>
  <Application>WPS 演示</Application>
  <PresentationFormat>宽屏</PresentationFormat>
  <Paragraphs>239</Paragraphs>
  <Slides>22</Slides>
  <Notes>0</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22</vt:i4>
      </vt:variant>
    </vt:vector>
  </HeadingPairs>
  <TitlesOfParts>
    <vt:vector size="36" baseType="lpstr">
      <vt:lpstr>Arial</vt:lpstr>
      <vt:lpstr>宋体</vt:lpstr>
      <vt:lpstr>Wingdings</vt:lpstr>
      <vt:lpstr>黑体</vt:lpstr>
      <vt:lpstr>默陌信笺手写体</vt:lpstr>
      <vt:lpstr>Agency FB</vt:lpstr>
      <vt:lpstr>AjiwaiPro</vt:lpstr>
      <vt:lpstr>MS UI Gothic</vt:lpstr>
      <vt:lpstr>Bahnschrift SemiLight</vt:lpstr>
      <vt:lpstr>微软雅黑</vt:lpstr>
      <vt:lpstr>Arial Unicode MS</vt:lpstr>
      <vt:lpstr>等线 Light</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老学生一枚</cp:lastModifiedBy>
  <cp:revision>12</cp:revision>
  <dcterms:created xsi:type="dcterms:W3CDTF">2021-08-07T08:09:00Z</dcterms:created>
  <dcterms:modified xsi:type="dcterms:W3CDTF">2022-03-28T02:31:56Z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2052-11.1.0.11365</vt:lpwstr>
  </property>
  <property fmtid="{D5CDD505-2E9C-101B-9397-08002B2CF9AE}" pid="3" name="KSOTemplateUUID">
    <vt:lpwstr>v1.0_mb_roJfE9HpP6swP/EsfzERRg==</vt:lpwstr>
  </property>
  <property fmtid="{D5CDD505-2E9C-101B-9397-08002B2CF9AE}" pid="4" name="ICV">
    <vt:lpwstr>BEA672E150CA4D759BE80FE533FEDFA7</vt:lpwstr>
  </property>
</Properties>
</file>