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 Nothing" initials="N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29《黄庭经》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301625"/>
            <a:ext cx="2656205" cy="6255385"/>
          </a:xfrm>
          <a:prstGeom prst="rect">
            <a:avLst/>
          </a:prstGeom>
        </p:spPr>
      </p:pic>
      <p:pic>
        <p:nvPicPr>
          <p:cNvPr id="11" name="图片 10" descr="29《黄庭经》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560" y="248285"/>
            <a:ext cx="2656800" cy="6360771"/>
          </a:xfrm>
          <a:prstGeom prst="rect">
            <a:avLst/>
          </a:prstGeom>
        </p:spPr>
      </p:pic>
      <p:pic>
        <p:nvPicPr>
          <p:cNvPr id="12" name="图片 11" descr="29《黄庭经》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285" y="216535"/>
            <a:ext cx="2656800" cy="6426302"/>
          </a:xfrm>
          <a:prstGeom prst="rect">
            <a:avLst/>
          </a:prstGeom>
        </p:spPr>
      </p:pic>
      <p:pic>
        <p:nvPicPr>
          <p:cNvPr id="13" name="图片 12" descr="29《黄庭经》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1950" y="248285"/>
            <a:ext cx="2656800" cy="6343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图片 1" descr="29《黄庭经》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" y="224790"/>
            <a:ext cx="2690767" cy="6408000"/>
          </a:xfrm>
          <a:prstGeom prst="rect">
            <a:avLst/>
          </a:prstGeom>
        </p:spPr>
      </p:pic>
      <p:pic>
        <p:nvPicPr>
          <p:cNvPr id="3" name="图片 2" descr="29《黄庭经》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335" y="224790"/>
            <a:ext cx="2680087" cy="6408000"/>
          </a:xfrm>
          <a:prstGeom prst="rect">
            <a:avLst/>
          </a:prstGeom>
        </p:spPr>
      </p:pic>
      <p:pic>
        <p:nvPicPr>
          <p:cNvPr id="4" name="图片 3" descr="29《黄庭经》-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2855" y="224790"/>
            <a:ext cx="2683647" cy="6408000"/>
          </a:xfrm>
          <a:prstGeom prst="rect">
            <a:avLst/>
          </a:prstGeom>
        </p:spPr>
      </p:pic>
      <p:pic>
        <p:nvPicPr>
          <p:cNvPr id="5" name="图片 4" descr="29《黄庭经》-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3865" y="225425"/>
            <a:ext cx="2671187" cy="64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 descr="29《黄庭经》-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139700"/>
            <a:ext cx="2697887" cy="6408000"/>
          </a:xfrm>
          <a:prstGeom prst="rect">
            <a:avLst/>
          </a:prstGeom>
        </p:spPr>
      </p:pic>
      <p:pic>
        <p:nvPicPr>
          <p:cNvPr id="8" name="图片 7" descr="29《黄庭经》-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1535" y="139700"/>
            <a:ext cx="2671187" cy="6408000"/>
          </a:xfrm>
          <a:prstGeom prst="rect">
            <a:avLst/>
          </a:prstGeom>
        </p:spPr>
      </p:pic>
      <p:pic>
        <p:nvPicPr>
          <p:cNvPr id="9" name="图片 8" descr="29《黄庭经》-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990" y="139700"/>
            <a:ext cx="2724587" cy="6408000"/>
          </a:xfrm>
          <a:prstGeom prst="rect">
            <a:avLst/>
          </a:prstGeom>
        </p:spPr>
      </p:pic>
      <p:pic>
        <p:nvPicPr>
          <p:cNvPr id="10" name="图片 9" descr="29《黄庭经》-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60" y="139700"/>
            <a:ext cx="2680087" cy="64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" name="图片 1" descr="29《黄庭经》-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" y="134620"/>
            <a:ext cx="2716992" cy="6408000"/>
          </a:xfrm>
          <a:prstGeom prst="rect">
            <a:avLst/>
          </a:prstGeom>
        </p:spPr>
      </p:pic>
      <p:pic>
        <p:nvPicPr>
          <p:cNvPr id="3" name="图片 2" descr="29《黄庭经》-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6230" y="134620"/>
            <a:ext cx="2683647" cy="6408000"/>
          </a:xfrm>
          <a:prstGeom prst="rect">
            <a:avLst/>
          </a:prstGeom>
        </p:spPr>
      </p:pic>
      <p:pic>
        <p:nvPicPr>
          <p:cNvPr id="4" name="图片 3" descr="29《黄庭经》-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1815" y="134620"/>
            <a:ext cx="2683647" cy="6408000"/>
          </a:xfrm>
          <a:prstGeom prst="rect">
            <a:avLst/>
          </a:prstGeom>
        </p:spPr>
      </p:pic>
      <p:pic>
        <p:nvPicPr>
          <p:cNvPr id="5" name="图片 4" descr="29《黄庭经》-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7875" y="134620"/>
            <a:ext cx="3758767" cy="64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老学生一枚</cp:lastModifiedBy>
  <cp:revision>2</cp:revision>
  <dcterms:created xsi:type="dcterms:W3CDTF">2022-03-28T03:32:03Z</dcterms:created>
  <dcterms:modified xsi:type="dcterms:W3CDTF">2022-03-28T03:32:06Z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2323928CF2B74E94AD90362E480A83CB</vt:lpwstr>
  </property>
  <property fmtid="{D5CDD505-2E9C-101B-9397-08002B2CF9AE}" pid="3" name="KSOProductBuildVer">
    <vt:lpwstr>2052-11.1.0.11365</vt:lpwstr>
  </property>
</Properties>
</file>