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6" r:id="rId4"/>
    <p:sldId id="384" r:id="rId6"/>
    <p:sldId id="483" r:id="rId7"/>
    <p:sldId id="484" r:id="rId8"/>
    <p:sldId id="485" r:id="rId9"/>
    <p:sldId id="486" r:id="rId10"/>
    <p:sldId id="487" r:id="rId11"/>
    <p:sldId id="488" r:id="rId12"/>
    <p:sldId id="500" r:id="rId13"/>
    <p:sldId id="501" r:id="rId14"/>
    <p:sldId id="602" r:id="rId15"/>
    <p:sldId id="502" r:id="rId16"/>
    <p:sldId id="503" r:id="rId17"/>
    <p:sldId id="504" r:id="rId18"/>
    <p:sldId id="505" r:id="rId19"/>
    <p:sldId id="506" r:id="rId20"/>
    <p:sldId id="507" r:id="rId21"/>
    <p:sldId id="508" r:id="rId22"/>
    <p:sldId id="603" r:id="rId23"/>
    <p:sldId id="509" r:id="rId24"/>
    <p:sldId id="491" r:id="rId25"/>
    <p:sldId id="678" r:id="rId26"/>
    <p:sldId id="680" r:id="rId27"/>
    <p:sldId id="681" r:id="rId28"/>
    <p:sldId id="682" r:id="rId29"/>
    <p:sldId id="683" r:id="rId30"/>
    <p:sldId id="684" r:id="rId31"/>
    <p:sldId id="685" r:id="rId32"/>
    <p:sldId id="510" r:id="rId33"/>
    <p:sldId id="511" r:id="rId34"/>
    <p:sldId id="512" r:id="rId35"/>
    <p:sldId id="604" r:id="rId36"/>
    <p:sldId id="513" r:id="rId37"/>
    <p:sldId id="541" r:id="rId38"/>
    <p:sldId id="543" r:id="rId39"/>
    <p:sldId id="544" r:id="rId40"/>
    <p:sldId id="545" r:id="rId41"/>
    <p:sldId id="546" r:id="rId42"/>
    <p:sldId id="547" r:id="rId43"/>
    <p:sldId id="548" r:id="rId44"/>
    <p:sldId id="549" r:id="rId45"/>
    <p:sldId id="550" r:id="rId46"/>
    <p:sldId id="514" r:id="rId47"/>
    <p:sldId id="515" r:id="rId48"/>
    <p:sldId id="517" r:id="rId49"/>
    <p:sldId id="518" r:id="rId50"/>
    <p:sldId id="519" r:id="rId51"/>
    <p:sldId id="551" r:id="rId52"/>
    <p:sldId id="552" r:id="rId53"/>
    <p:sldId id="553" r:id="rId54"/>
    <p:sldId id="554" r:id="rId55"/>
    <p:sldId id="555" r:id="rId56"/>
    <p:sldId id="556" r:id="rId57"/>
    <p:sldId id="557" r:id="rId58"/>
    <p:sldId id="558" r:id="rId59"/>
    <p:sldId id="559" r:id="rId60"/>
    <p:sldId id="560" r:id="rId61"/>
    <p:sldId id="561" r:id="rId62"/>
    <p:sldId id="564" r:id="rId63"/>
    <p:sldId id="565" r:id="rId64"/>
    <p:sldId id="566" r:id="rId65"/>
    <p:sldId id="567" r:id="rId66"/>
    <p:sldId id="568" r:id="rId67"/>
    <p:sldId id="569" r:id="rId68"/>
    <p:sldId id="570" r:id="rId69"/>
    <p:sldId id="571" r:id="rId70"/>
    <p:sldId id="572" r:id="rId71"/>
    <p:sldId id="524" r:id="rId72"/>
    <p:sldId id="523" r:id="rId73"/>
    <p:sldId id="525" r:id="rId74"/>
    <p:sldId id="527" r:id="rId75"/>
    <p:sldId id="528" r:id="rId76"/>
    <p:sldId id="529" r:id="rId77"/>
    <p:sldId id="530" r:id="rId78"/>
    <p:sldId id="531" r:id="rId79"/>
    <p:sldId id="532" r:id="rId80"/>
    <p:sldId id="533" r:id="rId81"/>
    <p:sldId id="573" r:id="rId82"/>
    <p:sldId id="574" r:id="rId83"/>
    <p:sldId id="575" r:id="rId84"/>
    <p:sldId id="577" r:id="rId85"/>
    <p:sldId id="578" r:id="rId86"/>
    <p:sldId id="579" r:id="rId87"/>
    <p:sldId id="580" r:id="rId88"/>
    <p:sldId id="581" r:id="rId89"/>
    <p:sldId id="582" r:id="rId90"/>
    <p:sldId id="583" r:id="rId91"/>
    <p:sldId id="585" r:id="rId92"/>
    <p:sldId id="534" r:id="rId93"/>
    <p:sldId id="535" r:id="rId94"/>
    <p:sldId id="538" r:id="rId95"/>
    <p:sldId id="539" r:id="rId96"/>
    <p:sldId id="540" r:id="rId97"/>
  </p:sldIdLst>
  <p:sldSz cx="9144000" cy="6858000" type="screen4x3"/>
  <p:notesSz cx="6858000" cy="9144000"/>
  <p:custDataLst>
    <p:tags r:id="rId101"/>
  </p:custDataLst>
  <p:defaultTextStyle>
    <a:defPPr>
      <a:defRPr lang="zh-CN"/>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8F00"/>
    <a:srgbClr val="C6E6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4" d="100"/>
          <a:sy n="74" d="100"/>
        </p:scale>
        <p:origin x="60" y="480"/>
      </p:cViewPr>
      <p:guideLst>
        <p:guide orient="horz" pos="2160"/>
        <p:guide pos="275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1" Type="http://schemas.openxmlformats.org/officeDocument/2006/relationships/tags" Target="tags/tag4.xml"/><Relationship Id="rId100" Type="http://schemas.openxmlformats.org/officeDocument/2006/relationships/tableStyles" Target="tableStyles.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3.xml.rels><?xml version="1.0" encoding="UTF-8" standalone="yes"?>
<Relationships xmlns="http://schemas.openxmlformats.org/package/2006/relationships"><Relationship Id="rId1" Type="http://schemas.openxmlformats.org/officeDocument/2006/relationships/image" Target="../media/image5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56.jpeg"/></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1" loCatId="process" qsTypeId="urn:microsoft.com/office/officeart/2005/8/quickstyle/simple1#2" qsCatId="simple" csTypeId="urn:microsoft.com/office/officeart/2005/8/colors/accent1_2#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能理解计算机网络的定义、分类和功能</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sz="2000" dirty="0">
              <a:latin typeface="+mn-ea"/>
              <a:ea typeface="+mn-ea"/>
            </a:rPr>
            <a:t>能熟悉计算机网络的发展历史</a:t>
          </a: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sz="2000" dirty="0">
              <a:latin typeface="+mn-ea"/>
              <a:ea typeface="+mn-ea"/>
            </a:rPr>
            <a:t>能理解计算机网络协议</a:t>
          </a: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65AEAF19-6805-47F0-8CA3-3B57F1206946}">
      <dgm:prSet custT="1"/>
      <dgm:spPr>
        <a:solidFill>
          <a:srgbClr val="00B050"/>
        </a:solidFill>
      </dgm:spPr>
      <dgm:t>
        <a:bodyPr lIns="36000" tIns="36000" rIns="36000" bIns="36000"/>
        <a:lstStyle/>
        <a:p>
          <a:r>
            <a:rPr lang="en-US" sz="2000" dirty="0">
              <a:latin typeface="+mn-ea"/>
              <a:ea typeface="+mn-ea"/>
            </a:rPr>
            <a:t>4.</a:t>
          </a:r>
          <a:r>
            <a:rPr lang="zh-CN" sz="2000" dirty="0">
              <a:latin typeface="+mn-ea"/>
              <a:ea typeface="+mn-ea"/>
            </a:rPr>
            <a:t>能理解</a:t>
          </a:r>
          <a:r>
            <a:rPr lang="en-US" sz="2000" dirty="0">
              <a:latin typeface="+mn-ea"/>
              <a:ea typeface="+mn-ea"/>
            </a:rPr>
            <a:t>OSI</a:t>
          </a:r>
          <a:r>
            <a:rPr lang="zh-CN" sz="2000" dirty="0">
              <a:latin typeface="+mn-ea"/>
              <a:ea typeface="+mn-ea"/>
            </a:rPr>
            <a:t>七层参考模型与</a:t>
          </a:r>
          <a:r>
            <a:rPr lang="en-US" sz="2000" dirty="0">
              <a:latin typeface="+mn-ea"/>
              <a:ea typeface="+mn-ea"/>
            </a:rPr>
            <a:t>TCP/IP</a:t>
          </a:r>
          <a:r>
            <a:rPr lang="zh-CN" sz="2000" dirty="0">
              <a:latin typeface="+mn-ea"/>
              <a:ea typeface="+mn-ea"/>
            </a:rPr>
            <a:t>四层概念模型</a:t>
          </a:r>
        </a:p>
      </dgm:t>
    </dgm:pt>
    <dgm:pt modelId="{CFBBD4FA-EBD7-4382-A3CE-F58AD016C809}" cxnId="{B56113F7-91C5-4746-AB0B-2763CDECCCE0}" type="parTrans">
      <dgm:prSet/>
      <dgm:spPr/>
      <dgm:t>
        <a:bodyPr/>
        <a:lstStyle/>
        <a:p>
          <a:endParaRPr lang="zh-CN" altLang="en-US"/>
        </a:p>
      </dgm:t>
    </dgm:pt>
    <dgm:pt modelId="{C08C4126-747E-4B48-815B-67012F98D551}" cxnId="{B56113F7-91C5-4746-AB0B-2763CDECCCE0}" type="sibTrans">
      <dgm:prSet/>
      <dgm:spPr/>
      <dgm:t>
        <a:bodyPr/>
        <a:lstStyle/>
        <a:p>
          <a:endParaRPr lang="zh-CN" altLang="en-US"/>
        </a:p>
      </dgm:t>
    </dgm:pt>
    <dgm:pt modelId="{2512A590-4879-4EBB-BC0D-7F6B24195875}">
      <dgm:prSet custT="1"/>
      <dgm:spPr>
        <a:solidFill>
          <a:srgbClr val="00B050"/>
        </a:solidFill>
      </dgm:spPr>
      <dgm:t>
        <a:bodyPr lIns="36000" tIns="36000" rIns="36000" bIns="36000"/>
        <a:lstStyle/>
        <a:p>
          <a:r>
            <a:rPr lang="en-US" sz="2000" dirty="0">
              <a:latin typeface="+mn-ea"/>
              <a:ea typeface="+mn-ea"/>
            </a:rPr>
            <a:t>5.</a:t>
          </a:r>
          <a:r>
            <a:rPr lang="zh-CN" sz="2000" dirty="0">
              <a:latin typeface="+mn-ea"/>
              <a:ea typeface="+mn-ea"/>
            </a:rPr>
            <a:t>能够表述某一具体网络的结构及其应用</a:t>
          </a:r>
        </a:p>
      </dgm:t>
    </dgm:pt>
    <dgm:pt modelId="{4C3F4961-F4E0-4135-B58D-651631B4E0EB}" cxnId="{1974509F-3F4D-4B4C-9E74-0745B4C5FFF5}" type="parTrans">
      <dgm:prSet/>
      <dgm:spPr/>
      <dgm:t>
        <a:bodyPr/>
        <a:lstStyle/>
        <a:p>
          <a:endParaRPr lang="zh-CN" altLang="en-US"/>
        </a:p>
      </dgm:t>
    </dgm:pt>
    <dgm:pt modelId="{07E7C2F4-0728-4B0B-8A63-4F0313BC5DE9}" cxnId="{1974509F-3F4D-4B4C-9E74-0745B4C5FFF5}" type="sibTrans">
      <dgm:prSet/>
      <dgm:spPr/>
      <dgm:t>
        <a:bodyPr/>
        <a:lstStyle/>
        <a:p>
          <a:endParaRPr lang="zh-CN" altLang="en-US"/>
        </a:p>
      </dgm:t>
    </dgm:pt>
    <dgm:pt modelId="{08EE08B1-3F73-40C3-8C5D-89425DC4F751}">
      <dgm:prSet custT="1"/>
      <dgm:spPr>
        <a:solidFill>
          <a:srgbClr val="00B050"/>
        </a:solidFill>
      </dgm:spPr>
      <dgm:t>
        <a:bodyPr lIns="36000" tIns="36000" rIns="36000" bIns="36000"/>
        <a:lstStyle/>
        <a:p>
          <a:r>
            <a:rPr lang="en-US" sz="2000" dirty="0">
              <a:latin typeface="+mn-ea"/>
              <a:ea typeface="+mn-ea"/>
            </a:rPr>
            <a:t>6.</a:t>
          </a:r>
          <a:r>
            <a:rPr lang="zh-CN" sz="2000" dirty="0">
              <a:latin typeface="+mn-ea"/>
              <a:ea typeface="+mn-ea"/>
            </a:rPr>
            <a:t>培养学生对网络技术的学习兴趣</a:t>
          </a:r>
        </a:p>
      </dgm:t>
    </dgm:pt>
    <dgm:pt modelId="{0B788680-DE05-4A91-BA7E-4ABA090AE693}" cxnId="{2BDAF9F4-AF34-4FB5-A314-142D51ABAF90}" type="parTrans">
      <dgm:prSet/>
      <dgm:spPr/>
      <dgm:t>
        <a:bodyPr/>
        <a:lstStyle/>
        <a:p>
          <a:endParaRPr lang="zh-CN" altLang="en-US"/>
        </a:p>
      </dgm:t>
    </dgm:pt>
    <dgm:pt modelId="{F15E22DD-51FC-4E44-8FDF-574B37A57EBE}" cxnId="{2BDAF9F4-AF34-4FB5-A314-142D51ABAF90}"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6"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6" custScaleX="66020"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6" custScaleX="53405" custScaleY="112622">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6" custScaleX="57945" custScaleY="112622">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6" custScaleX="59897" custScaleY="112622">
        <dgm:presLayoutVars>
          <dgm:bulletEnabled val="1"/>
        </dgm:presLayoutVars>
      </dgm:prSet>
      <dgm:spPr/>
    </dgm:pt>
    <dgm:pt modelId="{2FEBF0E1-DE81-4AE0-AFE3-4D35D1D30136}" type="pres">
      <dgm:prSet presAssocID="{07E7C2F4-0728-4B0B-8A63-4F0313BC5DE9}" presName="sibTrans" presStyleCnt="0"/>
      <dgm:spPr/>
    </dgm:pt>
    <dgm:pt modelId="{28B8E9DF-B8EA-4B34-BBED-80024254CA44}" type="pres">
      <dgm:prSet presAssocID="{08EE08B1-3F73-40C3-8C5D-89425DC4F751}" presName="textNode" presStyleLbl="node1" presStyleIdx="5" presStyleCnt="6" custScaleX="51326" custScaleY="104797">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EB358313-94F9-4B58-A192-0FAC89317BE3}" type="presOf" srcId="{714BDB30-3DF2-4C36-9F13-55B6E64E6513}" destId="{A3BD42A7-2FA5-43D8-9C1D-E0249DF24B0C}" srcOrd="0" destOrd="0" presId="urn:microsoft.com/office/officeart/2005/8/layout/hProcess9#1"/>
    <dgm:cxn modelId="{C58C2A24-3C7C-4AC2-953C-A60FFCB952F9}" type="presOf" srcId="{65195D49-114C-4BAE-8AD7-293C62662C67}" destId="{A82A7EAB-D95E-45E9-9931-44031EFC3322}" srcOrd="0" destOrd="0" presId="urn:microsoft.com/office/officeart/2005/8/layout/hProcess9#1"/>
    <dgm:cxn modelId="{FA9B1245-6660-4197-827D-3558E775E452}" srcId="{714BDB30-3DF2-4C36-9F13-55B6E64E6513}" destId="{65195D49-114C-4BAE-8AD7-293C62662C67}" srcOrd="0" destOrd="0" parTransId="{D5E5E43E-57C2-416D-A2D3-A0338D0C4A58}" sibTransId="{5CDE3C3F-108B-4C10-B393-CE05FB6A8F33}"/>
    <dgm:cxn modelId="{6D4DFC7D-49B6-4D35-97E3-C60DEE4B81A8}" type="presOf" srcId="{7308FAE2-411F-4D75-B83C-2BCB942B24EC}" destId="{F76DCA40-BA00-4E64-A46A-DB761F08FDF2}" srcOrd="0" destOrd="0" presId="urn:microsoft.com/office/officeart/2005/8/layout/hProcess9#1"/>
    <dgm:cxn modelId="{A1983F8F-91E0-41D1-9E9D-2A9EE342229F}" srcId="{714BDB30-3DF2-4C36-9F13-55B6E64E6513}" destId="{393EEFD1-AD77-4E98-B81B-92005D4F7B29}" srcOrd="2" destOrd="0" parTransId="{ED48E7D4-9A6A-4103-A85F-86115228B117}" sibTransId="{22C84B17-44E2-4EEC-90A7-1F9EDB5F2427}"/>
    <dgm:cxn modelId="{3AB4FE91-27D0-4B78-A3CD-5887E1290BED}" type="presOf" srcId="{65AEAF19-6805-47F0-8CA3-3B57F1206946}" destId="{CFF697ED-43BD-448D-B96E-E854FEAC2CEE}" srcOrd="0" destOrd="0" presId="urn:microsoft.com/office/officeart/2005/8/layout/hProcess9#1"/>
    <dgm:cxn modelId="{1974509F-3F4D-4B4C-9E74-0745B4C5FFF5}" srcId="{714BDB30-3DF2-4C36-9F13-55B6E64E6513}" destId="{2512A590-4879-4EBB-BC0D-7F6B24195875}" srcOrd="4" destOrd="0" parTransId="{4C3F4961-F4E0-4135-B58D-651631B4E0EB}" sibTransId="{07E7C2F4-0728-4B0B-8A63-4F0313BC5DE9}"/>
    <dgm:cxn modelId="{B11F61B5-AF29-4ED4-A62A-A3304E680F75}" type="presOf" srcId="{2512A590-4879-4EBB-BC0D-7F6B24195875}" destId="{9A2731F1-A859-4109-840F-025013FF3E94}" srcOrd="0" destOrd="0" presId="urn:microsoft.com/office/officeart/2005/8/layout/hProcess9#1"/>
    <dgm:cxn modelId="{34DB32B8-3C2D-403F-8A3B-67C275708538}" type="presOf" srcId="{08EE08B1-3F73-40C3-8C5D-89425DC4F751}" destId="{28B8E9DF-B8EA-4B34-BBED-80024254CA44}" srcOrd="0" destOrd="0" presId="urn:microsoft.com/office/officeart/2005/8/layout/hProcess9#1"/>
    <dgm:cxn modelId="{F4895FC5-BC2F-4DD0-8A83-CFE902F69303}" type="presOf" srcId="{393EEFD1-AD77-4E98-B81B-92005D4F7B29}" destId="{76761668-8B76-496F-AD1D-D5DA0CBA0C6B}" srcOrd="0" destOrd="0" presId="urn:microsoft.com/office/officeart/2005/8/layout/hProcess9#1"/>
    <dgm:cxn modelId="{2BDAF9F4-AF34-4FB5-A314-142D51ABAF90}" srcId="{714BDB30-3DF2-4C36-9F13-55B6E64E6513}" destId="{08EE08B1-3F73-40C3-8C5D-89425DC4F751}" srcOrd="5" destOrd="0" parTransId="{0B788680-DE05-4A91-BA7E-4ABA090AE693}" sibTransId="{F15E22DD-51FC-4E44-8FDF-574B37A57EBE}"/>
    <dgm:cxn modelId="{B56113F7-91C5-4746-AB0B-2763CDECCCE0}" srcId="{714BDB30-3DF2-4C36-9F13-55B6E64E6513}" destId="{65AEAF19-6805-47F0-8CA3-3B57F1206946}" srcOrd="3" destOrd="0" parTransId="{CFBBD4FA-EBD7-4382-A3CE-F58AD016C809}" sibTransId="{C08C4126-747E-4B48-815B-67012F98D551}"/>
    <dgm:cxn modelId="{804E3117-7C49-4237-B0B4-EC02B215BB2D}" type="presParOf" srcId="{A3BD42A7-2FA5-43D8-9C1D-E0249DF24B0C}" destId="{A0F09639-3C51-473B-BD4F-3AF35C84A91A}" srcOrd="0" destOrd="0" presId="urn:microsoft.com/office/officeart/2005/8/layout/hProcess9#1"/>
    <dgm:cxn modelId="{F3ED1422-9C5F-406C-92D0-D7F06985CBDA}" type="presParOf" srcId="{A3BD42A7-2FA5-43D8-9C1D-E0249DF24B0C}" destId="{2D5DDEC6-041F-45F4-B00C-E5448441D1C9}" srcOrd="1" destOrd="0" presId="urn:microsoft.com/office/officeart/2005/8/layout/hProcess9#1"/>
    <dgm:cxn modelId="{6507BE2F-0847-4189-9D1C-574404FFDC43}" type="presParOf" srcId="{2D5DDEC6-041F-45F4-B00C-E5448441D1C9}" destId="{A82A7EAB-D95E-45E9-9931-44031EFC3322}" srcOrd="0" destOrd="0" presId="urn:microsoft.com/office/officeart/2005/8/layout/hProcess9#1"/>
    <dgm:cxn modelId="{9CB78795-8216-410A-A9F7-F57EDF137253}" type="presParOf" srcId="{2D5DDEC6-041F-45F4-B00C-E5448441D1C9}" destId="{63684961-2204-4C29-8D6A-699C1E5EF82C}" srcOrd="1" destOrd="0" presId="urn:microsoft.com/office/officeart/2005/8/layout/hProcess9#1"/>
    <dgm:cxn modelId="{6C4EFF4E-97EC-4A14-9D36-FACA3324497A}" type="presParOf" srcId="{2D5DDEC6-041F-45F4-B00C-E5448441D1C9}" destId="{F76DCA40-BA00-4E64-A46A-DB761F08FDF2}" srcOrd="2" destOrd="0" presId="urn:microsoft.com/office/officeart/2005/8/layout/hProcess9#1"/>
    <dgm:cxn modelId="{A90A7145-2815-43BE-BE92-59627B9B9F13}" type="presParOf" srcId="{2D5DDEC6-041F-45F4-B00C-E5448441D1C9}" destId="{F2F51170-3829-4A7D-9BB7-4E4A1F9DD604}" srcOrd="3" destOrd="0" presId="urn:microsoft.com/office/officeart/2005/8/layout/hProcess9#1"/>
    <dgm:cxn modelId="{CE7D8280-13F9-4B4A-A3A1-AB1215C6C912}" type="presParOf" srcId="{2D5DDEC6-041F-45F4-B00C-E5448441D1C9}" destId="{76761668-8B76-496F-AD1D-D5DA0CBA0C6B}" srcOrd="4" destOrd="0" presId="urn:microsoft.com/office/officeart/2005/8/layout/hProcess9#1"/>
    <dgm:cxn modelId="{6076A18C-540B-4CF3-B664-44ACE109E54E}" type="presParOf" srcId="{2D5DDEC6-041F-45F4-B00C-E5448441D1C9}" destId="{5EE3EF94-D186-4354-BE43-F4D7081FC488}" srcOrd="5" destOrd="0" presId="urn:microsoft.com/office/officeart/2005/8/layout/hProcess9#1"/>
    <dgm:cxn modelId="{2579803E-CD98-47AA-BF1F-E66AA621CABD}" type="presParOf" srcId="{2D5DDEC6-041F-45F4-B00C-E5448441D1C9}" destId="{CFF697ED-43BD-448D-B96E-E854FEAC2CEE}" srcOrd="6" destOrd="0" presId="urn:microsoft.com/office/officeart/2005/8/layout/hProcess9#1"/>
    <dgm:cxn modelId="{0B478CD5-1F03-4428-8B2A-3D5068C08725}" type="presParOf" srcId="{2D5DDEC6-041F-45F4-B00C-E5448441D1C9}" destId="{1F049EE9-8FDC-4653-A12A-8D35F8C1758B}" srcOrd="7" destOrd="0" presId="urn:microsoft.com/office/officeart/2005/8/layout/hProcess9#1"/>
    <dgm:cxn modelId="{22CED0CF-1A26-43B3-83E6-CA4EA01AADE9}" type="presParOf" srcId="{2D5DDEC6-041F-45F4-B00C-E5448441D1C9}" destId="{9A2731F1-A859-4109-840F-025013FF3E94}" srcOrd="8" destOrd="0" presId="urn:microsoft.com/office/officeart/2005/8/layout/hProcess9#1"/>
    <dgm:cxn modelId="{D8D92740-78F8-4D5F-99F7-275D7FE13A85}" type="presParOf" srcId="{2D5DDEC6-041F-45F4-B00C-E5448441D1C9}" destId="{2FEBF0E1-DE81-4AE0-AFE3-4D35D1D30136}" srcOrd="9" destOrd="0" presId="urn:microsoft.com/office/officeart/2005/8/layout/hProcess9#1"/>
    <dgm:cxn modelId="{7645E167-1841-4EE9-A1D7-4343F84272B6}" type="presParOf" srcId="{2D5DDEC6-041F-45F4-B00C-E5448441D1C9}" destId="{28B8E9DF-B8EA-4B34-BBED-80024254CA44}" srcOrd="10" destOrd="0" presId="urn:microsoft.com/office/officeart/2005/8/layout/hProcess9#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7" loCatId="process" qsTypeId="urn:microsoft.com/office/officeart/2005/8/quickstyle/simple1#10" qsCatId="simple" csTypeId="urn:microsoft.com/office/officeart/2005/8/colors/accent1_2#10"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能理解数据通信的基本知识</a:t>
          </a:r>
        </a:p>
      </dgm:t>
    </dgm:pt>
    <dgm:pt modelId="{D5E5E43E-57C2-416D-A2D3-A0338D0C4A58}" cxnId="{695E7813-DE03-4821-B843-BFD986C8C4AE}" type="parTrans">
      <dgm:prSet/>
      <dgm:spPr/>
      <dgm:t>
        <a:bodyPr/>
        <a:lstStyle/>
        <a:p>
          <a:endParaRPr lang="zh-CN" altLang="en-US"/>
        </a:p>
      </dgm:t>
    </dgm:pt>
    <dgm:pt modelId="{5CDE3C3F-108B-4C10-B393-CE05FB6A8F33}" cxnId="{695E7813-DE03-4821-B843-BFD986C8C4AE}"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能理解传输介质的不同</a:t>
          </a:r>
        </a:p>
      </dgm:t>
    </dgm:pt>
    <dgm:pt modelId="{02797C42-076C-4EB3-99DA-84BE9CA0CEFB}" cxnId="{F3A4E1AB-DF76-4F5C-952F-524B2FB892AF}" type="parTrans">
      <dgm:prSet/>
      <dgm:spPr/>
      <dgm:t>
        <a:bodyPr/>
        <a:lstStyle/>
        <a:p>
          <a:endParaRPr lang="zh-CN" altLang="en-US"/>
        </a:p>
      </dgm:t>
    </dgm:pt>
    <dgm:pt modelId="{BB4E4C42-D467-49BC-A240-E0604FEE0EF4}" cxnId="{F3A4E1AB-DF76-4F5C-952F-524B2FB892AF}"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会制作双绞线水晶头</a:t>
          </a:r>
        </a:p>
      </dgm:t>
    </dgm:pt>
    <dgm:pt modelId="{ED48E7D4-9A6A-4103-A85F-86115228B117}" cxnId="{FC918E83-4B61-4E62-BD60-59CB8E020D86}" type="parTrans">
      <dgm:prSet/>
      <dgm:spPr/>
      <dgm:t>
        <a:bodyPr/>
        <a:lstStyle/>
        <a:p>
          <a:endParaRPr lang="zh-CN" altLang="en-US"/>
        </a:p>
      </dgm:t>
    </dgm:pt>
    <dgm:pt modelId="{22C84B17-44E2-4EEC-90A7-1F9EDB5F2427}" cxnId="{FC918E83-4B61-4E62-BD60-59CB8E020D86}"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能实现双机互连</a:t>
          </a:r>
        </a:p>
      </dgm:t>
    </dgm:pt>
    <dgm:pt modelId="{CFBBD4FA-EBD7-4382-A3CE-F58AD016C809}" cxnId="{CBDB65D6-EA3D-450E-BF19-069659DF7877}" type="parTrans">
      <dgm:prSet/>
      <dgm:spPr/>
      <dgm:t>
        <a:bodyPr/>
        <a:lstStyle/>
        <a:p>
          <a:endParaRPr lang="zh-CN" altLang="en-US"/>
        </a:p>
      </dgm:t>
    </dgm:pt>
    <dgm:pt modelId="{C08C4126-747E-4B48-815B-67012F98D551}" cxnId="{CBDB65D6-EA3D-450E-BF19-069659DF7877}" type="sibTrans">
      <dgm:prSet/>
      <dgm:spPr/>
      <dgm:t>
        <a:bodyPr/>
        <a:lstStyle/>
        <a:p>
          <a:endParaRPr lang="zh-CN" altLang="en-US"/>
        </a:p>
      </dgm:t>
    </dgm:pt>
    <dgm:pt modelId="{2512A590-4879-4EBB-BC0D-7F6B24195875}">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5.</a:t>
          </a:r>
          <a:r>
            <a:rPr lang="zh-CN" sz="2000" dirty="0">
              <a:latin typeface="+mn-ea"/>
              <a:ea typeface="+mn-ea"/>
            </a:rPr>
            <a:t>培养学生良好的团队协作能力</a:t>
          </a:r>
        </a:p>
      </dgm:t>
    </dgm:pt>
    <dgm:pt modelId="{4C3F4961-F4E0-4135-B58D-651631B4E0EB}" cxnId="{553939D4-5B54-44EC-8810-0893AADAA63C}" type="parTrans">
      <dgm:prSet/>
      <dgm:spPr/>
      <dgm:t>
        <a:bodyPr/>
        <a:lstStyle/>
        <a:p>
          <a:endParaRPr lang="zh-CN" altLang="en-US"/>
        </a:p>
      </dgm:t>
    </dgm:pt>
    <dgm:pt modelId="{07E7C2F4-0728-4B0B-8A63-4F0313BC5DE9}" cxnId="{553939D4-5B54-44EC-8810-0893AADAA63C}"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5"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5"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5"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5" custScaleX="57945" custScaleY="112621">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5" custScaleX="59896" custScaleY="112621">
        <dgm:presLayoutVars>
          <dgm:bulletEnabled val="1"/>
        </dgm:presLayoutVars>
      </dgm:prSet>
      <dgm:spPr/>
    </dgm:pt>
  </dgm:ptLst>
  <dgm:cxnLst>
    <dgm:cxn modelId="{695E7813-DE03-4821-B843-BFD986C8C4AE}" srcId="{714BDB30-3DF2-4C36-9F13-55B6E64E6513}" destId="{65195D49-114C-4BAE-8AD7-293C62662C67}" srcOrd="0" destOrd="0" parTransId="{D5E5E43E-57C2-416D-A2D3-A0338D0C4A58}" sibTransId="{5CDE3C3F-108B-4C10-B393-CE05FB6A8F33}"/>
    <dgm:cxn modelId="{19E2E23F-94D9-497A-9CAD-4D705A70854C}" type="presOf" srcId="{714BDB30-3DF2-4C36-9F13-55B6E64E6513}" destId="{A3BD42A7-2FA5-43D8-9C1D-E0249DF24B0C}" srcOrd="0" destOrd="0" presId="urn:microsoft.com/office/officeart/2005/8/layout/hProcess9#7"/>
    <dgm:cxn modelId="{D9744E66-937E-4C9D-AC06-2D30E99BA72F}" type="presOf" srcId="{2512A590-4879-4EBB-BC0D-7F6B24195875}" destId="{9A2731F1-A859-4109-840F-025013FF3E94}" srcOrd="0" destOrd="0" presId="urn:microsoft.com/office/officeart/2005/8/layout/hProcess9#7"/>
    <dgm:cxn modelId="{3EF38B6E-57F8-4F0C-B007-8DAC8CEC5C29}" type="presOf" srcId="{393EEFD1-AD77-4E98-B81B-92005D4F7B29}" destId="{76761668-8B76-496F-AD1D-D5DA0CBA0C6B}" srcOrd="0" destOrd="0" presId="urn:microsoft.com/office/officeart/2005/8/layout/hProcess9#7"/>
    <dgm:cxn modelId="{FC918E83-4B61-4E62-BD60-59CB8E020D86}" srcId="{714BDB30-3DF2-4C36-9F13-55B6E64E6513}" destId="{393EEFD1-AD77-4E98-B81B-92005D4F7B29}" srcOrd="2" destOrd="0" parTransId="{ED48E7D4-9A6A-4103-A85F-86115228B117}" sibTransId="{22C84B17-44E2-4EEC-90A7-1F9EDB5F2427}"/>
    <dgm:cxn modelId="{34846A84-D3D9-4CC2-855B-5F89E11AB05D}" type="presOf" srcId="{65195D49-114C-4BAE-8AD7-293C62662C67}" destId="{A82A7EAB-D95E-45E9-9931-44031EFC3322}" srcOrd="0" destOrd="0" presId="urn:microsoft.com/office/officeart/2005/8/layout/hProcess9#7"/>
    <dgm:cxn modelId="{0F9D9299-02A6-4FB0-B5C1-EF709EAA2A4C}" type="presOf" srcId="{65AEAF19-6805-47F0-8CA3-3B57F1206946}" destId="{CFF697ED-43BD-448D-B96E-E854FEAC2CEE}" srcOrd="0" destOrd="0" presId="urn:microsoft.com/office/officeart/2005/8/layout/hProcess9#7"/>
    <dgm:cxn modelId="{F3A4E1AB-DF76-4F5C-952F-524B2FB892AF}" srcId="{714BDB30-3DF2-4C36-9F13-55B6E64E6513}" destId="{7308FAE2-411F-4D75-B83C-2BCB942B24EC}" srcOrd="1" destOrd="0" parTransId="{02797C42-076C-4EB3-99DA-84BE9CA0CEFB}" sibTransId="{BB4E4C42-D467-49BC-A240-E0604FEE0EF4}"/>
    <dgm:cxn modelId="{553939D4-5B54-44EC-8810-0893AADAA63C}" srcId="{714BDB30-3DF2-4C36-9F13-55B6E64E6513}" destId="{2512A590-4879-4EBB-BC0D-7F6B24195875}" srcOrd="4" destOrd="0" parTransId="{4C3F4961-F4E0-4135-B58D-651631B4E0EB}" sibTransId="{07E7C2F4-0728-4B0B-8A63-4F0313BC5DE9}"/>
    <dgm:cxn modelId="{CBDB65D6-EA3D-450E-BF19-069659DF7877}" srcId="{714BDB30-3DF2-4C36-9F13-55B6E64E6513}" destId="{65AEAF19-6805-47F0-8CA3-3B57F1206946}" srcOrd="3" destOrd="0" parTransId="{CFBBD4FA-EBD7-4382-A3CE-F58AD016C809}" sibTransId="{C08C4126-747E-4B48-815B-67012F98D551}"/>
    <dgm:cxn modelId="{E5657AD8-A9AE-4667-90C4-620EDF9DEBA1}" type="presOf" srcId="{7308FAE2-411F-4D75-B83C-2BCB942B24EC}" destId="{F76DCA40-BA00-4E64-A46A-DB761F08FDF2}" srcOrd="0" destOrd="0" presId="urn:microsoft.com/office/officeart/2005/8/layout/hProcess9#7"/>
    <dgm:cxn modelId="{299BCFA2-7E46-475C-9FA4-75CC1478CF29}" type="presParOf" srcId="{A3BD42A7-2FA5-43D8-9C1D-E0249DF24B0C}" destId="{A0F09639-3C51-473B-BD4F-3AF35C84A91A}" srcOrd="0" destOrd="0" presId="urn:microsoft.com/office/officeart/2005/8/layout/hProcess9#7"/>
    <dgm:cxn modelId="{839A2B3C-4458-4AEF-B575-519FB666566B}" type="presParOf" srcId="{A3BD42A7-2FA5-43D8-9C1D-E0249DF24B0C}" destId="{2D5DDEC6-041F-45F4-B00C-E5448441D1C9}" srcOrd="1" destOrd="0" presId="urn:microsoft.com/office/officeart/2005/8/layout/hProcess9#7"/>
    <dgm:cxn modelId="{F0E955F7-24CA-4CC0-B44B-30F4CBACE69B}" type="presParOf" srcId="{2D5DDEC6-041F-45F4-B00C-E5448441D1C9}" destId="{A82A7EAB-D95E-45E9-9931-44031EFC3322}" srcOrd="0" destOrd="0" presId="urn:microsoft.com/office/officeart/2005/8/layout/hProcess9#7"/>
    <dgm:cxn modelId="{C74CF94C-8E4F-41FF-8F4F-F01434C5A734}" type="presParOf" srcId="{2D5DDEC6-041F-45F4-B00C-E5448441D1C9}" destId="{63684961-2204-4C29-8D6A-699C1E5EF82C}" srcOrd="1" destOrd="0" presId="urn:microsoft.com/office/officeart/2005/8/layout/hProcess9#7"/>
    <dgm:cxn modelId="{E2224FBE-DD8D-4960-AAF3-3D078BE33971}" type="presParOf" srcId="{2D5DDEC6-041F-45F4-B00C-E5448441D1C9}" destId="{F76DCA40-BA00-4E64-A46A-DB761F08FDF2}" srcOrd="2" destOrd="0" presId="urn:microsoft.com/office/officeart/2005/8/layout/hProcess9#7"/>
    <dgm:cxn modelId="{CCC8E60C-920B-4E56-B6C4-A8031B522F83}" type="presParOf" srcId="{2D5DDEC6-041F-45F4-B00C-E5448441D1C9}" destId="{F2F51170-3829-4A7D-9BB7-4E4A1F9DD604}" srcOrd="3" destOrd="0" presId="urn:microsoft.com/office/officeart/2005/8/layout/hProcess9#7"/>
    <dgm:cxn modelId="{6DAD3657-90E9-4AD5-8697-52883C0BF065}" type="presParOf" srcId="{2D5DDEC6-041F-45F4-B00C-E5448441D1C9}" destId="{76761668-8B76-496F-AD1D-D5DA0CBA0C6B}" srcOrd="4" destOrd="0" presId="urn:microsoft.com/office/officeart/2005/8/layout/hProcess9#7"/>
    <dgm:cxn modelId="{5645820A-A6C2-4C91-A990-C53E99B0460F}" type="presParOf" srcId="{2D5DDEC6-041F-45F4-B00C-E5448441D1C9}" destId="{5EE3EF94-D186-4354-BE43-F4D7081FC488}" srcOrd="5" destOrd="0" presId="urn:microsoft.com/office/officeart/2005/8/layout/hProcess9#7"/>
    <dgm:cxn modelId="{B8DB982E-4754-48C8-A4FE-D58D53034F5F}" type="presParOf" srcId="{2D5DDEC6-041F-45F4-B00C-E5448441D1C9}" destId="{CFF697ED-43BD-448D-B96E-E854FEAC2CEE}" srcOrd="6" destOrd="0" presId="urn:microsoft.com/office/officeart/2005/8/layout/hProcess9#7"/>
    <dgm:cxn modelId="{E8DA9527-43B6-47FD-817E-055FDEE745E2}" type="presParOf" srcId="{2D5DDEC6-041F-45F4-B00C-E5448441D1C9}" destId="{1F049EE9-8FDC-4653-A12A-8D35F8C1758B}" srcOrd="7" destOrd="0" presId="urn:microsoft.com/office/officeart/2005/8/layout/hProcess9#7"/>
    <dgm:cxn modelId="{89DBDE0D-DE02-4F55-A7FB-6884342E71D7}" type="presParOf" srcId="{2D5DDEC6-041F-45F4-B00C-E5448441D1C9}" destId="{9A2731F1-A859-4109-840F-025013FF3E94}" srcOrd="8" destOrd="0" presId="urn:microsoft.com/office/officeart/2005/8/layout/hProcess9#7"/>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8" loCatId="process" qsTypeId="urn:microsoft.com/office/officeart/2005/8/quickstyle/simple1#11" qsCatId="simple" csTypeId="urn:microsoft.com/office/officeart/2005/8/colors/accent1_2#11"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E7CF898F-7C27-4B60-BF50-FEA730B804EC}" type="presOf" srcId="{714BDB30-3DF2-4C36-9F13-55B6E64E6513}" destId="{A3BD42A7-2FA5-43D8-9C1D-E0249DF24B0C}" srcOrd="0" destOrd="0" presId="urn:microsoft.com/office/officeart/2005/8/layout/hProcess9#8"/>
    <dgm:cxn modelId="{F3BB735E-46B9-4816-9E28-02E17C0A27D4}" type="presParOf" srcId="{A3BD42A7-2FA5-43D8-9C1D-E0249DF24B0C}" destId="{A0F09639-3C51-473B-BD4F-3AF35C84A91A}" srcOrd="0" destOrd="0" presId="urn:microsoft.com/office/officeart/2005/8/layout/hProcess9#8"/>
    <dgm:cxn modelId="{1514E22B-669A-4486-853A-804E16CCDCEF}" type="presParOf" srcId="{A3BD42A7-2FA5-43D8-9C1D-E0249DF24B0C}" destId="{2D5DDEC6-041F-45F4-B00C-E5448441D1C9}" srcOrd="1" destOrd="0" presId="urn:microsoft.com/office/officeart/2005/8/layout/hProcess9#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2" loCatId="process" qsTypeId="urn:microsoft.com/office/officeart/2005/8/quickstyle/simple1#3" qsCatId="simple" csTypeId="urn:microsoft.com/office/officeart/2005/8/colors/accent1_2#3"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custScaleX="117646"/>
      <dgm:spPr/>
    </dgm:pt>
    <dgm:pt modelId="{2D5DDEC6-041F-45F4-B00C-E5448441D1C9}" type="pres">
      <dgm:prSet presAssocID="{714BDB30-3DF2-4C36-9F13-55B6E64E6513}" presName="linearProcess" presStyleCnt="0"/>
      <dgm:spPr/>
    </dgm:pt>
  </dgm:ptLst>
  <dgm:cxnLst>
    <dgm:cxn modelId="{F0108854-3C15-4574-82E3-7EB5FB255C8F}" type="presOf" srcId="{714BDB30-3DF2-4C36-9F13-55B6E64E6513}" destId="{A3BD42A7-2FA5-43D8-9C1D-E0249DF24B0C}" srcOrd="0" destOrd="0" presId="urn:microsoft.com/office/officeart/2005/8/layout/hProcess9#2"/>
    <dgm:cxn modelId="{D7B10F50-261C-4300-BBC2-4CAADEE9D754}" type="presParOf" srcId="{A3BD42A7-2FA5-43D8-9C1D-E0249DF24B0C}" destId="{A0F09639-3C51-473B-BD4F-3AF35C84A91A}" srcOrd="0" destOrd="0" presId="urn:microsoft.com/office/officeart/2005/8/layout/hProcess9#2"/>
    <dgm:cxn modelId="{414F7AC7-14CE-4043-8B74-1F92C65D9A8D}" type="presParOf" srcId="{A3BD42A7-2FA5-43D8-9C1D-E0249DF24B0C}" destId="{2D5DDEC6-041F-45F4-B00C-E5448441D1C9}" srcOrd="1" destOrd="0" presId="urn:microsoft.com/office/officeart/2005/8/layout/hProcess9#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23A19F-34E6-4B89-9CFD-4DC5E4CB5C1C}" type="doc">
      <dgm:prSet loTypeId="urn:microsoft.com/office/officeart/2005/8/layout/vList3" loCatId="list" qsTypeId="urn:microsoft.com/office/officeart/2005/8/quickstyle/simple1#4" qsCatId="simple" csTypeId="urn:microsoft.com/office/officeart/2005/8/colors/accent1_2#4" csCatId="accent1" phldr="1"/>
      <dgm:spPr/>
      <dgm:t>
        <a:bodyPr/>
        <a:lstStyle/>
        <a:p>
          <a:endParaRPr lang="zh-CN" altLang="en-US"/>
        </a:p>
      </dgm:t>
    </dgm:pt>
    <dgm:pt modelId="{DA1E1C25-3E42-47DC-B337-9D08B2857B71}">
      <dgm:prSet phldr="0" custT="1"/>
      <dgm:spPr>
        <a:solidFill>
          <a:srgbClr val="00B050"/>
        </a:solidFill>
      </dgm:spPr>
      <dgm:t>
        <a:bodyPr vert="horz" wrap="square"/>
        <a:lstStyle/>
        <a:p>
          <a:pPr algn="l">
            <a:lnSpc>
              <a:spcPct val="150000"/>
            </a:lnSpc>
            <a:spcBef>
              <a:spcPct val="0"/>
            </a:spcBef>
            <a:spcAft>
              <a:spcPct val="35000"/>
            </a:spcAft>
          </a:pPr>
          <a:r>
            <a:rPr lang="zh-CN" altLang="en-US" sz="1800" b="1" i="0" baseline="0" dirty="0"/>
            <a:t>    计算机网络就是利用通信设备和线路将地理位置不同的、功能独立的多个计算机系统互连起来，在功能完善的网络软件（即网络通信协议、信息交换方式、网络操作系统等）管理下，实现资源共享和数据通信的系统。</a:t>
          </a:r>
        </a:p>
      </dgm:t>
    </dgm:pt>
    <dgm:pt modelId="{883B49D1-A3E5-4063-8830-1B9BA54F8582}" cxnId="{4E71E26C-5FA7-429B-88F4-00DF899DEC0B}" type="parTrans">
      <dgm:prSet/>
      <dgm:spPr/>
      <dgm:t>
        <a:bodyPr/>
        <a:lstStyle/>
        <a:p>
          <a:endParaRPr lang="zh-CN" altLang="en-US"/>
        </a:p>
      </dgm:t>
    </dgm:pt>
    <dgm:pt modelId="{187E448B-221A-47E1-9006-DFE178D97CF4}" cxnId="{4E71E26C-5FA7-429B-88F4-00DF899DEC0B}" type="sibTrans">
      <dgm:prSet/>
      <dgm:spPr/>
      <dgm:t>
        <a:bodyPr/>
        <a:lstStyle/>
        <a:p>
          <a:endParaRPr lang="zh-CN" altLang="en-US"/>
        </a:p>
      </dgm:t>
    </dgm:pt>
    <dgm:pt modelId="{F1F08C71-4FA4-44A6-85A3-632E23FD2C80}" type="pres">
      <dgm:prSet presAssocID="{9523A19F-34E6-4B89-9CFD-4DC5E4CB5C1C}" presName="linearFlow" presStyleCnt="0">
        <dgm:presLayoutVars>
          <dgm:dir/>
          <dgm:resizeHandles val="exact"/>
        </dgm:presLayoutVars>
      </dgm:prSet>
      <dgm:spPr/>
    </dgm:pt>
    <dgm:pt modelId="{52868494-F4F0-4FAE-981E-75F501A0C5B7}" type="pres">
      <dgm:prSet presAssocID="{DA1E1C25-3E42-47DC-B337-9D08B2857B71}" presName="composite" presStyleCnt="0"/>
      <dgm:spPr/>
    </dgm:pt>
    <dgm:pt modelId="{38736BA2-EFDC-4C76-B20D-AA95E556BE24}" type="pres">
      <dgm:prSet presAssocID="{DA1E1C25-3E42-47DC-B337-9D08B2857B71}" presName="imgShp" presStyleLbl="fgImgPlace1" presStyleIdx="0" presStyleCnt="1" custLinFactNeighborX="179"/>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pt>
    <dgm:pt modelId="{F7E253F7-D871-455F-9530-35610718C061}" type="pres">
      <dgm:prSet presAssocID="{DA1E1C25-3E42-47DC-B337-9D08B2857B71}" presName="txShp" presStyleLbl="node1" presStyleIdx="0" presStyleCnt="1" custScaleX="121070" custScaleY="113656">
        <dgm:presLayoutVars>
          <dgm:bulletEnabled val="1"/>
        </dgm:presLayoutVars>
      </dgm:prSet>
      <dgm:spPr/>
    </dgm:pt>
  </dgm:ptLst>
  <dgm:cxnLst>
    <dgm:cxn modelId="{07DC0735-9CAB-4D85-8F54-4524FCCA0AB6}" type="presOf" srcId="{9523A19F-34E6-4B89-9CFD-4DC5E4CB5C1C}" destId="{F1F08C71-4FA4-44A6-85A3-632E23FD2C80}" srcOrd="0" destOrd="0" presId="urn:microsoft.com/office/officeart/2005/8/layout/vList3"/>
    <dgm:cxn modelId="{4E71E26C-5FA7-429B-88F4-00DF899DEC0B}" srcId="{9523A19F-34E6-4B89-9CFD-4DC5E4CB5C1C}" destId="{DA1E1C25-3E42-47DC-B337-9D08B2857B71}" srcOrd="0" destOrd="0" parTransId="{883B49D1-A3E5-4063-8830-1B9BA54F8582}" sibTransId="{187E448B-221A-47E1-9006-DFE178D97CF4}"/>
    <dgm:cxn modelId="{9AFAF34D-987E-49DC-ABD1-5B2F6B6C8CDF}" type="presOf" srcId="{DA1E1C25-3E42-47DC-B337-9D08B2857B71}" destId="{F7E253F7-D871-455F-9530-35610718C061}" srcOrd="0" destOrd="0" presId="urn:microsoft.com/office/officeart/2005/8/layout/vList3"/>
    <dgm:cxn modelId="{9155166B-C2E3-4564-BB45-1FFA478CA547}" type="presParOf" srcId="{F1F08C71-4FA4-44A6-85A3-632E23FD2C80}" destId="{52868494-F4F0-4FAE-981E-75F501A0C5B7}" srcOrd="0" destOrd="0" presId="urn:microsoft.com/office/officeart/2005/8/layout/vList3"/>
    <dgm:cxn modelId="{915B94B9-9E87-4126-8C2C-063464F80486}" type="presParOf" srcId="{52868494-F4F0-4FAE-981E-75F501A0C5B7}" destId="{38736BA2-EFDC-4C76-B20D-AA95E556BE24}" srcOrd="0" destOrd="0" presId="urn:microsoft.com/office/officeart/2005/8/layout/vList3"/>
    <dgm:cxn modelId="{3B157327-5E4A-461A-B245-D845BE5EAD8C}" type="presParOf" srcId="{52868494-F4F0-4FAE-981E-75F501A0C5B7}" destId="{F7E253F7-D871-455F-9530-35610718C061}" srcOrd="1"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09015B-516C-4E65-9872-AF00994996C6}" type="doc">
      <dgm:prSet loTypeId="urn:microsoft.com/office/officeart/2005/8/layout/target3" loCatId="relationship" qsTypeId="urn:microsoft.com/office/officeart/2005/8/quickstyle/simple1#1" qsCatId="simple" csTypeId="urn:microsoft.com/office/officeart/2005/8/colors/accent1_2#1" csCatId="accent1" phldr="1"/>
      <dgm:spPr/>
      <dgm:t>
        <a:bodyPr/>
        <a:lstStyle/>
        <a:p>
          <a:endParaRPr lang="zh-CN" altLang="en-US"/>
        </a:p>
      </dgm:t>
    </dgm:pt>
    <dgm:pt modelId="{3A27122F-F98E-46EF-8229-379F9FA494A4}">
      <dgm:prSet/>
      <dgm:spPr/>
      <dgm:t>
        <a:bodyPr/>
        <a:lstStyle/>
        <a:p>
          <a:pPr algn="l"/>
          <a:r>
            <a:rPr lang="zh-CN" b="0" i="0" baseline="0" dirty="0"/>
            <a:t>（</a:t>
          </a:r>
          <a:r>
            <a:rPr lang="en-US" b="0" i="0" baseline="0" dirty="0"/>
            <a:t>1</a:t>
          </a:r>
          <a:r>
            <a:rPr lang="zh-CN" b="0" i="0" baseline="0" dirty="0"/>
            <a:t>）</a:t>
          </a:r>
          <a:r>
            <a:rPr lang="zh-CN" altLang="en-US" b="0" i="0" baseline="0" dirty="0"/>
            <a:t>计算机网络中包含两台以上的地理位置不同具有独立功能的计算机</a:t>
          </a:r>
          <a:r>
            <a:rPr lang="zh-CN" b="0" i="0" baseline="0" dirty="0"/>
            <a:t>。</a:t>
          </a:r>
          <a:endParaRPr lang="zh-CN" b="0" dirty="0"/>
        </a:p>
      </dgm:t>
    </dgm:pt>
    <dgm:pt modelId="{FC4FBA93-6D11-4872-9004-8D1B121A7C13}" cxnId="{11EF7196-EF69-4834-AF8F-67C112CE6A6A}" type="parTrans">
      <dgm:prSet/>
      <dgm:spPr/>
      <dgm:t>
        <a:bodyPr/>
        <a:lstStyle/>
        <a:p>
          <a:endParaRPr lang="zh-CN" altLang="en-US" b="0"/>
        </a:p>
      </dgm:t>
    </dgm:pt>
    <dgm:pt modelId="{271CD2D1-A2D9-4CF3-B297-142646CB1FBD}" cxnId="{11EF7196-EF69-4834-AF8F-67C112CE6A6A}" type="sibTrans">
      <dgm:prSet/>
      <dgm:spPr/>
      <dgm:t>
        <a:bodyPr/>
        <a:lstStyle/>
        <a:p>
          <a:endParaRPr lang="zh-CN" altLang="en-US" b="0"/>
        </a:p>
      </dgm:t>
    </dgm:pt>
    <dgm:pt modelId="{F286099E-3E87-4149-8805-23AD243F0EEB}">
      <dgm:prSet/>
      <dgm:spPr/>
      <dgm:t>
        <a:bodyPr/>
        <a:lstStyle/>
        <a:p>
          <a:pPr algn="l"/>
          <a:r>
            <a:rPr lang="zh-CN" b="0" i="0" baseline="0" dirty="0"/>
            <a:t>（</a:t>
          </a:r>
          <a:r>
            <a:rPr lang="en-US" b="0" i="0" baseline="0" dirty="0"/>
            <a:t>2</a:t>
          </a:r>
          <a:r>
            <a:rPr lang="zh-CN" b="0" i="0" baseline="0" dirty="0"/>
            <a:t>）</a:t>
          </a:r>
          <a:r>
            <a:rPr lang="zh-CN" altLang="en-US" b="0" i="0" baseline="0" dirty="0"/>
            <a:t>网络中各结点之间的连接需要有一条通道，即传输介质实现物理互连</a:t>
          </a:r>
          <a:r>
            <a:rPr lang="zh-CN" b="0" i="0" baseline="0" dirty="0"/>
            <a:t>。</a:t>
          </a:r>
          <a:endParaRPr lang="zh-CN" b="0" dirty="0"/>
        </a:p>
      </dgm:t>
    </dgm:pt>
    <dgm:pt modelId="{46129FB1-242C-4F1A-B315-31C67A0345D5}" cxnId="{F7FE692A-B8F1-4B48-84A1-31D0DDF40B14}" type="parTrans">
      <dgm:prSet/>
      <dgm:spPr/>
      <dgm:t>
        <a:bodyPr/>
        <a:lstStyle/>
        <a:p>
          <a:endParaRPr lang="zh-CN" altLang="en-US" b="0"/>
        </a:p>
      </dgm:t>
    </dgm:pt>
    <dgm:pt modelId="{5A632CC5-AD5C-4DD1-99CC-837F53FB2F30}" cxnId="{F7FE692A-B8F1-4B48-84A1-31D0DDF40B14}" type="sibTrans">
      <dgm:prSet/>
      <dgm:spPr/>
      <dgm:t>
        <a:bodyPr/>
        <a:lstStyle/>
        <a:p>
          <a:endParaRPr lang="zh-CN" altLang="en-US" b="0"/>
        </a:p>
      </dgm:t>
    </dgm:pt>
    <dgm:pt modelId="{E03F9846-AFBF-49FE-BB0C-A69593726054}">
      <dgm:prSet phldr="0" custT="0"/>
      <dgm:spPr/>
      <dgm:t>
        <a:bodyPr vert="horz" wrap="square"/>
        <a:p>
          <a:pPr algn="l">
            <a:lnSpc>
              <a:spcPct val="100000"/>
            </a:lnSpc>
            <a:spcBef>
              <a:spcPct val="0"/>
            </a:spcBef>
            <a:spcAft>
              <a:spcPct val="35000"/>
            </a:spcAft>
          </a:pPr>
          <a:r>
            <a:rPr lang="zh-CN" b="0" i="0" baseline="0" dirty="0"/>
            <a:t>（</a:t>
          </a:r>
          <a:r>
            <a:rPr lang="en-US" b="0" i="0" baseline="0" dirty="0"/>
            <a:t>3</a:t>
          </a:r>
          <a:r>
            <a:rPr lang="zh-CN" b="0" i="0" baseline="0" dirty="0"/>
            <a:t>）</a:t>
          </a:r>
          <a:r>
            <a:rPr lang="zh-CN" altLang="en-US" b="0" i="0" baseline="0" dirty="0"/>
            <a:t>网络中各结点之间互相通信必需遵循共同的协议规则，如</a:t>
          </a:r>
          <a:r>
            <a:rPr lang="en-US" altLang="zh-CN" b="0" i="0" baseline="0" dirty="0"/>
            <a:t>Internet</a:t>
          </a:r>
          <a:r>
            <a:rPr lang="zh-CN" altLang="en-US" b="0" i="0" baseline="0" dirty="0"/>
            <a:t>上使用的通信协议是</a:t>
          </a:r>
          <a:r>
            <a:rPr lang="en-US" altLang="zh-CN" b="0" i="0" baseline="0" dirty="0"/>
            <a:t>TCP/IP</a:t>
          </a:r>
          <a:r>
            <a:rPr lang="zh-CN" altLang="en-US" b="0" i="0" baseline="0" dirty="0"/>
            <a:t>协议簇</a:t>
          </a:r>
          <a:r>
            <a:rPr lang="zh-CN" b="0" i="0" baseline="0" dirty="0"/>
            <a:t>。</a:t>
          </a:r>
          <a:r>
            <a:rPr lang="zh-CN" b="0" dirty="0"/>
            <a:t/>
          </a:r>
          <a:endParaRPr lang="zh-CN" b="0" dirty="0"/>
        </a:p>
      </dgm:t>
    </dgm:pt>
    <dgm:pt modelId="{E2041F2A-6C7B-416E-9917-0858F5E54B42}" cxnId="{D603655D-F1D5-40B8-A47C-DCA8D2ABFF6E}" type="parTrans">
      <dgm:prSet/>
      <dgm:spPr/>
      <dgm:t>
        <a:bodyPr/>
        <a:lstStyle/>
        <a:p>
          <a:endParaRPr lang="zh-CN" altLang="en-US" b="0"/>
        </a:p>
      </dgm:t>
    </dgm:pt>
    <dgm:pt modelId="{768B56CE-6E44-4436-98BA-FA1FC483078A}" cxnId="{D603655D-F1D5-40B8-A47C-DCA8D2ABFF6E}" type="sibTrans">
      <dgm:prSet/>
      <dgm:spPr/>
      <dgm:t>
        <a:bodyPr/>
        <a:lstStyle/>
        <a:p>
          <a:endParaRPr lang="zh-CN" altLang="en-US" b="0"/>
        </a:p>
      </dgm:t>
    </dgm:pt>
    <dgm:pt modelId="{DC580232-0AFB-4C8C-A35B-BE5BCD02632A}">
      <dgm:prSet/>
      <dgm:spPr/>
      <dgm:t>
        <a:bodyPr/>
        <a:lstStyle/>
        <a:p>
          <a:pPr algn="l"/>
          <a:r>
            <a:rPr lang="zh-CN" b="0" i="0" baseline="0" dirty="0"/>
            <a:t>（</a:t>
          </a:r>
          <a:r>
            <a:rPr lang="en-US" b="0" i="0" baseline="0" dirty="0"/>
            <a:t>4</a:t>
          </a:r>
          <a:r>
            <a:rPr lang="zh-CN" b="0" i="0" baseline="0" dirty="0"/>
            <a:t>）</a:t>
          </a:r>
          <a:r>
            <a:rPr lang="zh-CN" altLang="en-US" b="0" i="0" baseline="0" dirty="0"/>
            <a:t>计算机网络的目的是实现数据通信和网络资源（包括硬件资源和软件资源）共享</a:t>
          </a:r>
          <a:r>
            <a:rPr lang="zh-CN" b="0" i="0" baseline="0" dirty="0"/>
            <a:t>。</a:t>
          </a:r>
          <a:endParaRPr lang="zh-CN" b="0" dirty="0"/>
        </a:p>
      </dgm:t>
    </dgm:pt>
    <dgm:pt modelId="{D1EBB15F-F967-4E70-AE2F-E8772AE10671}" cxnId="{1EA61D21-2F0A-4055-B718-8DAB992E414D}" type="parTrans">
      <dgm:prSet/>
      <dgm:spPr/>
      <dgm:t>
        <a:bodyPr/>
        <a:lstStyle/>
        <a:p>
          <a:endParaRPr lang="zh-CN" altLang="en-US" b="0"/>
        </a:p>
      </dgm:t>
    </dgm:pt>
    <dgm:pt modelId="{87C0FFE6-3043-4674-8551-309810C6C84F}" cxnId="{1EA61D21-2F0A-4055-B718-8DAB992E414D}" type="sibTrans">
      <dgm:prSet/>
      <dgm:spPr/>
      <dgm:t>
        <a:bodyPr/>
        <a:lstStyle/>
        <a:p>
          <a:endParaRPr lang="zh-CN" altLang="en-US" b="0"/>
        </a:p>
      </dgm:t>
    </dgm:pt>
    <dgm:pt modelId="{EA0215DD-7F96-4BDE-B2ED-DB4CD9BFDBEF}" type="pres">
      <dgm:prSet presAssocID="{B509015B-516C-4E65-9872-AF00994996C6}" presName="Name0" presStyleCnt="0">
        <dgm:presLayoutVars>
          <dgm:chMax val="7"/>
          <dgm:dir/>
          <dgm:animLvl val="lvl"/>
          <dgm:resizeHandles val="exact"/>
        </dgm:presLayoutVars>
      </dgm:prSet>
      <dgm:spPr/>
    </dgm:pt>
    <dgm:pt modelId="{260FEFEC-0457-4D04-BED7-90C69EBD960B}" type="pres">
      <dgm:prSet presAssocID="{3A27122F-F98E-46EF-8229-379F9FA494A4}" presName="circle1" presStyleLbl="node1" presStyleIdx="0" presStyleCnt="4"/>
      <dgm:spPr/>
    </dgm:pt>
    <dgm:pt modelId="{6B4D4EB3-C7CA-4FF6-A571-779E2097710F}" type="pres">
      <dgm:prSet presAssocID="{3A27122F-F98E-46EF-8229-379F9FA494A4}" presName="space" presStyleCnt="0"/>
      <dgm:spPr/>
    </dgm:pt>
    <dgm:pt modelId="{03D3751A-B6C4-4C72-9135-4F5BE02D58EF}" type="pres">
      <dgm:prSet presAssocID="{3A27122F-F98E-46EF-8229-379F9FA494A4}" presName="rect1" presStyleLbl="alignAcc1" presStyleIdx="0" presStyleCnt="4"/>
      <dgm:spPr/>
    </dgm:pt>
    <dgm:pt modelId="{4E96C193-84A6-4123-B0D3-59D5C57E9EC2}" type="pres">
      <dgm:prSet presAssocID="{F286099E-3E87-4149-8805-23AD243F0EEB}" presName="vertSpace2" presStyleCnt="0"/>
      <dgm:spPr/>
    </dgm:pt>
    <dgm:pt modelId="{30E441FC-2982-456E-8A72-A5FFDB1D7B49}" type="pres">
      <dgm:prSet presAssocID="{F286099E-3E87-4149-8805-23AD243F0EEB}" presName="circle2" presStyleLbl="node1" presStyleIdx="1" presStyleCnt="4"/>
      <dgm:spPr/>
    </dgm:pt>
    <dgm:pt modelId="{8291BAC1-FA84-4A75-96B0-3AC06C55844A}" type="pres">
      <dgm:prSet presAssocID="{F286099E-3E87-4149-8805-23AD243F0EEB}" presName="rect2" presStyleLbl="alignAcc1" presStyleIdx="1" presStyleCnt="4"/>
      <dgm:spPr/>
    </dgm:pt>
    <dgm:pt modelId="{2AB94873-C673-411C-87FB-C5B4DCE854B9}" type="pres">
      <dgm:prSet presAssocID="{E03F9846-AFBF-49FE-BB0C-A69593726054}" presName="vertSpace3" presStyleCnt="0"/>
      <dgm:spPr/>
    </dgm:pt>
    <dgm:pt modelId="{AC831FA2-0551-4AD6-8EB2-FD4A6AE572AA}" type="pres">
      <dgm:prSet presAssocID="{E03F9846-AFBF-49FE-BB0C-A69593726054}" presName="circle3" presStyleLbl="node1" presStyleIdx="2" presStyleCnt="4" custScaleX="125076"/>
      <dgm:spPr/>
    </dgm:pt>
    <dgm:pt modelId="{9E18DB90-4156-47F6-B464-18C37B41B804}" type="pres">
      <dgm:prSet presAssocID="{E03F9846-AFBF-49FE-BB0C-A69593726054}" presName="rect3" presStyleLbl="alignAcc1" presStyleIdx="2" presStyleCnt="4"/>
      <dgm:spPr/>
    </dgm:pt>
    <dgm:pt modelId="{4C69973E-DC55-4FEC-959E-F402E2123271}" type="pres">
      <dgm:prSet presAssocID="{DC580232-0AFB-4C8C-A35B-BE5BCD02632A}" presName="vertSpace4" presStyleCnt="0"/>
      <dgm:spPr/>
    </dgm:pt>
    <dgm:pt modelId="{790B93A1-F783-412B-8322-554778ADA690}" type="pres">
      <dgm:prSet presAssocID="{DC580232-0AFB-4C8C-A35B-BE5BCD02632A}" presName="circle4" presStyleLbl="node1" presStyleIdx="3" presStyleCnt="4" custScaleX="153864" custLinFactNeighborX="-4635" custLinFactNeighborY="-10009"/>
      <dgm:spPr/>
    </dgm:pt>
    <dgm:pt modelId="{662D81FA-F92F-48C1-9948-E68C6871594C}" type="pres">
      <dgm:prSet presAssocID="{DC580232-0AFB-4C8C-A35B-BE5BCD02632A}" presName="rect4" presStyleLbl="alignAcc1" presStyleIdx="3" presStyleCnt="4"/>
      <dgm:spPr/>
    </dgm:pt>
    <dgm:pt modelId="{2A5A0897-1F5A-415F-9320-9321ECB5F81F}" type="pres">
      <dgm:prSet presAssocID="{3A27122F-F98E-46EF-8229-379F9FA494A4}" presName="rect1ParTxNoCh" presStyleCnt="0">
        <dgm:presLayoutVars>
          <dgm:chMax val="1"/>
          <dgm:bulletEnabled val="1"/>
        </dgm:presLayoutVars>
      </dgm:prSet>
      <dgm:spPr/>
    </dgm:pt>
    <dgm:pt modelId="{456B73B0-6B83-407C-9D6D-21367B94F7AA}" type="pres">
      <dgm:prSet presAssocID="{F286099E-3E87-4149-8805-23AD243F0EEB}" presName="rect2ParTxNoCh" presStyleCnt="0">
        <dgm:presLayoutVars>
          <dgm:chMax val="1"/>
          <dgm:bulletEnabled val="1"/>
        </dgm:presLayoutVars>
      </dgm:prSet>
      <dgm:spPr/>
    </dgm:pt>
    <dgm:pt modelId="{FBA51111-25A9-410D-AAAE-8FA252E0495A}" type="pres">
      <dgm:prSet presAssocID="{E03F9846-AFBF-49FE-BB0C-A69593726054}" presName="rect3ParTxNoCh" presStyleCnt="0">
        <dgm:presLayoutVars>
          <dgm:chMax val="1"/>
          <dgm:bulletEnabled val="1"/>
        </dgm:presLayoutVars>
      </dgm:prSet>
      <dgm:spPr/>
    </dgm:pt>
    <dgm:pt modelId="{78FC0BF4-A54D-4327-84A5-41B4640ABCD3}" type="pres">
      <dgm:prSet presAssocID="{DC580232-0AFB-4C8C-A35B-BE5BCD02632A}" presName="rect4ParTxNoCh" presStyleCnt="0">
        <dgm:presLayoutVars>
          <dgm:chMax val="1"/>
          <dgm:bulletEnabled val="1"/>
        </dgm:presLayoutVars>
      </dgm:prSet>
      <dgm:spPr/>
    </dgm:pt>
  </dgm:ptLst>
  <dgm:cxnLst>
    <dgm:cxn modelId="{11EF7196-EF69-4834-AF8F-67C112CE6A6A}" srcId="{B509015B-516C-4E65-9872-AF00994996C6}" destId="{3A27122F-F98E-46EF-8229-379F9FA494A4}" srcOrd="0" destOrd="0" parTransId="{FC4FBA93-6D11-4872-9004-8D1B121A7C13}" sibTransId="{271CD2D1-A2D9-4CF3-B297-142646CB1FBD}"/>
    <dgm:cxn modelId="{F7FE692A-B8F1-4B48-84A1-31D0DDF40B14}" srcId="{B509015B-516C-4E65-9872-AF00994996C6}" destId="{F286099E-3E87-4149-8805-23AD243F0EEB}" srcOrd="1" destOrd="0" parTransId="{46129FB1-242C-4F1A-B315-31C67A0345D5}" sibTransId="{5A632CC5-AD5C-4DD1-99CC-837F53FB2F30}"/>
    <dgm:cxn modelId="{D603655D-F1D5-40B8-A47C-DCA8D2ABFF6E}" srcId="{B509015B-516C-4E65-9872-AF00994996C6}" destId="{E03F9846-AFBF-49FE-BB0C-A69593726054}" srcOrd="2" destOrd="0" parTransId="{E2041F2A-6C7B-416E-9917-0858F5E54B42}" sibTransId="{768B56CE-6E44-4436-98BA-FA1FC483078A}"/>
    <dgm:cxn modelId="{1EA61D21-2F0A-4055-B718-8DAB992E414D}" srcId="{B509015B-516C-4E65-9872-AF00994996C6}" destId="{DC580232-0AFB-4C8C-A35B-BE5BCD02632A}" srcOrd="3" destOrd="0" parTransId="{D1EBB15F-F967-4E70-AE2F-E8772AE10671}" sibTransId="{87C0FFE6-3043-4674-8551-309810C6C84F}"/>
    <dgm:cxn modelId="{A199D393-7B31-46E4-894A-64A1E4809E1D}" type="presOf" srcId="{B509015B-516C-4E65-9872-AF00994996C6}" destId="{EA0215DD-7F96-4BDE-B2ED-DB4CD9BFDBEF}" srcOrd="0" destOrd="0" presId="urn:microsoft.com/office/officeart/2005/8/layout/target3"/>
    <dgm:cxn modelId="{09EA2869-ED7C-4250-BEAC-B02894631C51}" type="presParOf" srcId="{EA0215DD-7F96-4BDE-B2ED-DB4CD9BFDBEF}" destId="{260FEFEC-0457-4D04-BED7-90C69EBD960B}" srcOrd="0" destOrd="0" presId="urn:microsoft.com/office/officeart/2005/8/layout/target3"/>
    <dgm:cxn modelId="{EF35F9A3-AA19-47AE-9AA9-2E38450C7429}" type="presParOf" srcId="{EA0215DD-7F96-4BDE-B2ED-DB4CD9BFDBEF}" destId="{6B4D4EB3-C7CA-4FF6-A571-779E2097710F}" srcOrd="1" destOrd="0" presId="urn:microsoft.com/office/officeart/2005/8/layout/target3"/>
    <dgm:cxn modelId="{934209F0-A4DB-4D19-9728-2E1FBA48B471}" type="presParOf" srcId="{EA0215DD-7F96-4BDE-B2ED-DB4CD9BFDBEF}" destId="{03D3751A-B6C4-4C72-9135-4F5BE02D58EF}" srcOrd="2" destOrd="0" presId="urn:microsoft.com/office/officeart/2005/8/layout/target3"/>
    <dgm:cxn modelId="{B5BF1E1E-D967-4A57-A827-236EEA289550}" type="presOf" srcId="{3A27122F-F98E-46EF-8229-379F9FA494A4}" destId="{03D3751A-B6C4-4C72-9135-4F5BE02D58EF}" srcOrd="0" destOrd="0" presId="urn:microsoft.com/office/officeart/2005/8/layout/target3"/>
    <dgm:cxn modelId="{14D1411F-841A-407D-B622-CFBB58A9CF20}" type="presParOf" srcId="{EA0215DD-7F96-4BDE-B2ED-DB4CD9BFDBEF}" destId="{4E96C193-84A6-4123-B0D3-59D5C57E9EC2}" srcOrd="3" destOrd="0" presId="urn:microsoft.com/office/officeart/2005/8/layout/target3"/>
    <dgm:cxn modelId="{A6A08D77-1E72-4E21-B958-7C253AA73339}" type="presParOf" srcId="{EA0215DD-7F96-4BDE-B2ED-DB4CD9BFDBEF}" destId="{30E441FC-2982-456E-8A72-A5FFDB1D7B49}" srcOrd="4" destOrd="0" presId="urn:microsoft.com/office/officeart/2005/8/layout/target3"/>
    <dgm:cxn modelId="{2C83327A-B963-4EAE-B3E4-E911A5F0F949}" type="presParOf" srcId="{EA0215DD-7F96-4BDE-B2ED-DB4CD9BFDBEF}" destId="{8291BAC1-FA84-4A75-96B0-3AC06C55844A}" srcOrd="5" destOrd="0" presId="urn:microsoft.com/office/officeart/2005/8/layout/target3"/>
    <dgm:cxn modelId="{199B2C97-D170-4320-BFEA-F09E27CAF7E0}" type="presOf" srcId="{F286099E-3E87-4149-8805-23AD243F0EEB}" destId="{8291BAC1-FA84-4A75-96B0-3AC06C55844A}" srcOrd="0" destOrd="0" presId="urn:microsoft.com/office/officeart/2005/8/layout/target3"/>
    <dgm:cxn modelId="{637A0CA0-434C-4D8D-8E4A-7D66BE4E1771}" type="presParOf" srcId="{EA0215DD-7F96-4BDE-B2ED-DB4CD9BFDBEF}" destId="{2AB94873-C673-411C-87FB-C5B4DCE854B9}" srcOrd="6" destOrd="0" presId="urn:microsoft.com/office/officeart/2005/8/layout/target3"/>
    <dgm:cxn modelId="{58B066F7-0FA8-4F83-9FD9-01262F21C5D9}" type="presParOf" srcId="{EA0215DD-7F96-4BDE-B2ED-DB4CD9BFDBEF}" destId="{AC831FA2-0551-4AD6-8EB2-FD4A6AE572AA}" srcOrd="7" destOrd="0" presId="urn:microsoft.com/office/officeart/2005/8/layout/target3"/>
    <dgm:cxn modelId="{7F21110A-A650-43D4-831D-101F451A04B7}" type="presParOf" srcId="{EA0215DD-7F96-4BDE-B2ED-DB4CD9BFDBEF}" destId="{9E18DB90-4156-47F6-B464-18C37B41B804}" srcOrd="8" destOrd="0" presId="urn:microsoft.com/office/officeart/2005/8/layout/target3"/>
    <dgm:cxn modelId="{283B387D-D1AB-4103-BDB3-A166A0C0EFEF}" type="presOf" srcId="{E03F9846-AFBF-49FE-BB0C-A69593726054}" destId="{9E18DB90-4156-47F6-B464-18C37B41B804}" srcOrd="0" destOrd="0" presId="urn:microsoft.com/office/officeart/2005/8/layout/target3"/>
    <dgm:cxn modelId="{760380D0-DBE2-4AA1-B111-67FECCC657EA}" type="presParOf" srcId="{EA0215DD-7F96-4BDE-B2ED-DB4CD9BFDBEF}" destId="{4C69973E-DC55-4FEC-959E-F402E2123271}" srcOrd="9" destOrd="0" presId="urn:microsoft.com/office/officeart/2005/8/layout/target3"/>
    <dgm:cxn modelId="{B297DA87-D376-4F35-8D21-C3429E2AAA3F}" type="presParOf" srcId="{EA0215DD-7F96-4BDE-B2ED-DB4CD9BFDBEF}" destId="{790B93A1-F783-412B-8322-554778ADA690}" srcOrd="10" destOrd="0" presId="urn:microsoft.com/office/officeart/2005/8/layout/target3"/>
    <dgm:cxn modelId="{F02BE6DA-05C5-42E7-ACE1-674A858A21D2}" type="presParOf" srcId="{EA0215DD-7F96-4BDE-B2ED-DB4CD9BFDBEF}" destId="{662D81FA-F92F-48C1-9948-E68C6871594C}" srcOrd="11" destOrd="0" presId="urn:microsoft.com/office/officeart/2005/8/layout/target3"/>
    <dgm:cxn modelId="{1C80400A-CE90-4710-A5EA-1406C2E334D1}" type="presOf" srcId="{DC580232-0AFB-4C8C-A35B-BE5BCD02632A}" destId="{662D81FA-F92F-48C1-9948-E68C6871594C}" srcOrd="0" destOrd="0" presId="urn:microsoft.com/office/officeart/2005/8/layout/target3"/>
    <dgm:cxn modelId="{22AF8B35-7E95-4728-BA4E-64DF5BE16AFD}" type="presParOf" srcId="{EA0215DD-7F96-4BDE-B2ED-DB4CD9BFDBEF}" destId="{2A5A0897-1F5A-415F-9320-9321ECB5F81F}" srcOrd="12" destOrd="0" presId="urn:microsoft.com/office/officeart/2005/8/layout/target3"/>
    <dgm:cxn modelId="{316E432B-E143-44EF-8B00-193D795292A1}" type="presOf" srcId="{3A27122F-F98E-46EF-8229-379F9FA494A4}" destId="{2A5A0897-1F5A-415F-9320-9321ECB5F81F}" srcOrd="1" destOrd="0" presId="urn:microsoft.com/office/officeart/2005/8/layout/target3"/>
    <dgm:cxn modelId="{EFF566F9-5543-48BD-B807-084CD123800F}" type="presParOf" srcId="{EA0215DD-7F96-4BDE-B2ED-DB4CD9BFDBEF}" destId="{456B73B0-6B83-407C-9D6D-21367B94F7AA}" srcOrd="13" destOrd="0" presId="urn:microsoft.com/office/officeart/2005/8/layout/target3"/>
    <dgm:cxn modelId="{57FC8D8A-8CCC-4B03-8EBC-4B148C2BD3B2}" type="presOf" srcId="{F286099E-3E87-4149-8805-23AD243F0EEB}" destId="{456B73B0-6B83-407C-9D6D-21367B94F7AA}" srcOrd="1" destOrd="0" presId="urn:microsoft.com/office/officeart/2005/8/layout/target3"/>
    <dgm:cxn modelId="{FB0A4F48-B406-4728-88FC-A6967DA7E8E9}" type="presParOf" srcId="{EA0215DD-7F96-4BDE-B2ED-DB4CD9BFDBEF}" destId="{FBA51111-25A9-410D-AAAE-8FA252E0495A}" srcOrd="14" destOrd="0" presId="urn:microsoft.com/office/officeart/2005/8/layout/target3"/>
    <dgm:cxn modelId="{393AA0C6-8AF9-4C66-B837-A31658D11846}" type="presOf" srcId="{E03F9846-AFBF-49FE-BB0C-A69593726054}" destId="{FBA51111-25A9-410D-AAAE-8FA252E0495A}" srcOrd="1" destOrd="0" presId="urn:microsoft.com/office/officeart/2005/8/layout/target3"/>
    <dgm:cxn modelId="{961B53BA-A2B3-40C6-BBCC-7AB986E92679}" type="presParOf" srcId="{EA0215DD-7F96-4BDE-B2ED-DB4CD9BFDBEF}" destId="{78FC0BF4-A54D-4327-84A5-41B4640ABCD3}" srcOrd="15" destOrd="0" presId="urn:microsoft.com/office/officeart/2005/8/layout/target3"/>
    <dgm:cxn modelId="{69125920-80AB-45E6-BA8A-2C00B4654FC8}" type="presOf" srcId="{DC580232-0AFB-4C8C-A35B-BE5BCD02632A}" destId="{78FC0BF4-A54D-4327-84A5-41B4640ABCD3}" srcOrd="1" destOrd="0" presId="urn:microsoft.com/office/officeart/2005/8/layout/targe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02A482-C88D-45C0-B350-E4F4971CBFC9}" type="doc">
      <dgm:prSet loTypeId="urn:microsoft.com/office/officeart/2005/8/layout/hProcess11#1" loCatId="process" qsTypeId="urn:microsoft.com/office/officeart/2005/8/quickstyle/simple1#5" qsCatId="simple" csTypeId="urn:microsoft.com/office/officeart/2005/8/colors/accent1_2#5" csCatId="accent1" phldr="1"/>
      <dgm:spPr>
        <a:scene3d>
          <a:camera prst="orthographicFront">
            <a:rot lat="0" lon="0" rev="0"/>
          </a:camera>
          <a:lightRig rig="soft" dir="t">
            <a:rot lat="0" lon="0" rev="0"/>
          </a:lightRig>
        </a:scene3d>
      </dgm:spPr>
      <dgm:t>
        <a:bodyPr/>
        <a:lstStyle/>
        <a:p>
          <a:endParaRPr lang="zh-CN" altLang="en-US"/>
        </a:p>
      </dgm:t>
    </dgm:pt>
    <dgm:pt modelId="{99BCC633-4908-4001-8516-35EB7747EA9D}">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dirty="0"/>
            <a:t>局域网：覆盖范围几公里</a:t>
          </a:r>
          <a:endParaRPr lang="zh-CN" dirty="0"/>
        </a:p>
      </dgm:t>
    </dgm:pt>
    <dgm:pt modelId="{A114D66D-FC4E-4BB7-B61C-6364AECF7FCE}" cxnId="{B4D876C2-EF7E-4ECA-A2DF-025B4771B43B}" type="parTrans">
      <dgm:prSet/>
      <dgm:spPr/>
      <dgm:t>
        <a:bodyPr/>
        <a:lstStyle/>
        <a:p>
          <a:endParaRPr lang="zh-CN" altLang="en-US"/>
        </a:p>
      </dgm:t>
    </dgm:pt>
    <dgm:pt modelId="{55F49A08-4422-468B-9CFE-6AFFE56E5891}" cxnId="{B4D876C2-EF7E-4ECA-A2DF-025B4771B43B}" type="sibTrans">
      <dgm:prSet/>
      <dgm:spPr/>
      <dgm:t>
        <a:bodyPr/>
        <a:lstStyle/>
        <a:p>
          <a:endParaRPr lang="zh-CN" altLang="en-US"/>
        </a:p>
      </dgm:t>
    </dgm:pt>
    <dgm:pt modelId="{9591F7B1-0E54-43DD-8A59-9E5F16E1DEC1}">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dirty="0"/>
            <a:t>城域网：覆盖范围几十公里</a:t>
          </a:r>
          <a:endParaRPr lang="zh-CN" dirty="0"/>
        </a:p>
      </dgm:t>
    </dgm:pt>
    <dgm:pt modelId="{A40B58D0-FFFC-4143-8250-C78F52ECF0AA}" cxnId="{4AED645A-FA3E-4D1F-A207-9C8E5C32871E}" type="parTrans">
      <dgm:prSet/>
      <dgm:spPr/>
      <dgm:t>
        <a:bodyPr/>
        <a:lstStyle/>
        <a:p>
          <a:endParaRPr lang="zh-CN" altLang="en-US"/>
        </a:p>
      </dgm:t>
    </dgm:pt>
    <dgm:pt modelId="{7BDE0AAA-310E-4DB0-95F6-69B6ED125198}" cxnId="{4AED645A-FA3E-4D1F-A207-9C8E5C32871E}" type="sibTrans">
      <dgm:prSet/>
      <dgm:spPr/>
      <dgm:t>
        <a:bodyPr/>
        <a:lstStyle/>
        <a:p>
          <a:endParaRPr lang="zh-CN" altLang="en-US"/>
        </a:p>
      </dgm:t>
    </dgm:pt>
    <dgm:pt modelId="{83652CCB-673F-4CFE-9A6A-30F5999FC204}">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dirty="0"/>
            <a:t>广域网：覆盖范围几千公里</a:t>
          </a:r>
          <a:endParaRPr lang="zh-CN" dirty="0"/>
        </a:p>
      </dgm:t>
    </dgm:pt>
    <dgm:pt modelId="{FF2126F4-1201-476E-B2AD-24482456EEEE}" cxnId="{6644D347-31D2-41AE-B907-CD8A675D2020}" type="parTrans">
      <dgm:prSet/>
      <dgm:spPr/>
      <dgm:t>
        <a:bodyPr/>
        <a:lstStyle/>
        <a:p>
          <a:endParaRPr lang="zh-CN" altLang="en-US"/>
        </a:p>
      </dgm:t>
    </dgm:pt>
    <dgm:pt modelId="{7F68A9FE-B8C0-48B2-B9D8-30401615386D}" cxnId="{6644D347-31D2-41AE-B907-CD8A675D2020}" type="sibTrans">
      <dgm:prSet/>
      <dgm:spPr/>
      <dgm:t>
        <a:bodyPr/>
        <a:lstStyle/>
        <a:p>
          <a:endParaRPr lang="zh-CN" altLang="en-US"/>
        </a:p>
      </dgm:t>
    </dgm:pt>
    <dgm:pt modelId="{DC080614-B7B6-4AA9-82C0-14A995AB8ECF}" type="pres">
      <dgm:prSet presAssocID="{6702A482-C88D-45C0-B350-E4F4971CBFC9}" presName="Name0" presStyleCnt="0">
        <dgm:presLayoutVars>
          <dgm:dir/>
          <dgm:resizeHandles val="exact"/>
        </dgm:presLayoutVars>
      </dgm:prSet>
      <dgm:spPr/>
    </dgm:pt>
    <dgm:pt modelId="{AB975E6D-12F5-4CB7-9E92-02B0657D0EF4}" type="pres">
      <dgm:prSet presAssocID="{6702A482-C88D-45C0-B350-E4F4971CBFC9}" presName="arrow" presStyleLbl="bgShp" presStyleIdx="0" presStyleCnt="1"/>
      <dgm:spPr>
        <a:solidFill>
          <a:srgbClr val="00B050"/>
        </a:solidFill>
        <a:ln>
          <a:solidFill>
            <a:srgbClr val="00B0F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543AAA21-E23C-43A7-B8F1-BCB9EBE1CA42}" type="pres">
      <dgm:prSet presAssocID="{6702A482-C88D-45C0-B350-E4F4971CBFC9}" presName="points"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F190083D-AD87-4363-B72D-F80F3FDC947E}" type="pres">
      <dgm:prSet presAssocID="{99BCC633-4908-4001-8516-35EB7747EA9D}" presName="compositeA"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5A344D31-FE57-4EC3-B0E4-9BEF4642D7C9}" type="pres">
      <dgm:prSet presAssocID="{99BCC633-4908-4001-8516-35EB7747EA9D}" presName="textA" presStyleLbl="revTx" presStyleIdx="0" presStyleCnt="3">
        <dgm:presLayoutVars>
          <dgm:bulletEnabled val="1"/>
        </dgm:presLayoutVars>
      </dgm:prSet>
      <dgm:spPr/>
    </dgm:pt>
    <dgm:pt modelId="{BF86EDEB-C347-4936-B326-E0B413703624}" type="pres">
      <dgm:prSet presAssocID="{99BCC633-4908-4001-8516-35EB7747EA9D}" presName="circleA" presStyleLbl="node1" presStyleIdx="0" presStyleCnt="3"/>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C3262C4D-4E26-4262-9930-6D143F141922}" type="pres">
      <dgm:prSet presAssocID="{99BCC633-4908-4001-8516-35EB7747EA9D}" presName="spaceA"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B51D60D0-2025-4C27-B64F-94CD236FFABA}" type="pres">
      <dgm:prSet presAssocID="{55F49A08-4422-468B-9CFE-6AFFE56E5891}" presName="space"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23E3B580-3FA9-437C-B8BB-7FFA2D3A8595}" type="pres">
      <dgm:prSet presAssocID="{9591F7B1-0E54-43DD-8A59-9E5F16E1DEC1}" presName="compositeB"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51865C51-8E2A-4D95-B14B-E6F109648C3F}" type="pres">
      <dgm:prSet presAssocID="{9591F7B1-0E54-43DD-8A59-9E5F16E1DEC1}" presName="textB" presStyleLbl="revTx" presStyleIdx="1" presStyleCnt="3">
        <dgm:presLayoutVars>
          <dgm:bulletEnabled val="1"/>
        </dgm:presLayoutVars>
      </dgm:prSet>
      <dgm:spPr/>
    </dgm:pt>
    <dgm:pt modelId="{B1E5E69D-8EF4-40AA-9B92-02900726A237}" type="pres">
      <dgm:prSet presAssocID="{9591F7B1-0E54-43DD-8A59-9E5F16E1DEC1}" presName="circleB" presStyleLbl="node1" presStyleIdx="1" presStyleCnt="3"/>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ECACC1C9-DDCA-49F8-BDDD-13412DC65536}" type="pres">
      <dgm:prSet presAssocID="{9591F7B1-0E54-43DD-8A59-9E5F16E1DEC1}" presName="spaceB"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B4ECB87D-9F4C-4D80-9E25-03AD2597DAA2}" type="pres">
      <dgm:prSet presAssocID="{7BDE0AAA-310E-4DB0-95F6-69B6ED125198}" presName="space"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DDA96E90-6F93-47A6-A3CC-E5CAC2D22F2F}" type="pres">
      <dgm:prSet presAssocID="{83652CCB-673F-4CFE-9A6A-30F5999FC204}" presName="compositeA"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2ECE106F-4592-4CBB-9FAF-598F2E556EFC}" type="pres">
      <dgm:prSet presAssocID="{83652CCB-673F-4CFE-9A6A-30F5999FC204}" presName="textA" presStyleLbl="revTx" presStyleIdx="2" presStyleCnt="3">
        <dgm:presLayoutVars>
          <dgm:bulletEnabled val="1"/>
        </dgm:presLayoutVars>
      </dgm:prSet>
      <dgm:spPr/>
    </dgm:pt>
    <dgm:pt modelId="{1B9020DA-977F-4011-8B6C-1DF9B4B60B7B}" type="pres">
      <dgm:prSet presAssocID="{83652CCB-673F-4CFE-9A6A-30F5999FC204}" presName="circleA" presStyleLbl="node1" presStyleIdx="2" presStyleCnt="3"/>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C351D73F-F54F-4719-A0FF-1AAFF42B540B}" type="pres">
      <dgm:prSet presAssocID="{83652CCB-673F-4CFE-9A6A-30F5999FC204}" presName="spaceA"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Lst>
  <dgm:cxnLst>
    <dgm:cxn modelId="{BE6D8B1F-73A0-487A-8CD9-AE3770BC2140}" type="presOf" srcId="{83652CCB-673F-4CFE-9A6A-30F5999FC204}" destId="{2ECE106F-4592-4CBB-9FAF-598F2E556EFC}" srcOrd="0" destOrd="0" presId="urn:microsoft.com/office/officeart/2005/8/layout/hProcess11#1"/>
    <dgm:cxn modelId="{0F176E31-DF17-4296-8CE0-6237A55D5681}" type="presOf" srcId="{9591F7B1-0E54-43DD-8A59-9E5F16E1DEC1}" destId="{51865C51-8E2A-4D95-B14B-E6F109648C3F}" srcOrd="0" destOrd="0" presId="urn:microsoft.com/office/officeart/2005/8/layout/hProcess11#1"/>
    <dgm:cxn modelId="{298ED046-AA4D-4069-B89C-CC0B52E9CC7D}" type="presOf" srcId="{99BCC633-4908-4001-8516-35EB7747EA9D}" destId="{5A344D31-FE57-4EC3-B0E4-9BEF4642D7C9}" srcOrd="0" destOrd="0" presId="urn:microsoft.com/office/officeart/2005/8/layout/hProcess11#1"/>
    <dgm:cxn modelId="{6644D347-31D2-41AE-B907-CD8A675D2020}" srcId="{6702A482-C88D-45C0-B350-E4F4971CBFC9}" destId="{83652CCB-673F-4CFE-9A6A-30F5999FC204}" srcOrd="2" destOrd="0" parTransId="{FF2126F4-1201-476E-B2AD-24482456EEEE}" sibTransId="{7F68A9FE-B8C0-48B2-B9D8-30401615386D}"/>
    <dgm:cxn modelId="{4AED645A-FA3E-4D1F-A207-9C8E5C32871E}" srcId="{6702A482-C88D-45C0-B350-E4F4971CBFC9}" destId="{9591F7B1-0E54-43DD-8A59-9E5F16E1DEC1}" srcOrd="1" destOrd="0" parTransId="{A40B58D0-FFFC-4143-8250-C78F52ECF0AA}" sibTransId="{7BDE0AAA-310E-4DB0-95F6-69B6ED125198}"/>
    <dgm:cxn modelId="{172298A2-85A5-4A61-BDBF-B61E7AF6B746}" type="presOf" srcId="{6702A482-C88D-45C0-B350-E4F4971CBFC9}" destId="{DC080614-B7B6-4AA9-82C0-14A995AB8ECF}" srcOrd="0" destOrd="0" presId="urn:microsoft.com/office/officeart/2005/8/layout/hProcess11#1"/>
    <dgm:cxn modelId="{B4D876C2-EF7E-4ECA-A2DF-025B4771B43B}" srcId="{6702A482-C88D-45C0-B350-E4F4971CBFC9}" destId="{99BCC633-4908-4001-8516-35EB7747EA9D}" srcOrd="0" destOrd="0" parTransId="{A114D66D-FC4E-4BB7-B61C-6364AECF7FCE}" sibTransId="{55F49A08-4422-468B-9CFE-6AFFE56E5891}"/>
    <dgm:cxn modelId="{C6171BA6-1C1A-440D-AAFC-48C2C0CF7BB0}" type="presParOf" srcId="{DC080614-B7B6-4AA9-82C0-14A995AB8ECF}" destId="{AB975E6D-12F5-4CB7-9E92-02B0657D0EF4}" srcOrd="0" destOrd="0" presId="urn:microsoft.com/office/officeart/2005/8/layout/hProcess11#1"/>
    <dgm:cxn modelId="{A5975837-3C22-47BB-A65E-E6B1BF6F2F13}" type="presParOf" srcId="{DC080614-B7B6-4AA9-82C0-14A995AB8ECF}" destId="{543AAA21-E23C-43A7-B8F1-BCB9EBE1CA42}" srcOrd="1" destOrd="0" presId="urn:microsoft.com/office/officeart/2005/8/layout/hProcess11#1"/>
    <dgm:cxn modelId="{D676A2BF-92DF-4284-9D5A-E43B358C8764}" type="presParOf" srcId="{543AAA21-E23C-43A7-B8F1-BCB9EBE1CA42}" destId="{F190083D-AD87-4363-B72D-F80F3FDC947E}" srcOrd="0" destOrd="0" presId="urn:microsoft.com/office/officeart/2005/8/layout/hProcess11#1"/>
    <dgm:cxn modelId="{9167A8CB-66E4-43D6-9DB8-B9B0D1D0EED8}" type="presParOf" srcId="{F190083D-AD87-4363-B72D-F80F3FDC947E}" destId="{5A344D31-FE57-4EC3-B0E4-9BEF4642D7C9}" srcOrd="0" destOrd="0" presId="urn:microsoft.com/office/officeart/2005/8/layout/hProcess11#1"/>
    <dgm:cxn modelId="{2FE2F0F4-E071-418F-9DC1-7E423460CCD8}" type="presParOf" srcId="{F190083D-AD87-4363-B72D-F80F3FDC947E}" destId="{BF86EDEB-C347-4936-B326-E0B413703624}" srcOrd="1" destOrd="0" presId="urn:microsoft.com/office/officeart/2005/8/layout/hProcess11#1"/>
    <dgm:cxn modelId="{344B4622-9456-42CC-B2A5-58029C045D77}" type="presParOf" srcId="{F190083D-AD87-4363-B72D-F80F3FDC947E}" destId="{C3262C4D-4E26-4262-9930-6D143F141922}" srcOrd="2" destOrd="0" presId="urn:microsoft.com/office/officeart/2005/8/layout/hProcess11#1"/>
    <dgm:cxn modelId="{B4728009-1A92-4252-8329-EC1D52FD0F28}" type="presParOf" srcId="{543AAA21-E23C-43A7-B8F1-BCB9EBE1CA42}" destId="{B51D60D0-2025-4C27-B64F-94CD236FFABA}" srcOrd="1" destOrd="0" presId="urn:microsoft.com/office/officeart/2005/8/layout/hProcess11#1"/>
    <dgm:cxn modelId="{AA4D8C13-FF65-4767-9F9C-CE9E5858E441}" type="presParOf" srcId="{543AAA21-E23C-43A7-B8F1-BCB9EBE1CA42}" destId="{23E3B580-3FA9-437C-B8BB-7FFA2D3A8595}" srcOrd="2" destOrd="0" presId="urn:microsoft.com/office/officeart/2005/8/layout/hProcess11#1"/>
    <dgm:cxn modelId="{A7CB035B-CC2E-465F-9E47-C817830E67D3}" type="presParOf" srcId="{23E3B580-3FA9-437C-B8BB-7FFA2D3A8595}" destId="{51865C51-8E2A-4D95-B14B-E6F109648C3F}" srcOrd="0" destOrd="0" presId="urn:microsoft.com/office/officeart/2005/8/layout/hProcess11#1"/>
    <dgm:cxn modelId="{1BC0FAF9-37F4-488A-862D-7721F92573BB}" type="presParOf" srcId="{23E3B580-3FA9-437C-B8BB-7FFA2D3A8595}" destId="{B1E5E69D-8EF4-40AA-9B92-02900726A237}" srcOrd="1" destOrd="0" presId="urn:microsoft.com/office/officeart/2005/8/layout/hProcess11#1"/>
    <dgm:cxn modelId="{B605CFD8-FB53-4C50-9C16-069404D3D069}" type="presParOf" srcId="{23E3B580-3FA9-437C-B8BB-7FFA2D3A8595}" destId="{ECACC1C9-DDCA-49F8-BDDD-13412DC65536}" srcOrd="2" destOrd="0" presId="urn:microsoft.com/office/officeart/2005/8/layout/hProcess11#1"/>
    <dgm:cxn modelId="{E6293939-782D-4B8D-AD1F-438343BA091A}" type="presParOf" srcId="{543AAA21-E23C-43A7-B8F1-BCB9EBE1CA42}" destId="{B4ECB87D-9F4C-4D80-9E25-03AD2597DAA2}" srcOrd="3" destOrd="0" presId="urn:microsoft.com/office/officeart/2005/8/layout/hProcess11#1"/>
    <dgm:cxn modelId="{0A18A66A-BB57-4122-9543-09787C214A69}" type="presParOf" srcId="{543AAA21-E23C-43A7-B8F1-BCB9EBE1CA42}" destId="{DDA96E90-6F93-47A6-A3CC-E5CAC2D22F2F}" srcOrd="4" destOrd="0" presId="urn:microsoft.com/office/officeart/2005/8/layout/hProcess11#1"/>
    <dgm:cxn modelId="{F5BCD3DA-ABFB-4BF8-9B36-11B2F79AF58B}" type="presParOf" srcId="{DDA96E90-6F93-47A6-A3CC-E5CAC2D22F2F}" destId="{2ECE106F-4592-4CBB-9FAF-598F2E556EFC}" srcOrd="0" destOrd="0" presId="urn:microsoft.com/office/officeart/2005/8/layout/hProcess11#1"/>
    <dgm:cxn modelId="{6D83FBD4-B66A-49E1-ADCE-9531B31BB0D9}" type="presParOf" srcId="{DDA96E90-6F93-47A6-A3CC-E5CAC2D22F2F}" destId="{1B9020DA-977F-4011-8B6C-1DF9B4B60B7B}" srcOrd="1" destOrd="0" presId="urn:microsoft.com/office/officeart/2005/8/layout/hProcess11#1"/>
    <dgm:cxn modelId="{DA0DF248-4F4D-41BD-BA32-20772438B4A8}" type="presParOf" srcId="{DDA96E90-6F93-47A6-A3CC-E5CAC2D22F2F}" destId="{C351D73F-F54F-4719-A0FF-1AAFF42B540B}" srcOrd="2" destOrd="0" presId="urn:microsoft.com/office/officeart/2005/8/layout/hProcess11#1"/>
  </dgm:cxnLst>
  <dgm:bg>
    <a:solidFill>
      <a:schemeClr val="bg1"/>
    </a:solid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3" loCatId="process" qsTypeId="urn:microsoft.com/office/officeart/2005/8/quickstyle/simple1#6" qsCatId="simple" csTypeId="urn:microsoft.com/office/officeart/2005/8/colors/accent1_2#6"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A5E47D72-D462-4A88-95CC-F596516709CC}" type="presOf" srcId="{714BDB30-3DF2-4C36-9F13-55B6E64E6513}" destId="{A3BD42A7-2FA5-43D8-9C1D-E0249DF24B0C}" srcOrd="0" destOrd="0" presId="urn:microsoft.com/office/officeart/2005/8/layout/hProcess9#3"/>
    <dgm:cxn modelId="{32F22F40-E2C9-4873-BB45-6C9ACACCFCA4}" type="presParOf" srcId="{A3BD42A7-2FA5-43D8-9C1D-E0249DF24B0C}" destId="{A0F09639-3C51-473B-BD4F-3AF35C84A91A}" srcOrd="0" destOrd="0" presId="urn:microsoft.com/office/officeart/2005/8/layout/hProcess9#3"/>
    <dgm:cxn modelId="{AC40A3FF-C1F9-4575-A0EE-5756A9937685}" type="presParOf" srcId="{A3BD42A7-2FA5-43D8-9C1D-E0249DF24B0C}" destId="{2D5DDEC6-041F-45F4-B00C-E5448441D1C9}" srcOrd="1" destOrd="0" presId="urn:microsoft.com/office/officeart/2005/8/layout/hProcess9#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4" loCatId="process" qsTypeId="urn:microsoft.com/office/officeart/2005/8/quickstyle/simple1#7" qsCatId="simple" csTypeId="urn:microsoft.com/office/officeart/2005/8/colors/accent1_2#7"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能理解虚拟机技术</a:t>
          </a:r>
        </a:p>
      </dgm:t>
    </dgm:pt>
    <dgm:pt modelId="{D5E5E43E-57C2-416D-A2D3-A0338D0C4A58}" cxnId="{2A39CEFD-D123-48A9-B01B-D90A54A89C75}" type="parTrans">
      <dgm:prSet/>
      <dgm:spPr/>
      <dgm:t>
        <a:bodyPr/>
        <a:lstStyle/>
        <a:p>
          <a:endParaRPr lang="zh-CN" altLang="en-US"/>
        </a:p>
      </dgm:t>
    </dgm:pt>
    <dgm:pt modelId="{5CDE3C3F-108B-4C10-B393-CE05FB6A8F33}" cxnId="{2A39CEFD-D123-48A9-B01B-D90A54A89C75}"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会安装并配置网络设备模拟工具</a:t>
          </a:r>
        </a:p>
      </dgm:t>
    </dgm:pt>
    <dgm:pt modelId="{02797C42-076C-4EB3-99DA-84BE9CA0CEFB}" cxnId="{CD8005F2-BE66-4264-B4F2-3D6260EAE91E}" type="parTrans">
      <dgm:prSet/>
      <dgm:spPr/>
      <dgm:t>
        <a:bodyPr/>
        <a:lstStyle/>
        <a:p>
          <a:endParaRPr lang="zh-CN" altLang="en-US"/>
        </a:p>
      </dgm:t>
    </dgm:pt>
    <dgm:pt modelId="{BB4E4C42-D467-49BC-A240-E0604FEE0EF4}" cxnId="{CD8005F2-BE66-4264-B4F2-3D6260EAE91E}"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会安装并配置虚拟机软件工具</a:t>
          </a:r>
        </a:p>
      </dgm:t>
    </dgm:pt>
    <dgm:pt modelId="{ED48E7D4-9A6A-4103-A85F-86115228B117}" cxnId="{ABDB9334-EA07-406B-9095-8B055D4AC741}" type="parTrans">
      <dgm:prSet/>
      <dgm:spPr/>
      <dgm:t>
        <a:bodyPr/>
        <a:lstStyle/>
        <a:p>
          <a:endParaRPr lang="zh-CN" altLang="en-US"/>
        </a:p>
      </dgm:t>
    </dgm:pt>
    <dgm:pt modelId="{22C84B17-44E2-4EEC-90A7-1F9EDB5F2427}" cxnId="{ABDB9334-EA07-406B-9095-8B055D4AC741}"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培养自主探究学习能力</a:t>
          </a:r>
        </a:p>
      </dgm:t>
    </dgm:pt>
    <dgm:pt modelId="{CFBBD4FA-EBD7-4382-A3CE-F58AD016C809}" cxnId="{51EA7014-9FCF-4765-8CDE-43A3A31D5997}" type="parTrans">
      <dgm:prSet/>
      <dgm:spPr/>
      <dgm:t>
        <a:bodyPr/>
        <a:lstStyle/>
        <a:p>
          <a:endParaRPr lang="zh-CN" altLang="en-US"/>
        </a:p>
      </dgm:t>
    </dgm:pt>
    <dgm:pt modelId="{C08C4126-747E-4B48-815B-67012F98D551}" cxnId="{51EA7014-9FCF-4765-8CDE-43A3A31D5997}"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4" custScaleX="57945" custScaleY="112621">
        <dgm:presLayoutVars>
          <dgm:bulletEnabled val="1"/>
        </dgm:presLayoutVars>
      </dgm:prSet>
      <dgm:spPr/>
    </dgm:pt>
  </dgm:ptLst>
  <dgm:cxnLst>
    <dgm:cxn modelId="{51EA7014-9FCF-4765-8CDE-43A3A31D5997}" srcId="{714BDB30-3DF2-4C36-9F13-55B6E64E6513}" destId="{65AEAF19-6805-47F0-8CA3-3B57F1206946}" srcOrd="3" destOrd="0" parTransId="{CFBBD4FA-EBD7-4382-A3CE-F58AD016C809}" sibTransId="{C08C4126-747E-4B48-815B-67012F98D551}"/>
    <dgm:cxn modelId="{DAE9702B-3C21-47ED-92A8-2B5D29717A46}" type="presOf" srcId="{7308FAE2-411F-4D75-B83C-2BCB942B24EC}" destId="{F76DCA40-BA00-4E64-A46A-DB761F08FDF2}" srcOrd="0" destOrd="0" presId="urn:microsoft.com/office/officeart/2005/8/layout/hProcess9#4"/>
    <dgm:cxn modelId="{7DDAFF2D-100B-4240-B77F-4BD1D46B0967}" type="presOf" srcId="{393EEFD1-AD77-4E98-B81B-92005D4F7B29}" destId="{76761668-8B76-496F-AD1D-D5DA0CBA0C6B}" srcOrd="0" destOrd="0" presId="urn:microsoft.com/office/officeart/2005/8/layout/hProcess9#4"/>
    <dgm:cxn modelId="{ABDB9334-EA07-406B-9095-8B055D4AC741}" srcId="{714BDB30-3DF2-4C36-9F13-55B6E64E6513}" destId="{393EEFD1-AD77-4E98-B81B-92005D4F7B29}" srcOrd="2" destOrd="0" parTransId="{ED48E7D4-9A6A-4103-A85F-86115228B117}" sibTransId="{22C84B17-44E2-4EEC-90A7-1F9EDB5F2427}"/>
    <dgm:cxn modelId="{0085473D-E12F-4212-AF1A-DF8349726B53}" type="presOf" srcId="{65195D49-114C-4BAE-8AD7-293C62662C67}" destId="{A82A7EAB-D95E-45E9-9931-44031EFC3322}" srcOrd="0" destOrd="0" presId="urn:microsoft.com/office/officeart/2005/8/layout/hProcess9#4"/>
    <dgm:cxn modelId="{EE11217E-6CB9-456F-962F-859E3208760A}" type="presOf" srcId="{65AEAF19-6805-47F0-8CA3-3B57F1206946}" destId="{CFF697ED-43BD-448D-B96E-E854FEAC2CEE}" srcOrd="0" destOrd="0" presId="urn:microsoft.com/office/officeart/2005/8/layout/hProcess9#4"/>
    <dgm:cxn modelId="{CD8005F2-BE66-4264-B4F2-3D6260EAE91E}" srcId="{714BDB30-3DF2-4C36-9F13-55B6E64E6513}" destId="{7308FAE2-411F-4D75-B83C-2BCB942B24EC}" srcOrd="1" destOrd="0" parTransId="{02797C42-076C-4EB3-99DA-84BE9CA0CEFB}" sibTransId="{BB4E4C42-D467-49BC-A240-E0604FEE0EF4}"/>
    <dgm:cxn modelId="{2A39CEFD-D123-48A9-B01B-D90A54A89C75}" srcId="{714BDB30-3DF2-4C36-9F13-55B6E64E6513}" destId="{65195D49-114C-4BAE-8AD7-293C62662C67}" srcOrd="0" destOrd="0" parTransId="{D5E5E43E-57C2-416D-A2D3-A0338D0C4A58}" sibTransId="{5CDE3C3F-108B-4C10-B393-CE05FB6A8F33}"/>
    <dgm:cxn modelId="{5736B8FE-A9D5-4F13-9317-545EFAECBC74}" type="presOf" srcId="{714BDB30-3DF2-4C36-9F13-55B6E64E6513}" destId="{A3BD42A7-2FA5-43D8-9C1D-E0249DF24B0C}" srcOrd="0" destOrd="0" presId="urn:microsoft.com/office/officeart/2005/8/layout/hProcess9#4"/>
    <dgm:cxn modelId="{7EAADE56-C695-4876-A097-90ACF0698E55}" type="presParOf" srcId="{A3BD42A7-2FA5-43D8-9C1D-E0249DF24B0C}" destId="{A0F09639-3C51-473B-BD4F-3AF35C84A91A}" srcOrd="0" destOrd="0" presId="urn:microsoft.com/office/officeart/2005/8/layout/hProcess9#4"/>
    <dgm:cxn modelId="{FB04200E-B598-4A75-866F-7DC703420E82}" type="presParOf" srcId="{A3BD42A7-2FA5-43D8-9C1D-E0249DF24B0C}" destId="{2D5DDEC6-041F-45F4-B00C-E5448441D1C9}" srcOrd="1" destOrd="0" presId="urn:microsoft.com/office/officeart/2005/8/layout/hProcess9#4"/>
    <dgm:cxn modelId="{E177B39D-5E98-4E04-9E46-17BCE708A02D}" type="presParOf" srcId="{2D5DDEC6-041F-45F4-B00C-E5448441D1C9}" destId="{A82A7EAB-D95E-45E9-9931-44031EFC3322}" srcOrd="0" destOrd="0" presId="urn:microsoft.com/office/officeart/2005/8/layout/hProcess9#4"/>
    <dgm:cxn modelId="{C3487D34-504C-4DFB-972E-A26CE2A5EB2F}" type="presParOf" srcId="{2D5DDEC6-041F-45F4-B00C-E5448441D1C9}" destId="{63684961-2204-4C29-8D6A-699C1E5EF82C}" srcOrd="1" destOrd="0" presId="urn:microsoft.com/office/officeart/2005/8/layout/hProcess9#4"/>
    <dgm:cxn modelId="{9B79BDF1-40E2-4B65-AAE7-1BEC964EE6CE}" type="presParOf" srcId="{2D5DDEC6-041F-45F4-B00C-E5448441D1C9}" destId="{F76DCA40-BA00-4E64-A46A-DB761F08FDF2}" srcOrd="2" destOrd="0" presId="urn:microsoft.com/office/officeart/2005/8/layout/hProcess9#4"/>
    <dgm:cxn modelId="{3444A341-60C0-48A1-B37C-59A225406912}" type="presParOf" srcId="{2D5DDEC6-041F-45F4-B00C-E5448441D1C9}" destId="{F2F51170-3829-4A7D-9BB7-4E4A1F9DD604}" srcOrd="3" destOrd="0" presId="urn:microsoft.com/office/officeart/2005/8/layout/hProcess9#4"/>
    <dgm:cxn modelId="{7750AF46-6AFF-4088-882B-5ADE8EFA1ADB}" type="presParOf" srcId="{2D5DDEC6-041F-45F4-B00C-E5448441D1C9}" destId="{76761668-8B76-496F-AD1D-D5DA0CBA0C6B}" srcOrd="4" destOrd="0" presId="urn:microsoft.com/office/officeart/2005/8/layout/hProcess9#4"/>
    <dgm:cxn modelId="{9F84D93B-A2BC-424C-A3C2-CDA8E53BFA57}" type="presParOf" srcId="{2D5DDEC6-041F-45F4-B00C-E5448441D1C9}" destId="{5EE3EF94-D186-4354-BE43-F4D7081FC488}" srcOrd="5" destOrd="0" presId="urn:microsoft.com/office/officeart/2005/8/layout/hProcess9#4"/>
    <dgm:cxn modelId="{3F62E54E-C8FF-4F0C-AF06-EB9F04FB246A}" type="presParOf" srcId="{2D5DDEC6-041F-45F4-B00C-E5448441D1C9}" destId="{CFF697ED-43BD-448D-B96E-E854FEAC2CEE}" srcOrd="6" destOrd="0" presId="urn:microsoft.com/office/officeart/2005/8/layout/hProcess9#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5" loCatId="process" qsTypeId="urn:microsoft.com/office/officeart/2005/8/quickstyle/simple1#8" qsCatId="simple" csTypeId="urn:microsoft.com/office/officeart/2005/8/colors/accent1_2#8"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21370DFA-A079-425D-82A2-0FD469A8BD3B}" type="presOf" srcId="{714BDB30-3DF2-4C36-9F13-55B6E64E6513}" destId="{A3BD42A7-2FA5-43D8-9C1D-E0249DF24B0C}" srcOrd="0" destOrd="0" presId="urn:microsoft.com/office/officeart/2005/8/layout/hProcess9#5"/>
    <dgm:cxn modelId="{C4C663F7-1BC2-4DFC-BA96-D243732627FA}" type="presParOf" srcId="{A3BD42A7-2FA5-43D8-9C1D-E0249DF24B0C}" destId="{A0F09639-3C51-473B-BD4F-3AF35C84A91A}" srcOrd="0" destOrd="0" presId="urn:microsoft.com/office/officeart/2005/8/layout/hProcess9#5"/>
    <dgm:cxn modelId="{F2A56E64-9D66-48F7-A912-AEB62F2F233A}" type="presParOf" srcId="{A3BD42A7-2FA5-43D8-9C1D-E0249DF24B0C}" destId="{2D5DDEC6-041F-45F4-B00C-E5448441D1C9}" srcOrd="1" destOrd="0" presId="urn:microsoft.com/office/officeart/2005/8/layout/hProcess9#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6" loCatId="process" qsTypeId="urn:microsoft.com/office/officeart/2005/8/quickstyle/simple1#9" qsCatId="simple" csTypeId="urn:microsoft.com/office/officeart/2005/8/colors/accent1_2#9"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CF42A238-CD57-44FD-9F76-F940D9196282}" type="presOf" srcId="{714BDB30-3DF2-4C36-9F13-55B6E64E6513}" destId="{A3BD42A7-2FA5-43D8-9C1D-E0249DF24B0C}" srcOrd="0" destOrd="0" presId="urn:microsoft.com/office/officeart/2005/8/layout/hProcess9#6"/>
    <dgm:cxn modelId="{5316D364-3760-43BD-BA2A-CA6E0A4F4120}" type="presParOf" srcId="{A3BD42A7-2FA5-43D8-9C1D-E0249DF24B0C}" destId="{A0F09639-3C51-473B-BD4F-3AF35C84A91A}" srcOrd="0" destOrd="0" presId="urn:microsoft.com/office/officeart/2005/8/layout/hProcess9#6"/>
    <dgm:cxn modelId="{60D91ADB-99B3-41D7-9D5D-37DDA5275FA8}" type="presParOf" srcId="{A3BD42A7-2FA5-43D8-9C1D-E0249DF24B0C}" destId="{2D5DDEC6-041F-45F4-B00C-E5448441D1C9}" srcOrd="1" destOrd="0" presId="urn:microsoft.com/office/officeart/2005/8/layout/hProcess9#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能理解计算机网络的定义、分类和功能</a:t>
          </a:r>
          <a:endParaRPr lang="zh-CN" sz="2000" dirty="0">
            <a:latin typeface="+mn-ea"/>
            <a:ea typeface="+mn-ea"/>
          </a:endParaRPr>
        </a:p>
      </dsp:txBody>
      <dsp:txXfrm>
        <a:off x="0" y="1380439"/>
        <a:ext cx="1280263" cy="1840586"/>
      </dsp:txXfrm>
    </dsp:sp>
    <dsp:sp modelId="{F76DCA40-BA00-4E64-A46A-DB761F08FDF2}">
      <dsp:nvSpPr>
        <dsp:cNvPr id="5" name="圆角矩形 4"/>
        <dsp:cNvSpPr/>
      </dsp:nvSpPr>
      <dsp:spPr bwMode="white">
        <a:xfrm>
          <a:off x="149364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能熟悉计算机网络的发展历史</a:t>
          </a:r>
        </a:p>
      </dsp:txBody>
      <dsp:txXfrm>
        <a:off x="1493640" y="1380439"/>
        <a:ext cx="1280263" cy="1840586"/>
      </dsp:txXfrm>
    </dsp:sp>
    <dsp:sp modelId="{76761668-8B76-496F-AD1D-D5DA0CBA0C6B}">
      <dsp:nvSpPr>
        <dsp:cNvPr id="6" name="圆角矩形 5"/>
        <dsp:cNvSpPr/>
      </dsp:nvSpPr>
      <dsp:spPr bwMode="white">
        <a:xfrm>
          <a:off x="298728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能理解计算机网络协议</a:t>
          </a:r>
        </a:p>
      </dsp:txBody>
      <dsp:txXfrm>
        <a:off x="2987280" y="1380439"/>
        <a:ext cx="1280263" cy="1840586"/>
      </dsp:txXfrm>
    </dsp:sp>
    <dsp:sp modelId="{CFF697ED-43BD-448D-B96E-E854FEAC2CEE}">
      <dsp:nvSpPr>
        <dsp:cNvPr id="7" name="圆角矩形 6"/>
        <dsp:cNvSpPr/>
      </dsp:nvSpPr>
      <dsp:spPr bwMode="white">
        <a:xfrm>
          <a:off x="448092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sz="2000" dirty="0">
              <a:latin typeface="+mn-ea"/>
              <a:ea typeface="+mn-ea"/>
            </a:rPr>
            <a:t>能理解</a:t>
          </a:r>
          <a:r>
            <a:rPr lang="en-US" sz="2000" dirty="0">
              <a:latin typeface="+mn-ea"/>
              <a:ea typeface="+mn-ea"/>
            </a:rPr>
            <a:t>OSI</a:t>
          </a:r>
          <a:r>
            <a:rPr lang="zh-CN" sz="2000" dirty="0">
              <a:latin typeface="+mn-ea"/>
              <a:ea typeface="+mn-ea"/>
            </a:rPr>
            <a:t>七层参考模型与</a:t>
          </a:r>
          <a:r>
            <a:rPr lang="en-US" sz="2000" dirty="0">
              <a:latin typeface="+mn-ea"/>
              <a:ea typeface="+mn-ea"/>
            </a:rPr>
            <a:t>TCP/IP</a:t>
          </a:r>
          <a:r>
            <a:rPr lang="zh-CN" sz="2000" dirty="0">
              <a:latin typeface="+mn-ea"/>
              <a:ea typeface="+mn-ea"/>
            </a:rPr>
            <a:t>四层概念模型</a:t>
          </a:r>
        </a:p>
      </dsp:txBody>
      <dsp:txXfrm>
        <a:off x="4480920" y="1380439"/>
        <a:ext cx="1280263" cy="1840586"/>
      </dsp:txXfrm>
    </dsp:sp>
    <dsp:sp modelId="{9A2731F1-A859-4109-840F-025013FF3E94}">
      <dsp:nvSpPr>
        <dsp:cNvPr id="8" name="圆角矩形 7"/>
        <dsp:cNvSpPr/>
      </dsp:nvSpPr>
      <dsp:spPr bwMode="white">
        <a:xfrm>
          <a:off x="597456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能够表述某一具体网络的结构及其应用</a:t>
          </a:r>
        </a:p>
      </dsp:txBody>
      <dsp:txXfrm>
        <a:off x="5974560" y="1380439"/>
        <a:ext cx="1280263" cy="1840586"/>
      </dsp:txXfrm>
    </dsp:sp>
    <dsp:sp modelId="{28B8E9DF-B8EA-4B34-BBED-80024254CA44}">
      <dsp:nvSpPr>
        <dsp:cNvPr id="9" name="圆角矩形 8"/>
        <dsp:cNvSpPr/>
      </dsp:nvSpPr>
      <dsp:spPr bwMode="white">
        <a:xfrm>
          <a:off x="7468200" y="1380439"/>
          <a:ext cx="128026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6.</a:t>
          </a:r>
          <a:r>
            <a:rPr lang="zh-CN" sz="2000" dirty="0">
              <a:latin typeface="+mn-ea"/>
              <a:ea typeface="+mn-ea"/>
            </a:rPr>
            <a:t>培养学生对网络技术的学习兴趣</a:t>
          </a:r>
        </a:p>
      </dsp:txBody>
      <dsp:txXfrm>
        <a:off x="7468200" y="1380439"/>
        <a:ext cx="1280263" cy="18405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能理解数据通信的基本知识</a:t>
          </a:r>
        </a:p>
      </dsp:txBody>
      <dsp:txXfrm>
        <a:off x="0" y="1380439"/>
        <a:ext cx="1543846" cy="1840586"/>
      </dsp:txXfrm>
    </dsp:sp>
    <dsp:sp modelId="{F76DCA40-BA00-4E64-A46A-DB761F08FDF2}">
      <dsp:nvSpPr>
        <dsp:cNvPr id="5" name="圆角矩形 4"/>
        <dsp:cNvSpPr/>
      </dsp:nvSpPr>
      <dsp:spPr bwMode="white">
        <a:xfrm>
          <a:off x="1801154"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能理解传输介质的不同</a:t>
          </a:r>
        </a:p>
      </dsp:txBody>
      <dsp:txXfrm>
        <a:off x="1801154" y="1380439"/>
        <a:ext cx="1543846" cy="1840586"/>
      </dsp:txXfrm>
    </dsp:sp>
    <dsp:sp modelId="{76761668-8B76-496F-AD1D-D5DA0CBA0C6B}">
      <dsp:nvSpPr>
        <dsp:cNvPr id="6" name="圆角矩形 5"/>
        <dsp:cNvSpPr/>
      </dsp:nvSpPr>
      <dsp:spPr bwMode="white">
        <a:xfrm>
          <a:off x="3602308"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会制作双绞线水晶头</a:t>
          </a:r>
        </a:p>
      </dsp:txBody>
      <dsp:txXfrm>
        <a:off x="3602308" y="1380439"/>
        <a:ext cx="1543846" cy="1840586"/>
      </dsp:txXfrm>
    </dsp:sp>
    <dsp:sp modelId="{CFF697ED-43BD-448D-B96E-E854FEAC2CEE}">
      <dsp:nvSpPr>
        <dsp:cNvPr id="7" name="圆角矩形 6"/>
        <dsp:cNvSpPr/>
      </dsp:nvSpPr>
      <dsp:spPr bwMode="white">
        <a:xfrm>
          <a:off x="5403462"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能实现双机互连</a:t>
          </a:r>
        </a:p>
      </dsp:txBody>
      <dsp:txXfrm>
        <a:off x="5403462" y="1380439"/>
        <a:ext cx="1543846" cy="1840586"/>
      </dsp:txXfrm>
    </dsp:sp>
    <dsp:sp modelId="{9A2731F1-A859-4109-840F-025013FF3E94}">
      <dsp:nvSpPr>
        <dsp:cNvPr id="8" name="圆角矩形 7"/>
        <dsp:cNvSpPr/>
      </dsp:nvSpPr>
      <dsp:spPr bwMode="white">
        <a:xfrm>
          <a:off x="7204617"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培养学生良好的团队协作能力</a:t>
          </a:r>
        </a:p>
      </dsp:txBody>
      <dsp:txXfrm>
        <a:off x="7204617" y="1380439"/>
        <a:ext cx="1543846" cy="1840586"/>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36280" cy="4348480"/>
        <a:chOff x="0" y="0"/>
        <a:chExt cx="8336280" cy="4348480"/>
      </a:xfrm>
    </dsp:grpSpPr>
    <dsp:sp modelId="{A0F09639-3C51-473B-BD4F-3AF35C84A91A}">
      <dsp:nvSpPr>
        <dsp:cNvPr id="3" name="右箭头 2"/>
        <dsp:cNvSpPr/>
      </dsp:nvSpPr>
      <dsp:spPr bwMode="white">
        <a:xfrm>
          <a:off x="625221" y="0"/>
          <a:ext cx="7085838" cy="4348480"/>
        </a:xfrm>
        <a:prstGeom prst="rightArrow">
          <a:avLst/>
        </a:prstGeom>
      </dsp:spPr>
      <dsp:style>
        <a:lnRef idx="0">
          <a:schemeClr val="accent1"/>
        </a:lnRef>
        <a:fillRef idx="1">
          <a:schemeClr val="accent1">
            <a:tint val="40000"/>
          </a:schemeClr>
        </a:fillRef>
        <a:effectRef idx="0">
          <a:scrgbClr r="0" g="0" b="0"/>
        </a:effectRef>
        <a:fontRef idx="minor"/>
      </dsp:style>
      <dsp:txXfrm>
        <a:off x="625221" y="0"/>
        <a:ext cx="7085838" cy="4348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084945" cy="4480560"/>
        <a:chOff x="0" y="0"/>
        <a:chExt cx="9084945" cy="4480560"/>
      </a:xfrm>
    </dsp:grpSpPr>
    <dsp:sp modelId="{A0F09639-3C51-473B-BD4F-3AF35C84A91A}">
      <dsp:nvSpPr>
        <dsp:cNvPr id="3" name="右箭头 2"/>
        <dsp:cNvSpPr/>
      </dsp:nvSpPr>
      <dsp:spPr bwMode="white">
        <a:xfrm>
          <a:off x="681371" y="0"/>
          <a:ext cx="7722203" cy="4480560"/>
        </a:xfrm>
        <a:prstGeom prst="rightArrow">
          <a:avLst/>
        </a:prstGeom>
      </dsp:spPr>
      <dsp:style>
        <a:lnRef idx="0">
          <a:schemeClr val="accent1"/>
        </a:lnRef>
        <a:fillRef idx="1">
          <a:schemeClr val="accent1">
            <a:tint val="40000"/>
          </a:schemeClr>
        </a:fillRef>
        <a:effectRef idx="0">
          <a:scrgbClr r="0" g="0" b="0"/>
        </a:effectRef>
        <a:fontRef idx="minor"/>
      </dsp:style>
      <dsp:txXfrm>
        <a:off x="681371" y="0"/>
        <a:ext cx="7722203" cy="448056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395" cy="4533265"/>
        <a:chOff x="0" y="0"/>
        <a:chExt cx="8748395" cy="4533265"/>
      </a:xfrm>
    </dsp:grpSpPr>
    <dsp:sp modelId="{F7E253F7-D871-455F-9530-35610718C061}">
      <dsp:nvSpPr>
        <dsp:cNvPr id="4" name="五边形 3"/>
        <dsp:cNvSpPr/>
      </dsp:nvSpPr>
      <dsp:spPr bwMode="white">
        <a:xfrm rot="10800000">
          <a:off x="2598672" y="0"/>
          <a:ext cx="5817683" cy="4533265"/>
        </a:xfrm>
        <a:prstGeom prst="homePlate">
          <a:avLst/>
        </a:prstGeom>
        <a:solidFill>
          <a:srgbClr val="00B050"/>
        </a:solidFill>
      </dsp:spPr>
      <dsp:style>
        <a:lnRef idx="2">
          <a:schemeClr val="lt1"/>
        </a:lnRef>
        <a:fillRef idx="1">
          <a:schemeClr val="accent1"/>
        </a:fillRef>
        <a:effectRef idx="0">
          <a:scrgbClr r="0" g="0" b="0"/>
        </a:effectRef>
        <a:fontRef idx="minor">
          <a:schemeClr val="lt1"/>
        </a:fontRef>
      </dsp:style>
      <dsp:txBody>
        <a:bodyPr rot="10800000" vert="horz" wrap="square" lIns="1999043" tIns="68580" rIns="128016"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50000"/>
            </a:lnSpc>
            <a:spcBef>
              <a:spcPct val="0"/>
            </a:spcBef>
            <a:spcAft>
              <a:spcPct val="35000"/>
            </a:spcAft>
          </a:pPr>
          <a:r>
            <a:rPr lang="zh-CN" altLang="en-US" sz="1800" b="1" i="0" baseline="0" dirty="0"/>
            <a:t>    计算机网络就是利用通信设备和线路将地理位置不同的、功能独立的多个计算机系统互连起来，在功能完善的网络软件（即网络通信协议、信息交换方式、网络操作系统等）管理下，实现资源共享和数据通信的系统。</a:t>
          </a:r>
        </a:p>
      </dsp:txBody>
      <dsp:txXfrm rot="10800000">
        <a:off x="2598672" y="0"/>
        <a:ext cx="5817683" cy="4533265"/>
      </dsp:txXfrm>
    </dsp:sp>
    <dsp:sp modelId="{38736BA2-EFDC-4C76-B20D-AA95E556BE24}">
      <dsp:nvSpPr>
        <dsp:cNvPr id="3" name="椭圆 2"/>
        <dsp:cNvSpPr/>
      </dsp:nvSpPr>
      <dsp:spPr bwMode="white">
        <a:xfrm>
          <a:off x="340154" y="0"/>
          <a:ext cx="4533265" cy="4533265"/>
        </a:xfrm>
        <a:prstGeom prst="ellipse">
          <a:avLst/>
        </a:prstGeom>
        <a:blipFill>
          <a:blip r:embed="rId1">
            <a:extLst>
              <a:ext uri="{28A0092B-C50C-407E-A947-70E740481C1C}">
                <a14:useLocalDpi xmlns:a14="http://schemas.microsoft.com/office/drawing/2010/main" val="0"/>
              </a:ext>
            </a:extLst>
          </a:blip>
          <a:srcRect/>
          <a:stretch>
            <a:fillRect l="-21000" r="-21000"/>
          </a:stretch>
        </a:blipFill>
      </dsp:spPr>
      <dsp:style>
        <a:lnRef idx="2">
          <a:schemeClr val="lt1"/>
        </a:lnRef>
        <a:fillRef idx="1">
          <a:schemeClr val="accent1">
            <a:tint val="50000"/>
          </a:schemeClr>
        </a:fillRef>
        <a:effectRef idx="0">
          <a:scrgbClr r="0" g="0" b="0"/>
        </a:effectRef>
        <a:fontRef idx="minor"/>
      </dsp:style>
      <dsp:txXfrm>
        <a:off x="340154" y="0"/>
        <a:ext cx="4533265" cy="453326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14260" cy="3589655"/>
        <a:chOff x="0" y="0"/>
        <a:chExt cx="7414260" cy="3589655"/>
      </a:xfrm>
    </dsp:grpSpPr>
    <dsp:sp modelId="{260FEFEC-0457-4D04-BED7-90C69EBD960B}">
      <dsp:nvSpPr>
        <dsp:cNvPr id="3" name="饼形 2"/>
        <dsp:cNvSpPr/>
      </dsp:nvSpPr>
      <dsp:spPr bwMode="white">
        <a:xfrm>
          <a:off x="0" y="-429450"/>
          <a:ext cx="4448556" cy="4448556"/>
        </a:xfrm>
        <a:prstGeom prst="pie">
          <a:avLst>
            <a:gd name="adj1" fmla="val 5400000"/>
            <a:gd name="adj2" fmla="val 16200000"/>
          </a:avLst>
        </a:prstGeom>
      </dsp:spPr>
      <dsp:style>
        <a:lnRef idx="2">
          <a:schemeClr val="lt1"/>
        </a:lnRef>
        <a:fillRef idx="1">
          <a:schemeClr val="accent1"/>
        </a:fillRef>
        <a:effectRef idx="0">
          <a:scrgbClr r="0" g="0" b="0"/>
        </a:effectRef>
        <a:fontRef idx="minor">
          <a:schemeClr val="lt1"/>
        </a:fontRef>
      </dsp:style>
      <dsp:txXfrm>
        <a:off x="0" y="-429450"/>
        <a:ext cx="4448556" cy="4448556"/>
      </dsp:txXfrm>
    </dsp:sp>
    <dsp:sp modelId="{03D3751A-B6C4-4C72-9135-4F5BE02D58EF}">
      <dsp:nvSpPr>
        <dsp:cNvPr id="4" name="矩形 3"/>
        <dsp:cNvSpPr/>
      </dsp:nvSpPr>
      <dsp:spPr bwMode="white">
        <a:xfrm>
          <a:off x="2224278" y="-429450"/>
          <a:ext cx="5189982" cy="4448556"/>
        </a:xfrm>
        <a:prstGeom prst="rect">
          <a:avLst/>
        </a:prstGeom>
      </dsp:spPr>
      <dsp:style>
        <a:lnRef idx="2">
          <a:schemeClr val="accent1"/>
        </a:lnRef>
        <a:fillRef idx="1">
          <a:schemeClr val="lt1">
            <a:alpha val="90000"/>
          </a:schemeClr>
        </a:fillRef>
        <a:effectRef idx="0">
          <a:scrgbClr r="0" g="0" b="0"/>
        </a:effectRef>
        <a:fontRef idx="minor"/>
      </dsp:style>
      <dsp:txBody>
        <a:bodyPr lIns="64769" tIns="64769" rIns="64769" bIns="64769" anchor="ctr"/>
        <a:lstStyle>
          <a:lvl1pPr algn="ctr">
            <a:defRPr sz="1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0" i="0" baseline="0" dirty="0">
              <a:solidFill>
                <a:schemeClr val="dk1"/>
              </a:solidFill>
            </a:rPr>
            <a:t>（</a:t>
          </a:r>
          <a:r>
            <a:rPr lang="en-US" b="0" i="0" baseline="0" dirty="0">
              <a:solidFill>
                <a:schemeClr val="dk1"/>
              </a:solidFill>
            </a:rPr>
            <a:t>1</a:t>
          </a:r>
          <a:r>
            <a:rPr lang="zh-CN" b="0" i="0" baseline="0" dirty="0">
              <a:solidFill>
                <a:schemeClr val="dk1"/>
              </a:solidFill>
            </a:rPr>
            <a:t>）</a:t>
          </a:r>
          <a:r>
            <a:rPr lang="zh-CN" altLang="en-US" b="0" i="0" baseline="0" dirty="0">
              <a:solidFill>
                <a:schemeClr val="dk1"/>
              </a:solidFill>
            </a:rPr>
            <a:t>计算机网络中包含两台以上的地理位置不同具有独立功能的计算机</a:t>
          </a:r>
          <a:r>
            <a:rPr lang="zh-CN" b="0" i="0" baseline="0" dirty="0">
              <a:solidFill>
                <a:schemeClr val="dk1"/>
              </a:solidFill>
            </a:rPr>
            <a:t>。</a:t>
          </a:r>
          <a:endParaRPr lang="zh-CN" b="0" dirty="0">
            <a:solidFill>
              <a:schemeClr val="dk1"/>
            </a:solidFill>
          </a:endParaRPr>
        </a:p>
      </dsp:txBody>
      <dsp:txXfrm>
        <a:off x="2224278" y="-429450"/>
        <a:ext cx="5189982" cy="4448556"/>
      </dsp:txXfrm>
    </dsp:sp>
    <dsp:sp modelId="{30E441FC-2982-456E-8A72-A5FFDB1D7B49}">
      <dsp:nvSpPr>
        <dsp:cNvPr id="6" name="饼形 5"/>
        <dsp:cNvSpPr/>
      </dsp:nvSpPr>
      <dsp:spPr bwMode="white">
        <a:xfrm>
          <a:off x="583873" y="515868"/>
          <a:ext cx="3280810" cy="3280810"/>
        </a:xfrm>
        <a:prstGeom prst="pie">
          <a:avLst>
            <a:gd name="adj1" fmla="val 5400000"/>
            <a:gd name="adj2" fmla="val 16200000"/>
          </a:avLst>
        </a:prstGeom>
      </dsp:spPr>
      <dsp:style>
        <a:lnRef idx="2">
          <a:schemeClr val="lt1"/>
        </a:lnRef>
        <a:fillRef idx="1">
          <a:schemeClr val="accent1"/>
        </a:fillRef>
        <a:effectRef idx="0">
          <a:scrgbClr r="0" g="0" b="0"/>
        </a:effectRef>
        <a:fontRef idx="minor">
          <a:schemeClr val="lt1"/>
        </a:fontRef>
      </dsp:style>
      <dsp:txXfrm>
        <a:off x="583873" y="515868"/>
        <a:ext cx="3280810" cy="3280810"/>
      </dsp:txXfrm>
    </dsp:sp>
    <dsp:sp modelId="{8291BAC1-FA84-4A75-96B0-3AC06C55844A}">
      <dsp:nvSpPr>
        <dsp:cNvPr id="7" name="矩形 6"/>
        <dsp:cNvSpPr/>
      </dsp:nvSpPr>
      <dsp:spPr bwMode="white">
        <a:xfrm>
          <a:off x="2224278" y="515868"/>
          <a:ext cx="5189982" cy="3280810"/>
        </a:xfrm>
        <a:prstGeom prst="rect">
          <a:avLst/>
        </a:prstGeom>
      </dsp:spPr>
      <dsp:style>
        <a:lnRef idx="2">
          <a:schemeClr val="accent1"/>
        </a:lnRef>
        <a:fillRef idx="1">
          <a:schemeClr val="lt1">
            <a:alpha val="90000"/>
          </a:schemeClr>
        </a:fillRef>
        <a:effectRef idx="0">
          <a:scrgbClr r="0" g="0" b="0"/>
        </a:effectRef>
        <a:fontRef idx="minor"/>
      </dsp:style>
      <dsp:txBody>
        <a:bodyPr lIns="64769" tIns="64769" rIns="64769" bIns="64769" anchor="ctr"/>
        <a:lstStyle>
          <a:lvl1pPr algn="ctr">
            <a:defRPr sz="1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0" i="0" baseline="0" dirty="0">
              <a:solidFill>
                <a:schemeClr val="dk1"/>
              </a:solidFill>
            </a:rPr>
            <a:t>（</a:t>
          </a:r>
          <a:r>
            <a:rPr lang="en-US" b="0" i="0" baseline="0" dirty="0">
              <a:solidFill>
                <a:schemeClr val="dk1"/>
              </a:solidFill>
            </a:rPr>
            <a:t>2</a:t>
          </a:r>
          <a:r>
            <a:rPr lang="zh-CN" b="0" i="0" baseline="0" dirty="0">
              <a:solidFill>
                <a:schemeClr val="dk1"/>
              </a:solidFill>
            </a:rPr>
            <a:t>）</a:t>
          </a:r>
          <a:r>
            <a:rPr lang="zh-CN" altLang="en-US" b="0" i="0" baseline="0" dirty="0">
              <a:solidFill>
                <a:schemeClr val="dk1"/>
              </a:solidFill>
            </a:rPr>
            <a:t>网络中各结点之间的连接需要有一条通道，即传输介质实现物理互连</a:t>
          </a:r>
          <a:r>
            <a:rPr lang="zh-CN" b="0" i="0" baseline="0" dirty="0">
              <a:solidFill>
                <a:schemeClr val="dk1"/>
              </a:solidFill>
            </a:rPr>
            <a:t>。</a:t>
          </a:r>
          <a:endParaRPr lang="zh-CN" b="0" dirty="0">
            <a:solidFill>
              <a:schemeClr val="dk1"/>
            </a:solidFill>
          </a:endParaRPr>
        </a:p>
      </dsp:txBody>
      <dsp:txXfrm>
        <a:off x="2224278" y="515868"/>
        <a:ext cx="5189982" cy="3280810"/>
      </dsp:txXfrm>
    </dsp:sp>
    <dsp:sp modelId="{AC831FA2-0551-4AD6-8EB2-FD4A6AE572AA}">
      <dsp:nvSpPr>
        <dsp:cNvPr id="9" name="饼形 8"/>
        <dsp:cNvSpPr/>
      </dsp:nvSpPr>
      <dsp:spPr bwMode="white">
        <a:xfrm>
          <a:off x="902810" y="1461186"/>
          <a:ext cx="2642936" cy="2113064"/>
        </a:xfrm>
        <a:prstGeom prst="pie">
          <a:avLst>
            <a:gd name="adj1" fmla="val 5400000"/>
            <a:gd name="adj2" fmla="val 16200000"/>
          </a:avLst>
        </a:prstGeom>
      </dsp:spPr>
      <dsp:style>
        <a:lnRef idx="2">
          <a:schemeClr val="lt1"/>
        </a:lnRef>
        <a:fillRef idx="1">
          <a:schemeClr val="accent1"/>
        </a:fillRef>
        <a:effectRef idx="0">
          <a:scrgbClr r="0" g="0" b="0"/>
        </a:effectRef>
        <a:fontRef idx="minor">
          <a:schemeClr val="lt1"/>
        </a:fontRef>
      </dsp:style>
      <dsp:txXfrm>
        <a:off x="902810" y="1461186"/>
        <a:ext cx="2642936" cy="2113064"/>
      </dsp:txXfrm>
    </dsp:sp>
    <dsp:sp modelId="{9E18DB90-4156-47F6-B464-18C37B41B804}">
      <dsp:nvSpPr>
        <dsp:cNvPr id="10" name="矩形 9"/>
        <dsp:cNvSpPr/>
      </dsp:nvSpPr>
      <dsp:spPr bwMode="white">
        <a:xfrm>
          <a:off x="2224278" y="1461186"/>
          <a:ext cx="5189982" cy="2113064"/>
        </a:xfrm>
        <a:prstGeom prst="rect">
          <a:avLst/>
        </a:prstGeom>
      </dsp:spPr>
      <dsp:style>
        <a:lnRef idx="2">
          <a:schemeClr val="accent1"/>
        </a:lnRef>
        <a:fillRef idx="1">
          <a:schemeClr val="lt1">
            <a:alpha val="90000"/>
          </a:schemeClr>
        </a:fillRef>
        <a:effectRef idx="0">
          <a:scrgbClr r="0" g="0" b="0"/>
        </a:effectRef>
        <a:fontRef idx="minor"/>
      </dsp:style>
      <dsp:txBody>
        <a:bodyPr vert="horz" wrap="square" lIns="64769" tIns="64769" rIns="64769" bIns="64769" anchor="ctr"/>
        <a:lstStyle>
          <a:lvl1pPr algn="ctr">
            <a:defRPr sz="1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0" i="0" baseline="0" dirty="0">
              <a:solidFill>
                <a:schemeClr val="dk1"/>
              </a:solidFill>
            </a:rPr>
            <a:t>（</a:t>
          </a:r>
          <a:r>
            <a:rPr lang="en-US" b="0" i="0" baseline="0" dirty="0">
              <a:solidFill>
                <a:schemeClr val="dk1"/>
              </a:solidFill>
            </a:rPr>
            <a:t>3</a:t>
          </a:r>
          <a:r>
            <a:rPr lang="zh-CN" b="0" i="0" baseline="0" dirty="0">
              <a:solidFill>
                <a:schemeClr val="dk1"/>
              </a:solidFill>
            </a:rPr>
            <a:t>）</a:t>
          </a:r>
          <a:r>
            <a:rPr lang="zh-CN" altLang="en-US" b="0" i="0" baseline="0" dirty="0">
              <a:solidFill>
                <a:schemeClr val="dk1"/>
              </a:solidFill>
            </a:rPr>
            <a:t>网络中各结点之间互相通信必需遵循共同的协议规则，如</a:t>
          </a:r>
          <a:r>
            <a:rPr lang="en-US" altLang="zh-CN" b="0" i="0" baseline="0" dirty="0">
              <a:solidFill>
                <a:schemeClr val="dk1"/>
              </a:solidFill>
            </a:rPr>
            <a:t>Internet</a:t>
          </a:r>
          <a:r>
            <a:rPr lang="zh-CN" altLang="en-US" b="0" i="0" baseline="0" dirty="0">
              <a:solidFill>
                <a:schemeClr val="dk1"/>
              </a:solidFill>
            </a:rPr>
            <a:t>上使用的通信协议是</a:t>
          </a:r>
          <a:r>
            <a:rPr lang="en-US" altLang="zh-CN" b="0" i="0" baseline="0" dirty="0">
              <a:solidFill>
                <a:schemeClr val="dk1"/>
              </a:solidFill>
            </a:rPr>
            <a:t>TCP/IP</a:t>
          </a:r>
          <a:r>
            <a:rPr lang="zh-CN" altLang="en-US" b="0" i="0" baseline="0" dirty="0">
              <a:solidFill>
                <a:schemeClr val="dk1"/>
              </a:solidFill>
            </a:rPr>
            <a:t>协议簇</a:t>
          </a:r>
          <a:r>
            <a:rPr lang="zh-CN" b="0" i="0" baseline="0" dirty="0">
              <a:solidFill>
                <a:schemeClr val="dk1"/>
              </a:solidFill>
            </a:rPr>
            <a:t>。</a:t>
          </a:r>
          <a:endParaRPr lang="zh-CN" b="0" dirty="0">
            <a:solidFill>
              <a:schemeClr val="dk1"/>
            </a:solidFill>
          </a:endParaRPr>
        </a:p>
      </dsp:txBody>
      <dsp:txXfrm>
        <a:off x="2224278" y="1461186"/>
        <a:ext cx="5189982" cy="2113064"/>
      </dsp:txXfrm>
    </dsp:sp>
    <dsp:sp modelId="{790B93A1-F783-412B-8322-554778ADA690}">
      <dsp:nvSpPr>
        <dsp:cNvPr id="12" name="饼形 11"/>
        <dsp:cNvSpPr/>
      </dsp:nvSpPr>
      <dsp:spPr bwMode="white">
        <a:xfrm>
          <a:off x="1453210" y="2311887"/>
          <a:ext cx="1454504" cy="945318"/>
        </a:xfrm>
        <a:prstGeom prst="pie">
          <a:avLst>
            <a:gd name="adj1" fmla="val 5400000"/>
            <a:gd name="adj2" fmla="val 16200000"/>
          </a:avLst>
        </a:prstGeom>
      </dsp:spPr>
      <dsp:style>
        <a:lnRef idx="2">
          <a:schemeClr val="lt1"/>
        </a:lnRef>
        <a:fillRef idx="1">
          <a:schemeClr val="accent1"/>
        </a:fillRef>
        <a:effectRef idx="0">
          <a:scrgbClr r="0" g="0" b="0"/>
        </a:effectRef>
        <a:fontRef idx="minor">
          <a:schemeClr val="lt1"/>
        </a:fontRef>
      </dsp:style>
      <dsp:txXfrm>
        <a:off x="1453210" y="2311887"/>
        <a:ext cx="1454504" cy="945318"/>
      </dsp:txXfrm>
    </dsp:sp>
    <dsp:sp modelId="{662D81FA-F92F-48C1-9948-E68C6871594C}">
      <dsp:nvSpPr>
        <dsp:cNvPr id="13" name="矩形 12"/>
        <dsp:cNvSpPr/>
      </dsp:nvSpPr>
      <dsp:spPr bwMode="white">
        <a:xfrm>
          <a:off x="2224278" y="2406504"/>
          <a:ext cx="5189982" cy="945318"/>
        </a:xfrm>
        <a:prstGeom prst="rect">
          <a:avLst/>
        </a:prstGeom>
      </dsp:spPr>
      <dsp:style>
        <a:lnRef idx="2">
          <a:schemeClr val="accent1"/>
        </a:lnRef>
        <a:fillRef idx="1">
          <a:schemeClr val="lt1">
            <a:alpha val="90000"/>
          </a:schemeClr>
        </a:fillRef>
        <a:effectRef idx="0">
          <a:scrgbClr r="0" g="0" b="0"/>
        </a:effectRef>
        <a:fontRef idx="minor"/>
      </dsp:style>
      <dsp:txBody>
        <a:bodyPr lIns="64769" tIns="64769" rIns="64769" bIns="64769" anchor="ctr"/>
        <a:lstStyle>
          <a:lvl1pPr algn="ctr">
            <a:defRPr sz="1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0" i="0" baseline="0" dirty="0">
              <a:solidFill>
                <a:schemeClr val="dk1"/>
              </a:solidFill>
            </a:rPr>
            <a:t>（</a:t>
          </a:r>
          <a:r>
            <a:rPr lang="en-US" b="0" i="0" baseline="0" dirty="0">
              <a:solidFill>
                <a:schemeClr val="dk1"/>
              </a:solidFill>
            </a:rPr>
            <a:t>4</a:t>
          </a:r>
          <a:r>
            <a:rPr lang="zh-CN" b="0" i="0" baseline="0" dirty="0">
              <a:solidFill>
                <a:schemeClr val="dk1"/>
              </a:solidFill>
            </a:rPr>
            <a:t>）</a:t>
          </a:r>
          <a:r>
            <a:rPr lang="zh-CN" altLang="en-US" b="0" i="0" baseline="0" dirty="0">
              <a:solidFill>
                <a:schemeClr val="dk1"/>
              </a:solidFill>
            </a:rPr>
            <a:t>计算机网络的目的是实现数据通信和网络资源（包括硬件资源和软件资源）共享</a:t>
          </a:r>
          <a:r>
            <a:rPr lang="zh-CN" b="0" i="0" baseline="0" dirty="0">
              <a:solidFill>
                <a:schemeClr val="dk1"/>
              </a:solidFill>
            </a:rPr>
            <a:t>。</a:t>
          </a:r>
          <a:endParaRPr lang="zh-CN" b="0" dirty="0">
            <a:solidFill>
              <a:schemeClr val="dk1"/>
            </a:solidFill>
          </a:endParaRPr>
        </a:p>
      </dsp:txBody>
      <dsp:txXfrm>
        <a:off x="2224278" y="2406504"/>
        <a:ext cx="5189982" cy="945318"/>
      </dsp:txXfrm>
    </dsp:sp>
    <dsp:sp modelId="{4E96C193-84A6-4123-B0D3-59D5C57E9EC2}">
      <dsp:nvSpPr>
        <dsp:cNvPr id="5" name="矩形 4" hidden="1"/>
        <dsp:cNvSpPr/>
      </dsp:nvSpPr>
      <dsp:spPr>
        <a:xfrm>
          <a:off x="0" y="3796678"/>
          <a:ext cx="7414260" cy="222428"/>
        </a:xfrm>
        <a:prstGeom prst="rect">
          <a:avLst/>
        </a:prstGeom>
      </dsp:spPr>
      <dsp:txXfrm>
        <a:off x="0" y="3796678"/>
        <a:ext cx="7414260" cy="222428"/>
      </dsp:txXfrm>
    </dsp:sp>
    <dsp:sp modelId="{2AB94873-C673-411C-87FB-C5B4DCE854B9}">
      <dsp:nvSpPr>
        <dsp:cNvPr id="8" name="矩形 7" hidden="1"/>
        <dsp:cNvSpPr/>
      </dsp:nvSpPr>
      <dsp:spPr>
        <a:xfrm>
          <a:off x="0" y="3574250"/>
          <a:ext cx="7414260" cy="222428"/>
        </a:xfrm>
        <a:prstGeom prst="rect">
          <a:avLst/>
        </a:prstGeom>
      </dsp:spPr>
      <dsp:txXfrm>
        <a:off x="0" y="3574250"/>
        <a:ext cx="7414260" cy="222428"/>
      </dsp:txXfrm>
    </dsp:sp>
    <dsp:sp modelId="{4C69973E-DC55-4FEC-959E-F402E2123271}">
      <dsp:nvSpPr>
        <dsp:cNvPr id="11" name="矩形 10" hidden="1"/>
        <dsp:cNvSpPr/>
      </dsp:nvSpPr>
      <dsp:spPr>
        <a:xfrm>
          <a:off x="0" y="3351822"/>
          <a:ext cx="7414260" cy="222428"/>
        </a:xfrm>
        <a:prstGeom prst="rect">
          <a:avLst/>
        </a:prstGeom>
      </dsp:spPr>
      <dsp:txXfrm>
        <a:off x="0" y="3351822"/>
        <a:ext cx="7414260" cy="222428"/>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771184" cy="2442003"/>
        <a:chOff x="0" y="0"/>
        <a:chExt cx="6771184" cy="2442003"/>
      </a:xfrm>
      <a:scene3d>
        <a:camera prst="orthographicFront">
          <a:rot lat="0" lon="0" rev="0"/>
        </a:camera>
        <a:lightRig rig="soft" dir="t">
          <a:rot lat="0" lon="0" rev="0"/>
        </a:lightRig>
      </a:scene3d>
    </dsp:grpSpPr>
    <dsp:sp modelId="{AB975E6D-12F5-4CB7-9E92-02B0657D0EF4}">
      <dsp:nvSpPr>
        <dsp:cNvPr id="3" name="燕尾形箭头 2"/>
        <dsp:cNvSpPr/>
      </dsp:nvSpPr>
      <dsp:spPr bwMode="white">
        <a:xfrm>
          <a:off x="0" y="732601"/>
          <a:ext cx="6771184" cy="976801"/>
        </a:xfrm>
        <a:prstGeom prst="notchedRightArrow">
          <a:avLst/>
        </a:prstGeom>
        <a:solidFill>
          <a:srgbClr val="00B050"/>
        </a:solidFill>
        <a:ln>
          <a:solidFill>
            <a:srgbClr val="00B0F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1"/>
        </a:lnRef>
        <a:fillRef idx="1">
          <a:schemeClr val="accent1">
            <a:tint val="40000"/>
          </a:schemeClr>
        </a:fillRef>
        <a:effectRef idx="0">
          <a:scrgbClr r="0" g="0" b="0"/>
        </a:effectRef>
        <a:fontRef idx="minor"/>
      </dsp:style>
      <dsp:txXfrm>
        <a:off x="0" y="732601"/>
        <a:ext cx="6771184" cy="976801"/>
      </dsp:txXfrm>
    </dsp:sp>
    <dsp:sp modelId="{5A344D31-FE57-4EC3-B0E4-9BEF4642D7C9}">
      <dsp:nvSpPr>
        <dsp:cNvPr id="4" name="矩形 3"/>
        <dsp:cNvSpPr/>
      </dsp:nvSpPr>
      <dsp:spPr bwMode="white">
        <a:xfrm>
          <a:off x="0" y="0"/>
          <a:ext cx="1965828" cy="97680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dk1">
            <a:alpha val="0"/>
          </a:schemeClr>
        </a:lnRef>
        <a:fillRef idx="0">
          <a:schemeClr val="lt1">
            <a:alpha val="0"/>
          </a:schemeClr>
        </a:fillRef>
        <a:effectRef idx="0">
          <a:scrgbClr r="0" g="0" b="0"/>
        </a:effectRef>
        <a:fontRef idx="minor"/>
      </dsp:style>
      <dsp:txBody>
        <a:bodyPr lIns="149352" tIns="149352" rIns="149352" bIns="149352" anchor="b"/>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solidFill>
                <a:schemeClr val="tx1"/>
              </a:solidFill>
            </a:rPr>
            <a:t>局域网：覆盖范围几公里</a:t>
          </a:r>
          <a:endParaRPr lang="zh-CN" dirty="0">
            <a:solidFill>
              <a:schemeClr val="tx1"/>
            </a:solidFill>
          </a:endParaRPr>
        </a:p>
      </dsp:txBody>
      <dsp:txXfrm>
        <a:off x="0" y="0"/>
        <a:ext cx="1965828" cy="976801"/>
      </dsp:txXfrm>
    </dsp:sp>
    <dsp:sp modelId="{BF86EDEB-C347-4936-B326-E0B413703624}">
      <dsp:nvSpPr>
        <dsp:cNvPr id="5" name="椭圆 4"/>
        <dsp:cNvSpPr/>
      </dsp:nvSpPr>
      <dsp:spPr bwMode="white">
        <a:xfrm>
          <a:off x="860814" y="1098901"/>
          <a:ext cx="244200" cy="244200"/>
        </a:xfrm>
        <a:prstGeom prst="ellipse">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lt1"/>
        </a:lnRef>
        <a:fillRef idx="1">
          <a:schemeClr val="accent1"/>
        </a:fillRef>
        <a:effectRef idx="0">
          <a:scrgbClr r="0" g="0" b="0"/>
        </a:effectRef>
        <a:fontRef idx="minor">
          <a:schemeClr val="lt1"/>
        </a:fontRef>
      </dsp:style>
      <dsp:txXfrm>
        <a:off x="860814" y="1098901"/>
        <a:ext cx="244200" cy="244200"/>
      </dsp:txXfrm>
    </dsp:sp>
    <dsp:sp modelId="{51865C51-8E2A-4D95-B14B-E6F109648C3F}">
      <dsp:nvSpPr>
        <dsp:cNvPr id="6" name="矩形 5"/>
        <dsp:cNvSpPr/>
      </dsp:nvSpPr>
      <dsp:spPr bwMode="white">
        <a:xfrm>
          <a:off x="2064119" y="1465202"/>
          <a:ext cx="1965828" cy="97680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dk1">
            <a:alpha val="0"/>
          </a:schemeClr>
        </a:lnRef>
        <a:fillRef idx="0">
          <a:schemeClr val="lt1">
            <a:alpha val="0"/>
          </a:schemeClr>
        </a:fillRef>
        <a:effectRef idx="0">
          <a:scrgbClr r="0" g="0" b="0"/>
        </a:effectRef>
        <a:fontRef idx="minor"/>
      </dsp:style>
      <dsp:txBody>
        <a:bodyPr lIns="149352" tIns="149352" rIns="149352" bIns="149352" anchor="t"/>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solidFill>
                <a:schemeClr val="tx1"/>
              </a:solidFill>
            </a:rPr>
            <a:t>城域网：覆盖范围几十公里</a:t>
          </a:r>
          <a:endParaRPr lang="zh-CN" dirty="0">
            <a:solidFill>
              <a:schemeClr val="tx1"/>
            </a:solidFill>
          </a:endParaRPr>
        </a:p>
      </dsp:txBody>
      <dsp:txXfrm>
        <a:off x="2064119" y="1465202"/>
        <a:ext cx="1965828" cy="976801"/>
      </dsp:txXfrm>
    </dsp:sp>
    <dsp:sp modelId="{B1E5E69D-8EF4-40AA-9B92-02900726A237}">
      <dsp:nvSpPr>
        <dsp:cNvPr id="7" name="椭圆 6"/>
        <dsp:cNvSpPr/>
      </dsp:nvSpPr>
      <dsp:spPr bwMode="white">
        <a:xfrm>
          <a:off x="2924933" y="1098901"/>
          <a:ext cx="244200" cy="244200"/>
        </a:xfrm>
        <a:prstGeom prst="ellipse">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lt1"/>
        </a:lnRef>
        <a:fillRef idx="1">
          <a:schemeClr val="accent1"/>
        </a:fillRef>
        <a:effectRef idx="0">
          <a:scrgbClr r="0" g="0" b="0"/>
        </a:effectRef>
        <a:fontRef idx="minor">
          <a:schemeClr val="lt1"/>
        </a:fontRef>
      </dsp:style>
      <dsp:txXfrm>
        <a:off x="2924933" y="1098901"/>
        <a:ext cx="244200" cy="244200"/>
      </dsp:txXfrm>
    </dsp:sp>
    <dsp:sp modelId="{2ECE106F-4592-4CBB-9FAF-598F2E556EFC}">
      <dsp:nvSpPr>
        <dsp:cNvPr id="8" name="矩形 7"/>
        <dsp:cNvSpPr/>
      </dsp:nvSpPr>
      <dsp:spPr bwMode="white">
        <a:xfrm>
          <a:off x="4128238" y="0"/>
          <a:ext cx="1965828" cy="97680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dk1">
            <a:alpha val="0"/>
          </a:schemeClr>
        </a:lnRef>
        <a:fillRef idx="0">
          <a:schemeClr val="lt1">
            <a:alpha val="0"/>
          </a:schemeClr>
        </a:fillRef>
        <a:effectRef idx="0">
          <a:scrgbClr r="0" g="0" b="0"/>
        </a:effectRef>
        <a:fontRef idx="minor"/>
      </dsp:style>
      <dsp:txBody>
        <a:bodyPr lIns="149352" tIns="149352" rIns="149352" bIns="149352" anchor="b"/>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solidFill>
                <a:schemeClr val="tx1"/>
              </a:solidFill>
            </a:rPr>
            <a:t>广域网：覆盖范围几千公里</a:t>
          </a:r>
          <a:endParaRPr lang="zh-CN" dirty="0">
            <a:solidFill>
              <a:schemeClr val="tx1"/>
            </a:solidFill>
          </a:endParaRPr>
        </a:p>
      </dsp:txBody>
      <dsp:txXfrm>
        <a:off x="4128238" y="0"/>
        <a:ext cx="1965828" cy="976801"/>
      </dsp:txXfrm>
    </dsp:sp>
    <dsp:sp modelId="{1B9020DA-977F-4011-8B6C-1DF9B4B60B7B}">
      <dsp:nvSpPr>
        <dsp:cNvPr id="9" name="椭圆 8"/>
        <dsp:cNvSpPr/>
      </dsp:nvSpPr>
      <dsp:spPr bwMode="white">
        <a:xfrm>
          <a:off x="4989052" y="1098901"/>
          <a:ext cx="244200" cy="244200"/>
        </a:xfrm>
        <a:prstGeom prst="ellipse">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hemeClr val="lt1"/>
        </a:lnRef>
        <a:fillRef idx="1">
          <a:schemeClr val="accent1"/>
        </a:fillRef>
        <a:effectRef idx="0">
          <a:scrgbClr r="0" g="0" b="0"/>
        </a:effectRef>
        <a:fontRef idx="minor">
          <a:schemeClr val="lt1"/>
        </a:fontRef>
      </dsp:style>
      <dsp:txXfrm>
        <a:off x="4989052" y="1098901"/>
        <a:ext cx="244200" cy="24420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800465" cy="4889500"/>
        <a:chOff x="0" y="0"/>
        <a:chExt cx="8800465" cy="4889500"/>
      </a:xfrm>
    </dsp:grpSpPr>
    <dsp:sp modelId="{A0F09639-3C51-473B-BD4F-3AF35C84A91A}">
      <dsp:nvSpPr>
        <dsp:cNvPr id="3" name="右箭头 2"/>
        <dsp:cNvSpPr/>
      </dsp:nvSpPr>
      <dsp:spPr bwMode="white">
        <a:xfrm>
          <a:off x="660035" y="0"/>
          <a:ext cx="7480395" cy="4889500"/>
        </a:xfrm>
        <a:prstGeom prst="rightArrow">
          <a:avLst/>
        </a:prstGeom>
      </dsp:spPr>
      <dsp:style>
        <a:lnRef idx="0">
          <a:schemeClr val="accent1"/>
        </a:lnRef>
        <a:fillRef idx="1">
          <a:schemeClr val="accent1">
            <a:tint val="40000"/>
          </a:schemeClr>
        </a:fillRef>
        <a:effectRef idx="0">
          <a:scrgbClr r="0" g="0" b="0"/>
        </a:effectRef>
        <a:fontRef idx="minor"/>
      </dsp:style>
      <dsp:txXfrm>
        <a:off x="660035" y="0"/>
        <a:ext cx="7480395" cy="488950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67700" cy="4601210"/>
        <a:chOff x="0" y="0"/>
        <a:chExt cx="8267700" cy="4601210"/>
      </a:xfrm>
    </dsp:grpSpPr>
    <dsp:sp modelId="{A0F09639-3C51-473B-BD4F-3AF35C84A91A}">
      <dsp:nvSpPr>
        <dsp:cNvPr id="3" name="右箭头 2"/>
        <dsp:cNvSpPr/>
      </dsp:nvSpPr>
      <dsp:spPr bwMode="white">
        <a:xfrm>
          <a:off x="620078" y="0"/>
          <a:ext cx="7027545" cy="4601210"/>
        </a:xfrm>
        <a:prstGeom prst="rightArrow">
          <a:avLst/>
        </a:prstGeom>
      </dsp:spPr>
      <dsp:style>
        <a:lnRef idx="0">
          <a:schemeClr val="accent1"/>
        </a:lnRef>
        <a:fillRef idx="1">
          <a:schemeClr val="accent1">
            <a:tint val="40000"/>
          </a:schemeClr>
        </a:fillRef>
        <a:effectRef idx="0">
          <a:scrgbClr r="0" g="0" b="0"/>
        </a:effectRef>
        <a:fontRef idx="minor"/>
      </dsp:style>
      <dsp:txXfrm>
        <a:off x="620078" y="0"/>
        <a:ext cx="7027545" cy="4601210"/>
      </dsp:txXfrm>
    </dsp:sp>
    <dsp:sp modelId="{A82A7EAB-D95E-45E9-9931-44031EFC3322}">
      <dsp:nvSpPr>
        <dsp:cNvPr id="4" name="圆角矩形 3"/>
        <dsp:cNvSpPr/>
      </dsp:nvSpPr>
      <dsp:spPr bwMode="white">
        <a:xfrm>
          <a:off x="0" y="1380363"/>
          <a:ext cx="1837267"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能理解虚拟机技术</a:t>
          </a:r>
        </a:p>
      </dsp:txBody>
      <dsp:txXfrm>
        <a:off x="0" y="1380363"/>
        <a:ext cx="1837267" cy="1840484"/>
      </dsp:txXfrm>
    </dsp:sp>
    <dsp:sp modelId="{F76DCA40-BA00-4E64-A46A-DB761F08FDF2}">
      <dsp:nvSpPr>
        <dsp:cNvPr id="5" name="圆角矩形 4"/>
        <dsp:cNvSpPr/>
      </dsp:nvSpPr>
      <dsp:spPr bwMode="white">
        <a:xfrm>
          <a:off x="2143478" y="1380363"/>
          <a:ext cx="1837267"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会安装并配置网络设备模拟工具</a:t>
          </a:r>
        </a:p>
      </dsp:txBody>
      <dsp:txXfrm>
        <a:off x="2143478" y="1380363"/>
        <a:ext cx="1837267" cy="1840484"/>
      </dsp:txXfrm>
    </dsp:sp>
    <dsp:sp modelId="{76761668-8B76-496F-AD1D-D5DA0CBA0C6B}">
      <dsp:nvSpPr>
        <dsp:cNvPr id="6" name="圆角矩形 5"/>
        <dsp:cNvSpPr/>
      </dsp:nvSpPr>
      <dsp:spPr bwMode="white">
        <a:xfrm>
          <a:off x="4286956" y="1380363"/>
          <a:ext cx="1837267"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会安装并配置虚拟机软件工具</a:t>
          </a:r>
        </a:p>
      </dsp:txBody>
      <dsp:txXfrm>
        <a:off x="4286956" y="1380363"/>
        <a:ext cx="1837267" cy="1840484"/>
      </dsp:txXfrm>
    </dsp:sp>
    <dsp:sp modelId="{CFF697ED-43BD-448D-B96E-E854FEAC2CEE}">
      <dsp:nvSpPr>
        <dsp:cNvPr id="7" name="圆角矩形 6"/>
        <dsp:cNvSpPr/>
      </dsp:nvSpPr>
      <dsp:spPr bwMode="white">
        <a:xfrm>
          <a:off x="6430433" y="1380363"/>
          <a:ext cx="1837267"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培养自主探究学习能力</a:t>
          </a:r>
        </a:p>
      </dsp:txBody>
      <dsp:txXfrm>
        <a:off x="6430433" y="1380363"/>
        <a:ext cx="1837267" cy="1840484"/>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1">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9#7">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8">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2">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rSet qsTypeId="urn:microsoft.com/office/officeart/2005/8/quickstyle/simple5"/>
        </dgm:pt>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type="notchedRightArrow" r:blip="" rot="180">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3">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4">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5">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6">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ffectLst/>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Pct val="100000"/>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solidFill>
            <a:srgbClr val="FFFFFF"/>
          </a:solid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p>
            <a:pPr lvl="0" algn="r" eaLnBrk="1" hangingPunct="1">
              <a:buSzPct val="100000"/>
            </a:pPr>
            <a:fld id="{9A0DB2DC-4C9A-4742-B13C-FB6460FD3503}" type="slidenum">
              <a:rPr lang="en-US" altLang="zh-CN" sz="1200" b="0" dirty="0">
                <a:latin typeface="Arial" panose="020B0604020202020204" pitchFamily="34" charset="0"/>
                <a:ea typeface="宋体" panose="02010600030101010101" pitchFamily="2" charset="-122"/>
              </a:rPr>
            </a:fld>
            <a:endParaRPr lang="en-US" altLang="zh-CN" sz="1200" b="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txBox="1">
            <a:spLocks noGrp="1"/>
          </p:cNvSpPr>
          <p:nvPr>
            <p:ph type="hdr" sz="quarter"/>
          </p:nvPr>
        </p:nvSpPr>
        <p:spPr>
          <a:xfrm>
            <a:off x="0" y="0"/>
            <a:ext cx="2971800" cy="457200"/>
          </a:xfrm>
          <a:prstGeom prst="rect">
            <a:avLst/>
          </a:prstGeom>
          <a:noFill/>
          <a:ln w="9525">
            <a:noFill/>
          </a:ln>
        </p:spPr>
        <p:txBody>
          <a:bodyPr/>
          <a:lstStyle/>
          <a:p>
            <a:pPr lvl="0" eaLnBrk="1" hangingPunct="1">
              <a:buSzPct val="100000"/>
            </a:pPr>
            <a:r>
              <a:rPr lang="en-US" altLang="zh-CN" sz="1200" b="0" dirty="0">
                <a:latin typeface="Arial" panose="020B0604020202020204" pitchFamily="34" charset="0"/>
                <a:ea typeface="宋体" panose="02010600030101010101" pitchFamily="2" charset="-122"/>
              </a:rPr>
              <a:t>*</a:t>
            </a:r>
            <a:endParaRPr lang="en-US" altLang="zh-CN" sz="1200" b="0" dirty="0">
              <a:latin typeface="Arial" panose="020B0604020202020204" pitchFamily="34" charset="0"/>
              <a:ea typeface="宋体" panose="02010600030101010101" pitchFamily="2" charset="-122"/>
            </a:endParaRPr>
          </a:p>
        </p:txBody>
      </p:sp>
      <p:sp>
        <p:nvSpPr>
          <p:cNvPr id="6147" name="Rectangle 7"/>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buSzPct val="100000"/>
            </a:pPr>
            <a:fld id="{9A0DB2DC-4C9A-4742-B13C-FB6460FD3503}" type="slidenum">
              <a:rPr lang="en-US" altLang="zh-CN" sz="1200" b="0" dirty="0">
                <a:latin typeface="Arial" panose="020B0604020202020204" pitchFamily="34" charset="0"/>
                <a:ea typeface="宋体" panose="02010600030101010101" pitchFamily="2" charset="-122"/>
              </a:rPr>
            </a:fld>
            <a:endParaRPr lang="en-US" altLang="zh-CN" sz="1200" b="0" dirty="0">
              <a:latin typeface="Arial" panose="020B0604020202020204" pitchFamily="34" charset="0"/>
              <a:ea typeface="宋体" panose="02010600030101010101" pitchFamily="2" charset="-122"/>
            </a:endParaRPr>
          </a:p>
        </p:txBody>
      </p:sp>
      <p:sp>
        <p:nvSpPr>
          <p:cNvPr id="6148" name="Rectangle 10"/>
          <p:cNvSpPr>
            <a:spLocks noGrp="1" noRot="1" noChangeAspect="1" noTextEdit="1"/>
          </p:cNvSpPr>
          <p:nvPr>
            <p:ph type="sldImg"/>
          </p:nvPr>
        </p:nvSpPr>
        <p:spPr>
          <a:noFill/>
        </p:spPr>
      </p:sp>
      <p:sp>
        <p:nvSpPr>
          <p:cNvPr id="6149" name="Rectangle 11"/>
          <p:cNvSpPr>
            <a:spLocks noGrp="1"/>
          </p:cNvSpPr>
          <p:nvPr>
            <p:ph type="body" idx="1"/>
          </p:nvPr>
        </p:nvSpPr>
        <p:spPr/>
        <p:txBody>
          <a:bodyPr wrap="square" lIns="91440" tIns="45720" rIns="91440" bIns="45720" anchor="t" anchorCtr="0"/>
          <a:lstStyle/>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blipFill>
        <a:effectLst/>
      </p:bgPr>
    </p:bg>
    <p:spTree>
      <p:nvGrpSpPr>
        <p:cNvPr id="1" name=""/>
        <p:cNvGrpSpPr/>
        <p:nvPr/>
      </p:nvGrpSpPr>
      <p:grpSpPr>
        <a:xfrm>
          <a:off x="0" y="0"/>
          <a:ext cx="0" cy="0"/>
          <a:chOff x="0" y="0"/>
          <a:chExt cx="0" cy="0"/>
        </a:xfrm>
      </p:grpSpPr>
      <p:sp>
        <p:nvSpPr>
          <p:cNvPr id="2" name="Freeform 7"/>
          <p:cNvSpPr/>
          <p:nvPr/>
        </p:nvSpPr>
        <p:spPr>
          <a:xfrm>
            <a:off x="685800" y="2393950"/>
            <a:ext cx="7772400" cy="109538"/>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alpha val="100000"/>
            </a:srgbClr>
          </a:solid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10" name="Rectangle 4"/>
          <p:cNvSpPr>
            <a:spLocks noGrp="1" noChangeArrowheads="1"/>
          </p:cNvSpPr>
          <p:nvPr>
            <p:ph type="dt" sz="half"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fld id="{32CDD265-C6D4-417C-B4D9-0EF4774B532E}"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ea typeface="+mn-ea"/>
              </a:defRPr>
            </a:lvl1pP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t>锲而舍之，朽木不折。锲而不舍，金石可镂   友友情分享O(∩_∩)O~</a:t>
            </a: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buSzPct val="100000"/>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5667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34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8" name="页脚占位符 7"/>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9" name="灯片编号占位符 8"/>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4" name="页脚占位符 3"/>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5" name="灯片编号占位符 4"/>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3" name="页脚占位符 2"/>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4" name="灯片编号占位符 3"/>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Pct val="65000"/>
              <a:buFont typeface="Wingdings" panose="05000000000000000000" pitchFamily="2" charset="2"/>
              <a:buNone/>
              <a:defRPr/>
            </a:pPr>
            <a:endPar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566738" y="1125538"/>
            <a:ext cx="8001000" cy="4894263"/>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nvSpPr>
        <p:spPr>
          <a:xfrm>
            <a:off x="611188" y="908050"/>
            <a:ext cx="7958137" cy="109538"/>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alpha val="100000"/>
            </a:srgbClr>
          </a:solid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029" name="Line 5"/>
          <p:cNvSpPr>
            <a:spLocks noChangeShapeType="1"/>
          </p:cNvSpPr>
          <p:nvPr/>
        </p:nvSpPr>
        <p:spPr bwMode="auto">
          <a:xfrm flipV="1">
            <a:off x="609600" y="6172200"/>
            <a:ext cx="7924800" cy="0"/>
          </a:xfrm>
          <a:prstGeom prst="line">
            <a:avLst/>
          </a:prstGeom>
          <a:noFill/>
          <a:ln w="9525" cap="flat" algn="ctr">
            <a:solidFill>
              <a:srgbClr val="CC0000"/>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endParaRPr kumimoji="0" lang="zh-CN" altLang="en-US" sz="18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Verdana" panose="020B0604030504040204" pitchFamily="34" charset="0"/>
              <a:ea typeface="楷体_GB2312" charset="-122"/>
              <a:cs typeface="+mn-cs"/>
            </a:endParaRPr>
          </a:p>
        </p:txBody>
      </p:sp>
      <p:sp>
        <p:nvSpPr>
          <p:cNvPr id="1030"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031"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defRPr sz="1200" b="0">
                <a:ea typeface="宋体" panose="02010600030101010101" pitchFamily="2" charset="-122"/>
              </a:defRPr>
            </a:lvl1p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1032"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p:transition>
  <p:hf sldNum="0" hdr="0" ft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tags" Target="../tags/tag1.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p:cNvSpPr>
          <p:nvPr>
            <p:ph type="sldNum" sz="quarter" idx="4"/>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58" name="Rectangle 10"/>
          <p:cNvSpPr>
            <a:spLocks noGrp="1" noChangeArrowheads="1"/>
          </p:cNvSpPr>
          <p:nvPr>
            <p:ph type="ctrTitle" idx="4294967295"/>
          </p:nvPr>
        </p:nvSpPr>
        <p:spPr>
          <a:xfrm>
            <a:off x="250825" y="908050"/>
            <a:ext cx="7772400" cy="13716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b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b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r>
              <a:rPr kumimoji="0" lang="zh-CN" altLang="en-US"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计算机网络技术</a:t>
            </a:r>
            <a: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endParaRPr kumimoji="0" lang="zh-CN" altLang="en-US"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2059" name="Rectangle 11"/>
          <p:cNvSpPr>
            <a:spLocks noGrp="1" noChangeArrowheads="1"/>
          </p:cNvSpPr>
          <p:nvPr>
            <p:ph type="subTitle" idx="1"/>
          </p:nvPr>
        </p:nvSpPr>
        <p:spPr>
          <a:xfrm>
            <a:off x="1643063" y="2781300"/>
            <a:ext cx="6408738" cy="647700"/>
          </a:xfrm>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20000"/>
              </a:spcBef>
              <a:spcAft>
                <a:spcPct val="0"/>
              </a:spcAft>
              <a:buClr>
                <a:schemeClr val="accent2"/>
              </a:buClr>
              <a:buSzPct val="65000"/>
              <a:buFont typeface="Wingdings" panose="05000000000000000000" pitchFamily="2" charset="2"/>
              <a:buNone/>
              <a:defRPr/>
            </a:pPr>
            <a:r>
              <a:rPr kumimoji="0"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楷体_GB2312" charset="-122"/>
                <a:ea typeface="楷体_GB2312" charset="-122"/>
                <a:cs typeface="+mn-cs"/>
              </a:rPr>
              <a:t>北京出版社    主编：吴教育  刘小园</a:t>
            </a:r>
            <a:endParaRPr kumimoji="0"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楷体_GB2312" charset="-122"/>
              <a:ea typeface="楷体_GB2312" charset="-122"/>
              <a:cs typeface="+mn-cs"/>
            </a:endParaRPr>
          </a:p>
        </p:txBody>
      </p:sp>
      <p:sp>
        <p:nvSpPr>
          <p:cNvPr id="5" name="Rectangle 11"/>
          <p:cNvSpPr txBox="1">
            <a:spLocks noChangeArrowheads="1"/>
          </p:cNvSpPr>
          <p:nvPr/>
        </p:nvSpPr>
        <p:spPr bwMode="auto">
          <a:xfrm>
            <a:off x="1693863" y="3930650"/>
            <a:ext cx="6408738" cy="647700"/>
          </a:xfrm>
          <a:prstGeom prst="rect">
            <a:avLst/>
          </a:prstGeom>
          <a:noFill/>
          <a:ln>
            <a:noFill/>
          </a:ln>
          <a:effectLst/>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
                <a:schemeClr val="accent2"/>
              </a:buClr>
              <a:buSzPct val="65000"/>
              <a:buFont typeface="Wingdings" panose="05000000000000000000" pitchFamily="2" charset="2"/>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n-cs"/>
              </a:rPr>
              <a:t>项目一  初识计算机网络</a:t>
            </a:r>
            <a:endParaRPr kumimoji="0"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n-cs"/>
            </a:endParaRPr>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1.第一阶段：面向终端的计算机网络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文本框 1"/>
          <p:cNvSpPr txBox="1"/>
          <p:nvPr/>
        </p:nvSpPr>
        <p:spPr>
          <a:xfrm>
            <a:off x="1907540" y="537273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图1-2 多重线路控制器</a:t>
            </a:r>
            <a:endParaRPr lang="zh-CN" sz="1800" b="0">
              <a:ea typeface="宋体" panose="02010600030101010101" pitchFamily="2" charset="-122"/>
            </a:endParaRPr>
          </a:p>
        </p:txBody>
      </p:sp>
      <p:sp>
        <p:nvSpPr>
          <p:cNvPr id="5" name="Rectangle 39"/>
          <p:cNvSpPr txBox="1">
            <a:spLocks noChangeArrowheads="1"/>
          </p:cNvSpPr>
          <p:nvPr/>
        </p:nvSpPr>
        <p:spPr bwMode="auto">
          <a:xfrm>
            <a:off x="574675" y="1196607"/>
            <a:ext cx="7959725" cy="1224281"/>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45720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计算机在与终端设备相连时，必须使用线路控制器接口，由于终端设备不唯一，为了避免计算机使用多个线路控制器，多重线路控制器应运而生，如图1-2所示。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14" name="图片 14" descr="C:\Users\Administrator\Desktop\2021—1月底：计算机网络技术 教材编写\2.png2"/>
          <p:cNvPicPr>
            <a:picLocks noChangeAspect="1"/>
          </p:cNvPicPr>
          <p:nvPr/>
        </p:nvPicPr>
        <p:blipFill>
          <a:blip r:embed="rId1"/>
          <a:srcRect/>
          <a:stretch>
            <a:fillRect/>
          </a:stretch>
        </p:blipFill>
        <p:spPr>
          <a:xfrm>
            <a:off x="1857058" y="2496503"/>
            <a:ext cx="5180965" cy="2732405"/>
          </a:xfrm>
          <a:prstGeom prst="rect">
            <a:avLst/>
          </a:prstGeom>
        </p:spPr>
      </p:pic>
    </p:spTree>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1.第一阶段：面向终端的计算机网络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465584" y="1268760"/>
            <a:ext cx="8282880" cy="4464496"/>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初阶计算机网络存在两个弊端：</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（1）因为初阶计算机网络中的中心计算机既要负责通信任务，又要负责数据处理，负荷较重，所以系统响应时间较长；</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（2）一条通信线路只能与一台终端相连，通信线路的利用率较低。</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针对问题改进方法</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，如图1-3所示</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（1）添加了用于承担通信任务的前端处理机;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（2）远程终端较密集的位置添加了集中器。</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严格意义上讲此时还不是真正意义上的计算机网络，因为中心主机尚不能与各终端同时通信，各用户操作的终端也不具备独立的数据处理能力、不能实现资源共享。</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5" descr="3"/>
          <p:cNvPicPr>
            <a:picLocks noChangeAspect="1"/>
          </p:cNvPicPr>
          <p:nvPr/>
        </p:nvPicPr>
        <p:blipFill>
          <a:blip r:embed="rId1"/>
          <a:stretch>
            <a:fillRect/>
          </a:stretch>
        </p:blipFill>
        <p:spPr>
          <a:xfrm>
            <a:off x="1403648" y="1171806"/>
            <a:ext cx="6026217" cy="3892322"/>
          </a:xfrm>
          <a:prstGeom prst="rect">
            <a:avLst/>
          </a:prstGeom>
        </p:spPr>
      </p:pic>
      <p:sp>
        <p:nvSpPr>
          <p:cNvPr id="2" name="文本框 1"/>
          <p:cNvSpPr txBox="1"/>
          <p:nvPr/>
        </p:nvSpPr>
        <p:spPr>
          <a:xfrm>
            <a:off x="2032000" y="5327884"/>
            <a:ext cx="5080000" cy="368300"/>
          </a:xfrm>
          <a:prstGeom prst="rect">
            <a:avLst/>
          </a:prstGeom>
          <a:noFill/>
          <a:ln w="9525">
            <a:noFill/>
          </a:ln>
        </p:spPr>
        <p:txBody>
          <a:bodyPr>
            <a:spAutoFit/>
          </a:bodyPr>
          <a:lstStyle/>
          <a:p>
            <a:pPr indent="304800" algn="ctr"/>
            <a:r>
              <a:rPr lang="zh-CN" sz="1800" b="0" dirty="0">
                <a:ea typeface="宋体" panose="02010600030101010101" pitchFamily="2" charset="-122"/>
                <a:sym typeface="+mn-ea"/>
              </a:rPr>
              <a:t>图1-3 改进后的多重线路控制器</a:t>
            </a:r>
            <a:endParaRPr lang="zh-CN" sz="18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1.第一阶段：面向终端的计算机网络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Tree>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2</a:t>
            </a: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.第二阶段：计算机与计算机网络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574675" y="1129848"/>
            <a:ext cx="7959725" cy="2803208"/>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美国的ARPA网（Internet的前身）正式投入使用，标志着计算机网络的兴起，ARPA网使用了分组交换技术目的是方便大学之间共享资源。计算机-计算机网络的结构有两种：</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（1）多台主机互联，每台主机又与各自的终端相连，主机同时负责通信与数据处理，如图1-4（a）所示。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（2）每台主机与一台负责通信功能的通信控制处理机（简称CCP）相连，并与各自的终端相连，其次多台CCP相连，形成带有通信功能的内网网络，如图1-4（b）所示。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18" name="图片 18" descr="4"/>
          <p:cNvPicPr>
            <a:picLocks noChangeAspect="1"/>
          </p:cNvPicPr>
          <p:nvPr/>
        </p:nvPicPr>
        <p:blipFill>
          <a:blip r:embed="rId1"/>
          <a:stretch>
            <a:fillRect/>
          </a:stretch>
        </p:blipFill>
        <p:spPr>
          <a:xfrm>
            <a:off x="2555875" y="3855085"/>
            <a:ext cx="4455795" cy="1878330"/>
          </a:xfrm>
          <a:prstGeom prst="rect">
            <a:avLst/>
          </a:prstGeom>
        </p:spPr>
      </p:pic>
      <p:sp>
        <p:nvSpPr>
          <p:cNvPr id="2" name="文本框 1"/>
          <p:cNvSpPr txBox="1"/>
          <p:nvPr/>
        </p:nvSpPr>
        <p:spPr>
          <a:xfrm>
            <a:off x="2195195" y="573341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a:t>
            </a:r>
            <a:r>
              <a:rPr lang="en-US" altLang="zh-CN" sz="1800" b="0">
                <a:ea typeface="宋体" panose="02010600030101010101" pitchFamily="2" charset="-122"/>
              </a:rPr>
              <a:t>4</a:t>
            </a:r>
            <a:r>
              <a:rPr lang="zh-CN" sz="1800" b="0">
                <a:ea typeface="宋体" panose="02010600030101010101" pitchFamily="2" charset="-122"/>
              </a:rPr>
              <a:t> 多重线路控制器</a:t>
            </a:r>
            <a:endParaRPr lang="zh-CN" sz="1800" b="0">
              <a:ea typeface="宋体" panose="02010600030101010101" pitchFamily="2" charset="-122"/>
            </a:endParaRPr>
          </a:p>
        </p:txBody>
      </p:sp>
    </p:spTree>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3</a:t>
            </a: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.第三阶段：开放式标准化网络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539750" y="1124902"/>
            <a:ext cx="7959725" cy="129571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在网络互联阶段，网络中的结点不再是具体的设备，而是一个更小的网络——局域网，此时的计算机网络更像是一个由网络组成的网络，也即是互联网，如图1-5所示。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2" name="文本框 1"/>
          <p:cNvSpPr txBox="1"/>
          <p:nvPr/>
        </p:nvSpPr>
        <p:spPr>
          <a:xfrm>
            <a:off x="1908175" y="544512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图1-5 互联网组成结构</a:t>
            </a:r>
            <a:endParaRPr lang="zh-CN" sz="1800" b="0">
              <a:ea typeface="宋体" panose="02010600030101010101" pitchFamily="2" charset="-122"/>
            </a:endParaRPr>
          </a:p>
        </p:txBody>
      </p:sp>
      <p:pic>
        <p:nvPicPr>
          <p:cNvPr id="19" name="图片 19" descr="5"/>
          <p:cNvPicPr>
            <a:picLocks noChangeAspect="1"/>
          </p:cNvPicPr>
          <p:nvPr/>
        </p:nvPicPr>
        <p:blipFill>
          <a:blip r:embed="rId1"/>
          <a:stretch>
            <a:fillRect/>
          </a:stretch>
        </p:blipFill>
        <p:spPr>
          <a:xfrm>
            <a:off x="2759710" y="2420620"/>
            <a:ext cx="3832225" cy="2880995"/>
          </a:xfrm>
          <a:prstGeom prst="rect">
            <a:avLst/>
          </a:prstGeom>
        </p:spPr>
      </p:pic>
    </p:spTree>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三、计算机网络新技术</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1268730"/>
            <a:ext cx="7959725" cy="19062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4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en-US" sz="24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21世纪已进入互联网时代，计算机网络应用极大普及，大量计算机网络新技术的出现，促使计算机网路应用进入更高层次。</a:t>
            </a:r>
            <a:endParaRPr kumimoji="0" lang="zh-CN" altLang="en-US" sz="24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endParaRPr kumimoji="0" lang="zh-CN" altLang="en-US" sz="24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1.</a:t>
            </a:r>
            <a:r>
              <a:rPr kumimoji="0" lang="en-US" altLang="zh-CN"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 </a:t>
            </a: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5G通信技术</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467995" y="1268759"/>
            <a:ext cx="8424485" cy="497646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457200"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5G（5th generation mobile networks），即第五代移动电话行动通信标准，也称第五代移动通信技术，根据IMT2020（5G）推进组，5G由标志性能力指标和一组关键技术来定义。其中，标志性能力指标指“Gbps用户体验速率”，一组关键技术包括大规模天线阵列、超密集组网、新型多址、全频谱接入和新型网络构架。</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5G的性能目标</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高数据速率、减少延迟、节省能源、降低成本、提高系统容量和大规模设备连接</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5G网络的主要优势：</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数据传输速率远远高于以前的蜂窝网络，最高可达10Gbit/s，比当前的有线互联网要快，比先前的4GLTE蜂窝网络快100倍。</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defTabSz="914400" rtl="0" eaLnBrk="1" fontAlgn="base" latinLnBrk="0" hangingPunct="1">
              <a:lnSpc>
                <a:spcPct val="130000"/>
              </a:lnSpc>
              <a:spcBef>
                <a:spcPct val="0"/>
              </a:spcBef>
              <a:spcAft>
                <a:spcPct val="0"/>
              </a:spcAft>
              <a:buClrTx/>
              <a:buSzPct val="100000"/>
              <a:buFontTx/>
              <a:buNone/>
              <a:defRPr/>
            </a:pP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另一个优点是较低的网络延迟（更快的响应时间</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），低于1毫秒，而4G为30-70毫秒。</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2</a:t>
            </a: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.物联网技术</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467360" y="1051560"/>
            <a:ext cx="7959725" cy="1798003"/>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物联网（Internet of Things，loT）是指物物相连的互联网。物联网通过智能感知、识别技术与普适计算等通信感知技术，广泛应用于网络的融合中，也因此被称为继计算机、互联网之后世界信息产业发展的第三次浪潮，物联网的架构如图1-6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3" name="图片 11" descr="http://www.wanda-gh.com/u/cms/www/201707/13105806045l.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195830" y="2852420"/>
            <a:ext cx="4035425" cy="2838450"/>
          </a:xfrm>
          <a:prstGeom prst="rect">
            <a:avLst/>
          </a:prstGeom>
          <a:noFill/>
          <a:ln>
            <a:noFill/>
          </a:ln>
        </p:spPr>
      </p:pic>
      <p:sp>
        <p:nvSpPr>
          <p:cNvPr id="4" name="文本框 3"/>
          <p:cNvSpPr txBox="1"/>
          <p:nvPr/>
        </p:nvSpPr>
        <p:spPr>
          <a:xfrm>
            <a:off x="1548130" y="5693410"/>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图1-6 物联网的架构</a:t>
            </a:r>
            <a:endParaRPr lang="zh-CN" sz="1800" b="0">
              <a:ea typeface="宋体" panose="02010600030101010101" pitchFamily="2" charset="-122"/>
            </a:endParaRPr>
          </a:p>
        </p:txBody>
      </p:sp>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3.云计算技术</a:t>
            </a:r>
            <a:endParaRPr kumimoji="0"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95605" y="1046162"/>
            <a:ext cx="7959725" cy="1450341"/>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云计算技术是指将大量用网络连接的计算资源统一管理和调度，构成一个计算资源池向用户按需服务。用户通过网络像用水和用电一样简单的方式获得所需计算机资源和服务。其本质如图1-7所示。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5" descr="https://ss.csdn.net/p?https://mmbiz.qpic.cn/mmbiz_png/fhujzoQe7TogI7VzhjEjtuLkUu75tmN2IQsDGk1yic3YnZq0prLEjPKM0y7UOp7FqyFvicY8IwWnZ3icfN6h8JscQ/640?wx_fmt=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391920" y="2628265"/>
            <a:ext cx="6246495" cy="3151505"/>
          </a:xfrm>
          <a:prstGeom prst="rect">
            <a:avLst/>
          </a:prstGeom>
          <a:noFill/>
          <a:ln>
            <a:noFill/>
          </a:ln>
        </p:spPr>
      </p:pic>
      <p:sp>
        <p:nvSpPr>
          <p:cNvPr id="3" name="文本框 2"/>
          <p:cNvSpPr txBox="1"/>
          <p:nvPr/>
        </p:nvSpPr>
        <p:spPr>
          <a:xfrm>
            <a:off x="2032000" y="5805170"/>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图1-7 云计算本质</a:t>
            </a:r>
            <a:endParaRPr lang="zh-CN" sz="1800" b="0">
              <a:ea typeface="宋体" panose="02010600030101010101" pitchFamily="2" charset="-122"/>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四、计算机网络协议</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1196752"/>
            <a:ext cx="7669733" cy="4536504"/>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计算机网络协议的三个组成部分：</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1.语法</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语法即数据与控制信息的结构或格式，即通信双方的沟通规则——“如何讲”。</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2.语义</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语义即需要发出何种控制信息，完成何种动作以及做出何种相应，即通信双方准备“讲什么</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3.时序</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时序又称为同步，即事件实现顺序的详细说明，即在事件实现操作时先做什么，后做什么</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62" name="Rectangle 14"/>
          <p:cNvSpPr>
            <a:spLocks noGrp="1" noChangeArrowheads="1"/>
          </p:cNvSpPr>
          <p:nvPr>
            <p:ph type="title" idx="4294967295"/>
          </p:nvPr>
        </p:nvSpPr>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 typeface="Wingdings" panose="05000000000000000000" pitchFamily="2" charset="2"/>
              <a:buNone/>
              <a:defRPr/>
            </a:pP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项目一  初识计算机网络</a:t>
            </a:r>
            <a:endPar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endParaRPr>
          </a:p>
        </p:txBody>
      </p:sp>
      <p:grpSp>
        <p:nvGrpSpPr>
          <p:cNvPr id="5124" name="Group 15"/>
          <p:cNvGrpSpPr/>
          <p:nvPr/>
        </p:nvGrpSpPr>
        <p:grpSpPr>
          <a:xfrm>
            <a:off x="2339975" y="1700213"/>
            <a:ext cx="4652963" cy="1944687"/>
            <a:chOff x="1474" y="754"/>
            <a:chExt cx="2931" cy="1225"/>
          </a:xfrm>
        </p:grpSpPr>
        <p:grpSp>
          <p:nvGrpSpPr>
            <p:cNvPr id="5126" name="Group 16"/>
            <p:cNvGrpSpPr/>
            <p:nvPr/>
          </p:nvGrpSpPr>
          <p:grpSpPr>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任务一 认识校园网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1</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7" name="Group 22"/>
            <p:cNvGrpSpPr/>
            <p:nvPr/>
          </p:nvGrpSpPr>
          <p:grpSpPr>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任务三 实现双机互连</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3</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8" name="Group 31"/>
            <p:cNvGrpSpPr/>
            <p:nvPr/>
          </p:nvGrpSpPr>
          <p:grpSpPr>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任务二 安装配置实验环境</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2</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sp>
        <p:nvSpPr>
          <p:cNvPr id="30" name="文本框 29"/>
          <p:cNvSpPr txBox="1"/>
          <p:nvPr/>
        </p:nvSpPr>
        <p:spPr>
          <a:xfrm>
            <a:off x="1792288" y="1700213"/>
            <a:ext cx="393700" cy="646113"/>
          </a:xfrm>
          <a:prstGeom prst="rect">
            <a:avLst/>
          </a:prstGeom>
          <a:noFill/>
        </p:spPr>
        <p:txBody>
          <a:bodyPr>
            <a:spAutoFit/>
          </a:bodyPr>
          <a:lstStyle/>
          <a:p>
            <a:pPr marR="0" defTabSz="914400">
              <a:buClrTx/>
              <a:buSzTx/>
              <a:buFontTx/>
              <a:buNone/>
              <a:defRPr/>
            </a:pPr>
            <a:r>
              <a:rPr kumimoji="0" lang="zh-CN" altLang="en-US" sz="3600" kern="1200" cap="none" spc="0" normalizeH="0" baseline="0" noProof="0" dirty="0">
                <a:solidFill>
                  <a:srgbClr val="FF0000"/>
                </a:solidFill>
                <a:effectLst>
                  <a:outerShdw blurRad="38100" dist="38100" dir="2700000" algn="tl">
                    <a:srgbClr val="FFFFFF"/>
                  </a:outerShdw>
                </a:effectLst>
                <a:latin typeface="Verdana" panose="020B0604030504040204" pitchFamily="34" charset="0"/>
                <a:ea typeface="楷体_GB2312" charset="-122"/>
                <a:cs typeface="+mn-cs"/>
                <a:sym typeface="Wingdings" panose="05000000000000000000" pitchFamily="2" charset="2"/>
              </a:rPr>
              <a:t></a:t>
            </a:r>
            <a:endParaRPr kumimoji="0" lang="zh-CN" altLang="en-US" sz="3600" kern="1200" cap="none" spc="0" normalizeH="0" baseline="0" noProof="0" dirty="0">
              <a:solidFill>
                <a:srgbClr val="FF0000"/>
              </a:solidFill>
              <a:latin typeface="Verdana" panose="020B0604030504040204" pitchFamily="34" charset="0"/>
              <a:ea typeface="楷体_GB2312" charset="-122"/>
              <a:cs typeface="+mn-cs"/>
            </a:endParaRPr>
          </a:p>
        </p:txBody>
      </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四、计算机网络协议</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423066" y="1196752"/>
            <a:ext cx="8138865" cy="2375476"/>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计算机网络协议三个特点</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（1）协议必须是清晰的，每一步都要明确定义，且不会引起误解；</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（2）协议涉及的每个用户都必须了解协议，且预先知道需要完成的所有步骤；</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（3）协议涉及的每个用户都必须同意并遵守它。</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五、典型的网络体系结构</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683260" y="1052736"/>
            <a:ext cx="7959725" cy="3744416"/>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计算机网络牵涉大量数据和复杂体系结构，通过分层的方式实现网络通信是一种化繁为简的有效方法。计算机网络各层次结构模型及其协议的集合，称为网络体系结构。网络体系结构是一个抽象的概念，它精确定义了网络及其部件所应实现的功能，但这些功能究竟用何种硬件或软件方法来实现则是一个具体实施的问题。换言之，网络体系结构相当于网络的类型，而具体的网络结构则相当于网络的一个实例，比如互联网（Internet）的TCP/IP模型则是一个具体的四层概念实例模型。</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五、典型的网络体系结构</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750" y="989965"/>
            <a:ext cx="7959725" cy="1775132"/>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国际标准化组织在1983年发布的OSI七层参考模型完整、规范地定义了计算机网络体系结构的标准框架，为网络通信提供了分层实现方案。OSI参考模型中的七层自顶向下依次为应用层、表示层、会话层、传输层、网络层、数据链路层和物理层，如图1-8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1" descr="8"/>
          <p:cNvPicPr>
            <a:picLocks noChangeAspect="1"/>
          </p:cNvPicPr>
          <p:nvPr/>
        </p:nvPicPr>
        <p:blipFill>
          <a:blip r:embed="rId1"/>
          <a:stretch>
            <a:fillRect/>
          </a:stretch>
        </p:blipFill>
        <p:spPr>
          <a:xfrm>
            <a:off x="1403985" y="2917026"/>
            <a:ext cx="5885180" cy="2726055"/>
          </a:xfrm>
          <a:prstGeom prst="rect">
            <a:avLst/>
          </a:prstGeom>
        </p:spPr>
      </p:pic>
      <p:sp>
        <p:nvSpPr>
          <p:cNvPr id="3" name="文本框 2"/>
          <p:cNvSpPr txBox="1"/>
          <p:nvPr/>
        </p:nvSpPr>
        <p:spPr>
          <a:xfrm>
            <a:off x="1764665" y="5724996"/>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图1-8 OSI参考模型</a:t>
            </a:r>
            <a:endParaRPr lang="zh-CN" sz="1800" b="0">
              <a:ea typeface="宋体" panose="02010600030101010101" pitchFamily="2" charset="-122"/>
            </a:endParaRPr>
          </a:p>
        </p:txBody>
      </p:sp>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28530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1.应用层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应用层负责提供最终用户与网络交互的接口。人们可通过各种应用程序（如QQ、浏览器等客户端程序，或Web服务器、邮件服务器、流媒体服务器等服务器程序）向网络发起请求。当然实质上应用程序是对应用层接口的封装，真正提供网络资源访问的是应用层接口。应用层向下使用表示层提供的服务。</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23450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表示</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表示层为在应用进程之间传递的数据提供表示方法，包括编码方式、加密方式、压缩方式等。发送端和接收端必须使用相同的数据表示方法，才能保证数据的正常显示，否则将会产生乱码。表示层向上为应用层提供服务，向下使用会话层的服务。</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174688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会话</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会话层负责为通信的应用程序创建、维护和释放连接，该层向下使用传输层提供的服务，使应用进程建立和维持会话（会话指应用进程之间的信息交换过程），并使会话同步。</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18186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传输</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传输层通过流量控制、分段/重组和差错校验等功能实现端到端之间可靠的数据传输，它向上对会话层提供可靠的数据传输服务，向下使用网络层提供的服务。</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14592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网络</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网络层负责实现两端之间数据的透明传送，具体功能包括逻辑寻址、路由选择以及连接的建立、保持、终止等。</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255333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数据链路</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数据链路层（简称链路层）负责建立逻辑连接、硬件地址寻址、差错校验等功能。链路层使用物理层提供的服务，接收来自物理层的比特流，并将比特组合成字节，进而组合成帧，在进行硬件寻址时通过MAC地址访问物理媒介。</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OSI七层参考模型各层功能说明：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890" cy="230759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物理</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rPr>
              <a:t>物理层负责建立、维护和断开物理连接。物理层由光纤、电缆和电磁波等真实存在的物理媒介组成，这些物理媒介组成数据通路，以传输各种形式的物理信号。在计算机网络中，物理层传输的数据一般是比特流。物理层向上为数据链路层提供服务。</a:t>
            </a:r>
            <a:endParaRPr kumimoji="0" sz="2000" b="0" i="0" u="none" strike="noStrike" kern="100" cap="none" spc="0" normalizeH="0" baseline="0" noProof="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任务一  认识校园网</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r>
              <a:rPr kumimoji="0" lang="zh-CN" altLang="en-US"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任务目标</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五、典型的网络体系结构</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750" y="995045"/>
            <a:ext cx="7959725" cy="1784668"/>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OSI参考模型中的每一层实现特定的功能，且为上一层提供服务。当部分功能需要更改时，只需调整该模型中的一层或几层，便可实现对整个流程的更新。互联网（Internet）采用的TCP/IP四层概念模型与OSI参考模型的对应关系如图1-9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589270"/>
            <a:ext cx="5882005" cy="368300"/>
          </a:xfrm>
          <a:prstGeom prst="rect">
            <a:avLst/>
          </a:prstGeom>
          <a:noFill/>
          <a:ln w="9525">
            <a:noFill/>
          </a:ln>
        </p:spPr>
        <p:txBody>
          <a:bodyPr wrap="square">
            <a:spAutoFit/>
          </a:bodyPr>
          <a:lstStyle/>
          <a:p>
            <a:pPr indent="304800" algn="ctr"/>
            <a:r>
              <a:rPr lang="zh-CN" sz="1800" b="0">
                <a:ea typeface="宋体" panose="02010600030101010101" pitchFamily="2" charset="-122"/>
              </a:rPr>
              <a:t>图1-9 网络参考模型与TCP/IP概念模型对应关系</a:t>
            </a:r>
            <a:endParaRPr lang="zh-CN" sz="1800" b="0">
              <a:ea typeface="宋体" panose="02010600030101010101" pitchFamily="2" charset="-122"/>
            </a:endParaRPr>
          </a:p>
        </p:txBody>
      </p:sp>
      <p:pic>
        <p:nvPicPr>
          <p:cNvPr id="21" name="图片 21" descr="7"/>
          <p:cNvPicPr>
            <a:picLocks noChangeAspect="1"/>
          </p:cNvPicPr>
          <p:nvPr/>
        </p:nvPicPr>
        <p:blipFill>
          <a:blip r:embed="rId1"/>
          <a:stretch>
            <a:fillRect/>
          </a:stretch>
        </p:blipFill>
        <p:spPr>
          <a:xfrm>
            <a:off x="1907540" y="2780665"/>
            <a:ext cx="4963795" cy="2721610"/>
          </a:xfrm>
          <a:prstGeom prst="rect">
            <a:avLst/>
          </a:prstGeom>
        </p:spPr>
      </p:pic>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TCP/IP四层概念模型各层功能说明：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250950"/>
            <a:ext cx="8136706" cy="1985422"/>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1.应用层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TCP/IP参考模型的应用层对应OSI参考模型的应用层、表示层和会话层， TCP/</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IP的应用层</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主要</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功能</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提供用户与网络交互的接口、规定应用进程之间所传输数据的表示方法以及为通信的应用程序创建、维护和释放链接。常见的网络应用及其对应的应用层协议，如表1-1所示。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2" name="表格 1"/>
          <p:cNvGraphicFramePr/>
          <p:nvPr>
            <p:custDataLst>
              <p:tags r:id="rId1"/>
            </p:custDataLst>
          </p:nvPr>
        </p:nvGraphicFramePr>
        <p:xfrm>
          <a:off x="1642428" y="3685376"/>
          <a:ext cx="5259070" cy="2407920"/>
        </p:xfrm>
        <a:graphic>
          <a:graphicData uri="http://schemas.openxmlformats.org/drawingml/2006/table">
            <a:tbl>
              <a:tblPr firstRow="1" bandRow="1">
                <a:tableStyleId>{5940675A-B579-460E-94D1-54222C63F5DA}</a:tableStyleId>
              </a:tblPr>
              <a:tblGrid>
                <a:gridCol w="2280920"/>
                <a:gridCol w="2978150"/>
              </a:tblGrid>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网络应用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应用层协议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电子邮件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简单邮件传输协议（SMTP）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Web服务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超文本传输协议（HTTP）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文件传输</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文件传输协议（FTP）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域名解析</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域名系统（DNS）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视频会议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实时传输协议（RTP）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远程终端访问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Telnet协议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IP动态配置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dirty="0" err="1">
                          <a:latin typeface="宋体" panose="02010600030101010101" pitchFamily="2" charset="-122"/>
                          <a:ea typeface="宋体" panose="02010600030101010101" pitchFamily="2" charset="-122"/>
                          <a:cs typeface="宋体" panose="02010600030101010101" pitchFamily="2" charset="-122"/>
                        </a:rPr>
                        <a:t>动态主机配置协议（DHCP</a:t>
                      </a:r>
                      <a:r>
                        <a:rPr lang="en-US" sz="1600" b="0" dirty="0">
                          <a:latin typeface="宋体" panose="02010600030101010101" pitchFamily="2" charset="-122"/>
                          <a:ea typeface="宋体" panose="02010600030101010101" pitchFamily="2" charset="-122"/>
                          <a:cs typeface="宋体" panose="02010600030101010101" pitchFamily="2" charset="-122"/>
                        </a:rPr>
                        <a:t>）</a:t>
                      </a:r>
                      <a:endParaRPr lang="en-US" altLang="en-US" sz="16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332230" y="3276724"/>
            <a:ext cx="5882005" cy="368300"/>
          </a:xfrm>
          <a:prstGeom prst="rect">
            <a:avLst/>
          </a:prstGeom>
          <a:noFill/>
          <a:ln w="9525">
            <a:noFill/>
          </a:ln>
        </p:spPr>
        <p:txBody>
          <a:bodyPr wrap="square">
            <a:spAutoFit/>
          </a:bodyPr>
          <a:lstStyle/>
          <a:p>
            <a:pPr indent="304800" algn="ctr"/>
            <a:r>
              <a:rPr lang="zh-CN" sz="1800" b="0" dirty="0">
                <a:ea typeface="宋体" panose="02010600030101010101" pitchFamily="2" charset="-122"/>
                <a:sym typeface="+mn-ea"/>
              </a:rPr>
              <a:t>表</a:t>
            </a:r>
            <a:r>
              <a:rPr lang="en-US" sz="1800" b="0" dirty="0">
                <a:latin typeface="宋体" panose="02010600030101010101" pitchFamily="2" charset="-122"/>
                <a:ea typeface="宋体" panose="02010600030101010101" pitchFamily="2" charset="-122"/>
                <a:sym typeface="+mn-ea"/>
              </a:rPr>
              <a:t>1-</a:t>
            </a:r>
            <a:r>
              <a:rPr lang="en-US" sz="1800" b="0" dirty="0">
                <a:latin typeface="宋体" panose="02010600030101010101" pitchFamily="2" charset="-122"/>
                <a:ea typeface="宋体" panose="02010600030101010101" pitchFamily="2" charset="-122"/>
                <a:cs typeface="Times New Roman" panose="02020603050405020304" pitchFamily="18" charset="0"/>
                <a:sym typeface="+mn-ea"/>
              </a:rPr>
              <a:t>1 </a:t>
            </a:r>
            <a:r>
              <a:rPr lang="zh-CN" sz="1800" b="0" dirty="0">
                <a:ea typeface="宋体" panose="02010600030101010101" pitchFamily="2" charset="-122"/>
                <a:sym typeface="+mn-ea"/>
              </a:rPr>
              <a:t>网络应用对应的应用层协议</a:t>
            </a:r>
            <a:endParaRPr lang="zh-CN" sz="1800" b="0" dirty="0">
              <a:ea typeface="宋体" panose="02010600030101010101" pitchFamily="2" charset="-122"/>
            </a:endParaRPr>
          </a:p>
        </p:txBody>
      </p:sp>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TCP/IP四层概念模型各层功能说明：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66603" y="910238"/>
            <a:ext cx="7580263" cy="287978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2.传输层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TCP/IP参考模型的传输层对应OSI参考模型的传输层，该层为应用层提供端到端的数据通信服务。常用的传输层协议为TCP协议和UDP协议。</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（1）TCP协议即传输控制协议</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sz="2000" b="0" kern="100" noProof="0" dirty="0">
              <a:ln>
                <a:noFill/>
              </a:ln>
              <a:effectLst/>
              <a:uLnTx/>
              <a:uFillTx/>
              <a:latin typeface="+mn-ea"/>
              <a:ea typeface="+mn-ea"/>
              <a:cs typeface="Times New Roman" panose="02020603050405020304" pitchFamily="18" charset="0"/>
              <a:sym typeface="+mn-ea"/>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（2）UDP协议即用户数据报协议</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TCP/IP四层概念模型各层功能说明：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74675" y="909480"/>
            <a:ext cx="7959725" cy="3816424"/>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3.网际层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TCP/IP概念模型的网际层对应OSI参考模型的网络层。网络层通过网络互联和路由选择功能实现主机与网络之间的交互，完成主机到主机的通信。网络层中最常使用的协议是Internet Protocol，即网际协议，简称IP协议。</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网络层向传输层提供</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两大</a:t>
            </a:r>
            <a:r>
              <a:rPr kumimoji="0"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服务</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（1）面向连接的服务；</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（2）无连接的服务。</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TCP/IP四层概念模型各层功能说明：</a:t>
            </a:r>
            <a:endParaRPr lang="zh-CN" altLang="en-US" sz="2800" noProof="0" dirty="0">
              <a:ln>
                <a:noFill/>
              </a:ln>
              <a:uLnTx/>
              <a:uFillTx/>
              <a:sym typeface="+mn-ea"/>
            </a:endParaRPr>
          </a:p>
        </p:txBody>
      </p:sp>
      <p:sp>
        <p:nvSpPr>
          <p:cNvPr id="4" name="Rectangle 39"/>
          <p:cNvSpPr txBox="1">
            <a:spLocks noChangeArrowheads="1"/>
          </p:cNvSpPr>
          <p:nvPr/>
        </p:nvSpPr>
        <p:spPr bwMode="auto">
          <a:xfrm>
            <a:off x="539750" y="1059978"/>
            <a:ext cx="7959725" cy="201452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3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4.网络接口层</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3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TCP/IP概念模型的网络接口层对应OSI参考模型的数据链路层和物理层，其主要功能为封装成帧、透明传输和差错检测，同时规定物理设备与传输媒介之间的接口规则，实现网络中物理设备间比特流的传输</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如图1-10所示。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4" name="图片 24" descr="10"/>
          <p:cNvPicPr>
            <a:picLocks noChangeAspect="1"/>
          </p:cNvPicPr>
          <p:nvPr/>
        </p:nvPicPr>
        <p:blipFill>
          <a:blip r:embed="rId1"/>
          <a:stretch>
            <a:fillRect/>
          </a:stretch>
        </p:blipFill>
        <p:spPr>
          <a:xfrm>
            <a:off x="2208530" y="3074506"/>
            <a:ext cx="4726940" cy="2444115"/>
          </a:xfrm>
          <a:prstGeom prst="rect">
            <a:avLst/>
          </a:prstGeom>
        </p:spPr>
      </p:pic>
      <p:sp>
        <p:nvSpPr>
          <p:cNvPr id="3" name="文本框 2"/>
          <p:cNvSpPr txBox="1"/>
          <p:nvPr/>
        </p:nvSpPr>
        <p:spPr>
          <a:xfrm>
            <a:off x="1475740" y="5724996"/>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图1-10 物理层中的数据在传输过程中变化</a:t>
            </a:r>
            <a:endParaRPr sz="1800" b="0">
              <a:ea typeface="宋体" panose="02010600030101010101" pitchFamily="2" charset="-122"/>
              <a:sym typeface="+mn-ea"/>
            </a:endParaRPr>
          </a:p>
        </p:txBody>
      </p:sp>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485" y="1124585"/>
          <a:ext cx="8800465" cy="48895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43940" y="2492375"/>
            <a:ext cx="5639435" cy="2166620"/>
          </a:xfrm>
          <a:prstGeom prst="rect">
            <a:avLst/>
          </a:prstGeom>
          <a:gradFill>
            <a:gsLst>
              <a:gs pos="0">
                <a:srgbClr val="14CD68"/>
              </a:gs>
              <a:gs pos="100000">
                <a:srgbClr val="0B6E38"/>
              </a:gs>
            </a:gsLst>
            <a:lin ang="5400000" scaled="0"/>
          </a:gradFill>
        </p:spPr>
        <p:txBody>
          <a:bodyPr wrap="square" rtlCol="0">
            <a:spAutoFit/>
          </a:bodyPr>
          <a:p>
            <a:pPr algn="l">
              <a:lnSpc>
                <a:spcPct val="130000"/>
              </a:lnSpc>
            </a:pPr>
            <a:r>
              <a:rPr lang="en-US" dirty="0">
                <a:latin typeface="+mn-ea"/>
                <a:ea typeface="+mn-ea"/>
                <a:sym typeface="+mn-ea"/>
              </a:rPr>
              <a:t>   </a:t>
            </a:r>
            <a:r>
              <a:rPr lang="en-US" dirty="0">
                <a:solidFill>
                  <a:schemeClr val="bg1"/>
                </a:solidFill>
                <a:latin typeface="+mn-ea"/>
                <a:ea typeface="+mn-ea"/>
                <a:sym typeface="+mn-ea"/>
              </a:rPr>
              <a:t> </a:t>
            </a:r>
            <a:r>
              <a:rPr dirty="0">
                <a:solidFill>
                  <a:schemeClr val="bg1"/>
                </a:solidFill>
                <a:latin typeface="+mn-ea"/>
                <a:ea typeface="+mn-ea"/>
                <a:sym typeface="+mn-ea"/>
              </a:rPr>
              <a:t>为了进一步了解计算机网络相关概念，让我们一起来熟悉学校教学机房的网络结构，并画出拓扑结构图，分析其网络结构，观察计算机上使用的网络标识、网络协议和网卡的配置，它们是如何进行网络通信的，了解计算机网络中的网络设备。</a:t>
            </a:r>
            <a:endParaRPr dirty="0">
              <a:latin typeface="+mn-ea"/>
              <a:ea typeface="+mn-ea"/>
              <a:sym typeface="+mn-ea"/>
            </a:endParaRPr>
          </a:p>
          <a:p>
            <a:endParaRPr lang="zh-CN" alt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528" y="980728"/>
            <a:ext cx="8330917" cy="5120481"/>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一、观察并记录学校教学机房的网络组成</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观察学校教学机房的网络组成，并画出网络拓扑结构图（学生可以根据现有的条件，到相关的计算机网络实验实训基地观察）。</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1.记录联网计算机的数量、配置、使用的操作系统、网络拓扑结构等数据。</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2.了解教学机房设备是如何互联的（根据现有条件，了解相应网络设备）。</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3.认识并记录网络中使用的其他硬件设备的名称、用途及连接的方法。</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4.根据网络拓扑结构图分析网络使用的结构。</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5.熟悉学校教学机房的日常管理制度，收集讨论互联网道德规范和法律法规。</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981710"/>
            <a:ext cx="885253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二、查看并记录计算机网络设置</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经机房管理人员许可后，打开计算机进入系统，查看计算机的网络参数，并记录主要的网络配置参数。</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在Windows系统的桌面上选中“我的电脑”图标，单击右键，在弹出的菜单中单击“属性”选项，即出现“高级系统属性”的对话框。如图1-11所示。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10" name="图片 10"/>
          <p:cNvPicPr>
            <a:picLocks noChangeAspect="1"/>
          </p:cNvPicPr>
          <p:nvPr/>
        </p:nvPicPr>
        <p:blipFill>
          <a:blip r:embed="rId1"/>
          <a:stretch>
            <a:fillRect/>
          </a:stretch>
        </p:blipFill>
        <p:spPr>
          <a:xfrm>
            <a:off x="3347720" y="3375660"/>
            <a:ext cx="2080260" cy="2190115"/>
          </a:xfrm>
          <a:prstGeom prst="rect">
            <a:avLst/>
          </a:prstGeom>
        </p:spPr>
      </p:pic>
      <p:sp>
        <p:nvSpPr>
          <p:cNvPr id="3" name="文本框 2"/>
          <p:cNvSpPr txBox="1"/>
          <p:nvPr/>
        </p:nvSpPr>
        <p:spPr>
          <a:xfrm>
            <a:off x="1188720" y="572135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a:t>
            </a:r>
            <a:r>
              <a:rPr lang="en-US" sz="1800" b="0">
                <a:ea typeface="宋体" panose="02010600030101010101" pitchFamily="2" charset="-122"/>
                <a:sym typeface="+mn-ea"/>
              </a:rPr>
              <a:t>1</a:t>
            </a:r>
            <a:r>
              <a:rPr sz="1800" b="0">
                <a:ea typeface="宋体" panose="02010600030101010101" pitchFamily="2" charset="-122"/>
                <a:sym typeface="+mn-ea"/>
              </a:rPr>
              <a:t> 我的电脑属性</a:t>
            </a:r>
            <a:endParaRPr sz="1800" b="0">
              <a:ea typeface="宋体" panose="02010600030101010101" pitchFamily="2" charset="-122"/>
              <a:sym typeface="+mn-ea"/>
            </a:endParaRP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6650"/>
            <a:ext cx="8569325" cy="7981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（2）单击“计算机名”选项卡，记下计算机名字、工作组名和计算机描述，如图1-12所示。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图1-12 系统属性对话框</a:t>
            </a:r>
            <a:endParaRPr sz="1800" b="0">
              <a:ea typeface="宋体" panose="02010600030101010101" pitchFamily="2" charset="-122"/>
              <a:sym typeface="+mn-ea"/>
            </a:endParaRPr>
          </a:p>
        </p:txBody>
      </p:sp>
      <p:pic>
        <p:nvPicPr>
          <p:cNvPr id="20" name="图片 20"/>
          <p:cNvPicPr>
            <a:picLocks noChangeAspect="1"/>
          </p:cNvPicPr>
          <p:nvPr/>
        </p:nvPicPr>
        <p:blipFill>
          <a:blip r:embed="rId1"/>
          <a:stretch>
            <a:fillRect/>
          </a:stretch>
        </p:blipFill>
        <p:spPr>
          <a:xfrm>
            <a:off x="2967990" y="2198370"/>
            <a:ext cx="3014345" cy="3172460"/>
          </a:xfrm>
          <a:prstGeom prst="rect">
            <a:avLst/>
          </a:prstGeom>
        </p:spPr>
      </p:pic>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6650"/>
            <a:ext cx="8780780" cy="7981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（3）在Windows系统的桌面上选中“网络”图标，单击右键，在弹出的菜单中单击“属性”选项，即出现“网络和共享中心”图标，如图1-13所示。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7574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图1-13网络和共享中心</a:t>
            </a:r>
            <a:endParaRPr sz="1800" b="0">
              <a:ea typeface="宋体" panose="02010600030101010101" pitchFamily="2" charset="-122"/>
              <a:sym typeface="+mn-ea"/>
            </a:endParaRPr>
          </a:p>
        </p:txBody>
      </p:sp>
      <p:pic>
        <p:nvPicPr>
          <p:cNvPr id="22" name="图片 22"/>
          <p:cNvPicPr>
            <a:picLocks noChangeAspect="1"/>
          </p:cNvPicPr>
          <p:nvPr/>
        </p:nvPicPr>
        <p:blipFill>
          <a:blip r:embed="rId1"/>
          <a:stretch>
            <a:fillRect/>
          </a:stretch>
        </p:blipFill>
        <p:spPr>
          <a:xfrm>
            <a:off x="2651760" y="2255520"/>
            <a:ext cx="3997325" cy="3165475"/>
          </a:xfrm>
          <a:prstGeom prst="rect">
            <a:avLst/>
          </a:prstGeom>
        </p:spPr>
      </p:pic>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一、计算机网络概述</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75895" y="1412875"/>
          <a:ext cx="9084945" cy="44805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781300"/>
            <a:ext cx="5551170" cy="1753235"/>
          </a:xfrm>
          <a:prstGeom prst="rect">
            <a:avLst/>
          </a:prstGeom>
          <a:gradFill>
            <a:gsLst>
              <a:gs pos="0">
                <a:srgbClr val="14CD68"/>
              </a:gs>
              <a:gs pos="100000">
                <a:srgbClr val="0B6E38"/>
              </a:gs>
            </a:gsLst>
            <a:lin ang="5400000" scaled="0"/>
          </a:gradFill>
        </p:spPr>
        <p:txBody>
          <a:bodyPr wrap="square" rtlCol="0">
            <a:spAutoFit/>
          </a:bodyPr>
          <a:p>
            <a:pPr lvl="0" algn="l">
              <a:lnSpc>
                <a:spcPct val="150000"/>
              </a:lnSpc>
              <a:spcBef>
                <a:spcPct val="0"/>
              </a:spcBef>
              <a:spcAft>
                <a:spcPct val="35000"/>
              </a:spcAft>
            </a:pPr>
            <a:r>
              <a:rPr lang="en-US" altLang="zh-CN" dirty="0">
                <a:solidFill>
                  <a:schemeClr val="bg1"/>
                </a:solidFill>
                <a:latin typeface="+mn-ea"/>
                <a:ea typeface="+mn-ea"/>
                <a:sym typeface="+mn-ea"/>
              </a:rPr>
              <a:t>    </a:t>
            </a:r>
            <a:r>
              <a:rPr lang="zh-CN" dirty="0">
                <a:solidFill>
                  <a:schemeClr val="bg1"/>
                </a:solidFill>
                <a:latin typeface="+mn-ea"/>
                <a:ea typeface="+mn-ea"/>
                <a:sym typeface="+mn-ea"/>
              </a:rPr>
              <a:t>计算机网络是现代通信技术与计算机技术相结合的产物，当前，计算机网络已经成为社会生活不可缺少的信息处理和通信工具，成为社会生活的重要组成部分。</a:t>
            </a:r>
            <a:endParaRPr lang="zh-CN" altLang="en-US"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6650"/>
            <a:ext cx="8569325" cy="7981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（4）单击“本地连接”图标，在弹出的菜单中单击“属性”选项，如图1-14所示。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图1-14 本地连接快捷菜单</a:t>
            </a:r>
            <a:endParaRPr sz="1800" b="0">
              <a:ea typeface="宋体" panose="02010600030101010101" pitchFamily="2" charset="-122"/>
              <a:sym typeface="+mn-ea"/>
            </a:endParaRPr>
          </a:p>
        </p:txBody>
      </p:sp>
      <p:pic>
        <p:nvPicPr>
          <p:cNvPr id="25" name="图片 25"/>
          <p:cNvPicPr>
            <a:picLocks noChangeAspect="1"/>
          </p:cNvPicPr>
          <p:nvPr/>
        </p:nvPicPr>
        <p:blipFill>
          <a:blip r:embed="rId1"/>
          <a:stretch>
            <a:fillRect/>
          </a:stretch>
        </p:blipFill>
        <p:spPr>
          <a:xfrm>
            <a:off x="2945765" y="2066925"/>
            <a:ext cx="2936875" cy="3318510"/>
          </a:xfrm>
          <a:prstGeom prst="rect">
            <a:avLst/>
          </a:prstGeom>
        </p:spPr>
      </p:pic>
    </p:spTree>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6650"/>
            <a:ext cx="8569325" cy="7981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弹出“本地连接属性”的对话框，选中“Internet协议（TCP/IP）”，单击属性按钮，如图1-15所示。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图1-15 本地连接属性框</a:t>
            </a:r>
            <a:endParaRPr sz="1800" b="0">
              <a:ea typeface="宋体" panose="02010600030101010101" pitchFamily="2" charset="-122"/>
              <a:sym typeface="+mn-ea"/>
            </a:endParaRPr>
          </a:p>
        </p:txBody>
      </p:sp>
      <p:pic>
        <p:nvPicPr>
          <p:cNvPr id="26" name="图片 26"/>
          <p:cNvPicPr>
            <a:picLocks noChangeAspect="1"/>
          </p:cNvPicPr>
          <p:nvPr/>
        </p:nvPicPr>
        <p:blipFill>
          <a:blip r:embed="rId1"/>
          <a:stretch>
            <a:fillRect/>
          </a:stretch>
        </p:blipFill>
        <p:spPr>
          <a:xfrm>
            <a:off x="3075940" y="2098675"/>
            <a:ext cx="2823845" cy="3310255"/>
          </a:xfrm>
          <a:prstGeom prst="rect">
            <a:avLst/>
          </a:prstGeom>
        </p:spPr>
      </p:pic>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467360" y="993140"/>
            <a:ext cx="8582660" cy="10680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出现“Internet协议（TCP/IP）属性”对话框，记录该机器的IP地址和DNS服务器的地址，注意有的网络会是自动获得IP地址的，如图1-16所示。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图1-16 Internet协议（TCP/IP）属性对话框</a:t>
            </a:r>
            <a:endParaRPr sz="1800" b="0">
              <a:ea typeface="宋体" panose="02010600030101010101" pitchFamily="2" charset="-122"/>
              <a:sym typeface="+mn-ea"/>
            </a:endParaRPr>
          </a:p>
        </p:txBody>
      </p:sp>
      <p:pic>
        <p:nvPicPr>
          <p:cNvPr id="27" name="图片 27"/>
          <p:cNvPicPr>
            <a:picLocks noChangeAspect="1"/>
          </p:cNvPicPr>
          <p:nvPr/>
        </p:nvPicPr>
        <p:blipFill>
          <a:blip r:embed="rId1"/>
          <a:stretch>
            <a:fillRect/>
          </a:stretch>
        </p:blipFill>
        <p:spPr>
          <a:xfrm>
            <a:off x="3096895" y="2262505"/>
            <a:ext cx="3075305" cy="3194050"/>
          </a:xfrm>
          <a:prstGeom prst="rect">
            <a:avLst/>
          </a:prstGeom>
        </p:spPr>
      </p:pic>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6650"/>
            <a:ext cx="8569325" cy="7981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5）上述第4步骤的操作也可以在进入命令提示符，通过ipconfig /all命令进行查看，如图1-17所示。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图1-17 命令提示符</a:t>
            </a:r>
            <a:endParaRPr sz="1800" b="0">
              <a:ea typeface="宋体" panose="02010600030101010101" pitchFamily="2" charset="-122"/>
              <a:sym typeface="+mn-ea"/>
            </a:endParaRPr>
          </a:p>
        </p:txBody>
      </p:sp>
      <p:pic>
        <p:nvPicPr>
          <p:cNvPr id="7" name="图片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054225" y="2190750"/>
            <a:ext cx="5113020" cy="3338195"/>
          </a:xfrm>
          <a:prstGeom prst="rect">
            <a:avLst/>
          </a:prstGeom>
          <a:noFill/>
          <a:ln>
            <a:noFill/>
          </a:ln>
        </p:spPr>
      </p:pic>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任务二  安装配置实验环境</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r>
              <a:rPr kumimoji="0" lang="zh-CN" altLang="en-US"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任务目标</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467995" y="1484630"/>
          <a:ext cx="8267700" cy="46012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一、网络设备模拟工具</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115695" y="2962275"/>
            <a:ext cx="5639435" cy="1503045"/>
          </a:xfrm>
          <a:prstGeom prst="rect">
            <a:avLst/>
          </a:prstGeom>
          <a:gradFill>
            <a:gsLst>
              <a:gs pos="0">
                <a:srgbClr val="14CD68"/>
              </a:gs>
              <a:gs pos="100000">
                <a:srgbClr val="0B6E38"/>
              </a:gs>
            </a:gsLst>
            <a:lin ang="5400000" scaled="0"/>
          </a:gradFill>
        </p:spPr>
        <p:txBody>
          <a:bodyPr wrap="square" rtlCol="0">
            <a:spAutoFit/>
          </a:bodyPr>
          <a:p>
            <a:pPr algn="l">
              <a:lnSpc>
                <a:spcPct val="170000"/>
              </a:lnSpc>
            </a:pPr>
            <a:r>
              <a:rPr lang="en-US" dirty="0">
                <a:latin typeface="+mn-ea"/>
                <a:ea typeface="+mn-ea"/>
                <a:sym typeface="+mn-ea"/>
              </a:rPr>
              <a:t>   </a:t>
            </a:r>
            <a:r>
              <a:rPr lang="en-US" dirty="0">
                <a:solidFill>
                  <a:schemeClr val="bg1"/>
                </a:solidFill>
                <a:latin typeface="+mn-ea"/>
                <a:ea typeface="+mn-ea"/>
                <a:sym typeface="+mn-ea"/>
              </a:rPr>
              <a:t> </a:t>
            </a:r>
            <a:r>
              <a:rPr dirty="0">
                <a:solidFill>
                  <a:schemeClr val="bg1"/>
                </a:solidFill>
                <a:sym typeface="+mn-ea"/>
              </a:rPr>
              <a:t>华为模拟器（eNSP：Enterprise Network Simulation Platform），特点是界面直观、操作简单、帮助功能强、容易上手</a:t>
            </a:r>
            <a:r>
              <a:rPr lang="zh-CN" dirty="0">
                <a:solidFill>
                  <a:schemeClr val="bg1"/>
                </a:solidFill>
                <a:sym typeface="+mn-ea"/>
              </a:rPr>
              <a:t>。</a:t>
            </a:r>
            <a:endParaRPr lang="zh-CN" altLang="en-US" dirty="0">
              <a:solidFill>
                <a:schemeClr val="bg1"/>
              </a:solidFill>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eNSP的主要特点有：</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428275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1.高度仿真</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可以模拟华为路由器、交换机的大部分特性，能仿真设备配置功能，帮助学习者快速学习华为命令行，还能模拟大规模设备组网。</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2.图形化操作</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图形化的操作支持拓扑创建、修改、删除、保存等操作；支持设备拖拽、接口连线操作；能够通过不同颜色，直观反映设备与接口的运行状态。</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3.分布式部署</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支持单机版本和多机版本，支撑组网培训场景，多机组网场景最大可模拟200台设备组网规模。</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4.免费开放</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eNSP完全免费，软件自带了丰富的使用教程，让初学者轻松上手。</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二、虚拟机技术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3780473"/>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1.虚拟机概述</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虚拟机（Virtual Machine）指通过软件模拟的具有完整硬件系统功能的、运行在一个完全隔离环境中的完整计算机系统。在实体计算机中能够完成的工作在虚拟机中都能够实现。在计算机中创建虚拟机时，需要将实体机的部分硬盘和内存容量作为虚拟机的硬盘和内存容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2.虚拟系统</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虚拟系统通过生成现有操作系统的全新虚拟镜像，它具有真实windows系统完全一样的功能，进入虚拟系统后，所有操作都是在这个全新的独立的虚拟系统里面进行，可以独立安装运行软件，保存数据，拥有自己的独立桌面，不会对真正的系统产生任何影响 ，而且具有能够在现有系统与虚拟镜像之间灵活切换的一类操作系统。</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二、虚拟机技术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256190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3.虚拟机的分类</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虚拟机的种类繁多，市场上主要有：微软虚拟机、baiMac虚拟机、BM虚拟机 、HP虚拟机、SWsoft虚拟机 、SUN虚拟机、Intel虚拟机、AMD虚拟机、Java虚拟机、BB虚拟机、Linux虚拟机，这11种类型。这里介绍常用的三种虚拟机：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（1）linux虚拟机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（2）Java虚拟机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（3）VMware虚拟机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115695" y="2708910"/>
            <a:ext cx="5639435" cy="2027555"/>
          </a:xfrm>
          <a:prstGeom prst="rect">
            <a:avLst/>
          </a:prstGeom>
          <a:gradFill>
            <a:gsLst>
              <a:gs pos="0">
                <a:srgbClr val="14CD68"/>
              </a:gs>
              <a:gs pos="100000">
                <a:srgbClr val="0B6E38"/>
              </a:gs>
            </a:gsLst>
            <a:lin ang="5400000" scaled="0"/>
          </a:gradFill>
        </p:spPr>
        <p:txBody>
          <a:bodyPr wrap="square" rtlCol="0">
            <a:spAutoFit/>
          </a:bodyPr>
          <a:p>
            <a:pPr algn="l">
              <a:lnSpc>
                <a:spcPct val="140000"/>
              </a:lnSpc>
            </a:pPr>
            <a:r>
              <a:rPr lang="en-US" dirty="0">
                <a:latin typeface="+mn-ea"/>
                <a:ea typeface="+mn-ea"/>
                <a:sym typeface="+mn-ea"/>
              </a:rPr>
              <a:t>   </a:t>
            </a:r>
            <a:r>
              <a:rPr lang="en-US" dirty="0">
                <a:solidFill>
                  <a:schemeClr val="bg1"/>
                </a:solidFill>
                <a:latin typeface="+mn-ea"/>
                <a:ea typeface="+mn-ea"/>
                <a:sym typeface="+mn-ea"/>
              </a:rPr>
              <a:t> </a:t>
            </a:r>
            <a:r>
              <a:rPr dirty="0">
                <a:solidFill>
                  <a:schemeClr val="bg1"/>
                </a:solidFill>
                <a:sym typeface="+mn-ea"/>
              </a:rPr>
              <a:t>为了后期学习的方便，熟练安装和配置实验环境是我们必须掌握的基本技能，本任务首先学习虚拟机VMware软件的安装和使用，虚拟机系统的配置、快照操；其次是安装网络设备模拟工具（eNSP），并进行简单的操作。</a:t>
            </a:r>
            <a:endParaRPr dirty="0">
              <a:solidFill>
                <a:schemeClr val="bg1"/>
              </a:solidFill>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1.</a:t>
            </a: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计算机网络定义</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 name="内容占位符 3"/>
          <p:cNvGraphicFramePr/>
          <p:nvPr/>
        </p:nvGraphicFramePr>
        <p:xfrm>
          <a:off x="160655" y="1162685"/>
          <a:ext cx="8748395" cy="45332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488565"/>
            <a:ext cx="885634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一、VMware虚拟机</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1.下载安装VMware虚拟机软件</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VMware虚拟机软件可以从其官网下载，教材的配套资源包也提供了，其安装过程与普通软件的安装一样，按照提示点击下一步即可，就不累述了。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2.创建、配置虚拟机</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（1）启动VMware，在VMware虚拟机窗口创建虚拟机，点击菜单栏中单击“文件”-&gt;“新建”-&gt;“虚拟机”，或者点击主界面按钮“创建新的虚拟机”，如图1-18所示。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85660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图1-18 创建虚拟机</a:t>
            </a:r>
            <a:endParaRPr sz="1800" b="0">
              <a:ea typeface="宋体" panose="02010600030101010101" pitchFamily="2" charset="-122"/>
              <a:sym typeface="+mn-ea"/>
            </a:endParaRPr>
          </a:p>
        </p:txBody>
      </p:sp>
      <p:pic>
        <p:nvPicPr>
          <p:cNvPr id="2" name="图片 30728"/>
          <p:cNvPicPr>
            <a:picLocks noChangeAspect="1"/>
          </p:cNvPicPr>
          <p:nvPr/>
        </p:nvPicPr>
        <p:blipFill>
          <a:blip r:embed="rId1"/>
          <a:stretch>
            <a:fillRect/>
          </a:stretch>
        </p:blipFill>
        <p:spPr>
          <a:xfrm>
            <a:off x="3131820" y="4484370"/>
            <a:ext cx="2444750" cy="1351915"/>
          </a:xfrm>
          <a:prstGeom prst="rect">
            <a:avLst/>
          </a:prstGeom>
        </p:spPr>
      </p:pic>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518285"/>
            <a:ext cx="8569325" cy="177990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（2）在欢迎使用新建虚拟机向导窗口，单击下一步继续，依据向导指引完成虚拟机创建。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（3）如果初次使用，建议使用默认虚拟机设置（选典型），如果对VMware有一定了解，可以使用“自定义”，本实训以“典型”创建为例，单击下一步，如图1-19所示。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85660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图1-19 虚拟机配置</a:t>
            </a:r>
            <a:endParaRPr sz="1800" b="0">
              <a:ea typeface="宋体" panose="02010600030101010101" pitchFamily="2" charset="-122"/>
              <a:sym typeface="+mn-ea"/>
            </a:endParaRPr>
          </a:p>
        </p:txBody>
      </p:sp>
      <p:pic>
        <p:nvPicPr>
          <p:cNvPr id="30729" name="图片 30729"/>
          <p:cNvPicPr>
            <a:picLocks noChangeAspect="1"/>
          </p:cNvPicPr>
          <p:nvPr/>
        </p:nvPicPr>
        <p:blipFill>
          <a:blip r:embed="rId1"/>
          <a:stretch>
            <a:fillRect/>
          </a:stretch>
        </p:blipFill>
        <p:spPr>
          <a:xfrm>
            <a:off x="2915920" y="3382645"/>
            <a:ext cx="2832735" cy="2458720"/>
          </a:xfrm>
          <a:prstGeom prst="rect">
            <a:avLst/>
          </a:prstGeom>
        </p:spPr>
      </p:pic>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451100"/>
            <a:ext cx="8705850" cy="177990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（4）依据向导，配置虚拟机的名称和保存位置，保存位置需要考虑虚拟机系统的大小，建议选择空间充裕的硬盘分区，设置好后，单击下一步继续。</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设置虚拟机的网络类型，这里要注意一下，通过宽带上网的用户可以选择NAT方式，通过路由器上网，或者计算机连接到局域网中的，推荐使用默认设置（桥接网络），选择好以后，按下一步继续。设置虚拟机的硬盘容量，采用默认设置，无需修改，设置好后单击完成按钮，回到程序主界面，如图1-20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7495" y="571309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图1-20 虚拟机创建完成</a:t>
            </a:r>
            <a:endParaRPr sz="1800" b="0">
              <a:ea typeface="宋体" panose="02010600030101010101" pitchFamily="2" charset="-122"/>
              <a:sym typeface="+mn-ea"/>
            </a:endParaRPr>
          </a:p>
        </p:txBody>
      </p:sp>
      <p:pic>
        <p:nvPicPr>
          <p:cNvPr id="30730" name="图片 30730"/>
          <p:cNvPicPr>
            <a:picLocks noChangeAspect="1"/>
          </p:cNvPicPr>
          <p:nvPr/>
        </p:nvPicPr>
        <p:blipFill>
          <a:blip r:embed="rId1"/>
          <a:stretch>
            <a:fillRect/>
          </a:stretch>
        </p:blipFill>
        <p:spPr>
          <a:xfrm>
            <a:off x="3326130" y="4149090"/>
            <a:ext cx="2626995" cy="1454150"/>
          </a:xfrm>
          <a:prstGeom prst="rect">
            <a:avLst/>
          </a:prstGeom>
        </p:spPr>
      </p:pic>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2522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（6）单击左边的“编辑虚拟机设置”，可以修改虚拟机的设置，如图1-21所示。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7495" y="571309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图1-21 虚拟机设置</a:t>
            </a:r>
            <a:endParaRPr sz="1800" b="0">
              <a:ea typeface="宋体" panose="02010600030101010101" pitchFamily="2" charset="-122"/>
              <a:sym typeface="+mn-ea"/>
            </a:endParaRPr>
          </a:p>
        </p:txBody>
      </p:sp>
      <p:pic>
        <p:nvPicPr>
          <p:cNvPr id="30731" name="图片 30731"/>
          <p:cNvPicPr>
            <a:picLocks noChangeAspect="1"/>
          </p:cNvPicPr>
          <p:nvPr/>
        </p:nvPicPr>
        <p:blipFill>
          <a:blip r:embed="rId1"/>
          <a:stretch>
            <a:fillRect/>
          </a:stretch>
        </p:blipFill>
        <p:spPr>
          <a:xfrm>
            <a:off x="2815590" y="2075180"/>
            <a:ext cx="3601720" cy="3500120"/>
          </a:xfrm>
          <a:prstGeom prst="rect">
            <a:avLst/>
          </a:prstGeom>
        </p:spPr>
      </p:pic>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77165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接下来单击确定，再次回到程序主界面。单击左边的“启动该虚拟机”，打开虚拟机的电源，就可以开始给虚拟机装系统了，因为不同的系统安装过程也不相同，在虚拟机中安装操作系统和在新电脑里安装系统一样。</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556385"/>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3．安装VMware Tools、快照的使用</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（1）在虚拟机中界面，在菜单中，单击“虚拟机”-&gt;“安装 VMware Tools”，如图1-22所示。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30732" name="图片 30732"/>
          <p:cNvPicPr>
            <a:picLocks noChangeAspect="1"/>
          </p:cNvPicPr>
          <p:nvPr/>
        </p:nvPicPr>
        <p:blipFill>
          <a:blip r:embed="rId1"/>
          <a:stretch>
            <a:fillRect/>
          </a:stretch>
        </p:blipFill>
        <p:spPr>
          <a:xfrm>
            <a:off x="2491740" y="3046095"/>
            <a:ext cx="4161155" cy="2287270"/>
          </a:xfrm>
          <a:prstGeom prst="rect">
            <a:avLst/>
          </a:prstGeom>
        </p:spPr>
      </p:pic>
      <p:sp>
        <p:nvSpPr>
          <p:cNvPr id="3" name="文本框 2"/>
          <p:cNvSpPr txBox="1"/>
          <p:nvPr/>
        </p:nvSpPr>
        <p:spPr>
          <a:xfrm>
            <a:off x="1547495" y="54260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图1-22 安装VMware Tools</a:t>
            </a:r>
            <a:endParaRPr sz="1800" b="0">
              <a:ea typeface="宋体" panose="02010600030101010101" pitchFamily="2" charset="-122"/>
              <a:sym typeface="+mn-ea"/>
            </a:endParaRPr>
          </a:p>
        </p:txBody>
      </p:sp>
    </p:spTree>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99895"/>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（2）然后VMware会给出一个安装提示，单击“安装”按钮继续，系统自动安装。安装成功后重启，虚拟机中右下角系统托盘区的变化，多出来一个VMware Tools工具栏，如图1-23所示。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75740" y="450786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图1-23 VMware Tools工具栏</a:t>
            </a:r>
            <a:endParaRPr sz="1800" b="0">
              <a:ea typeface="宋体" panose="02010600030101010101" pitchFamily="2" charset="-122"/>
              <a:sym typeface="+mn-ea"/>
            </a:endParaRPr>
          </a:p>
        </p:txBody>
      </p:sp>
      <p:pic>
        <p:nvPicPr>
          <p:cNvPr id="30733" name="图片 30733"/>
          <p:cNvPicPr>
            <a:picLocks noChangeAspect="1"/>
          </p:cNvPicPr>
          <p:nvPr/>
        </p:nvPicPr>
        <p:blipFill>
          <a:blip r:embed="rId1"/>
          <a:stretch>
            <a:fillRect/>
          </a:stretch>
        </p:blipFill>
        <p:spPr>
          <a:xfrm>
            <a:off x="1035050" y="3283585"/>
            <a:ext cx="7073900" cy="617220"/>
          </a:xfrm>
          <a:prstGeom prst="rect">
            <a:avLst/>
          </a:prstGeom>
        </p:spPr>
      </p:pic>
    </p:spTree>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2814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（3）在VMware Tools工具栏，单击打开快照管理器图标，打开快照管理器，如图8-7所示。单击“创建快照”按钮，可以为当前状态创建一个快照。任意选中一个快照，可以单击下边的“转到”按钮，转到选中的快照。</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66166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图1-24 快照管理器</a:t>
            </a:r>
            <a:endParaRPr sz="1800" b="0">
              <a:ea typeface="宋体" panose="02010600030101010101" pitchFamily="2" charset="-122"/>
              <a:sym typeface="+mn-ea"/>
            </a:endParaRPr>
          </a:p>
        </p:txBody>
      </p:sp>
      <p:pic>
        <p:nvPicPr>
          <p:cNvPr id="2" name="图片 30734"/>
          <p:cNvPicPr>
            <a:picLocks noChangeAspect="1"/>
          </p:cNvPicPr>
          <p:nvPr/>
        </p:nvPicPr>
        <p:blipFill>
          <a:blip r:embed="rId1"/>
          <a:stretch>
            <a:fillRect/>
          </a:stretch>
        </p:blipFill>
        <p:spPr>
          <a:xfrm>
            <a:off x="2627630" y="2781300"/>
            <a:ext cx="3712845" cy="2818765"/>
          </a:xfrm>
          <a:prstGeom prst="rect">
            <a:avLst/>
          </a:prstGeom>
        </p:spPr>
      </p:pic>
    </p:spTree>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2131695"/>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二、华为模拟器（eNSP）</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1.从课程资源包中获取华为模拟器软件（eNSP）。</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2.安装、配置eNSP</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（1）双击安装程序文件，打开安装向导，如图1-25所示。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451040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图1-25 eNSP资源包文件</a:t>
            </a:r>
            <a:endParaRPr sz="1800" b="0">
              <a:ea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1711325" y="3314700"/>
            <a:ext cx="5721350" cy="802640"/>
          </a:xfrm>
          <a:prstGeom prst="rect">
            <a:avLst/>
          </a:prstGeom>
        </p:spPr>
      </p:pic>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119634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（2）选择“中文（简体）”，并单击“确定”，进入欢迎界面，单击“确定”进入下一步安装，如图1-26所示。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47974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图1-26 eNSP欢迎界面</a:t>
            </a:r>
            <a:endParaRPr sz="1800" b="0">
              <a:ea typeface="宋体" panose="02010600030101010101" pitchFamily="2" charset="-122"/>
              <a:sym typeface="+mn-ea"/>
            </a:endParaRPr>
          </a:p>
        </p:txBody>
      </p:sp>
      <p:pic>
        <p:nvPicPr>
          <p:cNvPr id="2" name="图片 4"/>
          <p:cNvPicPr>
            <a:picLocks noChangeAspect="1"/>
          </p:cNvPicPr>
          <p:nvPr/>
        </p:nvPicPr>
        <p:blipFill>
          <a:blip r:embed="rId1"/>
          <a:stretch>
            <a:fillRect/>
          </a:stretch>
        </p:blipFill>
        <p:spPr>
          <a:xfrm>
            <a:off x="2313940" y="2421255"/>
            <a:ext cx="4208780" cy="2139315"/>
          </a:xfrm>
          <a:prstGeom prst="rect">
            <a:avLst/>
          </a:prstGeom>
        </p:spPr>
      </p:pic>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graphicFrame>
        <p:nvGraphicFramePr>
          <p:cNvPr id="8" name="内容占位符 4"/>
          <p:cNvGraphicFramePr/>
          <p:nvPr/>
        </p:nvGraphicFramePr>
        <p:xfrm>
          <a:off x="803275" y="1854835"/>
          <a:ext cx="7414260" cy="35896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1.</a:t>
            </a: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计算机网络定义</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矩形 3"/>
          <p:cNvSpPr/>
          <p:nvPr/>
        </p:nvSpPr>
        <p:spPr bwMode="auto">
          <a:xfrm>
            <a:off x="2412018" y="1916956"/>
            <a:ext cx="432048" cy="36004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rPr>
              <a:t>四</a:t>
            </a:r>
            <a:endPar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10" name="矩形 9"/>
          <p:cNvSpPr/>
          <p:nvPr/>
        </p:nvSpPr>
        <p:spPr bwMode="auto">
          <a:xfrm>
            <a:off x="2412018" y="2637036"/>
            <a:ext cx="432048" cy="36004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rPr>
              <a:t>个</a:t>
            </a:r>
            <a:endPar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11" name="矩形 10"/>
          <p:cNvSpPr/>
          <p:nvPr/>
        </p:nvSpPr>
        <p:spPr bwMode="auto">
          <a:xfrm>
            <a:off x="2411730" y="3573145"/>
            <a:ext cx="431800" cy="37465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rPr>
              <a:t>要</a:t>
            </a:r>
            <a:endPar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12" name="矩形 11"/>
          <p:cNvSpPr/>
          <p:nvPr/>
        </p:nvSpPr>
        <p:spPr bwMode="auto">
          <a:xfrm>
            <a:off x="2484267" y="4437127"/>
            <a:ext cx="432824" cy="36004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rPr>
              <a:t>点</a:t>
            </a:r>
            <a:endParaRPr kumimoji="0" lang="zh-CN" alt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91186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（3）单击“下一步”按钮，如图1-27所示。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图1-27 eNSP安装向导一</a:t>
            </a:r>
            <a:endParaRPr sz="1800" b="0">
              <a:ea typeface="宋体" panose="02010600030101010101" pitchFamily="2" charset="-122"/>
              <a:sym typeface="+mn-ea"/>
            </a:endParaRPr>
          </a:p>
        </p:txBody>
      </p:sp>
      <p:pic>
        <p:nvPicPr>
          <p:cNvPr id="4" name="图片 8"/>
          <p:cNvPicPr>
            <a:picLocks noChangeAspect="1"/>
          </p:cNvPicPr>
          <p:nvPr/>
        </p:nvPicPr>
        <p:blipFill>
          <a:blip r:embed="rId1"/>
          <a:stretch>
            <a:fillRect/>
          </a:stretch>
        </p:blipFill>
        <p:spPr>
          <a:xfrm>
            <a:off x="2484120" y="2204720"/>
            <a:ext cx="3939540" cy="3054985"/>
          </a:xfrm>
          <a:prstGeom prst="rect">
            <a:avLst/>
          </a:prstGeom>
        </p:spPr>
      </p:pic>
    </p:spTree>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840105"/>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（4）依据向导，接受安装协议，单击下一步继续，，如图1-28所示。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图1-28 eNSP安装向导二</a:t>
            </a:r>
            <a:endParaRPr sz="1800" b="0">
              <a:ea typeface="宋体" panose="02010600030101010101" pitchFamily="2" charset="-122"/>
              <a:sym typeface="+mn-ea"/>
            </a:endParaRPr>
          </a:p>
        </p:txBody>
      </p:sp>
      <p:pic>
        <p:nvPicPr>
          <p:cNvPr id="30724" name="图片 30724"/>
          <p:cNvPicPr>
            <a:picLocks noChangeAspect="1"/>
          </p:cNvPicPr>
          <p:nvPr/>
        </p:nvPicPr>
        <p:blipFill>
          <a:blip r:embed="rId1"/>
          <a:stretch>
            <a:fillRect/>
          </a:stretch>
        </p:blipFill>
        <p:spPr>
          <a:xfrm>
            <a:off x="2458085" y="2049145"/>
            <a:ext cx="4109720" cy="3187065"/>
          </a:xfrm>
          <a:prstGeom prst="rect">
            <a:avLst/>
          </a:prstGeom>
        </p:spPr>
      </p:pic>
    </p:spTree>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119888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（5）根据向导提示继续完成安装，如图1-29、1-30、1-31、1-32、1-33所示。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51624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图1-29 eNSP安装向导三</a:t>
            </a:r>
            <a:endParaRPr sz="1800" b="0">
              <a:ea typeface="宋体" panose="02010600030101010101" pitchFamily="2" charset="-122"/>
              <a:sym typeface="+mn-ea"/>
            </a:endParaRPr>
          </a:p>
        </p:txBody>
      </p:sp>
      <p:pic>
        <p:nvPicPr>
          <p:cNvPr id="30725" name="图片 30725"/>
          <p:cNvPicPr>
            <a:picLocks noChangeAspect="1"/>
          </p:cNvPicPr>
          <p:nvPr/>
        </p:nvPicPr>
        <p:blipFill>
          <a:blip r:embed="rId1"/>
          <a:stretch>
            <a:fillRect/>
          </a:stretch>
        </p:blipFill>
        <p:spPr>
          <a:xfrm>
            <a:off x="2569210" y="2202180"/>
            <a:ext cx="4083685" cy="3167380"/>
          </a:xfrm>
          <a:prstGeom prst="rect">
            <a:avLst/>
          </a:prstGeom>
        </p:spPr>
      </p:pic>
    </p:spTree>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图1-30 eNSP安装向导四</a:t>
            </a:r>
            <a:endParaRPr sz="1800" b="0">
              <a:ea typeface="宋体" panose="02010600030101010101" pitchFamily="2" charset="-122"/>
              <a:sym typeface="+mn-ea"/>
            </a:endParaRPr>
          </a:p>
        </p:txBody>
      </p:sp>
      <p:pic>
        <p:nvPicPr>
          <p:cNvPr id="30726" name="图片 30726"/>
          <p:cNvPicPr>
            <a:picLocks noChangeAspect="1"/>
          </p:cNvPicPr>
          <p:nvPr/>
        </p:nvPicPr>
        <p:blipFill>
          <a:blip r:embed="rId1"/>
          <a:stretch>
            <a:fillRect/>
          </a:stretch>
        </p:blipFill>
        <p:spPr>
          <a:xfrm>
            <a:off x="2364740" y="2024380"/>
            <a:ext cx="4284345" cy="3244850"/>
          </a:xfrm>
          <a:prstGeom prst="rect">
            <a:avLst/>
          </a:prstGeom>
        </p:spPr>
      </p:pic>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图1-31 eNSP安装向导五</a:t>
            </a:r>
            <a:endParaRPr sz="1800" b="0">
              <a:ea typeface="宋体" panose="02010600030101010101" pitchFamily="2" charset="-122"/>
              <a:sym typeface="+mn-ea"/>
            </a:endParaRPr>
          </a:p>
        </p:txBody>
      </p:sp>
      <p:pic>
        <p:nvPicPr>
          <p:cNvPr id="30727" name="图片 30727"/>
          <p:cNvPicPr>
            <a:picLocks noChangeAspect="1"/>
          </p:cNvPicPr>
          <p:nvPr/>
        </p:nvPicPr>
        <p:blipFill>
          <a:blip r:embed="rId1"/>
          <a:stretch>
            <a:fillRect/>
          </a:stretch>
        </p:blipFill>
        <p:spPr>
          <a:xfrm>
            <a:off x="2587625" y="2062480"/>
            <a:ext cx="4218305" cy="3214370"/>
          </a:xfrm>
          <a:prstGeom prst="rect">
            <a:avLst/>
          </a:prstGeom>
        </p:spPr>
      </p:pic>
    </p:spTree>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图1-32 eNSP安装向导六</a:t>
            </a:r>
            <a:endParaRPr sz="1800" b="0">
              <a:ea typeface="宋体" panose="02010600030101010101" pitchFamily="2" charset="-122"/>
              <a:sym typeface="+mn-ea"/>
            </a:endParaRPr>
          </a:p>
        </p:txBody>
      </p:sp>
      <p:pic>
        <p:nvPicPr>
          <p:cNvPr id="30737" name="图片 30737"/>
          <p:cNvPicPr>
            <a:picLocks noChangeAspect="1"/>
          </p:cNvPicPr>
          <p:nvPr/>
        </p:nvPicPr>
        <p:blipFill>
          <a:blip r:embed="rId1"/>
          <a:stretch>
            <a:fillRect/>
          </a:stretch>
        </p:blipFill>
        <p:spPr>
          <a:xfrm>
            <a:off x="2595880" y="2125345"/>
            <a:ext cx="4124960" cy="3137535"/>
          </a:xfrm>
          <a:prstGeom prst="rect">
            <a:avLst/>
          </a:prstGeom>
        </p:spPr>
      </p:pic>
    </p:spTree>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 name="文本框 2"/>
          <p:cNvSpPr txBox="1"/>
          <p:nvPr/>
        </p:nvSpPr>
        <p:spPr>
          <a:xfrm>
            <a:off x="1403350" y="544449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图1-33 eNSP安装向导七</a:t>
            </a:r>
            <a:endParaRPr sz="1800" b="0">
              <a:ea typeface="宋体" panose="02010600030101010101" pitchFamily="2" charset="-122"/>
              <a:sym typeface="+mn-ea"/>
            </a:endParaRPr>
          </a:p>
        </p:txBody>
      </p:sp>
      <p:pic>
        <p:nvPicPr>
          <p:cNvPr id="30738" name="图片 30738"/>
          <p:cNvPicPr>
            <a:picLocks noChangeAspect="1"/>
          </p:cNvPicPr>
          <p:nvPr/>
        </p:nvPicPr>
        <p:blipFill>
          <a:blip r:embed="rId1"/>
          <a:stretch>
            <a:fillRect/>
          </a:stretch>
        </p:blipFill>
        <p:spPr>
          <a:xfrm>
            <a:off x="2558415" y="2034540"/>
            <a:ext cx="4226560" cy="3278505"/>
          </a:xfrm>
          <a:prstGeom prst="rect">
            <a:avLst/>
          </a:prstGeom>
        </p:spPr>
      </p:pic>
    </p:spTree>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162941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（6）单击 “安装”，安装程序会根据要求配套安装WinPcap、Wireshark、VisualBox三个组件，根据向导完成安装。单击“完成”结束安装，如图1-34所示。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75105" y="551624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图1-34 eNSP安装向导八</a:t>
            </a:r>
            <a:endParaRPr sz="1800" b="0">
              <a:ea typeface="宋体" panose="02010600030101010101" pitchFamily="2" charset="-122"/>
              <a:sym typeface="+mn-ea"/>
            </a:endParaRPr>
          </a:p>
        </p:txBody>
      </p:sp>
      <p:pic>
        <p:nvPicPr>
          <p:cNvPr id="30739" name="图片 30739"/>
          <p:cNvPicPr>
            <a:picLocks noChangeAspect="1"/>
          </p:cNvPicPr>
          <p:nvPr/>
        </p:nvPicPr>
        <p:blipFill>
          <a:blip r:embed="rId1"/>
          <a:stretch>
            <a:fillRect/>
          </a:stretch>
        </p:blipFill>
        <p:spPr>
          <a:xfrm>
            <a:off x="2660650" y="2420620"/>
            <a:ext cx="3880485" cy="3009900"/>
          </a:xfrm>
          <a:prstGeom prst="rect">
            <a:avLst/>
          </a:prstGeom>
        </p:spPr>
      </p:pic>
    </p:spTree>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215" y="1629410"/>
            <a:ext cx="8569325" cy="8413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（7）运行eNSP，安装完需要配置才可以正常使用。点击右上角菜单 &gt; 工具 &gt; 注册设备勾选 AR_Base、 AC_Base、 AP_Base 等全部注册即可，如图1-35所示。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3350" y="558800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1-35 eNSP首页界面</a:t>
            </a:r>
            <a:endParaRPr sz="1800" b="0">
              <a:ea typeface="宋体" panose="02010600030101010101" pitchFamily="2" charset="-122"/>
              <a:sym typeface="+mn-ea"/>
            </a:endParaRPr>
          </a:p>
        </p:txBody>
      </p:sp>
      <p:pic>
        <p:nvPicPr>
          <p:cNvPr id="2" name="图片 2"/>
          <p:cNvPicPr>
            <a:picLocks noChangeAspect="1"/>
          </p:cNvPicPr>
          <p:nvPr/>
        </p:nvPicPr>
        <p:blipFill>
          <a:blip r:embed="rId1"/>
          <a:stretch>
            <a:fillRect/>
          </a:stretch>
        </p:blipFill>
        <p:spPr>
          <a:xfrm>
            <a:off x="1962785" y="2589530"/>
            <a:ext cx="5317490" cy="2792730"/>
          </a:xfrm>
          <a:prstGeom prst="rect">
            <a:avLst/>
          </a:prstGeom>
        </p:spPr>
      </p:pic>
    </p:spTree>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任务三  </a:t>
            </a:r>
            <a:r>
              <a:rPr sz="2800" noProof="0" dirty="0">
                <a:ln>
                  <a:noFill/>
                </a:ln>
                <a:uLnTx/>
                <a:uFillTx/>
                <a:sym typeface="+mn-ea"/>
              </a:rPr>
              <a:t>实现双机互连</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2.</a:t>
            </a: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计算机网络分类</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63220" y="1085215"/>
            <a:ext cx="855916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45720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按照</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数据交换方式</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可分为：电路交换网、报文交换网、分组交换网、帧中继交换网和信元交换网；</a:t>
            </a:r>
            <a:endPar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按照</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通信协议</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可分为：以太网、因特网、令牌环网和</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AppleTalk</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网络</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45720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按照计算机网络</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覆盖的地理范围</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可分为：局域网</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LAN</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）、城域网（</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MAN</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）、广域网（</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WAN</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7" name="内容占位符 4"/>
          <p:cNvGraphicFramePr/>
          <p:nvPr/>
        </p:nvGraphicFramePr>
        <p:xfrm>
          <a:off x="1404213" y="3645578"/>
          <a:ext cx="6771184" cy="244200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385222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1.数据通信的基本概念</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数据通信是通信技术和计算机技术相结合而产生的一种新的通信方式。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（1）数据</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数据是定义有意义的实体，是表征事物的形式，例如文字、声音和图像等。数据可分为模拟数据和数字数据两类信息。</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（2）信号</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信号在通信系统中可分为模拟信号和数字信号。计算机产生的电信号就是“0”和“1”的电压脉冲序列串，如图1-36所示。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（3）信道</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信道是用来表示向某一个方向传送信息的媒体。一般来说，一条通信线路至少包含两条信道，一条用于发送的信道和一条用于接收的信道。</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pic>
        <p:nvPicPr>
          <p:cNvPr id="6" name="图片 6" descr="图1-36 模拟信号和数字信号的表示"/>
          <p:cNvPicPr>
            <a:picLocks noChangeAspect="1"/>
          </p:cNvPicPr>
          <p:nvPr/>
        </p:nvPicPr>
        <p:blipFill>
          <a:blip r:embed="rId1"/>
          <a:stretch>
            <a:fillRect/>
          </a:stretch>
        </p:blipFill>
        <p:spPr>
          <a:xfrm>
            <a:off x="-20955" y="1779270"/>
            <a:ext cx="9017000" cy="2640330"/>
          </a:xfrm>
          <a:prstGeom prst="rect">
            <a:avLst/>
          </a:prstGeom>
        </p:spPr>
      </p:pic>
      <p:sp>
        <p:nvSpPr>
          <p:cNvPr id="3" name="文本框 2"/>
          <p:cNvSpPr txBox="1"/>
          <p:nvPr/>
        </p:nvSpPr>
        <p:spPr>
          <a:xfrm>
            <a:off x="1259840" y="486918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36 </a:t>
            </a:r>
            <a:r>
              <a:rPr sz="1800" b="0">
                <a:ea typeface="宋体" panose="02010600030101010101" pitchFamily="2" charset="-122"/>
                <a:sym typeface="+mn-ea"/>
              </a:rPr>
              <a:t>模拟信号和数字信号的表示</a:t>
            </a:r>
            <a:endParaRPr sz="1800" b="0">
              <a:ea typeface="宋体" panose="02010600030101010101" pitchFamily="2" charset="-122"/>
              <a:sym typeface="+mn-ea"/>
            </a:endParaRPr>
          </a:p>
        </p:txBody>
      </p:sp>
    </p:spTree>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1076325"/>
            <a:ext cx="8569325" cy="1863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2．数据通信方式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数据通信有两种基本方式，即串行方式和并行方式。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（1）并行通信方式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这种方法的优点是传输速度快，处理简单，如图1-</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37</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5637" name="图片 2563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580640" y="3061335"/>
            <a:ext cx="4039870" cy="2458720"/>
          </a:xfrm>
          <a:prstGeom prst="rect">
            <a:avLst/>
          </a:prstGeom>
          <a:noFill/>
        </p:spPr>
      </p:pic>
      <p:sp>
        <p:nvSpPr>
          <p:cNvPr id="3" name="文本框 2"/>
          <p:cNvSpPr txBox="1"/>
          <p:nvPr/>
        </p:nvSpPr>
        <p:spPr>
          <a:xfrm>
            <a:off x="1476375" y="559181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37 </a:t>
            </a:r>
            <a:r>
              <a:rPr sz="1800" b="0">
                <a:ea typeface="宋体" panose="02010600030101010101" pitchFamily="2" charset="-122"/>
                <a:sym typeface="+mn-ea"/>
              </a:rPr>
              <a:t>并行通信方式</a:t>
            </a:r>
            <a:endParaRPr sz="1800" b="0">
              <a:ea typeface="宋体" panose="02010600030101010101" pitchFamily="2" charset="-122"/>
              <a:sym typeface="+mn-ea"/>
            </a:endParaRPr>
          </a:p>
        </p:txBody>
      </p:sp>
    </p:spTree>
  </p:cSld>
  <p:clrMapOvr>
    <a:masterClrMapping/>
  </p:clrMapOvr>
  <p:transition>
    <p:cut/>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1198245"/>
            <a:ext cx="8569325" cy="13830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（2）串行通信方式</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串行数据传输时，数据是一位一位地在通信线上传输的，对于计算机网络推广来说具有很大的时间意义，如图1-</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38</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8130" y="487426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38 </a:t>
            </a:r>
            <a:r>
              <a:rPr sz="1800" b="0">
                <a:ea typeface="宋体" panose="02010600030101010101" pitchFamily="2" charset="-122"/>
                <a:sym typeface="+mn-ea"/>
              </a:rPr>
              <a:t>串行通信方式</a:t>
            </a:r>
            <a:endParaRPr sz="1800" b="0">
              <a:ea typeface="宋体" panose="02010600030101010101" pitchFamily="2" charset="-122"/>
              <a:sym typeface="+mn-ea"/>
            </a:endParaRPr>
          </a:p>
        </p:txBody>
      </p:sp>
      <p:pic>
        <p:nvPicPr>
          <p:cNvPr id="25640" name="图片 2564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8130" y="3502025"/>
            <a:ext cx="6463665" cy="871220"/>
          </a:xfrm>
          <a:prstGeom prst="rect">
            <a:avLst/>
          </a:prstGeom>
        </p:spPr>
      </p:pic>
    </p:spTree>
  </p:cSld>
  <p:clrMapOvr>
    <a:masterClrMapping/>
  </p:clrMapOvr>
  <p:transition>
    <p:cu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23850" y="126682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（3）串行通信的方向性结构</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串行数据通信的方向性结构有三种：即单工、半双工和全双工，如图1-</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39</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8130" y="552005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39 </a:t>
            </a:r>
            <a:r>
              <a:rPr sz="1800" b="0">
                <a:ea typeface="宋体" panose="02010600030101010101" pitchFamily="2" charset="-122"/>
                <a:sym typeface="+mn-ea"/>
              </a:rPr>
              <a:t>串行通信方式</a:t>
            </a:r>
            <a:endParaRPr sz="1800" b="0">
              <a:ea typeface="宋体" panose="02010600030101010101" pitchFamily="2" charset="-122"/>
              <a:sym typeface="+mn-ea"/>
            </a:endParaRPr>
          </a:p>
        </p:txBody>
      </p:sp>
      <p:pic>
        <p:nvPicPr>
          <p:cNvPr id="25639" name="图片 256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60675" y="2613025"/>
            <a:ext cx="3431540" cy="2738120"/>
          </a:xfrm>
          <a:prstGeom prst="rect">
            <a:avLst/>
          </a:prstGeom>
        </p:spPr>
      </p:pic>
    </p:spTree>
  </p:cSld>
  <p:clrMapOvr>
    <a:masterClrMapping/>
  </p:clrMapOvr>
  <p:transition>
    <p:cu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一、数据通信基础</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655" y="493839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3．数据传输技术</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（1）基带传输技术</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在数据通信中，表示计算机二进制的比特序列的数字数据信号是典型的矩形脉冲信号；矩形脉冲信号的固有频带称作基本频带，简称为基带，矩形脉冲信号就叫做基带信号；</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（2）频带传输技术</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利用模拟信道传输数据信号的方法称为频带传输，调制解调器（modem）是频带传输中最典型的通信设备；</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（3）多路复用技术</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多路复用技术分为：频分多路复用FDM、波分多路复用WDM、时分多路复用TDM。</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二、计算机网络传输介质</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257048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1.双绞线</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双绞线也称为双纽线，是最常用的一种计算机网络传输介质之一，它由螺旋形排列的两根绝缘导线组成，两根导线相互绞在一起，目的是使线对之间的电磁干扰减至最小。屏蔽双绞线和无屏蔽双绞线的主要不同是增加了一层网状金属线，用作屏蔽层，其作用是为了增强双绞线的抗电磁干扰性，如图1-</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40</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(a)和(b)所示。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8130" y="566356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40 </a:t>
            </a:r>
            <a:r>
              <a:rPr sz="1800" b="0">
                <a:ea typeface="宋体" panose="02010600030101010101" pitchFamily="2" charset="-122"/>
                <a:sym typeface="+mn-ea"/>
              </a:rPr>
              <a:t>双绞线</a:t>
            </a:r>
            <a:endParaRPr sz="1800" b="0">
              <a:ea typeface="宋体" panose="02010600030101010101" pitchFamily="2" charset="-122"/>
              <a:sym typeface="+mn-ea"/>
            </a:endParaRPr>
          </a:p>
        </p:txBody>
      </p:sp>
      <p:pic>
        <p:nvPicPr>
          <p:cNvPr id="32" name="图片 32" descr="6"/>
          <p:cNvPicPr>
            <a:picLocks noChangeAspect="1"/>
          </p:cNvPicPr>
          <p:nvPr/>
        </p:nvPicPr>
        <p:blipFill>
          <a:blip r:embed="rId1"/>
          <a:stretch>
            <a:fillRect/>
          </a:stretch>
        </p:blipFill>
        <p:spPr>
          <a:xfrm>
            <a:off x="1979613" y="3739833"/>
            <a:ext cx="5534025" cy="1781175"/>
          </a:xfrm>
          <a:prstGeom prst="rect">
            <a:avLst/>
          </a:prstGeom>
        </p:spPr>
      </p:pic>
    </p:spTree>
  </p:cSld>
  <p:clrMapOvr>
    <a:masterClrMapping/>
  </p:clrMapOvr>
  <p:transition>
    <p:cu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二、计算机网络传输介质</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221170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2.同轴电缆</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同轴电缆因内导体与网状导电层为同轴关系而得名，它由内导体（一般为单股实心导线或多股绞合线）、塑料绝缘层、网状导电层（外导体）和电线外皮组成细缆和粗缆在一个网段的两端都必须安装阻抗为50欧姆的终结器，以防止信号反射，如图1-</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41</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04620" y="58070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41 </a:t>
            </a:r>
            <a:r>
              <a:rPr sz="1800" b="0">
                <a:ea typeface="宋体" panose="02010600030101010101" pitchFamily="2" charset="-122"/>
                <a:sym typeface="+mn-ea"/>
              </a:rPr>
              <a:t>同轴电缆</a:t>
            </a:r>
            <a:endParaRPr sz="1800" b="0">
              <a:ea typeface="宋体" panose="02010600030101010101" pitchFamily="2" charset="-122"/>
              <a:sym typeface="+mn-ea"/>
            </a:endParaRPr>
          </a:p>
        </p:txBody>
      </p:sp>
      <p:pic>
        <p:nvPicPr>
          <p:cNvPr id="35" name="图片 35" descr="8"/>
          <p:cNvPicPr>
            <a:picLocks noChangeAspect="1"/>
          </p:cNvPicPr>
          <p:nvPr/>
        </p:nvPicPr>
        <p:blipFill>
          <a:blip r:embed="rId1"/>
          <a:stretch>
            <a:fillRect/>
          </a:stretch>
        </p:blipFill>
        <p:spPr>
          <a:xfrm>
            <a:off x="2843530" y="3450590"/>
            <a:ext cx="3487420" cy="2348230"/>
          </a:xfrm>
          <a:prstGeom prst="rect">
            <a:avLst/>
          </a:prstGeom>
        </p:spPr>
      </p:pic>
    </p:spTree>
  </p:cSld>
  <p:clrMapOvr>
    <a:masterClrMapping/>
  </p:clrMapOvr>
  <p:transition>
    <p:cu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二、计算机网络传输介质</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2139950"/>
            <a:ext cx="898461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3.光纤</a:t>
            </a: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光纤即光导纤维，由纤芯、包层和保护层组成，其中纤芯是由塑料或玻璃制成的纤维，可作为光传导工具。光缆包括两根或多根光纤按照一定方式组成的缆芯，以及加强钢丝、填充物、护套、防水层、缓冲层、绝缘金属导线等构件。光纤与光缆分别如图1-</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42</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(a)和(b)所示。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763395" y="552005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a:t>
            </a:r>
            <a:r>
              <a:rPr lang="en-US" sz="1800" b="0">
                <a:ea typeface="宋体" panose="02010600030101010101" pitchFamily="2" charset="-122"/>
                <a:sym typeface="+mn-ea"/>
              </a:rPr>
              <a:t>42 </a:t>
            </a:r>
            <a:r>
              <a:rPr sz="1800" b="0">
                <a:ea typeface="宋体" panose="02010600030101010101" pitchFamily="2" charset="-122"/>
                <a:sym typeface="+mn-ea"/>
              </a:rPr>
              <a:t>光纤与光缆</a:t>
            </a:r>
            <a:endParaRPr sz="1800" b="0">
              <a:ea typeface="宋体" panose="02010600030101010101" pitchFamily="2" charset="-122"/>
              <a:sym typeface="+mn-ea"/>
            </a:endParaRPr>
          </a:p>
        </p:txBody>
      </p:sp>
      <p:pic>
        <p:nvPicPr>
          <p:cNvPr id="36" name="图片 36" descr="9"/>
          <p:cNvPicPr>
            <a:picLocks noChangeAspect="1"/>
          </p:cNvPicPr>
          <p:nvPr/>
        </p:nvPicPr>
        <p:blipFill>
          <a:blip r:embed="rId1"/>
          <a:stretch>
            <a:fillRect/>
          </a:stretch>
        </p:blipFill>
        <p:spPr>
          <a:xfrm>
            <a:off x="1836420" y="3428365"/>
            <a:ext cx="5847715" cy="1984375"/>
          </a:xfrm>
          <a:prstGeom prst="rect">
            <a:avLst/>
          </a:prstGeom>
        </p:spPr>
      </p:pic>
    </p:spTree>
  </p:cSld>
  <p:clrMapOvr>
    <a:masterClrMapping/>
  </p:clrMapOvr>
  <p:transition>
    <p:cut/>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485" y="1412875"/>
          <a:ext cx="8336280" cy="43484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43940" y="2924810"/>
            <a:ext cx="5639435" cy="1252855"/>
          </a:xfrm>
          <a:prstGeom prst="rect">
            <a:avLst/>
          </a:prstGeom>
          <a:gradFill>
            <a:gsLst>
              <a:gs pos="0">
                <a:srgbClr val="14CD68"/>
              </a:gs>
              <a:gs pos="100000">
                <a:srgbClr val="0B6E38"/>
              </a:gs>
            </a:gsLst>
            <a:lin ang="5400000" scaled="0"/>
          </a:gradFill>
        </p:spPr>
        <p:txBody>
          <a:bodyPr wrap="square" rtlCol="0">
            <a:spAutoFit/>
          </a:bodyPr>
          <a:p>
            <a:pPr algn="l">
              <a:lnSpc>
                <a:spcPct val="140000"/>
              </a:lnSpc>
            </a:pPr>
            <a:r>
              <a:rPr lang="en-US" dirty="0">
                <a:latin typeface="+mn-ea"/>
                <a:ea typeface="+mn-ea"/>
                <a:sym typeface="+mn-ea"/>
              </a:rPr>
              <a:t>   </a:t>
            </a:r>
            <a:r>
              <a:rPr lang="en-US" dirty="0">
                <a:solidFill>
                  <a:schemeClr val="bg1"/>
                </a:solidFill>
                <a:latin typeface="+mn-ea"/>
                <a:ea typeface="+mn-ea"/>
                <a:sym typeface="+mn-ea"/>
              </a:rPr>
              <a:t> </a:t>
            </a:r>
            <a:r>
              <a:rPr dirty="0">
                <a:solidFill>
                  <a:schemeClr val="bg1"/>
                </a:solidFill>
                <a:sym typeface="+mn-ea"/>
              </a:rPr>
              <a:t>根据任务需求，我们先学习制作双绞线水晶头，然后用制作好的双绞线将你和甲同学的计算机连接起来，并设置好IP地址，实现双机互连。</a:t>
            </a:r>
            <a:endParaRPr dirty="0">
              <a:solidFill>
                <a:schemeClr val="bg1"/>
              </a:solidFill>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二、计算机网络发展历史</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44829" y="898724"/>
            <a:ext cx="7959725" cy="15672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计算机网络的发展经历了一个从简单到复杂的过程，主要经历了三个阶段，分别为面向终端的计算机网络、计算机与计算机网络和开放式标准化的网络。</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1" descr="网络"/>
          <p:cNvPicPr>
            <a:picLocks noChangeAspect="1"/>
          </p:cNvPicPr>
          <p:nvPr>
            <p:custDataLst>
              <p:tags r:id="rId1"/>
            </p:custDataLst>
          </p:nvPr>
        </p:nvPicPr>
        <p:blipFill>
          <a:blip r:embed="rId2"/>
          <a:stretch>
            <a:fillRect/>
          </a:stretch>
        </p:blipFill>
        <p:spPr>
          <a:xfrm>
            <a:off x="1260475" y="2492375"/>
            <a:ext cx="6528435" cy="3540125"/>
          </a:xfrm>
          <a:prstGeom prst="rect">
            <a:avLst/>
          </a:prstGeom>
        </p:spPr>
      </p:pic>
    </p:spTree>
  </p:cSld>
  <p:clrMapOvr>
    <a:masterClrMapping/>
  </p:clrMapOvr>
  <p:transition>
    <p:cut/>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33985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一、双绞线水晶头制作</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1.先用双绞线剥线器将双绞线的外皮除去3厘米左右，如图1-43所示。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332230" y="521081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图1-43 剥线</a:t>
            </a:r>
            <a:endParaRPr sz="1800" b="0">
              <a:ea typeface="宋体" panose="02010600030101010101" pitchFamily="2" charset="-122"/>
              <a:sym typeface="+mn-ea"/>
            </a:endParaRPr>
          </a:p>
        </p:txBody>
      </p:sp>
      <p:pic>
        <p:nvPicPr>
          <p:cNvPr id="25650" name="图片 256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03350" y="2581910"/>
            <a:ext cx="6073140" cy="2228850"/>
          </a:xfrm>
          <a:prstGeom prst="rect">
            <a:avLst/>
          </a:prstGeom>
        </p:spPr>
      </p:pic>
    </p:spTree>
  </p:cSld>
  <p:clrMapOvr>
    <a:masterClrMapping/>
  </p:clrMapOvr>
  <p:transition>
    <p:cu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12915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2.将裸露的双绞线中的橙色对线拨向自己的左方，棕色对线拨向右方向，绿色对线拨向前方，蓝色对线拨向后方，如图1-17所示。左橙、前绿、后蓝、右棕。小心的剥开每一对线，按EIA/TIA 568B 的标准（白橙－橙－白绿－蓝－白蓝－绿－白棕－棕）排列好，如图1-44所示。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5651" name="图片 2565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27630" y="3098165"/>
            <a:ext cx="3408045" cy="2400300"/>
          </a:xfrm>
          <a:prstGeom prst="rect">
            <a:avLst/>
          </a:prstGeom>
        </p:spPr>
      </p:pic>
      <p:sp>
        <p:nvSpPr>
          <p:cNvPr id="2" name="文本框 1"/>
          <p:cNvSpPr txBox="1"/>
          <p:nvPr/>
        </p:nvSpPr>
        <p:spPr>
          <a:xfrm>
            <a:off x="1332230" y="56413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图1-44 排线</a:t>
            </a:r>
            <a:endParaRPr sz="1800" b="0">
              <a:ea typeface="宋体" panose="02010600030101010101" pitchFamily="2" charset="-122"/>
              <a:sym typeface="+mn-ea"/>
            </a:endParaRPr>
          </a:p>
        </p:txBody>
      </p:sp>
    </p:spTree>
  </p:cSld>
  <p:clrMapOvr>
    <a:masterClrMapping/>
  </p:clrMapOvr>
  <p:transition>
    <p:cu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9989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3.把线整齐，并剪齐线头，只剩约14mm的长度。将双绞线的每一根线依序放入RJ45 接头的引脚内，第一只引脚内应该放白橙色的线，其余类推，如图1-45所示。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2" name="文本框 1"/>
          <p:cNvSpPr txBox="1"/>
          <p:nvPr/>
        </p:nvSpPr>
        <p:spPr>
          <a:xfrm>
            <a:off x="1403350" y="55632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 图1-45 插线</a:t>
            </a:r>
            <a:endParaRPr sz="1800" b="0">
              <a:ea typeface="宋体" panose="02010600030101010101" pitchFamily="2" charset="-122"/>
              <a:sym typeface="+mn-ea"/>
            </a:endParaRPr>
          </a:p>
        </p:txBody>
      </p:sp>
      <p:pic>
        <p:nvPicPr>
          <p:cNvPr id="25652" name="图片 2565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49855" y="2712085"/>
            <a:ext cx="3667760" cy="2538095"/>
          </a:xfrm>
          <a:prstGeom prst="rect">
            <a:avLst/>
          </a:prstGeom>
        </p:spPr>
      </p:pic>
    </p:spTree>
  </p:cSld>
  <p:clrMapOvr>
    <a:masterClrMapping/>
  </p:clrMapOvr>
  <p:transition>
    <p:cu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05867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4.确定双绞线的每根线已经放置正确，并查看每根线是否进入到水晶头的底部位置，如图1-19所示。如到了底部就可以用RJ45压线钳压接RJ45接头。这样RJ45头就制作完成了，如图1-46所示。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96390" y="527431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图1-46 插线到水晶头底部</a:t>
            </a:r>
            <a:endParaRPr sz="1800" b="0">
              <a:ea typeface="宋体" panose="02010600030101010101" pitchFamily="2" charset="-122"/>
              <a:sym typeface="+mn-ea"/>
            </a:endParaRPr>
          </a:p>
        </p:txBody>
      </p:sp>
      <p:pic>
        <p:nvPicPr>
          <p:cNvPr id="25653" name="图片 256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4605" y="2564765"/>
            <a:ext cx="3888105" cy="2383790"/>
          </a:xfrm>
          <a:prstGeom prst="rect">
            <a:avLst/>
          </a:prstGeom>
        </p:spPr>
      </p:pic>
    </p:spTree>
  </p:cSld>
  <p:clrMapOvr>
    <a:masterClrMapping/>
  </p:clrMapOvr>
  <p:transition>
    <p:cu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9761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5.最后用测试仪测试一下通断性，把网线两头的水晶头分别插入测线仪子、母块的RJ45口，观看两边灯是否同步亮，如图1-47所示。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96390" y="527431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图1-47 测试</a:t>
            </a:r>
            <a:endParaRPr sz="1800" b="0">
              <a:ea typeface="宋体" panose="02010600030101010101" pitchFamily="2" charset="-122"/>
              <a:sym typeface="+mn-ea"/>
            </a:endParaRPr>
          </a:p>
        </p:txBody>
      </p:sp>
      <p:pic>
        <p:nvPicPr>
          <p:cNvPr id="25606" name="图片 2560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4605" y="2348865"/>
            <a:ext cx="3828415" cy="2625725"/>
          </a:xfrm>
          <a:prstGeom prst="rect">
            <a:avLst/>
          </a:prstGeom>
        </p:spPr>
      </p:pic>
    </p:spTree>
  </p:cSld>
  <p:clrMapOvr>
    <a:masterClrMapping/>
  </p:clrMapOvr>
  <p:transition>
    <p:cu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13042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二、实现双机互连</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将制作好的双绞线水晶头分别插入计算机的网卡接口后需要对两台计算机配置TCP/IP的IP地址。要实现双机通信，两台计算机的IP地址必须在同一网段中。我们采用C类地址中的192.168.1.0/24网段，如表2所示。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840" y="33559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表2 计算机IP地址配置表</a:t>
            </a:r>
            <a:endParaRPr sz="1800" b="0">
              <a:ea typeface="宋体" panose="02010600030101010101" pitchFamily="2" charset="-122"/>
              <a:sym typeface="+mn-ea"/>
            </a:endParaRPr>
          </a:p>
        </p:txBody>
      </p:sp>
      <p:graphicFrame>
        <p:nvGraphicFramePr>
          <p:cNvPr id="2" name="表格 1"/>
          <p:cNvGraphicFramePr/>
          <p:nvPr>
            <p:custDataLst>
              <p:tags r:id="rId1"/>
            </p:custDataLst>
          </p:nvPr>
        </p:nvGraphicFramePr>
        <p:xfrm>
          <a:off x="1997075" y="3864610"/>
          <a:ext cx="5162550" cy="1612900"/>
        </p:xfrm>
        <a:graphic>
          <a:graphicData uri="http://schemas.openxmlformats.org/drawingml/2006/table">
            <a:tbl>
              <a:tblPr firstRow="1" bandRow="1">
                <a:tableStyleId>{5940675A-B579-460E-94D1-54222C63F5DA}</a:tableStyleId>
              </a:tblPr>
              <a:tblGrid>
                <a:gridCol w="1720850"/>
                <a:gridCol w="1720850"/>
                <a:gridCol w="1720850"/>
              </a:tblGrid>
              <a:tr h="3225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计算机</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甲同学计算机</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你的计算机</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25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192.168.1.2</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192.168.1.3</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25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子网掩码</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25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默认网关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不需设置</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不需设置</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25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首选</a:t>
                      </a:r>
                      <a:r>
                        <a:rPr lang="en-US" sz="1200" b="0">
                          <a:solidFill>
                            <a:srgbClr val="000000"/>
                          </a:solidFill>
                          <a:latin typeface="TimesNewRomanPSMT" charset="0"/>
                          <a:cs typeface="TimesNewRomanPSMT" charset="0"/>
                        </a:rPr>
                        <a:t>DNS</a:t>
                      </a: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服务器</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不需设置</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不需设置</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05930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右击桌面【网络】，在弹出的快捷菜单中选择【属性】，打开【网络和共享中心】窗口，如图1-48所示。点击本地连接中的【查看状态】，弹出的【本地连接状态】对话框，再点击【属性】，弹出的【本地连接属性】对话框,如图1-21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840" y="56521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图1-48本地连接属性示意图</a:t>
            </a:r>
            <a:endParaRPr sz="1800" b="0">
              <a:ea typeface="宋体" panose="02010600030101010101" pitchFamily="2" charset="-122"/>
              <a:sym typeface="+mn-ea"/>
            </a:endParaRPr>
          </a:p>
        </p:txBody>
      </p:sp>
      <p:pic>
        <p:nvPicPr>
          <p:cNvPr id="17"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85160" y="2894965"/>
            <a:ext cx="2434590" cy="2559050"/>
          </a:xfrm>
          <a:prstGeom prst="rect">
            <a:avLst/>
          </a:prstGeom>
        </p:spPr>
      </p:pic>
    </p:spTree>
  </p:cSld>
  <p:clrMapOvr>
    <a:masterClrMapping/>
  </p:clrMapOvr>
  <p:transition>
    <p:cu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34175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2.选择“本地连接属性”对话框中的“Internet 协议（TCP/IP）”，然后点击【属性】，进入如图1-49所示对话框。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116330" y="55086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图1-49 Internet协议属性示意图</a:t>
            </a:r>
            <a:endParaRPr sz="1800" b="0">
              <a:ea typeface="宋体" panose="02010600030101010101" pitchFamily="2" charset="-122"/>
              <a:sym typeface="+mn-ea"/>
            </a:endParaRPr>
          </a:p>
        </p:txBody>
      </p:sp>
      <p:pic>
        <p:nvPicPr>
          <p:cNvPr id="16"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87675" y="2600960"/>
            <a:ext cx="2606040" cy="2690495"/>
          </a:xfrm>
          <a:prstGeom prst="rect">
            <a:avLst/>
          </a:prstGeom>
        </p:spPr>
      </p:pic>
    </p:spTree>
  </p:cSld>
  <p:clrMapOvr>
    <a:masterClrMapping/>
  </p:clrMapOvr>
  <p:transition>
    <p:cu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2877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 测试双机互连</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方法1：双击打开你计算机上的的“网络”，即可看到甲同学的计算机（network02）在右边显示，即表示互连成功。如图1-50所示。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840" y="536511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图1-50 工作组对话框示意图</a:t>
            </a:r>
            <a:endParaRPr sz="1800" b="0">
              <a:ea typeface="宋体" panose="02010600030101010101" pitchFamily="2" charset="-122"/>
              <a:sym typeface="+mn-ea"/>
            </a:endParaRPr>
          </a:p>
        </p:txBody>
      </p:sp>
      <p:pic>
        <p:nvPicPr>
          <p:cNvPr id="13"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4350" y="2680335"/>
            <a:ext cx="5619750" cy="2550795"/>
          </a:xfrm>
          <a:prstGeom prst="rect">
            <a:avLst/>
          </a:prstGeom>
        </p:spPr>
      </p:pic>
    </p:spTree>
  </p:cSld>
  <p:clrMapOvr>
    <a:masterClrMapping/>
  </p:clrMapOvr>
  <p:transition>
    <p:cut/>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131060"/>
            <a:ext cx="8843010"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方法2：使用ping命令测试双机是否互联，在经理办公室电脑上选择【开始】|【程序】|【附件】|【运行】命令，在【运行】中输入CMD，点击【确定】，在弹出窗口【命令提示符】对话框中，输入ping 192.168.1.2。显示界面如图1-51所示。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840" y="56521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图1-51 ping命令测试界面</a:t>
            </a:r>
            <a:endParaRPr sz="1800" b="0">
              <a:ea typeface="宋体" panose="02010600030101010101" pitchFamily="2" charset="-122"/>
              <a:sym typeface="+mn-ea"/>
            </a:endParaRPr>
          </a:p>
        </p:txBody>
      </p:sp>
      <p:pic>
        <p:nvPicPr>
          <p:cNvPr id="2"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699385" y="2924810"/>
            <a:ext cx="3629660" cy="2682240"/>
          </a:xfrm>
          <a:prstGeom prst="rect">
            <a:avLst/>
          </a:prstGeom>
          <a:noFill/>
          <a:ln>
            <a:noFill/>
          </a:ln>
        </p:spPr>
      </p:pic>
    </p:spTree>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rPr>
              <a:t>1.第一阶段：面向终端的计算机网络</a:t>
            </a:r>
            <a:endParaRPr kumimoji="0" lang="zh-CN" altLang="en-US" sz="2800" b="1" i="0" u="none" strike="noStrike" kern="1200" cap="none" spc="0" normalizeH="0" baseline="0" noProof="0">
              <a:ln>
                <a:noFill/>
              </a:ln>
              <a:solidFill>
                <a:schemeClr val="tx2"/>
              </a:solidFill>
              <a:effectLst>
                <a:outerShdw blurRad="38100" dist="38100" dir="2700000" algn="tl">
                  <a:srgbClr val="C0C0C0"/>
                </a:outerShdw>
              </a:effectLst>
              <a:uLnTx/>
              <a:uFillTx/>
              <a:latin typeface="+mj-lt"/>
              <a:ea typeface="+mj-ea"/>
              <a:cs typeface="+mj-cs"/>
            </a:endParaRPr>
          </a:p>
        </p:txBody>
      </p:sp>
      <p:pic>
        <p:nvPicPr>
          <p:cNvPr id="12" name="图片 12" descr="第一阶段1"/>
          <p:cNvPicPr>
            <a:picLocks noChangeAspect="1"/>
          </p:cNvPicPr>
          <p:nvPr/>
        </p:nvPicPr>
        <p:blipFill>
          <a:blip r:embed="rId1"/>
          <a:stretch>
            <a:fillRect/>
          </a:stretch>
        </p:blipFill>
        <p:spPr>
          <a:xfrm>
            <a:off x="971550" y="2916520"/>
            <a:ext cx="6882765" cy="2435225"/>
          </a:xfrm>
          <a:prstGeom prst="rect">
            <a:avLst/>
          </a:prstGeom>
        </p:spPr>
      </p:pic>
      <p:sp>
        <p:nvSpPr>
          <p:cNvPr id="2" name="文本框 1"/>
          <p:cNvSpPr txBox="1"/>
          <p:nvPr/>
        </p:nvSpPr>
        <p:spPr>
          <a:xfrm>
            <a:off x="1907540" y="5580980"/>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图1-1 面向终端的计算机网络</a:t>
            </a:r>
            <a:endParaRPr lang="zh-CN" altLang="en-US" sz="1800" b="0">
              <a:ea typeface="宋体" panose="02010600030101010101" pitchFamily="2" charset="-122"/>
            </a:endParaRPr>
          </a:p>
        </p:txBody>
      </p:sp>
      <p:sp>
        <p:nvSpPr>
          <p:cNvPr id="5" name="Rectangle 39"/>
          <p:cNvSpPr txBox="1">
            <a:spLocks noChangeArrowheads="1"/>
          </p:cNvSpPr>
          <p:nvPr/>
        </p:nvSpPr>
        <p:spPr bwMode="auto">
          <a:xfrm>
            <a:off x="574675" y="1196658"/>
            <a:ext cx="7959725" cy="1296238"/>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45720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计算机网络的产生可追溯到1946年，彼时已是电子计算机时代，计算机大多采用批处理方式，用户使用计算机时需先将程序制成穿孔纸带或卡片，再送到中心计算机处理，如图1-1所示。</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493839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一、填空题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1．计算机网络的两大功能是______和______。</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2．______是一种计算机硬件，它可以将数字信号翻译成模拟信号，将模拟信号翻译成计算机语言。</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3．计算机-计算机网络中，由CCP互联组成的内网称为______，由中心机和终端组成的外网称为______。</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4．由多个网络互相连接形成的更大的网络称为______。</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5．按拓扑结构分类，局域网可分为______、______、______、______等。</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6.在Windows系统中可通过虚拟机软件______创建和管理虚拟机。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7.通信系统包含信息发送端、______和______。</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8.按传输媒介分类，信道可分为______和______。</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4507865"/>
            <a:ext cx="904303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二、判断题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1．双绞线的绞合方式可在一定程度上抵御外界的电磁波干扰，但会增强双绞线对之间的相互干扰。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2．光纤即光导纤维，有纤芯、包层和保护层组成，其中纤芯是由塑料或玻璃制成的纤维，可作为光传导工具。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3．双绞线的信号强度随双绞线长度的增加而衰减。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4.因特网是世界上最大的互联网。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5.NSFNET是一个三级计算机网络，分为主干网、地区网和校园网。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486664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三、单选题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1．无线通信中信号的载体为。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A、电磁波</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B、微波</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C、声波</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D、空气</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2.下列哪个选项不是VMware提供的虚拟网络类型。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A、桥接模式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B、仅主机模式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C、NTA模式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D、网络地址转换模式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135064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四、简答题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1.什么是计算机网络？计算机网络的组成部分有哪些？</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2.请描述一下局域网、城域网和广义网的区别？</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135064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五、实践操作题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制作一根直连线的双绞线，测试连通性后，用它将你和同学的电脑实现互连，并测试连通访问情况。</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tags/tag1.xml><?xml version="1.0" encoding="utf-8"?>
<p:tagLst xmlns:p="http://schemas.openxmlformats.org/presentationml/2006/main">
  <p:tag name="KSO_WM_UNIT_PLACING_PICTURE_USER_VIEWPORT" val="{&quot;height&quot;:7807,&quot;width&quot;:14399}"/>
</p:tagLst>
</file>

<file path=ppt/tags/tag2.xml><?xml version="1.0" encoding="utf-8"?>
<p:tagLst xmlns:p="http://schemas.openxmlformats.org/presentationml/2006/main">
  <p:tag name="KSO_WM_UNIT_TABLE_BEAUTIFY" val="smartTable{673edeab-2aa1-4f77-877d-60cb499f05c8}"/>
  <p:tag name="TABLE_ENDDRAG_ORIGIN_RECT" val="414*189"/>
  <p:tag name="TABLE_ENDDRAG_RECT" val="165*280*414*189"/>
</p:tagLst>
</file>

<file path=ppt/tags/tag3.xml><?xml version="1.0" encoding="utf-8"?>
<p:tagLst xmlns:p="http://schemas.openxmlformats.org/presentationml/2006/main">
  <p:tag name="KSO_WM_UNIT_TABLE_BEAUTIFY" val="smartTable{79c72547-7be2-4e89-a856-c9585e348780}"/>
  <p:tag name="TABLE_ENDDRAG_ORIGIN_RECT" val="406*126"/>
  <p:tag name="TABLE_ENDDRAG_RECT" val="151*303*406*127"/>
</p:tagLst>
</file>

<file path=ppt/tags/tag4.xml><?xml version="1.0" encoding="utf-8"?>
<p:tagLst xmlns:p="http://schemas.openxmlformats.org/presentationml/2006/main">
  <p:tag name="AS_NET" val="4.0.30319.36460"/>
  <p:tag name="AS_OS" val="Microsoft Windows NT 6.1.7601 Service Pack 1"/>
  <p:tag name="AS_RELEASE_DATE" val="2016.09.30"/>
  <p:tag name="AS_TITLE" val="Aspose.Slides for .NET 2.0"/>
  <p:tag name="AS_VERSION" val="16.9.0.0"/>
  <p:tag name="COMMONDATA" val="eyJoZGlkIjoiNGU5YTk2NWU3OTRhNTU0YjZlNWE0ODExMjY4YzM0MTgifQ=="/>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楷体_GB2312"/>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11544</Words>
  <Application>WPS 演示</Application>
  <PresentationFormat>全屏显示(4:3)</PresentationFormat>
  <Paragraphs>854</Paragraphs>
  <Slides>94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94</vt:i4>
      </vt:variant>
    </vt:vector>
  </HeadingPairs>
  <TitlesOfParts>
    <vt:vector size="107" baseType="lpstr">
      <vt:lpstr>Arial</vt:lpstr>
      <vt:lpstr>宋体</vt:lpstr>
      <vt:lpstr>Wingdings</vt:lpstr>
      <vt:lpstr>Verdana</vt:lpstr>
      <vt:lpstr>楷体_GB2312</vt:lpstr>
      <vt:lpstr>新宋体</vt:lpstr>
      <vt:lpstr>黑体</vt:lpstr>
      <vt:lpstr>Times New Roman</vt:lpstr>
      <vt:lpstr>微软雅黑</vt:lpstr>
      <vt:lpstr>Arial Unicode MS</vt:lpstr>
      <vt:lpstr>TimesNewRomanPSMT</vt:lpstr>
      <vt:lpstr>楷体_GB2312</vt:lpstr>
      <vt:lpstr> overriden</vt:lpstr>
      <vt:lpstr>  《计算机网络技术》</vt:lpstr>
      <vt:lpstr>项目一  初识计算机网络</vt:lpstr>
      <vt:lpstr>任务一  认识校园网——【任务目标】</vt:lpstr>
      <vt:lpstr>一、计算机网络概述</vt:lpstr>
      <vt:lpstr>1.计算机网络定义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安装配置实验环境——【任务目标】</vt:lpstr>
      <vt:lpstr>一、网络设备模拟工具</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实现双机互连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C++程序设计》 课程说课</dc:title>
  <dc:creator>liu7541977</dc:creator>
  <cp:lastModifiedBy>刘小园</cp:lastModifiedBy>
  <cp:revision>99</cp:revision>
  <cp:lastPrinted>2019-02-11T05:42:00Z</cp:lastPrinted>
  <dcterms:created xsi:type="dcterms:W3CDTF">2019-02-11T05:42:00Z</dcterms:created>
  <dcterms:modified xsi:type="dcterms:W3CDTF">2022-06-22T00:11:07Z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2792BFCFCA8042B8A574C86003FEA6C8</vt:lpwstr>
  </property>
  <property fmtid="{D5CDD505-2E9C-101B-9397-08002B2CF9AE}" pid="3" name="KSOProductBuildVer">
    <vt:lpwstr>2052-11.1.0.11744</vt:lpwstr>
  </property>
</Properties>
</file>