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61"/>
  </p:handoutMasterIdLst>
  <p:sldIdLst>
    <p:sldId id="317" r:id="rId3"/>
    <p:sldId id="464" r:id="rId5"/>
    <p:sldId id="309" r:id="rId6"/>
    <p:sldId id="287" r:id="rId7"/>
    <p:sldId id="299" r:id="rId8"/>
    <p:sldId id="516" r:id="rId9"/>
    <p:sldId id="517" r:id="rId10"/>
    <p:sldId id="407" r:id="rId11"/>
    <p:sldId id="519" r:id="rId12"/>
    <p:sldId id="521" r:id="rId13"/>
    <p:sldId id="525" r:id="rId14"/>
    <p:sldId id="345" r:id="rId15"/>
    <p:sldId id="574" r:id="rId16"/>
    <p:sldId id="575" r:id="rId17"/>
    <p:sldId id="576" r:id="rId18"/>
    <p:sldId id="577" r:id="rId19"/>
    <p:sldId id="579" r:id="rId20"/>
    <p:sldId id="580" r:id="rId21"/>
    <p:sldId id="581" r:id="rId22"/>
    <p:sldId id="595" r:id="rId23"/>
    <p:sldId id="596" r:id="rId24"/>
    <p:sldId id="597" r:id="rId25"/>
    <p:sldId id="598" r:id="rId26"/>
    <p:sldId id="599" r:id="rId27"/>
    <p:sldId id="601" r:id="rId28"/>
    <p:sldId id="602" r:id="rId29"/>
    <p:sldId id="612" r:id="rId30"/>
    <p:sldId id="613" r:id="rId31"/>
    <p:sldId id="614" r:id="rId32"/>
    <p:sldId id="615" r:id="rId33"/>
    <p:sldId id="616" r:id="rId34"/>
    <p:sldId id="617" r:id="rId35"/>
    <p:sldId id="627" r:id="rId36"/>
    <p:sldId id="621" r:id="rId37"/>
    <p:sldId id="652" r:id="rId38"/>
    <p:sldId id="653" r:id="rId39"/>
    <p:sldId id="654" r:id="rId40"/>
    <p:sldId id="655" r:id="rId41"/>
    <p:sldId id="656" r:id="rId42"/>
    <p:sldId id="658" r:id="rId43"/>
    <p:sldId id="662" r:id="rId44"/>
    <p:sldId id="663" r:id="rId45"/>
    <p:sldId id="628" r:id="rId46"/>
    <p:sldId id="629" r:id="rId47"/>
    <p:sldId id="630" r:id="rId48"/>
    <p:sldId id="632" r:id="rId49"/>
    <p:sldId id="643" r:id="rId50"/>
    <p:sldId id="645" r:id="rId51"/>
    <p:sldId id="646" r:id="rId52"/>
    <p:sldId id="676" r:id="rId53"/>
    <p:sldId id="640" r:id="rId54"/>
    <p:sldId id="648" r:id="rId55"/>
    <p:sldId id="649" r:id="rId56"/>
    <p:sldId id="647" r:id="rId57"/>
    <p:sldId id="677" r:id="rId58"/>
    <p:sldId id="678" r:id="rId59"/>
    <p:sldId id="650" r:id="rId6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DA2"/>
    <a:srgbClr val="04085B"/>
    <a:srgbClr val="F79600"/>
    <a:srgbClr val="3992DB"/>
    <a:srgbClr val="0F1836"/>
    <a:srgbClr val="FDFDFD"/>
    <a:srgbClr val="D9D9D9"/>
    <a:srgbClr val="DCDE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35" autoAdjust="0"/>
    <p:restoredTop sz="94849" autoAdjust="0"/>
  </p:normalViewPr>
  <p:slideViewPr>
    <p:cSldViewPr>
      <p:cViewPr>
        <p:scale>
          <a:sx n="75" d="100"/>
          <a:sy n="75" d="100"/>
        </p:scale>
        <p:origin x="1286" y="590"/>
      </p:cViewPr>
      <p:guideLst>
        <p:guide orient="horz" pos="1648"/>
        <p:guide pos="287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882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930"/>
        <p:guide pos="215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4" Type="http://schemas.openxmlformats.org/officeDocument/2006/relationships/tableStyles" Target="tableStyles.xml"/><Relationship Id="rId63" Type="http://schemas.openxmlformats.org/officeDocument/2006/relationships/viewProps" Target="viewProps.xml"/><Relationship Id="rId62" Type="http://schemas.openxmlformats.org/officeDocument/2006/relationships/presProps" Target="presProps.xml"/><Relationship Id="rId61" Type="http://schemas.openxmlformats.org/officeDocument/2006/relationships/handoutMaster" Target="handoutMasters/handoutMaster1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3048000" y="331471"/>
            <a:ext cx="3276600" cy="2312673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2966029" y="2851089"/>
            <a:ext cx="3383973" cy="323835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15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  <a:endParaRPr lang="es-ES_tradnl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2966029" y="3288938"/>
            <a:ext cx="3383973" cy="171338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35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2981376" y="3613369"/>
            <a:ext cx="3366029" cy="1152651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866"/>
            <a:ext cx="9144001" cy="5146366"/>
          </a:xfrm>
          <a:prstGeom prst="rect">
            <a:avLst/>
          </a:prstGeom>
        </p:spPr>
      </p:pic>
      <p:cxnSp>
        <p:nvCxnSpPr>
          <p:cNvPr id="7" name="直接连接符 6"/>
          <p:cNvCxnSpPr/>
          <p:nvPr userDrawn="1"/>
        </p:nvCxnSpPr>
        <p:spPr>
          <a:xfrm>
            <a:off x="755576" y="625398"/>
            <a:ext cx="78488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7"/>
          <p:cNvGrpSpPr/>
          <p:nvPr userDrawn="1"/>
        </p:nvGrpSpPr>
        <p:grpSpPr bwMode="auto">
          <a:xfrm>
            <a:off x="323528" y="292895"/>
            <a:ext cx="390372" cy="205979"/>
            <a:chOff x="0" y="0"/>
            <a:chExt cx="1041399" cy="549275"/>
          </a:xfrm>
        </p:grpSpPr>
        <p:sp>
          <p:nvSpPr>
            <p:cNvPr id="13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005D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399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F79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" name="TextBox 15"/>
          <p:cNvSpPr txBox="1"/>
          <p:nvPr userDrawn="1"/>
        </p:nvSpPr>
        <p:spPr>
          <a:xfrm>
            <a:off x="8100392" y="241995"/>
            <a:ext cx="6713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800" b="0" smtClean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</a:fld>
            <a:r>
              <a:rPr lang="zh-CN" altLang="en-US" sz="1800" b="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endParaRPr lang="zh-CN" altLang="en-US" sz="1800" b="0" dirty="0">
              <a:solidFill>
                <a:schemeClr val="accen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866"/>
            <a:ext cx="9144001" cy="51463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866"/>
            <a:ext cx="9144001" cy="51463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emf"/><Relationship Id="rId1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1.xml"/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emf"/><Relationship Id="rId1" Type="http://schemas.openxmlformats.org/officeDocument/2006/relationships/oleObject" Target="../embeddings/oleObject2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4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8.xml"/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wmf"/><Relationship Id="rId1" Type="http://schemas.openxmlformats.org/officeDocument/2006/relationships/oleObject" Target="../embeddings/oleObject3.bin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5143500"/>
          </a:xfrm>
          <a:prstGeom prst="rect">
            <a:avLst/>
          </a:prstGeom>
        </p:spPr>
      </p:pic>
      <p:sp>
        <p:nvSpPr>
          <p:cNvPr id="43" name="Rectangle 3"/>
          <p:cNvSpPr txBox="1">
            <a:spLocks noChangeArrowheads="1"/>
          </p:cNvSpPr>
          <p:nvPr/>
        </p:nvSpPr>
        <p:spPr>
          <a:xfrm>
            <a:off x="3491880" y="1901035"/>
            <a:ext cx="5141491" cy="5024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3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基础与实训教程</a:t>
            </a:r>
            <a:endParaRPr lang="zh-CN" altLang="en-US" sz="3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Rectangle 4"/>
          <p:cNvSpPr txBox="1">
            <a:spLocks noChangeArrowheads="1"/>
          </p:cNvSpPr>
          <p:nvPr/>
        </p:nvSpPr>
        <p:spPr>
          <a:xfrm>
            <a:off x="3492500" y="2569210"/>
            <a:ext cx="5140960" cy="7435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项目六  三维绘图基础</a:t>
            </a:r>
            <a:endParaRPr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6" name="直接连接符 5"/>
          <p:cNvCxnSpPr>
            <a:cxnSpLocks noChangeShapeType="1"/>
          </p:cNvCxnSpPr>
          <p:nvPr/>
        </p:nvCxnSpPr>
        <p:spPr bwMode="auto">
          <a:xfrm flipH="1">
            <a:off x="3923928" y="2486603"/>
            <a:ext cx="4617801" cy="0"/>
          </a:xfrm>
          <a:prstGeom prst="line">
            <a:avLst/>
          </a:prstGeom>
          <a:noFill/>
          <a:ln w="12700">
            <a:solidFill>
              <a:schemeClr val="accent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7" name="矩形 9"/>
          <p:cNvSpPr>
            <a:spLocks noChangeArrowheads="1"/>
          </p:cNvSpPr>
          <p:nvPr/>
        </p:nvSpPr>
        <p:spPr bwMode="auto">
          <a:xfrm>
            <a:off x="8763956" y="1898129"/>
            <a:ext cx="380044" cy="16097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68557" tIns="34279" rIns="68557" bIns="34279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969079" y="738430"/>
            <a:ext cx="6673850" cy="1174750"/>
          </a:xfrm>
          <a:prstGeom prst="rect">
            <a:avLst/>
          </a:prstGeom>
        </p:spPr>
        <p:txBody>
          <a:bodyPr wrap="none" lIns="68571" tIns="34285" rIns="68571" bIns="34285">
            <a:spAutoFit/>
          </a:bodyPr>
          <a:lstStyle/>
          <a:p>
            <a:pPr algn="r"/>
            <a:r>
              <a:rPr lang="en-US" altLang="zh-CN" sz="7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AutoCAD2018</a:t>
            </a:r>
            <a:endParaRPr lang="en-US" altLang="zh-CN" sz="7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99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99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utoUpdateAnimBg="0"/>
      <p:bldP spid="44" grpId="0"/>
      <p:bldP spid="47" grpId="0" animBg="1" autoUpdateAnimBg="0"/>
      <p:bldP spid="4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114597" y="772815"/>
            <a:ext cx="2880301" cy="3476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三、三维术语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99160" y="1121410"/>
            <a:ext cx="7315200" cy="754380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TextBox 38"/>
          <p:cNvSpPr txBox="1"/>
          <p:nvPr/>
        </p:nvSpPr>
        <p:spPr>
          <a:xfrm>
            <a:off x="1179480" y="1120790"/>
            <a:ext cx="6750750" cy="6642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algn="just">
              <a:lnSpc>
                <a:spcPct val="120000"/>
              </a:lnSpc>
            </a:pPr>
            <a:r>
              <a:rPr 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</a:rPr>
              <a:t>相对于“草绘与注释”环境而言，“三维建模”工作空间增加了一些基本元素和术语，如图所示。</a:t>
            </a:r>
            <a:endParaRPr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93"/>
          <p:cNvSpPr/>
          <p:nvPr/>
        </p:nvSpPr>
        <p:spPr>
          <a:xfrm>
            <a:off x="857682" y="1264558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93"/>
          <p:cNvSpPr/>
          <p:nvPr/>
        </p:nvSpPr>
        <p:spPr>
          <a:xfrm rot="10800000">
            <a:off x="7929796" y="1587302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aphicFrame>
        <p:nvGraphicFramePr>
          <p:cNvPr id="-2147482588" name="对象 -2147482589"/>
          <p:cNvGraphicFramePr>
            <a:graphicFrameLocks noChangeAspect="1"/>
          </p:cNvGraphicFramePr>
          <p:nvPr/>
        </p:nvGraphicFramePr>
        <p:xfrm>
          <a:off x="-102870" y="2567940"/>
          <a:ext cx="3354070" cy="13214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5713730" imgH="3075940" progId="Word.Picture.8">
                  <p:embed/>
                </p:oleObj>
              </mc:Choice>
              <mc:Fallback>
                <p:oleObj name="" r:id="rId1" imgW="5713730" imgH="3075940" progId="Word.Picture.8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rcRect l="17274" t="18658" r="15755" b="32393"/>
                      <a:stretch>
                        <a:fillRect/>
                      </a:stretch>
                    </p:blipFill>
                    <p:spPr>
                      <a:xfrm>
                        <a:off x="-102870" y="2567940"/>
                        <a:ext cx="3354070" cy="13214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3251200" y="1804035"/>
            <a:ext cx="583311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70510" indent="-270510">
              <a:lnSpc>
                <a:spcPct val="150000"/>
              </a:lnSpc>
            </a:pPr>
            <a:r>
              <a:rPr lang="en-US" sz="900" b="0">
                <a:latin typeface="Wingdings" panose="05000000000000000000" charset="0"/>
                <a:ea typeface="宋体" panose="02010600030101010101" pitchFamily="2" charset="-122"/>
              </a:rPr>
              <a:t> </a:t>
            </a:r>
            <a:r>
              <a:rPr lang="en-US" sz="1000" b="0">
                <a:latin typeface="Wingdings" panose="05000000000000000000" charset="0"/>
                <a:ea typeface="宋体" panose="02010600030101010101" pitchFamily="2" charset="-122"/>
              </a:rPr>
              <a:t> l </a:t>
            </a:r>
            <a:r>
              <a:rPr lang="zh-CN" sz="1200" b="0">
                <a:ea typeface="宋体" panose="02010600030101010101" pitchFamily="2" charset="-122"/>
              </a:rPr>
              <a:t>视点</a:t>
            </a:r>
            <a:r>
              <a:rPr lang="zh-CN" sz="1200" b="0">
                <a:ea typeface="宋体" panose="02010600030101010101" pitchFamily="2" charset="-122"/>
                <a:cs typeface="Times New Roman" panose="02020603050405020304" charset="0"/>
              </a:rPr>
              <a:t>——观察图形的方位。即相对于三维实体而言，人的眼睛所在位置。</a:t>
            </a:r>
            <a:r>
              <a:rPr lang="en-US" sz="1000" b="0">
                <a:latin typeface="Wingdings" panose="05000000000000000000" charset="0"/>
                <a:ea typeface="宋体" panose="02010600030101010101" pitchFamily="2" charset="-122"/>
              </a:rPr>
              <a:t>l </a:t>
            </a:r>
            <a:r>
              <a:rPr lang="zh-CN" sz="1200" b="0">
                <a:ea typeface="宋体" panose="02010600030101010101" pitchFamily="2" charset="-122"/>
                <a:cs typeface="Times New Roman" panose="02020603050405020304" charset="0"/>
              </a:rPr>
              <a:t>XY平面——即Z轴坐标值为0的平面，只有XY轴。</a:t>
            </a:r>
            <a:r>
              <a:rPr lang="en-US" sz="1000" b="0">
                <a:latin typeface="Wingdings" panose="05000000000000000000" charset="0"/>
                <a:ea typeface="宋体" panose="02010600030101010101" pitchFamily="2" charset="-122"/>
              </a:rPr>
              <a:t>l </a:t>
            </a:r>
            <a:r>
              <a:rPr lang="zh-CN" sz="1200" b="0">
                <a:ea typeface="宋体" panose="02010600030101010101" pitchFamily="2" charset="-122"/>
                <a:cs typeface="Times New Roman" panose="02020603050405020304" charset="0"/>
              </a:rPr>
              <a:t>Z轴——垂直于XY平面，与它们形成空间坐标系。</a:t>
            </a:r>
            <a:r>
              <a:rPr lang="en-US" sz="1000" b="0">
                <a:latin typeface="Wingdings" panose="05000000000000000000" charset="0"/>
                <a:ea typeface="宋体" panose="02010600030101010101" pitchFamily="2" charset="-122"/>
              </a:rPr>
              <a:t>l </a:t>
            </a:r>
            <a:r>
              <a:rPr lang="zh-CN" sz="1200" b="0">
                <a:ea typeface="宋体" panose="02010600030101010101" pitchFamily="2" charset="-122"/>
              </a:rPr>
              <a:t>平面视图</a:t>
            </a:r>
            <a:r>
              <a:rPr lang="zh-CN" sz="1200" b="0">
                <a:ea typeface="宋体" panose="02010600030101010101" pitchFamily="2" charset="-122"/>
                <a:cs typeface="Times New Roman" panose="02020603050405020304" charset="0"/>
              </a:rPr>
              <a:t>——垂直于某根轴所观察到的视图平面。</a:t>
            </a:r>
            <a:r>
              <a:rPr lang="en-US" sz="1000" b="0">
                <a:latin typeface="Wingdings" panose="05000000000000000000" charset="0"/>
                <a:ea typeface="宋体" panose="02010600030101010101" pitchFamily="2" charset="-122"/>
              </a:rPr>
              <a:t>l </a:t>
            </a:r>
            <a:r>
              <a:rPr lang="zh-CN" sz="1200" b="0">
                <a:ea typeface="宋体" panose="02010600030101010101" pitchFamily="2" charset="-122"/>
              </a:rPr>
              <a:t>高度</a:t>
            </a:r>
            <a:r>
              <a:rPr lang="zh-CN" sz="1200" b="0">
                <a:ea typeface="宋体" panose="02010600030101010101" pitchFamily="2" charset="-122"/>
                <a:cs typeface="Times New Roman" panose="02020603050405020304" charset="0"/>
              </a:rPr>
              <a:t>——所测对象距离Z坐标0的相对长度。</a:t>
            </a:r>
            <a:r>
              <a:rPr lang="en-US" sz="1000" b="0">
                <a:latin typeface="Wingdings" panose="05000000000000000000" charset="0"/>
                <a:ea typeface="宋体" panose="02010600030101010101" pitchFamily="2" charset="-122"/>
              </a:rPr>
              <a:t>l </a:t>
            </a:r>
            <a:r>
              <a:rPr lang="zh-CN" sz="1200" b="0">
                <a:ea typeface="宋体" panose="02010600030101010101" pitchFamily="2" charset="-122"/>
              </a:rPr>
              <a:t>厚度</a:t>
            </a:r>
            <a:r>
              <a:rPr lang="zh-CN" sz="1200" b="0">
                <a:ea typeface="宋体" panose="02010600030101010101" pitchFamily="2" charset="-122"/>
                <a:cs typeface="Times New Roman" panose="02020603050405020304" charset="0"/>
              </a:rPr>
              <a:t>——同一对象沿着Z轴测得的高度差值。</a:t>
            </a:r>
            <a:r>
              <a:rPr lang="en-US" sz="1000" b="0">
                <a:latin typeface="Wingdings" panose="05000000000000000000" charset="0"/>
                <a:ea typeface="宋体" panose="02010600030101010101" pitchFamily="2" charset="-122"/>
              </a:rPr>
              <a:t>l </a:t>
            </a:r>
            <a:r>
              <a:rPr lang="zh-CN" sz="1200" b="0">
                <a:ea typeface="宋体" panose="02010600030101010101" pitchFamily="2" charset="-122"/>
              </a:rPr>
              <a:t>相机位置</a:t>
            </a:r>
            <a:r>
              <a:rPr lang="zh-CN" sz="1200" b="0">
                <a:ea typeface="宋体" panose="02010600030101010101" pitchFamily="2" charset="-122"/>
                <a:cs typeface="Times New Roman" panose="02020603050405020304" charset="0"/>
              </a:rPr>
              <a:t>——即通过假想的照相机来观察对象，其所在位置代替了人的眼睛位置。</a:t>
            </a:r>
            <a:r>
              <a:rPr lang="en-US" sz="1000" b="0">
                <a:latin typeface="Wingdings" panose="05000000000000000000" charset="0"/>
                <a:ea typeface="宋体" panose="02010600030101010101" pitchFamily="2" charset="-122"/>
              </a:rPr>
              <a:t>l </a:t>
            </a:r>
            <a:r>
              <a:rPr lang="zh-CN" sz="1200" b="0">
                <a:ea typeface="宋体" panose="02010600030101010101" pitchFamily="2" charset="-122"/>
              </a:rPr>
              <a:t>目标点</a:t>
            </a:r>
            <a:r>
              <a:rPr lang="zh-CN" sz="1200" b="0">
                <a:ea typeface="宋体" panose="02010600030101010101" pitchFamily="2" charset="-122"/>
                <a:cs typeface="Times New Roman" panose="02020603050405020304" charset="0"/>
              </a:rPr>
              <a:t>——照相机汇聚的清晰点，在AutoCAD 2018中，就是坐标原点。</a:t>
            </a:r>
            <a:r>
              <a:rPr lang="en-US" sz="1000" b="0">
                <a:latin typeface="Wingdings" panose="05000000000000000000" charset="0"/>
                <a:ea typeface="宋体" panose="02010600030101010101" pitchFamily="2" charset="-122"/>
              </a:rPr>
              <a:t>l </a:t>
            </a:r>
            <a:r>
              <a:rPr lang="zh-CN" sz="1200" b="0">
                <a:ea typeface="宋体" panose="02010600030101010101" pitchFamily="2" charset="-122"/>
              </a:rPr>
              <a:t>视线</a:t>
            </a:r>
            <a:r>
              <a:rPr lang="zh-CN" sz="1200" b="0">
                <a:ea typeface="宋体" panose="02010600030101010101" pitchFamily="2" charset="-122"/>
                <a:cs typeface="Times New Roman" panose="02020603050405020304" charset="0"/>
              </a:rPr>
              <a:t>——目标点与相机位置连接所得到的假想线。</a:t>
            </a:r>
            <a:r>
              <a:rPr lang="en-US" sz="1000" b="0">
                <a:latin typeface="Wingdings" panose="05000000000000000000" charset="0"/>
                <a:ea typeface="宋体" panose="02010600030101010101" pitchFamily="2" charset="-122"/>
              </a:rPr>
              <a:t>l </a:t>
            </a:r>
            <a:r>
              <a:rPr lang="zh-CN" sz="1200" b="0">
                <a:ea typeface="宋体" panose="02010600030101010101" pitchFamily="2" charset="-122"/>
              </a:rPr>
              <a:t>与</a:t>
            </a:r>
            <a:r>
              <a:rPr lang="zh-CN" sz="1200" b="0">
                <a:ea typeface="宋体" panose="02010600030101010101" pitchFamily="2" charset="-122"/>
                <a:cs typeface="Times New Roman" panose="02020603050405020304" charset="0"/>
              </a:rPr>
              <a:t>XY平面的夹角——即视线与其投影到XY平面上的线之间的角度。</a:t>
            </a:r>
            <a:r>
              <a:rPr lang="en-US" sz="1000" b="0">
                <a:latin typeface="Wingdings" panose="05000000000000000000" charset="0"/>
                <a:ea typeface="宋体" panose="02010600030101010101" pitchFamily="2" charset="-122"/>
              </a:rPr>
              <a:t>l </a:t>
            </a:r>
            <a:r>
              <a:rPr lang="zh-CN" sz="1200" b="0">
                <a:ea typeface="宋体" panose="02010600030101010101" pitchFamily="2" charset="-122"/>
                <a:cs typeface="Times New Roman" panose="02020603050405020304" charset="0"/>
              </a:rPr>
              <a:t>XY平面上角度——视线投影到XY平面上的线与X轴之间的夹角。</a:t>
            </a:r>
            <a:endParaRPr lang="zh-CN" altLang="en-US" sz="1200" b="0"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49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49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1" grpId="0" bldLvl="0" animBg="1"/>
      <p:bldP spid="4" grpId="0" bldLvl="0" animBg="1"/>
      <p:bldP spid="5" grpId="0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7855" y="3201670"/>
            <a:ext cx="7840345" cy="75501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  <a:buClrTx/>
              <a:buSzTx/>
              <a:buFontTx/>
            </a:pPr>
            <a:r>
              <a:rPr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执行命令后，AutoCAD提示如下。</a:t>
            </a:r>
            <a:endParaRPr sz="1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20000"/>
              </a:lnSpc>
              <a:buClrTx/>
              <a:buSzTx/>
              <a:buFontTx/>
            </a:pPr>
            <a:r>
              <a:rPr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当前视图方向:  VIEWDIR=当前值</a:t>
            </a:r>
            <a:endParaRPr sz="1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20000"/>
              </a:lnSpc>
              <a:buClrTx/>
              <a:buSzTx/>
              <a:buFontTx/>
            </a:pPr>
            <a:r>
              <a:rPr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指定视点或 [旋转(R)] &lt;显示坐标球和三轴架&gt;:</a:t>
            </a:r>
            <a:endParaRPr sz="1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5965" y="1318260"/>
            <a:ext cx="5401310" cy="1198880"/>
          </a:xfrm>
          <a:prstGeom prst="rect">
            <a:avLst/>
          </a:prstGeom>
          <a:noFill/>
          <a:ln w="19050">
            <a:solidFill>
              <a:srgbClr val="005DA2"/>
            </a:solidFill>
          </a:ln>
        </p:spPr>
        <p:txBody>
          <a:bodyPr wrap="square" rtlCol="0">
            <a:spAutoFit/>
          </a:bodyPr>
          <a:p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启动：</a:t>
            </a:r>
            <a:endParaRPr lang="zh-CN" altLang="en-US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在菜单栏中选择“视图”→“三维视图”→“视点”命令。</a:t>
            </a:r>
            <a:endParaRPr lang="zh-CN" alt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在命令行窗口输入Vpoint并按&lt;Enter&gt;键。</a:t>
            </a:r>
            <a:endParaRPr lang="zh-CN" alt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爆炸形 1 5"/>
          <p:cNvSpPr/>
          <p:nvPr/>
        </p:nvSpPr>
        <p:spPr>
          <a:xfrm rot="15600000">
            <a:off x="6968490" y="1585595"/>
            <a:ext cx="1584325" cy="1584325"/>
          </a:xfrm>
          <a:prstGeom prst="irregularSeal1">
            <a:avLst/>
          </a:prstGeom>
          <a:solidFill>
            <a:srgbClr val="C00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370445" y="2005330"/>
            <a:ext cx="640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</a:t>
            </a:r>
            <a:endParaRPr lang="zh-CN" altLang="en-US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endParaRPr lang="zh-CN" altLang="en-US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114597" y="772815"/>
            <a:ext cx="2880301" cy="3476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四、设置观察视点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49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49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649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1" grpId="0" bldLvl="0" animBg="1"/>
      <p:bldP spid="3" grpId="0" bldLvl="0" animBg="1"/>
      <p:bldP spid="8" grpId="0" bldLvl="0" animBg="1"/>
      <p:bldP spid="6" grpId="0" animBg="1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Freeform 5"/>
          <p:cNvSpPr/>
          <p:nvPr/>
        </p:nvSpPr>
        <p:spPr bwMode="auto">
          <a:xfrm>
            <a:off x="4583586" y="1999228"/>
            <a:ext cx="1467988" cy="132355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833056" y="2288624"/>
            <a:ext cx="969036" cy="7385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400" b="1" dirty="0"/>
              <a:t>视点</a:t>
            </a:r>
            <a:endParaRPr lang="zh-CN" altLang="en-US" sz="2400" b="1" dirty="0"/>
          </a:p>
          <a:p>
            <a:pPr algn="ctr"/>
            <a:r>
              <a:rPr lang="zh-CN" altLang="en-US" sz="2400" b="1" dirty="0"/>
              <a:t>设置</a:t>
            </a:r>
            <a:endParaRPr lang="zh-CN" altLang="en-US" sz="2400" b="1" dirty="0"/>
          </a:p>
        </p:txBody>
      </p:sp>
      <p:sp>
        <p:nvSpPr>
          <p:cNvPr id="44" name="Freeform 5"/>
          <p:cNvSpPr/>
          <p:nvPr/>
        </p:nvSpPr>
        <p:spPr bwMode="auto">
          <a:xfrm>
            <a:off x="2989534" y="1999228"/>
            <a:ext cx="1467988" cy="132355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239010" y="2291799"/>
            <a:ext cx="969036" cy="7385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400" b="1" dirty="0"/>
              <a:t>工作空间设置</a:t>
            </a:r>
            <a:endParaRPr lang="zh-CN" altLang="en-US" sz="2400" b="1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2" grpId="0" bldLvl="0" animBg="1"/>
      <p:bldP spid="43" grpId="0"/>
      <p:bldP spid="44" grpId="0" bldLvl="0" animBg="1"/>
      <p:bldP spid="4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0" y="1651830"/>
            <a:ext cx="9144000" cy="1814777"/>
            <a:chOff x="170694" y="177982"/>
            <a:chExt cx="3936004" cy="781165"/>
          </a:xfrm>
        </p:grpSpPr>
        <p:sp>
          <p:nvSpPr>
            <p:cNvPr id="44" name="等腰三角形 43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等腰三角形 44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170694" y="261768"/>
              <a:ext cx="3936004" cy="61198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平行四边形 46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6"/>
            <p:cNvSpPr txBox="1"/>
            <p:nvPr/>
          </p:nvSpPr>
          <p:spPr>
            <a:xfrm>
              <a:off x="650907" y="284178"/>
              <a:ext cx="569115" cy="559241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en-US" altLang="zh-CN" sz="8000" dirty="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</a:rPr>
                <a:t>02</a:t>
              </a:r>
              <a:endParaRPr lang="zh-CN" altLang="en-US" sz="8000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2983230" y="2045335"/>
            <a:ext cx="5926455" cy="1176020"/>
          </a:xfrm>
          <a:prstGeom prst="rect">
            <a:avLst/>
          </a:prstGeom>
          <a:noFill/>
        </p:spPr>
        <p:txBody>
          <a:bodyPr wrap="square" lIns="68584" tIns="34291" rIns="68584" bIns="34291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任务二 标准三维坐标系与用户坐标系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940152" y="1274820"/>
            <a:ext cx="432048" cy="432834"/>
            <a:chOff x="6084168" y="1274820"/>
            <a:chExt cx="432048" cy="432834"/>
          </a:xfrm>
        </p:grpSpPr>
        <p:sp>
          <p:nvSpPr>
            <p:cNvPr id="14" name="椭圆 22"/>
            <p:cNvSpPr>
              <a:spLocks noChangeArrowheads="1"/>
            </p:cNvSpPr>
            <p:nvPr/>
          </p:nvSpPr>
          <p:spPr bwMode="auto">
            <a:xfrm>
              <a:off x="6084168" y="1274820"/>
              <a:ext cx="432048" cy="4328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" name="Freeform 59"/>
            <p:cNvSpPr>
              <a:spLocks noChangeArrowheads="1"/>
            </p:cNvSpPr>
            <p:nvPr/>
          </p:nvSpPr>
          <p:spPr bwMode="auto">
            <a:xfrm>
              <a:off x="6180302" y="1365898"/>
              <a:ext cx="239780" cy="250679"/>
            </a:xfrm>
            <a:custGeom>
              <a:avLst/>
              <a:gdLst>
                <a:gd name="T0" fmla="*/ 73627430 w 581"/>
                <a:gd name="T1" fmla="*/ 67678707 h 609"/>
                <a:gd name="T2" fmla="*/ 61659637 w 581"/>
                <a:gd name="T3" fmla="*/ 78678142 h 609"/>
                <a:gd name="T4" fmla="*/ 54244957 w 581"/>
                <a:gd name="T5" fmla="*/ 72208055 h 609"/>
                <a:gd name="T6" fmla="*/ 57106883 w 581"/>
                <a:gd name="T7" fmla="*/ 65867111 h 609"/>
                <a:gd name="T8" fmla="*/ 61659637 w 581"/>
                <a:gd name="T9" fmla="*/ 69490662 h 609"/>
                <a:gd name="T10" fmla="*/ 71806401 w 581"/>
                <a:gd name="T11" fmla="*/ 61338122 h 609"/>
                <a:gd name="T12" fmla="*/ 73627430 w 581"/>
                <a:gd name="T13" fmla="*/ 67678707 h 609"/>
                <a:gd name="T14" fmla="*/ 61659637 w 581"/>
                <a:gd name="T15" fmla="*/ 64055516 h 609"/>
                <a:gd name="T16" fmla="*/ 49691843 w 581"/>
                <a:gd name="T17" fmla="*/ 69490662 h 609"/>
                <a:gd name="T18" fmla="*/ 51513233 w 581"/>
                <a:gd name="T19" fmla="*/ 75054951 h 609"/>
                <a:gd name="T20" fmla="*/ 3772261 w 581"/>
                <a:gd name="T21" fmla="*/ 78678142 h 609"/>
                <a:gd name="T22" fmla="*/ 0 w 581"/>
                <a:gd name="T23" fmla="*/ 10999436 h 609"/>
                <a:gd name="T24" fmla="*/ 10146404 w 581"/>
                <a:gd name="T25" fmla="*/ 7246742 h 609"/>
                <a:gd name="T26" fmla="*/ 17561444 w 581"/>
                <a:gd name="T27" fmla="*/ 18246178 h 609"/>
                <a:gd name="T28" fmla="*/ 24845922 w 581"/>
                <a:gd name="T29" fmla="*/ 7246742 h 609"/>
                <a:gd name="T30" fmla="*/ 28488341 w 581"/>
                <a:gd name="T31" fmla="*/ 10999436 h 609"/>
                <a:gd name="T32" fmla="*/ 43318061 w 581"/>
                <a:gd name="T33" fmla="*/ 10999436 h 609"/>
                <a:gd name="T34" fmla="*/ 46960119 w 581"/>
                <a:gd name="T35" fmla="*/ 7246742 h 609"/>
                <a:gd name="T36" fmla="*/ 54244957 w 581"/>
                <a:gd name="T37" fmla="*/ 18246178 h 609"/>
                <a:gd name="T38" fmla="*/ 61659637 w 581"/>
                <a:gd name="T39" fmla="*/ 7246742 h 609"/>
                <a:gd name="T40" fmla="*/ 71806401 w 581"/>
                <a:gd name="T41" fmla="*/ 10999436 h 609"/>
                <a:gd name="T42" fmla="*/ 66212751 w 581"/>
                <a:gd name="T43" fmla="*/ 59526167 h 609"/>
                <a:gd name="T44" fmla="*/ 10146404 w 581"/>
                <a:gd name="T45" fmla="*/ 63149718 h 609"/>
                <a:gd name="T46" fmla="*/ 12878128 w 581"/>
                <a:gd name="T47" fmla="*/ 65867111 h 609"/>
                <a:gd name="T48" fmla="*/ 39545439 w 581"/>
                <a:gd name="T49" fmla="*/ 63149718 h 609"/>
                <a:gd name="T50" fmla="*/ 39545439 w 581"/>
                <a:gd name="T51" fmla="*/ 63149718 h 609"/>
                <a:gd name="T52" fmla="*/ 39545439 w 581"/>
                <a:gd name="T53" fmla="*/ 63149718 h 609"/>
                <a:gd name="T54" fmla="*/ 12878128 w 581"/>
                <a:gd name="T55" fmla="*/ 60431965 h 609"/>
                <a:gd name="T56" fmla="*/ 58017218 w 581"/>
                <a:gd name="T57" fmla="*/ 28339815 h 609"/>
                <a:gd name="T58" fmla="*/ 13788823 w 581"/>
                <a:gd name="T59" fmla="*/ 28339815 h 609"/>
                <a:gd name="T60" fmla="*/ 13788823 w 581"/>
                <a:gd name="T61" fmla="*/ 35715700 h 609"/>
                <a:gd name="T62" fmla="*/ 61659637 w 581"/>
                <a:gd name="T63" fmla="*/ 31963007 h 609"/>
                <a:gd name="T64" fmla="*/ 58017218 w 581"/>
                <a:gd name="T65" fmla="*/ 43868240 h 609"/>
                <a:gd name="T66" fmla="*/ 35903020 w 581"/>
                <a:gd name="T67" fmla="*/ 43868240 h 609"/>
                <a:gd name="T68" fmla="*/ 13788823 w 581"/>
                <a:gd name="T69" fmla="*/ 43868240 h 609"/>
                <a:gd name="T70" fmla="*/ 13788823 w 581"/>
                <a:gd name="T71" fmla="*/ 51244484 h 609"/>
                <a:gd name="T72" fmla="*/ 35903020 w 581"/>
                <a:gd name="T73" fmla="*/ 51244484 h 609"/>
                <a:gd name="T74" fmla="*/ 61659637 w 581"/>
                <a:gd name="T75" fmla="*/ 47491791 h 609"/>
                <a:gd name="T76" fmla="*/ 54244957 w 581"/>
                <a:gd name="T77" fmla="*/ 14622627 h 609"/>
                <a:gd name="T78" fmla="*/ 50602538 w 581"/>
                <a:gd name="T79" fmla="*/ 10999436 h 609"/>
                <a:gd name="T80" fmla="*/ 54244957 w 581"/>
                <a:gd name="T81" fmla="*/ 0 h 609"/>
                <a:gd name="T82" fmla="*/ 58017218 w 581"/>
                <a:gd name="T83" fmla="*/ 10999436 h 609"/>
                <a:gd name="T84" fmla="*/ 35903020 w 581"/>
                <a:gd name="T85" fmla="*/ 14622627 h 609"/>
                <a:gd name="T86" fmla="*/ 32260601 w 581"/>
                <a:gd name="T87" fmla="*/ 10999436 h 609"/>
                <a:gd name="T88" fmla="*/ 35903020 w 581"/>
                <a:gd name="T89" fmla="*/ 0 h 609"/>
                <a:gd name="T90" fmla="*/ 39545439 w 581"/>
                <a:gd name="T91" fmla="*/ 10999436 h 609"/>
                <a:gd name="T92" fmla="*/ 17561444 w 581"/>
                <a:gd name="T93" fmla="*/ 14622627 h 609"/>
                <a:gd name="T94" fmla="*/ 13788823 w 581"/>
                <a:gd name="T95" fmla="*/ 10999436 h 609"/>
                <a:gd name="T96" fmla="*/ 17561444 w 581"/>
                <a:gd name="T97" fmla="*/ 0 h 609"/>
                <a:gd name="T98" fmla="*/ 21203502 w 581"/>
                <a:gd name="T99" fmla="*/ 10999436 h 60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81" h="609">
                  <a:moveTo>
                    <a:pt x="566" y="523"/>
                  </a:moveTo>
                  <a:lnTo>
                    <a:pt x="566" y="523"/>
                  </a:lnTo>
                  <a:cubicBezTo>
                    <a:pt x="495" y="594"/>
                    <a:pt x="495" y="594"/>
                    <a:pt x="495" y="594"/>
                  </a:cubicBezTo>
                  <a:cubicBezTo>
                    <a:pt x="488" y="601"/>
                    <a:pt x="481" y="608"/>
                    <a:pt x="474" y="608"/>
                  </a:cubicBezTo>
                  <a:cubicBezTo>
                    <a:pt x="467" y="608"/>
                    <a:pt x="460" y="601"/>
                    <a:pt x="453" y="594"/>
                  </a:cubicBezTo>
                  <a:cubicBezTo>
                    <a:pt x="417" y="558"/>
                    <a:pt x="417" y="558"/>
                    <a:pt x="417" y="558"/>
                  </a:cubicBezTo>
                  <a:cubicBezTo>
                    <a:pt x="410" y="551"/>
                    <a:pt x="410" y="544"/>
                    <a:pt x="410" y="537"/>
                  </a:cubicBezTo>
                  <a:cubicBezTo>
                    <a:pt x="410" y="523"/>
                    <a:pt x="417" y="509"/>
                    <a:pt x="439" y="509"/>
                  </a:cubicBezTo>
                  <a:cubicBezTo>
                    <a:pt x="446" y="509"/>
                    <a:pt x="453" y="516"/>
                    <a:pt x="453" y="523"/>
                  </a:cubicBezTo>
                  <a:cubicBezTo>
                    <a:pt x="474" y="537"/>
                    <a:pt x="474" y="537"/>
                    <a:pt x="474" y="537"/>
                  </a:cubicBezTo>
                  <a:cubicBezTo>
                    <a:pt x="530" y="481"/>
                    <a:pt x="530" y="481"/>
                    <a:pt x="530" y="481"/>
                  </a:cubicBezTo>
                  <a:cubicBezTo>
                    <a:pt x="537" y="474"/>
                    <a:pt x="545" y="474"/>
                    <a:pt x="552" y="474"/>
                  </a:cubicBezTo>
                  <a:cubicBezTo>
                    <a:pt x="566" y="474"/>
                    <a:pt x="580" y="488"/>
                    <a:pt x="580" y="502"/>
                  </a:cubicBezTo>
                  <a:cubicBezTo>
                    <a:pt x="580" y="509"/>
                    <a:pt x="573" y="516"/>
                    <a:pt x="566" y="523"/>
                  </a:cubicBezTo>
                  <a:close/>
                  <a:moveTo>
                    <a:pt x="474" y="495"/>
                  </a:moveTo>
                  <a:lnTo>
                    <a:pt x="474" y="495"/>
                  </a:lnTo>
                  <a:cubicBezTo>
                    <a:pt x="467" y="488"/>
                    <a:pt x="453" y="481"/>
                    <a:pt x="439" y="481"/>
                  </a:cubicBezTo>
                  <a:cubicBezTo>
                    <a:pt x="403" y="481"/>
                    <a:pt x="382" y="509"/>
                    <a:pt x="382" y="537"/>
                  </a:cubicBezTo>
                  <a:cubicBezTo>
                    <a:pt x="382" y="558"/>
                    <a:pt x="389" y="573"/>
                    <a:pt x="396" y="580"/>
                  </a:cubicBezTo>
                  <a:cubicBezTo>
                    <a:pt x="424" y="608"/>
                    <a:pt x="424" y="608"/>
                    <a:pt x="424" y="608"/>
                  </a:cubicBezTo>
                  <a:cubicBezTo>
                    <a:pt x="29" y="608"/>
                    <a:pt x="29" y="608"/>
                    <a:pt x="29" y="608"/>
                  </a:cubicBezTo>
                  <a:cubicBezTo>
                    <a:pt x="15" y="608"/>
                    <a:pt x="0" y="594"/>
                    <a:pt x="0" y="58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71"/>
                    <a:pt x="15" y="56"/>
                    <a:pt x="29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78" y="120"/>
                    <a:pt x="106" y="141"/>
                    <a:pt x="135" y="141"/>
                  </a:cubicBezTo>
                  <a:cubicBezTo>
                    <a:pt x="163" y="141"/>
                    <a:pt x="191" y="120"/>
                    <a:pt x="191" y="85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219" y="56"/>
                    <a:pt x="219" y="56"/>
                    <a:pt x="219" y="56"/>
                  </a:cubicBezTo>
                  <a:cubicBezTo>
                    <a:pt x="219" y="85"/>
                    <a:pt x="219" y="85"/>
                    <a:pt x="219" y="85"/>
                  </a:cubicBezTo>
                  <a:cubicBezTo>
                    <a:pt x="219" y="120"/>
                    <a:pt x="248" y="141"/>
                    <a:pt x="276" y="141"/>
                  </a:cubicBezTo>
                  <a:cubicBezTo>
                    <a:pt x="304" y="141"/>
                    <a:pt x="333" y="120"/>
                    <a:pt x="333" y="85"/>
                  </a:cubicBezTo>
                  <a:cubicBezTo>
                    <a:pt x="333" y="56"/>
                    <a:pt x="333" y="56"/>
                    <a:pt x="333" y="56"/>
                  </a:cubicBezTo>
                  <a:cubicBezTo>
                    <a:pt x="361" y="56"/>
                    <a:pt x="361" y="56"/>
                    <a:pt x="361" y="56"/>
                  </a:cubicBezTo>
                  <a:cubicBezTo>
                    <a:pt x="361" y="85"/>
                    <a:pt x="361" y="85"/>
                    <a:pt x="361" y="85"/>
                  </a:cubicBezTo>
                  <a:cubicBezTo>
                    <a:pt x="361" y="120"/>
                    <a:pt x="389" y="141"/>
                    <a:pt x="417" y="141"/>
                  </a:cubicBezTo>
                  <a:cubicBezTo>
                    <a:pt x="446" y="141"/>
                    <a:pt x="474" y="120"/>
                    <a:pt x="474" y="85"/>
                  </a:cubicBezTo>
                  <a:cubicBezTo>
                    <a:pt x="474" y="56"/>
                    <a:pt x="474" y="56"/>
                    <a:pt x="474" y="56"/>
                  </a:cubicBezTo>
                  <a:cubicBezTo>
                    <a:pt x="523" y="56"/>
                    <a:pt x="523" y="56"/>
                    <a:pt x="523" y="56"/>
                  </a:cubicBezTo>
                  <a:cubicBezTo>
                    <a:pt x="537" y="56"/>
                    <a:pt x="552" y="71"/>
                    <a:pt x="552" y="85"/>
                  </a:cubicBezTo>
                  <a:cubicBezTo>
                    <a:pt x="552" y="445"/>
                    <a:pt x="552" y="445"/>
                    <a:pt x="552" y="445"/>
                  </a:cubicBezTo>
                  <a:cubicBezTo>
                    <a:pt x="530" y="445"/>
                    <a:pt x="516" y="452"/>
                    <a:pt x="509" y="460"/>
                  </a:cubicBezTo>
                  <a:lnTo>
                    <a:pt x="474" y="495"/>
                  </a:lnTo>
                  <a:close/>
                  <a:moveTo>
                    <a:pt x="78" y="488"/>
                  </a:moveTo>
                  <a:lnTo>
                    <a:pt x="78" y="488"/>
                  </a:lnTo>
                  <a:cubicBezTo>
                    <a:pt x="78" y="502"/>
                    <a:pt x="85" y="509"/>
                    <a:pt x="99" y="509"/>
                  </a:cubicBezTo>
                  <a:cubicBezTo>
                    <a:pt x="283" y="509"/>
                    <a:pt x="283" y="509"/>
                    <a:pt x="283" y="509"/>
                  </a:cubicBezTo>
                  <a:cubicBezTo>
                    <a:pt x="297" y="509"/>
                    <a:pt x="304" y="502"/>
                    <a:pt x="304" y="488"/>
                  </a:cubicBezTo>
                  <a:cubicBezTo>
                    <a:pt x="304" y="474"/>
                    <a:pt x="297" y="467"/>
                    <a:pt x="283" y="467"/>
                  </a:cubicBezTo>
                  <a:cubicBezTo>
                    <a:pt x="99" y="467"/>
                    <a:pt x="99" y="467"/>
                    <a:pt x="99" y="467"/>
                  </a:cubicBezTo>
                  <a:cubicBezTo>
                    <a:pt x="85" y="467"/>
                    <a:pt x="78" y="474"/>
                    <a:pt x="78" y="488"/>
                  </a:cubicBezTo>
                  <a:close/>
                  <a:moveTo>
                    <a:pt x="446" y="219"/>
                  </a:moveTo>
                  <a:lnTo>
                    <a:pt x="446" y="219"/>
                  </a:lnTo>
                  <a:cubicBezTo>
                    <a:pt x="106" y="219"/>
                    <a:pt x="106" y="219"/>
                    <a:pt x="106" y="219"/>
                  </a:cubicBezTo>
                  <a:cubicBezTo>
                    <a:pt x="92" y="219"/>
                    <a:pt x="78" y="233"/>
                    <a:pt x="78" y="247"/>
                  </a:cubicBezTo>
                  <a:cubicBezTo>
                    <a:pt x="78" y="262"/>
                    <a:pt x="92" y="276"/>
                    <a:pt x="106" y="276"/>
                  </a:cubicBezTo>
                  <a:cubicBezTo>
                    <a:pt x="446" y="276"/>
                    <a:pt x="446" y="276"/>
                    <a:pt x="446" y="276"/>
                  </a:cubicBezTo>
                  <a:cubicBezTo>
                    <a:pt x="460" y="276"/>
                    <a:pt x="474" y="262"/>
                    <a:pt x="474" y="247"/>
                  </a:cubicBezTo>
                  <a:cubicBezTo>
                    <a:pt x="474" y="233"/>
                    <a:pt x="460" y="219"/>
                    <a:pt x="446" y="219"/>
                  </a:cubicBezTo>
                  <a:close/>
                  <a:moveTo>
                    <a:pt x="446" y="339"/>
                  </a:moveTo>
                  <a:lnTo>
                    <a:pt x="446" y="339"/>
                  </a:lnTo>
                  <a:cubicBezTo>
                    <a:pt x="276" y="339"/>
                    <a:pt x="276" y="339"/>
                    <a:pt x="276" y="339"/>
                  </a:cubicBezTo>
                  <a:cubicBezTo>
                    <a:pt x="226" y="339"/>
                    <a:pt x="226" y="339"/>
                    <a:pt x="226" y="339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92" y="339"/>
                    <a:pt x="78" y="353"/>
                    <a:pt x="78" y="367"/>
                  </a:cubicBezTo>
                  <a:cubicBezTo>
                    <a:pt x="78" y="389"/>
                    <a:pt x="92" y="396"/>
                    <a:pt x="106" y="396"/>
                  </a:cubicBezTo>
                  <a:cubicBezTo>
                    <a:pt x="226" y="396"/>
                    <a:pt x="226" y="396"/>
                    <a:pt x="226" y="396"/>
                  </a:cubicBezTo>
                  <a:cubicBezTo>
                    <a:pt x="276" y="396"/>
                    <a:pt x="276" y="396"/>
                    <a:pt x="276" y="396"/>
                  </a:cubicBezTo>
                  <a:cubicBezTo>
                    <a:pt x="446" y="396"/>
                    <a:pt x="446" y="396"/>
                    <a:pt x="446" y="396"/>
                  </a:cubicBezTo>
                  <a:cubicBezTo>
                    <a:pt x="460" y="396"/>
                    <a:pt x="474" y="389"/>
                    <a:pt x="474" y="367"/>
                  </a:cubicBezTo>
                  <a:cubicBezTo>
                    <a:pt x="474" y="353"/>
                    <a:pt x="460" y="339"/>
                    <a:pt x="446" y="339"/>
                  </a:cubicBezTo>
                  <a:close/>
                  <a:moveTo>
                    <a:pt x="417" y="113"/>
                  </a:moveTo>
                  <a:lnTo>
                    <a:pt x="417" y="113"/>
                  </a:lnTo>
                  <a:cubicBezTo>
                    <a:pt x="403" y="113"/>
                    <a:pt x="389" y="106"/>
                    <a:pt x="389" y="85"/>
                  </a:cubicBezTo>
                  <a:cubicBezTo>
                    <a:pt x="389" y="28"/>
                    <a:pt x="389" y="28"/>
                    <a:pt x="389" y="28"/>
                  </a:cubicBezTo>
                  <a:cubicBezTo>
                    <a:pt x="389" y="14"/>
                    <a:pt x="403" y="0"/>
                    <a:pt x="417" y="0"/>
                  </a:cubicBezTo>
                  <a:cubicBezTo>
                    <a:pt x="431" y="0"/>
                    <a:pt x="446" y="14"/>
                    <a:pt x="446" y="28"/>
                  </a:cubicBezTo>
                  <a:cubicBezTo>
                    <a:pt x="446" y="85"/>
                    <a:pt x="446" y="85"/>
                    <a:pt x="446" y="85"/>
                  </a:cubicBezTo>
                  <a:cubicBezTo>
                    <a:pt x="446" y="106"/>
                    <a:pt x="431" y="113"/>
                    <a:pt x="417" y="113"/>
                  </a:cubicBezTo>
                  <a:close/>
                  <a:moveTo>
                    <a:pt x="276" y="113"/>
                  </a:moveTo>
                  <a:lnTo>
                    <a:pt x="276" y="113"/>
                  </a:lnTo>
                  <a:cubicBezTo>
                    <a:pt x="262" y="113"/>
                    <a:pt x="248" y="106"/>
                    <a:pt x="248" y="85"/>
                  </a:cubicBezTo>
                  <a:cubicBezTo>
                    <a:pt x="248" y="28"/>
                    <a:pt x="248" y="28"/>
                    <a:pt x="248" y="28"/>
                  </a:cubicBezTo>
                  <a:cubicBezTo>
                    <a:pt x="248" y="14"/>
                    <a:pt x="262" y="0"/>
                    <a:pt x="276" y="0"/>
                  </a:cubicBezTo>
                  <a:cubicBezTo>
                    <a:pt x="290" y="0"/>
                    <a:pt x="304" y="14"/>
                    <a:pt x="304" y="28"/>
                  </a:cubicBezTo>
                  <a:cubicBezTo>
                    <a:pt x="304" y="85"/>
                    <a:pt x="304" y="85"/>
                    <a:pt x="304" y="85"/>
                  </a:cubicBezTo>
                  <a:cubicBezTo>
                    <a:pt x="304" y="106"/>
                    <a:pt x="290" y="113"/>
                    <a:pt x="276" y="11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21" y="113"/>
                    <a:pt x="106" y="106"/>
                    <a:pt x="106" y="85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6" y="14"/>
                    <a:pt x="121" y="0"/>
                    <a:pt x="135" y="0"/>
                  </a:cubicBezTo>
                  <a:cubicBezTo>
                    <a:pt x="149" y="0"/>
                    <a:pt x="163" y="14"/>
                    <a:pt x="163" y="28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3" y="106"/>
                    <a:pt x="149" y="113"/>
                    <a:pt x="135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644008" y="1275213"/>
            <a:ext cx="432048" cy="432048"/>
            <a:chOff x="4788024" y="1275213"/>
            <a:chExt cx="432048" cy="432048"/>
          </a:xfrm>
        </p:grpSpPr>
        <p:sp>
          <p:nvSpPr>
            <p:cNvPr id="17" name="椭圆 65"/>
            <p:cNvSpPr>
              <a:spLocks noChangeArrowheads="1"/>
            </p:cNvSpPr>
            <p:nvPr/>
          </p:nvSpPr>
          <p:spPr bwMode="auto">
            <a:xfrm>
              <a:off x="4788024" y="1275213"/>
              <a:ext cx="432048" cy="432048"/>
            </a:xfrm>
            <a:prstGeom prst="ellipse">
              <a:avLst/>
            </a:prstGeom>
            <a:solidFill>
              <a:srgbClr val="F79600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0" name="Freeform 110"/>
            <p:cNvSpPr>
              <a:spLocks noChangeArrowheads="1"/>
            </p:cNvSpPr>
            <p:nvPr/>
          </p:nvSpPr>
          <p:spPr bwMode="auto">
            <a:xfrm>
              <a:off x="4891102" y="1366806"/>
              <a:ext cx="250679" cy="248862"/>
            </a:xfrm>
            <a:custGeom>
              <a:avLst/>
              <a:gdLst>
                <a:gd name="T0" fmla="*/ 78678142 w 609"/>
                <a:gd name="T1" fmla="*/ 71002280 h 602"/>
                <a:gd name="T2" fmla="*/ 78678142 w 609"/>
                <a:gd name="T3" fmla="*/ 71002280 h 602"/>
                <a:gd name="T4" fmla="*/ 71302258 w 609"/>
                <a:gd name="T5" fmla="*/ 78441997 h 602"/>
                <a:gd name="T6" fmla="*/ 65867111 w 609"/>
                <a:gd name="T7" fmla="*/ 76614673 h 602"/>
                <a:gd name="T8" fmla="*/ 44774038 w 609"/>
                <a:gd name="T9" fmla="*/ 54426302 h 602"/>
                <a:gd name="T10" fmla="*/ 29245613 w 609"/>
                <a:gd name="T11" fmla="*/ 59125033 h 602"/>
                <a:gd name="T12" fmla="*/ 0 w 609"/>
                <a:gd name="T13" fmla="*/ 29497307 h 602"/>
                <a:gd name="T14" fmla="*/ 29245613 w 609"/>
                <a:gd name="T15" fmla="*/ 0 h 602"/>
                <a:gd name="T16" fmla="*/ 58491226 w 609"/>
                <a:gd name="T17" fmla="*/ 29497307 h 602"/>
                <a:gd name="T18" fmla="*/ 54867675 w 609"/>
                <a:gd name="T19" fmla="*/ 44376380 h 602"/>
                <a:gd name="T20" fmla="*/ 75960749 w 609"/>
                <a:gd name="T21" fmla="*/ 65520668 h 602"/>
                <a:gd name="T22" fmla="*/ 78678142 w 609"/>
                <a:gd name="T23" fmla="*/ 71002280 h 602"/>
                <a:gd name="T24" fmla="*/ 29245613 w 609"/>
                <a:gd name="T25" fmla="*/ 7439717 h 602"/>
                <a:gd name="T26" fmla="*/ 29245613 w 609"/>
                <a:gd name="T27" fmla="*/ 7439717 h 602"/>
                <a:gd name="T28" fmla="*/ 7246742 w 609"/>
                <a:gd name="T29" fmla="*/ 29497307 h 602"/>
                <a:gd name="T30" fmla="*/ 29245613 w 609"/>
                <a:gd name="T31" fmla="*/ 51685677 h 602"/>
                <a:gd name="T32" fmla="*/ 51244484 w 609"/>
                <a:gd name="T33" fmla="*/ 29497307 h 602"/>
                <a:gd name="T34" fmla="*/ 29245613 w 609"/>
                <a:gd name="T35" fmla="*/ 7439717 h 602"/>
                <a:gd name="T36" fmla="*/ 42056644 w 609"/>
                <a:gd name="T37" fmla="*/ 33282375 h 602"/>
                <a:gd name="T38" fmla="*/ 42056644 w 609"/>
                <a:gd name="T39" fmla="*/ 33282375 h 602"/>
                <a:gd name="T40" fmla="*/ 32868804 w 609"/>
                <a:gd name="T41" fmla="*/ 33282375 h 602"/>
                <a:gd name="T42" fmla="*/ 32868804 w 609"/>
                <a:gd name="T43" fmla="*/ 41504973 h 602"/>
                <a:gd name="T44" fmla="*/ 29245613 w 609"/>
                <a:gd name="T45" fmla="*/ 45290042 h 602"/>
                <a:gd name="T46" fmla="*/ 25622062 w 609"/>
                <a:gd name="T47" fmla="*/ 41504973 h 602"/>
                <a:gd name="T48" fmla="*/ 25622062 w 609"/>
                <a:gd name="T49" fmla="*/ 33282375 h 602"/>
                <a:gd name="T50" fmla="*/ 17340380 w 609"/>
                <a:gd name="T51" fmla="*/ 33282375 h 602"/>
                <a:gd name="T52" fmla="*/ 13716829 w 609"/>
                <a:gd name="T53" fmla="*/ 29497307 h 602"/>
                <a:gd name="T54" fmla="*/ 17340380 w 609"/>
                <a:gd name="T55" fmla="*/ 25842658 h 602"/>
                <a:gd name="T56" fmla="*/ 25622062 w 609"/>
                <a:gd name="T57" fmla="*/ 25842658 h 602"/>
                <a:gd name="T58" fmla="*/ 25622062 w 609"/>
                <a:gd name="T59" fmla="*/ 16575978 h 602"/>
                <a:gd name="T60" fmla="*/ 29245613 w 609"/>
                <a:gd name="T61" fmla="*/ 12921329 h 602"/>
                <a:gd name="T62" fmla="*/ 32868804 w 609"/>
                <a:gd name="T63" fmla="*/ 16575978 h 602"/>
                <a:gd name="T64" fmla="*/ 32868804 w 609"/>
                <a:gd name="T65" fmla="*/ 25842658 h 602"/>
                <a:gd name="T66" fmla="*/ 42056644 w 609"/>
                <a:gd name="T67" fmla="*/ 25842658 h 602"/>
                <a:gd name="T68" fmla="*/ 45679835 w 609"/>
                <a:gd name="T69" fmla="*/ 29497307 h 602"/>
                <a:gd name="T70" fmla="*/ 42056644 w 609"/>
                <a:gd name="T71" fmla="*/ 33282375 h 60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09" h="602">
                  <a:moveTo>
                    <a:pt x="608" y="544"/>
                  </a:moveTo>
                  <a:lnTo>
                    <a:pt x="608" y="544"/>
                  </a:lnTo>
                  <a:cubicBezTo>
                    <a:pt x="608" y="573"/>
                    <a:pt x="579" y="601"/>
                    <a:pt x="551" y="601"/>
                  </a:cubicBezTo>
                  <a:cubicBezTo>
                    <a:pt x="530" y="601"/>
                    <a:pt x="516" y="594"/>
                    <a:pt x="509" y="587"/>
                  </a:cubicBezTo>
                  <a:cubicBezTo>
                    <a:pt x="346" y="417"/>
                    <a:pt x="346" y="417"/>
                    <a:pt x="346" y="417"/>
                  </a:cubicBezTo>
                  <a:cubicBezTo>
                    <a:pt x="311" y="438"/>
                    <a:pt x="269" y="453"/>
                    <a:pt x="226" y="453"/>
                  </a:cubicBezTo>
                  <a:cubicBezTo>
                    <a:pt x="106" y="453"/>
                    <a:pt x="0" y="347"/>
                    <a:pt x="0" y="226"/>
                  </a:cubicBezTo>
                  <a:cubicBezTo>
                    <a:pt x="0" y="99"/>
                    <a:pt x="106" y="0"/>
                    <a:pt x="226" y="0"/>
                  </a:cubicBezTo>
                  <a:cubicBezTo>
                    <a:pt x="353" y="0"/>
                    <a:pt x="452" y="99"/>
                    <a:pt x="452" y="226"/>
                  </a:cubicBezTo>
                  <a:cubicBezTo>
                    <a:pt x="452" y="269"/>
                    <a:pt x="445" y="304"/>
                    <a:pt x="424" y="340"/>
                  </a:cubicBezTo>
                  <a:cubicBezTo>
                    <a:pt x="587" y="502"/>
                    <a:pt x="587" y="502"/>
                    <a:pt x="587" y="502"/>
                  </a:cubicBezTo>
                  <a:cubicBezTo>
                    <a:pt x="601" y="516"/>
                    <a:pt x="608" y="530"/>
                    <a:pt x="608" y="544"/>
                  </a:cubicBezTo>
                  <a:close/>
                  <a:moveTo>
                    <a:pt x="226" y="57"/>
                  </a:moveTo>
                  <a:lnTo>
                    <a:pt x="226" y="57"/>
                  </a:lnTo>
                  <a:cubicBezTo>
                    <a:pt x="134" y="57"/>
                    <a:pt x="56" y="127"/>
                    <a:pt x="56" y="226"/>
                  </a:cubicBezTo>
                  <a:cubicBezTo>
                    <a:pt x="56" y="318"/>
                    <a:pt x="134" y="396"/>
                    <a:pt x="226" y="396"/>
                  </a:cubicBezTo>
                  <a:cubicBezTo>
                    <a:pt x="325" y="396"/>
                    <a:pt x="396" y="318"/>
                    <a:pt x="396" y="226"/>
                  </a:cubicBezTo>
                  <a:cubicBezTo>
                    <a:pt x="396" y="127"/>
                    <a:pt x="325" y="57"/>
                    <a:pt x="226" y="57"/>
                  </a:cubicBezTo>
                  <a:close/>
                  <a:moveTo>
                    <a:pt x="325" y="255"/>
                  </a:moveTo>
                  <a:lnTo>
                    <a:pt x="325" y="255"/>
                  </a:lnTo>
                  <a:cubicBezTo>
                    <a:pt x="254" y="255"/>
                    <a:pt x="254" y="255"/>
                    <a:pt x="254" y="255"/>
                  </a:cubicBezTo>
                  <a:cubicBezTo>
                    <a:pt x="254" y="318"/>
                    <a:pt x="254" y="318"/>
                    <a:pt x="254" y="318"/>
                  </a:cubicBezTo>
                  <a:cubicBezTo>
                    <a:pt x="254" y="333"/>
                    <a:pt x="247" y="347"/>
                    <a:pt x="226" y="347"/>
                  </a:cubicBezTo>
                  <a:cubicBezTo>
                    <a:pt x="212" y="347"/>
                    <a:pt x="198" y="333"/>
                    <a:pt x="198" y="318"/>
                  </a:cubicBezTo>
                  <a:cubicBezTo>
                    <a:pt x="198" y="255"/>
                    <a:pt x="198" y="255"/>
                    <a:pt x="198" y="255"/>
                  </a:cubicBezTo>
                  <a:cubicBezTo>
                    <a:pt x="134" y="255"/>
                    <a:pt x="134" y="255"/>
                    <a:pt x="134" y="255"/>
                  </a:cubicBezTo>
                  <a:cubicBezTo>
                    <a:pt x="120" y="255"/>
                    <a:pt x="106" y="241"/>
                    <a:pt x="106" y="226"/>
                  </a:cubicBezTo>
                  <a:cubicBezTo>
                    <a:pt x="106" y="205"/>
                    <a:pt x="120" y="198"/>
                    <a:pt x="134" y="198"/>
                  </a:cubicBezTo>
                  <a:cubicBezTo>
                    <a:pt x="198" y="198"/>
                    <a:pt x="198" y="198"/>
                    <a:pt x="198" y="198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8" y="113"/>
                    <a:pt x="212" y="99"/>
                    <a:pt x="226" y="99"/>
                  </a:cubicBezTo>
                  <a:cubicBezTo>
                    <a:pt x="247" y="99"/>
                    <a:pt x="254" y="113"/>
                    <a:pt x="254" y="127"/>
                  </a:cubicBezTo>
                  <a:cubicBezTo>
                    <a:pt x="254" y="198"/>
                    <a:pt x="254" y="198"/>
                    <a:pt x="254" y="198"/>
                  </a:cubicBezTo>
                  <a:cubicBezTo>
                    <a:pt x="325" y="198"/>
                    <a:pt x="325" y="198"/>
                    <a:pt x="325" y="198"/>
                  </a:cubicBezTo>
                  <a:cubicBezTo>
                    <a:pt x="339" y="198"/>
                    <a:pt x="353" y="205"/>
                    <a:pt x="353" y="226"/>
                  </a:cubicBezTo>
                  <a:cubicBezTo>
                    <a:pt x="353" y="241"/>
                    <a:pt x="339" y="255"/>
                    <a:pt x="325" y="2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292080" y="1274820"/>
            <a:ext cx="432833" cy="432834"/>
            <a:chOff x="5436096" y="1274820"/>
            <a:chExt cx="432833" cy="432834"/>
          </a:xfrm>
        </p:grpSpPr>
        <p:sp>
          <p:nvSpPr>
            <p:cNvPr id="25" name="椭圆 16"/>
            <p:cNvSpPr>
              <a:spLocks noChangeArrowheads="1"/>
            </p:cNvSpPr>
            <p:nvPr/>
          </p:nvSpPr>
          <p:spPr bwMode="auto">
            <a:xfrm>
              <a:off x="5436096" y="1274820"/>
              <a:ext cx="432833" cy="43283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1" name="Freeform 16"/>
            <p:cNvSpPr>
              <a:spLocks noChangeArrowheads="1"/>
            </p:cNvSpPr>
            <p:nvPr/>
          </p:nvSpPr>
          <p:spPr bwMode="auto">
            <a:xfrm>
              <a:off x="5554420" y="1377705"/>
              <a:ext cx="196183" cy="227065"/>
            </a:xfrm>
            <a:custGeom>
              <a:avLst/>
              <a:gdLst>
                <a:gd name="T0" fmla="*/ 58106390 w 475"/>
                <a:gd name="T1" fmla="*/ 71207247 h 552"/>
                <a:gd name="T2" fmla="*/ 58106390 w 475"/>
                <a:gd name="T3" fmla="*/ 71207247 h 552"/>
                <a:gd name="T4" fmla="*/ 54327993 w 475"/>
                <a:gd name="T5" fmla="*/ 71207247 h 552"/>
                <a:gd name="T6" fmla="*/ 54327993 w 475"/>
                <a:gd name="T7" fmla="*/ 0 h 552"/>
                <a:gd name="T8" fmla="*/ 58106390 w 475"/>
                <a:gd name="T9" fmla="*/ 0 h 552"/>
                <a:gd name="T10" fmla="*/ 61754124 w 475"/>
                <a:gd name="T11" fmla="*/ 3618618 h 552"/>
                <a:gd name="T12" fmla="*/ 61754124 w 475"/>
                <a:gd name="T13" fmla="*/ 67588630 h 552"/>
                <a:gd name="T14" fmla="*/ 58106390 w 475"/>
                <a:gd name="T15" fmla="*/ 71207247 h 552"/>
                <a:gd name="T16" fmla="*/ 7426131 w 475"/>
                <a:gd name="T17" fmla="*/ 67588630 h 552"/>
                <a:gd name="T18" fmla="*/ 7426131 w 475"/>
                <a:gd name="T19" fmla="*/ 67588630 h 552"/>
                <a:gd name="T20" fmla="*/ 7426131 w 475"/>
                <a:gd name="T21" fmla="*/ 63970012 h 552"/>
                <a:gd name="T22" fmla="*/ 13809846 w 475"/>
                <a:gd name="T23" fmla="*/ 63970012 h 552"/>
                <a:gd name="T24" fmla="*/ 21235977 w 475"/>
                <a:gd name="T25" fmla="*/ 56603721 h 552"/>
                <a:gd name="T26" fmla="*/ 13809846 w 475"/>
                <a:gd name="T27" fmla="*/ 49237429 h 552"/>
                <a:gd name="T28" fmla="*/ 7426131 w 475"/>
                <a:gd name="T29" fmla="*/ 49237429 h 552"/>
                <a:gd name="T30" fmla="*/ 7426131 w 475"/>
                <a:gd name="T31" fmla="*/ 42905028 h 552"/>
                <a:gd name="T32" fmla="*/ 13809846 w 475"/>
                <a:gd name="T33" fmla="*/ 42905028 h 552"/>
                <a:gd name="T34" fmla="*/ 21235977 w 475"/>
                <a:gd name="T35" fmla="*/ 35539095 h 552"/>
                <a:gd name="T36" fmla="*/ 13809846 w 475"/>
                <a:gd name="T37" fmla="*/ 28301860 h 552"/>
                <a:gd name="T38" fmla="*/ 7426131 w 475"/>
                <a:gd name="T39" fmla="*/ 28301860 h 552"/>
                <a:gd name="T40" fmla="*/ 7426131 w 475"/>
                <a:gd name="T41" fmla="*/ 21840403 h 552"/>
                <a:gd name="T42" fmla="*/ 13809846 w 475"/>
                <a:gd name="T43" fmla="*/ 21840403 h 552"/>
                <a:gd name="T44" fmla="*/ 21235977 w 475"/>
                <a:gd name="T45" fmla="*/ 14603167 h 552"/>
                <a:gd name="T46" fmla="*/ 13809846 w 475"/>
                <a:gd name="T47" fmla="*/ 7236876 h 552"/>
                <a:gd name="T48" fmla="*/ 7426131 w 475"/>
                <a:gd name="T49" fmla="*/ 7236876 h 552"/>
                <a:gd name="T50" fmla="*/ 7426131 w 475"/>
                <a:gd name="T51" fmla="*/ 3618618 h 552"/>
                <a:gd name="T52" fmla="*/ 11074226 w 475"/>
                <a:gd name="T53" fmla="*/ 0 h 552"/>
                <a:gd name="T54" fmla="*/ 50680259 w 475"/>
                <a:gd name="T55" fmla="*/ 0 h 552"/>
                <a:gd name="T56" fmla="*/ 50680259 w 475"/>
                <a:gd name="T57" fmla="*/ 71207247 h 552"/>
                <a:gd name="T58" fmla="*/ 11074226 w 475"/>
                <a:gd name="T59" fmla="*/ 71207247 h 552"/>
                <a:gd name="T60" fmla="*/ 7426131 w 475"/>
                <a:gd name="T61" fmla="*/ 67588630 h 552"/>
                <a:gd name="T62" fmla="*/ 17588243 w 475"/>
                <a:gd name="T63" fmla="*/ 14603167 h 552"/>
                <a:gd name="T64" fmla="*/ 17588243 w 475"/>
                <a:gd name="T65" fmla="*/ 14603167 h 552"/>
                <a:gd name="T66" fmla="*/ 13809846 w 475"/>
                <a:gd name="T67" fmla="*/ 18221785 h 552"/>
                <a:gd name="T68" fmla="*/ 3778036 w 475"/>
                <a:gd name="T69" fmla="*/ 18221785 h 552"/>
                <a:gd name="T70" fmla="*/ 0 w 475"/>
                <a:gd name="T71" fmla="*/ 14603167 h 552"/>
                <a:gd name="T72" fmla="*/ 3778036 w 475"/>
                <a:gd name="T73" fmla="*/ 10984909 h 552"/>
                <a:gd name="T74" fmla="*/ 13809846 w 475"/>
                <a:gd name="T75" fmla="*/ 10984909 h 552"/>
                <a:gd name="T76" fmla="*/ 17588243 w 475"/>
                <a:gd name="T77" fmla="*/ 14603167 h 552"/>
                <a:gd name="T78" fmla="*/ 3778036 w 475"/>
                <a:gd name="T79" fmla="*/ 31920478 h 552"/>
                <a:gd name="T80" fmla="*/ 3778036 w 475"/>
                <a:gd name="T81" fmla="*/ 31920478 h 552"/>
                <a:gd name="T82" fmla="*/ 13809846 w 475"/>
                <a:gd name="T83" fmla="*/ 31920478 h 552"/>
                <a:gd name="T84" fmla="*/ 17588243 w 475"/>
                <a:gd name="T85" fmla="*/ 35539095 h 552"/>
                <a:gd name="T86" fmla="*/ 13809846 w 475"/>
                <a:gd name="T87" fmla="*/ 39286770 h 552"/>
                <a:gd name="T88" fmla="*/ 3778036 w 475"/>
                <a:gd name="T89" fmla="*/ 39286770 h 552"/>
                <a:gd name="T90" fmla="*/ 0 w 475"/>
                <a:gd name="T91" fmla="*/ 35539095 h 552"/>
                <a:gd name="T92" fmla="*/ 3778036 w 475"/>
                <a:gd name="T93" fmla="*/ 31920478 h 552"/>
                <a:gd name="T94" fmla="*/ 3778036 w 475"/>
                <a:gd name="T95" fmla="*/ 52985462 h 552"/>
                <a:gd name="T96" fmla="*/ 3778036 w 475"/>
                <a:gd name="T97" fmla="*/ 52985462 h 552"/>
                <a:gd name="T98" fmla="*/ 13809846 w 475"/>
                <a:gd name="T99" fmla="*/ 52985462 h 552"/>
                <a:gd name="T100" fmla="*/ 17588243 w 475"/>
                <a:gd name="T101" fmla="*/ 56603721 h 552"/>
                <a:gd name="T102" fmla="*/ 13809846 w 475"/>
                <a:gd name="T103" fmla="*/ 60222338 h 552"/>
                <a:gd name="T104" fmla="*/ 3778036 w 475"/>
                <a:gd name="T105" fmla="*/ 60222338 h 552"/>
                <a:gd name="T106" fmla="*/ 0 w 475"/>
                <a:gd name="T107" fmla="*/ 56603721 h 552"/>
                <a:gd name="T108" fmla="*/ 3778036 w 475"/>
                <a:gd name="T109" fmla="*/ 52985462 h 5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75" h="552">
                  <a:moveTo>
                    <a:pt x="446" y="551"/>
                  </a:moveTo>
                  <a:lnTo>
                    <a:pt x="446" y="551"/>
                  </a:lnTo>
                  <a:cubicBezTo>
                    <a:pt x="417" y="551"/>
                    <a:pt x="417" y="551"/>
                    <a:pt x="417" y="551"/>
                  </a:cubicBezTo>
                  <a:cubicBezTo>
                    <a:pt x="417" y="0"/>
                    <a:pt x="417" y="0"/>
                    <a:pt x="417" y="0"/>
                  </a:cubicBezTo>
                  <a:cubicBezTo>
                    <a:pt x="446" y="0"/>
                    <a:pt x="446" y="0"/>
                    <a:pt x="446" y="0"/>
                  </a:cubicBezTo>
                  <a:cubicBezTo>
                    <a:pt x="460" y="0"/>
                    <a:pt x="474" y="14"/>
                    <a:pt x="474" y="28"/>
                  </a:cubicBezTo>
                  <a:cubicBezTo>
                    <a:pt x="474" y="523"/>
                    <a:pt x="474" y="523"/>
                    <a:pt x="474" y="523"/>
                  </a:cubicBezTo>
                  <a:cubicBezTo>
                    <a:pt x="474" y="537"/>
                    <a:pt x="460" y="551"/>
                    <a:pt x="446" y="551"/>
                  </a:cubicBezTo>
                  <a:close/>
                  <a:moveTo>
                    <a:pt x="57" y="523"/>
                  </a:moveTo>
                  <a:lnTo>
                    <a:pt x="57" y="523"/>
                  </a:lnTo>
                  <a:cubicBezTo>
                    <a:pt x="57" y="495"/>
                    <a:pt x="57" y="495"/>
                    <a:pt x="57" y="495"/>
                  </a:cubicBezTo>
                  <a:cubicBezTo>
                    <a:pt x="106" y="495"/>
                    <a:pt x="106" y="495"/>
                    <a:pt x="106" y="495"/>
                  </a:cubicBezTo>
                  <a:cubicBezTo>
                    <a:pt x="135" y="495"/>
                    <a:pt x="163" y="466"/>
                    <a:pt x="163" y="438"/>
                  </a:cubicBezTo>
                  <a:cubicBezTo>
                    <a:pt x="163" y="403"/>
                    <a:pt x="135" y="381"/>
                    <a:pt x="106" y="381"/>
                  </a:cubicBezTo>
                  <a:cubicBezTo>
                    <a:pt x="57" y="381"/>
                    <a:pt x="57" y="381"/>
                    <a:pt x="57" y="381"/>
                  </a:cubicBezTo>
                  <a:cubicBezTo>
                    <a:pt x="57" y="332"/>
                    <a:pt x="57" y="332"/>
                    <a:pt x="57" y="332"/>
                  </a:cubicBezTo>
                  <a:cubicBezTo>
                    <a:pt x="106" y="332"/>
                    <a:pt x="106" y="332"/>
                    <a:pt x="106" y="332"/>
                  </a:cubicBezTo>
                  <a:cubicBezTo>
                    <a:pt x="135" y="332"/>
                    <a:pt x="163" y="304"/>
                    <a:pt x="163" y="275"/>
                  </a:cubicBezTo>
                  <a:cubicBezTo>
                    <a:pt x="163" y="247"/>
                    <a:pt x="135" y="219"/>
                    <a:pt x="106" y="219"/>
                  </a:cubicBezTo>
                  <a:cubicBezTo>
                    <a:pt x="57" y="219"/>
                    <a:pt x="57" y="219"/>
                    <a:pt x="57" y="219"/>
                  </a:cubicBezTo>
                  <a:cubicBezTo>
                    <a:pt x="57" y="169"/>
                    <a:pt x="57" y="169"/>
                    <a:pt x="57" y="169"/>
                  </a:cubicBezTo>
                  <a:cubicBezTo>
                    <a:pt x="106" y="169"/>
                    <a:pt x="106" y="169"/>
                    <a:pt x="106" y="169"/>
                  </a:cubicBezTo>
                  <a:cubicBezTo>
                    <a:pt x="135" y="169"/>
                    <a:pt x="163" y="148"/>
                    <a:pt x="163" y="113"/>
                  </a:cubicBezTo>
                  <a:cubicBezTo>
                    <a:pt x="163" y="85"/>
                    <a:pt x="135" y="56"/>
                    <a:pt x="106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14"/>
                    <a:pt x="71" y="0"/>
                    <a:pt x="85" y="0"/>
                  </a:cubicBezTo>
                  <a:cubicBezTo>
                    <a:pt x="389" y="0"/>
                    <a:pt x="389" y="0"/>
                    <a:pt x="389" y="0"/>
                  </a:cubicBezTo>
                  <a:cubicBezTo>
                    <a:pt x="389" y="551"/>
                    <a:pt x="389" y="551"/>
                    <a:pt x="389" y="551"/>
                  </a:cubicBezTo>
                  <a:cubicBezTo>
                    <a:pt x="85" y="551"/>
                    <a:pt x="85" y="551"/>
                    <a:pt x="85" y="551"/>
                  </a:cubicBezTo>
                  <a:cubicBezTo>
                    <a:pt x="71" y="551"/>
                    <a:pt x="57" y="537"/>
                    <a:pt x="57" y="52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35" y="134"/>
                    <a:pt x="120" y="141"/>
                    <a:pt x="106" y="141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15" y="141"/>
                    <a:pt x="0" y="134"/>
                    <a:pt x="0" y="113"/>
                  </a:cubicBezTo>
                  <a:cubicBezTo>
                    <a:pt x="0" y="99"/>
                    <a:pt x="15" y="85"/>
                    <a:pt x="29" y="85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20" y="85"/>
                    <a:pt x="135" y="99"/>
                    <a:pt x="135" y="113"/>
                  </a:cubicBezTo>
                  <a:close/>
                  <a:moveTo>
                    <a:pt x="29" y="247"/>
                  </a:moveTo>
                  <a:lnTo>
                    <a:pt x="29" y="247"/>
                  </a:lnTo>
                  <a:cubicBezTo>
                    <a:pt x="106" y="247"/>
                    <a:pt x="106" y="247"/>
                    <a:pt x="106" y="247"/>
                  </a:cubicBezTo>
                  <a:cubicBezTo>
                    <a:pt x="120" y="247"/>
                    <a:pt x="135" y="261"/>
                    <a:pt x="135" y="275"/>
                  </a:cubicBezTo>
                  <a:cubicBezTo>
                    <a:pt x="135" y="290"/>
                    <a:pt x="120" y="304"/>
                    <a:pt x="106" y="304"/>
                  </a:cubicBezTo>
                  <a:cubicBezTo>
                    <a:pt x="29" y="304"/>
                    <a:pt x="29" y="304"/>
                    <a:pt x="29" y="304"/>
                  </a:cubicBezTo>
                  <a:cubicBezTo>
                    <a:pt x="15" y="304"/>
                    <a:pt x="0" y="290"/>
                    <a:pt x="0" y="275"/>
                  </a:cubicBezTo>
                  <a:cubicBezTo>
                    <a:pt x="0" y="261"/>
                    <a:pt x="15" y="247"/>
                    <a:pt x="29" y="247"/>
                  </a:cubicBezTo>
                  <a:close/>
                  <a:moveTo>
                    <a:pt x="29" y="410"/>
                  </a:moveTo>
                  <a:lnTo>
                    <a:pt x="29" y="410"/>
                  </a:lnTo>
                  <a:cubicBezTo>
                    <a:pt x="106" y="410"/>
                    <a:pt x="106" y="410"/>
                    <a:pt x="106" y="410"/>
                  </a:cubicBezTo>
                  <a:cubicBezTo>
                    <a:pt x="120" y="410"/>
                    <a:pt x="135" y="417"/>
                    <a:pt x="135" y="438"/>
                  </a:cubicBezTo>
                  <a:cubicBezTo>
                    <a:pt x="135" y="452"/>
                    <a:pt x="120" y="466"/>
                    <a:pt x="106" y="466"/>
                  </a:cubicBezTo>
                  <a:cubicBezTo>
                    <a:pt x="29" y="466"/>
                    <a:pt x="29" y="466"/>
                    <a:pt x="29" y="466"/>
                  </a:cubicBezTo>
                  <a:cubicBezTo>
                    <a:pt x="15" y="466"/>
                    <a:pt x="0" y="452"/>
                    <a:pt x="0" y="438"/>
                  </a:cubicBezTo>
                  <a:cubicBezTo>
                    <a:pt x="0" y="417"/>
                    <a:pt x="15" y="410"/>
                    <a:pt x="29" y="4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347864" y="1274820"/>
            <a:ext cx="432833" cy="432834"/>
            <a:chOff x="3491880" y="1274820"/>
            <a:chExt cx="432833" cy="432834"/>
          </a:xfrm>
        </p:grpSpPr>
        <p:sp>
          <p:nvSpPr>
            <p:cNvPr id="11" name="椭圆 16"/>
            <p:cNvSpPr>
              <a:spLocks noChangeArrowheads="1"/>
            </p:cNvSpPr>
            <p:nvPr/>
          </p:nvSpPr>
          <p:spPr bwMode="auto">
            <a:xfrm>
              <a:off x="3491880" y="1274820"/>
              <a:ext cx="432833" cy="4328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" name="Freeform 75"/>
            <p:cNvSpPr>
              <a:spLocks noChangeArrowheads="1"/>
            </p:cNvSpPr>
            <p:nvPr/>
          </p:nvSpPr>
          <p:spPr bwMode="auto">
            <a:xfrm>
              <a:off x="3583864" y="1385879"/>
              <a:ext cx="248863" cy="210716"/>
            </a:xfrm>
            <a:custGeom>
              <a:avLst/>
              <a:gdLst>
                <a:gd name="T0" fmla="*/ 74657633 w 602"/>
                <a:gd name="T1" fmla="*/ 66362244 h 510"/>
                <a:gd name="T2" fmla="*/ 74657633 w 602"/>
                <a:gd name="T3" fmla="*/ 66362244 h 510"/>
                <a:gd name="T4" fmla="*/ 3654665 w 602"/>
                <a:gd name="T5" fmla="*/ 66362244 h 510"/>
                <a:gd name="T6" fmla="*/ 0 w 602"/>
                <a:gd name="T7" fmla="*/ 62711741 h 510"/>
                <a:gd name="T8" fmla="*/ 0 w 602"/>
                <a:gd name="T9" fmla="*/ 3650503 h 510"/>
                <a:gd name="T10" fmla="*/ 3654665 w 602"/>
                <a:gd name="T11" fmla="*/ 0 h 510"/>
                <a:gd name="T12" fmla="*/ 7308970 w 602"/>
                <a:gd name="T13" fmla="*/ 3650503 h 510"/>
                <a:gd name="T14" fmla="*/ 7308970 w 602"/>
                <a:gd name="T15" fmla="*/ 50717076 h 510"/>
                <a:gd name="T16" fmla="*/ 7308970 w 602"/>
                <a:gd name="T17" fmla="*/ 50717076 h 510"/>
                <a:gd name="T18" fmla="*/ 7308970 w 602"/>
                <a:gd name="T19" fmla="*/ 58930528 h 510"/>
                <a:gd name="T20" fmla="*/ 74657633 w 602"/>
                <a:gd name="T21" fmla="*/ 58930528 h 510"/>
                <a:gd name="T22" fmla="*/ 78442719 w 602"/>
                <a:gd name="T23" fmla="*/ 62711741 h 510"/>
                <a:gd name="T24" fmla="*/ 74657633 w 602"/>
                <a:gd name="T25" fmla="*/ 66362244 h 510"/>
                <a:gd name="T26" fmla="*/ 66434636 w 602"/>
                <a:gd name="T27" fmla="*/ 55280025 h 510"/>
                <a:gd name="T28" fmla="*/ 66434636 w 602"/>
                <a:gd name="T29" fmla="*/ 55280025 h 510"/>
                <a:gd name="T30" fmla="*/ 58995246 w 602"/>
                <a:gd name="T31" fmla="*/ 55280025 h 510"/>
                <a:gd name="T32" fmla="*/ 55340580 w 602"/>
                <a:gd name="T33" fmla="*/ 51629522 h 510"/>
                <a:gd name="T34" fmla="*/ 55340580 w 602"/>
                <a:gd name="T35" fmla="*/ 25814941 h 510"/>
                <a:gd name="T36" fmla="*/ 58995246 w 602"/>
                <a:gd name="T37" fmla="*/ 22164077 h 510"/>
                <a:gd name="T38" fmla="*/ 66434636 w 602"/>
                <a:gd name="T39" fmla="*/ 22164077 h 510"/>
                <a:gd name="T40" fmla="*/ 70089301 w 602"/>
                <a:gd name="T41" fmla="*/ 25814941 h 510"/>
                <a:gd name="T42" fmla="*/ 70089301 w 602"/>
                <a:gd name="T43" fmla="*/ 51629522 h 510"/>
                <a:gd name="T44" fmla="*/ 66434636 w 602"/>
                <a:gd name="T45" fmla="*/ 55280025 h 510"/>
                <a:gd name="T46" fmla="*/ 45159830 w 602"/>
                <a:gd name="T47" fmla="*/ 55280025 h 510"/>
                <a:gd name="T48" fmla="*/ 45159830 w 602"/>
                <a:gd name="T49" fmla="*/ 55280025 h 510"/>
                <a:gd name="T50" fmla="*/ 37850860 w 602"/>
                <a:gd name="T51" fmla="*/ 55280025 h 510"/>
                <a:gd name="T52" fmla="*/ 34065774 w 602"/>
                <a:gd name="T53" fmla="*/ 51629522 h 510"/>
                <a:gd name="T54" fmla="*/ 34065774 w 602"/>
                <a:gd name="T55" fmla="*/ 11082219 h 510"/>
                <a:gd name="T56" fmla="*/ 37850860 w 602"/>
                <a:gd name="T57" fmla="*/ 7431355 h 510"/>
                <a:gd name="T58" fmla="*/ 45159830 w 602"/>
                <a:gd name="T59" fmla="*/ 7431355 h 510"/>
                <a:gd name="T60" fmla="*/ 48814495 w 602"/>
                <a:gd name="T61" fmla="*/ 11082219 h 510"/>
                <a:gd name="T62" fmla="*/ 48814495 w 602"/>
                <a:gd name="T63" fmla="*/ 51629522 h 510"/>
                <a:gd name="T64" fmla="*/ 45159830 w 602"/>
                <a:gd name="T65" fmla="*/ 55280025 h 510"/>
                <a:gd name="T66" fmla="*/ 24929472 w 602"/>
                <a:gd name="T67" fmla="*/ 55280025 h 510"/>
                <a:gd name="T68" fmla="*/ 24929472 w 602"/>
                <a:gd name="T69" fmla="*/ 55280025 h 510"/>
                <a:gd name="T70" fmla="*/ 17489720 w 602"/>
                <a:gd name="T71" fmla="*/ 55280025 h 510"/>
                <a:gd name="T72" fmla="*/ 13835055 w 602"/>
                <a:gd name="T73" fmla="*/ 51629522 h 510"/>
                <a:gd name="T74" fmla="*/ 13835055 w 602"/>
                <a:gd name="T75" fmla="*/ 44198166 h 510"/>
                <a:gd name="T76" fmla="*/ 17489720 w 602"/>
                <a:gd name="T77" fmla="*/ 40547302 h 510"/>
                <a:gd name="T78" fmla="*/ 24929472 w 602"/>
                <a:gd name="T79" fmla="*/ 40547302 h 510"/>
                <a:gd name="T80" fmla="*/ 28583776 w 602"/>
                <a:gd name="T81" fmla="*/ 44198166 h 510"/>
                <a:gd name="T82" fmla="*/ 28583776 w 602"/>
                <a:gd name="T83" fmla="*/ 51629522 h 510"/>
                <a:gd name="T84" fmla="*/ 24929472 w 602"/>
                <a:gd name="T85" fmla="*/ 55280025 h 5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02" h="510">
                  <a:moveTo>
                    <a:pt x="572" y="509"/>
                  </a:moveTo>
                  <a:lnTo>
                    <a:pt x="572" y="509"/>
                  </a:lnTo>
                  <a:cubicBezTo>
                    <a:pt x="28" y="509"/>
                    <a:pt x="28" y="509"/>
                    <a:pt x="28" y="509"/>
                  </a:cubicBezTo>
                  <a:cubicBezTo>
                    <a:pt x="14" y="509"/>
                    <a:pt x="0" y="502"/>
                    <a:pt x="0" y="48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4"/>
                    <a:pt x="14" y="0"/>
                    <a:pt x="28" y="0"/>
                  </a:cubicBezTo>
                  <a:cubicBezTo>
                    <a:pt x="42" y="0"/>
                    <a:pt x="56" y="14"/>
                    <a:pt x="56" y="28"/>
                  </a:cubicBezTo>
                  <a:cubicBezTo>
                    <a:pt x="56" y="389"/>
                    <a:pt x="56" y="389"/>
                    <a:pt x="56" y="389"/>
                  </a:cubicBezTo>
                  <a:cubicBezTo>
                    <a:pt x="56" y="452"/>
                    <a:pt x="56" y="452"/>
                    <a:pt x="56" y="452"/>
                  </a:cubicBezTo>
                  <a:cubicBezTo>
                    <a:pt x="572" y="452"/>
                    <a:pt x="572" y="452"/>
                    <a:pt x="572" y="452"/>
                  </a:cubicBezTo>
                  <a:cubicBezTo>
                    <a:pt x="594" y="452"/>
                    <a:pt x="601" y="467"/>
                    <a:pt x="601" y="481"/>
                  </a:cubicBezTo>
                  <a:cubicBezTo>
                    <a:pt x="601" y="502"/>
                    <a:pt x="594" y="509"/>
                    <a:pt x="572" y="509"/>
                  </a:cubicBezTo>
                  <a:close/>
                  <a:moveTo>
                    <a:pt x="509" y="424"/>
                  </a:moveTo>
                  <a:lnTo>
                    <a:pt x="509" y="424"/>
                  </a:lnTo>
                  <a:cubicBezTo>
                    <a:pt x="452" y="424"/>
                    <a:pt x="452" y="424"/>
                    <a:pt x="452" y="424"/>
                  </a:cubicBezTo>
                  <a:cubicBezTo>
                    <a:pt x="438" y="424"/>
                    <a:pt x="424" y="417"/>
                    <a:pt x="424" y="396"/>
                  </a:cubicBezTo>
                  <a:cubicBezTo>
                    <a:pt x="424" y="198"/>
                    <a:pt x="424" y="198"/>
                    <a:pt x="424" y="198"/>
                  </a:cubicBezTo>
                  <a:cubicBezTo>
                    <a:pt x="424" y="184"/>
                    <a:pt x="438" y="170"/>
                    <a:pt x="452" y="170"/>
                  </a:cubicBezTo>
                  <a:cubicBezTo>
                    <a:pt x="509" y="170"/>
                    <a:pt x="509" y="170"/>
                    <a:pt x="509" y="170"/>
                  </a:cubicBezTo>
                  <a:cubicBezTo>
                    <a:pt x="523" y="170"/>
                    <a:pt x="537" y="184"/>
                    <a:pt x="537" y="198"/>
                  </a:cubicBezTo>
                  <a:cubicBezTo>
                    <a:pt x="537" y="396"/>
                    <a:pt x="537" y="396"/>
                    <a:pt x="537" y="396"/>
                  </a:cubicBezTo>
                  <a:cubicBezTo>
                    <a:pt x="537" y="417"/>
                    <a:pt x="523" y="424"/>
                    <a:pt x="509" y="424"/>
                  </a:cubicBezTo>
                  <a:close/>
                  <a:moveTo>
                    <a:pt x="346" y="424"/>
                  </a:moveTo>
                  <a:lnTo>
                    <a:pt x="346" y="424"/>
                  </a:lnTo>
                  <a:cubicBezTo>
                    <a:pt x="290" y="424"/>
                    <a:pt x="290" y="424"/>
                    <a:pt x="290" y="424"/>
                  </a:cubicBezTo>
                  <a:cubicBezTo>
                    <a:pt x="276" y="424"/>
                    <a:pt x="261" y="417"/>
                    <a:pt x="261" y="396"/>
                  </a:cubicBezTo>
                  <a:cubicBezTo>
                    <a:pt x="261" y="85"/>
                    <a:pt x="261" y="85"/>
                    <a:pt x="261" y="85"/>
                  </a:cubicBezTo>
                  <a:cubicBezTo>
                    <a:pt x="261" y="71"/>
                    <a:pt x="276" y="57"/>
                    <a:pt x="290" y="57"/>
                  </a:cubicBezTo>
                  <a:cubicBezTo>
                    <a:pt x="346" y="57"/>
                    <a:pt x="346" y="57"/>
                    <a:pt x="346" y="57"/>
                  </a:cubicBezTo>
                  <a:cubicBezTo>
                    <a:pt x="367" y="57"/>
                    <a:pt x="374" y="71"/>
                    <a:pt x="374" y="85"/>
                  </a:cubicBezTo>
                  <a:cubicBezTo>
                    <a:pt x="374" y="396"/>
                    <a:pt x="374" y="396"/>
                    <a:pt x="374" y="396"/>
                  </a:cubicBezTo>
                  <a:cubicBezTo>
                    <a:pt x="374" y="417"/>
                    <a:pt x="367" y="424"/>
                    <a:pt x="346" y="424"/>
                  </a:cubicBezTo>
                  <a:close/>
                  <a:moveTo>
                    <a:pt x="191" y="424"/>
                  </a:moveTo>
                  <a:lnTo>
                    <a:pt x="191" y="424"/>
                  </a:lnTo>
                  <a:cubicBezTo>
                    <a:pt x="134" y="424"/>
                    <a:pt x="134" y="424"/>
                    <a:pt x="134" y="424"/>
                  </a:cubicBezTo>
                  <a:cubicBezTo>
                    <a:pt x="113" y="424"/>
                    <a:pt x="106" y="417"/>
                    <a:pt x="106" y="396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106" y="325"/>
                    <a:pt x="113" y="311"/>
                    <a:pt x="134" y="311"/>
                  </a:cubicBezTo>
                  <a:cubicBezTo>
                    <a:pt x="191" y="311"/>
                    <a:pt x="191" y="311"/>
                    <a:pt x="191" y="311"/>
                  </a:cubicBezTo>
                  <a:cubicBezTo>
                    <a:pt x="205" y="311"/>
                    <a:pt x="219" y="325"/>
                    <a:pt x="219" y="339"/>
                  </a:cubicBezTo>
                  <a:cubicBezTo>
                    <a:pt x="219" y="396"/>
                    <a:pt x="219" y="396"/>
                    <a:pt x="219" y="396"/>
                  </a:cubicBezTo>
                  <a:cubicBezTo>
                    <a:pt x="219" y="417"/>
                    <a:pt x="205" y="424"/>
                    <a:pt x="191" y="4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995936" y="1274820"/>
            <a:ext cx="432833" cy="432834"/>
            <a:chOff x="4139952" y="1274820"/>
            <a:chExt cx="432833" cy="432834"/>
          </a:xfrm>
        </p:grpSpPr>
        <p:sp>
          <p:nvSpPr>
            <p:cNvPr id="24" name="椭圆 16"/>
            <p:cNvSpPr>
              <a:spLocks noChangeArrowheads="1"/>
            </p:cNvSpPr>
            <p:nvPr/>
          </p:nvSpPr>
          <p:spPr bwMode="auto">
            <a:xfrm>
              <a:off x="4139952" y="1274820"/>
              <a:ext cx="432833" cy="432834"/>
            </a:xfrm>
            <a:prstGeom prst="ellipse">
              <a:avLst/>
            </a:prstGeom>
            <a:solidFill>
              <a:srgbClr val="3992DB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3" name="Freeform 84"/>
            <p:cNvSpPr>
              <a:spLocks noChangeArrowheads="1"/>
            </p:cNvSpPr>
            <p:nvPr/>
          </p:nvSpPr>
          <p:spPr bwMode="auto">
            <a:xfrm>
              <a:off x="4241546" y="1366806"/>
              <a:ext cx="248863" cy="248863"/>
            </a:xfrm>
            <a:custGeom>
              <a:avLst/>
              <a:gdLst>
                <a:gd name="T0" fmla="*/ 43332858 w 602"/>
                <a:gd name="T1" fmla="*/ 34979440 h 602"/>
                <a:gd name="T2" fmla="*/ 43332858 w 602"/>
                <a:gd name="T3" fmla="*/ 34979440 h 602"/>
                <a:gd name="T4" fmla="*/ 43332858 w 602"/>
                <a:gd name="T5" fmla="*/ 0 h 602"/>
                <a:gd name="T6" fmla="*/ 78442719 w 602"/>
                <a:gd name="T7" fmla="*/ 34979440 h 602"/>
                <a:gd name="T8" fmla="*/ 43332858 w 602"/>
                <a:gd name="T9" fmla="*/ 34979440 h 602"/>
                <a:gd name="T10" fmla="*/ 36023527 w 602"/>
                <a:gd name="T11" fmla="*/ 78442719 h 602"/>
                <a:gd name="T12" fmla="*/ 36023527 w 602"/>
                <a:gd name="T13" fmla="*/ 78442719 h 602"/>
                <a:gd name="T14" fmla="*/ 0 w 602"/>
                <a:gd name="T15" fmla="*/ 42419192 h 602"/>
                <a:gd name="T16" fmla="*/ 36023527 w 602"/>
                <a:gd name="T17" fmla="*/ 7308970 h 602"/>
                <a:gd name="T18" fmla="*/ 36023527 w 602"/>
                <a:gd name="T19" fmla="*/ 42419192 h 602"/>
                <a:gd name="T20" fmla="*/ 71002968 w 602"/>
                <a:gd name="T21" fmla="*/ 42419192 h 602"/>
                <a:gd name="T22" fmla="*/ 36023527 w 602"/>
                <a:gd name="T23" fmla="*/ 78442719 h 6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2" h="602">
                  <a:moveTo>
                    <a:pt x="332" y="268"/>
                  </a:moveTo>
                  <a:lnTo>
                    <a:pt x="332" y="268"/>
                  </a:lnTo>
                  <a:cubicBezTo>
                    <a:pt x="332" y="0"/>
                    <a:pt x="332" y="0"/>
                    <a:pt x="332" y="0"/>
                  </a:cubicBezTo>
                  <a:cubicBezTo>
                    <a:pt x="481" y="0"/>
                    <a:pt x="601" y="120"/>
                    <a:pt x="601" y="268"/>
                  </a:cubicBezTo>
                  <a:lnTo>
                    <a:pt x="332" y="268"/>
                  </a:lnTo>
                  <a:close/>
                  <a:moveTo>
                    <a:pt x="276" y="601"/>
                  </a:moveTo>
                  <a:lnTo>
                    <a:pt x="276" y="601"/>
                  </a:lnTo>
                  <a:cubicBezTo>
                    <a:pt x="120" y="601"/>
                    <a:pt x="0" y="480"/>
                    <a:pt x="0" y="325"/>
                  </a:cubicBezTo>
                  <a:cubicBezTo>
                    <a:pt x="0" y="176"/>
                    <a:pt x="120" y="56"/>
                    <a:pt x="276" y="56"/>
                  </a:cubicBezTo>
                  <a:cubicBezTo>
                    <a:pt x="276" y="325"/>
                    <a:pt x="276" y="325"/>
                    <a:pt x="276" y="325"/>
                  </a:cubicBezTo>
                  <a:cubicBezTo>
                    <a:pt x="544" y="325"/>
                    <a:pt x="544" y="325"/>
                    <a:pt x="544" y="325"/>
                  </a:cubicBezTo>
                  <a:cubicBezTo>
                    <a:pt x="544" y="480"/>
                    <a:pt x="424" y="601"/>
                    <a:pt x="276" y="6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4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49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/>
          <p:nvPr/>
        </p:nvSpPr>
        <p:spPr bwMode="auto">
          <a:xfrm>
            <a:off x="971600" y="2139955"/>
            <a:ext cx="1479797" cy="1334201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257155" y="2376168"/>
            <a:ext cx="908686" cy="8616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800" b="1" dirty="0"/>
              <a:t>任务目标</a:t>
            </a:r>
            <a:endParaRPr lang="zh-CN" altLang="en-US" sz="2800" b="1" dirty="0"/>
          </a:p>
        </p:txBody>
      </p:sp>
      <p:sp>
        <p:nvSpPr>
          <p:cNvPr id="4" name="圆角矩形 3"/>
          <p:cNvSpPr/>
          <p:nvPr/>
        </p:nvSpPr>
        <p:spPr>
          <a:xfrm>
            <a:off x="3356610" y="1224280"/>
            <a:ext cx="4479290" cy="777875"/>
          </a:xfrm>
          <a:prstGeom prst="roundRect">
            <a:avLst>
              <a:gd name="adj" fmla="val 2063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Freeform 5"/>
          <p:cNvSpPr/>
          <p:nvPr/>
        </p:nvSpPr>
        <p:spPr bwMode="auto">
          <a:xfrm>
            <a:off x="2650968" y="1263923"/>
            <a:ext cx="547516" cy="3108279"/>
          </a:xfrm>
          <a:custGeom>
            <a:avLst/>
            <a:gdLst>
              <a:gd name="T0" fmla="*/ 1999 w 3544"/>
              <a:gd name="T1" fmla="*/ 9150 h 14563"/>
              <a:gd name="T2" fmla="*/ 1999 w 3544"/>
              <a:gd name="T3" fmla="*/ 12306 h 14563"/>
              <a:gd name="T4" fmla="*/ 2353 w 3544"/>
              <a:gd name="T5" fmla="*/ 13628 h 14563"/>
              <a:gd name="T6" fmla="*/ 3544 w 3544"/>
              <a:gd name="T7" fmla="*/ 14112 h 14563"/>
              <a:gd name="T8" fmla="*/ 3544 w 3544"/>
              <a:gd name="T9" fmla="*/ 14563 h 14563"/>
              <a:gd name="T10" fmla="*/ 1933 w 3544"/>
              <a:gd name="T11" fmla="*/ 14016 h 14563"/>
              <a:gd name="T12" fmla="*/ 1419 w 3544"/>
              <a:gd name="T13" fmla="*/ 12050 h 14563"/>
              <a:gd name="T14" fmla="*/ 1419 w 3544"/>
              <a:gd name="T15" fmla="*/ 9279 h 14563"/>
              <a:gd name="T16" fmla="*/ 1160 w 3544"/>
              <a:gd name="T17" fmla="*/ 8022 h 14563"/>
              <a:gd name="T18" fmla="*/ 0 w 3544"/>
              <a:gd name="T19" fmla="*/ 7475 h 14563"/>
              <a:gd name="T20" fmla="*/ 0 w 3544"/>
              <a:gd name="T21" fmla="*/ 7088 h 14563"/>
              <a:gd name="T22" fmla="*/ 1127 w 3544"/>
              <a:gd name="T23" fmla="*/ 6571 h 14563"/>
              <a:gd name="T24" fmla="*/ 1419 w 3544"/>
              <a:gd name="T25" fmla="*/ 5284 h 14563"/>
              <a:gd name="T26" fmla="*/ 1419 w 3544"/>
              <a:gd name="T27" fmla="*/ 2513 h 14563"/>
              <a:gd name="T28" fmla="*/ 1933 w 3544"/>
              <a:gd name="T29" fmla="*/ 547 h 14563"/>
              <a:gd name="T30" fmla="*/ 3544 w 3544"/>
              <a:gd name="T31" fmla="*/ 0 h 14563"/>
              <a:gd name="T32" fmla="*/ 3544 w 3544"/>
              <a:gd name="T33" fmla="*/ 451 h 14563"/>
              <a:gd name="T34" fmla="*/ 2353 w 3544"/>
              <a:gd name="T35" fmla="*/ 902 h 14563"/>
              <a:gd name="T36" fmla="*/ 1999 w 3544"/>
              <a:gd name="T37" fmla="*/ 2254 h 14563"/>
              <a:gd name="T38" fmla="*/ 1999 w 3544"/>
              <a:gd name="T39" fmla="*/ 5413 h 14563"/>
              <a:gd name="T40" fmla="*/ 580 w 3544"/>
              <a:gd name="T41" fmla="*/ 7275 h 14563"/>
              <a:gd name="T42" fmla="*/ 580 w 3544"/>
              <a:gd name="T43" fmla="*/ 7304 h 14563"/>
              <a:gd name="T44" fmla="*/ 1999 w 3544"/>
              <a:gd name="T45" fmla="*/ 9150 h 14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544" h="14563">
                <a:moveTo>
                  <a:pt x="1999" y="9150"/>
                </a:moveTo>
                <a:lnTo>
                  <a:pt x="1999" y="12306"/>
                </a:lnTo>
                <a:cubicBezTo>
                  <a:pt x="1999" y="12867"/>
                  <a:pt x="2117" y="13306"/>
                  <a:pt x="2353" y="13628"/>
                </a:cubicBezTo>
                <a:cubicBezTo>
                  <a:pt x="2590" y="13950"/>
                  <a:pt x="2986" y="14112"/>
                  <a:pt x="3544" y="14112"/>
                </a:cubicBezTo>
                <a:lnTo>
                  <a:pt x="3544" y="14563"/>
                </a:lnTo>
                <a:cubicBezTo>
                  <a:pt x="2815" y="14563"/>
                  <a:pt x="2276" y="14379"/>
                  <a:pt x="1933" y="14016"/>
                </a:cubicBezTo>
                <a:cubicBezTo>
                  <a:pt x="1589" y="13650"/>
                  <a:pt x="1419" y="12993"/>
                  <a:pt x="1419" y="12050"/>
                </a:cubicBezTo>
                <a:lnTo>
                  <a:pt x="1419" y="9279"/>
                </a:lnTo>
                <a:cubicBezTo>
                  <a:pt x="1419" y="8762"/>
                  <a:pt x="1333" y="8344"/>
                  <a:pt x="1160" y="8022"/>
                </a:cubicBezTo>
                <a:cubicBezTo>
                  <a:pt x="990" y="7701"/>
                  <a:pt x="602" y="7516"/>
                  <a:pt x="0" y="7475"/>
                </a:cubicBezTo>
                <a:lnTo>
                  <a:pt x="0" y="7088"/>
                </a:lnTo>
                <a:cubicBezTo>
                  <a:pt x="558" y="7002"/>
                  <a:pt x="935" y="6829"/>
                  <a:pt x="1127" y="6571"/>
                </a:cubicBezTo>
                <a:cubicBezTo>
                  <a:pt x="1322" y="6315"/>
                  <a:pt x="1419" y="5883"/>
                  <a:pt x="1419" y="5284"/>
                </a:cubicBezTo>
                <a:lnTo>
                  <a:pt x="1419" y="2513"/>
                </a:lnTo>
                <a:cubicBezTo>
                  <a:pt x="1419" y="1567"/>
                  <a:pt x="1589" y="913"/>
                  <a:pt x="1933" y="547"/>
                </a:cubicBezTo>
                <a:cubicBezTo>
                  <a:pt x="2276" y="181"/>
                  <a:pt x="2815" y="0"/>
                  <a:pt x="3544" y="0"/>
                </a:cubicBezTo>
                <a:lnTo>
                  <a:pt x="3544" y="451"/>
                </a:lnTo>
                <a:cubicBezTo>
                  <a:pt x="2986" y="451"/>
                  <a:pt x="2590" y="602"/>
                  <a:pt x="2353" y="902"/>
                </a:cubicBezTo>
                <a:cubicBezTo>
                  <a:pt x="2117" y="1201"/>
                  <a:pt x="1999" y="1652"/>
                  <a:pt x="1999" y="2254"/>
                </a:cubicBezTo>
                <a:lnTo>
                  <a:pt x="1999" y="5413"/>
                </a:lnTo>
                <a:cubicBezTo>
                  <a:pt x="1999" y="6265"/>
                  <a:pt x="1592" y="7275"/>
                  <a:pt x="580" y="7275"/>
                </a:cubicBezTo>
                <a:lnTo>
                  <a:pt x="580" y="7304"/>
                </a:lnTo>
                <a:cubicBezTo>
                  <a:pt x="1565" y="7304"/>
                  <a:pt x="1999" y="8309"/>
                  <a:pt x="1999" y="91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/>
          </a:p>
        </p:txBody>
      </p:sp>
      <p:sp>
        <p:nvSpPr>
          <p:cNvPr id="6" name="圆角矩形 5"/>
          <p:cNvSpPr/>
          <p:nvPr/>
        </p:nvSpPr>
        <p:spPr>
          <a:xfrm>
            <a:off x="3356492" y="2214975"/>
            <a:ext cx="4479052" cy="451685"/>
          </a:xfrm>
          <a:prstGeom prst="roundRect">
            <a:avLst>
              <a:gd name="adj" fmla="val 2527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356492" y="3059166"/>
            <a:ext cx="4479052" cy="451685"/>
          </a:xfrm>
          <a:prstGeom prst="roundRect">
            <a:avLst>
              <a:gd name="adj" fmla="val 2682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02990" y="1383030"/>
            <a:ext cx="4697730" cy="6642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1.熟悉AutoCAD的空间三维坐标系；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</a:pP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75004" y="2257786"/>
            <a:ext cx="3758504" cy="368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2.熟悉坐标系的转换操作；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75004" y="3103247"/>
            <a:ext cx="3758504" cy="368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3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.培养学生的绘图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规范意识；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16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任务目标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3356610" y="3743960"/>
            <a:ext cx="4479290" cy="876300"/>
          </a:xfrm>
          <a:prstGeom prst="roundRect">
            <a:avLst>
              <a:gd name="adj" fmla="val 2682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3675004" y="3787777"/>
            <a:ext cx="3758504" cy="7385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4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.培养学生严谨细致的学习态度    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   和安全文明的工作习惯。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649"/>
                            </p:stCondLst>
                            <p:childTnLst>
                              <p:par>
                                <p:cTn id="24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149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649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149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649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  <p:bldP spid="4" grpId="0" bldLvl="0" animBg="1"/>
      <p:bldP spid="5" grpId="0" bldLvl="0" animBg="1"/>
      <p:bldP spid="6" grpId="0" bldLvl="0" animBg="1"/>
      <p:bldP spid="8" grpId="0" bldLvl="0" animBg="1"/>
      <p:bldP spid="9" grpId="0"/>
      <p:bldP spid="10" grpId="0"/>
      <p:bldP spid="12" grpId="0"/>
      <p:bldP spid="16" grpId="0"/>
      <p:bldP spid="13" grpId="0" bldLvl="0" animBg="1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任务描述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715645" y="1132840"/>
            <a:ext cx="4595495" cy="3092450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981075" y="1132840"/>
            <a:ext cx="4065270" cy="28238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auto">
              <a:lnSpc>
                <a:spcPct val="170000"/>
              </a:lnSpc>
            </a:pPr>
            <a:r>
              <a:rPr 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AutoCAD 2018提供的UCS命令可以帮助用户定制自己需要的用户坐标系(User Coordinate System，UCS)。这样可以在进行绘图的时候，对不同的平面可以通过改变原点(0,0,0)的位置以及XY平面和Z轴的方向来方便地绘图。</a:t>
            </a:r>
            <a:endParaRPr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93"/>
          <p:cNvSpPr/>
          <p:nvPr/>
        </p:nvSpPr>
        <p:spPr>
          <a:xfrm>
            <a:off x="646227" y="1060088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93"/>
          <p:cNvSpPr/>
          <p:nvPr/>
        </p:nvSpPr>
        <p:spPr>
          <a:xfrm rot="10800000">
            <a:off x="5046896" y="3987602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759450" y="3502660"/>
            <a:ext cx="2528570" cy="398780"/>
          </a:xfrm>
          <a:prstGeom prst="rect">
            <a:avLst/>
          </a:prstGeom>
          <a:noFill/>
          <a:ln w="19050">
            <a:solidFill>
              <a:srgbClr val="005DA2"/>
            </a:solidFill>
          </a:ln>
        </p:spPr>
        <p:txBody>
          <a:bodyPr wrap="square" rtlCol="0">
            <a:spAutoFit/>
          </a:bodyPr>
          <a:p>
            <a:pPr algn="ctr"/>
            <a:r>
              <a:rPr lang="zh-CN" altLang="en-US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UCS与图标</a:t>
            </a:r>
            <a:endParaRPr lang="zh-CN" altLang="en-US" sz="20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2148" y="1347788"/>
            <a:ext cx="2535555" cy="17799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149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49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49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 bldLvl="0" animBg="1"/>
      <p:bldP spid="39" grpId="0"/>
      <p:bldP spid="40" grpId="0" bldLvl="0" animBg="1"/>
      <p:bldP spid="41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任务分析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14"/>
          <p:cNvSpPr/>
          <p:nvPr/>
        </p:nvSpPr>
        <p:spPr>
          <a:xfrm flipV="1">
            <a:off x="976" y="2734541"/>
            <a:ext cx="3171816" cy="189637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242218"/>
                </a:moveTo>
                <a:lnTo>
                  <a:pt x="4571707" y="242218"/>
                </a:lnTo>
                <a:lnTo>
                  <a:pt x="457170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0564" tIns="35282" rIns="70564" bIns="35282"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490250" y="2735643"/>
            <a:ext cx="1339514" cy="1338488"/>
            <a:chOff x="3225639" y="4543565"/>
            <a:chExt cx="1735762" cy="1734334"/>
          </a:xfrm>
        </p:grpSpPr>
        <p:sp>
          <p:nvSpPr>
            <p:cNvPr id="6" name="椭圆 5"/>
            <p:cNvSpPr/>
            <p:nvPr/>
          </p:nvSpPr>
          <p:spPr>
            <a:xfrm flipV="1">
              <a:off x="3225639" y="4543565"/>
              <a:ext cx="1735762" cy="17343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0800000" flipV="1">
              <a:off x="3450403" y="4786205"/>
              <a:ext cx="1284515" cy="128451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tIns="36000" anchor="ctr" anchorCtr="1"/>
            <a:lstStyle/>
            <a:p>
              <a:pPr lvl="0" algn="ctr">
                <a:defRPr/>
              </a:pPr>
              <a:r>
                <a:rPr lang="en-US" altLang="zh-CN" sz="3100" b="1" kern="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100" b="1" kern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矩形 14"/>
          <p:cNvSpPr/>
          <p:nvPr/>
        </p:nvSpPr>
        <p:spPr>
          <a:xfrm>
            <a:off x="976" y="2326775"/>
            <a:ext cx="5401154" cy="189637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0"/>
                </a:moveTo>
                <a:lnTo>
                  <a:pt x="4571707" y="0"/>
                </a:lnTo>
                <a:lnTo>
                  <a:pt x="4571707" y="242218"/>
                </a:lnTo>
                <a:lnTo>
                  <a:pt x="0" y="24221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70564" tIns="35282" rIns="70564" bIns="35282"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732373" y="1180020"/>
            <a:ext cx="1339514" cy="1339591"/>
            <a:chOff x="6131016" y="674750"/>
            <a:chExt cx="1735762" cy="1735763"/>
          </a:xfrm>
        </p:grpSpPr>
        <p:sp>
          <p:nvSpPr>
            <p:cNvPr id="10" name="椭圆 9"/>
            <p:cNvSpPr/>
            <p:nvPr/>
          </p:nvSpPr>
          <p:spPr>
            <a:xfrm>
              <a:off x="6131016" y="674750"/>
              <a:ext cx="1735762" cy="173576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355778" y="899818"/>
              <a:ext cx="1284515" cy="128451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tIns="36000" anchor="ctr"/>
            <a:lstStyle/>
            <a:p>
              <a:pPr lvl="0" algn="ctr">
                <a:defRPr/>
              </a:pPr>
              <a:r>
                <a:rPr lang="en-US" altLang="zh-CN" sz="3100" b="1" ker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100" b="1" ker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3060065" y="1219835"/>
            <a:ext cx="2009775" cy="1349375"/>
          </a:xfrm>
          <a:prstGeom prst="rect">
            <a:avLst/>
          </a:prstGeom>
          <a:noFill/>
        </p:spPr>
        <p:txBody>
          <a:bodyPr wrap="square" lIns="70564" tIns="35282" rIns="70564" bIns="35282" rtlCol="0">
            <a:spAutoFit/>
          </a:bodyPr>
          <a:p>
            <a:pPr marL="285750" indent="-285750">
              <a:lnSpc>
                <a:spcPct val="130000"/>
              </a:lnSpc>
              <a:buFont typeface="Wingdings" panose="05000000000000000000" charset="0"/>
              <a:buChar char="l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直角坐标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charset="0"/>
              <a:buChar char="l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柱面坐标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charset="0"/>
              <a:buChar char="l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球面坐标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charset="0"/>
              <a:buChar char="l"/>
            </a:pP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6"/>
          <p:cNvSpPr txBox="1"/>
          <p:nvPr/>
        </p:nvSpPr>
        <p:spPr>
          <a:xfrm>
            <a:off x="3060308" y="842922"/>
            <a:ext cx="2426970" cy="377190"/>
          </a:xfrm>
          <a:prstGeom prst="rect">
            <a:avLst/>
          </a:prstGeom>
          <a:noFill/>
        </p:spPr>
        <p:txBody>
          <a:bodyPr wrap="none" lIns="70564" tIns="35282" rIns="70564" bIns="35282" rtlCol="0">
            <a:spAutoFit/>
          </a:bodyPr>
          <a:p>
            <a:pPr algn="l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标准的三维表示分析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5"/>
          <p:cNvSpPr txBox="1"/>
          <p:nvPr/>
        </p:nvSpPr>
        <p:spPr>
          <a:xfrm>
            <a:off x="370205" y="3642995"/>
            <a:ext cx="2009775" cy="709295"/>
          </a:xfrm>
          <a:prstGeom prst="rect">
            <a:avLst/>
          </a:prstGeom>
          <a:noFill/>
        </p:spPr>
        <p:txBody>
          <a:bodyPr wrap="square" lIns="70564" tIns="35282" rIns="70564" bIns="35282" rtlCol="0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charset="0"/>
              <a:buChar char="l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定义并保存任意多个UCS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6"/>
          <p:cNvSpPr txBox="1"/>
          <p:nvPr/>
        </p:nvSpPr>
        <p:spPr>
          <a:xfrm>
            <a:off x="370448" y="3266082"/>
            <a:ext cx="1918970" cy="377190"/>
          </a:xfrm>
          <a:prstGeom prst="rect">
            <a:avLst/>
          </a:prstGeom>
          <a:noFill/>
        </p:spPr>
        <p:txBody>
          <a:bodyPr wrap="none" lIns="70564" tIns="35282" rIns="70564" bIns="35282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用户坐标系分析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49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49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649"/>
                            </p:stCondLst>
                            <p:childTnLst>
                              <p:par>
                                <p:cTn id="2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699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199"/>
                            </p:stCondLst>
                            <p:childTnLst>
                              <p:par>
                                <p:cTn id="4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5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ldLvl="0" animBg="1"/>
      <p:bldP spid="8" grpId="0" bldLvl="0" animBg="1"/>
      <p:bldP spid="16" grpId="0"/>
      <p:bldP spid="2" grpId="0"/>
      <p:bldP spid="18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131107" y="772815"/>
            <a:ext cx="2880301" cy="3476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标准三维坐标系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98525" y="1278890"/>
            <a:ext cx="7345680" cy="1120775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TextBox 38"/>
          <p:cNvSpPr txBox="1"/>
          <p:nvPr/>
        </p:nvSpPr>
        <p:spPr>
          <a:xfrm>
            <a:off x="1196625" y="1278905"/>
            <a:ext cx="6750750" cy="6642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algn="just">
              <a:lnSpc>
                <a:spcPct val="120000"/>
              </a:lnSpc>
            </a:pPr>
            <a:r>
              <a:rPr 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在标准的三维表示方式中，主要包括直角坐标、柱面坐标和球面坐标等方法。</a:t>
            </a:r>
            <a:endParaRPr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93"/>
          <p:cNvSpPr/>
          <p:nvPr/>
        </p:nvSpPr>
        <p:spPr>
          <a:xfrm>
            <a:off x="861492" y="1219473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93"/>
          <p:cNvSpPr/>
          <p:nvPr/>
        </p:nvSpPr>
        <p:spPr>
          <a:xfrm rot="10800000">
            <a:off x="8021236" y="2162612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83260" y="2636520"/>
            <a:ext cx="3695065" cy="2306955"/>
          </a:xfrm>
          <a:prstGeom prst="rect">
            <a:avLst/>
          </a:prstGeom>
          <a:noFill/>
          <a:ln w="19050">
            <a:solidFill>
              <a:srgbClr val="005DA2"/>
            </a:solidFill>
          </a:ln>
        </p:spPr>
        <p:txBody>
          <a:bodyPr wrap="square" rtlCol="0">
            <a:spAutoFit/>
          </a:bodyPr>
          <a:p>
            <a:r>
              <a:rPr lang="en-US" altLang="zh-CN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直角坐标</a:t>
            </a:r>
            <a:endParaRPr lang="zh-CN" altLang="en-US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在进行三维绘图时，如果使用笛卡尔直角坐标系进行工作，则需要指定X、Y、Z三个方向上的值。</a:t>
            </a:r>
            <a:endParaRPr lang="zh-CN" alt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直角坐标格式如下。</a:t>
            </a:r>
            <a:endParaRPr lang="zh-CN" alt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X,Y,Z(绝对坐标)</a:t>
            </a:r>
            <a:endParaRPr lang="zh-CN" alt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@X,Y,Z(相对坐标)</a:t>
            </a:r>
            <a:endParaRPr lang="zh-CN" alt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49140" y="2636520"/>
            <a:ext cx="3695065" cy="2306955"/>
          </a:xfrm>
          <a:prstGeom prst="rect">
            <a:avLst/>
          </a:prstGeom>
          <a:noFill/>
          <a:ln w="19050">
            <a:solidFill>
              <a:srgbClr val="005DA2"/>
            </a:solidFill>
          </a:ln>
        </p:spPr>
        <p:txBody>
          <a:bodyPr wrap="square" rtlCol="0">
            <a:spAutoFit/>
          </a:bodyPr>
          <a:p>
            <a:r>
              <a:rPr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2. 柱面坐标</a:t>
            </a:r>
            <a:endParaRPr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在进行三维绘图时，如果使用柱面坐标，则需要指定沿UCS X轴夹角方向、与UCS原点的距离以及垂直于XY平面的Z值。</a:t>
            </a:r>
            <a:endParaRPr lang="zh-CN" alt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49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49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1" grpId="0" bldLvl="0" animBg="1"/>
      <p:bldP spid="4" grpId="0" bldLvl="0" animBg="1"/>
      <p:bldP spid="5" grpId="0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38"/>
          <p:cNvSpPr txBox="1"/>
          <p:nvPr/>
        </p:nvSpPr>
        <p:spPr>
          <a:xfrm>
            <a:off x="597535" y="1278890"/>
            <a:ext cx="8031480" cy="298894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p>
            <a:pPr algn="just">
              <a:lnSpc>
                <a:spcPct val="120000"/>
              </a:lnSpc>
              <a:buClrTx/>
              <a:buSzTx/>
              <a:buFontTx/>
            </a:pP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在进行三维绘图时，如果使用球面坐标，则需要给出指定点与当前UCS原点的距离、与坐标原点连线在XY平面上的投影和X轴的夹角，以及与坐标原点的连线和XY平面的夹角，每项用尖括号(&lt;)作分隔符。</a:t>
            </a:r>
            <a:endParaRPr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20000"/>
              </a:lnSpc>
              <a:buClrTx/>
              <a:buSzTx/>
              <a:buFontTx/>
            </a:pPr>
            <a:endParaRPr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20000"/>
              </a:lnSpc>
              <a:buClrTx/>
              <a:buSzTx/>
              <a:buFontTx/>
            </a:pP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球面坐标格式如下。</a:t>
            </a:r>
            <a:endParaRPr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20000"/>
              </a:lnSpc>
              <a:buClrTx/>
              <a:buSzTx/>
              <a:buFontTx/>
            </a:pP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与UCS原点的距离&lt;XY平面内的投影与X轴的角度&lt;与XY平面的角度(绝对坐标) </a:t>
            </a:r>
            <a:endParaRPr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20000"/>
              </a:lnSpc>
              <a:buClrTx/>
              <a:buSzTx/>
              <a:buFontTx/>
            </a:pP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@与前一点的距离&lt;XY平面内的投影与X轴的角度&lt;与XY平面的角度(相对坐标) </a:t>
            </a:r>
            <a:endParaRPr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20000"/>
              </a:lnSpc>
              <a:buClrTx/>
              <a:buSzTx/>
              <a:buFontTx/>
            </a:pP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例如，坐标70&lt;120&lt;30表示一个点，它与当前UCS原点的距离为70个单位，在XY平面的投影与X轴的夹角为120°，该点与XY平面的夹角为30°。</a:t>
            </a:r>
            <a:endParaRPr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83566" y="801370"/>
            <a:ext cx="135445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1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 球面坐标</a:t>
            </a:r>
            <a:endParaRPr lang="zh-CN" altLang="en-US" sz="18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5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114597" y="772815"/>
            <a:ext cx="2880301" cy="3476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二、用户坐标系(UCS)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99160" y="1479550"/>
            <a:ext cx="7345680" cy="781685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TextBox 38"/>
          <p:cNvSpPr txBox="1"/>
          <p:nvPr/>
        </p:nvSpPr>
        <p:spPr>
          <a:xfrm>
            <a:off x="899160" y="1494155"/>
            <a:ext cx="7345045" cy="6642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algn="just">
              <a:lnSpc>
                <a:spcPct val="120000"/>
              </a:lnSpc>
            </a:pPr>
            <a:r>
              <a:rPr 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如图所示，(a)图就是当前WCS坐标系下绘制的立方体，而(b)图则是建立的UCS坐标系表示。从中可以看到，用户坐标系符号中没有方框。</a:t>
            </a:r>
            <a:endParaRPr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93"/>
          <p:cNvSpPr/>
          <p:nvPr/>
        </p:nvSpPr>
        <p:spPr>
          <a:xfrm>
            <a:off x="861492" y="1434738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93"/>
          <p:cNvSpPr/>
          <p:nvPr/>
        </p:nvSpPr>
        <p:spPr>
          <a:xfrm rot="10800000">
            <a:off x="8021236" y="2019102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99160" y="2573020"/>
            <a:ext cx="3955415" cy="2306955"/>
          </a:xfrm>
          <a:prstGeom prst="rect">
            <a:avLst/>
          </a:prstGeom>
          <a:noFill/>
          <a:ln w="19050">
            <a:solidFill>
              <a:srgbClr val="005DA2"/>
            </a:solidFill>
          </a:ln>
        </p:spPr>
        <p:txBody>
          <a:bodyPr wrap="square" rtlCol="0">
            <a:spAutoFit/>
          </a:bodyPr>
          <a:p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三维空间，用户可在任何位置定位和定向UCS，也可随时定义、保存和使用多个用户坐标系。如果需要，可以定义并保存任意多个UCS。使用UCS，则坐标的输入和显示都是对应于当前的UCS的。如果图形中定义了多个视口，那么所有活动视口共用同一个UCS。</a:t>
            </a:r>
            <a:endParaRPr lang="zh-CN" altLang="en-US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 descr="D:\职业学院资料\2019-2020第二学期\教材\项目六 图片\图6-13  三维坐标系显示（a）.png图6-13  三维坐标系显示（a）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5103495" y="2573020"/>
            <a:ext cx="1555115" cy="1285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图片 7" descr="D:\职业学院资料\2019-2020第二学期\教材\项目六 图片\图6-13  三维坐标系显示（b）.png图6-13  三维坐标系显示（b）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114540" y="2527300"/>
            <a:ext cx="1487170" cy="1276350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4328795" y="3978275"/>
            <a:ext cx="4272915" cy="2298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543050"/>
            <a:r>
              <a:rPr lang="en-US" sz="900" b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(a)                                                             (b)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49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49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1" grpId="0" bldLvl="0" animBg="1"/>
      <p:bldP spid="4" grpId="0" bldLvl="0" animBg="1"/>
      <p:bldP spid="5" grpId="0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/>
          <p:nvPr/>
        </p:nvSpPr>
        <p:spPr>
          <a:xfrm>
            <a:off x="611560" y="429469"/>
            <a:ext cx="2256285" cy="496784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en-GB" sz="1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738572" y="1059582"/>
            <a:ext cx="76498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组合 44"/>
          <p:cNvGrpSpPr/>
          <p:nvPr/>
        </p:nvGrpSpPr>
        <p:grpSpPr>
          <a:xfrm>
            <a:off x="2339753" y="1204357"/>
            <a:ext cx="894259" cy="489631"/>
            <a:chOff x="2215144" y="927951"/>
            <a:chExt cx="1244730" cy="897673"/>
          </a:xfrm>
        </p:grpSpPr>
        <p:sp>
          <p:nvSpPr>
            <p:cNvPr id="46" name="平行四边形 45"/>
            <p:cNvSpPr/>
            <p:nvPr/>
          </p:nvSpPr>
          <p:spPr>
            <a:xfrm>
              <a:off x="2215144" y="982844"/>
              <a:ext cx="1120898" cy="842780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Impact" panose="020B0806030902050204" pitchFamily="34" charset="0"/>
              </a:endParaRPr>
            </a:p>
          </p:txBody>
        </p:sp>
        <p:sp>
          <p:nvSpPr>
            <p:cNvPr id="47" name="文本框 9"/>
            <p:cNvSpPr txBox="1"/>
            <p:nvPr/>
          </p:nvSpPr>
          <p:spPr>
            <a:xfrm>
              <a:off x="2393075" y="927951"/>
              <a:ext cx="1066799" cy="8165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339753" y="1812216"/>
            <a:ext cx="894259" cy="504163"/>
            <a:chOff x="2215144" y="1952311"/>
            <a:chExt cx="1244730" cy="924318"/>
          </a:xfrm>
        </p:grpSpPr>
        <p:sp>
          <p:nvSpPr>
            <p:cNvPr id="49" name="平行四边形 48"/>
            <p:cNvSpPr/>
            <p:nvPr/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Impact" panose="020B0806030902050204" pitchFamily="34" charset="0"/>
              </a:endParaRPr>
            </a:p>
          </p:txBody>
        </p:sp>
        <p:sp>
          <p:nvSpPr>
            <p:cNvPr id="50" name="文本框 10"/>
            <p:cNvSpPr txBox="1"/>
            <p:nvPr/>
          </p:nvSpPr>
          <p:spPr>
            <a:xfrm>
              <a:off x="2393075" y="1952311"/>
              <a:ext cx="1066799" cy="8165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339753" y="2442309"/>
            <a:ext cx="894259" cy="496081"/>
            <a:chOff x="2215144" y="3018134"/>
            <a:chExt cx="1244730" cy="909499"/>
          </a:xfrm>
        </p:grpSpPr>
        <p:sp>
          <p:nvSpPr>
            <p:cNvPr id="52" name="平行四边形 51"/>
            <p:cNvSpPr/>
            <p:nvPr/>
          </p:nvSpPr>
          <p:spPr>
            <a:xfrm>
              <a:off x="2215144" y="3084852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Impact" panose="020B0806030902050204" pitchFamily="34" charset="0"/>
              </a:endParaRPr>
            </a:p>
          </p:txBody>
        </p:sp>
        <p:sp>
          <p:nvSpPr>
            <p:cNvPr id="53" name="文本框 11"/>
            <p:cNvSpPr txBox="1"/>
            <p:nvPr/>
          </p:nvSpPr>
          <p:spPr>
            <a:xfrm>
              <a:off x="2393075" y="3018134"/>
              <a:ext cx="1066799" cy="81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2339753" y="3053044"/>
            <a:ext cx="894259" cy="508134"/>
            <a:chOff x="2215144" y="4047039"/>
            <a:chExt cx="1244730" cy="931598"/>
          </a:xfrm>
        </p:grpSpPr>
        <p:sp>
          <p:nvSpPr>
            <p:cNvPr id="55" name="平行四边形 54"/>
            <p:cNvSpPr/>
            <p:nvPr/>
          </p:nvSpPr>
          <p:spPr>
            <a:xfrm>
              <a:off x="2215144" y="4135856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Impact" panose="020B0806030902050204" pitchFamily="34" charset="0"/>
              </a:endParaRPr>
            </a:p>
          </p:txBody>
        </p:sp>
        <p:sp>
          <p:nvSpPr>
            <p:cNvPr id="56" name="文本框 12"/>
            <p:cNvSpPr txBox="1"/>
            <p:nvPr/>
          </p:nvSpPr>
          <p:spPr>
            <a:xfrm>
              <a:off x="2393075" y="4047039"/>
              <a:ext cx="1066799" cy="8165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2339752" y="3680830"/>
            <a:ext cx="884486" cy="502735"/>
            <a:chOff x="2215144" y="5107938"/>
            <a:chExt cx="1231128" cy="921702"/>
          </a:xfrm>
        </p:grpSpPr>
        <p:sp>
          <p:nvSpPr>
            <p:cNvPr id="58" name="平行四边形 57"/>
            <p:cNvSpPr/>
            <p:nvPr/>
          </p:nvSpPr>
          <p:spPr>
            <a:xfrm>
              <a:off x="2215144" y="5186859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Impact" panose="020B0806030902050204" pitchFamily="34" charset="0"/>
              </a:endParaRPr>
            </a:p>
          </p:txBody>
        </p:sp>
        <p:sp>
          <p:nvSpPr>
            <p:cNvPr id="59" name="文本框 13"/>
            <p:cNvSpPr txBox="1"/>
            <p:nvPr/>
          </p:nvSpPr>
          <p:spPr>
            <a:xfrm>
              <a:off x="2379473" y="5107938"/>
              <a:ext cx="1066799" cy="8165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3018790" y="1217930"/>
            <a:ext cx="4541520" cy="459740"/>
            <a:chOff x="4315150" y="953426"/>
            <a:chExt cx="3857250" cy="540057"/>
          </a:xfrm>
        </p:grpSpPr>
        <p:sp>
          <p:nvSpPr>
            <p:cNvPr id="61" name="矩形 60"/>
            <p:cNvSpPr/>
            <p:nvPr/>
          </p:nvSpPr>
          <p:spPr>
            <a:xfrm>
              <a:off x="4840992" y="1036225"/>
              <a:ext cx="3330869" cy="405789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任务1  工作空间与三维建模空间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平行四边形 61"/>
            <p:cNvSpPr/>
            <p:nvPr/>
          </p:nvSpPr>
          <p:spPr>
            <a:xfrm>
              <a:off x="4315150" y="953426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3018790" y="1840230"/>
            <a:ext cx="5081270" cy="459740"/>
            <a:chOff x="4315150" y="1647579"/>
            <a:chExt cx="4315676" cy="540057"/>
          </a:xfrm>
        </p:grpSpPr>
        <p:sp>
          <p:nvSpPr>
            <p:cNvPr id="64" name="矩形 63"/>
            <p:cNvSpPr/>
            <p:nvPr/>
          </p:nvSpPr>
          <p:spPr>
            <a:xfrm>
              <a:off x="4840992" y="1730378"/>
              <a:ext cx="3789834" cy="405789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任务2  标准三维坐标系与用户坐标系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平行四边形 64"/>
            <p:cNvSpPr/>
            <p:nvPr/>
          </p:nvSpPr>
          <p:spPr>
            <a:xfrm>
              <a:off x="4315150" y="1647579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3018790" y="2462530"/>
            <a:ext cx="4541520" cy="459740"/>
            <a:chOff x="4315150" y="2341731"/>
            <a:chExt cx="3857250" cy="540057"/>
          </a:xfrm>
        </p:grpSpPr>
        <p:sp>
          <p:nvSpPr>
            <p:cNvPr id="67" name="矩形 66"/>
            <p:cNvSpPr/>
            <p:nvPr/>
          </p:nvSpPr>
          <p:spPr>
            <a:xfrm>
              <a:off x="4840992" y="2424530"/>
              <a:ext cx="3276397" cy="405789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任务三  三维图像的类型与管理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平行四边形 67"/>
            <p:cNvSpPr/>
            <p:nvPr/>
          </p:nvSpPr>
          <p:spPr>
            <a:xfrm>
              <a:off x="4315150" y="2341731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3018790" y="3084830"/>
            <a:ext cx="4541617" cy="459740"/>
            <a:chOff x="4315150" y="3035884"/>
            <a:chExt cx="3857250" cy="540057"/>
          </a:xfrm>
        </p:grpSpPr>
        <p:sp>
          <p:nvSpPr>
            <p:cNvPr id="70" name="矩形 69"/>
            <p:cNvSpPr/>
            <p:nvPr/>
          </p:nvSpPr>
          <p:spPr>
            <a:xfrm>
              <a:off x="4840980" y="3118683"/>
              <a:ext cx="2933864" cy="405789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任务4   直接生成三维实体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平行四边形 70"/>
            <p:cNvSpPr/>
            <p:nvPr/>
          </p:nvSpPr>
          <p:spPr>
            <a:xfrm>
              <a:off x="4315150" y="3035884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3018790" y="3707130"/>
            <a:ext cx="4541520" cy="459740"/>
            <a:chOff x="4315150" y="3730038"/>
            <a:chExt cx="3857250" cy="540057"/>
          </a:xfrm>
        </p:grpSpPr>
        <p:sp>
          <p:nvSpPr>
            <p:cNvPr id="73" name="矩形 72"/>
            <p:cNvSpPr/>
            <p:nvPr/>
          </p:nvSpPr>
          <p:spPr>
            <a:xfrm>
              <a:off x="4840992" y="3812837"/>
              <a:ext cx="2827140" cy="405789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任务5  二维图形转三维实体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平行四边形 73"/>
            <p:cNvSpPr/>
            <p:nvPr/>
          </p:nvSpPr>
          <p:spPr>
            <a:xfrm>
              <a:off x="4315150" y="3730038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956376" y="490833"/>
            <a:ext cx="432048" cy="432834"/>
            <a:chOff x="6084168" y="1274820"/>
            <a:chExt cx="432048" cy="432834"/>
          </a:xfrm>
        </p:grpSpPr>
        <p:sp>
          <p:nvSpPr>
            <p:cNvPr id="35" name="椭圆 22"/>
            <p:cNvSpPr>
              <a:spLocks noChangeArrowheads="1"/>
            </p:cNvSpPr>
            <p:nvPr/>
          </p:nvSpPr>
          <p:spPr bwMode="auto">
            <a:xfrm>
              <a:off x="6084168" y="1274820"/>
              <a:ext cx="432048" cy="4328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6" name="Freeform 59"/>
            <p:cNvSpPr>
              <a:spLocks noChangeArrowheads="1"/>
            </p:cNvSpPr>
            <p:nvPr/>
          </p:nvSpPr>
          <p:spPr bwMode="auto">
            <a:xfrm>
              <a:off x="6180302" y="1365898"/>
              <a:ext cx="239780" cy="250679"/>
            </a:xfrm>
            <a:custGeom>
              <a:avLst/>
              <a:gdLst>
                <a:gd name="T0" fmla="*/ 73627430 w 581"/>
                <a:gd name="T1" fmla="*/ 67678707 h 609"/>
                <a:gd name="T2" fmla="*/ 61659637 w 581"/>
                <a:gd name="T3" fmla="*/ 78678142 h 609"/>
                <a:gd name="T4" fmla="*/ 54244957 w 581"/>
                <a:gd name="T5" fmla="*/ 72208055 h 609"/>
                <a:gd name="T6" fmla="*/ 57106883 w 581"/>
                <a:gd name="T7" fmla="*/ 65867111 h 609"/>
                <a:gd name="T8" fmla="*/ 61659637 w 581"/>
                <a:gd name="T9" fmla="*/ 69490662 h 609"/>
                <a:gd name="T10" fmla="*/ 71806401 w 581"/>
                <a:gd name="T11" fmla="*/ 61338122 h 609"/>
                <a:gd name="T12" fmla="*/ 73627430 w 581"/>
                <a:gd name="T13" fmla="*/ 67678707 h 609"/>
                <a:gd name="T14" fmla="*/ 61659637 w 581"/>
                <a:gd name="T15" fmla="*/ 64055516 h 609"/>
                <a:gd name="T16" fmla="*/ 49691843 w 581"/>
                <a:gd name="T17" fmla="*/ 69490662 h 609"/>
                <a:gd name="T18" fmla="*/ 51513233 w 581"/>
                <a:gd name="T19" fmla="*/ 75054951 h 609"/>
                <a:gd name="T20" fmla="*/ 3772261 w 581"/>
                <a:gd name="T21" fmla="*/ 78678142 h 609"/>
                <a:gd name="T22" fmla="*/ 0 w 581"/>
                <a:gd name="T23" fmla="*/ 10999436 h 609"/>
                <a:gd name="T24" fmla="*/ 10146404 w 581"/>
                <a:gd name="T25" fmla="*/ 7246742 h 609"/>
                <a:gd name="T26" fmla="*/ 17561444 w 581"/>
                <a:gd name="T27" fmla="*/ 18246178 h 609"/>
                <a:gd name="T28" fmla="*/ 24845922 w 581"/>
                <a:gd name="T29" fmla="*/ 7246742 h 609"/>
                <a:gd name="T30" fmla="*/ 28488341 w 581"/>
                <a:gd name="T31" fmla="*/ 10999436 h 609"/>
                <a:gd name="T32" fmla="*/ 43318061 w 581"/>
                <a:gd name="T33" fmla="*/ 10999436 h 609"/>
                <a:gd name="T34" fmla="*/ 46960119 w 581"/>
                <a:gd name="T35" fmla="*/ 7246742 h 609"/>
                <a:gd name="T36" fmla="*/ 54244957 w 581"/>
                <a:gd name="T37" fmla="*/ 18246178 h 609"/>
                <a:gd name="T38" fmla="*/ 61659637 w 581"/>
                <a:gd name="T39" fmla="*/ 7246742 h 609"/>
                <a:gd name="T40" fmla="*/ 71806401 w 581"/>
                <a:gd name="T41" fmla="*/ 10999436 h 609"/>
                <a:gd name="T42" fmla="*/ 66212751 w 581"/>
                <a:gd name="T43" fmla="*/ 59526167 h 609"/>
                <a:gd name="T44" fmla="*/ 10146404 w 581"/>
                <a:gd name="T45" fmla="*/ 63149718 h 609"/>
                <a:gd name="T46" fmla="*/ 12878128 w 581"/>
                <a:gd name="T47" fmla="*/ 65867111 h 609"/>
                <a:gd name="T48" fmla="*/ 39545439 w 581"/>
                <a:gd name="T49" fmla="*/ 63149718 h 609"/>
                <a:gd name="T50" fmla="*/ 39545439 w 581"/>
                <a:gd name="T51" fmla="*/ 63149718 h 609"/>
                <a:gd name="T52" fmla="*/ 39545439 w 581"/>
                <a:gd name="T53" fmla="*/ 63149718 h 609"/>
                <a:gd name="T54" fmla="*/ 12878128 w 581"/>
                <a:gd name="T55" fmla="*/ 60431965 h 609"/>
                <a:gd name="T56" fmla="*/ 58017218 w 581"/>
                <a:gd name="T57" fmla="*/ 28339815 h 609"/>
                <a:gd name="T58" fmla="*/ 13788823 w 581"/>
                <a:gd name="T59" fmla="*/ 28339815 h 609"/>
                <a:gd name="T60" fmla="*/ 13788823 w 581"/>
                <a:gd name="T61" fmla="*/ 35715700 h 609"/>
                <a:gd name="T62" fmla="*/ 61659637 w 581"/>
                <a:gd name="T63" fmla="*/ 31963007 h 609"/>
                <a:gd name="T64" fmla="*/ 58017218 w 581"/>
                <a:gd name="T65" fmla="*/ 43868240 h 609"/>
                <a:gd name="T66" fmla="*/ 35903020 w 581"/>
                <a:gd name="T67" fmla="*/ 43868240 h 609"/>
                <a:gd name="T68" fmla="*/ 13788823 w 581"/>
                <a:gd name="T69" fmla="*/ 43868240 h 609"/>
                <a:gd name="T70" fmla="*/ 13788823 w 581"/>
                <a:gd name="T71" fmla="*/ 51244484 h 609"/>
                <a:gd name="T72" fmla="*/ 35903020 w 581"/>
                <a:gd name="T73" fmla="*/ 51244484 h 609"/>
                <a:gd name="T74" fmla="*/ 61659637 w 581"/>
                <a:gd name="T75" fmla="*/ 47491791 h 609"/>
                <a:gd name="T76" fmla="*/ 54244957 w 581"/>
                <a:gd name="T77" fmla="*/ 14622627 h 609"/>
                <a:gd name="T78" fmla="*/ 50602538 w 581"/>
                <a:gd name="T79" fmla="*/ 10999436 h 609"/>
                <a:gd name="T80" fmla="*/ 54244957 w 581"/>
                <a:gd name="T81" fmla="*/ 0 h 609"/>
                <a:gd name="T82" fmla="*/ 58017218 w 581"/>
                <a:gd name="T83" fmla="*/ 10999436 h 609"/>
                <a:gd name="T84" fmla="*/ 35903020 w 581"/>
                <a:gd name="T85" fmla="*/ 14622627 h 609"/>
                <a:gd name="T86" fmla="*/ 32260601 w 581"/>
                <a:gd name="T87" fmla="*/ 10999436 h 609"/>
                <a:gd name="T88" fmla="*/ 35903020 w 581"/>
                <a:gd name="T89" fmla="*/ 0 h 609"/>
                <a:gd name="T90" fmla="*/ 39545439 w 581"/>
                <a:gd name="T91" fmla="*/ 10999436 h 609"/>
                <a:gd name="T92" fmla="*/ 17561444 w 581"/>
                <a:gd name="T93" fmla="*/ 14622627 h 609"/>
                <a:gd name="T94" fmla="*/ 13788823 w 581"/>
                <a:gd name="T95" fmla="*/ 10999436 h 609"/>
                <a:gd name="T96" fmla="*/ 17561444 w 581"/>
                <a:gd name="T97" fmla="*/ 0 h 609"/>
                <a:gd name="T98" fmla="*/ 21203502 w 581"/>
                <a:gd name="T99" fmla="*/ 10999436 h 60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81" h="609">
                  <a:moveTo>
                    <a:pt x="566" y="523"/>
                  </a:moveTo>
                  <a:lnTo>
                    <a:pt x="566" y="523"/>
                  </a:lnTo>
                  <a:cubicBezTo>
                    <a:pt x="495" y="594"/>
                    <a:pt x="495" y="594"/>
                    <a:pt x="495" y="594"/>
                  </a:cubicBezTo>
                  <a:cubicBezTo>
                    <a:pt x="488" y="601"/>
                    <a:pt x="481" y="608"/>
                    <a:pt x="474" y="608"/>
                  </a:cubicBezTo>
                  <a:cubicBezTo>
                    <a:pt x="467" y="608"/>
                    <a:pt x="460" y="601"/>
                    <a:pt x="453" y="594"/>
                  </a:cubicBezTo>
                  <a:cubicBezTo>
                    <a:pt x="417" y="558"/>
                    <a:pt x="417" y="558"/>
                    <a:pt x="417" y="558"/>
                  </a:cubicBezTo>
                  <a:cubicBezTo>
                    <a:pt x="410" y="551"/>
                    <a:pt x="410" y="544"/>
                    <a:pt x="410" y="537"/>
                  </a:cubicBezTo>
                  <a:cubicBezTo>
                    <a:pt x="410" y="523"/>
                    <a:pt x="417" y="509"/>
                    <a:pt x="439" y="509"/>
                  </a:cubicBezTo>
                  <a:cubicBezTo>
                    <a:pt x="446" y="509"/>
                    <a:pt x="453" y="516"/>
                    <a:pt x="453" y="523"/>
                  </a:cubicBezTo>
                  <a:cubicBezTo>
                    <a:pt x="474" y="537"/>
                    <a:pt x="474" y="537"/>
                    <a:pt x="474" y="537"/>
                  </a:cubicBezTo>
                  <a:cubicBezTo>
                    <a:pt x="530" y="481"/>
                    <a:pt x="530" y="481"/>
                    <a:pt x="530" y="481"/>
                  </a:cubicBezTo>
                  <a:cubicBezTo>
                    <a:pt x="537" y="474"/>
                    <a:pt x="545" y="474"/>
                    <a:pt x="552" y="474"/>
                  </a:cubicBezTo>
                  <a:cubicBezTo>
                    <a:pt x="566" y="474"/>
                    <a:pt x="580" y="488"/>
                    <a:pt x="580" y="502"/>
                  </a:cubicBezTo>
                  <a:cubicBezTo>
                    <a:pt x="580" y="509"/>
                    <a:pt x="573" y="516"/>
                    <a:pt x="566" y="523"/>
                  </a:cubicBezTo>
                  <a:close/>
                  <a:moveTo>
                    <a:pt x="474" y="495"/>
                  </a:moveTo>
                  <a:lnTo>
                    <a:pt x="474" y="495"/>
                  </a:lnTo>
                  <a:cubicBezTo>
                    <a:pt x="467" y="488"/>
                    <a:pt x="453" y="481"/>
                    <a:pt x="439" y="481"/>
                  </a:cubicBezTo>
                  <a:cubicBezTo>
                    <a:pt x="403" y="481"/>
                    <a:pt x="382" y="509"/>
                    <a:pt x="382" y="537"/>
                  </a:cubicBezTo>
                  <a:cubicBezTo>
                    <a:pt x="382" y="558"/>
                    <a:pt x="389" y="573"/>
                    <a:pt x="396" y="580"/>
                  </a:cubicBezTo>
                  <a:cubicBezTo>
                    <a:pt x="424" y="608"/>
                    <a:pt x="424" y="608"/>
                    <a:pt x="424" y="608"/>
                  </a:cubicBezTo>
                  <a:cubicBezTo>
                    <a:pt x="29" y="608"/>
                    <a:pt x="29" y="608"/>
                    <a:pt x="29" y="608"/>
                  </a:cubicBezTo>
                  <a:cubicBezTo>
                    <a:pt x="15" y="608"/>
                    <a:pt x="0" y="594"/>
                    <a:pt x="0" y="58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71"/>
                    <a:pt x="15" y="56"/>
                    <a:pt x="29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78" y="120"/>
                    <a:pt x="106" y="141"/>
                    <a:pt x="135" y="141"/>
                  </a:cubicBezTo>
                  <a:cubicBezTo>
                    <a:pt x="163" y="141"/>
                    <a:pt x="191" y="120"/>
                    <a:pt x="191" y="85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219" y="56"/>
                    <a:pt x="219" y="56"/>
                    <a:pt x="219" y="56"/>
                  </a:cubicBezTo>
                  <a:cubicBezTo>
                    <a:pt x="219" y="85"/>
                    <a:pt x="219" y="85"/>
                    <a:pt x="219" y="85"/>
                  </a:cubicBezTo>
                  <a:cubicBezTo>
                    <a:pt x="219" y="120"/>
                    <a:pt x="248" y="141"/>
                    <a:pt x="276" y="141"/>
                  </a:cubicBezTo>
                  <a:cubicBezTo>
                    <a:pt x="304" y="141"/>
                    <a:pt x="333" y="120"/>
                    <a:pt x="333" y="85"/>
                  </a:cubicBezTo>
                  <a:cubicBezTo>
                    <a:pt x="333" y="56"/>
                    <a:pt x="333" y="56"/>
                    <a:pt x="333" y="56"/>
                  </a:cubicBezTo>
                  <a:cubicBezTo>
                    <a:pt x="361" y="56"/>
                    <a:pt x="361" y="56"/>
                    <a:pt x="361" y="56"/>
                  </a:cubicBezTo>
                  <a:cubicBezTo>
                    <a:pt x="361" y="85"/>
                    <a:pt x="361" y="85"/>
                    <a:pt x="361" y="85"/>
                  </a:cubicBezTo>
                  <a:cubicBezTo>
                    <a:pt x="361" y="120"/>
                    <a:pt x="389" y="141"/>
                    <a:pt x="417" y="141"/>
                  </a:cubicBezTo>
                  <a:cubicBezTo>
                    <a:pt x="446" y="141"/>
                    <a:pt x="474" y="120"/>
                    <a:pt x="474" y="85"/>
                  </a:cubicBezTo>
                  <a:cubicBezTo>
                    <a:pt x="474" y="56"/>
                    <a:pt x="474" y="56"/>
                    <a:pt x="474" y="56"/>
                  </a:cubicBezTo>
                  <a:cubicBezTo>
                    <a:pt x="523" y="56"/>
                    <a:pt x="523" y="56"/>
                    <a:pt x="523" y="56"/>
                  </a:cubicBezTo>
                  <a:cubicBezTo>
                    <a:pt x="537" y="56"/>
                    <a:pt x="552" y="71"/>
                    <a:pt x="552" y="85"/>
                  </a:cubicBezTo>
                  <a:cubicBezTo>
                    <a:pt x="552" y="445"/>
                    <a:pt x="552" y="445"/>
                    <a:pt x="552" y="445"/>
                  </a:cubicBezTo>
                  <a:cubicBezTo>
                    <a:pt x="530" y="445"/>
                    <a:pt x="516" y="452"/>
                    <a:pt x="509" y="460"/>
                  </a:cubicBezTo>
                  <a:lnTo>
                    <a:pt x="474" y="495"/>
                  </a:lnTo>
                  <a:close/>
                  <a:moveTo>
                    <a:pt x="78" y="488"/>
                  </a:moveTo>
                  <a:lnTo>
                    <a:pt x="78" y="488"/>
                  </a:lnTo>
                  <a:cubicBezTo>
                    <a:pt x="78" y="502"/>
                    <a:pt x="85" y="509"/>
                    <a:pt x="99" y="509"/>
                  </a:cubicBezTo>
                  <a:cubicBezTo>
                    <a:pt x="283" y="509"/>
                    <a:pt x="283" y="509"/>
                    <a:pt x="283" y="509"/>
                  </a:cubicBezTo>
                  <a:cubicBezTo>
                    <a:pt x="297" y="509"/>
                    <a:pt x="304" y="502"/>
                    <a:pt x="304" y="488"/>
                  </a:cubicBezTo>
                  <a:cubicBezTo>
                    <a:pt x="304" y="474"/>
                    <a:pt x="297" y="467"/>
                    <a:pt x="283" y="467"/>
                  </a:cubicBezTo>
                  <a:cubicBezTo>
                    <a:pt x="99" y="467"/>
                    <a:pt x="99" y="467"/>
                    <a:pt x="99" y="467"/>
                  </a:cubicBezTo>
                  <a:cubicBezTo>
                    <a:pt x="85" y="467"/>
                    <a:pt x="78" y="474"/>
                    <a:pt x="78" y="488"/>
                  </a:cubicBezTo>
                  <a:close/>
                  <a:moveTo>
                    <a:pt x="446" y="219"/>
                  </a:moveTo>
                  <a:lnTo>
                    <a:pt x="446" y="219"/>
                  </a:lnTo>
                  <a:cubicBezTo>
                    <a:pt x="106" y="219"/>
                    <a:pt x="106" y="219"/>
                    <a:pt x="106" y="219"/>
                  </a:cubicBezTo>
                  <a:cubicBezTo>
                    <a:pt x="92" y="219"/>
                    <a:pt x="78" y="233"/>
                    <a:pt x="78" y="247"/>
                  </a:cubicBezTo>
                  <a:cubicBezTo>
                    <a:pt x="78" y="262"/>
                    <a:pt x="92" y="276"/>
                    <a:pt x="106" y="276"/>
                  </a:cubicBezTo>
                  <a:cubicBezTo>
                    <a:pt x="446" y="276"/>
                    <a:pt x="446" y="276"/>
                    <a:pt x="446" y="276"/>
                  </a:cubicBezTo>
                  <a:cubicBezTo>
                    <a:pt x="460" y="276"/>
                    <a:pt x="474" y="262"/>
                    <a:pt x="474" y="247"/>
                  </a:cubicBezTo>
                  <a:cubicBezTo>
                    <a:pt x="474" y="233"/>
                    <a:pt x="460" y="219"/>
                    <a:pt x="446" y="219"/>
                  </a:cubicBezTo>
                  <a:close/>
                  <a:moveTo>
                    <a:pt x="446" y="339"/>
                  </a:moveTo>
                  <a:lnTo>
                    <a:pt x="446" y="339"/>
                  </a:lnTo>
                  <a:cubicBezTo>
                    <a:pt x="276" y="339"/>
                    <a:pt x="276" y="339"/>
                    <a:pt x="276" y="339"/>
                  </a:cubicBezTo>
                  <a:cubicBezTo>
                    <a:pt x="226" y="339"/>
                    <a:pt x="226" y="339"/>
                    <a:pt x="226" y="339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92" y="339"/>
                    <a:pt x="78" y="353"/>
                    <a:pt x="78" y="367"/>
                  </a:cubicBezTo>
                  <a:cubicBezTo>
                    <a:pt x="78" y="389"/>
                    <a:pt x="92" y="396"/>
                    <a:pt x="106" y="396"/>
                  </a:cubicBezTo>
                  <a:cubicBezTo>
                    <a:pt x="226" y="396"/>
                    <a:pt x="226" y="396"/>
                    <a:pt x="226" y="396"/>
                  </a:cubicBezTo>
                  <a:cubicBezTo>
                    <a:pt x="276" y="396"/>
                    <a:pt x="276" y="396"/>
                    <a:pt x="276" y="396"/>
                  </a:cubicBezTo>
                  <a:cubicBezTo>
                    <a:pt x="446" y="396"/>
                    <a:pt x="446" y="396"/>
                    <a:pt x="446" y="396"/>
                  </a:cubicBezTo>
                  <a:cubicBezTo>
                    <a:pt x="460" y="396"/>
                    <a:pt x="474" y="389"/>
                    <a:pt x="474" y="367"/>
                  </a:cubicBezTo>
                  <a:cubicBezTo>
                    <a:pt x="474" y="353"/>
                    <a:pt x="460" y="339"/>
                    <a:pt x="446" y="339"/>
                  </a:cubicBezTo>
                  <a:close/>
                  <a:moveTo>
                    <a:pt x="417" y="113"/>
                  </a:moveTo>
                  <a:lnTo>
                    <a:pt x="417" y="113"/>
                  </a:lnTo>
                  <a:cubicBezTo>
                    <a:pt x="403" y="113"/>
                    <a:pt x="389" y="106"/>
                    <a:pt x="389" y="85"/>
                  </a:cubicBezTo>
                  <a:cubicBezTo>
                    <a:pt x="389" y="28"/>
                    <a:pt x="389" y="28"/>
                    <a:pt x="389" y="28"/>
                  </a:cubicBezTo>
                  <a:cubicBezTo>
                    <a:pt x="389" y="14"/>
                    <a:pt x="403" y="0"/>
                    <a:pt x="417" y="0"/>
                  </a:cubicBezTo>
                  <a:cubicBezTo>
                    <a:pt x="431" y="0"/>
                    <a:pt x="446" y="14"/>
                    <a:pt x="446" y="28"/>
                  </a:cubicBezTo>
                  <a:cubicBezTo>
                    <a:pt x="446" y="85"/>
                    <a:pt x="446" y="85"/>
                    <a:pt x="446" y="85"/>
                  </a:cubicBezTo>
                  <a:cubicBezTo>
                    <a:pt x="446" y="106"/>
                    <a:pt x="431" y="113"/>
                    <a:pt x="417" y="113"/>
                  </a:cubicBezTo>
                  <a:close/>
                  <a:moveTo>
                    <a:pt x="276" y="113"/>
                  </a:moveTo>
                  <a:lnTo>
                    <a:pt x="276" y="113"/>
                  </a:lnTo>
                  <a:cubicBezTo>
                    <a:pt x="262" y="113"/>
                    <a:pt x="248" y="106"/>
                    <a:pt x="248" y="85"/>
                  </a:cubicBezTo>
                  <a:cubicBezTo>
                    <a:pt x="248" y="28"/>
                    <a:pt x="248" y="28"/>
                    <a:pt x="248" y="28"/>
                  </a:cubicBezTo>
                  <a:cubicBezTo>
                    <a:pt x="248" y="14"/>
                    <a:pt x="262" y="0"/>
                    <a:pt x="276" y="0"/>
                  </a:cubicBezTo>
                  <a:cubicBezTo>
                    <a:pt x="290" y="0"/>
                    <a:pt x="304" y="14"/>
                    <a:pt x="304" y="28"/>
                  </a:cubicBezTo>
                  <a:cubicBezTo>
                    <a:pt x="304" y="85"/>
                    <a:pt x="304" y="85"/>
                    <a:pt x="304" y="85"/>
                  </a:cubicBezTo>
                  <a:cubicBezTo>
                    <a:pt x="304" y="106"/>
                    <a:pt x="290" y="113"/>
                    <a:pt x="276" y="11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21" y="113"/>
                    <a:pt x="106" y="106"/>
                    <a:pt x="106" y="85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6" y="14"/>
                    <a:pt x="121" y="0"/>
                    <a:pt x="135" y="0"/>
                  </a:cubicBezTo>
                  <a:cubicBezTo>
                    <a:pt x="149" y="0"/>
                    <a:pt x="163" y="14"/>
                    <a:pt x="163" y="28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3" y="106"/>
                    <a:pt x="149" y="113"/>
                    <a:pt x="135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660232" y="491226"/>
            <a:ext cx="432048" cy="432048"/>
            <a:chOff x="4788024" y="1275213"/>
            <a:chExt cx="432048" cy="432048"/>
          </a:xfrm>
        </p:grpSpPr>
        <p:sp>
          <p:nvSpPr>
            <p:cNvPr id="38" name="椭圆 65"/>
            <p:cNvSpPr>
              <a:spLocks noChangeArrowheads="1"/>
            </p:cNvSpPr>
            <p:nvPr/>
          </p:nvSpPr>
          <p:spPr bwMode="auto">
            <a:xfrm>
              <a:off x="4788024" y="1275213"/>
              <a:ext cx="432048" cy="432048"/>
            </a:xfrm>
            <a:prstGeom prst="ellipse">
              <a:avLst/>
            </a:prstGeom>
            <a:solidFill>
              <a:srgbClr val="F79600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9" name="Freeform 110"/>
            <p:cNvSpPr>
              <a:spLocks noChangeArrowheads="1"/>
            </p:cNvSpPr>
            <p:nvPr/>
          </p:nvSpPr>
          <p:spPr bwMode="auto">
            <a:xfrm>
              <a:off x="4891102" y="1366806"/>
              <a:ext cx="250679" cy="248862"/>
            </a:xfrm>
            <a:custGeom>
              <a:avLst/>
              <a:gdLst>
                <a:gd name="T0" fmla="*/ 78678142 w 609"/>
                <a:gd name="T1" fmla="*/ 71002280 h 602"/>
                <a:gd name="T2" fmla="*/ 78678142 w 609"/>
                <a:gd name="T3" fmla="*/ 71002280 h 602"/>
                <a:gd name="T4" fmla="*/ 71302258 w 609"/>
                <a:gd name="T5" fmla="*/ 78441997 h 602"/>
                <a:gd name="T6" fmla="*/ 65867111 w 609"/>
                <a:gd name="T7" fmla="*/ 76614673 h 602"/>
                <a:gd name="T8" fmla="*/ 44774038 w 609"/>
                <a:gd name="T9" fmla="*/ 54426302 h 602"/>
                <a:gd name="T10" fmla="*/ 29245613 w 609"/>
                <a:gd name="T11" fmla="*/ 59125033 h 602"/>
                <a:gd name="T12" fmla="*/ 0 w 609"/>
                <a:gd name="T13" fmla="*/ 29497307 h 602"/>
                <a:gd name="T14" fmla="*/ 29245613 w 609"/>
                <a:gd name="T15" fmla="*/ 0 h 602"/>
                <a:gd name="T16" fmla="*/ 58491226 w 609"/>
                <a:gd name="T17" fmla="*/ 29497307 h 602"/>
                <a:gd name="T18" fmla="*/ 54867675 w 609"/>
                <a:gd name="T19" fmla="*/ 44376380 h 602"/>
                <a:gd name="T20" fmla="*/ 75960749 w 609"/>
                <a:gd name="T21" fmla="*/ 65520668 h 602"/>
                <a:gd name="T22" fmla="*/ 78678142 w 609"/>
                <a:gd name="T23" fmla="*/ 71002280 h 602"/>
                <a:gd name="T24" fmla="*/ 29245613 w 609"/>
                <a:gd name="T25" fmla="*/ 7439717 h 602"/>
                <a:gd name="T26" fmla="*/ 29245613 w 609"/>
                <a:gd name="T27" fmla="*/ 7439717 h 602"/>
                <a:gd name="T28" fmla="*/ 7246742 w 609"/>
                <a:gd name="T29" fmla="*/ 29497307 h 602"/>
                <a:gd name="T30" fmla="*/ 29245613 w 609"/>
                <a:gd name="T31" fmla="*/ 51685677 h 602"/>
                <a:gd name="T32" fmla="*/ 51244484 w 609"/>
                <a:gd name="T33" fmla="*/ 29497307 h 602"/>
                <a:gd name="T34" fmla="*/ 29245613 w 609"/>
                <a:gd name="T35" fmla="*/ 7439717 h 602"/>
                <a:gd name="T36" fmla="*/ 42056644 w 609"/>
                <a:gd name="T37" fmla="*/ 33282375 h 602"/>
                <a:gd name="T38" fmla="*/ 42056644 w 609"/>
                <a:gd name="T39" fmla="*/ 33282375 h 602"/>
                <a:gd name="T40" fmla="*/ 32868804 w 609"/>
                <a:gd name="T41" fmla="*/ 33282375 h 602"/>
                <a:gd name="T42" fmla="*/ 32868804 w 609"/>
                <a:gd name="T43" fmla="*/ 41504973 h 602"/>
                <a:gd name="T44" fmla="*/ 29245613 w 609"/>
                <a:gd name="T45" fmla="*/ 45290042 h 602"/>
                <a:gd name="T46" fmla="*/ 25622062 w 609"/>
                <a:gd name="T47" fmla="*/ 41504973 h 602"/>
                <a:gd name="T48" fmla="*/ 25622062 w 609"/>
                <a:gd name="T49" fmla="*/ 33282375 h 602"/>
                <a:gd name="T50" fmla="*/ 17340380 w 609"/>
                <a:gd name="T51" fmla="*/ 33282375 h 602"/>
                <a:gd name="T52" fmla="*/ 13716829 w 609"/>
                <a:gd name="T53" fmla="*/ 29497307 h 602"/>
                <a:gd name="T54" fmla="*/ 17340380 w 609"/>
                <a:gd name="T55" fmla="*/ 25842658 h 602"/>
                <a:gd name="T56" fmla="*/ 25622062 w 609"/>
                <a:gd name="T57" fmla="*/ 25842658 h 602"/>
                <a:gd name="T58" fmla="*/ 25622062 w 609"/>
                <a:gd name="T59" fmla="*/ 16575978 h 602"/>
                <a:gd name="T60" fmla="*/ 29245613 w 609"/>
                <a:gd name="T61" fmla="*/ 12921329 h 602"/>
                <a:gd name="T62" fmla="*/ 32868804 w 609"/>
                <a:gd name="T63" fmla="*/ 16575978 h 602"/>
                <a:gd name="T64" fmla="*/ 32868804 w 609"/>
                <a:gd name="T65" fmla="*/ 25842658 h 602"/>
                <a:gd name="T66" fmla="*/ 42056644 w 609"/>
                <a:gd name="T67" fmla="*/ 25842658 h 602"/>
                <a:gd name="T68" fmla="*/ 45679835 w 609"/>
                <a:gd name="T69" fmla="*/ 29497307 h 602"/>
                <a:gd name="T70" fmla="*/ 42056644 w 609"/>
                <a:gd name="T71" fmla="*/ 33282375 h 60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09" h="602">
                  <a:moveTo>
                    <a:pt x="608" y="544"/>
                  </a:moveTo>
                  <a:lnTo>
                    <a:pt x="608" y="544"/>
                  </a:lnTo>
                  <a:cubicBezTo>
                    <a:pt x="608" y="573"/>
                    <a:pt x="579" y="601"/>
                    <a:pt x="551" y="601"/>
                  </a:cubicBezTo>
                  <a:cubicBezTo>
                    <a:pt x="530" y="601"/>
                    <a:pt x="516" y="594"/>
                    <a:pt x="509" y="587"/>
                  </a:cubicBezTo>
                  <a:cubicBezTo>
                    <a:pt x="346" y="417"/>
                    <a:pt x="346" y="417"/>
                    <a:pt x="346" y="417"/>
                  </a:cubicBezTo>
                  <a:cubicBezTo>
                    <a:pt x="311" y="438"/>
                    <a:pt x="269" y="453"/>
                    <a:pt x="226" y="453"/>
                  </a:cubicBezTo>
                  <a:cubicBezTo>
                    <a:pt x="106" y="453"/>
                    <a:pt x="0" y="347"/>
                    <a:pt x="0" y="226"/>
                  </a:cubicBezTo>
                  <a:cubicBezTo>
                    <a:pt x="0" y="99"/>
                    <a:pt x="106" y="0"/>
                    <a:pt x="226" y="0"/>
                  </a:cubicBezTo>
                  <a:cubicBezTo>
                    <a:pt x="353" y="0"/>
                    <a:pt x="452" y="99"/>
                    <a:pt x="452" y="226"/>
                  </a:cubicBezTo>
                  <a:cubicBezTo>
                    <a:pt x="452" y="269"/>
                    <a:pt x="445" y="304"/>
                    <a:pt x="424" y="340"/>
                  </a:cubicBezTo>
                  <a:cubicBezTo>
                    <a:pt x="587" y="502"/>
                    <a:pt x="587" y="502"/>
                    <a:pt x="587" y="502"/>
                  </a:cubicBezTo>
                  <a:cubicBezTo>
                    <a:pt x="601" y="516"/>
                    <a:pt x="608" y="530"/>
                    <a:pt x="608" y="544"/>
                  </a:cubicBezTo>
                  <a:close/>
                  <a:moveTo>
                    <a:pt x="226" y="57"/>
                  </a:moveTo>
                  <a:lnTo>
                    <a:pt x="226" y="57"/>
                  </a:lnTo>
                  <a:cubicBezTo>
                    <a:pt x="134" y="57"/>
                    <a:pt x="56" y="127"/>
                    <a:pt x="56" y="226"/>
                  </a:cubicBezTo>
                  <a:cubicBezTo>
                    <a:pt x="56" y="318"/>
                    <a:pt x="134" y="396"/>
                    <a:pt x="226" y="396"/>
                  </a:cubicBezTo>
                  <a:cubicBezTo>
                    <a:pt x="325" y="396"/>
                    <a:pt x="396" y="318"/>
                    <a:pt x="396" y="226"/>
                  </a:cubicBezTo>
                  <a:cubicBezTo>
                    <a:pt x="396" y="127"/>
                    <a:pt x="325" y="57"/>
                    <a:pt x="226" y="57"/>
                  </a:cubicBezTo>
                  <a:close/>
                  <a:moveTo>
                    <a:pt x="325" y="255"/>
                  </a:moveTo>
                  <a:lnTo>
                    <a:pt x="325" y="255"/>
                  </a:lnTo>
                  <a:cubicBezTo>
                    <a:pt x="254" y="255"/>
                    <a:pt x="254" y="255"/>
                    <a:pt x="254" y="255"/>
                  </a:cubicBezTo>
                  <a:cubicBezTo>
                    <a:pt x="254" y="318"/>
                    <a:pt x="254" y="318"/>
                    <a:pt x="254" y="318"/>
                  </a:cubicBezTo>
                  <a:cubicBezTo>
                    <a:pt x="254" y="333"/>
                    <a:pt x="247" y="347"/>
                    <a:pt x="226" y="347"/>
                  </a:cubicBezTo>
                  <a:cubicBezTo>
                    <a:pt x="212" y="347"/>
                    <a:pt x="198" y="333"/>
                    <a:pt x="198" y="318"/>
                  </a:cubicBezTo>
                  <a:cubicBezTo>
                    <a:pt x="198" y="255"/>
                    <a:pt x="198" y="255"/>
                    <a:pt x="198" y="255"/>
                  </a:cubicBezTo>
                  <a:cubicBezTo>
                    <a:pt x="134" y="255"/>
                    <a:pt x="134" y="255"/>
                    <a:pt x="134" y="255"/>
                  </a:cubicBezTo>
                  <a:cubicBezTo>
                    <a:pt x="120" y="255"/>
                    <a:pt x="106" y="241"/>
                    <a:pt x="106" y="226"/>
                  </a:cubicBezTo>
                  <a:cubicBezTo>
                    <a:pt x="106" y="205"/>
                    <a:pt x="120" y="198"/>
                    <a:pt x="134" y="198"/>
                  </a:cubicBezTo>
                  <a:cubicBezTo>
                    <a:pt x="198" y="198"/>
                    <a:pt x="198" y="198"/>
                    <a:pt x="198" y="198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8" y="113"/>
                    <a:pt x="212" y="99"/>
                    <a:pt x="226" y="99"/>
                  </a:cubicBezTo>
                  <a:cubicBezTo>
                    <a:pt x="247" y="99"/>
                    <a:pt x="254" y="113"/>
                    <a:pt x="254" y="127"/>
                  </a:cubicBezTo>
                  <a:cubicBezTo>
                    <a:pt x="254" y="198"/>
                    <a:pt x="254" y="198"/>
                    <a:pt x="254" y="198"/>
                  </a:cubicBezTo>
                  <a:cubicBezTo>
                    <a:pt x="325" y="198"/>
                    <a:pt x="325" y="198"/>
                    <a:pt x="325" y="198"/>
                  </a:cubicBezTo>
                  <a:cubicBezTo>
                    <a:pt x="339" y="198"/>
                    <a:pt x="353" y="205"/>
                    <a:pt x="353" y="226"/>
                  </a:cubicBezTo>
                  <a:cubicBezTo>
                    <a:pt x="353" y="241"/>
                    <a:pt x="339" y="255"/>
                    <a:pt x="325" y="2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308304" y="490833"/>
            <a:ext cx="432833" cy="432834"/>
            <a:chOff x="5436096" y="1274820"/>
            <a:chExt cx="432833" cy="432834"/>
          </a:xfrm>
        </p:grpSpPr>
        <p:sp>
          <p:nvSpPr>
            <p:cNvPr id="41" name="椭圆 16"/>
            <p:cNvSpPr>
              <a:spLocks noChangeArrowheads="1"/>
            </p:cNvSpPr>
            <p:nvPr/>
          </p:nvSpPr>
          <p:spPr bwMode="auto">
            <a:xfrm>
              <a:off x="5436096" y="1274820"/>
              <a:ext cx="432833" cy="43283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2" name="Freeform 16"/>
            <p:cNvSpPr>
              <a:spLocks noChangeArrowheads="1"/>
            </p:cNvSpPr>
            <p:nvPr/>
          </p:nvSpPr>
          <p:spPr bwMode="auto">
            <a:xfrm>
              <a:off x="5554420" y="1377705"/>
              <a:ext cx="196183" cy="227065"/>
            </a:xfrm>
            <a:custGeom>
              <a:avLst/>
              <a:gdLst>
                <a:gd name="T0" fmla="*/ 58106390 w 475"/>
                <a:gd name="T1" fmla="*/ 71207247 h 552"/>
                <a:gd name="T2" fmla="*/ 58106390 w 475"/>
                <a:gd name="T3" fmla="*/ 71207247 h 552"/>
                <a:gd name="T4" fmla="*/ 54327993 w 475"/>
                <a:gd name="T5" fmla="*/ 71207247 h 552"/>
                <a:gd name="T6" fmla="*/ 54327993 w 475"/>
                <a:gd name="T7" fmla="*/ 0 h 552"/>
                <a:gd name="T8" fmla="*/ 58106390 w 475"/>
                <a:gd name="T9" fmla="*/ 0 h 552"/>
                <a:gd name="T10" fmla="*/ 61754124 w 475"/>
                <a:gd name="T11" fmla="*/ 3618618 h 552"/>
                <a:gd name="T12" fmla="*/ 61754124 w 475"/>
                <a:gd name="T13" fmla="*/ 67588630 h 552"/>
                <a:gd name="T14" fmla="*/ 58106390 w 475"/>
                <a:gd name="T15" fmla="*/ 71207247 h 552"/>
                <a:gd name="T16" fmla="*/ 7426131 w 475"/>
                <a:gd name="T17" fmla="*/ 67588630 h 552"/>
                <a:gd name="T18" fmla="*/ 7426131 w 475"/>
                <a:gd name="T19" fmla="*/ 67588630 h 552"/>
                <a:gd name="T20" fmla="*/ 7426131 w 475"/>
                <a:gd name="T21" fmla="*/ 63970012 h 552"/>
                <a:gd name="T22" fmla="*/ 13809846 w 475"/>
                <a:gd name="T23" fmla="*/ 63970012 h 552"/>
                <a:gd name="T24" fmla="*/ 21235977 w 475"/>
                <a:gd name="T25" fmla="*/ 56603721 h 552"/>
                <a:gd name="T26" fmla="*/ 13809846 w 475"/>
                <a:gd name="T27" fmla="*/ 49237429 h 552"/>
                <a:gd name="T28" fmla="*/ 7426131 w 475"/>
                <a:gd name="T29" fmla="*/ 49237429 h 552"/>
                <a:gd name="T30" fmla="*/ 7426131 w 475"/>
                <a:gd name="T31" fmla="*/ 42905028 h 552"/>
                <a:gd name="T32" fmla="*/ 13809846 w 475"/>
                <a:gd name="T33" fmla="*/ 42905028 h 552"/>
                <a:gd name="T34" fmla="*/ 21235977 w 475"/>
                <a:gd name="T35" fmla="*/ 35539095 h 552"/>
                <a:gd name="T36" fmla="*/ 13809846 w 475"/>
                <a:gd name="T37" fmla="*/ 28301860 h 552"/>
                <a:gd name="T38" fmla="*/ 7426131 w 475"/>
                <a:gd name="T39" fmla="*/ 28301860 h 552"/>
                <a:gd name="T40" fmla="*/ 7426131 w 475"/>
                <a:gd name="T41" fmla="*/ 21840403 h 552"/>
                <a:gd name="T42" fmla="*/ 13809846 w 475"/>
                <a:gd name="T43" fmla="*/ 21840403 h 552"/>
                <a:gd name="T44" fmla="*/ 21235977 w 475"/>
                <a:gd name="T45" fmla="*/ 14603167 h 552"/>
                <a:gd name="T46" fmla="*/ 13809846 w 475"/>
                <a:gd name="T47" fmla="*/ 7236876 h 552"/>
                <a:gd name="T48" fmla="*/ 7426131 w 475"/>
                <a:gd name="T49" fmla="*/ 7236876 h 552"/>
                <a:gd name="T50" fmla="*/ 7426131 w 475"/>
                <a:gd name="T51" fmla="*/ 3618618 h 552"/>
                <a:gd name="T52" fmla="*/ 11074226 w 475"/>
                <a:gd name="T53" fmla="*/ 0 h 552"/>
                <a:gd name="T54" fmla="*/ 50680259 w 475"/>
                <a:gd name="T55" fmla="*/ 0 h 552"/>
                <a:gd name="T56" fmla="*/ 50680259 w 475"/>
                <a:gd name="T57" fmla="*/ 71207247 h 552"/>
                <a:gd name="T58" fmla="*/ 11074226 w 475"/>
                <a:gd name="T59" fmla="*/ 71207247 h 552"/>
                <a:gd name="T60" fmla="*/ 7426131 w 475"/>
                <a:gd name="T61" fmla="*/ 67588630 h 552"/>
                <a:gd name="T62" fmla="*/ 17588243 w 475"/>
                <a:gd name="T63" fmla="*/ 14603167 h 552"/>
                <a:gd name="T64" fmla="*/ 17588243 w 475"/>
                <a:gd name="T65" fmla="*/ 14603167 h 552"/>
                <a:gd name="T66" fmla="*/ 13809846 w 475"/>
                <a:gd name="T67" fmla="*/ 18221785 h 552"/>
                <a:gd name="T68" fmla="*/ 3778036 w 475"/>
                <a:gd name="T69" fmla="*/ 18221785 h 552"/>
                <a:gd name="T70" fmla="*/ 0 w 475"/>
                <a:gd name="T71" fmla="*/ 14603167 h 552"/>
                <a:gd name="T72" fmla="*/ 3778036 w 475"/>
                <a:gd name="T73" fmla="*/ 10984909 h 552"/>
                <a:gd name="T74" fmla="*/ 13809846 w 475"/>
                <a:gd name="T75" fmla="*/ 10984909 h 552"/>
                <a:gd name="T76" fmla="*/ 17588243 w 475"/>
                <a:gd name="T77" fmla="*/ 14603167 h 552"/>
                <a:gd name="T78" fmla="*/ 3778036 w 475"/>
                <a:gd name="T79" fmla="*/ 31920478 h 552"/>
                <a:gd name="T80" fmla="*/ 3778036 w 475"/>
                <a:gd name="T81" fmla="*/ 31920478 h 552"/>
                <a:gd name="T82" fmla="*/ 13809846 w 475"/>
                <a:gd name="T83" fmla="*/ 31920478 h 552"/>
                <a:gd name="T84" fmla="*/ 17588243 w 475"/>
                <a:gd name="T85" fmla="*/ 35539095 h 552"/>
                <a:gd name="T86" fmla="*/ 13809846 w 475"/>
                <a:gd name="T87" fmla="*/ 39286770 h 552"/>
                <a:gd name="T88" fmla="*/ 3778036 w 475"/>
                <a:gd name="T89" fmla="*/ 39286770 h 552"/>
                <a:gd name="T90" fmla="*/ 0 w 475"/>
                <a:gd name="T91" fmla="*/ 35539095 h 552"/>
                <a:gd name="T92" fmla="*/ 3778036 w 475"/>
                <a:gd name="T93" fmla="*/ 31920478 h 552"/>
                <a:gd name="T94" fmla="*/ 3778036 w 475"/>
                <a:gd name="T95" fmla="*/ 52985462 h 552"/>
                <a:gd name="T96" fmla="*/ 3778036 w 475"/>
                <a:gd name="T97" fmla="*/ 52985462 h 552"/>
                <a:gd name="T98" fmla="*/ 13809846 w 475"/>
                <a:gd name="T99" fmla="*/ 52985462 h 552"/>
                <a:gd name="T100" fmla="*/ 17588243 w 475"/>
                <a:gd name="T101" fmla="*/ 56603721 h 552"/>
                <a:gd name="T102" fmla="*/ 13809846 w 475"/>
                <a:gd name="T103" fmla="*/ 60222338 h 552"/>
                <a:gd name="T104" fmla="*/ 3778036 w 475"/>
                <a:gd name="T105" fmla="*/ 60222338 h 552"/>
                <a:gd name="T106" fmla="*/ 0 w 475"/>
                <a:gd name="T107" fmla="*/ 56603721 h 552"/>
                <a:gd name="T108" fmla="*/ 3778036 w 475"/>
                <a:gd name="T109" fmla="*/ 52985462 h 5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75" h="552">
                  <a:moveTo>
                    <a:pt x="446" y="551"/>
                  </a:moveTo>
                  <a:lnTo>
                    <a:pt x="446" y="551"/>
                  </a:lnTo>
                  <a:cubicBezTo>
                    <a:pt x="417" y="551"/>
                    <a:pt x="417" y="551"/>
                    <a:pt x="417" y="551"/>
                  </a:cubicBezTo>
                  <a:cubicBezTo>
                    <a:pt x="417" y="0"/>
                    <a:pt x="417" y="0"/>
                    <a:pt x="417" y="0"/>
                  </a:cubicBezTo>
                  <a:cubicBezTo>
                    <a:pt x="446" y="0"/>
                    <a:pt x="446" y="0"/>
                    <a:pt x="446" y="0"/>
                  </a:cubicBezTo>
                  <a:cubicBezTo>
                    <a:pt x="460" y="0"/>
                    <a:pt x="474" y="14"/>
                    <a:pt x="474" y="28"/>
                  </a:cubicBezTo>
                  <a:cubicBezTo>
                    <a:pt x="474" y="523"/>
                    <a:pt x="474" y="523"/>
                    <a:pt x="474" y="523"/>
                  </a:cubicBezTo>
                  <a:cubicBezTo>
                    <a:pt x="474" y="537"/>
                    <a:pt x="460" y="551"/>
                    <a:pt x="446" y="551"/>
                  </a:cubicBezTo>
                  <a:close/>
                  <a:moveTo>
                    <a:pt x="57" y="523"/>
                  </a:moveTo>
                  <a:lnTo>
                    <a:pt x="57" y="523"/>
                  </a:lnTo>
                  <a:cubicBezTo>
                    <a:pt x="57" y="495"/>
                    <a:pt x="57" y="495"/>
                    <a:pt x="57" y="495"/>
                  </a:cubicBezTo>
                  <a:cubicBezTo>
                    <a:pt x="106" y="495"/>
                    <a:pt x="106" y="495"/>
                    <a:pt x="106" y="495"/>
                  </a:cubicBezTo>
                  <a:cubicBezTo>
                    <a:pt x="135" y="495"/>
                    <a:pt x="163" y="466"/>
                    <a:pt x="163" y="438"/>
                  </a:cubicBezTo>
                  <a:cubicBezTo>
                    <a:pt x="163" y="403"/>
                    <a:pt x="135" y="381"/>
                    <a:pt x="106" y="381"/>
                  </a:cubicBezTo>
                  <a:cubicBezTo>
                    <a:pt x="57" y="381"/>
                    <a:pt x="57" y="381"/>
                    <a:pt x="57" y="381"/>
                  </a:cubicBezTo>
                  <a:cubicBezTo>
                    <a:pt x="57" y="332"/>
                    <a:pt x="57" y="332"/>
                    <a:pt x="57" y="332"/>
                  </a:cubicBezTo>
                  <a:cubicBezTo>
                    <a:pt x="106" y="332"/>
                    <a:pt x="106" y="332"/>
                    <a:pt x="106" y="332"/>
                  </a:cubicBezTo>
                  <a:cubicBezTo>
                    <a:pt x="135" y="332"/>
                    <a:pt x="163" y="304"/>
                    <a:pt x="163" y="275"/>
                  </a:cubicBezTo>
                  <a:cubicBezTo>
                    <a:pt x="163" y="247"/>
                    <a:pt x="135" y="219"/>
                    <a:pt x="106" y="219"/>
                  </a:cubicBezTo>
                  <a:cubicBezTo>
                    <a:pt x="57" y="219"/>
                    <a:pt x="57" y="219"/>
                    <a:pt x="57" y="219"/>
                  </a:cubicBezTo>
                  <a:cubicBezTo>
                    <a:pt x="57" y="169"/>
                    <a:pt x="57" y="169"/>
                    <a:pt x="57" y="169"/>
                  </a:cubicBezTo>
                  <a:cubicBezTo>
                    <a:pt x="106" y="169"/>
                    <a:pt x="106" y="169"/>
                    <a:pt x="106" y="169"/>
                  </a:cubicBezTo>
                  <a:cubicBezTo>
                    <a:pt x="135" y="169"/>
                    <a:pt x="163" y="148"/>
                    <a:pt x="163" y="113"/>
                  </a:cubicBezTo>
                  <a:cubicBezTo>
                    <a:pt x="163" y="85"/>
                    <a:pt x="135" y="56"/>
                    <a:pt x="106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14"/>
                    <a:pt x="71" y="0"/>
                    <a:pt x="85" y="0"/>
                  </a:cubicBezTo>
                  <a:cubicBezTo>
                    <a:pt x="389" y="0"/>
                    <a:pt x="389" y="0"/>
                    <a:pt x="389" y="0"/>
                  </a:cubicBezTo>
                  <a:cubicBezTo>
                    <a:pt x="389" y="551"/>
                    <a:pt x="389" y="551"/>
                    <a:pt x="389" y="551"/>
                  </a:cubicBezTo>
                  <a:cubicBezTo>
                    <a:pt x="85" y="551"/>
                    <a:pt x="85" y="551"/>
                    <a:pt x="85" y="551"/>
                  </a:cubicBezTo>
                  <a:cubicBezTo>
                    <a:pt x="71" y="551"/>
                    <a:pt x="57" y="537"/>
                    <a:pt x="57" y="52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35" y="134"/>
                    <a:pt x="120" y="141"/>
                    <a:pt x="106" y="141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15" y="141"/>
                    <a:pt x="0" y="134"/>
                    <a:pt x="0" y="113"/>
                  </a:cubicBezTo>
                  <a:cubicBezTo>
                    <a:pt x="0" y="99"/>
                    <a:pt x="15" y="85"/>
                    <a:pt x="29" y="85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20" y="85"/>
                    <a:pt x="135" y="99"/>
                    <a:pt x="135" y="113"/>
                  </a:cubicBezTo>
                  <a:close/>
                  <a:moveTo>
                    <a:pt x="29" y="247"/>
                  </a:moveTo>
                  <a:lnTo>
                    <a:pt x="29" y="247"/>
                  </a:lnTo>
                  <a:cubicBezTo>
                    <a:pt x="106" y="247"/>
                    <a:pt x="106" y="247"/>
                    <a:pt x="106" y="247"/>
                  </a:cubicBezTo>
                  <a:cubicBezTo>
                    <a:pt x="120" y="247"/>
                    <a:pt x="135" y="261"/>
                    <a:pt x="135" y="275"/>
                  </a:cubicBezTo>
                  <a:cubicBezTo>
                    <a:pt x="135" y="290"/>
                    <a:pt x="120" y="304"/>
                    <a:pt x="106" y="304"/>
                  </a:cubicBezTo>
                  <a:cubicBezTo>
                    <a:pt x="29" y="304"/>
                    <a:pt x="29" y="304"/>
                    <a:pt x="29" y="304"/>
                  </a:cubicBezTo>
                  <a:cubicBezTo>
                    <a:pt x="15" y="304"/>
                    <a:pt x="0" y="290"/>
                    <a:pt x="0" y="275"/>
                  </a:cubicBezTo>
                  <a:cubicBezTo>
                    <a:pt x="0" y="261"/>
                    <a:pt x="15" y="247"/>
                    <a:pt x="29" y="247"/>
                  </a:cubicBezTo>
                  <a:close/>
                  <a:moveTo>
                    <a:pt x="29" y="410"/>
                  </a:moveTo>
                  <a:lnTo>
                    <a:pt x="29" y="410"/>
                  </a:lnTo>
                  <a:cubicBezTo>
                    <a:pt x="106" y="410"/>
                    <a:pt x="106" y="410"/>
                    <a:pt x="106" y="410"/>
                  </a:cubicBezTo>
                  <a:cubicBezTo>
                    <a:pt x="120" y="410"/>
                    <a:pt x="135" y="417"/>
                    <a:pt x="135" y="438"/>
                  </a:cubicBezTo>
                  <a:cubicBezTo>
                    <a:pt x="135" y="452"/>
                    <a:pt x="120" y="466"/>
                    <a:pt x="106" y="466"/>
                  </a:cubicBezTo>
                  <a:cubicBezTo>
                    <a:pt x="29" y="466"/>
                    <a:pt x="29" y="466"/>
                    <a:pt x="29" y="466"/>
                  </a:cubicBezTo>
                  <a:cubicBezTo>
                    <a:pt x="15" y="466"/>
                    <a:pt x="0" y="452"/>
                    <a:pt x="0" y="438"/>
                  </a:cubicBezTo>
                  <a:cubicBezTo>
                    <a:pt x="0" y="417"/>
                    <a:pt x="15" y="410"/>
                    <a:pt x="29" y="4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364088" y="490833"/>
            <a:ext cx="432833" cy="432834"/>
            <a:chOff x="3491880" y="1274820"/>
            <a:chExt cx="432833" cy="432834"/>
          </a:xfrm>
        </p:grpSpPr>
        <p:sp>
          <p:nvSpPr>
            <p:cNvPr id="75" name="椭圆 16"/>
            <p:cNvSpPr>
              <a:spLocks noChangeArrowheads="1"/>
            </p:cNvSpPr>
            <p:nvPr/>
          </p:nvSpPr>
          <p:spPr bwMode="auto">
            <a:xfrm>
              <a:off x="3491880" y="1274820"/>
              <a:ext cx="432833" cy="4328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6" name="Freeform 75"/>
            <p:cNvSpPr>
              <a:spLocks noChangeArrowheads="1"/>
            </p:cNvSpPr>
            <p:nvPr/>
          </p:nvSpPr>
          <p:spPr bwMode="auto">
            <a:xfrm>
              <a:off x="3583864" y="1385879"/>
              <a:ext cx="248863" cy="210716"/>
            </a:xfrm>
            <a:custGeom>
              <a:avLst/>
              <a:gdLst>
                <a:gd name="T0" fmla="*/ 74657633 w 602"/>
                <a:gd name="T1" fmla="*/ 66362244 h 510"/>
                <a:gd name="T2" fmla="*/ 74657633 w 602"/>
                <a:gd name="T3" fmla="*/ 66362244 h 510"/>
                <a:gd name="T4" fmla="*/ 3654665 w 602"/>
                <a:gd name="T5" fmla="*/ 66362244 h 510"/>
                <a:gd name="T6" fmla="*/ 0 w 602"/>
                <a:gd name="T7" fmla="*/ 62711741 h 510"/>
                <a:gd name="T8" fmla="*/ 0 w 602"/>
                <a:gd name="T9" fmla="*/ 3650503 h 510"/>
                <a:gd name="T10" fmla="*/ 3654665 w 602"/>
                <a:gd name="T11" fmla="*/ 0 h 510"/>
                <a:gd name="T12" fmla="*/ 7308970 w 602"/>
                <a:gd name="T13" fmla="*/ 3650503 h 510"/>
                <a:gd name="T14" fmla="*/ 7308970 w 602"/>
                <a:gd name="T15" fmla="*/ 50717076 h 510"/>
                <a:gd name="T16" fmla="*/ 7308970 w 602"/>
                <a:gd name="T17" fmla="*/ 50717076 h 510"/>
                <a:gd name="T18" fmla="*/ 7308970 w 602"/>
                <a:gd name="T19" fmla="*/ 58930528 h 510"/>
                <a:gd name="T20" fmla="*/ 74657633 w 602"/>
                <a:gd name="T21" fmla="*/ 58930528 h 510"/>
                <a:gd name="T22" fmla="*/ 78442719 w 602"/>
                <a:gd name="T23" fmla="*/ 62711741 h 510"/>
                <a:gd name="T24" fmla="*/ 74657633 w 602"/>
                <a:gd name="T25" fmla="*/ 66362244 h 510"/>
                <a:gd name="T26" fmla="*/ 66434636 w 602"/>
                <a:gd name="T27" fmla="*/ 55280025 h 510"/>
                <a:gd name="T28" fmla="*/ 66434636 w 602"/>
                <a:gd name="T29" fmla="*/ 55280025 h 510"/>
                <a:gd name="T30" fmla="*/ 58995246 w 602"/>
                <a:gd name="T31" fmla="*/ 55280025 h 510"/>
                <a:gd name="T32" fmla="*/ 55340580 w 602"/>
                <a:gd name="T33" fmla="*/ 51629522 h 510"/>
                <a:gd name="T34" fmla="*/ 55340580 w 602"/>
                <a:gd name="T35" fmla="*/ 25814941 h 510"/>
                <a:gd name="T36" fmla="*/ 58995246 w 602"/>
                <a:gd name="T37" fmla="*/ 22164077 h 510"/>
                <a:gd name="T38" fmla="*/ 66434636 w 602"/>
                <a:gd name="T39" fmla="*/ 22164077 h 510"/>
                <a:gd name="T40" fmla="*/ 70089301 w 602"/>
                <a:gd name="T41" fmla="*/ 25814941 h 510"/>
                <a:gd name="T42" fmla="*/ 70089301 w 602"/>
                <a:gd name="T43" fmla="*/ 51629522 h 510"/>
                <a:gd name="T44" fmla="*/ 66434636 w 602"/>
                <a:gd name="T45" fmla="*/ 55280025 h 510"/>
                <a:gd name="T46" fmla="*/ 45159830 w 602"/>
                <a:gd name="T47" fmla="*/ 55280025 h 510"/>
                <a:gd name="T48" fmla="*/ 45159830 w 602"/>
                <a:gd name="T49" fmla="*/ 55280025 h 510"/>
                <a:gd name="T50" fmla="*/ 37850860 w 602"/>
                <a:gd name="T51" fmla="*/ 55280025 h 510"/>
                <a:gd name="T52" fmla="*/ 34065774 w 602"/>
                <a:gd name="T53" fmla="*/ 51629522 h 510"/>
                <a:gd name="T54" fmla="*/ 34065774 w 602"/>
                <a:gd name="T55" fmla="*/ 11082219 h 510"/>
                <a:gd name="T56" fmla="*/ 37850860 w 602"/>
                <a:gd name="T57" fmla="*/ 7431355 h 510"/>
                <a:gd name="T58" fmla="*/ 45159830 w 602"/>
                <a:gd name="T59" fmla="*/ 7431355 h 510"/>
                <a:gd name="T60" fmla="*/ 48814495 w 602"/>
                <a:gd name="T61" fmla="*/ 11082219 h 510"/>
                <a:gd name="T62" fmla="*/ 48814495 w 602"/>
                <a:gd name="T63" fmla="*/ 51629522 h 510"/>
                <a:gd name="T64" fmla="*/ 45159830 w 602"/>
                <a:gd name="T65" fmla="*/ 55280025 h 510"/>
                <a:gd name="T66" fmla="*/ 24929472 w 602"/>
                <a:gd name="T67" fmla="*/ 55280025 h 510"/>
                <a:gd name="T68" fmla="*/ 24929472 w 602"/>
                <a:gd name="T69" fmla="*/ 55280025 h 510"/>
                <a:gd name="T70" fmla="*/ 17489720 w 602"/>
                <a:gd name="T71" fmla="*/ 55280025 h 510"/>
                <a:gd name="T72" fmla="*/ 13835055 w 602"/>
                <a:gd name="T73" fmla="*/ 51629522 h 510"/>
                <a:gd name="T74" fmla="*/ 13835055 w 602"/>
                <a:gd name="T75" fmla="*/ 44198166 h 510"/>
                <a:gd name="T76" fmla="*/ 17489720 w 602"/>
                <a:gd name="T77" fmla="*/ 40547302 h 510"/>
                <a:gd name="T78" fmla="*/ 24929472 w 602"/>
                <a:gd name="T79" fmla="*/ 40547302 h 510"/>
                <a:gd name="T80" fmla="*/ 28583776 w 602"/>
                <a:gd name="T81" fmla="*/ 44198166 h 510"/>
                <a:gd name="T82" fmla="*/ 28583776 w 602"/>
                <a:gd name="T83" fmla="*/ 51629522 h 510"/>
                <a:gd name="T84" fmla="*/ 24929472 w 602"/>
                <a:gd name="T85" fmla="*/ 55280025 h 5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02" h="510">
                  <a:moveTo>
                    <a:pt x="572" y="509"/>
                  </a:moveTo>
                  <a:lnTo>
                    <a:pt x="572" y="509"/>
                  </a:lnTo>
                  <a:cubicBezTo>
                    <a:pt x="28" y="509"/>
                    <a:pt x="28" y="509"/>
                    <a:pt x="28" y="509"/>
                  </a:cubicBezTo>
                  <a:cubicBezTo>
                    <a:pt x="14" y="509"/>
                    <a:pt x="0" y="502"/>
                    <a:pt x="0" y="48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4"/>
                    <a:pt x="14" y="0"/>
                    <a:pt x="28" y="0"/>
                  </a:cubicBezTo>
                  <a:cubicBezTo>
                    <a:pt x="42" y="0"/>
                    <a:pt x="56" y="14"/>
                    <a:pt x="56" y="28"/>
                  </a:cubicBezTo>
                  <a:cubicBezTo>
                    <a:pt x="56" y="389"/>
                    <a:pt x="56" y="389"/>
                    <a:pt x="56" y="389"/>
                  </a:cubicBezTo>
                  <a:cubicBezTo>
                    <a:pt x="56" y="452"/>
                    <a:pt x="56" y="452"/>
                    <a:pt x="56" y="452"/>
                  </a:cubicBezTo>
                  <a:cubicBezTo>
                    <a:pt x="572" y="452"/>
                    <a:pt x="572" y="452"/>
                    <a:pt x="572" y="452"/>
                  </a:cubicBezTo>
                  <a:cubicBezTo>
                    <a:pt x="594" y="452"/>
                    <a:pt x="601" y="467"/>
                    <a:pt x="601" y="481"/>
                  </a:cubicBezTo>
                  <a:cubicBezTo>
                    <a:pt x="601" y="502"/>
                    <a:pt x="594" y="509"/>
                    <a:pt x="572" y="509"/>
                  </a:cubicBezTo>
                  <a:close/>
                  <a:moveTo>
                    <a:pt x="509" y="424"/>
                  </a:moveTo>
                  <a:lnTo>
                    <a:pt x="509" y="424"/>
                  </a:lnTo>
                  <a:cubicBezTo>
                    <a:pt x="452" y="424"/>
                    <a:pt x="452" y="424"/>
                    <a:pt x="452" y="424"/>
                  </a:cubicBezTo>
                  <a:cubicBezTo>
                    <a:pt x="438" y="424"/>
                    <a:pt x="424" y="417"/>
                    <a:pt x="424" y="396"/>
                  </a:cubicBezTo>
                  <a:cubicBezTo>
                    <a:pt x="424" y="198"/>
                    <a:pt x="424" y="198"/>
                    <a:pt x="424" y="198"/>
                  </a:cubicBezTo>
                  <a:cubicBezTo>
                    <a:pt x="424" y="184"/>
                    <a:pt x="438" y="170"/>
                    <a:pt x="452" y="170"/>
                  </a:cubicBezTo>
                  <a:cubicBezTo>
                    <a:pt x="509" y="170"/>
                    <a:pt x="509" y="170"/>
                    <a:pt x="509" y="170"/>
                  </a:cubicBezTo>
                  <a:cubicBezTo>
                    <a:pt x="523" y="170"/>
                    <a:pt x="537" y="184"/>
                    <a:pt x="537" y="198"/>
                  </a:cubicBezTo>
                  <a:cubicBezTo>
                    <a:pt x="537" y="396"/>
                    <a:pt x="537" y="396"/>
                    <a:pt x="537" y="396"/>
                  </a:cubicBezTo>
                  <a:cubicBezTo>
                    <a:pt x="537" y="417"/>
                    <a:pt x="523" y="424"/>
                    <a:pt x="509" y="424"/>
                  </a:cubicBezTo>
                  <a:close/>
                  <a:moveTo>
                    <a:pt x="346" y="424"/>
                  </a:moveTo>
                  <a:lnTo>
                    <a:pt x="346" y="424"/>
                  </a:lnTo>
                  <a:cubicBezTo>
                    <a:pt x="290" y="424"/>
                    <a:pt x="290" y="424"/>
                    <a:pt x="290" y="424"/>
                  </a:cubicBezTo>
                  <a:cubicBezTo>
                    <a:pt x="276" y="424"/>
                    <a:pt x="261" y="417"/>
                    <a:pt x="261" y="396"/>
                  </a:cubicBezTo>
                  <a:cubicBezTo>
                    <a:pt x="261" y="85"/>
                    <a:pt x="261" y="85"/>
                    <a:pt x="261" y="85"/>
                  </a:cubicBezTo>
                  <a:cubicBezTo>
                    <a:pt x="261" y="71"/>
                    <a:pt x="276" y="57"/>
                    <a:pt x="290" y="57"/>
                  </a:cubicBezTo>
                  <a:cubicBezTo>
                    <a:pt x="346" y="57"/>
                    <a:pt x="346" y="57"/>
                    <a:pt x="346" y="57"/>
                  </a:cubicBezTo>
                  <a:cubicBezTo>
                    <a:pt x="367" y="57"/>
                    <a:pt x="374" y="71"/>
                    <a:pt x="374" y="85"/>
                  </a:cubicBezTo>
                  <a:cubicBezTo>
                    <a:pt x="374" y="396"/>
                    <a:pt x="374" y="396"/>
                    <a:pt x="374" y="396"/>
                  </a:cubicBezTo>
                  <a:cubicBezTo>
                    <a:pt x="374" y="417"/>
                    <a:pt x="367" y="424"/>
                    <a:pt x="346" y="424"/>
                  </a:cubicBezTo>
                  <a:close/>
                  <a:moveTo>
                    <a:pt x="191" y="424"/>
                  </a:moveTo>
                  <a:lnTo>
                    <a:pt x="191" y="424"/>
                  </a:lnTo>
                  <a:cubicBezTo>
                    <a:pt x="134" y="424"/>
                    <a:pt x="134" y="424"/>
                    <a:pt x="134" y="424"/>
                  </a:cubicBezTo>
                  <a:cubicBezTo>
                    <a:pt x="113" y="424"/>
                    <a:pt x="106" y="417"/>
                    <a:pt x="106" y="396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106" y="325"/>
                    <a:pt x="113" y="311"/>
                    <a:pt x="134" y="311"/>
                  </a:cubicBezTo>
                  <a:cubicBezTo>
                    <a:pt x="191" y="311"/>
                    <a:pt x="191" y="311"/>
                    <a:pt x="191" y="311"/>
                  </a:cubicBezTo>
                  <a:cubicBezTo>
                    <a:pt x="205" y="311"/>
                    <a:pt x="219" y="325"/>
                    <a:pt x="219" y="339"/>
                  </a:cubicBezTo>
                  <a:cubicBezTo>
                    <a:pt x="219" y="396"/>
                    <a:pt x="219" y="396"/>
                    <a:pt x="219" y="396"/>
                  </a:cubicBezTo>
                  <a:cubicBezTo>
                    <a:pt x="219" y="417"/>
                    <a:pt x="205" y="424"/>
                    <a:pt x="191" y="4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6012160" y="490833"/>
            <a:ext cx="432833" cy="432834"/>
            <a:chOff x="4139952" y="1274820"/>
            <a:chExt cx="432833" cy="432834"/>
          </a:xfrm>
        </p:grpSpPr>
        <p:sp>
          <p:nvSpPr>
            <p:cNvPr id="78" name="椭圆 16"/>
            <p:cNvSpPr>
              <a:spLocks noChangeArrowheads="1"/>
            </p:cNvSpPr>
            <p:nvPr/>
          </p:nvSpPr>
          <p:spPr bwMode="auto">
            <a:xfrm>
              <a:off x="4139952" y="1274820"/>
              <a:ext cx="432833" cy="432834"/>
            </a:xfrm>
            <a:prstGeom prst="ellipse">
              <a:avLst/>
            </a:prstGeom>
            <a:solidFill>
              <a:srgbClr val="3992DB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9" name="Freeform 84"/>
            <p:cNvSpPr>
              <a:spLocks noChangeArrowheads="1"/>
            </p:cNvSpPr>
            <p:nvPr/>
          </p:nvSpPr>
          <p:spPr bwMode="auto">
            <a:xfrm>
              <a:off x="4241546" y="1366806"/>
              <a:ext cx="248863" cy="248863"/>
            </a:xfrm>
            <a:custGeom>
              <a:avLst/>
              <a:gdLst>
                <a:gd name="T0" fmla="*/ 43332858 w 602"/>
                <a:gd name="T1" fmla="*/ 34979440 h 602"/>
                <a:gd name="T2" fmla="*/ 43332858 w 602"/>
                <a:gd name="T3" fmla="*/ 34979440 h 602"/>
                <a:gd name="T4" fmla="*/ 43332858 w 602"/>
                <a:gd name="T5" fmla="*/ 0 h 602"/>
                <a:gd name="T6" fmla="*/ 78442719 w 602"/>
                <a:gd name="T7" fmla="*/ 34979440 h 602"/>
                <a:gd name="T8" fmla="*/ 43332858 w 602"/>
                <a:gd name="T9" fmla="*/ 34979440 h 602"/>
                <a:gd name="T10" fmla="*/ 36023527 w 602"/>
                <a:gd name="T11" fmla="*/ 78442719 h 602"/>
                <a:gd name="T12" fmla="*/ 36023527 w 602"/>
                <a:gd name="T13" fmla="*/ 78442719 h 602"/>
                <a:gd name="T14" fmla="*/ 0 w 602"/>
                <a:gd name="T15" fmla="*/ 42419192 h 602"/>
                <a:gd name="T16" fmla="*/ 36023527 w 602"/>
                <a:gd name="T17" fmla="*/ 7308970 h 602"/>
                <a:gd name="T18" fmla="*/ 36023527 w 602"/>
                <a:gd name="T19" fmla="*/ 42419192 h 602"/>
                <a:gd name="T20" fmla="*/ 71002968 w 602"/>
                <a:gd name="T21" fmla="*/ 42419192 h 602"/>
                <a:gd name="T22" fmla="*/ 36023527 w 602"/>
                <a:gd name="T23" fmla="*/ 78442719 h 6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2" h="602">
                  <a:moveTo>
                    <a:pt x="332" y="268"/>
                  </a:moveTo>
                  <a:lnTo>
                    <a:pt x="332" y="268"/>
                  </a:lnTo>
                  <a:cubicBezTo>
                    <a:pt x="332" y="0"/>
                    <a:pt x="332" y="0"/>
                    <a:pt x="332" y="0"/>
                  </a:cubicBezTo>
                  <a:cubicBezTo>
                    <a:pt x="481" y="0"/>
                    <a:pt x="601" y="120"/>
                    <a:pt x="601" y="268"/>
                  </a:cubicBezTo>
                  <a:lnTo>
                    <a:pt x="332" y="268"/>
                  </a:lnTo>
                  <a:close/>
                  <a:moveTo>
                    <a:pt x="276" y="601"/>
                  </a:moveTo>
                  <a:lnTo>
                    <a:pt x="276" y="601"/>
                  </a:lnTo>
                  <a:cubicBezTo>
                    <a:pt x="120" y="601"/>
                    <a:pt x="0" y="480"/>
                    <a:pt x="0" y="325"/>
                  </a:cubicBezTo>
                  <a:cubicBezTo>
                    <a:pt x="0" y="176"/>
                    <a:pt x="120" y="56"/>
                    <a:pt x="276" y="56"/>
                  </a:cubicBezTo>
                  <a:cubicBezTo>
                    <a:pt x="276" y="325"/>
                    <a:pt x="276" y="325"/>
                    <a:pt x="276" y="325"/>
                  </a:cubicBezTo>
                  <a:cubicBezTo>
                    <a:pt x="544" y="325"/>
                    <a:pt x="544" y="325"/>
                    <a:pt x="544" y="325"/>
                  </a:cubicBezTo>
                  <a:cubicBezTo>
                    <a:pt x="544" y="480"/>
                    <a:pt x="424" y="601"/>
                    <a:pt x="276" y="6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394997" y="4310115"/>
            <a:ext cx="884486" cy="521970"/>
            <a:chOff x="2215144" y="5107938"/>
            <a:chExt cx="1231128" cy="956967"/>
          </a:xfrm>
        </p:grpSpPr>
        <p:sp>
          <p:nvSpPr>
            <p:cNvPr id="3" name="平行四边形 2"/>
            <p:cNvSpPr/>
            <p:nvPr/>
          </p:nvSpPr>
          <p:spPr>
            <a:xfrm>
              <a:off x="2215144" y="5186859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400">
                <a:latin typeface="Impact" panose="020B0806030902050204" pitchFamily="34" charset="0"/>
              </a:endParaRPr>
            </a:p>
          </p:txBody>
        </p:sp>
        <p:sp>
          <p:nvSpPr>
            <p:cNvPr id="4" name="文本框 13"/>
            <p:cNvSpPr txBox="1"/>
            <p:nvPr/>
          </p:nvSpPr>
          <p:spPr>
            <a:xfrm>
              <a:off x="2379473" y="5107938"/>
              <a:ext cx="1066799" cy="956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06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074035" y="4336415"/>
            <a:ext cx="5258436" cy="459740"/>
            <a:chOff x="4315150" y="3730038"/>
            <a:chExt cx="4466148" cy="540057"/>
          </a:xfrm>
        </p:grpSpPr>
        <p:sp>
          <p:nvSpPr>
            <p:cNvPr id="6" name="矩形 5"/>
            <p:cNvSpPr/>
            <p:nvPr/>
          </p:nvSpPr>
          <p:spPr>
            <a:xfrm>
              <a:off x="4794071" y="3816567"/>
              <a:ext cx="3987227" cy="405789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任务6   编辑三维实体对象与三维操作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平行四边形 6"/>
            <p:cNvSpPr/>
            <p:nvPr/>
          </p:nvSpPr>
          <p:spPr>
            <a:xfrm>
              <a:off x="4315150" y="3730038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p>
              <a:endPara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000"/>
                            </p:stCondLst>
                            <p:childTnLst>
                              <p:par>
                                <p:cTn id="8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0" y="1651830"/>
            <a:ext cx="9144000" cy="1814777"/>
            <a:chOff x="170694" y="177982"/>
            <a:chExt cx="3936004" cy="781165"/>
          </a:xfrm>
        </p:grpSpPr>
        <p:sp>
          <p:nvSpPr>
            <p:cNvPr id="44" name="等腰三角形 43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等腰三角形 44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170694" y="261768"/>
              <a:ext cx="3936004" cy="61198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平行四边形 46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6"/>
            <p:cNvSpPr txBox="1"/>
            <p:nvPr/>
          </p:nvSpPr>
          <p:spPr>
            <a:xfrm>
              <a:off x="650907" y="284178"/>
              <a:ext cx="569115" cy="559241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en-US" altLang="zh-CN" sz="8000" dirty="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</a:rPr>
                <a:t>0</a:t>
              </a:r>
              <a:r>
                <a:rPr lang="en-US" sz="8000" dirty="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</a:rPr>
                <a:t>3</a:t>
              </a:r>
              <a:endParaRPr lang="en-US" sz="8000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2664460" y="2260600"/>
            <a:ext cx="6478905" cy="622300"/>
          </a:xfrm>
          <a:prstGeom prst="rect">
            <a:avLst/>
          </a:prstGeom>
          <a:noFill/>
        </p:spPr>
        <p:txBody>
          <a:bodyPr wrap="square" lIns="68584" tIns="34291" rIns="68584" bIns="34291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任务三</a:t>
            </a: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三维图像的类型与管理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940152" y="1274820"/>
            <a:ext cx="432048" cy="432834"/>
            <a:chOff x="6084168" y="1274820"/>
            <a:chExt cx="432048" cy="432834"/>
          </a:xfrm>
        </p:grpSpPr>
        <p:sp>
          <p:nvSpPr>
            <p:cNvPr id="14" name="椭圆 22"/>
            <p:cNvSpPr>
              <a:spLocks noChangeArrowheads="1"/>
            </p:cNvSpPr>
            <p:nvPr/>
          </p:nvSpPr>
          <p:spPr bwMode="auto">
            <a:xfrm>
              <a:off x="6084168" y="1274820"/>
              <a:ext cx="432048" cy="4328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" name="Freeform 59"/>
            <p:cNvSpPr>
              <a:spLocks noChangeArrowheads="1"/>
            </p:cNvSpPr>
            <p:nvPr/>
          </p:nvSpPr>
          <p:spPr bwMode="auto">
            <a:xfrm>
              <a:off x="6180302" y="1365898"/>
              <a:ext cx="239780" cy="250679"/>
            </a:xfrm>
            <a:custGeom>
              <a:avLst/>
              <a:gdLst>
                <a:gd name="T0" fmla="*/ 73627430 w 581"/>
                <a:gd name="T1" fmla="*/ 67678707 h 609"/>
                <a:gd name="T2" fmla="*/ 61659637 w 581"/>
                <a:gd name="T3" fmla="*/ 78678142 h 609"/>
                <a:gd name="T4" fmla="*/ 54244957 w 581"/>
                <a:gd name="T5" fmla="*/ 72208055 h 609"/>
                <a:gd name="T6" fmla="*/ 57106883 w 581"/>
                <a:gd name="T7" fmla="*/ 65867111 h 609"/>
                <a:gd name="T8" fmla="*/ 61659637 w 581"/>
                <a:gd name="T9" fmla="*/ 69490662 h 609"/>
                <a:gd name="T10" fmla="*/ 71806401 w 581"/>
                <a:gd name="T11" fmla="*/ 61338122 h 609"/>
                <a:gd name="T12" fmla="*/ 73627430 w 581"/>
                <a:gd name="T13" fmla="*/ 67678707 h 609"/>
                <a:gd name="T14" fmla="*/ 61659637 w 581"/>
                <a:gd name="T15" fmla="*/ 64055516 h 609"/>
                <a:gd name="T16" fmla="*/ 49691843 w 581"/>
                <a:gd name="T17" fmla="*/ 69490662 h 609"/>
                <a:gd name="T18" fmla="*/ 51513233 w 581"/>
                <a:gd name="T19" fmla="*/ 75054951 h 609"/>
                <a:gd name="T20" fmla="*/ 3772261 w 581"/>
                <a:gd name="T21" fmla="*/ 78678142 h 609"/>
                <a:gd name="T22" fmla="*/ 0 w 581"/>
                <a:gd name="T23" fmla="*/ 10999436 h 609"/>
                <a:gd name="T24" fmla="*/ 10146404 w 581"/>
                <a:gd name="T25" fmla="*/ 7246742 h 609"/>
                <a:gd name="T26" fmla="*/ 17561444 w 581"/>
                <a:gd name="T27" fmla="*/ 18246178 h 609"/>
                <a:gd name="T28" fmla="*/ 24845922 w 581"/>
                <a:gd name="T29" fmla="*/ 7246742 h 609"/>
                <a:gd name="T30" fmla="*/ 28488341 w 581"/>
                <a:gd name="T31" fmla="*/ 10999436 h 609"/>
                <a:gd name="T32" fmla="*/ 43318061 w 581"/>
                <a:gd name="T33" fmla="*/ 10999436 h 609"/>
                <a:gd name="T34" fmla="*/ 46960119 w 581"/>
                <a:gd name="T35" fmla="*/ 7246742 h 609"/>
                <a:gd name="T36" fmla="*/ 54244957 w 581"/>
                <a:gd name="T37" fmla="*/ 18246178 h 609"/>
                <a:gd name="T38" fmla="*/ 61659637 w 581"/>
                <a:gd name="T39" fmla="*/ 7246742 h 609"/>
                <a:gd name="T40" fmla="*/ 71806401 w 581"/>
                <a:gd name="T41" fmla="*/ 10999436 h 609"/>
                <a:gd name="T42" fmla="*/ 66212751 w 581"/>
                <a:gd name="T43" fmla="*/ 59526167 h 609"/>
                <a:gd name="T44" fmla="*/ 10146404 w 581"/>
                <a:gd name="T45" fmla="*/ 63149718 h 609"/>
                <a:gd name="T46" fmla="*/ 12878128 w 581"/>
                <a:gd name="T47" fmla="*/ 65867111 h 609"/>
                <a:gd name="T48" fmla="*/ 39545439 w 581"/>
                <a:gd name="T49" fmla="*/ 63149718 h 609"/>
                <a:gd name="T50" fmla="*/ 39545439 w 581"/>
                <a:gd name="T51" fmla="*/ 63149718 h 609"/>
                <a:gd name="T52" fmla="*/ 39545439 w 581"/>
                <a:gd name="T53" fmla="*/ 63149718 h 609"/>
                <a:gd name="T54" fmla="*/ 12878128 w 581"/>
                <a:gd name="T55" fmla="*/ 60431965 h 609"/>
                <a:gd name="T56" fmla="*/ 58017218 w 581"/>
                <a:gd name="T57" fmla="*/ 28339815 h 609"/>
                <a:gd name="T58" fmla="*/ 13788823 w 581"/>
                <a:gd name="T59" fmla="*/ 28339815 h 609"/>
                <a:gd name="T60" fmla="*/ 13788823 w 581"/>
                <a:gd name="T61" fmla="*/ 35715700 h 609"/>
                <a:gd name="T62" fmla="*/ 61659637 w 581"/>
                <a:gd name="T63" fmla="*/ 31963007 h 609"/>
                <a:gd name="T64" fmla="*/ 58017218 w 581"/>
                <a:gd name="T65" fmla="*/ 43868240 h 609"/>
                <a:gd name="T66" fmla="*/ 35903020 w 581"/>
                <a:gd name="T67" fmla="*/ 43868240 h 609"/>
                <a:gd name="T68" fmla="*/ 13788823 w 581"/>
                <a:gd name="T69" fmla="*/ 43868240 h 609"/>
                <a:gd name="T70" fmla="*/ 13788823 w 581"/>
                <a:gd name="T71" fmla="*/ 51244484 h 609"/>
                <a:gd name="T72" fmla="*/ 35903020 w 581"/>
                <a:gd name="T73" fmla="*/ 51244484 h 609"/>
                <a:gd name="T74" fmla="*/ 61659637 w 581"/>
                <a:gd name="T75" fmla="*/ 47491791 h 609"/>
                <a:gd name="T76" fmla="*/ 54244957 w 581"/>
                <a:gd name="T77" fmla="*/ 14622627 h 609"/>
                <a:gd name="T78" fmla="*/ 50602538 w 581"/>
                <a:gd name="T79" fmla="*/ 10999436 h 609"/>
                <a:gd name="T80" fmla="*/ 54244957 w 581"/>
                <a:gd name="T81" fmla="*/ 0 h 609"/>
                <a:gd name="T82" fmla="*/ 58017218 w 581"/>
                <a:gd name="T83" fmla="*/ 10999436 h 609"/>
                <a:gd name="T84" fmla="*/ 35903020 w 581"/>
                <a:gd name="T85" fmla="*/ 14622627 h 609"/>
                <a:gd name="T86" fmla="*/ 32260601 w 581"/>
                <a:gd name="T87" fmla="*/ 10999436 h 609"/>
                <a:gd name="T88" fmla="*/ 35903020 w 581"/>
                <a:gd name="T89" fmla="*/ 0 h 609"/>
                <a:gd name="T90" fmla="*/ 39545439 w 581"/>
                <a:gd name="T91" fmla="*/ 10999436 h 609"/>
                <a:gd name="T92" fmla="*/ 17561444 w 581"/>
                <a:gd name="T93" fmla="*/ 14622627 h 609"/>
                <a:gd name="T94" fmla="*/ 13788823 w 581"/>
                <a:gd name="T95" fmla="*/ 10999436 h 609"/>
                <a:gd name="T96" fmla="*/ 17561444 w 581"/>
                <a:gd name="T97" fmla="*/ 0 h 609"/>
                <a:gd name="T98" fmla="*/ 21203502 w 581"/>
                <a:gd name="T99" fmla="*/ 10999436 h 60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81" h="609">
                  <a:moveTo>
                    <a:pt x="566" y="523"/>
                  </a:moveTo>
                  <a:lnTo>
                    <a:pt x="566" y="523"/>
                  </a:lnTo>
                  <a:cubicBezTo>
                    <a:pt x="495" y="594"/>
                    <a:pt x="495" y="594"/>
                    <a:pt x="495" y="594"/>
                  </a:cubicBezTo>
                  <a:cubicBezTo>
                    <a:pt x="488" y="601"/>
                    <a:pt x="481" y="608"/>
                    <a:pt x="474" y="608"/>
                  </a:cubicBezTo>
                  <a:cubicBezTo>
                    <a:pt x="467" y="608"/>
                    <a:pt x="460" y="601"/>
                    <a:pt x="453" y="594"/>
                  </a:cubicBezTo>
                  <a:cubicBezTo>
                    <a:pt x="417" y="558"/>
                    <a:pt x="417" y="558"/>
                    <a:pt x="417" y="558"/>
                  </a:cubicBezTo>
                  <a:cubicBezTo>
                    <a:pt x="410" y="551"/>
                    <a:pt x="410" y="544"/>
                    <a:pt x="410" y="537"/>
                  </a:cubicBezTo>
                  <a:cubicBezTo>
                    <a:pt x="410" y="523"/>
                    <a:pt x="417" y="509"/>
                    <a:pt x="439" y="509"/>
                  </a:cubicBezTo>
                  <a:cubicBezTo>
                    <a:pt x="446" y="509"/>
                    <a:pt x="453" y="516"/>
                    <a:pt x="453" y="523"/>
                  </a:cubicBezTo>
                  <a:cubicBezTo>
                    <a:pt x="474" y="537"/>
                    <a:pt x="474" y="537"/>
                    <a:pt x="474" y="537"/>
                  </a:cubicBezTo>
                  <a:cubicBezTo>
                    <a:pt x="530" y="481"/>
                    <a:pt x="530" y="481"/>
                    <a:pt x="530" y="481"/>
                  </a:cubicBezTo>
                  <a:cubicBezTo>
                    <a:pt x="537" y="474"/>
                    <a:pt x="545" y="474"/>
                    <a:pt x="552" y="474"/>
                  </a:cubicBezTo>
                  <a:cubicBezTo>
                    <a:pt x="566" y="474"/>
                    <a:pt x="580" y="488"/>
                    <a:pt x="580" y="502"/>
                  </a:cubicBezTo>
                  <a:cubicBezTo>
                    <a:pt x="580" y="509"/>
                    <a:pt x="573" y="516"/>
                    <a:pt x="566" y="523"/>
                  </a:cubicBezTo>
                  <a:close/>
                  <a:moveTo>
                    <a:pt x="474" y="495"/>
                  </a:moveTo>
                  <a:lnTo>
                    <a:pt x="474" y="495"/>
                  </a:lnTo>
                  <a:cubicBezTo>
                    <a:pt x="467" y="488"/>
                    <a:pt x="453" y="481"/>
                    <a:pt x="439" y="481"/>
                  </a:cubicBezTo>
                  <a:cubicBezTo>
                    <a:pt x="403" y="481"/>
                    <a:pt x="382" y="509"/>
                    <a:pt x="382" y="537"/>
                  </a:cubicBezTo>
                  <a:cubicBezTo>
                    <a:pt x="382" y="558"/>
                    <a:pt x="389" y="573"/>
                    <a:pt x="396" y="580"/>
                  </a:cubicBezTo>
                  <a:cubicBezTo>
                    <a:pt x="424" y="608"/>
                    <a:pt x="424" y="608"/>
                    <a:pt x="424" y="608"/>
                  </a:cubicBezTo>
                  <a:cubicBezTo>
                    <a:pt x="29" y="608"/>
                    <a:pt x="29" y="608"/>
                    <a:pt x="29" y="608"/>
                  </a:cubicBezTo>
                  <a:cubicBezTo>
                    <a:pt x="15" y="608"/>
                    <a:pt x="0" y="594"/>
                    <a:pt x="0" y="58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71"/>
                    <a:pt x="15" y="56"/>
                    <a:pt x="29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78" y="120"/>
                    <a:pt x="106" y="141"/>
                    <a:pt x="135" y="141"/>
                  </a:cubicBezTo>
                  <a:cubicBezTo>
                    <a:pt x="163" y="141"/>
                    <a:pt x="191" y="120"/>
                    <a:pt x="191" y="85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219" y="56"/>
                    <a:pt x="219" y="56"/>
                    <a:pt x="219" y="56"/>
                  </a:cubicBezTo>
                  <a:cubicBezTo>
                    <a:pt x="219" y="85"/>
                    <a:pt x="219" y="85"/>
                    <a:pt x="219" y="85"/>
                  </a:cubicBezTo>
                  <a:cubicBezTo>
                    <a:pt x="219" y="120"/>
                    <a:pt x="248" y="141"/>
                    <a:pt x="276" y="141"/>
                  </a:cubicBezTo>
                  <a:cubicBezTo>
                    <a:pt x="304" y="141"/>
                    <a:pt x="333" y="120"/>
                    <a:pt x="333" y="85"/>
                  </a:cubicBezTo>
                  <a:cubicBezTo>
                    <a:pt x="333" y="56"/>
                    <a:pt x="333" y="56"/>
                    <a:pt x="333" y="56"/>
                  </a:cubicBezTo>
                  <a:cubicBezTo>
                    <a:pt x="361" y="56"/>
                    <a:pt x="361" y="56"/>
                    <a:pt x="361" y="56"/>
                  </a:cubicBezTo>
                  <a:cubicBezTo>
                    <a:pt x="361" y="85"/>
                    <a:pt x="361" y="85"/>
                    <a:pt x="361" y="85"/>
                  </a:cubicBezTo>
                  <a:cubicBezTo>
                    <a:pt x="361" y="120"/>
                    <a:pt x="389" y="141"/>
                    <a:pt x="417" y="141"/>
                  </a:cubicBezTo>
                  <a:cubicBezTo>
                    <a:pt x="446" y="141"/>
                    <a:pt x="474" y="120"/>
                    <a:pt x="474" y="85"/>
                  </a:cubicBezTo>
                  <a:cubicBezTo>
                    <a:pt x="474" y="56"/>
                    <a:pt x="474" y="56"/>
                    <a:pt x="474" y="56"/>
                  </a:cubicBezTo>
                  <a:cubicBezTo>
                    <a:pt x="523" y="56"/>
                    <a:pt x="523" y="56"/>
                    <a:pt x="523" y="56"/>
                  </a:cubicBezTo>
                  <a:cubicBezTo>
                    <a:pt x="537" y="56"/>
                    <a:pt x="552" y="71"/>
                    <a:pt x="552" y="85"/>
                  </a:cubicBezTo>
                  <a:cubicBezTo>
                    <a:pt x="552" y="445"/>
                    <a:pt x="552" y="445"/>
                    <a:pt x="552" y="445"/>
                  </a:cubicBezTo>
                  <a:cubicBezTo>
                    <a:pt x="530" y="445"/>
                    <a:pt x="516" y="452"/>
                    <a:pt x="509" y="460"/>
                  </a:cubicBezTo>
                  <a:lnTo>
                    <a:pt x="474" y="495"/>
                  </a:lnTo>
                  <a:close/>
                  <a:moveTo>
                    <a:pt x="78" y="488"/>
                  </a:moveTo>
                  <a:lnTo>
                    <a:pt x="78" y="488"/>
                  </a:lnTo>
                  <a:cubicBezTo>
                    <a:pt x="78" y="502"/>
                    <a:pt x="85" y="509"/>
                    <a:pt x="99" y="509"/>
                  </a:cubicBezTo>
                  <a:cubicBezTo>
                    <a:pt x="283" y="509"/>
                    <a:pt x="283" y="509"/>
                    <a:pt x="283" y="509"/>
                  </a:cubicBezTo>
                  <a:cubicBezTo>
                    <a:pt x="297" y="509"/>
                    <a:pt x="304" y="502"/>
                    <a:pt x="304" y="488"/>
                  </a:cubicBezTo>
                  <a:cubicBezTo>
                    <a:pt x="304" y="474"/>
                    <a:pt x="297" y="467"/>
                    <a:pt x="283" y="467"/>
                  </a:cubicBezTo>
                  <a:cubicBezTo>
                    <a:pt x="99" y="467"/>
                    <a:pt x="99" y="467"/>
                    <a:pt x="99" y="467"/>
                  </a:cubicBezTo>
                  <a:cubicBezTo>
                    <a:pt x="85" y="467"/>
                    <a:pt x="78" y="474"/>
                    <a:pt x="78" y="488"/>
                  </a:cubicBezTo>
                  <a:close/>
                  <a:moveTo>
                    <a:pt x="446" y="219"/>
                  </a:moveTo>
                  <a:lnTo>
                    <a:pt x="446" y="219"/>
                  </a:lnTo>
                  <a:cubicBezTo>
                    <a:pt x="106" y="219"/>
                    <a:pt x="106" y="219"/>
                    <a:pt x="106" y="219"/>
                  </a:cubicBezTo>
                  <a:cubicBezTo>
                    <a:pt x="92" y="219"/>
                    <a:pt x="78" y="233"/>
                    <a:pt x="78" y="247"/>
                  </a:cubicBezTo>
                  <a:cubicBezTo>
                    <a:pt x="78" y="262"/>
                    <a:pt x="92" y="276"/>
                    <a:pt x="106" y="276"/>
                  </a:cubicBezTo>
                  <a:cubicBezTo>
                    <a:pt x="446" y="276"/>
                    <a:pt x="446" y="276"/>
                    <a:pt x="446" y="276"/>
                  </a:cubicBezTo>
                  <a:cubicBezTo>
                    <a:pt x="460" y="276"/>
                    <a:pt x="474" y="262"/>
                    <a:pt x="474" y="247"/>
                  </a:cubicBezTo>
                  <a:cubicBezTo>
                    <a:pt x="474" y="233"/>
                    <a:pt x="460" y="219"/>
                    <a:pt x="446" y="219"/>
                  </a:cubicBezTo>
                  <a:close/>
                  <a:moveTo>
                    <a:pt x="446" y="339"/>
                  </a:moveTo>
                  <a:lnTo>
                    <a:pt x="446" y="339"/>
                  </a:lnTo>
                  <a:cubicBezTo>
                    <a:pt x="276" y="339"/>
                    <a:pt x="276" y="339"/>
                    <a:pt x="276" y="339"/>
                  </a:cubicBezTo>
                  <a:cubicBezTo>
                    <a:pt x="226" y="339"/>
                    <a:pt x="226" y="339"/>
                    <a:pt x="226" y="339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92" y="339"/>
                    <a:pt x="78" y="353"/>
                    <a:pt x="78" y="367"/>
                  </a:cubicBezTo>
                  <a:cubicBezTo>
                    <a:pt x="78" y="389"/>
                    <a:pt x="92" y="396"/>
                    <a:pt x="106" y="396"/>
                  </a:cubicBezTo>
                  <a:cubicBezTo>
                    <a:pt x="226" y="396"/>
                    <a:pt x="226" y="396"/>
                    <a:pt x="226" y="396"/>
                  </a:cubicBezTo>
                  <a:cubicBezTo>
                    <a:pt x="276" y="396"/>
                    <a:pt x="276" y="396"/>
                    <a:pt x="276" y="396"/>
                  </a:cubicBezTo>
                  <a:cubicBezTo>
                    <a:pt x="446" y="396"/>
                    <a:pt x="446" y="396"/>
                    <a:pt x="446" y="396"/>
                  </a:cubicBezTo>
                  <a:cubicBezTo>
                    <a:pt x="460" y="396"/>
                    <a:pt x="474" y="389"/>
                    <a:pt x="474" y="367"/>
                  </a:cubicBezTo>
                  <a:cubicBezTo>
                    <a:pt x="474" y="353"/>
                    <a:pt x="460" y="339"/>
                    <a:pt x="446" y="339"/>
                  </a:cubicBezTo>
                  <a:close/>
                  <a:moveTo>
                    <a:pt x="417" y="113"/>
                  </a:moveTo>
                  <a:lnTo>
                    <a:pt x="417" y="113"/>
                  </a:lnTo>
                  <a:cubicBezTo>
                    <a:pt x="403" y="113"/>
                    <a:pt x="389" y="106"/>
                    <a:pt x="389" y="85"/>
                  </a:cubicBezTo>
                  <a:cubicBezTo>
                    <a:pt x="389" y="28"/>
                    <a:pt x="389" y="28"/>
                    <a:pt x="389" y="28"/>
                  </a:cubicBezTo>
                  <a:cubicBezTo>
                    <a:pt x="389" y="14"/>
                    <a:pt x="403" y="0"/>
                    <a:pt x="417" y="0"/>
                  </a:cubicBezTo>
                  <a:cubicBezTo>
                    <a:pt x="431" y="0"/>
                    <a:pt x="446" y="14"/>
                    <a:pt x="446" y="28"/>
                  </a:cubicBezTo>
                  <a:cubicBezTo>
                    <a:pt x="446" y="85"/>
                    <a:pt x="446" y="85"/>
                    <a:pt x="446" y="85"/>
                  </a:cubicBezTo>
                  <a:cubicBezTo>
                    <a:pt x="446" y="106"/>
                    <a:pt x="431" y="113"/>
                    <a:pt x="417" y="113"/>
                  </a:cubicBezTo>
                  <a:close/>
                  <a:moveTo>
                    <a:pt x="276" y="113"/>
                  </a:moveTo>
                  <a:lnTo>
                    <a:pt x="276" y="113"/>
                  </a:lnTo>
                  <a:cubicBezTo>
                    <a:pt x="262" y="113"/>
                    <a:pt x="248" y="106"/>
                    <a:pt x="248" y="85"/>
                  </a:cubicBezTo>
                  <a:cubicBezTo>
                    <a:pt x="248" y="28"/>
                    <a:pt x="248" y="28"/>
                    <a:pt x="248" y="28"/>
                  </a:cubicBezTo>
                  <a:cubicBezTo>
                    <a:pt x="248" y="14"/>
                    <a:pt x="262" y="0"/>
                    <a:pt x="276" y="0"/>
                  </a:cubicBezTo>
                  <a:cubicBezTo>
                    <a:pt x="290" y="0"/>
                    <a:pt x="304" y="14"/>
                    <a:pt x="304" y="28"/>
                  </a:cubicBezTo>
                  <a:cubicBezTo>
                    <a:pt x="304" y="85"/>
                    <a:pt x="304" y="85"/>
                    <a:pt x="304" y="85"/>
                  </a:cubicBezTo>
                  <a:cubicBezTo>
                    <a:pt x="304" y="106"/>
                    <a:pt x="290" y="113"/>
                    <a:pt x="276" y="11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21" y="113"/>
                    <a:pt x="106" y="106"/>
                    <a:pt x="106" y="85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6" y="14"/>
                    <a:pt x="121" y="0"/>
                    <a:pt x="135" y="0"/>
                  </a:cubicBezTo>
                  <a:cubicBezTo>
                    <a:pt x="149" y="0"/>
                    <a:pt x="163" y="14"/>
                    <a:pt x="163" y="28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3" y="106"/>
                    <a:pt x="149" y="113"/>
                    <a:pt x="135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644008" y="1275213"/>
            <a:ext cx="432048" cy="432048"/>
            <a:chOff x="4788024" y="1275213"/>
            <a:chExt cx="432048" cy="432048"/>
          </a:xfrm>
        </p:grpSpPr>
        <p:sp>
          <p:nvSpPr>
            <p:cNvPr id="17" name="椭圆 65"/>
            <p:cNvSpPr>
              <a:spLocks noChangeArrowheads="1"/>
            </p:cNvSpPr>
            <p:nvPr/>
          </p:nvSpPr>
          <p:spPr bwMode="auto">
            <a:xfrm>
              <a:off x="4788024" y="1275213"/>
              <a:ext cx="432048" cy="432048"/>
            </a:xfrm>
            <a:prstGeom prst="ellipse">
              <a:avLst/>
            </a:prstGeom>
            <a:solidFill>
              <a:srgbClr val="F79600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0" name="Freeform 110"/>
            <p:cNvSpPr>
              <a:spLocks noChangeArrowheads="1"/>
            </p:cNvSpPr>
            <p:nvPr/>
          </p:nvSpPr>
          <p:spPr bwMode="auto">
            <a:xfrm>
              <a:off x="4891102" y="1366806"/>
              <a:ext cx="250679" cy="248862"/>
            </a:xfrm>
            <a:custGeom>
              <a:avLst/>
              <a:gdLst>
                <a:gd name="T0" fmla="*/ 78678142 w 609"/>
                <a:gd name="T1" fmla="*/ 71002280 h 602"/>
                <a:gd name="T2" fmla="*/ 78678142 w 609"/>
                <a:gd name="T3" fmla="*/ 71002280 h 602"/>
                <a:gd name="T4" fmla="*/ 71302258 w 609"/>
                <a:gd name="T5" fmla="*/ 78441997 h 602"/>
                <a:gd name="T6" fmla="*/ 65867111 w 609"/>
                <a:gd name="T7" fmla="*/ 76614673 h 602"/>
                <a:gd name="T8" fmla="*/ 44774038 w 609"/>
                <a:gd name="T9" fmla="*/ 54426302 h 602"/>
                <a:gd name="T10" fmla="*/ 29245613 w 609"/>
                <a:gd name="T11" fmla="*/ 59125033 h 602"/>
                <a:gd name="T12" fmla="*/ 0 w 609"/>
                <a:gd name="T13" fmla="*/ 29497307 h 602"/>
                <a:gd name="T14" fmla="*/ 29245613 w 609"/>
                <a:gd name="T15" fmla="*/ 0 h 602"/>
                <a:gd name="T16" fmla="*/ 58491226 w 609"/>
                <a:gd name="T17" fmla="*/ 29497307 h 602"/>
                <a:gd name="T18" fmla="*/ 54867675 w 609"/>
                <a:gd name="T19" fmla="*/ 44376380 h 602"/>
                <a:gd name="T20" fmla="*/ 75960749 w 609"/>
                <a:gd name="T21" fmla="*/ 65520668 h 602"/>
                <a:gd name="T22" fmla="*/ 78678142 w 609"/>
                <a:gd name="T23" fmla="*/ 71002280 h 602"/>
                <a:gd name="T24" fmla="*/ 29245613 w 609"/>
                <a:gd name="T25" fmla="*/ 7439717 h 602"/>
                <a:gd name="T26" fmla="*/ 29245613 w 609"/>
                <a:gd name="T27" fmla="*/ 7439717 h 602"/>
                <a:gd name="T28" fmla="*/ 7246742 w 609"/>
                <a:gd name="T29" fmla="*/ 29497307 h 602"/>
                <a:gd name="T30" fmla="*/ 29245613 w 609"/>
                <a:gd name="T31" fmla="*/ 51685677 h 602"/>
                <a:gd name="T32" fmla="*/ 51244484 w 609"/>
                <a:gd name="T33" fmla="*/ 29497307 h 602"/>
                <a:gd name="T34" fmla="*/ 29245613 w 609"/>
                <a:gd name="T35" fmla="*/ 7439717 h 602"/>
                <a:gd name="T36" fmla="*/ 42056644 w 609"/>
                <a:gd name="T37" fmla="*/ 33282375 h 602"/>
                <a:gd name="T38" fmla="*/ 42056644 w 609"/>
                <a:gd name="T39" fmla="*/ 33282375 h 602"/>
                <a:gd name="T40" fmla="*/ 32868804 w 609"/>
                <a:gd name="T41" fmla="*/ 33282375 h 602"/>
                <a:gd name="T42" fmla="*/ 32868804 w 609"/>
                <a:gd name="T43" fmla="*/ 41504973 h 602"/>
                <a:gd name="T44" fmla="*/ 29245613 w 609"/>
                <a:gd name="T45" fmla="*/ 45290042 h 602"/>
                <a:gd name="T46" fmla="*/ 25622062 w 609"/>
                <a:gd name="T47" fmla="*/ 41504973 h 602"/>
                <a:gd name="T48" fmla="*/ 25622062 w 609"/>
                <a:gd name="T49" fmla="*/ 33282375 h 602"/>
                <a:gd name="T50" fmla="*/ 17340380 w 609"/>
                <a:gd name="T51" fmla="*/ 33282375 h 602"/>
                <a:gd name="T52" fmla="*/ 13716829 w 609"/>
                <a:gd name="T53" fmla="*/ 29497307 h 602"/>
                <a:gd name="T54" fmla="*/ 17340380 w 609"/>
                <a:gd name="T55" fmla="*/ 25842658 h 602"/>
                <a:gd name="T56" fmla="*/ 25622062 w 609"/>
                <a:gd name="T57" fmla="*/ 25842658 h 602"/>
                <a:gd name="T58" fmla="*/ 25622062 w 609"/>
                <a:gd name="T59" fmla="*/ 16575978 h 602"/>
                <a:gd name="T60" fmla="*/ 29245613 w 609"/>
                <a:gd name="T61" fmla="*/ 12921329 h 602"/>
                <a:gd name="T62" fmla="*/ 32868804 w 609"/>
                <a:gd name="T63" fmla="*/ 16575978 h 602"/>
                <a:gd name="T64" fmla="*/ 32868804 w 609"/>
                <a:gd name="T65" fmla="*/ 25842658 h 602"/>
                <a:gd name="T66" fmla="*/ 42056644 w 609"/>
                <a:gd name="T67" fmla="*/ 25842658 h 602"/>
                <a:gd name="T68" fmla="*/ 45679835 w 609"/>
                <a:gd name="T69" fmla="*/ 29497307 h 602"/>
                <a:gd name="T70" fmla="*/ 42056644 w 609"/>
                <a:gd name="T71" fmla="*/ 33282375 h 60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09" h="602">
                  <a:moveTo>
                    <a:pt x="608" y="544"/>
                  </a:moveTo>
                  <a:lnTo>
                    <a:pt x="608" y="544"/>
                  </a:lnTo>
                  <a:cubicBezTo>
                    <a:pt x="608" y="573"/>
                    <a:pt x="579" y="601"/>
                    <a:pt x="551" y="601"/>
                  </a:cubicBezTo>
                  <a:cubicBezTo>
                    <a:pt x="530" y="601"/>
                    <a:pt x="516" y="594"/>
                    <a:pt x="509" y="587"/>
                  </a:cubicBezTo>
                  <a:cubicBezTo>
                    <a:pt x="346" y="417"/>
                    <a:pt x="346" y="417"/>
                    <a:pt x="346" y="417"/>
                  </a:cubicBezTo>
                  <a:cubicBezTo>
                    <a:pt x="311" y="438"/>
                    <a:pt x="269" y="453"/>
                    <a:pt x="226" y="453"/>
                  </a:cubicBezTo>
                  <a:cubicBezTo>
                    <a:pt x="106" y="453"/>
                    <a:pt x="0" y="347"/>
                    <a:pt x="0" y="226"/>
                  </a:cubicBezTo>
                  <a:cubicBezTo>
                    <a:pt x="0" y="99"/>
                    <a:pt x="106" y="0"/>
                    <a:pt x="226" y="0"/>
                  </a:cubicBezTo>
                  <a:cubicBezTo>
                    <a:pt x="353" y="0"/>
                    <a:pt x="452" y="99"/>
                    <a:pt x="452" y="226"/>
                  </a:cubicBezTo>
                  <a:cubicBezTo>
                    <a:pt x="452" y="269"/>
                    <a:pt x="445" y="304"/>
                    <a:pt x="424" y="340"/>
                  </a:cubicBezTo>
                  <a:cubicBezTo>
                    <a:pt x="587" y="502"/>
                    <a:pt x="587" y="502"/>
                    <a:pt x="587" y="502"/>
                  </a:cubicBezTo>
                  <a:cubicBezTo>
                    <a:pt x="601" y="516"/>
                    <a:pt x="608" y="530"/>
                    <a:pt x="608" y="544"/>
                  </a:cubicBezTo>
                  <a:close/>
                  <a:moveTo>
                    <a:pt x="226" y="57"/>
                  </a:moveTo>
                  <a:lnTo>
                    <a:pt x="226" y="57"/>
                  </a:lnTo>
                  <a:cubicBezTo>
                    <a:pt x="134" y="57"/>
                    <a:pt x="56" y="127"/>
                    <a:pt x="56" y="226"/>
                  </a:cubicBezTo>
                  <a:cubicBezTo>
                    <a:pt x="56" y="318"/>
                    <a:pt x="134" y="396"/>
                    <a:pt x="226" y="396"/>
                  </a:cubicBezTo>
                  <a:cubicBezTo>
                    <a:pt x="325" y="396"/>
                    <a:pt x="396" y="318"/>
                    <a:pt x="396" y="226"/>
                  </a:cubicBezTo>
                  <a:cubicBezTo>
                    <a:pt x="396" y="127"/>
                    <a:pt x="325" y="57"/>
                    <a:pt x="226" y="57"/>
                  </a:cubicBezTo>
                  <a:close/>
                  <a:moveTo>
                    <a:pt x="325" y="255"/>
                  </a:moveTo>
                  <a:lnTo>
                    <a:pt x="325" y="255"/>
                  </a:lnTo>
                  <a:cubicBezTo>
                    <a:pt x="254" y="255"/>
                    <a:pt x="254" y="255"/>
                    <a:pt x="254" y="255"/>
                  </a:cubicBezTo>
                  <a:cubicBezTo>
                    <a:pt x="254" y="318"/>
                    <a:pt x="254" y="318"/>
                    <a:pt x="254" y="318"/>
                  </a:cubicBezTo>
                  <a:cubicBezTo>
                    <a:pt x="254" y="333"/>
                    <a:pt x="247" y="347"/>
                    <a:pt x="226" y="347"/>
                  </a:cubicBezTo>
                  <a:cubicBezTo>
                    <a:pt x="212" y="347"/>
                    <a:pt x="198" y="333"/>
                    <a:pt x="198" y="318"/>
                  </a:cubicBezTo>
                  <a:cubicBezTo>
                    <a:pt x="198" y="255"/>
                    <a:pt x="198" y="255"/>
                    <a:pt x="198" y="255"/>
                  </a:cubicBezTo>
                  <a:cubicBezTo>
                    <a:pt x="134" y="255"/>
                    <a:pt x="134" y="255"/>
                    <a:pt x="134" y="255"/>
                  </a:cubicBezTo>
                  <a:cubicBezTo>
                    <a:pt x="120" y="255"/>
                    <a:pt x="106" y="241"/>
                    <a:pt x="106" y="226"/>
                  </a:cubicBezTo>
                  <a:cubicBezTo>
                    <a:pt x="106" y="205"/>
                    <a:pt x="120" y="198"/>
                    <a:pt x="134" y="198"/>
                  </a:cubicBezTo>
                  <a:cubicBezTo>
                    <a:pt x="198" y="198"/>
                    <a:pt x="198" y="198"/>
                    <a:pt x="198" y="198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8" y="113"/>
                    <a:pt x="212" y="99"/>
                    <a:pt x="226" y="99"/>
                  </a:cubicBezTo>
                  <a:cubicBezTo>
                    <a:pt x="247" y="99"/>
                    <a:pt x="254" y="113"/>
                    <a:pt x="254" y="127"/>
                  </a:cubicBezTo>
                  <a:cubicBezTo>
                    <a:pt x="254" y="198"/>
                    <a:pt x="254" y="198"/>
                    <a:pt x="254" y="198"/>
                  </a:cubicBezTo>
                  <a:cubicBezTo>
                    <a:pt x="325" y="198"/>
                    <a:pt x="325" y="198"/>
                    <a:pt x="325" y="198"/>
                  </a:cubicBezTo>
                  <a:cubicBezTo>
                    <a:pt x="339" y="198"/>
                    <a:pt x="353" y="205"/>
                    <a:pt x="353" y="226"/>
                  </a:cubicBezTo>
                  <a:cubicBezTo>
                    <a:pt x="353" y="241"/>
                    <a:pt x="339" y="255"/>
                    <a:pt x="325" y="2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292080" y="1274820"/>
            <a:ext cx="432833" cy="432834"/>
            <a:chOff x="5436096" y="1274820"/>
            <a:chExt cx="432833" cy="432834"/>
          </a:xfrm>
        </p:grpSpPr>
        <p:sp>
          <p:nvSpPr>
            <p:cNvPr id="25" name="椭圆 16"/>
            <p:cNvSpPr>
              <a:spLocks noChangeArrowheads="1"/>
            </p:cNvSpPr>
            <p:nvPr/>
          </p:nvSpPr>
          <p:spPr bwMode="auto">
            <a:xfrm>
              <a:off x="5436096" y="1274820"/>
              <a:ext cx="432833" cy="43283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1" name="Freeform 16"/>
            <p:cNvSpPr>
              <a:spLocks noChangeArrowheads="1"/>
            </p:cNvSpPr>
            <p:nvPr/>
          </p:nvSpPr>
          <p:spPr bwMode="auto">
            <a:xfrm>
              <a:off x="5554420" y="1377705"/>
              <a:ext cx="196183" cy="227065"/>
            </a:xfrm>
            <a:custGeom>
              <a:avLst/>
              <a:gdLst>
                <a:gd name="T0" fmla="*/ 58106390 w 475"/>
                <a:gd name="T1" fmla="*/ 71207247 h 552"/>
                <a:gd name="T2" fmla="*/ 58106390 w 475"/>
                <a:gd name="T3" fmla="*/ 71207247 h 552"/>
                <a:gd name="T4" fmla="*/ 54327993 w 475"/>
                <a:gd name="T5" fmla="*/ 71207247 h 552"/>
                <a:gd name="T6" fmla="*/ 54327993 w 475"/>
                <a:gd name="T7" fmla="*/ 0 h 552"/>
                <a:gd name="T8" fmla="*/ 58106390 w 475"/>
                <a:gd name="T9" fmla="*/ 0 h 552"/>
                <a:gd name="T10" fmla="*/ 61754124 w 475"/>
                <a:gd name="T11" fmla="*/ 3618618 h 552"/>
                <a:gd name="T12" fmla="*/ 61754124 w 475"/>
                <a:gd name="T13" fmla="*/ 67588630 h 552"/>
                <a:gd name="T14" fmla="*/ 58106390 w 475"/>
                <a:gd name="T15" fmla="*/ 71207247 h 552"/>
                <a:gd name="T16" fmla="*/ 7426131 w 475"/>
                <a:gd name="T17" fmla="*/ 67588630 h 552"/>
                <a:gd name="T18" fmla="*/ 7426131 w 475"/>
                <a:gd name="T19" fmla="*/ 67588630 h 552"/>
                <a:gd name="T20" fmla="*/ 7426131 w 475"/>
                <a:gd name="T21" fmla="*/ 63970012 h 552"/>
                <a:gd name="T22" fmla="*/ 13809846 w 475"/>
                <a:gd name="T23" fmla="*/ 63970012 h 552"/>
                <a:gd name="T24" fmla="*/ 21235977 w 475"/>
                <a:gd name="T25" fmla="*/ 56603721 h 552"/>
                <a:gd name="T26" fmla="*/ 13809846 w 475"/>
                <a:gd name="T27" fmla="*/ 49237429 h 552"/>
                <a:gd name="T28" fmla="*/ 7426131 w 475"/>
                <a:gd name="T29" fmla="*/ 49237429 h 552"/>
                <a:gd name="T30" fmla="*/ 7426131 w 475"/>
                <a:gd name="T31" fmla="*/ 42905028 h 552"/>
                <a:gd name="T32" fmla="*/ 13809846 w 475"/>
                <a:gd name="T33" fmla="*/ 42905028 h 552"/>
                <a:gd name="T34" fmla="*/ 21235977 w 475"/>
                <a:gd name="T35" fmla="*/ 35539095 h 552"/>
                <a:gd name="T36" fmla="*/ 13809846 w 475"/>
                <a:gd name="T37" fmla="*/ 28301860 h 552"/>
                <a:gd name="T38" fmla="*/ 7426131 w 475"/>
                <a:gd name="T39" fmla="*/ 28301860 h 552"/>
                <a:gd name="T40" fmla="*/ 7426131 w 475"/>
                <a:gd name="T41" fmla="*/ 21840403 h 552"/>
                <a:gd name="T42" fmla="*/ 13809846 w 475"/>
                <a:gd name="T43" fmla="*/ 21840403 h 552"/>
                <a:gd name="T44" fmla="*/ 21235977 w 475"/>
                <a:gd name="T45" fmla="*/ 14603167 h 552"/>
                <a:gd name="T46" fmla="*/ 13809846 w 475"/>
                <a:gd name="T47" fmla="*/ 7236876 h 552"/>
                <a:gd name="T48" fmla="*/ 7426131 w 475"/>
                <a:gd name="T49" fmla="*/ 7236876 h 552"/>
                <a:gd name="T50" fmla="*/ 7426131 w 475"/>
                <a:gd name="T51" fmla="*/ 3618618 h 552"/>
                <a:gd name="T52" fmla="*/ 11074226 w 475"/>
                <a:gd name="T53" fmla="*/ 0 h 552"/>
                <a:gd name="T54" fmla="*/ 50680259 w 475"/>
                <a:gd name="T55" fmla="*/ 0 h 552"/>
                <a:gd name="T56" fmla="*/ 50680259 w 475"/>
                <a:gd name="T57" fmla="*/ 71207247 h 552"/>
                <a:gd name="T58" fmla="*/ 11074226 w 475"/>
                <a:gd name="T59" fmla="*/ 71207247 h 552"/>
                <a:gd name="T60" fmla="*/ 7426131 w 475"/>
                <a:gd name="T61" fmla="*/ 67588630 h 552"/>
                <a:gd name="T62" fmla="*/ 17588243 w 475"/>
                <a:gd name="T63" fmla="*/ 14603167 h 552"/>
                <a:gd name="T64" fmla="*/ 17588243 w 475"/>
                <a:gd name="T65" fmla="*/ 14603167 h 552"/>
                <a:gd name="T66" fmla="*/ 13809846 w 475"/>
                <a:gd name="T67" fmla="*/ 18221785 h 552"/>
                <a:gd name="T68" fmla="*/ 3778036 w 475"/>
                <a:gd name="T69" fmla="*/ 18221785 h 552"/>
                <a:gd name="T70" fmla="*/ 0 w 475"/>
                <a:gd name="T71" fmla="*/ 14603167 h 552"/>
                <a:gd name="T72" fmla="*/ 3778036 w 475"/>
                <a:gd name="T73" fmla="*/ 10984909 h 552"/>
                <a:gd name="T74" fmla="*/ 13809846 w 475"/>
                <a:gd name="T75" fmla="*/ 10984909 h 552"/>
                <a:gd name="T76" fmla="*/ 17588243 w 475"/>
                <a:gd name="T77" fmla="*/ 14603167 h 552"/>
                <a:gd name="T78" fmla="*/ 3778036 w 475"/>
                <a:gd name="T79" fmla="*/ 31920478 h 552"/>
                <a:gd name="T80" fmla="*/ 3778036 w 475"/>
                <a:gd name="T81" fmla="*/ 31920478 h 552"/>
                <a:gd name="T82" fmla="*/ 13809846 w 475"/>
                <a:gd name="T83" fmla="*/ 31920478 h 552"/>
                <a:gd name="T84" fmla="*/ 17588243 w 475"/>
                <a:gd name="T85" fmla="*/ 35539095 h 552"/>
                <a:gd name="T86" fmla="*/ 13809846 w 475"/>
                <a:gd name="T87" fmla="*/ 39286770 h 552"/>
                <a:gd name="T88" fmla="*/ 3778036 w 475"/>
                <a:gd name="T89" fmla="*/ 39286770 h 552"/>
                <a:gd name="T90" fmla="*/ 0 w 475"/>
                <a:gd name="T91" fmla="*/ 35539095 h 552"/>
                <a:gd name="T92" fmla="*/ 3778036 w 475"/>
                <a:gd name="T93" fmla="*/ 31920478 h 552"/>
                <a:gd name="T94" fmla="*/ 3778036 w 475"/>
                <a:gd name="T95" fmla="*/ 52985462 h 552"/>
                <a:gd name="T96" fmla="*/ 3778036 w 475"/>
                <a:gd name="T97" fmla="*/ 52985462 h 552"/>
                <a:gd name="T98" fmla="*/ 13809846 w 475"/>
                <a:gd name="T99" fmla="*/ 52985462 h 552"/>
                <a:gd name="T100" fmla="*/ 17588243 w 475"/>
                <a:gd name="T101" fmla="*/ 56603721 h 552"/>
                <a:gd name="T102" fmla="*/ 13809846 w 475"/>
                <a:gd name="T103" fmla="*/ 60222338 h 552"/>
                <a:gd name="T104" fmla="*/ 3778036 w 475"/>
                <a:gd name="T105" fmla="*/ 60222338 h 552"/>
                <a:gd name="T106" fmla="*/ 0 w 475"/>
                <a:gd name="T107" fmla="*/ 56603721 h 552"/>
                <a:gd name="T108" fmla="*/ 3778036 w 475"/>
                <a:gd name="T109" fmla="*/ 52985462 h 5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75" h="552">
                  <a:moveTo>
                    <a:pt x="446" y="551"/>
                  </a:moveTo>
                  <a:lnTo>
                    <a:pt x="446" y="551"/>
                  </a:lnTo>
                  <a:cubicBezTo>
                    <a:pt x="417" y="551"/>
                    <a:pt x="417" y="551"/>
                    <a:pt x="417" y="551"/>
                  </a:cubicBezTo>
                  <a:cubicBezTo>
                    <a:pt x="417" y="0"/>
                    <a:pt x="417" y="0"/>
                    <a:pt x="417" y="0"/>
                  </a:cubicBezTo>
                  <a:cubicBezTo>
                    <a:pt x="446" y="0"/>
                    <a:pt x="446" y="0"/>
                    <a:pt x="446" y="0"/>
                  </a:cubicBezTo>
                  <a:cubicBezTo>
                    <a:pt x="460" y="0"/>
                    <a:pt x="474" y="14"/>
                    <a:pt x="474" y="28"/>
                  </a:cubicBezTo>
                  <a:cubicBezTo>
                    <a:pt x="474" y="523"/>
                    <a:pt x="474" y="523"/>
                    <a:pt x="474" y="523"/>
                  </a:cubicBezTo>
                  <a:cubicBezTo>
                    <a:pt x="474" y="537"/>
                    <a:pt x="460" y="551"/>
                    <a:pt x="446" y="551"/>
                  </a:cubicBezTo>
                  <a:close/>
                  <a:moveTo>
                    <a:pt x="57" y="523"/>
                  </a:moveTo>
                  <a:lnTo>
                    <a:pt x="57" y="523"/>
                  </a:lnTo>
                  <a:cubicBezTo>
                    <a:pt x="57" y="495"/>
                    <a:pt x="57" y="495"/>
                    <a:pt x="57" y="495"/>
                  </a:cubicBezTo>
                  <a:cubicBezTo>
                    <a:pt x="106" y="495"/>
                    <a:pt x="106" y="495"/>
                    <a:pt x="106" y="495"/>
                  </a:cubicBezTo>
                  <a:cubicBezTo>
                    <a:pt x="135" y="495"/>
                    <a:pt x="163" y="466"/>
                    <a:pt x="163" y="438"/>
                  </a:cubicBezTo>
                  <a:cubicBezTo>
                    <a:pt x="163" y="403"/>
                    <a:pt x="135" y="381"/>
                    <a:pt x="106" y="381"/>
                  </a:cubicBezTo>
                  <a:cubicBezTo>
                    <a:pt x="57" y="381"/>
                    <a:pt x="57" y="381"/>
                    <a:pt x="57" y="381"/>
                  </a:cubicBezTo>
                  <a:cubicBezTo>
                    <a:pt x="57" y="332"/>
                    <a:pt x="57" y="332"/>
                    <a:pt x="57" y="332"/>
                  </a:cubicBezTo>
                  <a:cubicBezTo>
                    <a:pt x="106" y="332"/>
                    <a:pt x="106" y="332"/>
                    <a:pt x="106" y="332"/>
                  </a:cubicBezTo>
                  <a:cubicBezTo>
                    <a:pt x="135" y="332"/>
                    <a:pt x="163" y="304"/>
                    <a:pt x="163" y="275"/>
                  </a:cubicBezTo>
                  <a:cubicBezTo>
                    <a:pt x="163" y="247"/>
                    <a:pt x="135" y="219"/>
                    <a:pt x="106" y="219"/>
                  </a:cubicBezTo>
                  <a:cubicBezTo>
                    <a:pt x="57" y="219"/>
                    <a:pt x="57" y="219"/>
                    <a:pt x="57" y="219"/>
                  </a:cubicBezTo>
                  <a:cubicBezTo>
                    <a:pt x="57" y="169"/>
                    <a:pt x="57" y="169"/>
                    <a:pt x="57" y="169"/>
                  </a:cubicBezTo>
                  <a:cubicBezTo>
                    <a:pt x="106" y="169"/>
                    <a:pt x="106" y="169"/>
                    <a:pt x="106" y="169"/>
                  </a:cubicBezTo>
                  <a:cubicBezTo>
                    <a:pt x="135" y="169"/>
                    <a:pt x="163" y="148"/>
                    <a:pt x="163" y="113"/>
                  </a:cubicBezTo>
                  <a:cubicBezTo>
                    <a:pt x="163" y="85"/>
                    <a:pt x="135" y="56"/>
                    <a:pt x="106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14"/>
                    <a:pt x="71" y="0"/>
                    <a:pt x="85" y="0"/>
                  </a:cubicBezTo>
                  <a:cubicBezTo>
                    <a:pt x="389" y="0"/>
                    <a:pt x="389" y="0"/>
                    <a:pt x="389" y="0"/>
                  </a:cubicBezTo>
                  <a:cubicBezTo>
                    <a:pt x="389" y="551"/>
                    <a:pt x="389" y="551"/>
                    <a:pt x="389" y="551"/>
                  </a:cubicBezTo>
                  <a:cubicBezTo>
                    <a:pt x="85" y="551"/>
                    <a:pt x="85" y="551"/>
                    <a:pt x="85" y="551"/>
                  </a:cubicBezTo>
                  <a:cubicBezTo>
                    <a:pt x="71" y="551"/>
                    <a:pt x="57" y="537"/>
                    <a:pt x="57" y="52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35" y="134"/>
                    <a:pt x="120" y="141"/>
                    <a:pt x="106" y="141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15" y="141"/>
                    <a:pt x="0" y="134"/>
                    <a:pt x="0" y="113"/>
                  </a:cubicBezTo>
                  <a:cubicBezTo>
                    <a:pt x="0" y="99"/>
                    <a:pt x="15" y="85"/>
                    <a:pt x="29" y="85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20" y="85"/>
                    <a:pt x="135" y="99"/>
                    <a:pt x="135" y="113"/>
                  </a:cubicBezTo>
                  <a:close/>
                  <a:moveTo>
                    <a:pt x="29" y="247"/>
                  </a:moveTo>
                  <a:lnTo>
                    <a:pt x="29" y="247"/>
                  </a:lnTo>
                  <a:cubicBezTo>
                    <a:pt x="106" y="247"/>
                    <a:pt x="106" y="247"/>
                    <a:pt x="106" y="247"/>
                  </a:cubicBezTo>
                  <a:cubicBezTo>
                    <a:pt x="120" y="247"/>
                    <a:pt x="135" y="261"/>
                    <a:pt x="135" y="275"/>
                  </a:cubicBezTo>
                  <a:cubicBezTo>
                    <a:pt x="135" y="290"/>
                    <a:pt x="120" y="304"/>
                    <a:pt x="106" y="304"/>
                  </a:cubicBezTo>
                  <a:cubicBezTo>
                    <a:pt x="29" y="304"/>
                    <a:pt x="29" y="304"/>
                    <a:pt x="29" y="304"/>
                  </a:cubicBezTo>
                  <a:cubicBezTo>
                    <a:pt x="15" y="304"/>
                    <a:pt x="0" y="290"/>
                    <a:pt x="0" y="275"/>
                  </a:cubicBezTo>
                  <a:cubicBezTo>
                    <a:pt x="0" y="261"/>
                    <a:pt x="15" y="247"/>
                    <a:pt x="29" y="247"/>
                  </a:cubicBezTo>
                  <a:close/>
                  <a:moveTo>
                    <a:pt x="29" y="410"/>
                  </a:moveTo>
                  <a:lnTo>
                    <a:pt x="29" y="410"/>
                  </a:lnTo>
                  <a:cubicBezTo>
                    <a:pt x="106" y="410"/>
                    <a:pt x="106" y="410"/>
                    <a:pt x="106" y="410"/>
                  </a:cubicBezTo>
                  <a:cubicBezTo>
                    <a:pt x="120" y="410"/>
                    <a:pt x="135" y="417"/>
                    <a:pt x="135" y="438"/>
                  </a:cubicBezTo>
                  <a:cubicBezTo>
                    <a:pt x="135" y="452"/>
                    <a:pt x="120" y="466"/>
                    <a:pt x="106" y="466"/>
                  </a:cubicBezTo>
                  <a:cubicBezTo>
                    <a:pt x="29" y="466"/>
                    <a:pt x="29" y="466"/>
                    <a:pt x="29" y="466"/>
                  </a:cubicBezTo>
                  <a:cubicBezTo>
                    <a:pt x="15" y="466"/>
                    <a:pt x="0" y="452"/>
                    <a:pt x="0" y="438"/>
                  </a:cubicBezTo>
                  <a:cubicBezTo>
                    <a:pt x="0" y="417"/>
                    <a:pt x="15" y="410"/>
                    <a:pt x="29" y="4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347864" y="1274820"/>
            <a:ext cx="432833" cy="432834"/>
            <a:chOff x="3491880" y="1274820"/>
            <a:chExt cx="432833" cy="432834"/>
          </a:xfrm>
        </p:grpSpPr>
        <p:sp>
          <p:nvSpPr>
            <p:cNvPr id="11" name="椭圆 16"/>
            <p:cNvSpPr>
              <a:spLocks noChangeArrowheads="1"/>
            </p:cNvSpPr>
            <p:nvPr/>
          </p:nvSpPr>
          <p:spPr bwMode="auto">
            <a:xfrm>
              <a:off x="3491880" y="1274820"/>
              <a:ext cx="432833" cy="4328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" name="Freeform 75"/>
            <p:cNvSpPr>
              <a:spLocks noChangeArrowheads="1"/>
            </p:cNvSpPr>
            <p:nvPr/>
          </p:nvSpPr>
          <p:spPr bwMode="auto">
            <a:xfrm>
              <a:off x="3583864" y="1385879"/>
              <a:ext cx="248863" cy="210716"/>
            </a:xfrm>
            <a:custGeom>
              <a:avLst/>
              <a:gdLst>
                <a:gd name="T0" fmla="*/ 74657633 w 602"/>
                <a:gd name="T1" fmla="*/ 66362244 h 510"/>
                <a:gd name="T2" fmla="*/ 74657633 w 602"/>
                <a:gd name="T3" fmla="*/ 66362244 h 510"/>
                <a:gd name="T4" fmla="*/ 3654665 w 602"/>
                <a:gd name="T5" fmla="*/ 66362244 h 510"/>
                <a:gd name="T6" fmla="*/ 0 w 602"/>
                <a:gd name="T7" fmla="*/ 62711741 h 510"/>
                <a:gd name="T8" fmla="*/ 0 w 602"/>
                <a:gd name="T9" fmla="*/ 3650503 h 510"/>
                <a:gd name="T10" fmla="*/ 3654665 w 602"/>
                <a:gd name="T11" fmla="*/ 0 h 510"/>
                <a:gd name="T12" fmla="*/ 7308970 w 602"/>
                <a:gd name="T13" fmla="*/ 3650503 h 510"/>
                <a:gd name="T14" fmla="*/ 7308970 w 602"/>
                <a:gd name="T15" fmla="*/ 50717076 h 510"/>
                <a:gd name="T16" fmla="*/ 7308970 w 602"/>
                <a:gd name="T17" fmla="*/ 50717076 h 510"/>
                <a:gd name="T18" fmla="*/ 7308970 w 602"/>
                <a:gd name="T19" fmla="*/ 58930528 h 510"/>
                <a:gd name="T20" fmla="*/ 74657633 w 602"/>
                <a:gd name="T21" fmla="*/ 58930528 h 510"/>
                <a:gd name="T22" fmla="*/ 78442719 w 602"/>
                <a:gd name="T23" fmla="*/ 62711741 h 510"/>
                <a:gd name="T24" fmla="*/ 74657633 w 602"/>
                <a:gd name="T25" fmla="*/ 66362244 h 510"/>
                <a:gd name="T26" fmla="*/ 66434636 w 602"/>
                <a:gd name="T27" fmla="*/ 55280025 h 510"/>
                <a:gd name="T28" fmla="*/ 66434636 w 602"/>
                <a:gd name="T29" fmla="*/ 55280025 h 510"/>
                <a:gd name="T30" fmla="*/ 58995246 w 602"/>
                <a:gd name="T31" fmla="*/ 55280025 h 510"/>
                <a:gd name="T32" fmla="*/ 55340580 w 602"/>
                <a:gd name="T33" fmla="*/ 51629522 h 510"/>
                <a:gd name="T34" fmla="*/ 55340580 w 602"/>
                <a:gd name="T35" fmla="*/ 25814941 h 510"/>
                <a:gd name="T36" fmla="*/ 58995246 w 602"/>
                <a:gd name="T37" fmla="*/ 22164077 h 510"/>
                <a:gd name="T38" fmla="*/ 66434636 w 602"/>
                <a:gd name="T39" fmla="*/ 22164077 h 510"/>
                <a:gd name="T40" fmla="*/ 70089301 w 602"/>
                <a:gd name="T41" fmla="*/ 25814941 h 510"/>
                <a:gd name="T42" fmla="*/ 70089301 w 602"/>
                <a:gd name="T43" fmla="*/ 51629522 h 510"/>
                <a:gd name="T44" fmla="*/ 66434636 w 602"/>
                <a:gd name="T45" fmla="*/ 55280025 h 510"/>
                <a:gd name="T46" fmla="*/ 45159830 w 602"/>
                <a:gd name="T47" fmla="*/ 55280025 h 510"/>
                <a:gd name="T48" fmla="*/ 45159830 w 602"/>
                <a:gd name="T49" fmla="*/ 55280025 h 510"/>
                <a:gd name="T50" fmla="*/ 37850860 w 602"/>
                <a:gd name="T51" fmla="*/ 55280025 h 510"/>
                <a:gd name="T52" fmla="*/ 34065774 w 602"/>
                <a:gd name="T53" fmla="*/ 51629522 h 510"/>
                <a:gd name="T54" fmla="*/ 34065774 w 602"/>
                <a:gd name="T55" fmla="*/ 11082219 h 510"/>
                <a:gd name="T56" fmla="*/ 37850860 w 602"/>
                <a:gd name="T57" fmla="*/ 7431355 h 510"/>
                <a:gd name="T58" fmla="*/ 45159830 w 602"/>
                <a:gd name="T59" fmla="*/ 7431355 h 510"/>
                <a:gd name="T60" fmla="*/ 48814495 w 602"/>
                <a:gd name="T61" fmla="*/ 11082219 h 510"/>
                <a:gd name="T62" fmla="*/ 48814495 w 602"/>
                <a:gd name="T63" fmla="*/ 51629522 h 510"/>
                <a:gd name="T64" fmla="*/ 45159830 w 602"/>
                <a:gd name="T65" fmla="*/ 55280025 h 510"/>
                <a:gd name="T66" fmla="*/ 24929472 w 602"/>
                <a:gd name="T67" fmla="*/ 55280025 h 510"/>
                <a:gd name="T68" fmla="*/ 24929472 w 602"/>
                <a:gd name="T69" fmla="*/ 55280025 h 510"/>
                <a:gd name="T70" fmla="*/ 17489720 w 602"/>
                <a:gd name="T71" fmla="*/ 55280025 h 510"/>
                <a:gd name="T72" fmla="*/ 13835055 w 602"/>
                <a:gd name="T73" fmla="*/ 51629522 h 510"/>
                <a:gd name="T74" fmla="*/ 13835055 w 602"/>
                <a:gd name="T75" fmla="*/ 44198166 h 510"/>
                <a:gd name="T76" fmla="*/ 17489720 w 602"/>
                <a:gd name="T77" fmla="*/ 40547302 h 510"/>
                <a:gd name="T78" fmla="*/ 24929472 w 602"/>
                <a:gd name="T79" fmla="*/ 40547302 h 510"/>
                <a:gd name="T80" fmla="*/ 28583776 w 602"/>
                <a:gd name="T81" fmla="*/ 44198166 h 510"/>
                <a:gd name="T82" fmla="*/ 28583776 w 602"/>
                <a:gd name="T83" fmla="*/ 51629522 h 510"/>
                <a:gd name="T84" fmla="*/ 24929472 w 602"/>
                <a:gd name="T85" fmla="*/ 55280025 h 5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02" h="510">
                  <a:moveTo>
                    <a:pt x="572" y="509"/>
                  </a:moveTo>
                  <a:lnTo>
                    <a:pt x="572" y="509"/>
                  </a:lnTo>
                  <a:cubicBezTo>
                    <a:pt x="28" y="509"/>
                    <a:pt x="28" y="509"/>
                    <a:pt x="28" y="509"/>
                  </a:cubicBezTo>
                  <a:cubicBezTo>
                    <a:pt x="14" y="509"/>
                    <a:pt x="0" y="502"/>
                    <a:pt x="0" y="48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4"/>
                    <a:pt x="14" y="0"/>
                    <a:pt x="28" y="0"/>
                  </a:cubicBezTo>
                  <a:cubicBezTo>
                    <a:pt x="42" y="0"/>
                    <a:pt x="56" y="14"/>
                    <a:pt x="56" y="28"/>
                  </a:cubicBezTo>
                  <a:cubicBezTo>
                    <a:pt x="56" y="389"/>
                    <a:pt x="56" y="389"/>
                    <a:pt x="56" y="389"/>
                  </a:cubicBezTo>
                  <a:cubicBezTo>
                    <a:pt x="56" y="452"/>
                    <a:pt x="56" y="452"/>
                    <a:pt x="56" y="452"/>
                  </a:cubicBezTo>
                  <a:cubicBezTo>
                    <a:pt x="572" y="452"/>
                    <a:pt x="572" y="452"/>
                    <a:pt x="572" y="452"/>
                  </a:cubicBezTo>
                  <a:cubicBezTo>
                    <a:pt x="594" y="452"/>
                    <a:pt x="601" y="467"/>
                    <a:pt x="601" y="481"/>
                  </a:cubicBezTo>
                  <a:cubicBezTo>
                    <a:pt x="601" y="502"/>
                    <a:pt x="594" y="509"/>
                    <a:pt x="572" y="509"/>
                  </a:cubicBezTo>
                  <a:close/>
                  <a:moveTo>
                    <a:pt x="509" y="424"/>
                  </a:moveTo>
                  <a:lnTo>
                    <a:pt x="509" y="424"/>
                  </a:lnTo>
                  <a:cubicBezTo>
                    <a:pt x="452" y="424"/>
                    <a:pt x="452" y="424"/>
                    <a:pt x="452" y="424"/>
                  </a:cubicBezTo>
                  <a:cubicBezTo>
                    <a:pt x="438" y="424"/>
                    <a:pt x="424" y="417"/>
                    <a:pt x="424" y="396"/>
                  </a:cubicBezTo>
                  <a:cubicBezTo>
                    <a:pt x="424" y="198"/>
                    <a:pt x="424" y="198"/>
                    <a:pt x="424" y="198"/>
                  </a:cubicBezTo>
                  <a:cubicBezTo>
                    <a:pt x="424" y="184"/>
                    <a:pt x="438" y="170"/>
                    <a:pt x="452" y="170"/>
                  </a:cubicBezTo>
                  <a:cubicBezTo>
                    <a:pt x="509" y="170"/>
                    <a:pt x="509" y="170"/>
                    <a:pt x="509" y="170"/>
                  </a:cubicBezTo>
                  <a:cubicBezTo>
                    <a:pt x="523" y="170"/>
                    <a:pt x="537" y="184"/>
                    <a:pt x="537" y="198"/>
                  </a:cubicBezTo>
                  <a:cubicBezTo>
                    <a:pt x="537" y="396"/>
                    <a:pt x="537" y="396"/>
                    <a:pt x="537" y="396"/>
                  </a:cubicBezTo>
                  <a:cubicBezTo>
                    <a:pt x="537" y="417"/>
                    <a:pt x="523" y="424"/>
                    <a:pt x="509" y="424"/>
                  </a:cubicBezTo>
                  <a:close/>
                  <a:moveTo>
                    <a:pt x="346" y="424"/>
                  </a:moveTo>
                  <a:lnTo>
                    <a:pt x="346" y="424"/>
                  </a:lnTo>
                  <a:cubicBezTo>
                    <a:pt x="290" y="424"/>
                    <a:pt x="290" y="424"/>
                    <a:pt x="290" y="424"/>
                  </a:cubicBezTo>
                  <a:cubicBezTo>
                    <a:pt x="276" y="424"/>
                    <a:pt x="261" y="417"/>
                    <a:pt x="261" y="396"/>
                  </a:cubicBezTo>
                  <a:cubicBezTo>
                    <a:pt x="261" y="85"/>
                    <a:pt x="261" y="85"/>
                    <a:pt x="261" y="85"/>
                  </a:cubicBezTo>
                  <a:cubicBezTo>
                    <a:pt x="261" y="71"/>
                    <a:pt x="276" y="57"/>
                    <a:pt x="290" y="57"/>
                  </a:cubicBezTo>
                  <a:cubicBezTo>
                    <a:pt x="346" y="57"/>
                    <a:pt x="346" y="57"/>
                    <a:pt x="346" y="57"/>
                  </a:cubicBezTo>
                  <a:cubicBezTo>
                    <a:pt x="367" y="57"/>
                    <a:pt x="374" y="71"/>
                    <a:pt x="374" y="85"/>
                  </a:cubicBezTo>
                  <a:cubicBezTo>
                    <a:pt x="374" y="396"/>
                    <a:pt x="374" y="396"/>
                    <a:pt x="374" y="396"/>
                  </a:cubicBezTo>
                  <a:cubicBezTo>
                    <a:pt x="374" y="417"/>
                    <a:pt x="367" y="424"/>
                    <a:pt x="346" y="424"/>
                  </a:cubicBezTo>
                  <a:close/>
                  <a:moveTo>
                    <a:pt x="191" y="424"/>
                  </a:moveTo>
                  <a:lnTo>
                    <a:pt x="191" y="424"/>
                  </a:lnTo>
                  <a:cubicBezTo>
                    <a:pt x="134" y="424"/>
                    <a:pt x="134" y="424"/>
                    <a:pt x="134" y="424"/>
                  </a:cubicBezTo>
                  <a:cubicBezTo>
                    <a:pt x="113" y="424"/>
                    <a:pt x="106" y="417"/>
                    <a:pt x="106" y="396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106" y="325"/>
                    <a:pt x="113" y="311"/>
                    <a:pt x="134" y="311"/>
                  </a:cubicBezTo>
                  <a:cubicBezTo>
                    <a:pt x="191" y="311"/>
                    <a:pt x="191" y="311"/>
                    <a:pt x="191" y="311"/>
                  </a:cubicBezTo>
                  <a:cubicBezTo>
                    <a:pt x="205" y="311"/>
                    <a:pt x="219" y="325"/>
                    <a:pt x="219" y="339"/>
                  </a:cubicBezTo>
                  <a:cubicBezTo>
                    <a:pt x="219" y="396"/>
                    <a:pt x="219" y="396"/>
                    <a:pt x="219" y="396"/>
                  </a:cubicBezTo>
                  <a:cubicBezTo>
                    <a:pt x="219" y="417"/>
                    <a:pt x="205" y="424"/>
                    <a:pt x="191" y="4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995936" y="1274820"/>
            <a:ext cx="432833" cy="432834"/>
            <a:chOff x="4139952" y="1274820"/>
            <a:chExt cx="432833" cy="432834"/>
          </a:xfrm>
        </p:grpSpPr>
        <p:sp>
          <p:nvSpPr>
            <p:cNvPr id="24" name="椭圆 16"/>
            <p:cNvSpPr>
              <a:spLocks noChangeArrowheads="1"/>
            </p:cNvSpPr>
            <p:nvPr/>
          </p:nvSpPr>
          <p:spPr bwMode="auto">
            <a:xfrm>
              <a:off x="4139952" y="1274820"/>
              <a:ext cx="432833" cy="432834"/>
            </a:xfrm>
            <a:prstGeom prst="ellipse">
              <a:avLst/>
            </a:prstGeom>
            <a:solidFill>
              <a:srgbClr val="3992DB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3" name="Freeform 84"/>
            <p:cNvSpPr>
              <a:spLocks noChangeArrowheads="1"/>
            </p:cNvSpPr>
            <p:nvPr/>
          </p:nvSpPr>
          <p:spPr bwMode="auto">
            <a:xfrm>
              <a:off x="4241546" y="1366806"/>
              <a:ext cx="248863" cy="248863"/>
            </a:xfrm>
            <a:custGeom>
              <a:avLst/>
              <a:gdLst>
                <a:gd name="T0" fmla="*/ 43332858 w 602"/>
                <a:gd name="T1" fmla="*/ 34979440 h 602"/>
                <a:gd name="T2" fmla="*/ 43332858 w 602"/>
                <a:gd name="T3" fmla="*/ 34979440 h 602"/>
                <a:gd name="T4" fmla="*/ 43332858 w 602"/>
                <a:gd name="T5" fmla="*/ 0 h 602"/>
                <a:gd name="T6" fmla="*/ 78442719 w 602"/>
                <a:gd name="T7" fmla="*/ 34979440 h 602"/>
                <a:gd name="T8" fmla="*/ 43332858 w 602"/>
                <a:gd name="T9" fmla="*/ 34979440 h 602"/>
                <a:gd name="T10" fmla="*/ 36023527 w 602"/>
                <a:gd name="T11" fmla="*/ 78442719 h 602"/>
                <a:gd name="T12" fmla="*/ 36023527 w 602"/>
                <a:gd name="T13" fmla="*/ 78442719 h 602"/>
                <a:gd name="T14" fmla="*/ 0 w 602"/>
                <a:gd name="T15" fmla="*/ 42419192 h 602"/>
                <a:gd name="T16" fmla="*/ 36023527 w 602"/>
                <a:gd name="T17" fmla="*/ 7308970 h 602"/>
                <a:gd name="T18" fmla="*/ 36023527 w 602"/>
                <a:gd name="T19" fmla="*/ 42419192 h 602"/>
                <a:gd name="T20" fmla="*/ 71002968 w 602"/>
                <a:gd name="T21" fmla="*/ 42419192 h 602"/>
                <a:gd name="T22" fmla="*/ 36023527 w 602"/>
                <a:gd name="T23" fmla="*/ 78442719 h 6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2" h="602">
                  <a:moveTo>
                    <a:pt x="332" y="268"/>
                  </a:moveTo>
                  <a:lnTo>
                    <a:pt x="332" y="268"/>
                  </a:lnTo>
                  <a:cubicBezTo>
                    <a:pt x="332" y="0"/>
                    <a:pt x="332" y="0"/>
                    <a:pt x="332" y="0"/>
                  </a:cubicBezTo>
                  <a:cubicBezTo>
                    <a:pt x="481" y="0"/>
                    <a:pt x="601" y="120"/>
                    <a:pt x="601" y="268"/>
                  </a:cubicBezTo>
                  <a:lnTo>
                    <a:pt x="332" y="268"/>
                  </a:lnTo>
                  <a:close/>
                  <a:moveTo>
                    <a:pt x="276" y="601"/>
                  </a:moveTo>
                  <a:lnTo>
                    <a:pt x="276" y="601"/>
                  </a:lnTo>
                  <a:cubicBezTo>
                    <a:pt x="120" y="601"/>
                    <a:pt x="0" y="480"/>
                    <a:pt x="0" y="325"/>
                  </a:cubicBezTo>
                  <a:cubicBezTo>
                    <a:pt x="0" y="176"/>
                    <a:pt x="120" y="56"/>
                    <a:pt x="276" y="56"/>
                  </a:cubicBezTo>
                  <a:cubicBezTo>
                    <a:pt x="276" y="325"/>
                    <a:pt x="276" y="325"/>
                    <a:pt x="276" y="325"/>
                  </a:cubicBezTo>
                  <a:cubicBezTo>
                    <a:pt x="544" y="325"/>
                    <a:pt x="544" y="325"/>
                    <a:pt x="544" y="325"/>
                  </a:cubicBezTo>
                  <a:cubicBezTo>
                    <a:pt x="544" y="480"/>
                    <a:pt x="424" y="601"/>
                    <a:pt x="276" y="6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4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49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/>
          <p:nvPr/>
        </p:nvSpPr>
        <p:spPr bwMode="auto">
          <a:xfrm>
            <a:off x="971600" y="2139955"/>
            <a:ext cx="1479797" cy="1334201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257155" y="2376168"/>
            <a:ext cx="908686" cy="8616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800" b="1" dirty="0"/>
              <a:t>任务目标</a:t>
            </a:r>
            <a:endParaRPr lang="zh-CN" altLang="en-US" sz="2800" b="1" dirty="0"/>
          </a:p>
        </p:txBody>
      </p:sp>
      <p:sp>
        <p:nvSpPr>
          <p:cNvPr id="4" name="圆角矩形 3"/>
          <p:cNvSpPr/>
          <p:nvPr/>
        </p:nvSpPr>
        <p:spPr>
          <a:xfrm>
            <a:off x="3356610" y="937260"/>
            <a:ext cx="4479290" cy="777875"/>
          </a:xfrm>
          <a:prstGeom prst="roundRect">
            <a:avLst>
              <a:gd name="adj" fmla="val 2063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Freeform 5"/>
          <p:cNvSpPr/>
          <p:nvPr/>
        </p:nvSpPr>
        <p:spPr bwMode="auto">
          <a:xfrm>
            <a:off x="2650968" y="1263923"/>
            <a:ext cx="547516" cy="3108279"/>
          </a:xfrm>
          <a:custGeom>
            <a:avLst/>
            <a:gdLst>
              <a:gd name="T0" fmla="*/ 1999 w 3544"/>
              <a:gd name="T1" fmla="*/ 9150 h 14563"/>
              <a:gd name="T2" fmla="*/ 1999 w 3544"/>
              <a:gd name="T3" fmla="*/ 12306 h 14563"/>
              <a:gd name="T4" fmla="*/ 2353 w 3544"/>
              <a:gd name="T5" fmla="*/ 13628 h 14563"/>
              <a:gd name="T6" fmla="*/ 3544 w 3544"/>
              <a:gd name="T7" fmla="*/ 14112 h 14563"/>
              <a:gd name="T8" fmla="*/ 3544 w 3544"/>
              <a:gd name="T9" fmla="*/ 14563 h 14563"/>
              <a:gd name="T10" fmla="*/ 1933 w 3544"/>
              <a:gd name="T11" fmla="*/ 14016 h 14563"/>
              <a:gd name="T12" fmla="*/ 1419 w 3544"/>
              <a:gd name="T13" fmla="*/ 12050 h 14563"/>
              <a:gd name="T14" fmla="*/ 1419 w 3544"/>
              <a:gd name="T15" fmla="*/ 9279 h 14563"/>
              <a:gd name="T16" fmla="*/ 1160 w 3544"/>
              <a:gd name="T17" fmla="*/ 8022 h 14563"/>
              <a:gd name="T18" fmla="*/ 0 w 3544"/>
              <a:gd name="T19" fmla="*/ 7475 h 14563"/>
              <a:gd name="T20" fmla="*/ 0 w 3544"/>
              <a:gd name="T21" fmla="*/ 7088 h 14563"/>
              <a:gd name="T22" fmla="*/ 1127 w 3544"/>
              <a:gd name="T23" fmla="*/ 6571 h 14563"/>
              <a:gd name="T24" fmla="*/ 1419 w 3544"/>
              <a:gd name="T25" fmla="*/ 5284 h 14563"/>
              <a:gd name="T26" fmla="*/ 1419 w 3544"/>
              <a:gd name="T27" fmla="*/ 2513 h 14563"/>
              <a:gd name="T28" fmla="*/ 1933 w 3544"/>
              <a:gd name="T29" fmla="*/ 547 h 14563"/>
              <a:gd name="T30" fmla="*/ 3544 w 3544"/>
              <a:gd name="T31" fmla="*/ 0 h 14563"/>
              <a:gd name="T32" fmla="*/ 3544 w 3544"/>
              <a:gd name="T33" fmla="*/ 451 h 14563"/>
              <a:gd name="T34" fmla="*/ 2353 w 3544"/>
              <a:gd name="T35" fmla="*/ 902 h 14563"/>
              <a:gd name="T36" fmla="*/ 1999 w 3544"/>
              <a:gd name="T37" fmla="*/ 2254 h 14563"/>
              <a:gd name="T38" fmla="*/ 1999 w 3544"/>
              <a:gd name="T39" fmla="*/ 5413 h 14563"/>
              <a:gd name="T40" fmla="*/ 580 w 3544"/>
              <a:gd name="T41" fmla="*/ 7275 h 14563"/>
              <a:gd name="T42" fmla="*/ 580 w 3544"/>
              <a:gd name="T43" fmla="*/ 7304 h 14563"/>
              <a:gd name="T44" fmla="*/ 1999 w 3544"/>
              <a:gd name="T45" fmla="*/ 9150 h 14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544" h="14563">
                <a:moveTo>
                  <a:pt x="1999" y="9150"/>
                </a:moveTo>
                <a:lnTo>
                  <a:pt x="1999" y="12306"/>
                </a:lnTo>
                <a:cubicBezTo>
                  <a:pt x="1999" y="12867"/>
                  <a:pt x="2117" y="13306"/>
                  <a:pt x="2353" y="13628"/>
                </a:cubicBezTo>
                <a:cubicBezTo>
                  <a:pt x="2590" y="13950"/>
                  <a:pt x="2986" y="14112"/>
                  <a:pt x="3544" y="14112"/>
                </a:cubicBezTo>
                <a:lnTo>
                  <a:pt x="3544" y="14563"/>
                </a:lnTo>
                <a:cubicBezTo>
                  <a:pt x="2815" y="14563"/>
                  <a:pt x="2276" y="14379"/>
                  <a:pt x="1933" y="14016"/>
                </a:cubicBezTo>
                <a:cubicBezTo>
                  <a:pt x="1589" y="13650"/>
                  <a:pt x="1419" y="12993"/>
                  <a:pt x="1419" y="12050"/>
                </a:cubicBezTo>
                <a:lnTo>
                  <a:pt x="1419" y="9279"/>
                </a:lnTo>
                <a:cubicBezTo>
                  <a:pt x="1419" y="8762"/>
                  <a:pt x="1333" y="8344"/>
                  <a:pt x="1160" y="8022"/>
                </a:cubicBezTo>
                <a:cubicBezTo>
                  <a:pt x="990" y="7701"/>
                  <a:pt x="602" y="7516"/>
                  <a:pt x="0" y="7475"/>
                </a:cubicBezTo>
                <a:lnTo>
                  <a:pt x="0" y="7088"/>
                </a:lnTo>
                <a:cubicBezTo>
                  <a:pt x="558" y="7002"/>
                  <a:pt x="935" y="6829"/>
                  <a:pt x="1127" y="6571"/>
                </a:cubicBezTo>
                <a:cubicBezTo>
                  <a:pt x="1322" y="6315"/>
                  <a:pt x="1419" y="5883"/>
                  <a:pt x="1419" y="5284"/>
                </a:cubicBezTo>
                <a:lnTo>
                  <a:pt x="1419" y="2513"/>
                </a:lnTo>
                <a:cubicBezTo>
                  <a:pt x="1419" y="1567"/>
                  <a:pt x="1589" y="913"/>
                  <a:pt x="1933" y="547"/>
                </a:cubicBezTo>
                <a:cubicBezTo>
                  <a:pt x="2276" y="181"/>
                  <a:pt x="2815" y="0"/>
                  <a:pt x="3544" y="0"/>
                </a:cubicBezTo>
                <a:lnTo>
                  <a:pt x="3544" y="451"/>
                </a:lnTo>
                <a:cubicBezTo>
                  <a:pt x="2986" y="451"/>
                  <a:pt x="2590" y="602"/>
                  <a:pt x="2353" y="902"/>
                </a:cubicBezTo>
                <a:cubicBezTo>
                  <a:pt x="2117" y="1201"/>
                  <a:pt x="1999" y="1652"/>
                  <a:pt x="1999" y="2254"/>
                </a:cubicBezTo>
                <a:lnTo>
                  <a:pt x="1999" y="5413"/>
                </a:lnTo>
                <a:cubicBezTo>
                  <a:pt x="1999" y="6265"/>
                  <a:pt x="1592" y="7275"/>
                  <a:pt x="580" y="7275"/>
                </a:cubicBezTo>
                <a:lnTo>
                  <a:pt x="580" y="7304"/>
                </a:lnTo>
                <a:cubicBezTo>
                  <a:pt x="1565" y="7304"/>
                  <a:pt x="1999" y="8309"/>
                  <a:pt x="1999" y="91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/>
          </a:p>
        </p:txBody>
      </p:sp>
      <p:sp>
        <p:nvSpPr>
          <p:cNvPr id="6" name="圆角矩形 5"/>
          <p:cNvSpPr/>
          <p:nvPr/>
        </p:nvSpPr>
        <p:spPr>
          <a:xfrm>
            <a:off x="3356492" y="1927955"/>
            <a:ext cx="4479052" cy="451685"/>
          </a:xfrm>
          <a:prstGeom prst="roundRect">
            <a:avLst>
              <a:gd name="adj" fmla="val 2527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356492" y="2591811"/>
            <a:ext cx="4479052" cy="451685"/>
          </a:xfrm>
          <a:prstGeom prst="roundRect">
            <a:avLst>
              <a:gd name="adj" fmla="val 2527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356492" y="3274431"/>
            <a:ext cx="4479052" cy="451685"/>
          </a:xfrm>
          <a:prstGeom prst="roundRect">
            <a:avLst>
              <a:gd name="adj" fmla="val 2682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12185" y="952500"/>
            <a:ext cx="4027805" cy="6642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1.会进行视觉样式面板的设置及应用；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</a:pP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12820" y="1971040"/>
            <a:ext cx="4323080" cy="368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2.会进行三维视图的动态观察；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13455" y="2634615"/>
            <a:ext cx="4323080" cy="368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3.会设置视图中的视口；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75004" y="3318512"/>
            <a:ext cx="3758504" cy="368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4.培养学生的绘图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规范意识；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16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任务目标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3356610" y="3959225"/>
            <a:ext cx="4479290" cy="876300"/>
          </a:xfrm>
          <a:prstGeom prst="roundRect">
            <a:avLst>
              <a:gd name="adj" fmla="val 2682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3675004" y="4003042"/>
            <a:ext cx="3758504" cy="7385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5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.培养学生严谨细致的学习态度    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   和安全文明的工作习惯。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649"/>
                            </p:stCondLst>
                            <p:childTnLst>
                              <p:par>
                                <p:cTn id="24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149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649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149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649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149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/>
      <p:bldP spid="10" grpId="0"/>
      <p:bldP spid="11" grpId="0"/>
      <p:bldP spid="12" grpId="0"/>
      <p:bldP spid="16" grpId="0"/>
      <p:bldP spid="13" grpId="0" bldLvl="0" animBg="1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任务描述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715645" y="917575"/>
            <a:ext cx="4595495" cy="3811270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981075" y="917575"/>
            <a:ext cx="4065270" cy="32943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auto">
              <a:lnSpc>
                <a:spcPct val="170000"/>
              </a:lnSpc>
            </a:pPr>
            <a:r>
              <a:rPr 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在模型空间中绘制和编辑三维图形时，可以从不同的角度察看图形的效果，以便精确的绘制和编辑三维图形，控制命令包括Vpoint、Dview或Plan等。</a:t>
            </a:r>
            <a:endParaRPr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auto">
              <a:lnSpc>
                <a:spcPct val="170000"/>
              </a:lnSpc>
            </a:pPr>
            <a:endParaRPr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auto">
              <a:lnSpc>
                <a:spcPct val="170000"/>
              </a:lnSpc>
            </a:pPr>
            <a:r>
              <a:rPr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请熟练使用视觉样式、三维动态观察和视口设置命令。</a:t>
            </a:r>
            <a:endParaRPr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93"/>
          <p:cNvSpPr/>
          <p:nvPr/>
        </p:nvSpPr>
        <p:spPr>
          <a:xfrm>
            <a:off x="646227" y="844823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93"/>
          <p:cNvSpPr/>
          <p:nvPr/>
        </p:nvSpPr>
        <p:spPr>
          <a:xfrm rot="10800000">
            <a:off x="5046896" y="4489887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759450" y="3502660"/>
            <a:ext cx="2528570" cy="398780"/>
          </a:xfrm>
          <a:prstGeom prst="rect">
            <a:avLst/>
          </a:prstGeom>
          <a:noFill/>
          <a:ln w="19050">
            <a:solidFill>
              <a:srgbClr val="005DA2"/>
            </a:solidFill>
          </a:ln>
        </p:spPr>
        <p:txBody>
          <a:bodyPr wrap="square" rtlCol="0">
            <a:spAutoFit/>
          </a:bodyPr>
          <a:p>
            <a:pPr algn="ctr"/>
            <a:r>
              <a:rPr lang="zh-CN" altLang="en-US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“视觉样式”面板</a:t>
            </a:r>
            <a:endParaRPr lang="zh-CN" altLang="en-US" sz="20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" name="图片 27" descr="D:\职业学院资料\2019-2020第二学期\教材\项目六 图片\图6-22  “视觉样式”面板.png图6-22  “视觉样式”面板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5914390" y="1201420"/>
            <a:ext cx="1941830" cy="16662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149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49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49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 bldLvl="0" animBg="1"/>
      <p:bldP spid="39" grpId="0"/>
      <p:bldP spid="40" grpId="0" bldLvl="0" animBg="1"/>
      <p:bldP spid="41" grpId="0" bldLvl="0" animBg="1"/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任务分析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14"/>
          <p:cNvSpPr/>
          <p:nvPr/>
        </p:nvSpPr>
        <p:spPr>
          <a:xfrm flipV="1">
            <a:off x="0" y="2734310"/>
            <a:ext cx="4130040" cy="189865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242218"/>
                </a:moveTo>
                <a:lnTo>
                  <a:pt x="4571707" y="242218"/>
                </a:lnTo>
                <a:lnTo>
                  <a:pt x="457170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0564" tIns="35282" rIns="70564" bIns="35282"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494185" y="2734373"/>
            <a:ext cx="1339514" cy="1338488"/>
            <a:chOff x="3225639" y="4543565"/>
            <a:chExt cx="1735762" cy="1734334"/>
          </a:xfrm>
        </p:grpSpPr>
        <p:sp>
          <p:nvSpPr>
            <p:cNvPr id="6" name="椭圆 5"/>
            <p:cNvSpPr/>
            <p:nvPr/>
          </p:nvSpPr>
          <p:spPr>
            <a:xfrm flipV="1">
              <a:off x="3225639" y="4543565"/>
              <a:ext cx="1735762" cy="17343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0800000" flipV="1">
              <a:off x="3450403" y="4786205"/>
              <a:ext cx="1284515" cy="128451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tIns="36000" anchor="ctr" anchorCtr="1"/>
            <a:lstStyle/>
            <a:p>
              <a:pPr lvl="0" algn="ctr">
                <a:defRPr/>
              </a:pPr>
              <a:r>
                <a:rPr lang="en-US" altLang="zh-CN" sz="3100" b="1" kern="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100" b="1" kern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矩形 14"/>
          <p:cNvSpPr/>
          <p:nvPr/>
        </p:nvSpPr>
        <p:spPr>
          <a:xfrm>
            <a:off x="976" y="2326775"/>
            <a:ext cx="5401154" cy="189637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0"/>
                </a:moveTo>
                <a:lnTo>
                  <a:pt x="4571707" y="0"/>
                </a:lnTo>
                <a:lnTo>
                  <a:pt x="4571707" y="242218"/>
                </a:lnTo>
                <a:lnTo>
                  <a:pt x="0" y="24221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70564" tIns="35282" rIns="70564" bIns="35282"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732373" y="1180020"/>
            <a:ext cx="1339514" cy="1339591"/>
            <a:chOff x="6131016" y="674750"/>
            <a:chExt cx="1735762" cy="1735763"/>
          </a:xfrm>
        </p:grpSpPr>
        <p:sp>
          <p:nvSpPr>
            <p:cNvPr id="10" name="椭圆 9"/>
            <p:cNvSpPr/>
            <p:nvPr/>
          </p:nvSpPr>
          <p:spPr>
            <a:xfrm>
              <a:off x="6131016" y="674750"/>
              <a:ext cx="1735762" cy="173576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355778" y="899818"/>
              <a:ext cx="1284515" cy="128451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tIns="36000" anchor="ctr"/>
            <a:lstStyle/>
            <a:p>
              <a:pPr lvl="0" algn="ctr">
                <a:defRPr/>
              </a:pPr>
              <a:r>
                <a:rPr lang="en-US" altLang="zh-CN" sz="3100" b="1" ker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100" b="1" ker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948690" y="1212215"/>
            <a:ext cx="3705225" cy="389255"/>
          </a:xfrm>
          <a:prstGeom prst="rect">
            <a:avLst/>
          </a:prstGeom>
          <a:noFill/>
        </p:spPr>
        <p:txBody>
          <a:bodyPr wrap="square" lIns="70564" tIns="35282" rIns="70564" bIns="35282" rtlCol="0">
            <a:spAutoFit/>
          </a:bodyPr>
          <a:p>
            <a:pPr marL="285750" indent="-285750">
              <a:lnSpc>
                <a:spcPct val="130000"/>
              </a:lnSpc>
              <a:buFont typeface="Wingdings" panose="05000000000000000000" charset="0"/>
              <a:buChar char="l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视觉样式应用分析、视口功能分析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6"/>
          <p:cNvSpPr txBox="1"/>
          <p:nvPr/>
        </p:nvSpPr>
        <p:spPr>
          <a:xfrm>
            <a:off x="907658" y="842922"/>
            <a:ext cx="1156970" cy="377190"/>
          </a:xfrm>
          <a:prstGeom prst="rect">
            <a:avLst/>
          </a:prstGeom>
          <a:noFill/>
        </p:spPr>
        <p:txBody>
          <a:bodyPr wrap="none" lIns="70564" tIns="35282" rIns="70564" bIns="35282" rtlCol="0">
            <a:spAutoFit/>
          </a:bodyPr>
          <a:p>
            <a:pPr algn="l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功能分析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5"/>
          <p:cNvSpPr txBox="1"/>
          <p:nvPr/>
        </p:nvSpPr>
        <p:spPr>
          <a:xfrm>
            <a:off x="286385" y="3635375"/>
            <a:ext cx="3208020" cy="709295"/>
          </a:xfrm>
          <a:prstGeom prst="rect">
            <a:avLst/>
          </a:prstGeom>
          <a:noFill/>
        </p:spPr>
        <p:txBody>
          <a:bodyPr wrap="square" lIns="70564" tIns="35282" rIns="70564" bIns="35282" rtlCol="0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charset="0"/>
              <a:buChar char="l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二维线框”、“概念”、“隐藏”、“真实”和“X射线”等。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6"/>
          <p:cNvSpPr txBox="1"/>
          <p:nvPr/>
        </p:nvSpPr>
        <p:spPr>
          <a:xfrm>
            <a:off x="207253" y="3266082"/>
            <a:ext cx="1664970" cy="377190"/>
          </a:xfrm>
          <a:prstGeom prst="rect">
            <a:avLst/>
          </a:prstGeom>
          <a:noFill/>
        </p:spPr>
        <p:txBody>
          <a:bodyPr wrap="none" lIns="70564" tIns="35282" rIns="70564" bIns="35282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使用场景分析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49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49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649"/>
                            </p:stCondLst>
                            <p:childTnLst>
                              <p:par>
                                <p:cTn id="2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99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99"/>
                            </p:stCondLst>
                            <p:childTnLst>
                              <p:par>
                                <p:cTn id="4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449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ldLvl="0" animBg="1"/>
      <p:bldP spid="8" grpId="0" bldLvl="0" animBg="1"/>
      <p:bldP spid="16" grpId="0"/>
      <p:bldP spid="2" grpId="0"/>
      <p:bldP spid="18" grpId="0"/>
      <p:bldP spid="2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131185" y="772795"/>
            <a:ext cx="4265295" cy="3479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三维图像的类型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57885" y="1763395"/>
            <a:ext cx="3998595" cy="2306955"/>
          </a:xfrm>
          <a:prstGeom prst="rect">
            <a:avLst/>
          </a:prstGeom>
          <a:noFill/>
          <a:ln w="19050">
            <a:solidFill>
              <a:srgbClr val="005DA2"/>
            </a:solidFill>
          </a:ln>
        </p:spPr>
        <p:txBody>
          <a:bodyPr wrap="square" rtlCol="0">
            <a:spAutoFit/>
          </a:bodyPr>
          <a:p>
            <a:r>
              <a:rPr lang="en-US" altLang="zh-CN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启动</a:t>
            </a:r>
            <a:endParaRPr lang="zh-CN" altLang="en-US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AutoCAD 2018共提供了10种类型的三维图像视觉样式，即“二维线框”、“概念”、“隐藏”、“真实”、“着色”、“带边框着色”、“灰度”、“勾画”、“线框”、“X射线”，如图6-17所示，其效果从左到右依次如图6-18所示。</a:t>
            </a:r>
            <a:endParaRPr lang="zh-CN" alt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" name="图片 28" descr="视觉样式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7480" y="1763395"/>
            <a:ext cx="2715260" cy="1720850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4064000" y="3708400"/>
            <a:ext cx="5080000" cy="306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 algn="ctr"/>
            <a:r>
              <a:rPr lang="zh-CN" sz="1400" b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“视觉样式”</a:t>
            </a:r>
            <a:endParaRPr lang="zh-CN" altLang="en-US" sz="1400" b="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1" grpId="0" bldLvl="0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114675" y="772795"/>
            <a:ext cx="3488690" cy="3479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二、三维视图的动态观察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99160" y="1336040"/>
            <a:ext cx="7345680" cy="1400810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TextBox 38"/>
          <p:cNvSpPr txBox="1"/>
          <p:nvPr/>
        </p:nvSpPr>
        <p:spPr>
          <a:xfrm>
            <a:off x="1196625" y="1350660"/>
            <a:ext cx="6750750" cy="13284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algn="just">
              <a:lnSpc>
                <a:spcPct val="120000"/>
              </a:lnSpc>
            </a:pPr>
            <a:r>
              <a:rPr 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在AutoCAD 2018中，对于三维对象的某些特殊面，往往通过静态操作来编辑是有困难的，所以，如何在动态环境中实时观察它就显得很重要。系统提供了“三维导航”面板，可以从各个角度、高度和距离来全面、细致地观察它。</a:t>
            </a:r>
            <a:endParaRPr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93"/>
          <p:cNvSpPr/>
          <p:nvPr/>
        </p:nvSpPr>
        <p:spPr>
          <a:xfrm>
            <a:off x="861492" y="1291228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93"/>
          <p:cNvSpPr/>
          <p:nvPr/>
        </p:nvSpPr>
        <p:spPr>
          <a:xfrm rot="10800000">
            <a:off x="8037746" y="2499797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99160" y="2788285"/>
            <a:ext cx="3955415" cy="1198880"/>
          </a:xfrm>
          <a:prstGeom prst="rect">
            <a:avLst/>
          </a:prstGeom>
          <a:noFill/>
          <a:ln w="19050">
            <a:solidFill>
              <a:srgbClr val="005DA2"/>
            </a:solidFill>
          </a:ln>
        </p:spPr>
        <p:txBody>
          <a:bodyPr wrap="square" rtlCol="0">
            <a:spAutoFit/>
          </a:bodyPr>
          <a:p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设置：</a:t>
            </a:r>
            <a:endParaRPr lang="zh-CN" altLang="en-US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（1）、受约束的动态观察</a:t>
            </a:r>
            <a:endParaRPr lang="zh-CN" alt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（2）、自由动态观察</a:t>
            </a:r>
            <a:endParaRPr lang="zh-CN" alt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（3）、连续动态观察</a:t>
            </a:r>
            <a:endParaRPr lang="zh-CN" alt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0" name="图片 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7045" y="2925445"/>
            <a:ext cx="2239010" cy="16694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49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49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1" grpId="0" bldLvl="0" animBg="1"/>
      <p:bldP spid="4" grpId="0" bldLvl="0" animBg="1"/>
      <p:bldP spid="5" grpId="0"/>
      <p:bldP spid="6" grpId="0" bldLvl="0" animBg="1"/>
      <p:bldP spid="7" grpId="0" bldLvl="0" animBg="1"/>
      <p:bldP spid="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114597" y="772815"/>
            <a:ext cx="2880301" cy="3476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三、视口与命名视图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99160" y="1479550"/>
            <a:ext cx="7345680" cy="986790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TextBox 38"/>
          <p:cNvSpPr txBox="1"/>
          <p:nvPr/>
        </p:nvSpPr>
        <p:spPr>
          <a:xfrm>
            <a:off x="1149985" y="1494155"/>
            <a:ext cx="6797040" cy="6642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algn="just">
              <a:lnSpc>
                <a:spcPct val="120000"/>
              </a:lnSpc>
            </a:pPr>
            <a:r>
              <a:rPr 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在三维绘图中，常需要把一个绘图区分成几个视口，在各个视口中，用户可以设置不同的视点，从而能够更加全面的观察图形。</a:t>
            </a:r>
            <a:endParaRPr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93"/>
          <p:cNvSpPr/>
          <p:nvPr/>
        </p:nvSpPr>
        <p:spPr>
          <a:xfrm>
            <a:off x="861492" y="1434738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93"/>
          <p:cNvSpPr/>
          <p:nvPr/>
        </p:nvSpPr>
        <p:spPr>
          <a:xfrm rot="10800000">
            <a:off x="8036476" y="2223572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99160" y="3148330"/>
            <a:ext cx="3955415" cy="1198880"/>
          </a:xfrm>
          <a:prstGeom prst="rect">
            <a:avLst/>
          </a:prstGeom>
          <a:noFill/>
          <a:ln w="19050">
            <a:solidFill>
              <a:srgbClr val="005DA2"/>
            </a:solidFill>
          </a:ln>
        </p:spPr>
        <p:txBody>
          <a:bodyPr wrap="square" rtlCol="0">
            <a:spAutoFit/>
          </a:bodyPr>
          <a:p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启动：</a:t>
            </a:r>
            <a:endParaRPr lang="zh-CN" altLang="en-US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AutoCAD 2018提供了Vports命令进行多视口的操作，位于菜单栏中“视图”→“视口”子菜单中</a:t>
            </a:r>
            <a:endParaRPr lang="zh-CN" alt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8" name="图片 73" descr="视图视口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61000" y="2925445"/>
            <a:ext cx="1930400" cy="15214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49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49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1" grpId="0" bldLvl="0" animBg="1"/>
      <p:bldP spid="4" grpId="0" bldLvl="0" animBg="1"/>
      <p:bldP spid="5" grpId="0"/>
      <p:bldP spid="6" grpId="0" bldLvl="0" animBg="1"/>
      <p:bldP spid="7" grpId="0" bldLvl="0" animBg="1"/>
      <p:bldP spid="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0" y="1651830"/>
            <a:ext cx="9144000" cy="1814777"/>
            <a:chOff x="170694" y="177982"/>
            <a:chExt cx="3936004" cy="781165"/>
          </a:xfrm>
        </p:grpSpPr>
        <p:sp>
          <p:nvSpPr>
            <p:cNvPr id="44" name="等腰三角形 43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等腰三角形 44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170694" y="261768"/>
              <a:ext cx="3936004" cy="61198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平行四边形 46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6"/>
            <p:cNvSpPr txBox="1"/>
            <p:nvPr/>
          </p:nvSpPr>
          <p:spPr>
            <a:xfrm>
              <a:off x="650907" y="284178"/>
              <a:ext cx="569115" cy="559241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en-US" altLang="zh-CN" sz="8000" dirty="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</a:rPr>
                <a:t>04</a:t>
              </a:r>
              <a:endParaRPr lang="zh-CN" altLang="en-US" sz="8000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2664460" y="2260600"/>
            <a:ext cx="6478905" cy="622300"/>
          </a:xfrm>
          <a:prstGeom prst="rect">
            <a:avLst/>
          </a:prstGeom>
          <a:noFill/>
        </p:spPr>
        <p:txBody>
          <a:bodyPr wrap="square" lIns="68584" tIns="34291" rIns="68584" bIns="34291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任务四</a:t>
            </a: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直接生成三维实体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940152" y="1274820"/>
            <a:ext cx="432048" cy="432834"/>
            <a:chOff x="6084168" y="1274820"/>
            <a:chExt cx="432048" cy="432834"/>
          </a:xfrm>
        </p:grpSpPr>
        <p:sp>
          <p:nvSpPr>
            <p:cNvPr id="14" name="椭圆 22"/>
            <p:cNvSpPr>
              <a:spLocks noChangeArrowheads="1"/>
            </p:cNvSpPr>
            <p:nvPr/>
          </p:nvSpPr>
          <p:spPr bwMode="auto">
            <a:xfrm>
              <a:off x="6084168" y="1274820"/>
              <a:ext cx="432048" cy="4328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" name="Freeform 59"/>
            <p:cNvSpPr>
              <a:spLocks noChangeArrowheads="1"/>
            </p:cNvSpPr>
            <p:nvPr/>
          </p:nvSpPr>
          <p:spPr bwMode="auto">
            <a:xfrm>
              <a:off x="6180302" y="1365898"/>
              <a:ext cx="239780" cy="250679"/>
            </a:xfrm>
            <a:custGeom>
              <a:avLst/>
              <a:gdLst>
                <a:gd name="T0" fmla="*/ 73627430 w 581"/>
                <a:gd name="T1" fmla="*/ 67678707 h 609"/>
                <a:gd name="T2" fmla="*/ 61659637 w 581"/>
                <a:gd name="T3" fmla="*/ 78678142 h 609"/>
                <a:gd name="T4" fmla="*/ 54244957 w 581"/>
                <a:gd name="T5" fmla="*/ 72208055 h 609"/>
                <a:gd name="T6" fmla="*/ 57106883 w 581"/>
                <a:gd name="T7" fmla="*/ 65867111 h 609"/>
                <a:gd name="T8" fmla="*/ 61659637 w 581"/>
                <a:gd name="T9" fmla="*/ 69490662 h 609"/>
                <a:gd name="T10" fmla="*/ 71806401 w 581"/>
                <a:gd name="T11" fmla="*/ 61338122 h 609"/>
                <a:gd name="T12" fmla="*/ 73627430 w 581"/>
                <a:gd name="T13" fmla="*/ 67678707 h 609"/>
                <a:gd name="T14" fmla="*/ 61659637 w 581"/>
                <a:gd name="T15" fmla="*/ 64055516 h 609"/>
                <a:gd name="T16" fmla="*/ 49691843 w 581"/>
                <a:gd name="T17" fmla="*/ 69490662 h 609"/>
                <a:gd name="T18" fmla="*/ 51513233 w 581"/>
                <a:gd name="T19" fmla="*/ 75054951 h 609"/>
                <a:gd name="T20" fmla="*/ 3772261 w 581"/>
                <a:gd name="T21" fmla="*/ 78678142 h 609"/>
                <a:gd name="T22" fmla="*/ 0 w 581"/>
                <a:gd name="T23" fmla="*/ 10999436 h 609"/>
                <a:gd name="T24" fmla="*/ 10146404 w 581"/>
                <a:gd name="T25" fmla="*/ 7246742 h 609"/>
                <a:gd name="T26" fmla="*/ 17561444 w 581"/>
                <a:gd name="T27" fmla="*/ 18246178 h 609"/>
                <a:gd name="T28" fmla="*/ 24845922 w 581"/>
                <a:gd name="T29" fmla="*/ 7246742 h 609"/>
                <a:gd name="T30" fmla="*/ 28488341 w 581"/>
                <a:gd name="T31" fmla="*/ 10999436 h 609"/>
                <a:gd name="T32" fmla="*/ 43318061 w 581"/>
                <a:gd name="T33" fmla="*/ 10999436 h 609"/>
                <a:gd name="T34" fmla="*/ 46960119 w 581"/>
                <a:gd name="T35" fmla="*/ 7246742 h 609"/>
                <a:gd name="T36" fmla="*/ 54244957 w 581"/>
                <a:gd name="T37" fmla="*/ 18246178 h 609"/>
                <a:gd name="T38" fmla="*/ 61659637 w 581"/>
                <a:gd name="T39" fmla="*/ 7246742 h 609"/>
                <a:gd name="T40" fmla="*/ 71806401 w 581"/>
                <a:gd name="T41" fmla="*/ 10999436 h 609"/>
                <a:gd name="T42" fmla="*/ 66212751 w 581"/>
                <a:gd name="T43" fmla="*/ 59526167 h 609"/>
                <a:gd name="T44" fmla="*/ 10146404 w 581"/>
                <a:gd name="T45" fmla="*/ 63149718 h 609"/>
                <a:gd name="T46" fmla="*/ 12878128 w 581"/>
                <a:gd name="T47" fmla="*/ 65867111 h 609"/>
                <a:gd name="T48" fmla="*/ 39545439 w 581"/>
                <a:gd name="T49" fmla="*/ 63149718 h 609"/>
                <a:gd name="T50" fmla="*/ 39545439 w 581"/>
                <a:gd name="T51" fmla="*/ 63149718 h 609"/>
                <a:gd name="T52" fmla="*/ 39545439 w 581"/>
                <a:gd name="T53" fmla="*/ 63149718 h 609"/>
                <a:gd name="T54" fmla="*/ 12878128 w 581"/>
                <a:gd name="T55" fmla="*/ 60431965 h 609"/>
                <a:gd name="T56" fmla="*/ 58017218 w 581"/>
                <a:gd name="T57" fmla="*/ 28339815 h 609"/>
                <a:gd name="T58" fmla="*/ 13788823 w 581"/>
                <a:gd name="T59" fmla="*/ 28339815 h 609"/>
                <a:gd name="T60" fmla="*/ 13788823 w 581"/>
                <a:gd name="T61" fmla="*/ 35715700 h 609"/>
                <a:gd name="T62" fmla="*/ 61659637 w 581"/>
                <a:gd name="T63" fmla="*/ 31963007 h 609"/>
                <a:gd name="T64" fmla="*/ 58017218 w 581"/>
                <a:gd name="T65" fmla="*/ 43868240 h 609"/>
                <a:gd name="T66" fmla="*/ 35903020 w 581"/>
                <a:gd name="T67" fmla="*/ 43868240 h 609"/>
                <a:gd name="T68" fmla="*/ 13788823 w 581"/>
                <a:gd name="T69" fmla="*/ 43868240 h 609"/>
                <a:gd name="T70" fmla="*/ 13788823 w 581"/>
                <a:gd name="T71" fmla="*/ 51244484 h 609"/>
                <a:gd name="T72" fmla="*/ 35903020 w 581"/>
                <a:gd name="T73" fmla="*/ 51244484 h 609"/>
                <a:gd name="T74" fmla="*/ 61659637 w 581"/>
                <a:gd name="T75" fmla="*/ 47491791 h 609"/>
                <a:gd name="T76" fmla="*/ 54244957 w 581"/>
                <a:gd name="T77" fmla="*/ 14622627 h 609"/>
                <a:gd name="T78" fmla="*/ 50602538 w 581"/>
                <a:gd name="T79" fmla="*/ 10999436 h 609"/>
                <a:gd name="T80" fmla="*/ 54244957 w 581"/>
                <a:gd name="T81" fmla="*/ 0 h 609"/>
                <a:gd name="T82" fmla="*/ 58017218 w 581"/>
                <a:gd name="T83" fmla="*/ 10999436 h 609"/>
                <a:gd name="T84" fmla="*/ 35903020 w 581"/>
                <a:gd name="T85" fmla="*/ 14622627 h 609"/>
                <a:gd name="T86" fmla="*/ 32260601 w 581"/>
                <a:gd name="T87" fmla="*/ 10999436 h 609"/>
                <a:gd name="T88" fmla="*/ 35903020 w 581"/>
                <a:gd name="T89" fmla="*/ 0 h 609"/>
                <a:gd name="T90" fmla="*/ 39545439 w 581"/>
                <a:gd name="T91" fmla="*/ 10999436 h 609"/>
                <a:gd name="T92" fmla="*/ 17561444 w 581"/>
                <a:gd name="T93" fmla="*/ 14622627 h 609"/>
                <a:gd name="T94" fmla="*/ 13788823 w 581"/>
                <a:gd name="T95" fmla="*/ 10999436 h 609"/>
                <a:gd name="T96" fmla="*/ 17561444 w 581"/>
                <a:gd name="T97" fmla="*/ 0 h 609"/>
                <a:gd name="T98" fmla="*/ 21203502 w 581"/>
                <a:gd name="T99" fmla="*/ 10999436 h 60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81" h="609">
                  <a:moveTo>
                    <a:pt x="566" y="523"/>
                  </a:moveTo>
                  <a:lnTo>
                    <a:pt x="566" y="523"/>
                  </a:lnTo>
                  <a:cubicBezTo>
                    <a:pt x="495" y="594"/>
                    <a:pt x="495" y="594"/>
                    <a:pt x="495" y="594"/>
                  </a:cubicBezTo>
                  <a:cubicBezTo>
                    <a:pt x="488" y="601"/>
                    <a:pt x="481" y="608"/>
                    <a:pt x="474" y="608"/>
                  </a:cubicBezTo>
                  <a:cubicBezTo>
                    <a:pt x="467" y="608"/>
                    <a:pt x="460" y="601"/>
                    <a:pt x="453" y="594"/>
                  </a:cubicBezTo>
                  <a:cubicBezTo>
                    <a:pt x="417" y="558"/>
                    <a:pt x="417" y="558"/>
                    <a:pt x="417" y="558"/>
                  </a:cubicBezTo>
                  <a:cubicBezTo>
                    <a:pt x="410" y="551"/>
                    <a:pt x="410" y="544"/>
                    <a:pt x="410" y="537"/>
                  </a:cubicBezTo>
                  <a:cubicBezTo>
                    <a:pt x="410" y="523"/>
                    <a:pt x="417" y="509"/>
                    <a:pt x="439" y="509"/>
                  </a:cubicBezTo>
                  <a:cubicBezTo>
                    <a:pt x="446" y="509"/>
                    <a:pt x="453" y="516"/>
                    <a:pt x="453" y="523"/>
                  </a:cubicBezTo>
                  <a:cubicBezTo>
                    <a:pt x="474" y="537"/>
                    <a:pt x="474" y="537"/>
                    <a:pt x="474" y="537"/>
                  </a:cubicBezTo>
                  <a:cubicBezTo>
                    <a:pt x="530" y="481"/>
                    <a:pt x="530" y="481"/>
                    <a:pt x="530" y="481"/>
                  </a:cubicBezTo>
                  <a:cubicBezTo>
                    <a:pt x="537" y="474"/>
                    <a:pt x="545" y="474"/>
                    <a:pt x="552" y="474"/>
                  </a:cubicBezTo>
                  <a:cubicBezTo>
                    <a:pt x="566" y="474"/>
                    <a:pt x="580" y="488"/>
                    <a:pt x="580" y="502"/>
                  </a:cubicBezTo>
                  <a:cubicBezTo>
                    <a:pt x="580" y="509"/>
                    <a:pt x="573" y="516"/>
                    <a:pt x="566" y="523"/>
                  </a:cubicBezTo>
                  <a:close/>
                  <a:moveTo>
                    <a:pt x="474" y="495"/>
                  </a:moveTo>
                  <a:lnTo>
                    <a:pt x="474" y="495"/>
                  </a:lnTo>
                  <a:cubicBezTo>
                    <a:pt x="467" y="488"/>
                    <a:pt x="453" y="481"/>
                    <a:pt x="439" y="481"/>
                  </a:cubicBezTo>
                  <a:cubicBezTo>
                    <a:pt x="403" y="481"/>
                    <a:pt x="382" y="509"/>
                    <a:pt x="382" y="537"/>
                  </a:cubicBezTo>
                  <a:cubicBezTo>
                    <a:pt x="382" y="558"/>
                    <a:pt x="389" y="573"/>
                    <a:pt x="396" y="580"/>
                  </a:cubicBezTo>
                  <a:cubicBezTo>
                    <a:pt x="424" y="608"/>
                    <a:pt x="424" y="608"/>
                    <a:pt x="424" y="608"/>
                  </a:cubicBezTo>
                  <a:cubicBezTo>
                    <a:pt x="29" y="608"/>
                    <a:pt x="29" y="608"/>
                    <a:pt x="29" y="608"/>
                  </a:cubicBezTo>
                  <a:cubicBezTo>
                    <a:pt x="15" y="608"/>
                    <a:pt x="0" y="594"/>
                    <a:pt x="0" y="58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71"/>
                    <a:pt x="15" y="56"/>
                    <a:pt x="29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78" y="120"/>
                    <a:pt x="106" y="141"/>
                    <a:pt x="135" y="141"/>
                  </a:cubicBezTo>
                  <a:cubicBezTo>
                    <a:pt x="163" y="141"/>
                    <a:pt x="191" y="120"/>
                    <a:pt x="191" y="85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219" y="56"/>
                    <a:pt x="219" y="56"/>
                    <a:pt x="219" y="56"/>
                  </a:cubicBezTo>
                  <a:cubicBezTo>
                    <a:pt x="219" y="85"/>
                    <a:pt x="219" y="85"/>
                    <a:pt x="219" y="85"/>
                  </a:cubicBezTo>
                  <a:cubicBezTo>
                    <a:pt x="219" y="120"/>
                    <a:pt x="248" y="141"/>
                    <a:pt x="276" y="141"/>
                  </a:cubicBezTo>
                  <a:cubicBezTo>
                    <a:pt x="304" y="141"/>
                    <a:pt x="333" y="120"/>
                    <a:pt x="333" y="85"/>
                  </a:cubicBezTo>
                  <a:cubicBezTo>
                    <a:pt x="333" y="56"/>
                    <a:pt x="333" y="56"/>
                    <a:pt x="333" y="56"/>
                  </a:cubicBezTo>
                  <a:cubicBezTo>
                    <a:pt x="361" y="56"/>
                    <a:pt x="361" y="56"/>
                    <a:pt x="361" y="56"/>
                  </a:cubicBezTo>
                  <a:cubicBezTo>
                    <a:pt x="361" y="85"/>
                    <a:pt x="361" y="85"/>
                    <a:pt x="361" y="85"/>
                  </a:cubicBezTo>
                  <a:cubicBezTo>
                    <a:pt x="361" y="120"/>
                    <a:pt x="389" y="141"/>
                    <a:pt x="417" y="141"/>
                  </a:cubicBezTo>
                  <a:cubicBezTo>
                    <a:pt x="446" y="141"/>
                    <a:pt x="474" y="120"/>
                    <a:pt x="474" y="85"/>
                  </a:cubicBezTo>
                  <a:cubicBezTo>
                    <a:pt x="474" y="56"/>
                    <a:pt x="474" y="56"/>
                    <a:pt x="474" y="56"/>
                  </a:cubicBezTo>
                  <a:cubicBezTo>
                    <a:pt x="523" y="56"/>
                    <a:pt x="523" y="56"/>
                    <a:pt x="523" y="56"/>
                  </a:cubicBezTo>
                  <a:cubicBezTo>
                    <a:pt x="537" y="56"/>
                    <a:pt x="552" y="71"/>
                    <a:pt x="552" y="85"/>
                  </a:cubicBezTo>
                  <a:cubicBezTo>
                    <a:pt x="552" y="445"/>
                    <a:pt x="552" y="445"/>
                    <a:pt x="552" y="445"/>
                  </a:cubicBezTo>
                  <a:cubicBezTo>
                    <a:pt x="530" y="445"/>
                    <a:pt x="516" y="452"/>
                    <a:pt x="509" y="460"/>
                  </a:cubicBezTo>
                  <a:lnTo>
                    <a:pt x="474" y="495"/>
                  </a:lnTo>
                  <a:close/>
                  <a:moveTo>
                    <a:pt x="78" y="488"/>
                  </a:moveTo>
                  <a:lnTo>
                    <a:pt x="78" y="488"/>
                  </a:lnTo>
                  <a:cubicBezTo>
                    <a:pt x="78" y="502"/>
                    <a:pt x="85" y="509"/>
                    <a:pt x="99" y="509"/>
                  </a:cubicBezTo>
                  <a:cubicBezTo>
                    <a:pt x="283" y="509"/>
                    <a:pt x="283" y="509"/>
                    <a:pt x="283" y="509"/>
                  </a:cubicBezTo>
                  <a:cubicBezTo>
                    <a:pt x="297" y="509"/>
                    <a:pt x="304" y="502"/>
                    <a:pt x="304" y="488"/>
                  </a:cubicBezTo>
                  <a:cubicBezTo>
                    <a:pt x="304" y="474"/>
                    <a:pt x="297" y="467"/>
                    <a:pt x="283" y="467"/>
                  </a:cubicBezTo>
                  <a:cubicBezTo>
                    <a:pt x="99" y="467"/>
                    <a:pt x="99" y="467"/>
                    <a:pt x="99" y="467"/>
                  </a:cubicBezTo>
                  <a:cubicBezTo>
                    <a:pt x="85" y="467"/>
                    <a:pt x="78" y="474"/>
                    <a:pt x="78" y="488"/>
                  </a:cubicBezTo>
                  <a:close/>
                  <a:moveTo>
                    <a:pt x="446" y="219"/>
                  </a:moveTo>
                  <a:lnTo>
                    <a:pt x="446" y="219"/>
                  </a:lnTo>
                  <a:cubicBezTo>
                    <a:pt x="106" y="219"/>
                    <a:pt x="106" y="219"/>
                    <a:pt x="106" y="219"/>
                  </a:cubicBezTo>
                  <a:cubicBezTo>
                    <a:pt x="92" y="219"/>
                    <a:pt x="78" y="233"/>
                    <a:pt x="78" y="247"/>
                  </a:cubicBezTo>
                  <a:cubicBezTo>
                    <a:pt x="78" y="262"/>
                    <a:pt x="92" y="276"/>
                    <a:pt x="106" y="276"/>
                  </a:cubicBezTo>
                  <a:cubicBezTo>
                    <a:pt x="446" y="276"/>
                    <a:pt x="446" y="276"/>
                    <a:pt x="446" y="276"/>
                  </a:cubicBezTo>
                  <a:cubicBezTo>
                    <a:pt x="460" y="276"/>
                    <a:pt x="474" y="262"/>
                    <a:pt x="474" y="247"/>
                  </a:cubicBezTo>
                  <a:cubicBezTo>
                    <a:pt x="474" y="233"/>
                    <a:pt x="460" y="219"/>
                    <a:pt x="446" y="219"/>
                  </a:cubicBezTo>
                  <a:close/>
                  <a:moveTo>
                    <a:pt x="446" y="339"/>
                  </a:moveTo>
                  <a:lnTo>
                    <a:pt x="446" y="339"/>
                  </a:lnTo>
                  <a:cubicBezTo>
                    <a:pt x="276" y="339"/>
                    <a:pt x="276" y="339"/>
                    <a:pt x="276" y="339"/>
                  </a:cubicBezTo>
                  <a:cubicBezTo>
                    <a:pt x="226" y="339"/>
                    <a:pt x="226" y="339"/>
                    <a:pt x="226" y="339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92" y="339"/>
                    <a:pt x="78" y="353"/>
                    <a:pt x="78" y="367"/>
                  </a:cubicBezTo>
                  <a:cubicBezTo>
                    <a:pt x="78" y="389"/>
                    <a:pt x="92" y="396"/>
                    <a:pt x="106" y="396"/>
                  </a:cubicBezTo>
                  <a:cubicBezTo>
                    <a:pt x="226" y="396"/>
                    <a:pt x="226" y="396"/>
                    <a:pt x="226" y="396"/>
                  </a:cubicBezTo>
                  <a:cubicBezTo>
                    <a:pt x="276" y="396"/>
                    <a:pt x="276" y="396"/>
                    <a:pt x="276" y="396"/>
                  </a:cubicBezTo>
                  <a:cubicBezTo>
                    <a:pt x="446" y="396"/>
                    <a:pt x="446" y="396"/>
                    <a:pt x="446" y="396"/>
                  </a:cubicBezTo>
                  <a:cubicBezTo>
                    <a:pt x="460" y="396"/>
                    <a:pt x="474" y="389"/>
                    <a:pt x="474" y="367"/>
                  </a:cubicBezTo>
                  <a:cubicBezTo>
                    <a:pt x="474" y="353"/>
                    <a:pt x="460" y="339"/>
                    <a:pt x="446" y="339"/>
                  </a:cubicBezTo>
                  <a:close/>
                  <a:moveTo>
                    <a:pt x="417" y="113"/>
                  </a:moveTo>
                  <a:lnTo>
                    <a:pt x="417" y="113"/>
                  </a:lnTo>
                  <a:cubicBezTo>
                    <a:pt x="403" y="113"/>
                    <a:pt x="389" y="106"/>
                    <a:pt x="389" y="85"/>
                  </a:cubicBezTo>
                  <a:cubicBezTo>
                    <a:pt x="389" y="28"/>
                    <a:pt x="389" y="28"/>
                    <a:pt x="389" y="28"/>
                  </a:cubicBezTo>
                  <a:cubicBezTo>
                    <a:pt x="389" y="14"/>
                    <a:pt x="403" y="0"/>
                    <a:pt x="417" y="0"/>
                  </a:cubicBezTo>
                  <a:cubicBezTo>
                    <a:pt x="431" y="0"/>
                    <a:pt x="446" y="14"/>
                    <a:pt x="446" y="28"/>
                  </a:cubicBezTo>
                  <a:cubicBezTo>
                    <a:pt x="446" y="85"/>
                    <a:pt x="446" y="85"/>
                    <a:pt x="446" y="85"/>
                  </a:cubicBezTo>
                  <a:cubicBezTo>
                    <a:pt x="446" y="106"/>
                    <a:pt x="431" y="113"/>
                    <a:pt x="417" y="113"/>
                  </a:cubicBezTo>
                  <a:close/>
                  <a:moveTo>
                    <a:pt x="276" y="113"/>
                  </a:moveTo>
                  <a:lnTo>
                    <a:pt x="276" y="113"/>
                  </a:lnTo>
                  <a:cubicBezTo>
                    <a:pt x="262" y="113"/>
                    <a:pt x="248" y="106"/>
                    <a:pt x="248" y="85"/>
                  </a:cubicBezTo>
                  <a:cubicBezTo>
                    <a:pt x="248" y="28"/>
                    <a:pt x="248" y="28"/>
                    <a:pt x="248" y="28"/>
                  </a:cubicBezTo>
                  <a:cubicBezTo>
                    <a:pt x="248" y="14"/>
                    <a:pt x="262" y="0"/>
                    <a:pt x="276" y="0"/>
                  </a:cubicBezTo>
                  <a:cubicBezTo>
                    <a:pt x="290" y="0"/>
                    <a:pt x="304" y="14"/>
                    <a:pt x="304" y="28"/>
                  </a:cubicBezTo>
                  <a:cubicBezTo>
                    <a:pt x="304" y="85"/>
                    <a:pt x="304" y="85"/>
                    <a:pt x="304" y="85"/>
                  </a:cubicBezTo>
                  <a:cubicBezTo>
                    <a:pt x="304" y="106"/>
                    <a:pt x="290" y="113"/>
                    <a:pt x="276" y="11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21" y="113"/>
                    <a:pt x="106" y="106"/>
                    <a:pt x="106" y="85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6" y="14"/>
                    <a:pt x="121" y="0"/>
                    <a:pt x="135" y="0"/>
                  </a:cubicBezTo>
                  <a:cubicBezTo>
                    <a:pt x="149" y="0"/>
                    <a:pt x="163" y="14"/>
                    <a:pt x="163" y="28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3" y="106"/>
                    <a:pt x="149" y="113"/>
                    <a:pt x="135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644008" y="1275213"/>
            <a:ext cx="432048" cy="432048"/>
            <a:chOff x="4788024" y="1275213"/>
            <a:chExt cx="432048" cy="432048"/>
          </a:xfrm>
        </p:grpSpPr>
        <p:sp>
          <p:nvSpPr>
            <p:cNvPr id="17" name="椭圆 65"/>
            <p:cNvSpPr>
              <a:spLocks noChangeArrowheads="1"/>
            </p:cNvSpPr>
            <p:nvPr/>
          </p:nvSpPr>
          <p:spPr bwMode="auto">
            <a:xfrm>
              <a:off x="4788024" y="1275213"/>
              <a:ext cx="432048" cy="432048"/>
            </a:xfrm>
            <a:prstGeom prst="ellipse">
              <a:avLst/>
            </a:prstGeom>
            <a:solidFill>
              <a:srgbClr val="F79600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0" name="Freeform 110"/>
            <p:cNvSpPr>
              <a:spLocks noChangeArrowheads="1"/>
            </p:cNvSpPr>
            <p:nvPr/>
          </p:nvSpPr>
          <p:spPr bwMode="auto">
            <a:xfrm>
              <a:off x="4891102" y="1366806"/>
              <a:ext cx="250679" cy="248862"/>
            </a:xfrm>
            <a:custGeom>
              <a:avLst/>
              <a:gdLst>
                <a:gd name="T0" fmla="*/ 78678142 w 609"/>
                <a:gd name="T1" fmla="*/ 71002280 h 602"/>
                <a:gd name="T2" fmla="*/ 78678142 w 609"/>
                <a:gd name="T3" fmla="*/ 71002280 h 602"/>
                <a:gd name="T4" fmla="*/ 71302258 w 609"/>
                <a:gd name="T5" fmla="*/ 78441997 h 602"/>
                <a:gd name="T6" fmla="*/ 65867111 w 609"/>
                <a:gd name="T7" fmla="*/ 76614673 h 602"/>
                <a:gd name="T8" fmla="*/ 44774038 w 609"/>
                <a:gd name="T9" fmla="*/ 54426302 h 602"/>
                <a:gd name="T10" fmla="*/ 29245613 w 609"/>
                <a:gd name="T11" fmla="*/ 59125033 h 602"/>
                <a:gd name="T12" fmla="*/ 0 w 609"/>
                <a:gd name="T13" fmla="*/ 29497307 h 602"/>
                <a:gd name="T14" fmla="*/ 29245613 w 609"/>
                <a:gd name="T15" fmla="*/ 0 h 602"/>
                <a:gd name="T16" fmla="*/ 58491226 w 609"/>
                <a:gd name="T17" fmla="*/ 29497307 h 602"/>
                <a:gd name="T18" fmla="*/ 54867675 w 609"/>
                <a:gd name="T19" fmla="*/ 44376380 h 602"/>
                <a:gd name="T20" fmla="*/ 75960749 w 609"/>
                <a:gd name="T21" fmla="*/ 65520668 h 602"/>
                <a:gd name="T22" fmla="*/ 78678142 w 609"/>
                <a:gd name="T23" fmla="*/ 71002280 h 602"/>
                <a:gd name="T24" fmla="*/ 29245613 w 609"/>
                <a:gd name="T25" fmla="*/ 7439717 h 602"/>
                <a:gd name="T26" fmla="*/ 29245613 w 609"/>
                <a:gd name="T27" fmla="*/ 7439717 h 602"/>
                <a:gd name="T28" fmla="*/ 7246742 w 609"/>
                <a:gd name="T29" fmla="*/ 29497307 h 602"/>
                <a:gd name="T30" fmla="*/ 29245613 w 609"/>
                <a:gd name="T31" fmla="*/ 51685677 h 602"/>
                <a:gd name="T32" fmla="*/ 51244484 w 609"/>
                <a:gd name="T33" fmla="*/ 29497307 h 602"/>
                <a:gd name="T34" fmla="*/ 29245613 w 609"/>
                <a:gd name="T35" fmla="*/ 7439717 h 602"/>
                <a:gd name="T36" fmla="*/ 42056644 w 609"/>
                <a:gd name="T37" fmla="*/ 33282375 h 602"/>
                <a:gd name="T38" fmla="*/ 42056644 w 609"/>
                <a:gd name="T39" fmla="*/ 33282375 h 602"/>
                <a:gd name="T40" fmla="*/ 32868804 w 609"/>
                <a:gd name="T41" fmla="*/ 33282375 h 602"/>
                <a:gd name="T42" fmla="*/ 32868804 w 609"/>
                <a:gd name="T43" fmla="*/ 41504973 h 602"/>
                <a:gd name="T44" fmla="*/ 29245613 w 609"/>
                <a:gd name="T45" fmla="*/ 45290042 h 602"/>
                <a:gd name="T46" fmla="*/ 25622062 w 609"/>
                <a:gd name="T47" fmla="*/ 41504973 h 602"/>
                <a:gd name="T48" fmla="*/ 25622062 w 609"/>
                <a:gd name="T49" fmla="*/ 33282375 h 602"/>
                <a:gd name="T50" fmla="*/ 17340380 w 609"/>
                <a:gd name="T51" fmla="*/ 33282375 h 602"/>
                <a:gd name="T52" fmla="*/ 13716829 w 609"/>
                <a:gd name="T53" fmla="*/ 29497307 h 602"/>
                <a:gd name="T54" fmla="*/ 17340380 w 609"/>
                <a:gd name="T55" fmla="*/ 25842658 h 602"/>
                <a:gd name="T56" fmla="*/ 25622062 w 609"/>
                <a:gd name="T57" fmla="*/ 25842658 h 602"/>
                <a:gd name="T58" fmla="*/ 25622062 w 609"/>
                <a:gd name="T59" fmla="*/ 16575978 h 602"/>
                <a:gd name="T60" fmla="*/ 29245613 w 609"/>
                <a:gd name="T61" fmla="*/ 12921329 h 602"/>
                <a:gd name="T62" fmla="*/ 32868804 w 609"/>
                <a:gd name="T63" fmla="*/ 16575978 h 602"/>
                <a:gd name="T64" fmla="*/ 32868804 w 609"/>
                <a:gd name="T65" fmla="*/ 25842658 h 602"/>
                <a:gd name="T66" fmla="*/ 42056644 w 609"/>
                <a:gd name="T67" fmla="*/ 25842658 h 602"/>
                <a:gd name="T68" fmla="*/ 45679835 w 609"/>
                <a:gd name="T69" fmla="*/ 29497307 h 602"/>
                <a:gd name="T70" fmla="*/ 42056644 w 609"/>
                <a:gd name="T71" fmla="*/ 33282375 h 60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09" h="602">
                  <a:moveTo>
                    <a:pt x="608" y="544"/>
                  </a:moveTo>
                  <a:lnTo>
                    <a:pt x="608" y="544"/>
                  </a:lnTo>
                  <a:cubicBezTo>
                    <a:pt x="608" y="573"/>
                    <a:pt x="579" y="601"/>
                    <a:pt x="551" y="601"/>
                  </a:cubicBezTo>
                  <a:cubicBezTo>
                    <a:pt x="530" y="601"/>
                    <a:pt x="516" y="594"/>
                    <a:pt x="509" y="587"/>
                  </a:cubicBezTo>
                  <a:cubicBezTo>
                    <a:pt x="346" y="417"/>
                    <a:pt x="346" y="417"/>
                    <a:pt x="346" y="417"/>
                  </a:cubicBezTo>
                  <a:cubicBezTo>
                    <a:pt x="311" y="438"/>
                    <a:pt x="269" y="453"/>
                    <a:pt x="226" y="453"/>
                  </a:cubicBezTo>
                  <a:cubicBezTo>
                    <a:pt x="106" y="453"/>
                    <a:pt x="0" y="347"/>
                    <a:pt x="0" y="226"/>
                  </a:cubicBezTo>
                  <a:cubicBezTo>
                    <a:pt x="0" y="99"/>
                    <a:pt x="106" y="0"/>
                    <a:pt x="226" y="0"/>
                  </a:cubicBezTo>
                  <a:cubicBezTo>
                    <a:pt x="353" y="0"/>
                    <a:pt x="452" y="99"/>
                    <a:pt x="452" y="226"/>
                  </a:cubicBezTo>
                  <a:cubicBezTo>
                    <a:pt x="452" y="269"/>
                    <a:pt x="445" y="304"/>
                    <a:pt x="424" y="340"/>
                  </a:cubicBezTo>
                  <a:cubicBezTo>
                    <a:pt x="587" y="502"/>
                    <a:pt x="587" y="502"/>
                    <a:pt x="587" y="502"/>
                  </a:cubicBezTo>
                  <a:cubicBezTo>
                    <a:pt x="601" y="516"/>
                    <a:pt x="608" y="530"/>
                    <a:pt x="608" y="544"/>
                  </a:cubicBezTo>
                  <a:close/>
                  <a:moveTo>
                    <a:pt x="226" y="57"/>
                  </a:moveTo>
                  <a:lnTo>
                    <a:pt x="226" y="57"/>
                  </a:lnTo>
                  <a:cubicBezTo>
                    <a:pt x="134" y="57"/>
                    <a:pt x="56" y="127"/>
                    <a:pt x="56" y="226"/>
                  </a:cubicBezTo>
                  <a:cubicBezTo>
                    <a:pt x="56" y="318"/>
                    <a:pt x="134" y="396"/>
                    <a:pt x="226" y="396"/>
                  </a:cubicBezTo>
                  <a:cubicBezTo>
                    <a:pt x="325" y="396"/>
                    <a:pt x="396" y="318"/>
                    <a:pt x="396" y="226"/>
                  </a:cubicBezTo>
                  <a:cubicBezTo>
                    <a:pt x="396" y="127"/>
                    <a:pt x="325" y="57"/>
                    <a:pt x="226" y="57"/>
                  </a:cubicBezTo>
                  <a:close/>
                  <a:moveTo>
                    <a:pt x="325" y="255"/>
                  </a:moveTo>
                  <a:lnTo>
                    <a:pt x="325" y="255"/>
                  </a:lnTo>
                  <a:cubicBezTo>
                    <a:pt x="254" y="255"/>
                    <a:pt x="254" y="255"/>
                    <a:pt x="254" y="255"/>
                  </a:cubicBezTo>
                  <a:cubicBezTo>
                    <a:pt x="254" y="318"/>
                    <a:pt x="254" y="318"/>
                    <a:pt x="254" y="318"/>
                  </a:cubicBezTo>
                  <a:cubicBezTo>
                    <a:pt x="254" y="333"/>
                    <a:pt x="247" y="347"/>
                    <a:pt x="226" y="347"/>
                  </a:cubicBezTo>
                  <a:cubicBezTo>
                    <a:pt x="212" y="347"/>
                    <a:pt x="198" y="333"/>
                    <a:pt x="198" y="318"/>
                  </a:cubicBezTo>
                  <a:cubicBezTo>
                    <a:pt x="198" y="255"/>
                    <a:pt x="198" y="255"/>
                    <a:pt x="198" y="255"/>
                  </a:cubicBezTo>
                  <a:cubicBezTo>
                    <a:pt x="134" y="255"/>
                    <a:pt x="134" y="255"/>
                    <a:pt x="134" y="255"/>
                  </a:cubicBezTo>
                  <a:cubicBezTo>
                    <a:pt x="120" y="255"/>
                    <a:pt x="106" y="241"/>
                    <a:pt x="106" y="226"/>
                  </a:cubicBezTo>
                  <a:cubicBezTo>
                    <a:pt x="106" y="205"/>
                    <a:pt x="120" y="198"/>
                    <a:pt x="134" y="198"/>
                  </a:cubicBezTo>
                  <a:cubicBezTo>
                    <a:pt x="198" y="198"/>
                    <a:pt x="198" y="198"/>
                    <a:pt x="198" y="198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8" y="113"/>
                    <a:pt x="212" y="99"/>
                    <a:pt x="226" y="99"/>
                  </a:cubicBezTo>
                  <a:cubicBezTo>
                    <a:pt x="247" y="99"/>
                    <a:pt x="254" y="113"/>
                    <a:pt x="254" y="127"/>
                  </a:cubicBezTo>
                  <a:cubicBezTo>
                    <a:pt x="254" y="198"/>
                    <a:pt x="254" y="198"/>
                    <a:pt x="254" y="198"/>
                  </a:cubicBezTo>
                  <a:cubicBezTo>
                    <a:pt x="325" y="198"/>
                    <a:pt x="325" y="198"/>
                    <a:pt x="325" y="198"/>
                  </a:cubicBezTo>
                  <a:cubicBezTo>
                    <a:pt x="339" y="198"/>
                    <a:pt x="353" y="205"/>
                    <a:pt x="353" y="226"/>
                  </a:cubicBezTo>
                  <a:cubicBezTo>
                    <a:pt x="353" y="241"/>
                    <a:pt x="339" y="255"/>
                    <a:pt x="325" y="2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292080" y="1274820"/>
            <a:ext cx="432833" cy="432834"/>
            <a:chOff x="5436096" y="1274820"/>
            <a:chExt cx="432833" cy="432834"/>
          </a:xfrm>
        </p:grpSpPr>
        <p:sp>
          <p:nvSpPr>
            <p:cNvPr id="25" name="椭圆 16"/>
            <p:cNvSpPr>
              <a:spLocks noChangeArrowheads="1"/>
            </p:cNvSpPr>
            <p:nvPr/>
          </p:nvSpPr>
          <p:spPr bwMode="auto">
            <a:xfrm>
              <a:off x="5436096" y="1274820"/>
              <a:ext cx="432833" cy="43283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1" name="Freeform 16"/>
            <p:cNvSpPr>
              <a:spLocks noChangeArrowheads="1"/>
            </p:cNvSpPr>
            <p:nvPr/>
          </p:nvSpPr>
          <p:spPr bwMode="auto">
            <a:xfrm>
              <a:off x="5554420" y="1377705"/>
              <a:ext cx="196183" cy="227065"/>
            </a:xfrm>
            <a:custGeom>
              <a:avLst/>
              <a:gdLst>
                <a:gd name="T0" fmla="*/ 58106390 w 475"/>
                <a:gd name="T1" fmla="*/ 71207247 h 552"/>
                <a:gd name="T2" fmla="*/ 58106390 w 475"/>
                <a:gd name="T3" fmla="*/ 71207247 h 552"/>
                <a:gd name="T4" fmla="*/ 54327993 w 475"/>
                <a:gd name="T5" fmla="*/ 71207247 h 552"/>
                <a:gd name="T6" fmla="*/ 54327993 w 475"/>
                <a:gd name="T7" fmla="*/ 0 h 552"/>
                <a:gd name="T8" fmla="*/ 58106390 w 475"/>
                <a:gd name="T9" fmla="*/ 0 h 552"/>
                <a:gd name="T10" fmla="*/ 61754124 w 475"/>
                <a:gd name="T11" fmla="*/ 3618618 h 552"/>
                <a:gd name="T12" fmla="*/ 61754124 w 475"/>
                <a:gd name="T13" fmla="*/ 67588630 h 552"/>
                <a:gd name="T14" fmla="*/ 58106390 w 475"/>
                <a:gd name="T15" fmla="*/ 71207247 h 552"/>
                <a:gd name="T16" fmla="*/ 7426131 w 475"/>
                <a:gd name="T17" fmla="*/ 67588630 h 552"/>
                <a:gd name="T18" fmla="*/ 7426131 w 475"/>
                <a:gd name="T19" fmla="*/ 67588630 h 552"/>
                <a:gd name="T20" fmla="*/ 7426131 w 475"/>
                <a:gd name="T21" fmla="*/ 63970012 h 552"/>
                <a:gd name="T22" fmla="*/ 13809846 w 475"/>
                <a:gd name="T23" fmla="*/ 63970012 h 552"/>
                <a:gd name="T24" fmla="*/ 21235977 w 475"/>
                <a:gd name="T25" fmla="*/ 56603721 h 552"/>
                <a:gd name="T26" fmla="*/ 13809846 w 475"/>
                <a:gd name="T27" fmla="*/ 49237429 h 552"/>
                <a:gd name="T28" fmla="*/ 7426131 w 475"/>
                <a:gd name="T29" fmla="*/ 49237429 h 552"/>
                <a:gd name="T30" fmla="*/ 7426131 w 475"/>
                <a:gd name="T31" fmla="*/ 42905028 h 552"/>
                <a:gd name="T32" fmla="*/ 13809846 w 475"/>
                <a:gd name="T33" fmla="*/ 42905028 h 552"/>
                <a:gd name="T34" fmla="*/ 21235977 w 475"/>
                <a:gd name="T35" fmla="*/ 35539095 h 552"/>
                <a:gd name="T36" fmla="*/ 13809846 w 475"/>
                <a:gd name="T37" fmla="*/ 28301860 h 552"/>
                <a:gd name="T38" fmla="*/ 7426131 w 475"/>
                <a:gd name="T39" fmla="*/ 28301860 h 552"/>
                <a:gd name="T40" fmla="*/ 7426131 w 475"/>
                <a:gd name="T41" fmla="*/ 21840403 h 552"/>
                <a:gd name="T42" fmla="*/ 13809846 w 475"/>
                <a:gd name="T43" fmla="*/ 21840403 h 552"/>
                <a:gd name="T44" fmla="*/ 21235977 w 475"/>
                <a:gd name="T45" fmla="*/ 14603167 h 552"/>
                <a:gd name="T46" fmla="*/ 13809846 w 475"/>
                <a:gd name="T47" fmla="*/ 7236876 h 552"/>
                <a:gd name="T48" fmla="*/ 7426131 w 475"/>
                <a:gd name="T49" fmla="*/ 7236876 h 552"/>
                <a:gd name="T50" fmla="*/ 7426131 w 475"/>
                <a:gd name="T51" fmla="*/ 3618618 h 552"/>
                <a:gd name="T52" fmla="*/ 11074226 w 475"/>
                <a:gd name="T53" fmla="*/ 0 h 552"/>
                <a:gd name="T54" fmla="*/ 50680259 w 475"/>
                <a:gd name="T55" fmla="*/ 0 h 552"/>
                <a:gd name="T56" fmla="*/ 50680259 w 475"/>
                <a:gd name="T57" fmla="*/ 71207247 h 552"/>
                <a:gd name="T58" fmla="*/ 11074226 w 475"/>
                <a:gd name="T59" fmla="*/ 71207247 h 552"/>
                <a:gd name="T60" fmla="*/ 7426131 w 475"/>
                <a:gd name="T61" fmla="*/ 67588630 h 552"/>
                <a:gd name="T62" fmla="*/ 17588243 w 475"/>
                <a:gd name="T63" fmla="*/ 14603167 h 552"/>
                <a:gd name="T64" fmla="*/ 17588243 w 475"/>
                <a:gd name="T65" fmla="*/ 14603167 h 552"/>
                <a:gd name="T66" fmla="*/ 13809846 w 475"/>
                <a:gd name="T67" fmla="*/ 18221785 h 552"/>
                <a:gd name="T68" fmla="*/ 3778036 w 475"/>
                <a:gd name="T69" fmla="*/ 18221785 h 552"/>
                <a:gd name="T70" fmla="*/ 0 w 475"/>
                <a:gd name="T71" fmla="*/ 14603167 h 552"/>
                <a:gd name="T72" fmla="*/ 3778036 w 475"/>
                <a:gd name="T73" fmla="*/ 10984909 h 552"/>
                <a:gd name="T74" fmla="*/ 13809846 w 475"/>
                <a:gd name="T75" fmla="*/ 10984909 h 552"/>
                <a:gd name="T76" fmla="*/ 17588243 w 475"/>
                <a:gd name="T77" fmla="*/ 14603167 h 552"/>
                <a:gd name="T78" fmla="*/ 3778036 w 475"/>
                <a:gd name="T79" fmla="*/ 31920478 h 552"/>
                <a:gd name="T80" fmla="*/ 3778036 w 475"/>
                <a:gd name="T81" fmla="*/ 31920478 h 552"/>
                <a:gd name="T82" fmla="*/ 13809846 w 475"/>
                <a:gd name="T83" fmla="*/ 31920478 h 552"/>
                <a:gd name="T84" fmla="*/ 17588243 w 475"/>
                <a:gd name="T85" fmla="*/ 35539095 h 552"/>
                <a:gd name="T86" fmla="*/ 13809846 w 475"/>
                <a:gd name="T87" fmla="*/ 39286770 h 552"/>
                <a:gd name="T88" fmla="*/ 3778036 w 475"/>
                <a:gd name="T89" fmla="*/ 39286770 h 552"/>
                <a:gd name="T90" fmla="*/ 0 w 475"/>
                <a:gd name="T91" fmla="*/ 35539095 h 552"/>
                <a:gd name="T92" fmla="*/ 3778036 w 475"/>
                <a:gd name="T93" fmla="*/ 31920478 h 552"/>
                <a:gd name="T94" fmla="*/ 3778036 w 475"/>
                <a:gd name="T95" fmla="*/ 52985462 h 552"/>
                <a:gd name="T96" fmla="*/ 3778036 w 475"/>
                <a:gd name="T97" fmla="*/ 52985462 h 552"/>
                <a:gd name="T98" fmla="*/ 13809846 w 475"/>
                <a:gd name="T99" fmla="*/ 52985462 h 552"/>
                <a:gd name="T100" fmla="*/ 17588243 w 475"/>
                <a:gd name="T101" fmla="*/ 56603721 h 552"/>
                <a:gd name="T102" fmla="*/ 13809846 w 475"/>
                <a:gd name="T103" fmla="*/ 60222338 h 552"/>
                <a:gd name="T104" fmla="*/ 3778036 w 475"/>
                <a:gd name="T105" fmla="*/ 60222338 h 552"/>
                <a:gd name="T106" fmla="*/ 0 w 475"/>
                <a:gd name="T107" fmla="*/ 56603721 h 552"/>
                <a:gd name="T108" fmla="*/ 3778036 w 475"/>
                <a:gd name="T109" fmla="*/ 52985462 h 5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75" h="552">
                  <a:moveTo>
                    <a:pt x="446" y="551"/>
                  </a:moveTo>
                  <a:lnTo>
                    <a:pt x="446" y="551"/>
                  </a:lnTo>
                  <a:cubicBezTo>
                    <a:pt x="417" y="551"/>
                    <a:pt x="417" y="551"/>
                    <a:pt x="417" y="551"/>
                  </a:cubicBezTo>
                  <a:cubicBezTo>
                    <a:pt x="417" y="0"/>
                    <a:pt x="417" y="0"/>
                    <a:pt x="417" y="0"/>
                  </a:cubicBezTo>
                  <a:cubicBezTo>
                    <a:pt x="446" y="0"/>
                    <a:pt x="446" y="0"/>
                    <a:pt x="446" y="0"/>
                  </a:cubicBezTo>
                  <a:cubicBezTo>
                    <a:pt x="460" y="0"/>
                    <a:pt x="474" y="14"/>
                    <a:pt x="474" y="28"/>
                  </a:cubicBezTo>
                  <a:cubicBezTo>
                    <a:pt x="474" y="523"/>
                    <a:pt x="474" y="523"/>
                    <a:pt x="474" y="523"/>
                  </a:cubicBezTo>
                  <a:cubicBezTo>
                    <a:pt x="474" y="537"/>
                    <a:pt x="460" y="551"/>
                    <a:pt x="446" y="551"/>
                  </a:cubicBezTo>
                  <a:close/>
                  <a:moveTo>
                    <a:pt x="57" y="523"/>
                  </a:moveTo>
                  <a:lnTo>
                    <a:pt x="57" y="523"/>
                  </a:lnTo>
                  <a:cubicBezTo>
                    <a:pt x="57" y="495"/>
                    <a:pt x="57" y="495"/>
                    <a:pt x="57" y="495"/>
                  </a:cubicBezTo>
                  <a:cubicBezTo>
                    <a:pt x="106" y="495"/>
                    <a:pt x="106" y="495"/>
                    <a:pt x="106" y="495"/>
                  </a:cubicBezTo>
                  <a:cubicBezTo>
                    <a:pt x="135" y="495"/>
                    <a:pt x="163" y="466"/>
                    <a:pt x="163" y="438"/>
                  </a:cubicBezTo>
                  <a:cubicBezTo>
                    <a:pt x="163" y="403"/>
                    <a:pt x="135" y="381"/>
                    <a:pt x="106" y="381"/>
                  </a:cubicBezTo>
                  <a:cubicBezTo>
                    <a:pt x="57" y="381"/>
                    <a:pt x="57" y="381"/>
                    <a:pt x="57" y="381"/>
                  </a:cubicBezTo>
                  <a:cubicBezTo>
                    <a:pt x="57" y="332"/>
                    <a:pt x="57" y="332"/>
                    <a:pt x="57" y="332"/>
                  </a:cubicBezTo>
                  <a:cubicBezTo>
                    <a:pt x="106" y="332"/>
                    <a:pt x="106" y="332"/>
                    <a:pt x="106" y="332"/>
                  </a:cubicBezTo>
                  <a:cubicBezTo>
                    <a:pt x="135" y="332"/>
                    <a:pt x="163" y="304"/>
                    <a:pt x="163" y="275"/>
                  </a:cubicBezTo>
                  <a:cubicBezTo>
                    <a:pt x="163" y="247"/>
                    <a:pt x="135" y="219"/>
                    <a:pt x="106" y="219"/>
                  </a:cubicBezTo>
                  <a:cubicBezTo>
                    <a:pt x="57" y="219"/>
                    <a:pt x="57" y="219"/>
                    <a:pt x="57" y="219"/>
                  </a:cubicBezTo>
                  <a:cubicBezTo>
                    <a:pt x="57" y="169"/>
                    <a:pt x="57" y="169"/>
                    <a:pt x="57" y="169"/>
                  </a:cubicBezTo>
                  <a:cubicBezTo>
                    <a:pt x="106" y="169"/>
                    <a:pt x="106" y="169"/>
                    <a:pt x="106" y="169"/>
                  </a:cubicBezTo>
                  <a:cubicBezTo>
                    <a:pt x="135" y="169"/>
                    <a:pt x="163" y="148"/>
                    <a:pt x="163" y="113"/>
                  </a:cubicBezTo>
                  <a:cubicBezTo>
                    <a:pt x="163" y="85"/>
                    <a:pt x="135" y="56"/>
                    <a:pt x="106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14"/>
                    <a:pt x="71" y="0"/>
                    <a:pt x="85" y="0"/>
                  </a:cubicBezTo>
                  <a:cubicBezTo>
                    <a:pt x="389" y="0"/>
                    <a:pt x="389" y="0"/>
                    <a:pt x="389" y="0"/>
                  </a:cubicBezTo>
                  <a:cubicBezTo>
                    <a:pt x="389" y="551"/>
                    <a:pt x="389" y="551"/>
                    <a:pt x="389" y="551"/>
                  </a:cubicBezTo>
                  <a:cubicBezTo>
                    <a:pt x="85" y="551"/>
                    <a:pt x="85" y="551"/>
                    <a:pt x="85" y="551"/>
                  </a:cubicBezTo>
                  <a:cubicBezTo>
                    <a:pt x="71" y="551"/>
                    <a:pt x="57" y="537"/>
                    <a:pt x="57" y="52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35" y="134"/>
                    <a:pt x="120" y="141"/>
                    <a:pt x="106" y="141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15" y="141"/>
                    <a:pt x="0" y="134"/>
                    <a:pt x="0" y="113"/>
                  </a:cubicBezTo>
                  <a:cubicBezTo>
                    <a:pt x="0" y="99"/>
                    <a:pt x="15" y="85"/>
                    <a:pt x="29" y="85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20" y="85"/>
                    <a:pt x="135" y="99"/>
                    <a:pt x="135" y="113"/>
                  </a:cubicBezTo>
                  <a:close/>
                  <a:moveTo>
                    <a:pt x="29" y="247"/>
                  </a:moveTo>
                  <a:lnTo>
                    <a:pt x="29" y="247"/>
                  </a:lnTo>
                  <a:cubicBezTo>
                    <a:pt x="106" y="247"/>
                    <a:pt x="106" y="247"/>
                    <a:pt x="106" y="247"/>
                  </a:cubicBezTo>
                  <a:cubicBezTo>
                    <a:pt x="120" y="247"/>
                    <a:pt x="135" y="261"/>
                    <a:pt x="135" y="275"/>
                  </a:cubicBezTo>
                  <a:cubicBezTo>
                    <a:pt x="135" y="290"/>
                    <a:pt x="120" y="304"/>
                    <a:pt x="106" y="304"/>
                  </a:cubicBezTo>
                  <a:cubicBezTo>
                    <a:pt x="29" y="304"/>
                    <a:pt x="29" y="304"/>
                    <a:pt x="29" y="304"/>
                  </a:cubicBezTo>
                  <a:cubicBezTo>
                    <a:pt x="15" y="304"/>
                    <a:pt x="0" y="290"/>
                    <a:pt x="0" y="275"/>
                  </a:cubicBezTo>
                  <a:cubicBezTo>
                    <a:pt x="0" y="261"/>
                    <a:pt x="15" y="247"/>
                    <a:pt x="29" y="247"/>
                  </a:cubicBezTo>
                  <a:close/>
                  <a:moveTo>
                    <a:pt x="29" y="410"/>
                  </a:moveTo>
                  <a:lnTo>
                    <a:pt x="29" y="410"/>
                  </a:lnTo>
                  <a:cubicBezTo>
                    <a:pt x="106" y="410"/>
                    <a:pt x="106" y="410"/>
                    <a:pt x="106" y="410"/>
                  </a:cubicBezTo>
                  <a:cubicBezTo>
                    <a:pt x="120" y="410"/>
                    <a:pt x="135" y="417"/>
                    <a:pt x="135" y="438"/>
                  </a:cubicBezTo>
                  <a:cubicBezTo>
                    <a:pt x="135" y="452"/>
                    <a:pt x="120" y="466"/>
                    <a:pt x="106" y="466"/>
                  </a:cubicBezTo>
                  <a:cubicBezTo>
                    <a:pt x="29" y="466"/>
                    <a:pt x="29" y="466"/>
                    <a:pt x="29" y="466"/>
                  </a:cubicBezTo>
                  <a:cubicBezTo>
                    <a:pt x="15" y="466"/>
                    <a:pt x="0" y="452"/>
                    <a:pt x="0" y="438"/>
                  </a:cubicBezTo>
                  <a:cubicBezTo>
                    <a:pt x="0" y="417"/>
                    <a:pt x="15" y="410"/>
                    <a:pt x="29" y="4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347864" y="1274820"/>
            <a:ext cx="432833" cy="432834"/>
            <a:chOff x="3491880" y="1274820"/>
            <a:chExt cx="432833" cy="432834"/>
          </a:xfrm>
        </p:grpSpPr>
        <p:sp>
          <p:nvSpPr>
            <p:cNvPr id="11" name="椭圆 16"/>
            <p:cNvSpPr>
              <a:spLocks noChangeArrowheads="1"/>
            </p:cNvSpPr>
            <p:nvPr/>
          </p:nvSpPr>
          <p:spPr bwMode="auto">
            <a:xfrm>
              <a:off x="3491880" y="1274820"/>
              <a:ext cx="432833" cy="4328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" name="Freeform 75"/>
            <p:cNvSpPr>
              <a:spLocks noChangeArrowheads="1"/>
            </p:cNvSpPr>
            <p:nvPr/>
          </p:nvSpPr>
          <p:spPr bwMode="auto">
            <a:xfrm>
              <a:off x="3583864" y="1385879"/>
              <a:ext cx="248863" cy="210716"/>
            </a:xfrm>
            <a:custGeom>
              <a:avLst/>
              <a:gdLst>
                <a:gd name="T0" fmla="*/ 74657633 w 602"/>
                <a:gd name="T1" fmla="*/ 66362244 h 510"/>
                <a:gd name="T2" fmla="*/ 74657633 w 602"/>
                <a:gd name="T3" fmla="*/ 66362244 h 510"/>
                <a:gd name="T4" fmla="*/ 3654665 w 602"/>
                <a:gd name="T5" fmla="*/ 66362244 h 510"/>
                <a:gd name="T6" fmla="*/ 0 w 602"/>
                <a:gd name="T7" fmla="*/ 62711741 h 510"/>
                <a:gd name="T8" fmla="*/ 0 w 602"/>
                <a:gd name="T9" fmla="*/ 3650503 h 510"/>
                <a:gd name="T10" fmla="*/ 3654665 w 602"/>
                <a:gd name="T11" fmla="*/ 0 h 510"/>
                <a:gd name="T12" fmla="*/ 7308970 w 602"/>
                <a:gd name="T13" fmla="*/ 3650503 h 510"/>
                <a:gd name="T14" fmla="*/ 7308970 w 602"/>
                <a:gd name="T15" fmla="*/ 50717076 h 510"/>
                <a:gd name="T16" fmla="*/ 7308970 w 602"/>
                <a:gd name="T17" fmla="*/ 50717076 h 510"/>
                <a:gd name="T18" fmla="*/ 7308970 w 602"/>
                <a:gd name="T19" fmla="*/ 58930528 h 510"/>
                <a:gd name="T20" fmla="*/ 74657633 w 602"/>
                <a:gd name="T21" fmla="*/ 58930528 h 510"/>
                <a:gd name="T22" fmla="*/ 78442719 w 602"/>
                <a:gd name="T23" fmla="*/ 62711741 h 510"/>
                <a:gd name="T24" fmla="*/ 74657633 w 602"/>
                <a:gd name="T25" fmla="*/ 66362244 h 510"/>
                <a:gd name="T26" fmla="*/ 66434636 w 602"/>
                <a:gd name="T27" fmla="*/ 55280025 h 510"/>
                <a:gd name="T28" fmla="*/ 66434636 w 602"/>
                <a:gd name="T29" fmla="*/ 55280025 h 510"/>
                <a:gd name="T30" fmla="*/ 58995246 w 602"/>
                <a:gd name="T31" fmla="*/ 55280025 h 510"/>
                <a:gd name="T32" fmla="*/ 55340580 w 602"/>
                <a:gd name="T33" fmla="*/ 51629522 h 510"/>
                <a:gd name="T34" fmla="*/ 55340580 w 602"/>
                <a:gd name="T35" fmla="*/ 25814941 h 510"/>
                <a:gd name="T36" fmla="*/ 58995246 w 602"/>
                <a:gd name="T37" fmla="*/ 22164077 h 510"/>
                <a:gd name="T38" fmla="*/ 66434636 w 602"/>
                <a:gd name="T39" fmla="*/ 22164077 h 510"/>
                <a:gd name="T40" fmla="*/ 70089301 w 602"/>
                <a:gd name="T41" fmla="*/ 25814941 h 510"/>
                <a:gd name="T42" fmla="*/ 70089301 w 602"/>
                <a:gd name="T43" fmla="*/ 51629522 h 510"/>
                <a:gd name="T44" fmla="*/ 66434636 w 602"/>
                <a:gd name="T45" fmla="*/ 55280025 h 510"/>
                <a:gd name="T46" fmla="*/ 45159830 w 602"/>
                <a:gd name="T47" fmla="*/ 55280025 h 510"/>
                <a:gd name="T48" fmla="*/ 45159830 w 602"/>
                <a:gd name="T49" fmla="*/ 55280025 h 510"/>
                <a:gd name="T50" fmla="*/ 37850860 w 602"/>
                <a:gd name="T51" fmla="*/ 55280025 h 510"/>
                <a:gd name="T52" fmla="*/ 34065774 w 602"/>
                <a:gd name="T53" fmla="*/ 51629522 h 510"/>
                <a:gd name="T54" fmla="*/ 34065774 w 602"/>
                <a:gd name="T55" fmla="*/ 11082219 h 510"/>
                <a:gd name="T56" fmla="*/ 37850860 w 602"/>
                <a:gd name="T57" fmla="*/ 7431355 h 510"/>
                <a:gd name="T58" fmla="*/ 45159830 w 602"/>
                <a:gd name="T59" fmla="*/ 7431355 h 510"/>
                <a:gd name="T60" fmla="*/ 48814495 w 602"/>
                <a:gd name="T61" fmla="*/ 11082219 h 510"/>
                <a:gd name="T62" fmla="*/ 48814495 w 602"/>
                <a:gd name="T63" fmla="*/ 51629522 h 510"/>
                <a:gd name="T64" fmla="*/ 45159830 w 602"/>
                <a:gd name="T65" fmla="*/ 55280025 h 510"/>
                <a:gd name="T66" fmla="*/ 24929472 w 602"/>
                <a:gd name="T67" fmla="*/ 55280025 h 510"/>
                <a:gd name="T68" fmla="*/ 24929472 w 602"/>
                <a:gd name="T69" fmla="*/ 55280025 h 510"/>
                <a:gd name="T70" fmla="*/ 17489720 w 602"/>
                <a:gd name="T71" fmla="*/ 55280025 h 510"/>
                <a:gd name="T72" fmla="*/ 13835055 w 602"/>
                <a:gd name="T73" fmla="*/ 51629522 h 510"/>
                <a:gd name="T74" fmla="*/ 13835055 w 602"/>
                <a:gd name="T75" fmla="*/ 44198166 h 510"/>
                <a:gd name="T76" fmla="*/ 17489720 w 602"/>
                <a:gd name="T77" fmla="*/ 40547302 h 510"/>
                <a:gd name="T78" fmla="*/ 24929472 w 602"/>
                <a:gd name="T79" fmla="*/ 40547302 h 510"/>
                <a:gd name="T80" fmla="*/ 28583776 w 602"/>
                <a:gd name="T81" fmla="*/ 44198166 h 510"/>
                <a:gd name="T82" fmla="*/ 28583776 w 602"/>
                <a:gd name="T83" fmla="*/ 51629522 h 510"/>
                <a:gd name="T84" fmla="*/ 24929472 w 602"/>
                <a:gd name="T85" fmla="*/ 55280025 h 5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02" h="510">
                  <a:moveTo>
                    <a:pt x="572" y="509"/>
                  </a:moveTo>
                  <a:lnTo>
                    <a:pt x="572" y="509"/>
                  </a:lnTo>
                  <a:cubicBezTo>
                    <a:pt x="28" y="509"/>
                    <a:pt x="28" y="509"/>
                    <a:pt x="28" y="509"/>
                  </a:cubicBezTo>
                  <a:cubicBezTo>
                    <a:pt x="14" y="509"/>
                    <a:pt x="0" y="502"/>
                    <a:pt x="0" y="48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4"/>
                    <a:pt x="14" y="0"/>
                    <a:pt x="28" y="0"/>
                  </a:cubicBezTo>
                  <a:cubicBezTo>
                    <a:pt x="42" y="0"/>
                    <a:pt x="56" y="14"/>
                    <a:pt x="56" y="28"/>
                  </a:cubicBezTo>
                  <a:cubicBezTo>
                    <a:pt x="56" y="389"/>
                    <a:pt x="56" y="389"/>
                    <a:pt x="56" y="389"/>
                  </a:cubicBezTo>
                  <a:cubicBezTo>
                    <a:pt x="56" y="452"/>
                    <a:pt x="56" y="452"/>
                    <a:pt x="56" y="452"/>
                  </a:cubicBezTo>
                  <a:cubicBezTo>
                    <a:pt x="572" y="452"/>
                    <a:pt x="572" y="452"/>
                    <a:pt x="572" y="452"/>
                  </a:cubicBezTo>
                  <a:cubicBezTo>
                    <a:pt x="594" y="452"/>
                    <a:pt x="601" y="467"/>
                    <a:pt x="601" y="481"/>
                  </a:cubicBezTo>
                  <a:cubicBezTo>
                    <a:pt x="601" y="502"/>
                    <a:pt x="594" y="509"/>
                    <a:pt x="572" y="509"/>
                  </a:cubicBezTo>
                  <a:close/>
                  <a:moveTo>
                    <a:pt x="509" y="424"/>
                  </a:moveTo>
                  <a:lnTo>
                    <a:pt x="509" y="424"/>
                  </a:lnTo>
                  <a:cubicBezTo>
                    <a:pt x="452" y="424"/>
                    <a:pt x="452" y="424"/>
                    <a:pt x="452" y="424"/>
                  </a:cubicBezTo>
                  <a:cubicBezTo>
                    <a:pt x="438" y="424"/>
                    <a:pt x="424" y="417"/>
                    <a:pt x="424" y="396"/>
                  </a:cubicBezTo>
                  <a:cubicBezTo>
                    <a:pt x="424" y="198"/>
                    <a:pt x="424" y="198"/>
                    <a:pt x="424" y="198"/>
                  </a:cubicBezTo>
                  <a:cubicBezTo>
                    <a:pt x="424" y="184"/>
                    <a:pt x="438" y="170"/>
                    <a:pt x="452" y="170"/>
                  </a:cubicBezTo>
                  <a:cubicBezTo>
                    <a:pt x="509" y="170"/>
                    <a:pt x="509" y="170"/>
                    <a:pt x="509" y="170"/>
                  </a:cubicBezTo>
                  <a:cubicBezTo>
                    <a:pt x="523" y="170"/>
                    <a:pt x="537" y="184"/>
                    <a:pt x="537" y="198"/>
                  </a:cubicBezTo>
                  <a:cubicBezTo>
                    <a:pt x="537" y="396"/>
                    <a:pt x="537" y="396"/>
                    <a:pt x="537" y="396"/>
                  </a:cubicBezTo>
                  <a:cubicBezTo>
                    <a:pt x="537" y="417"/>
                    <a:pt x="523" y="424"/>
                    <a:pt x="509" y="424"/>
                  </a:cubicBezTo>
                  <a:close/>
                  <a:moveTo>
                    <a:pt x="346" y="424"/>
                  </a:moveTo>
                  <a:lnTo>
                    <a:pt x="346" y="424"/>
                  </a:lnTo>
                  <a:cubicBezTo>
                    <a:pt x="290" y="424"/>
                    <a:pt x="290" y="424"/>
                    <a:pt x="290" y="424"/>
                  </a:cubicBezTo>
                  <a:cubicBezTo>
                    <a:pt x="276" y="424"/>
                    <a:pt x="261" y="417"/>
                    <a:pt x="261" y="396"/>
                  </a:cubicBezTo>
                  <a:cubicBezTo>
                    <a:pt x="261" y="85"/>
                    <a:pt x="261" y="85"/>
                    <a:pt x="261" y="85"/>
                  </a:cubicBezTo>
                  <a:cubicBezTo>
                    <a:pt x="261" y="71"/>
                    <a:pt x="276" y="57"/>
                    <a:pt x="290" y="57"/>
                  </a:cubicBezTo>
                  <a:cubicBezTo>
                    <a:pt x="346" y="57"/>
                    <a:pt x="346" y="57"/>
                    <a:pt x="346" y="57"/>
                  </a:cubicBezTo>
                  <a:cubicBezTo>
                    <a:pt x="367" y="57"/>
                    <a:pt x="374" y="71"/>
                    <a:pt x="374" y="85"/>
                  </a:cubicBezTo>
                  <a:cubicBezTo>
                    <a:pt x="374" y="396"/>
                    <a:pt x="374" y="396"/>
                    <a:pt x="374" y="396"/>
                  </a:cubicBezTo>
                  <a:cubicBezTo>
                    <a:pt x="374" y="417"/>
                    <a:pt x="367" y="424"/>
                    <a:pt x="346" y="424"/>
                  </a:cubicBezTo>
                  <a:close/>
                  <a:moveTo>
                    <a:pt x="191" y="424"/>
                  </a:moveTo>
                  <a:lnTo>
                    <a:pt x="191" y="424"/>
                  </a:lnTo>
                  <a:cubicBezTo>
                    <a:pt x="134" y="424"/>
                    <a:pt x="134" y="424"/>
                    <a:pt x="134" y="424"/>
                  </a:cubicBezTo>
                  <a:cubicBezTo>
                    <a:pt x="113" y="424"/>
                    <a:pt x="106" y="417"/>
                    <a:pt x="106" y="396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106" y="325"/>
                    <a:pt x="113" y="311"/>
                    <a:pt x="134" y="311"/>
                  </a:cubicBezTo>
                  <a:cubicBezTo>
                    <a:pt x="191" y="311"/>
                    <a:pt x="191" y="311"/>
                    <a:pt x="191" y="311"/>
                  </a:cubicBezTo>
                  <a:cubicBezTo>
                    <a:pt x="205" y="311"/>
                    <a:pt x="219" y="325"/>
                    <a:pt x="219" y="339"/>
                  </a:cubicBezTo>
                  <a:cubicBezTo>
                    <a:pt x="219" y="396"/>
                    <a:pt x="219" y="396"/>
                    <a:pt x="219" y="396"/>
                  </a:cubicBezTo>
                  <a:cubicBezTo>
                    <a:pt x="219" y="417"/>
                    <a:pt x="205" y="424"/>
                    <a:pt x="191" y="4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995936" y="1274820"/>
            <a:ext cx="432833" cy="432834"/>
            <a:chOff x="4139952" y="1274820"/>
            <a:chExt cx="432833" cy="432834"/>
          </a:xfrm>
        </p:grpSpPr>
        <p:sp>
          <p:nvSpPr>
            <p:cNvPr id="24" name="椭圆 16"/>
            <p:cNvSpPr>
              <a:spLocks noChangeArrowheads="1"/>
            </p:cNvSpPr>
            <p:nvPr/>
          </p:nvSpPr>
          <p:spPr bwMode="auto">
            <a:xfrm>
              <a:off x="4139952" y="1274820"/>
              <a:ext cx="432833" cy="432834"/>
            </a:xfrm>
            <a:prstGeom prst="ellipse">
              <a:avLst/>
            </a:prstGeom>
            <a:solidFill>
              <a:srgbClr val="3992DB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3" name="Freeform 84"/>
            <p:cNvSpPr>
              <a:spLocks noChangeArrowheads="1"/>
            </p:cNvSpPr>
            <p:nvPr/>
          </p:nvSpPr>
          <p:spPr bwMode="auto">
            <a:xfrm>
              <a:off x="4241546" y="1366806"/>
              <a:ext cx="248863" cy="248863"/>
            </a:xfrm>
            <a:custGeom>
              <a:avLst/>
              <a:gdLst>
                <a:gd name="T0" fmla="*/ 43332858 w 602"/>
                <a:gd name="T1" fmla="*/ 34979440 h 602"/>
                <a:gd name="T2" fmla="*/ 43332858 w 602"/>
                <a:gd name="T3" fmla="*/ 34979440 h 602"/>
                <a:gd name="T4" fmla="*/ 43332858 w 602"/>
                <a:gd name="T5" fmla="*/ 0 h 602"/>
                <a:gd name="T6" fmla="*/ 78442719 w 602"/>
                <a:gd name="T7" fmla="*/ 34979440 h 602"/>
                <a:gd name="T8" fmla="*/ 43332858 w 602"/>
                <a:gd name="T9" fmla="*/ 34979440 h 602"/>
                <a:gd name="T10" fmla="*/ 36023527 w 602"/>
                <a:gd name="T11" fmla="*/ 78442719 h 602"/>
                <a:gd name="T12" fmla="*/ 36023527 w 602"/>
                <a:gd name="T13" fmla="*/ 78442719 h 602"/>
                <a:gd name="T14" fmla="*/ 0 w 602"/>
                <a:gd name="T15" fmla="*/ 42419192 h 602"/>
                <a:gd name="T16" fmla="*/ 36023527 w 602"/>
                <a:gd name="T17" fmla="*/ 7308970 h 602"/>
                <a:gd name="T18" fmla="*/ 36023527 w 602"/>
                <a:gd name="T19" fmla="*/ 42419192 h 602"/>
                <a:gd name="T20" fmla="*/ 71002968 w 602"/>
                <a:gd name="T21" fmla="*/ 42419192 h 602"/>
                <a:gd name="T22" fmla="*/ 36023527 w 602"/>
                <a:gd name="T23" fmla="*/ 78442719 h 6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2" h="602">
                  <a:moveTo>
                    <a:pt x="332" y="268"/>
                  </a:moveTo>
                  <a:lnTo>
                    <a:pt x="332" y="268"/>
                  </a:lnTo>
                  <a:cubicBezTo>
                    <a:pt x="332" y="0"/>
                    <a:pt x="332" y="0"/>
                    <a:pt x="332" y="0"/>
                  </a:cubicBezTo>
                  <a:cubicBezTo>
                    <a:pt x="481" y="0"/>
                    <a:pt x="601" y="120"/>
                    <a:pt x="601" y="268"/>
                  </a:cubicBezTo>
                  <a:lnTo>
                    <a:pt x="332" y="268"/>
                  </a:lnTo>
                  <a:close/>
                  <a:moveTo>
                    <a:pt x="276" y="601"/>
                  </a:moveTo>
                  <a:lnTo>
                    <a:pt x="276" y="601"/>
                  </a:lnTo>
                  <a:cubicBezTo>
                    <a:pt x="120" y="601"/>
                    <a:pt x="0" y="480"/>
                    <a:pt x="0" y="325"/>
                  </a:cubicBezTo>
                  <a:cubicBezTo>
                    <a:pt x="0" y="176"/>
                    <a:pt x="120" y="56"/>
                    <a:pt x="276" y="56"/>
                  </a:cubicBezTo>
                  <a:cubicBezTo>
                    <a:pt x="276" y="325"/>
                    <a:pt x="276" y="325"/>
                    <a:pt x="276" y="325"/>
                  </a:cubicBezTo>
                  <a:cubicBezTo>
                    <a:pt x="544" y="325"/>
                    <a:pt x="544" y="325"/>
                    <a:pt x="544" y="325"/>
                  </a:cubicBezTo>
                  <a:cubicBezTo>
                    <a:pt x="544" y="480"/>
                    <a:pt x="424" y="601"/>
                    <a:pt x="276" y="6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4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49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/>
          <p:nvPr/>
        </p:nvSpPr>
        <p:spPr bwMode="auto">
          <a:xfrm>
            <a:off x="971600" y="1996445"/>
            <a:ext cx="1479797" cy="1334201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257155" y="2232658"/>
            <a:ext cx="908686" cy="8616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800" b="1" dirty="0"/>
              <a:t>任务目标</a:t>
            </a:r>
            <a:endParaRPr lang="zh-CN" altLang="en-US" sz="2800" b="1" dirty="0"/>
          </a:p>
        </p:txBody>
      </p:sp>
      <p:sp>
        <p:nvSpPr>
          <p:cNvPr id="4" name="圆角矩形 3"/>
          <p:cNvSpPr/>
          <p:nvPr/>
        </p:nvSpPr>
        <p:spPr>
          <a:xfrm>
            <a:off x="3314700" y="1019175"/>
            <a:ext cx="4479290" cy="428625"/>
          </a:xfrm>
          <a:prstGeom prst="roundRect">
            <a:avLst>
              <a:gd name="adj" fmla="val 2063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Freeform 5"/>
          <p:cNvSpPr/>
          <p:nvPr/>
        </p:nvSpPr>
        <p:spPr bwMode="auto">
          <a:xfrm>
            <a:off x="2650968" y="1120413"/>
            <a:ext cx="547516" cy="3108279"/>
          </a:xfrm>
          <a:custGeom>
            <a:avLst/>
            <a:gdLst>
              <a:gd name="T0" fmla="*/ 1999 w 3544"/>
              <a:gd name="T1" fmla="*/ 9150 h 14563"/>
              <a:gd name="T2" fmla="*/ 1999 w 3544"/>
              <a:gd name="T3" fmla="*/ 12306 h 14563"/>
              <a:gd name="T4" fmla="*/ 2353 w 3544"/>
              <a:gd name="T5" fmla="*/ 13628 h 14563"/>
              <a:gd name="T6" fmla="*/ 3544 w 3544"/>
              <a:gd name="T7" fmla="*/ 14112 h 14563"/>
              <a:gd name="T8" fmla="*/ 3544 w 3544"/>
              <a:gd name="T9" fmla="*/ 14563 h 14563"/>
              <a:gd name="T10" fmla="*/ 1933 w 3544"/>
              <a:gd name="T11" fmla="*/ 14016 h 14563"/>
              <a:gd name="T12" fmla="*/ 1419 w 3544"/>
              <a:gd name="T13" fmla="*/ 12050 h 14563"/>
              <a:gd name="T14" fmla="*/ 1419 w 3544"/>
              <a:gd name="T15" fmla="*/ 9279 h 14563"/>
              <a:gd name="T16" fmla="*/ 1160 w 3544"/>
              <a:gd name="T17" fmla="*/ 8022 h 14563"/>
              <a:gd name="T18" fmla="*/ 0 w 3544"/>
              <a:gd name="T19" fmla="*/ 7475 h 14563"/>
              <a:gd name="T20" fmla="*/ 0 w 3544"/>
              <a:gd name="T21" fmla="*/ 7088 h 14563"/>
              <a:gd name="T22" fmla="*/ 1127 w 3544"/>
              <a:gd name="T23" fmla="*/ 6571 h 14563"/>
              <a:gd name="T24" fmla="*/ 1419 w 3544"/>
              <a:gd name="T25" fmla="*/ 5284 h 14563"/>
              <a:gd name="T26" fmla="*/ 1419 w 3544"/>
              <a:gd name="T27" fmla="*/ 2513 h 14563"/>
              <a:gd name="T28" fmla="*/ 1933 w 3544"/>
              <a:gd name="T29" fmla="*/ 547 h 14563"/>
              <a:gd name="T30" fmla="*/ 3544 w 3544"/>
              <a:gd name="T31" fmla="*/ 0 h 14563"/>
              <a:gd name="T32" fmla="*/ 3544 w 3544"/>
              <a:gd name="T33" fmla="*/ 451 h 14563"/>
              <a:gd name="T34" fmla="*/ 2353 w 3544"/>
              <a:gd name="T35" fmla="*/ 902 h 14563"/>
              <a:gd name="T36" fmla="*/ 1999 w 3544"/>
              <a:gd name="T37" fmla="*/ 2254 h 14563"/>
              <a:gd name="T38" fmla="*/ 1999 w 3544"/>
              <a:gd name="T39" fmla="*/ 5413 h 14563"/>
              <a:gd name="T40" fmla="*/ 580 w 3544"/>
              <a:gd name="T41" fmla="*/ 7275 h 14563"/>
              <a:gd name="T42" fmla="*/ 580 w 3544"/>
              <a:gd name="T43" fmla="*/ 7304 h 14563"/>
              <a:gd name="T44" fmla="*/ 1999 w 3544"/>
              <a:gd name="T45" fmla="*/ 9150 h 14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544" h="14563">
                <a:moveTo>
                  <a:pt x="1999" y="9150"/>
                </a:moveTo>
                <a:lnTo>
                  <a:pt x="1999" y="12306"/>
                </a:lnTo>
                <a:cubicBezTo>
                  <a:pt x="1999" y="12867"/>
                  <a:pt x="2117" y="13306"/>
                  <a:pt x="2353" y="13628"/>
                </a:cubicBezTo>
                <a:cubicBezTo>
                  <a:pt x="2590" y="13950"/>
                  <a:pt x="2986" y="14112"/>
                  <a:pt x="3544" y="14112"/>
                </a:cubicBezTo>
                <a:lnTo>
                  <a:pt x="3544" y="14563"/>
                </a:lnTo>
                <a:cubicBezTo>
                  <a:pt x="2815" y="14563"/>
                  <a:pt x="2276" y="14379"/>
                  <a:pt x="1933" y="14016"/>
                </a:cubicBezTo>
                <a:cubicBezTo>
                  <a:pt x="1589" y="13650"/>
                  <a:pt x="1419" y="12993"/>
                  <a:pt x="1419" y="12050"/>
                </a:cubicBezTo>
                <a:lnTo>
                  <a:pt x="1419" y="9279"/>
                </a:lnTo>
                <a:cubicBezTo>
                  <a:pt x="1419" y="8762"/>
                  <a:pt x="1333" y="8344"/>
                  <a:pt x="1160" y="8022"/>
                </a:cubicBezTo>
                <a:cubicBezTo>
                  <a:pt x="990" y="7701"/>
                  <a:pt x="602" y="7516"/>
                  <a:pt x="0" y="7475"/>
                </a:cubicBezTo>
                <a:lnTo>
                  <a:pt x="0" y="7088"/>
                </a:lnTo>
                <a:cubicBezTo>
                  <a:pt x="558" y="7002"/>
                  <a:pt x="935" y="6829"/>
                  <a:pt x="1127" y="6571"/>
                </a:cubicBezTo>
                <a:cubicBezTo>
                  <a:pt x="1322" y="6315"/>
                  <a:pt x="1419" y="5883"/>
                  <a:pt x="1419" y="5284"/>
                </a:cubicBezTo>
                <a:lnTo>
                  <a:pt x="1419" y="2513"/>
                </a:lnTo>
                <a:cubicBezTo>
                  <a:pt x="1419" y="1567"/>
                  <a:pt x="1589" y="913"/>
                  <a:pt x="1933" y="547"/>
                </a:cubicBezTo>
                <a:cubicBezTo>
                  <a:pt x="2276" y="181"/>
                  <a:pt x="2815" y="0"/>
                  <a:pt x="3544" y="0"/>
                </a:cubicBezTo>
                <a:lnTo>
                  <a:pt x="3544" y="451"/>
                </a:lnTo>
                <a:cubicBezTo>
                  <a:pt x="2986" y="451"/>
                  <a:pt x="2590" y="602"/>
                  <a:pt x="2353" y="902"/>
                </a:cubicBezTo>
                <a:cubicBezTo>
                  <a:pt x="2117" y="1201"/>
                  <a:pt x="1999" y="1652"/>
                  <a:pt x="1999" y="2254"/>
                </a:cubicBezTo>
                <a:lnTo>
                  <a:pt x="1999" y="5413"/>
                </a:lnTo>
                <a:cubicBezTo>
                  <a:pt x="1999" y="6265"/>
                  <a:pt x="1592" y="7275"/>
                  <a:pt x="580" y="7275"/>
                </a:cubicBezTo>
                <a:lnTo>
                  <a:pt x="580" y="7304"/>
                </a:lnTo>
                <a:cubicBezTo>
                  <a:pt x="1565" y="7304"/>
                  <a:pt x="1999" y="8309"/>
                  <a:pt x="1999" y="91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/>
          </a:p>
        </p:txBody>
      </p:sp>
      <p:sp>
        <p:nvSpPr>
          <p:cNvPr id="6" name="圆角矩形 5"/>
          <p:cNvSpPr/>
          <p:nvPr/>
        </p:nvSpPr>
        <p:spPr>
          <a:xfrm>
            <a:off x="3356610" y="1712595"/>
            <a:ext cx="4479290" cy="982980"/>
          </a:xfrm>
          <a:prstGeom prst="roundRect">
            <a:avLst>
              <a:gd name="adj" fmla="val 2527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356492" y="3059166"/>
            <a:ext cx="4479052" cy="451685"/>
          </a:xfrm>
          <a:prstGeom prst="roundRect">
            <a:avLst>
              <a:gd name="adj" fmla="val 2682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12820" y="1078865"/>
            <a:ext cx="4438015" cy="368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1.掌握AutoCAD基本三维建模方法；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12820" y="1755775"/>
            <a:ext cx="4323080" cy="7385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2.能正确创建长方体、楔体等命令构建简单的三维实体；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75004" y="3103247"/>
            <a:ext cx="3758504" cy="368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3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.培养学生的绘图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规范意识；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16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任务目标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3356610" y="3743960"/>
            <a:ext cx="4479290" cy="876300"/>
          </a:xfrm>
          <a:prstGeom prst="roundRect">
            <a:avLst>
              <a:gd name="adj" fmla="val 2682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3675004" y="3787777"/>
            <a:ext cx="3758504" cy="7385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4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.养成良好的团队协作精神、工  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   匠精神及创新精神。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649"/>
                            </p:stCondLst>
                            <p:childTnLst>
                              <p:par>
                                <p:cTn id="24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149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649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149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649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  <p:bldP spid="4" grpId="0" bldLvl="0" animBg="1"/>
      <p:bldP spid="5" grpId="0" bldLvl="0" animBg="1"/>
      <p:bldP spid="6" grpId="0" bldLvl="0" animBg="1"/>
      <p:bldP spid="8" grpId="0" bldLvl="0" animBg="1"/>
      <p:bldP spid="9" grpId="0"/>
      <p:bldP spid="10" grpId="0"/>
      <p:bldP spid="12" grpId="0"/>
      <p:bldP spid="16" grpId="0"/>
      <p:bldP spid="13" grpId="0" bldLvl="0" animBg="1"/>
      <p:bldP spid="1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任务描述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715645" y="1419860"/>
            <a:ext cx="3545205" cy="2527935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981075" y="1419860"/>
            <a:ext cx="3054350" cy="23526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auto">
              <a:lnSpc>
                <a:spcPct val="170000"/>
              </a:lnSpc>
            </a:pPr>
            <a:r>
              <a:rPr 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通过绘制手柄的平面图，主要学会镜像、偏移、倒角、拉伸或拉长命令。请根据AutoCAD2018绘制如图所示操作杆平面图形。</a:t>
            </a:r>
            <a:endParaRPr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93"/>
          <p:cNvSpPr/>
          <p:nvPr/>
        </p:nvSpPr>
        <p:spPr>
          <a:xfrm>
            <a:off x="646227" y="1347108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93"/>
          <p:cNvSpPr/>
          <p:nvPr/>
        </p:nvSpPr>
        <p:spPr>
          <a:xfrm rot="10800000">
            <a:off x="4035341" y="3716457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074285" y="3772535"/>
            <a:ext cx="2528570" cy="398780"/>
          </a:xfrm>
          <a:prstGeom prst="rect">
            <a:avLst/>
          </a:prstGeom>
          <a:noFill/>
          <a:ln w="19050">
            <a:solidFill>
              <a:srgbClr val="005DA2"/>
            </a:solidFill>
          </a:ln>
        </p:spPr>
        <p:txBody>
          <a:bodyPr wrap="square" rtlCol="0">
            <a:spAutoFit/>
          </a:bodyPr>
          <a:p>
            <a:pPr algn="ctr"/>
            <a:r>
              <a:rPr lang="zh-CN" altLang="en-US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组合体三视图</a:t>
            </a:r>
            <a:endParaRPr lang="zh-CN" altLang="en-US" sz="20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4572000" y="1918017"/>
          <a:ext cx="0" cy="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0"/>
                <a:gridCol w="0"/>
              </a:tblGrid>
              <a:tr h="0">
                <a:tc>
                  <a:txBody>
                    <a:bodyPr/>
                    <a:p>
                      <a:pPr indent="0">
                        <a:buNone/>
                      </a:pPr>
                      <a:endParaRPr lang="zh-CN" altLang="en-US" b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buNone/>
                      </a:pPr>
                      <a:endParaRPr lang="zh-CN" altLang="en-US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zh-CN" altLang="en-US"/>
                    </a:p>
                  </a:txBody>
                  <a:tcPr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04" name="图片 17" descr="IMG_2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74285" y="1299210"/>
            <a:ext cx="2691765" cy="2279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149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49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49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 bldLvl="0" animBg="1"/>
      <p:bldP spid="39" grpId="0"/>
      <p:bldP spid="40" grpId="0" bldLvl="0" animBg="1"/>
      <p:bldP spid="41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0" y="1651830"/>
            <a:ext cx="9144000" cy="1814777"/>
            <a:chOff x="170694" y="177982"/>
            <a:chExt cx="3936004" cy="781165"/>
          </a:xfrm>
        </p:grpSpPr>
        <p:sp>
          <p:nvSpPr>
            <p:cNvPr id="44" name="等腰三角形 43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等腰三角形 44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170694" y="261768"/>
              <a:ext cx="3936004" cy="61198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平行四边形 46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6"/>
            <p:cNvSpPr txBox="1"/>
            <p:nvPr/>
          </p:nvSpPr>
          <p:spPr>
            <a:xfrm>
              <a:off x="650907" y="284178"/>
              <a:ext cx="569115" cy="559734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en-US" altLang="zh-CN" sz="8000" dirty="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</a:rPr>
                <a:t>01</a:t>
              </a:r>
              <a:endParaRPr lang="zh-CN" altLang="en-US" sz="8000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2983056" y="2260765"/>
            <a:ext cx="5050408" cy="622300"/>
          </a:xfrm>
          <a:prstGeom prst="rect">
            <a:avLst/>
          </a:prstGeom>
          <a:noFill/>
        </p:spPr>
        <p:txBody>
          <a:bodyPr wrap="square" lIns="68584" tIns="34291" rIns="68584" bIns="34291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任务一 复制操作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940152" y="1274820"/>
            <a:ext cx="432048" cy="432834"/>
            <a:chOff x="6084168" y="1274820"/>
            <a:chExt cx="432048" cy="432834"/>
          </a:xfrm>
        </p:grpSpPr>
        <p:sp>
          <p:nvSpPr>
            <p:cNvPr id="14" name="椭圆 22"/>
            <p:cNvSpPr>
              <a:spLocks noChangeArrowheads="1"/>
            </p:cNvSpPr>
            <p:nvPr/>
          </p:nvSpPr>
          <p:spPr bwMode="auto">
            <a:xfrm>
              <a:off x="6084168" y="1274820"/>
              <a:ext cx="432048" cy="4328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" name="Freeform 59"/>
            <p:cNvSpPr>
              <a:spLocks noChangeArrowheads="1"/>
            </p:cNvSpPr>
            <p:nvPr/>
          </p:nvSpPr>
          <p:spPr bwMode="auto">
            <a:xfrm>
              <a:off x="6180302" y="1365898"/>
              <a:ext cx="239780" cy="250679"/>
            </a:xfrm>
            <a:custGeom>
              <a:avLst/>
              <a:gdLst>
                <a:gd name="T0" fmla="*/ 73627430 w 581"/>
                <a:gd name="T1" fmla="*/ 67678707 h 609"/>
                <a:gd name="T2" fmla="*/ 61659637 w 581"/>
                <a:gd name="T3" fmla="*/ 78678142 h 609"/>
                <a:gd name="T4" fmla="*/ 54244957 w 581"/>
                <a:gd name="T5" fmla="*/ 72208055 h 609"/>
                <a:gd name="T6" fmla="*/ 57106883 w 581"/>
                <a:gd name="T7" fmla="*/ 65867111 h 609"/>
                <a:gd name="T8" fmla="*/ 61659637 w 581"/>
                <a:gd name="T9" fmla="*/ 69490662 h 609"/>
                <a:gd name="T10" fmla="*/ 71806401 w 581"/>
                <a:gd name="T11" fmla="*/ 61338122 h 609"/>
                <a:gd name="T12" fmla="*/ 73627430 w 581"/>
                <a:gd name="T13" fmla="*/ 67678707 h 609"/>
                <a:gd name="T14" fmla="*/ 61659637 w 581"/>
                <a:gd name="T15" fmla="*/ 64055516 h 609"/>
                <a:gd name="T16" fmla="*/ 49691843 w 581"/>
                <a:gd name="T17" fmla="*/ 69490662 h 609"/>
                <a:gd name="T18" fmla="*/ 51513233 w 581"/>
                <a:gd name="T19" fmla="*/ 75054951 h 609"/>
                <a:gd name="T20" fmla="*/ 3772261 w 581"/>
                <a:gd name="T21" fmla="*/ 78678142 h 609"/>
                <a:gd name="T22" fmla="*/ 0 w 581"/>
                <a:gd name="T23" fmla="*/ 10999436 h 609"/>
                <a:gd name="T24" fmla="*/ 10146404 w 581"/>
                <a:gd name="T25" fmla="*/ 7246742 h 609"/>
                <a:gd name="T26" fmla="*/ 17561444 w 581"/>
                <a:gd name="T27" fmla="*/ 18246178 h 609"/>
                <a:gd name="T28" fmla="*/ 24845922 w 581"/>
                <a:gd name="T29" fmla="*/ 7246742 h 609"/>
                <a:gd name="T30" fmla="*/ 28488341 w 581"/>
                <a:gd name="T31" fmla="*/ 10999436 h 609"/>
                <a:gd name="T32" fmla="*/ 43318061 w 581"/>
                <a:gd name="T33" fmla="*/ 10999436 h 609"/>
                <a:gd name="T34" fmla="*/ 46960119 w 581"/>
                <a:gd name="T35" fmla="*/ 7246742 h 609"/>
                <a:gd name="T36" fmla="*/ 54244957 w 581"/>
                <a:gd name="T37" fmla="*/ 18246178 h 609"/>
                <a:gd name="T38" fmla="*/ 61659637 w 581"/>
                <a:gd name="T39" fmla="*/ 7246742 h 609"/>
                <a:gd name="T40" fmla="*/ 71806401 w 581"/>
                <a:gd name="T41" fmla="*/ 10999436 h 609"/>
                <a:gd name="T42" fmla="*/ 66212751 w 581"/>
                <a:gd name="T43" fmla="*/ 59526167 h 609"/>
                <a:gd name="T44" fmla="*/ 10146404 w 581"/>
                <a:gd name="T45" fmla="*/ 63149718 h 609"/>
                <a:gd name="T46" fmla="*/ 12878128 w 581"/>
                <a:gd name="T47" fmla="*/ 65867111 h 609"/>
                <a:gd name="T48" fmla="*/ 39545439 w 581"/>
                <a:gd name="T49" fmla="*/ 63149718 h 609"/>
                <a:gd name="T50" fmla="*/ 39545439 w 581"/>
                <a:gd name="T51" fmla="*/ 63149718 h 609"/>
                <a:gd name="T52" fmla="*/ 39545439 w 581"/>
                <a:gd name="T53" fmla="*/ 63149718 h 609"/>
                <a:gd name="T54" fmla="*/ 12878128 w 581"/>
                <a:gd name="T55" fmla="*/ 60431965 h 609"/>
                <a:gd name="T56" fmla="*/ 58017218 w 581"/>
                <a:gd name="T57" fmla="*/ 28339815 h 609"/>
                <a:gd name="T58" fmla="*/ 13788823 w 581"/>
                <a:gd name="T59" fmla="*/ 28339815 h 609"/>
                <a:gd name="T60" fmla="*/ 13788823 w 581"/>
                <a:gd name="T61" fmla="*/ 35715700 h 609"/>
                <a:gd name="T62" fmla="*/ 61659637 w 581"/>
                <a:gd name="T63" fmla="*/ 31963007 h 609"/>
                <a:gd name="T64" fmla="*/ 58017218 w 581"/>
                <a:gd name="T65" fmla="*/ 43868240 h 609"/>
                <a:gd name="T66" fmla="*/ 35903020 w 581"/>
                <a:gd name="T67" fmla="*/ 43868240 h 609"/>
                <a:gd name="T68" fmla="*/ 13788823 w 581"/>
                <a:gd name="T69" fmla="*/ 43868240 h 609"/>
                <a:gd name="T70" fmla="*/ 13788823 w 581"/>
                <a:gd name="T71" fmla="*/ 51244484 h 609"/>
                <a:gd name="T72" fmla="*/ 35903020 w 581"/>
                <a:gd name="T73" fmla="*/ 51244484 h 609"/>
                <a:gd name="T74" fmla="*/ 61659637 w 581"/>
                <a:gd name="T75" fmla="*/ 47491791 h 609"/>
                <a:gd name="T76" fmla="*/ 54244957 w 581"/>
                <a:gd name="T77" fmla="*/ 14622627 h 609"/>
                <a:gd name="T78" fmla="*/ 50602538 w 581"/>
                <a:gd name="T79" fmla="*/ 10999436 h 609"/>
                <a:gd name="T80" fmla="*/ 54244957 w 581"/>
                <a:gd name="T81" fmla="*/ 0 h 609"/>
                <a:gd name="T82" fmla="*/ 58017218 w 581"/>
                <a:gd name="T83" fmla="*/ 10999436 h 609"/>
                <a:gd name="T84" fmla="*/ 35903020 w 581"/>
                <a:gd name="T85" fmla="*/ 14622627 h 609"/>
                <a:gd name="T86" fmla="*/ 32260601 w 581"/>
                <a:gd name="T87" fmla="*/ 10999436 h 609"/>
                <a:gd name="T88" fmla="*/ 35903020 w 581"/>
                <a:gd name="T89" fmla="*/ 0 h 609"/>
                <a:gd name="T90" fmla="*/ 39545439 w 581"/>
                <a:gd name="T91" fmla="*/ 10999436 h 609"/>
                <a:gd name="T92" fmla="*/ 17561444 w 581"/>
                <a:gd name="T93" fmla="*/ 14622627 h 609"/>
                <a:gd name="T94" fmla="*/ 13788823 w 581"/>
                <a:gd name="T95" fmla="*/ 10999436 h 609"/>
                <a:gd name="T96" fmla="*/ 17561444 w 581"/>
                <a:gd name="T97" fmla="*/ 0 h 609"/>
                <a:gd name="T98" fmla="*/ 21203502 w 581"/>
                <a:gd name="T99" fmla="*/ 10999436 h 60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81" h="609">
                  <a:moveTo>
                    <a:pt x="566" y="523"/>
                  </a:moveTo>
                  <a:lnTo>
                    <a:pt x="566" y="523"/>
                  </a:lnTo>
                  <a:cubicBezTo>
                    <a:pt x="495" y="594"/>
                    <a:pt x="495" y="594"/>
                    <a:pt x="495" y="594"/>
                  </a:cubicBezTo>
                  <a:cubicBezTo>
                    <a:pt x="488" y="601"/>
                    <a:pt x="481" y="608"/>
                    <a:pt x="474" y="608"/>
                  </a:cubicBezTo>
                  <a:cubicBezTo>
                    <a:pt x="467" y="608"/>
                    <a:pt x="460" y="601"/>
                    <a:pt x="453" y="594"/>
                  </a:cubicBezTo>
                  <a:cubicBezTo>
                    <a:pt x="417" y="558"/>
                    <a:pt x="417" y="558"/>
                    <a:pt x="417" y="558"/>
                  </a:cubicBezTo>
                  <a:cubicBezTo>
                    <a:pt x="410" y="551"/>
                    <a:pt x="410" y="544"/>
                    <a:pt x="410" y="537"/>
                  </a:cubicBezTo>
                  <a:cubicBezTo>
                    <a:pt x="410" y="523"/>
                    <a:pt x="417" y="509"/>
                    <a:pt x="439" y="509"/>
                  </a:cubicBezTo>
                  <a:cubicBezTo>
                    <a:pt x="446" y="509"/>
                    <a:pt x="453" y="516"/>
                    <a:pt x="453" y="523"/>
                  </a:cubicBezTo>
                  <a:cubicBezTo>
                    <a:pt x="474" y="537"/>
                    <a:pt x="474" y="537"/>
                    <a:pt x="474" y="537"/>
                  </a:cubicBezTo>
                  <a:cubicBezTo>
                    <a:pt x="530" y="481"/>
                    <a:pt x="530" y="481"/>
                    <a:pt x="530" y="481"/>
                  </a:cubicBezTo>
                  <a:cubicBezTo>
                    <a:pt x="537" y="474"/>
                    <a:pt x="545" y="474"/>
                    <a:pt x="552" y="474"/>
                  </a:cubicBezTo>
                  <a:cubicBezTo>
                    <a:pt x="566" y="474"/>
                    <a:pt x="580" y="488"/>
                    <a:pt x="580" y="502"/>
                  </a:cubicBezTo>
                  <a:cubicBezTo>
                    <a:pt x="580" y="509"/>
                    <a:pt x="573" y="516"/>
                    <a:pt x="566" y="523"/>
                  </a:cubicBezTo>
                  <a:close/>
                  <a:moveTo>
                    <a:pt x="474" y="495"/>
                  </a:moveTo>
                  <a:lnTo>
                    <a:pt x="474" y="495"/>
                  </a:lnTo>
                  <a:cubicBezTo>
                    <a:pt x="467" y="488"/>
                    <a:pt x="453" y="481"/>
                    <a:pt x="439" y="481"/>
                  </a:cubicBezTo>
                  <a:cubicBezTo>
                    <a:pt x="403" y="481"/>
                    <a:pt x="382" y="509"/>
                    <a:pt x="382" y="537"/>
                  </a:cubicBezTo>
                  <a:cubicBezTo>
                    <a:pt x="382" y="558"/>
                    <a:pt x="389" y="573"/>
                    <a:pt x="396" y="580"/>
                  </a:cubicBezTo>
                  <a:cubicBezTo>
                    <a:pt x="424" y="608"/>
                    <a:pt x="424" y="608"/>
                    <a:pt x="424" y="608"/>
                  </a:cubicBezTo>
                  <a:cubicBezTo>
                    <a:pt x="29" y="608"/>
                    <a:pt x="29" y="608"/>
                    <a:pt x="29" y="608"/>
                  </a:cubicBezTo>
                  <a:cubicBezTo>
                    <a:pt x="15" y="608"/>
                    <a:pt x="0" y="594"/>
                    <a:pt x="0" y="58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71"/>
                    <a:pt x="15" y="56"/>
                    <a:pt x="29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78" y="120"/>
                    <a:pt x="106" y="141"/>
                    <a:pt x="135" y="141"/>
                  </a:cubicBezTo>
                  <a:cubicBezTo>
                    <a:pt x="163" y="141"/>
                    <a:pt x="191" y="120"/>
                    <a:pt x="191" y="85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219" y="56"/>
                    <a:pt x="219" y="56"/>
                    <a:pt x="219" y="56"/>
                  </a:cubicBezTo>
                  <a:cubicBezTo>
                    <a:pt x="219" y="85"/>
                    <a:pt x="219" y="85"/>
                    <a:pt x="219" y="85"/>
                  </a:cubicBezTo>
                  <a:cubicBezTo>
                    <a:pt x="219" y="120"/>
                    <a:pt x="248" y="141"/>
                    <a:pt x="276" y="141"/>
                  </a:cubicBezTo>
                  <a:cubicBezTo>
                    <a:pt x="304" y="141"/>
                    <a:pt x="333" y="120"/>
                    <a:pt x="333" y="85"/>
                  </a:cubicBezTo>
                  <a:cubicBezTo>
                    <a:pt x="333" y="56"/>
                    <a:pt x="333" y="56"/>
                    <a:pt x="333" y="56"/>
                  </a:cubicBezTo>
                  <a:cubicBezTo>
                    <a:pt x="361" y="56"/>
                    <a:pt x="361" y="56"/>
                    <a:pt x="361" y="56"/>
                  </a:cubicBezTo>
                  <a:cubicBezTo>
                    <a:pt x="361" y="85"/>
                    <a:pt x="361" y="85"/>
                    <a:pt x="361" y="85"/>
                  </a:cubicBezTo>
                  <a:cubicBezTo>
                    <a:pt x="361" y="120"/>
                    <a:pt x="389" y="141"/>
                    <a:pt x="417" y="141"/>
                  </a:cubicBezTo>
                  <a:cubicBezTo>
                    <a:pt x="446" y="141"/>
                    <a:pt x="474" y="120"/>
                    <a:pt x="474" y="85"/>
                  </a:cubicBezTo>
                  <a:cubicBezTo>
                    <a:pt x="474" y="56"/>
                    <a:pt x="474" y="56"/>
                    <a:pt x="474" y="56"/>
                  </a:cubicBezTo>
                  <a:cubicBezTo>
                    <a:pt x="523" y="56"/>
                    <a:pt x="523" y="56"/>
                    <a:pt x="523" y="56"/>
                  </a:cubicBezTo>
                  <a:cubicBezTo>
                    <a:pt x="537" y="56"/>
                    <a:pt x="552" y="71"/>
                    <a:pt x="552" y="85"/>
                  </a:cubicBezTo>
                  <a:cubicBezTo>
                    <a:pt x="552" y="445"/>
                    <a:pt x="552" y="445"/>
                    <a:pt x="552" y="445"/>
                  </a:cubicBezTo>
                  <a:cubicBezTo>
                    <a:pt x="530" y="445"/>
                    <a:pt x="516" y="452"/>
                    <a:pt x="509" y="460"/>
                  </a:cubicBezTo>
                  <a:lnTo>
                    <a:pt x="474" y="495"/>
                  </a:lnTo>
                  <a:close/>
                  <a:moveTo>
                    <a:pt x="78" y="488"/>
                  </a:moveTo>
                  <a:lnTo>
                    <a:pt x="78" y="488"/>
                  </a:lnTo>
                  <a:cubicBezTo>
                    <a:pt x="78" y="502"/>
                    <a:pt x="85" y="509"/>
                    <a:pt x="99" y="509"/>
                  </a:cubicBezTo>
                  <a:cubicBezTo>
                    <a:pt x="283" y="509"/>
                    <a:pt x="283" y="509"/>
                    <a:pt x="283" y="509"/>
                  </a:cubicBezTo>
                  <a:cubicBezTo>
                    <a:pt x="297" y="509"/>
                    <a:pt x="304" y="502"/>
                    <a:pt x="304" y="488"/>
                  </a:cubicBezTo>
                  <a:cubicBezTo>
                    <a:pt x="304" y="474"/>
                    <a:pt x="297" y="467"/>
                    <a:pt x="283" y="467"/>
                  </a:cubicBezTo>
                  <a:cubicBezTo>
                    <a:pt x="99" y="467"/>
                    <a:pt x="99" y="467"/>
                    <a:pt x="99" y="467"/>
                  </a:cubicBezTo>
                  <a:cubicBezTo>
                    <a:pt x="85" y="467"/>
                    <a:pt x="78" y="474"/>
                    <a:pt x="78" y="488"/>
                  </a:cubicBezTo>
                  <a:close/>
                  <a:moveTo>
                    <a:pt x="446" y="219"/>
                  </a:moveTo>
                  <a:lnTo>
                    <a:pt x="446" y="219"/>
                  </a:lnTo>
                  <a:cubicBezTo>
                    <a:pt x="106" y="219"/>
                    <a:pt x="106" y="219"/>
                    <a:pt x="106" y="219"/>
                  </a:cubicBezTo>
                  <a:cubicBezTo>
                    <a:pt x="92" y="219"/>
                    <a:pt x="78" y="233"/>
                    <a:pt x="78" y="247"/>
                  </a:cubicBezTo>
                  <a:cubicBezTo>
                    <a:pt x="78" y="262"/>
                    <a:pt x="92" y="276"/>
                    <a:pt x="106" y="276"/>
                  </a:cubicBezTo>
                  <a:cubicBezTo>
                    <a:pt x="446" y="276"/>
                    <a:pt x="446" y="276"/>
                    <a:pt x="446" y="276"/>
                  </a:cubicBezTo>
                  <a:cubicBezTo>
                    <a:pt x="460" y="276"/>
                    <a:pt x="474" y="262"/>
                    <a:pt x="474" y="247"/>
                  </a:cubicBezTo>
                  <a:cubicBezTo>
                    <a:pt x="474" y="233"/>
                    <a:pt x="460" y="219"/>
                    <a:pt x="446" y="219"/>
                  </a:cubicBezTo>
                  <a:close/>
                  <a:moveTo>
                    <a:pt x="446" y="339"/>
                  </a:moveTo>
                  <a:lnTo>
                    <a:pt x="446" y="339"/>
                  </a:lnTo>
                  <a:cubicBezTo>
                    <a:pt x="276" y="339"/>
                    <a:pt x="276" y="339"/>
                    <a:pt x="276" y="339"/>
                  </a:cubicBezTo>
                  <a:cubicBezTo>
                    <a:pt x="226" y="339"/>
                    <a:pt x="226" y="339"/>
                    <a:pt x="226" y="339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92" y="339"/>
                    <a:pt x="78" y="353"/>
                    <a:pt x="78" y="367"/>
                  </a:cubicBezTo>
                  <a:cubicBezTo>
                    <a:pt x="78" y="389"/>
                    <a:pt x="92" y="396"/>
                    <a:pt x="106" y="396"/>
                  </a:cubicBezTo>
                  <a:cubicBezTo>
                    <a:pt x="226" y="396"/>
                    <a:pt x="226" y="396"/>
                    <a:pt x="226" y="396"/>
                  </a:cubicBezTo>
                  <a:cubicBezTo>
                    <a:pt x="276" y="396"/>
                    <a:pt x="276" y="396"/>
                    <a:pt x="276" y="396"/>
                  </a:cubicBezTo>
                  <a:cubicBezTo>
                    <a:pt x="446" y="396"/>
                    <a:pt x="446" y="396"/>
                    <a:pt x="446" y="396"/>
                  </a:cubicBezTo>
                  <a:cubicBezTo>
                    <a:pt x="460" y="396"/>
                    <a:pt x="474" y="389"/>
                    <a:pt x="474" y="367"/>
                  </a:cubicBezTo>
                  <a:cubicBezTo>
                    <a:pt x="474" y="353"/>
                    <a:pt x="460" y="339"/>
                    <a:pt x="446" y="339"/>
                  </a:cubicBezTo>
                  <a:close/>
                  <a:moveTo>
                    <a:pt x="417" y="113"/>
                  </a:moveTo>
                  <a:lnTo>
                    <a:pt x="417" y="113"/>
                  </a:lnTo>
                  <a:cubicBezTo>
                    <a:pt x="403" y="113"/>
                    <a:pt x="389" y="106"/>
                    <a:pt x="389" y="85"/>
                  </a:cubicBezTo>
                  <a:cubicBezTo>
                    <a:pt x="389" y="28"/>
                    <a:pt x="389" y="28"/>
                    <a:pt x="389" y="28"/>
                  </a:cubicBezTo>
                  <a:cubicBezTo>
                    <a:pt x="389" y="14"/>
                    <a:pt x="403" y="0"/>
                    <a:pt x="417" y="0"/>
                  </a:cubicBezTo>
                  <a:cubicBezTo>
                    <a:pt x="431" y="0"/>
                    <a:pt x="446" y="14"/>
                    <a:pt x="446" y="28"/>
                  </a:cubicBezTo>
                  <a:cubicBezTo>
                    <a:pt x="446" y="85"/>
                    <a:pt x="446" y="85"/>
                    <a:pt x="446" y="85"/>
                  </a:cubicBezTo>
                  <a:cubicBezTo>
                    <a:pt x="446" y="106"/>
                    <a:pt x="431" y="113"/>
                    <a:pt x="417" y="113"/>
                  </a:cubicBezTo>
                  <a:close/>
                  <a:moveTo>
                    <a:pt x="276" y="113"/>
                  </a:moveTo>
                  <a:lnTo>
                    <a:pt x="276" y="113"/>
                  </a:lnTo>
                  <a:cubicBezTo>
                    <a:pt x="262" y="113"/>
                    <a:pt x="248" y="106"/>
                    <a:pt x="248" y="85"/>
                  </a:cubicBezTo>
                  <a:cubicBezTo>
                    <a:pt x="248" y="28"/>
                    <a:pt x="248" y="28"/>
                    <a:pt x="248" y="28"/>
                  </a:cubicBezTo>
                  <a:cubicBezTo>
                    <a:pt x="248" y="14"/>
                    <a:pt x="262" y="0"/>
                    <a:pt x="276" y="0"/>
                  </a:cubicBezTo>
                  <a:cubicBezTo>
                    <a:pt x="290" y="0"/>
                    <a:pt x="304" y="14"/>
                    <a:pt x="304" y="28"/>
                  </a:cubicBezTo>
                  <a:cubicBezTo>
                    <a:pt x="304" y="85"/>
                    <a:pt x="304" y="85"/>
                    <a:pt x="304" y="85"/>
                  </a:cubicBezTo>
                  <a:cubicBezTo>
                    <a:pt x="304" y="106"/>
                    <a:pt x="290" y="113"/>
                    <a:pt x="276" y="11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21" y="113"/>
                    <a:pt x="106" y="106"/>
                    <a:pt x="106" y="85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6" y="14"/>
                    <a:pt x="121" y="0"/>
                    <a:pt x="135" y="0"/>
                  </a:cubicBezTo>
                  <a:cubicBezTo>
                    <a:pt x="149" y="0"/>
                    <a:pt x="163" y="14"/>
                    <a:pt x="163" y="28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3" y="106"/>
                    <a:pt x="149" y="113"/>
                    <a:pt x="135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644008" y="1275213"/>
            <a:ext cx="432048" cy="432048"/>
            <a:chOff x="4788024" y="1275213"/>
            <a:chExt cx="432048" cy="432048"/>
          </a:xfrm>
        </p:grpSpPr>
        <p:sp>
          <p:nvSpPr>
            <p:cNvPr id="17" name="椭圆 65"/>
            <p:cNvSpPr>
              <a:spLocks noChangeArrowheads="1"/>
            </p:cNvSpPr>
            <p:nvPr/>
          </p:nvSpPr>
          <p:spPr bwMode="auto">
            <a:xfrm>
              <a:off x="4788024" y="1275213"/>
              <a:ext cx="432048" cy="432048"/>
            </a:xfrm>
            <a:prstGeom prst="ellipse">
              <a:avLst/>
            </a:prstGeom>
            <a:solidFill>
              <a:srgbClr val="F79600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0" name="Freeform 110"/>
            <p:cNvSpPr>
              <a:spLocks noChangeArrowheads="1"/>
            </p:cNvSpPr>
            <p:nvPr/>
          </p:nvSpPr>
          <p:spPr bwMode="auto">
            <a:xfrm>
              <a:off x="4891102" y="1366806"/>
              <a:ext cx="250679" cy="248862"/>
            </a:xfrm>
            <a:custGeom>
              <a:avLst/>
              <a:gdLst>
                <a:gd name="T0" fmla="*/ 78678142 w 609"/>
                <a:gd name="T1" fmla="*/ 71002280 h 602"/>
                <a:gd name="T2" fmla="*/ 78678142 w 609"/>
                <a:gd name="T3" fmla="*/ 71002280 h 602"/>
                <a:gd name="T4" fmla="*/ 71302258 w 609"/>
                <a:gd name="T5" fmla="*/ 78441997 h 602"/>
                <a:gd name="T6" fmla="*/ 65867111 w 609"/>
                <a:gd name="T7" fmla="*/ 76614673 h 602"/>
                <a:gd name="T8" fmla="*/ 44774038 w 609"/>
                <a:gd name="T9" fmla="*/ 54426302 h 602"/>
                <a:gd name="T10" fmla="*/ 29245613 w 609"/>
                <a:gd name="T11" fmla="*/ 59125033 h 602"/>
                <a:gd name="T12" fmla="*/ 0 w 609"/>
                <a:gd name="T13" fmla="*/ 29497307 h 602"/>
                <a:gd name="T14" fmla="*/ 29245613 w 609"/>
                <a:gd name="T15" fmla="*/ 0 h 602"/>
                <a:gd name="T16" fmla="*/ 58491226 w 609"/>
                <a:gd name="T17" fmla="*/ 29497307 h 602"/>
                <a:gd name="T18" fmla="*/ 54867675 w 609"/>
                <a:gd name="T19" fmla="*/ 44376380 h 602"/>
                <a:gd name="T20" fmla="*/ 75960749 w 609"/>
                <a:gd name="T21" fmla="*/ 65520668 h 602"/>
                <a:gd name="T22" fmla="*/ 78678142 w 609"/>
                <a:gd name="T23" fmla="*/ 71002280 h 602"/>
                <a:gd name="T24" fmla="*/ 29245613 w 609"/>
                <a:gd name="T25" fmla="*/ 7439717 h 602"/>
                <a:gd name="T26" fmla="*/ 29245613 w 609"/>
                <a:gd name="T27" fmla="*/ 7439717 h 602"/>
                <a:gd name="T28" fmla="*/ 7246742 w 609"/>
                <a:gd name="T29" fmla="*/ 29497307 h 602"/>
                <a:gd name="T30" fmla="*/ 29245613 w 609"/>
                <a:gd name="T31" fmla="*/ 51685677 h 602"/>
                <a:gd name="T32" fmla="*/ 51244484 w 609"/>
                <a:gd name="T33" fmla="*/ 29497307 h 602"/>
                <a:gd name="T34" fmla="*/ 29245613 w 609"/>
                <a:gd name="T35" fmla="*/ 7439717 h 602"/>
                <a:gd name="T36" fmla="*/ 42056644 w 609"/>
                <a:gd name="T37" fmla="*/ 33282375 h 602"/>
                <a:gd name="T38" fmla="*/ 42056644 w 609"/>
                <a:gd name="T39" fmla="*/ 33282375 h 602"/>
                <a:gd name="T40" fmla="*/ 32868804 w 609"/>
                <a:gd name="T41" fmla="*/ 33282375 h 602"/>
                <a:gd name="T42" fmla="*/ 32868804 w 609"/>
                <a:gd name="T43" fmla="*/ 41504973 h 602"/>
                <a:gd name="T44" fmla="*/ 29245613 w 609"/>
                <a:gd name="T45" fmla="*/ 45290042 h 602"/>
                <a:gd name="T46" fmla="*/ 25622062 w 609"/>
                <a:gd name="T47" fmla="*/ 41504973 h 602"/>
                <a:gd name="T48" fmla="*/ 25622062 w 609"/>
                <a:gd name="T49" fmla="*/ 33282375 h 602"/>
                <a:gd name="T50" fmla="*/ 17340380 w 609"/>
                <a:gd name="T51" fmla="*/ 33282375 h 602"/>
                <a:gd name="T52" fmla="*/ 13716829 w 609"/>
                <a:gd name="T53" fmla="*/ 29497307 h 602"/>
                <a:gd name="T54" fmla="*/ 17340380 w 609"/>
                <a:gd name="T55" fmla="*/ 25842658 h 602"/>
                <a:gd name="T56" fmla="*/ 25622062 w 609"/>
                <a:gd name="T57" fmla="*/ 25842658 h 602"/>
                <a:gd name="T58" fmla="*/ 25622062 w 609"/>
                <a:gd name="T59" fmla="*/ 16575978 h 602"/>
                <a:gd name="T60" fmla="*/ 29245613 w 609"/>
                <a:gd name="T61" fmla="*/ 12921329 h 602"/>
                <a:gd name="T62" fmla="*/ 32868804 w 609"/>
                <a:gd name="T63" fmla="*/ 16575978 h 602"/>
                <a:gd name="T64" fmla="*/ 32868804 w 609"/>
                <a:gd name="T65" fmla="*/ 25842658 h 602"/>
                <a:gd name="T66" fmla="*/ 42056644 w 609"/>
                <a:gd name="T67" fmla="*/ 25842658 h 602"/>
                <a:gd name="T68" fmla="*/ 45679835 w 609"/>
                <a:gd name="T69" fmla="*/ 29497307 h 602"/>
                <a:gd name="T70" fmla="*/ 42056644 w 609"/>
                <a:gd name="T71" fmla="*/ 33282375 h 60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09" h="602">
                  <a:moveTo>
                    <a:pt x="608" y="544"/>
                  </a:moveTo>
                  <a:lnTo>
                    <a:pt x="608" y="544"/>
                  </a:lnTo>
                  <a:cubicBezTo>
                    <a:pt x="608" y="573"/>
                    <a:pt x="579" y="601"/>
                    <a:pt x="551" y="601"/>
                  </a:cubicBezTo>
                  <a:cubicBezTo>
                    <a:pt x="530" y="601"/>
                    <a:pt x="516" y="594"/>
                    <a:pt x="509" y="587"/>
                  </a:cubicBezTo>
                  <a:cubicBezTo>
                    <a:pt x="346" y="417"/>
                    <a:pt x="346" y="417"/>
                    <a:pt x="346" y="417"/>
                  </a:cubicBezTo>
                  <a:cubicBezTo>
                    <a:pt x="311" y="438"/>
                    <a:pt x="269" y="453"/>
                    <a:pt x="226" y="453"/>
                  </a:cubicBezTo>
                  <a:cubicBezTo>
                    <a:pt x="106" y="453"/>
                    <a:pt x="0" y="347"/>
                    <a:pt x="0" y="226"/>
                  </a:cubicBezTo>
                  <a:cubicBezTo>
                    <a:pt x="0" y="99"/>
                    <a:pt x="106" y="0"/>
                    <a:pt x="226" y="0"/>
                  </a:cubicBezTo>
                  <a:cubicBezTo>
                    <a:pt x="353" y="0"/>
                    <a:pt x="452" y="99"/>
                    <a:pt x="452" y="226"/>
                  </a:cubicBezTo>
                  <a:cubicBezTo>
                    <a:pt x="452" y="269"/>
                    <a:pt x="445" y="304"/>
                    <a:pt x="424" y="340"/>
                  </a:cubicBezTo>
                  <a:cubicBezTo>
                    <a:pt x="587" y="502"/>
                    <a:pt x="587" y="502"/>
                    <a:pt x="587" y="502"/>
                  </a:cubicBezTo>
                  <a:cubicBezTo>
                    <a:pt x="601" y="516"/>
                    <a:pt x="608" y="530"/>
                    <a:pt x="608" y="544"/>
                  </a:cubicBezTo>
                  <a:close/>
                  <a:moveTo>
                    <a:pt x="226" y="57"/>
                  </a:moveTo>
                  <a:lnTo>
                    <a:pt x="226" y="57"/>
                  </a:lnTo>
                  <a:cubicBezTo>
                    <a:pt x="134" y="57"/>
                    <a:pt x="56" y="127"/>
                    <a:pt x="56" y="226"/>
                  </a:cubicBezTo>
                  <a:cubicBezTo>
                    <a:pt x="56" y="318"/>
                    <a:pt x="134" y="396"/>
                    <a:pt x="226" y="396"/>
                  </a:cubicBezTo>
                  <a:cubicBezTo>
                    <a:pt x="325" y="396"/>
                    <a:pt x="396" y="318"/>
                    <a:pt x="396" y="226"/>
                  </a:cubicBezTo>
                  <a:cubicBezTo>
                    <a:pt x="396" y="127"/>
                    <a:pt x="325" y="57"/>
                    <a:pt x="226" y="57"/>
                  </a:cubicBezTo>
                  <a:close/>
                  <a:moveTo>
                    <a:pt x="325" y="255"/>
                  </a:moveTo>
                  <a:lnTo>
                    <a:pt x="325" y="255"/>
                  </a:lnTo>
                  <a:cubicBezTo>
                    <a:pt x="254" y="255"/>
                    <a:pt x="254" y="255"/>
                    <a:pt x="254" y="255"/>
                  </a:cubicBezTo>
                  <a:cubicBezTo>
                    <a:pt x="254" y="318"/>
                    <a:pt x="254" y="318"/>
                    <a:pt x="254" y="318"/>
                  </a:cubicBezTo>
                  <a:cubicBezTo>
                    <a:pt x="254" y="333"/>
                    <a:pt x="247" y="347"/>
                    <a:pt x="226" y="347"/>
                  </a:cubicBezTo>
                  <a:cubicBezTo>
                    <a:pt x="212" y="347"/>
                    <a:pt x="198" y="333"/>
                    <a:pt x="198" y="318"/>
                  </a:cubicBezTo>
                  <a:cubicBezTo>
                    <a:pt x="198" y="255"/>
                    <a:pt x="198" y="255"/>
                    <a:pt x="198" y="255"/>
                  </a:cubicBezTo>
                  <a:cubicBezTo>
                    <a:pt x="134" y="255"/>
                    <a:pt x="134" y="255"/>
                    <a:pt x="134" y="255"/>
                  </a:cubicBezTo>
                  <a:cubicBezTo>
                    <a:pt x="120" y="255"/>
                    <a:pt x="106" y="241"/>
                    <a:pt x="106" y="226"/>
                  </a:cubicBezTo>
                  <a:cubicBezTo>
                    <a:pt x="106" y="205"/>
                    <a:pt x="120" y="198"/>
                    <a:pt x="134" y="198"/>
                  </a:cubicBezTo>
                  <a:cubicBezTo>
                    <a:pt x="198" y="198"/>
                    <a:pt x="198" y="198"/>
                    <a:pt x="198" y="198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8" y="113"/>
                    <a:pt x="212" y="99"/>
                    <a:pt x="226" y="99"/>
                  </a:cubicBezTo>
                  <a:cubicBezTo>
                    <a:pt x="247" y="99"/>
                    <a:pt x="254" y="113"/>
                    <a:pt x="254" y="127"/>
                  </a:cubicBezTo>
                  <a:cubicBezTo>
                    <a:pt x="254" y="198"/>
                    <a:pt x="254" y="198"/>
                    <a:pt x="254" y="198"/>
                  </a:cubicBezTo>
                  <a:cubicBezTo>
                    <a:pt x="325" y="198"/>
                    <a:pt x="325" y="198"/>
                    <a:pt x="325" y="198"/>
                  </a:cubicBezTo>
                  <a:cubicBezTo>
                    <a:pt x="339" y="198"/>
                    <a:pt x="353" y="205"/>
                    <a:pt x="353" y="226"/>
                  </a:cubicBezTo>
                  <a:cubicBezTo>
                    <a:pt x="353" y="241"/>
                    <a:pt x="339" y="255"/>
                    <a:pt x="325" y="2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292080" y="1274820"/>
            <a:ext cx="432833" cy="432834"/>
            <a:chOff x="5436096" y="1274820"/>
            <a:chExt cx="432833" cy="432834"/>
          </a:xfrm>
        </p:grpSpPr>
        <p:sp>
          <p:nvSpPr>
            <p:cNvPr id="25" name="椭圆 16"/>
            <p:cNvSpPr>
              <a:spLocks noChangeArrowheads="1"/>
            </p:cNvSpPr>
            <p:nvPr/>
          </p:nvSpPr>
          <p:spPr bwMode="auto">
            <a:xfrm>
              <a:off x="5436096" y="1274820"/>
              <a:ext cx="432833" cy="43283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1" name="Freeform 16"/>
            <p:cNvSpPr>
              <a:spLocks noChangeArrowheads="1"/>
            </p:cNvSpPr>
            <p:nvPr/>
          </p:nvSpPr>
          <p:spPr bwMode="auto">
            <a:xfrm>
              <a:off x="5554420" y="1377705"/>
              <a:ext cx="196183" cy="227065"/>
            </a:xfrm>
            <a:custGeom>
              <a:avLst/>
              <a:gdLst>
                <a:gd name="T0" fmla="*/ 58106390 w 475"/>
                <a:gd name="T1" fmla="*/ 71207247 h 552"/>
                <a:gd name="T2" fmla="*/ 58106390 w 475"/>
                <a:gd name="T3" fmla="*/ 71207247 h 552"/>
                <a:gd name="T4" fmla="*/ 54327993 w 475"/>
                <a:gd name="T5" fmla="*/ 71207247 h 552"/>
                <a:gd name="T6" fmla="*/ 54327993 w 475"/>
                <a:gd name="T7" fmla="*/ 0 h 552"/>
                <a:gd name="T8" fmla="*/ 58106390 w 475"/>
                <a:gd name="T9" fmla="*/ 0 h 552"/>
                <a:gd name="T10" fmla="*/ 61754124 w 475"/>
                <a:gd name="T11" fmla="*/ 3618618 h 552"/>
                <a:gd name="T12" fmla="*/ 61754124 w 475"/>
                <a:gd name="T13" fmla="*/ 67588630 h 552"/>
                <a:gd name="T14" fmla="*/ 58106390 w 475"/>
                <a:gd name="T15" fmla="*/ 71207247 h 552"/>
                <a:gd name="T16" fmla="*/ 7426131 w 475"/>
                <a:gd name="T17" fmla="*/ 67588630 h 552"/>
                <a:gd name="T18" fmla="*/ 7426131 w 475"/>
                <a:gd name="T19" fmla="*/ 67588630 h 552"/>
                <a:gd name="T20" fmla="*/ 7426131 w 475"/>
                <a:gd name="T21" fmla="*/ 63970012 h 552"/>
                <a:gd name="T22" fmla="*/ 13809846 w 475"/>
                <a:gd name="T23" fmla="*/ 63970012 h 552"/>
                <a:gd name="T24" fmla="*/ 21235977 w 475"/>
                <a:gd name="T25" fmla="*/ 56603721 h 552"/>
                <a:gd name="T26" fmla="*/ 13809846 w 475"/>
                <a:gd name="T27" fmla="*/ 49237429 h 552"/>
                <a:gd name="T28" fmla="*/ 7426131 w 475"/>
                <a:gd name="T29" fmla="*/ 49237429 h 552"/>
                <a:gd name="T30" fmla="*/ 7426131 w 475"/>
                <a:gd name="T31" fmla="*/ 42905028 h 552"/>
                <a:gd name="T32" fmla="*/ 13809846 w 475"/>
                <a:gd name="T33" fmla="*/ 42905028 h 552"/>
                <a:gd name="T34" fmla="*/ 21235977 w 475"/>
                <a:gd name="T35" fmla="*/ 35539095 h 552"/>
                <a:gd name="T36" fmla="*/ 13809846 w 475"/>
                <a:gd name="T37" fmla="*/ 28301860 h 552"/>
                <a:gd name="T38" fmla="*/ 7426131 w 475"/>
                <a:gd name="T39" fmla="*/ 28301860 h 552"/>
                <a:gd name="T40" fmla="*/ 7426131 w 475"/>
                <a:gd name="T41" fmla="*/ 21840403 h 552"/>
                <a:gd name="T42" fmla="*/ 13809846 w 475"/>
                <a:gd name="T43" fmla="*/ 21840403 h 552"/>
                <a:gd name="T44" fmla="*/ 21235977 w 475"/>
                <a:gd name="T45" fmla="*/ 14603167 h 552"/>
                <a:gd name="T46" fmla="*/ 13809846 w 475"/>
                <a:gd name="T47" fmla="*/ 7236876 h 552"/>
                <a:gd name="T48" fmla="*/ 7426131 w 475"/>
                <a:gd name="T49" fmla="*/ 7236876 h 552"/>
                <a:gd name="T50" fmla="*/ 7426131 w 475"/>
                <a:gd name="T51" fmla="*/ 3618618 h 552"/>
                <a:gd name="T52" fmla="*/ 11074226 w 475"/>
                <a:gd name="T53" fmla="*/ 0 h 552"/>
                <a:gd name="T54" fmla="*/ 50680259 w 475"/>
                <a:gd name="T55" fmla="*/ 0 h 552"/>
                <a:gd name="T56" fmla="*/ 50680259 w 475"/>
                <a:gd name="T57" fmla="*/ 71207247 h 552"/>
                <a:gd name="T58" fmla="*/ 11074226 w 475"/>
                <a:gd name="T59" fmla="*/ 71207247 h 552"/>
                <a:gd name="T60" fmla="*/ 7426131 w 475"/>
                <a:gd name="T61" fmla="*/ 67588630 h 552"/>
                <a:gd name="T62" fmla="*/ 17588243 w 475"/>
                <a:gd name="T63" fmla="*/ 14603167 h 552"/>
                <a:gd name="T64" fmla="*/ 17588243 w 475"/>
                <a:gd name="T65" fmla="*/ 14603167 h 552"/>
                <a:gd name="T66" fmla="*/ 13809846 w 475"/>
                <a:gd name="T67" fmla="*/ 18221785 h 552"/>
                <a:gd name="T68" fmla="*/ 3778036 w 475"/>
                <a:gd name="T69" fmla="*/ 18221785 h 552"/>
                <a:gd name="T70" fmla="*/ 0 w 475"/>
                <a:gd name="T71" fmla="*/ 14603167 h 552"/>
                <a:gd name="T72" fmla="*/ 3778036 w 475"/>
                <a:gd name="T73" fmla="*/ 10984909 h 552"/>
                <a:gd name="T74" fmla="*/ 13809846 w 475"/>
                <a:gd name="T75" fmla="*/ 10984909 h 552"/>
                <a:gd name="T76" fmla="*/ 17588243 w 475"/>
                <a:gd name="T77" fmla="*/ 14603167 h 552"/>
                <a:gd name="T78" fmla="*/ 3778036 w 475"/>
                <a:gd name="T79" fmla="*/ 31920478 h 552"/>
                <a:gd name="T80" fmla="*/ 3778036 w 475"/>
                <a:gd name="T81" fmla="*/ 31920478 h 552"/>
                <a:gd name="T82" fmla="*/ 13809846 w 475"/>
                <a:gd name="T83" fmla="*/ 31920478 h 552"/>
                <a:gd name="T84" fmla="*/ 17588243 w 475"/>
                <a:gd name="T85" fmla="*/ 35539095 h 552"/>
                <a:gd name="T86" fmla="*/ 13809846 w 475"/>
                <a:gd name="T87" fmla="*/ 39286770 h 552"/>
                <a:gd name="T88" fmla="*/ 3778036 w 475"/>
                <a:gd name="T89" fmla="*/ 39286770 h 552"/>
                <a:gd name="T90" fmla="*/ 0 w 475"/>
                <a:gd name="T91" fmla="*/ 35539095 h 552"/>
                <a:gd name="T92" fmla="*/ 3778036 w 475"/>
                <a:gd name="T93" fmla="*/ 31920478 h 552"/>
                <a:gd name="T94" fmla="*/ 3778036 w 475"/>
                <a:gd name="T95" fmla="*/ 52985462 h 552"/>
                <a:gd name="T96" fmla="*/ 3778036 w 475"/>
                <a:gd name="T97" fmla="*/ 52985462 h 552"/>
                <a:gd name="T98" fmla="*/ 13809846 w 475"/>
                <a:gd name="T99" fmla="*/ 52985462 h 552"/>
                <a:gd name="T100" fmla="*/ 17588243 w 475"/>
                <a:gd name="T101" fmla="*/ 56603721 h 552"/>
                <a:gd name="T102" fmla="*/ 13809846 w 475"/>
                <a:gd name="T103" fmla="*/ 60222338 h 552"/>
                <a:gd name="T104" fmla="*/ 3778036 w 475"/>
                <a:gd name="T105" fmla="*/ 60222338 h 552"/>
                <a:gd name="T106" fmla="*/ 0 w 475"/>
                <a:gd name="T107" fmla="*/ 56603721 h 552"/>
                <a:gd name="T108" fmla="*/ 3778036 w 475"/>
                <a:gd name="T109" fmla="*/ 52985462 h 5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75" h="552">
                  <a:moveTo>
                    <a:pt x="446" y="551"/>
                  </a:moveTo>
                  <a:lnTo>
                    <a:pt x="446" y="551"/>
                  </a:lnTo>
                  <a:cubicBezTo>
                    <a:pt x="417" y="551"/>
                    <a:pt x="417" y="551"/>
                    <a:pt x="417" y="551"/>
                  </a:cubicBezTo>
                  <a:cubicBezTo>
                    <a:pt x="417" y="0"/>
                    <a:pt x="417" y="0"/>
                    <a:pt x="417" y="0"/>
                  </a:cubicBezTo>
                  <a:cubicBezTo>
                    <a:pt x="446" y="0"/>
                    <a:pt x="446" y="0"/>
                    <a:pt x="446" y="0"/>
                  </a:cubicBezTo>
                  <a:cubicBezTo>
                    <a:pt x="460" y="0"/>
                    <a:pt x="474" y="14"/>
                    <a:pt x="474" y="28"/>
                  </a:cubicBezTo>
                  <a:cubicBezTo>
                    <a:pt x="474" y="523"/>
                    <a:pt x="474" y="523"/>
                    <a:pt x="474" y="523"/>
                  </a:cubicBezTo>
                  <a:cubicBezTo>
                    <a:pt x="474" y="537"/>
                    <a:pt x="460" y="551"/>
                    <a:pt x="446" y="551"/>
                  </a:cubicBezTo>
                  <a:close/>
                  <a:moveTo>
                    <a:pt x="57" y="523"/>
                  </a:moveTo>
                  <a:lnTo>
                    <a:pt x="57" y="523"/>
                  </a:lnTo>
                  <a:cubicBezTo>
                    <a:pt x="57" y="495"/>
                    <a:pt x="57" y="495"/>
                    <a:pt x="57" y="495"/>
                  </a:cubicBezTo>
                  <a:cubicBezTo>
                    <a:pt x="106" y="495"/>
                    <a:pt x="106" y="495"/>
                    <a:pt x="106" y="495"/>
                  </a:cubicBezTo>
                  <a:cubicBezTo>
                    <a:pt x="135" y="495"/>
                    <a:pt x="163" y="466"/>
                    <a:pt x="163" y="438"/>
                  </a:cubicBezTo>
                  <a:cubicBezTo>
                    <a:pt x="163" y="403"/>
                    <a:pt x="135" y="381"/>
                    <a:pt x="106" y="381"/>
                  </a:cubicBezTo>
                  <a:cubicBezTo>
                    <a:pt x="57" y="381"/>
                    <a:pt x="57" y="381"/>
                    <a:pt x="57" y="381"/>
                  </a:cubicBezTo>
                  <a:cubicBezTo>
                    <a:pt x="57" y="332"/>
                    <a:pt x="57" y="332"/>
                    <a:pt x="57" y="332"/>
                  </a:cubicBezTo>
                  <a:cubicBezTo>
                    <a:pt x="106" y="332"/>
                    <a:pt x="106" y="332"/>
                    <a:pt x="106" y="332"/>
                  </a:cubicBezTo>
                  <a:cubicBezTo>
                    <a:pt x="135" y="332"/>
                    <a:pt x="163" y="304"/>
                    <a:pt x="163" y="275"/>
                  </a:cubicBezTo>
                  <a:cubicBezTo>
                    <a:pt x="163" y="247"/>
                    <a:pt x="135" y="219"/>
                    <a:pt x="106" y="219"/>
                  </a:cubicBezTo>
                  <a:cubicBezTo>
                    <a:pt x="57" y="219"/>
                    <a:pt x="57" y="219"/>
                    <a:pt x="57" y="219"/>
                  </a:cubicBezTo>
                  <a:cubicBezTo>
                    <a:pt x="57" y="169"/>
                    <a:pt x="57" y="169"/>
                    <a:pt x="57" y="169"/>
                  </a:cubicBezTo>
                  <a:cubicBezTo>
                    <a:pt x="106" y="169"/>
                    <a:pt x="106" y="169"/>
                    <a:pt x="106" y="169"/>
                  </a:cubicBezTo>
                  <a:cubicBezTo>
                    <a:pt x="135" y="169"/>
                    <a:pt x="163" y="148"/>
                    <a:pt x="163" y="113"/>
                  </a:cubicBezTo>
                  <a:cubicBezTo>
                    <a:pt x="163" y="85"/>
                    <a:pt x="135" y="56"/>
                    <a:pt x="106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14"/>
                    <a:pt x="71" y="0"/>
                    <a:pt x="85" y="0"/>
                  </a:cubicBezTo>
                  <a:cubicBezTo>
                    <a:pt x="389" y="0"/>
                    <a:pt x="389" y="0"/>
                    <a:pt x="389" y="0"/>
                  </a:cubicBezTo>
                  <a:cubicBezTo>
                    <a:pt x="389" y="551"/>
                    <a:pt x="389" y="551"/>
                    <a:pt x="389" y="551"/>
                  </a:cubicBezTo>
                  <a:cubicBezTo>
                    <a:pt x="85" y="551"/>
                    <a:pt x="85" y="551"/>
                    <a:pt x="85" y="551"/>
                  </a:cubicBezTo>
                  <a:cubicBezTo>
                    <a:pt x="71" y="551"/>
                    <a:pt x="57" y="537"/>
                    <a:pt x="57" y="52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35" y="134"/>
                    <a:pt x="120" y="141"/>
                    <a:pt x="106" y="141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15" y="141"/>
                    <a:pt x="0" y="134"/>
                    <a:pt x="0" y="113"/>
                  </a:cubicBezTo>
                  <a:cubicBezTo>
                    <a:pt x="0" y="99"/>
                    <a:pt x="15" y="85"/>
                    <a:pt x="29" y="85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20" y="85"/>
                    <a:pt x="135" y="99"/>
                    <a:pt x="135" y="113"/>
                  </a:cubicBezTo>
                  <a:close/>
                  <a:moveTo>
                    <a:pt x="29" y="247"/>
                  </a:moveTo>
                  <a:lnTo>
                    <a:pt x="29" y="247"/>
                  </a:lnTo>
                  <a:cubicBezTo>
                    <a:pt x="106" y="247"/>
                    <a:pt x="106" y="247"/>
                    <a:pt x="106" y="247"/>
                  </a:cubicBezTo>
                  <a:cubicBezTo>
                    <a:pt x="120" y="247"/>
                    <a:pt x="135" y="261"/>
                    <a:pt x="135" y="275"/>
                  </a:cubicBezTo>
                  <a:cubicBezTo>
                    <a:pt x="135" y="290"/>
                    <a:pt x="120" y="304"/>
                    <a:pt x="106" y="304"/>
                  </a:cubicBezTo>
                  <a:cubicBezTo>
                    <a:pt x="29" y="304"/>
                    <a:pt x="29" y="304"/>
                    <a:pt x="29" y="304"/>
                  </a:cubicBezTo>
                  <a:cubicBezTo>
                    <a:pt x="15" y="304"/>
                    <a:pt x="0" y="290"/>
                    <a:pt x="0" y="275"/>
                  </a:cubicBezTo>
                  <a:cubicBezTo>
                    <a:pt x="0" y="261"/>
                    <a:pt x="15" y="247"/>
                    <a:pt x="29" y="247"/>
                  </a:cubicBezTo>
                  <a:close/>
                  <a:moveTo>
                    <a:pt x="29" y="410"/>
                  </a:moveTo>
                  <a:lnTo>
                    <a:pt x="29" y="410"/>
                  </a:lnTo>
                  <a:cubicBezTo>
                    <a:pt x="106" y="410"/>
                    <a:pt x="106" y="410"/>
                    <a:pt x="106" y="410"/>
                  </a:cubicBezTo>
                  <a:cubicBezTo>
                    <a:pt x="120" y="410"/>
                    <a:pt x="135" y="417"/>
                    <a:pt x="135" y="438"/>
                  </a:cubicBezTo>
                  <a:cubicBezTo>
                    <a:pt x="135" y="452"/>
                    <a:pt x="120" y="466"/>
                    <a:pt x="106" y="466"/>
                  </a:cubicBezTo>
                  <a:cubicBezTo>
                    <a:pt x="29" y="466"/>
                    <a:pt x="29" y="466"/>
                    <a:pt x="29" y="466"/>
                  </a:cubicBezTo>
                  <a:cubicBezTo>
                    <a:pt x="15" y="466"/>
                    <a:pt x="0" y="452"/>
                    <a:pt x="0" y="438"/>
                  </a:cubicBezTo>
                  <a:cubicBezTo>
                    <a:pt x="0" y="417"/>
                    <a:pt x="15" y="410"/>
                    <a:pt x="29" y="4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347864" y="1274820"/>
            <a:ext cx="432833" cy="432834"/>
            <a:chOff x="3491880" y="1274820"/>
            <a:chExt cx="432833" cy="432834"/>
          </a:xfrm>
        </p:grpSpPr>
        <p:sp>
          <p:nvSpPr>
            <p:cNvPr id="11" name="椭圆 16"/>
            <p:cNvSpPr>
              <a:spLocks noChangeArrowheads="1"/>
            </p:cNvSpPr>
            <p:nvPr/>
          </p:nvSpPr>
          <p:spPr bwMode="auto">
            <a:xfrm>
              <a:off x="3491880" y="1274820"/>
              <a:ext cx="432833" cy="4328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" name="Freeform 75"/>
            <p:cNvSpPr>
              <a:spLocks noChangeArrowheads="1"/>
            </p:cNvSpPr>
            <p:nvPr/>
          </p:nvSpPr>
          <p:spPr bwMode="auto">
            <a:xfrm>
              <a:off x="3583864" y="1385879"/>
              <a:ext cx="248863" cy="210716"/>
            </a:xfrm>
            <a:custGeom>
              <a:avLst/>
              <a:gdLst>
                <a:gd name="T0" fmla="*/ 74657633 w 602"/>
                <a:gd name="T1" fmla="*/ 66362244 h 510"/>
                <a:gd name="T2" fmla="*/ 74657633 w 602"/>
                <a:gd name="T3" fmla="*/ 66362244 h 510"/>
                <a:gd name="T4" fmla="*/ 3654665 w 602"/>
                <a:gd name="T5" fmla="*/ 66362244 h 510"/>
                <a:gd name="T6" fmla="*/ 0 w 602"/>
                <a:gd name="T7" fmla="*/ 62711741 h 510"/>
                <a:gd name="T8" fmla="*/ 0 w 602"/>
                <a:gd name="T9" fmla="*/ 3650503 h 510"/>
                <a:gd name="T10" fmla="*/ 3654665 w 602"/>
                <a:gd name="T11" fmla="*/ 0 h 510"/>
                <a:gd name="T12" fmla="*/ 7308970 w 602"/>
                <a:gd name="T13" fmla="*/ 3650503 h 510"/>
                <a:gd name="T14" fmla="*/ 7308970 w 602"/>
                <a:gd name="T15" fmla="*/ 50717076 h 510"/>
                <a:gd name="T16" fmla="*/ 7308970 w 602"/>
                <a:gd name="T17" fmla="*/ 50717076 h 510"/>
                <a:gd name="T18" fmla="*/ 7308970 w 602"/>
                <a:gd name="T19" fmla="*/ 58930528 h 510"/>
                <a:gd name="T20" fmla="*/ 74657633 w 602"/>
                <a:gd name="T21" fmla="*/ 58930528 h 510"/>
                <a:gd name="T22" fmla="*/ 78442719 w 602"/>
                <a:gd name="T23" fmla="*/ 62711741 h 510"/>
                <a:gd name="T24" fmla="*/ 74657633 w 602"/>
                <a:gd name="T25" fmla="*/ 66362244 h 510"/>
                <a:gd name="T26" fmla="*/ 66434636 w 602"/>
                <a:gd name="T27" fmla="*/ 55280025 h 510"/>
                <a:gd name="T28" fmla="*/ 66434636 w 602"/>
                <a:gd name="T29" fmla="*/ 55280025 h 510"/>
                <a:gd name="T30" fmla="*/ 58995246 w 602"/>
                <a:gd name="T31" fmla="*/ 55280025 h 510"/>
                <a:gd name="T32" fmla="*/ 55340580 w 602"/>
                <a:gd name="T33" fmla="*/ 51629522 h 510"/>
                <a:gd name="T34" fmla="*/ 55340580 w 602"/>
                <a:gd name="T35" fmla="*/ 25814941 h 510"/>
                <a:gd name="T36" fmla="*/ 58995246 w 602"/>
                <a:gd name="T37" fmla="*/ 22164077 h 510"/>
                <a:gd name="T38" fmla="*/ 66434636 w 602"/>
                <a:gd name="T39" fmla="*/ 22164077 h 510"/>
                <a:gd name="T40" fmla="*/ 70089301 w 602"/>
                <a:gd name="T41" fmla="*/ 25814941 h 510"/>
                <a:gd name="T42" fmla="*/ 70089301 w 602"/>
                <a:gd name="T43" fmla="*/ 51629522 h 510"/>
                <a:gd name="T44" fmla="*/ 66434636 w 602"/>
                <a:gd name="T45" fmla="*/ 55280025 h 510"/>
                <a:gd name="T46" fmla="*/ 45159830 w 602"/>
                <a:gd name="T47" fmla="*/ 55280025 h 510"/>
                <a:gd name="T48" fmla="*/ 45159830 w 602"/>
                <a:gd name="T49" fmla="*/ 55280025 h 510"/>
                <a:gd name="T50" fmla="*/ 37850860 w 602"/>
                <a:gd name="T51" fmla="*/ 55280025 h 510"/>
                <a:gd name="T52" fmla="*/ 34065774 w 602"/>
                <a:gd name="T53" fmla="*/ 51629522 h 510"/>
                <a:gd name="T54" fmla="*/ 34065774 w 602"/>
                <a:gd name="T55" fmla="*/ 11082219 h 510"/>
                <a:gd name="T56" fmla="*/ 37850860 w 602"/>
                <a:gd name="T57" fmla="*/ 7431355 h 510"/>
                <a:gd name="T58" fmla="*/ 45159830 w 602"/>
                <a:gd name="T59" fmla="*/ 7431355 h 510"/>
                <a:gd name="T60" fmla="*/ 48814495 w 602"/>
                <a:gd name="T61" fmla="*/ 11082219 h 510"/>
                <a:gd name="T62" fmla="*/ 48814495 w 602"/>
                <a:gd name="T63" fmla="*/ 51629522 h 510"/>
                <a:gd name="T64" fmla="*/ 45159830 w 602"/>
                <a:gd name="T65" fmla="*/ 55280025 h 510"/>
                <a:gd name="T66" fmla="*/ 24929472 w 602"/>
                <a:gd name="T67" fmla="*/ 55280025 h 510"/>
                <a:gd name="T68" fmla="*/ 24929472 w 602"/>
                <a:gd name="T69" fmla="*/ 55280025 h 510"/>
                <a:gd name="T70" fmla="*/ 17489720 w 602"/>
                <a:gd name="T71" fmla="*/ 55280025 h 510"/>
                <a:gd name="T72" fmla="*/ 13835055 w 602"/>
                <a:gd name="T73" fmla="*/ 51629522 h 510"/>
                <a:gd name="T74" fmla="*/ 13835055 w 602"/>
                <a:gd name="T75" fmla="*/ 44198166 h 510"/>
                <a:gd name="T76" fmla="*/ 17489720 w 602"/>
                <a:gd name="T77" fmla="*/ 40547302 h 510"/>
                <a:gd name="T78" fmla="*/ 24929472 w 602"/>
                <a:gd name="T79" fmla="*/ 40547302 h 510"/>
                <a:gd name="T80" fmla="*/ 28583776 w 602"/>
                <a:gd name="T81" fmla="*/ 44198166 h 510"/>
                <a:gd name="T82" fmla="*/ 28583776 w 602"/>
                <a:gd name="T83" fmla="*/ 51629522 h 510"/>
                <a:gd name="T84" fmla="*/ 24929472 w 602"/>
                <a:gd name="T85" fmla="*/ 55280025 h 5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02" h="510">
                  <a:moveTo>
                    <a:pt x="572" y="509"/>
                  </a:moveTo>
                  <a:lnTo>
                    <a:pt x="572" y="509"/>
                  </a:lnTo>
                  <a:cubicBezTo>
                    <a:pt x="28" y="509"/>
                    <a:pt x="28" y="509"/>
                    <a:pt x="28" y="509"/>
                  </a:cubicBezTo>
                  <a:cubicBezTo>
                    <a:pt x="14" y="509"/>
                    <a:pt x="0" y="502"/>
                    <a:pt x="0" y="48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4"/>
                    <a:pt x="14" y="0"/>
                    <a:pt x="28" y="0"/>
                  </a:cubicBezTo>
                  <a:cubicBezTo>
                    <a:pt x="42" y="0"/>
                    <a:pt x="56" y="14"/>
                    <a:pt x="56" y="28"/>
                  </a:cubicBezTo>
                  <a:cubicBezTo>
                    <a:pt x="56" y="389"/>
                    <a:pt x="56" y="389"/>
                    <a:pt x="56" y="389"/>
                  </a:cubicBezTo>
                  <a:cubicBezTo>
                    <a:pt x="56" y="452"/>
                    <a:pt x="56" y="452"/>
                    <a:pt x="56" y="452"/>
                  </a:cubicBezTo>
                  <a:cubicBezTo>
                    <a:pt x="572" y="452"/>
                    <a:pt x="572" y="452"/>
                    <a:pt x="572" y="452"/>
                  </a:cubicBezTo>
                  <a:cubicBezTo>
                    <a:pt x="594" y="452"/>
                    <a:pt x="601" y="467"/>
                    <a:pt x="601" y="481"/>
                  </a:cubicBezTo>
                  <a:cubicBezTo>
                    <a:pt x="601" y="502"/>
                    <a:pt x="594" y="509"/>
                    <a:pt x="572" y="509"/>
                  </a:cubicBezTo>
                  <a:close/>
                  <a:moveTo>
                    <a:pt x="509" y="424"/>
                  </a:moveTo>
                  <a:lnTo>
                    <a:pt x="509" y="424"/>
                  </a:lnTo>
                  <a:cubicBezTo>
                    <a:pt x="452" y="424"/>
                    <a:pt x="452" y="424"/>
                    <a:pt x="452" y="424"/>
                  </a:cubicBezTo>
                  <a:cubicBezTo>
                    <a:pt x="438" y="424"/>
                    <a:pt x="424" y="417"/>
                    <a:pt x="424" y="396"/>
                  </a:cubicBezTo>
                  <a:cubicBezTo>
                    <a:pt x="424" y="198"/>
                    <a:pt x="424" y="198"/>
                    <a:pt x="424" y="198"/>
                  </a:cubicBezTo>
                  <a:cubicBezTo>
                    <a:pt x="424" y="184"/>
                    <a:pt x="438" y="170"/>
                    <a:pt x="452" y="170"/>
                  </a:cubicBezTo>
                  <a:cubicBezTo>
                    <a:pt x="509" y="170"/>
                    <a:pt x="509" y="170"/>
                    <a:pt x="509" y="170"/>
                  </a:cubicBezTo>
                  <a:cubicBezTo>
                    <a:pt x="523" y="170"/>
                    <a:pt x="537" y="184"/>
                    <a:pt x="537" y="198"/>
                  </a:cubicBezTo>
                  <a:cubicBezTo>
                    <a:pt x="537" y="396"/>
                    <a:pt x="537" y="396"/>
                    <a:pt x="537" y="396"/>
                  </a:cubicBezTo>
                  <a:cubicBezTo>
                    <a:pt x="537" y="417"/>
                    <a:pt x="523" y="424"/>
                    <a:pt x="509" y="424"/>
                  </a:cubicBezTo>
                  <a:close/>
                  <a:moveTo>
                    <a:pt x="346" y="424"/>
                  </a:moveTo>
                  <a:lnTo>
                    <a:pt x="346" y="424"/>
                  </a:lnTo>
                  <a:cubicBezTo>
                    <a:pt x="290" y="424"/>
                    <a:pt x="290" y="424"/>
                    <a:pt x="290" y="424"/>
                  </a:cubicBezTo>
                  <a:cubicBezTo>
                    <a:pt x="276" y="424"/>
                    <a:pt x="261" y="417"/>
                    <a:pt x="261" y="396"/>
                  </a:cubicBezTo>
                  <a:cubicBezTo>
                    <a:pt x="261" y="85"/>
                    <a:pt x="261" y="85"/>
                    <a:pt x="261" y="85"/>
                  </a:cubicBezTo>
                  <a:cubicBezTo>
                    <a:pt x="261" y="71"/>
                    <a:pt x="276" y="57"/>
                    <a:pt x="290" y="57"/>
                  </a:cubicBezTo>
                  <a:cubicBezTo>
                    <a:pt x="346" y="57"/>
                    <a:pt x="346" y="57"/>
                    <a:pt x="346" y="57"/>
                  </a:cubicBezTo>
                  <a:cubicBezTo>
                    <a:pt x="367" y="57"/>
                    <a:pt x="374" y="71"/>
                    <a:pt x="374" y="85"/>
                  </a:cubicBezTo>
                  <a:cubicBezTo>
                    <a:pt x="374" y="396"/>
                    <a:pt x="374" y="396"/>
                    <a:pt x="374" y="396"/>
                  </a:cubicBezTo>
                  <a:cubicBezTo>
                    <a:pt x="374" y="417"/>
                    <a:pt x="367" y="424"/>
                    <a:pt x="346" y="424"/>
                  </a:cubicBezTo>
                  <a:close/>
                  <a:moveTo>
                    <a:pt x="191" y="424"/>
                  </a:moveTo>
                  <a:lnTo>
                    <a:pt x="191" y="424"/>
                  </a:lnTo>
                  <a:cubicBezTo>
                    <a:pt x="134" y="424"/>
                    <a:pt x="134" y="424"/>
                    <a:pt x="134" y="424"/>
                  </a:cubicBezTo>
                  <a:cubicBezTo>
                    <a:pt x="113" y="424"/>
                    <a:pt x="106" y="417"/>
                    <a:pt x="106" y="396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106" y="325"/>
                    <a:pt x="113" y="311"/>
                    <a:pt x="134" y="311"/>
                  </a:cubicBezTo>
                  <a:cubicBezTo>
                    <a:pt x="191" y="311"/>
                    <a:pt x="191" y="311"/>
                    <a:pt x="191" y="311"/>
                  </a:cubicBezTo>
                  <a:cubicBezTo>
                    <a:pt x="205" y="311"/>
                    <a:pt x="219" y="325"/>
                    <a:pt x="219" y="339"/>
                  </a:cubicBezTo>
                  <a:cubicBezTo>
                    <a:pt x="219" y="396"/>
                    <a:pt x="219" y="396"/>
                    <a:pt x="219" y="396"/>
                  </a:cubicBezTo>
                  <a:cubicBezTo>
                    <a:pt x="219" y="417"/>
                    <a:pt x="205" y="424"/>
                    <a:pt x="191" y="4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995936" y="1274820"/>
            <a:ext cx="432833" cy="432834"/>
            <a:chOff x="4139952" y="1274820"/>
            <a:chExt cx="432833" cy="432834"/>
          </a:xfrm>
        </p:grpSpPr>
        <p:sp>
          <p:nvSpPr>
            <p:cNvPr id="24" name="椭圆 16"/>
            <p:cNvSpPr>
              <a:spLocks noChangeArrowheads="1"/>
            </p:cNvSpPr>
            <p:nvPr/>
          </p:nvSpPr>
          <p:spPr bwMode="auto">
            <a:xfrm>
              <a:off x="4139952" y="1274820"/>
              <a:ext cx="432833" cy="432834"/>
            </a:xfrm>
            <a:prstGeom prst="ellipse">
              <a:avLst/>
            </a:prstGeom>
            <a:solidFill>
              <a:srgbClr val="3992DB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3" name="Freeform 84"/>
            <p:cNvSpPr>
              <a:spLocks noChangeArrowheads="1"/>
            </p:cNvSpPr>
            <p:nvPr/>
          </p:nvSpPr>
          <p:spPr bwMode="auto">
            <a:xfrm>
              <a:off x="4241546" y="1366806"/>
              <a:ext cx="248863" cy="248863"/>
            </a:xfrm>
            <a:custGeom>
              <a:avLst/>
              <a:gdLst>
                <a:gd name="T0" fmla="*/ 43332858 w 602"/>
                <a:gd name="T1" fmla="*/ 34979440 h 602"/>
                <a:gd name="T2" fmla="*/ 43332858 w 602"/>
                <a:gd name="T3" fmla="*/ 34979440 h 602"/>
                <a:gd name="T4" fmla="*/ 43332858 w 602"/>
                <a:gd name="T5" fmla="*/ 0 h 602"/>
                <a:gd name="T6" fmla="*/ 78442719 w 602"/>
                <a:gd name="T7" fmla="*/ 34979440 h 602"/>
                <a:gd name="T8" fmla="*/ 43332858 w 602"/>
                <a:gd name="T9" fmla="*/ 34979440 h 602"/>
                <a:gd name="T10" fmla="*/ 36023527 w 602"/>
                <a:gd name="T11" fmla="*/ 78442719 h 602"/>
                <a:gd name="T12" fmla="*/ 36023527 w 602"/>
                <a:gd name="T13" fmla="*/ 78442719 h 602"/>
                <a:gd name="T14" fmla="*/ 0 w 602"/>
                <a:gd name="T15" fmla="*/ 42419192 h 602"/>
                <a:gd name="T16" fmla="*/ 36023527 w 602"/>
                <a:gd name="T17" fmla="*/ 7308970 h 602"/>
                <a:gd name="T18" fmla="*/ 36023527 w 602"/>
                <a:gd name="T19" fmla="*/ 42419192 h 602"/>
                <a:gd name="T20" fmla="*/ 71002968 w 602"/>
                <a:gd name="T21" fmla="*/ 42419192 h 602"/>
                <a:gd name="T22" fmla="*/ 36023527 w 602"/>
                <a:gd name="T23" fmla="*/ 78442719 h 6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2" h="602">
                  <a:moveTo>
                    <a:pt x="332" y="268"/>
                  </a:moveTo>
                  <a:lnTo>
                    <a:pt x="332" y="268"/>
                  </a:lnTo>
                  <a:cubicBezTo>
                    <a:pt x="332" y="0"/>
                    <a:pt x="332" y="0"/>
                    <a:pt x="332" y="0"/>
                  </a:cubicBezTo>
                  <a:cubicBezTo>
                    <a:pt x="481" y="0"/>
                    <a:pt x="601" y="120"/>
                    <a:pt x="601" y="268"/>
                  </a:cubicBezTo>
                  <a:lnTo>
                    <a:pt x="332" y="268"/>
                  </a:lnTo>
                  <a:close/>
                  <a:moveTo>
                    <a:pt x="276" y="601"/>
                  </a:moveTo>
                  <a:lnTo>
                    <a:pt x="276" y="601"/>
                  </a:lnTo>
                  <a:cubicBezTo>
                    <a:pt x="120" y="601"/>
                    <a:pt x="0" y="480"/>
                    <a:pt x="0" y="325"/>
                  </a:cubicBezTo>
                  <a:cubicBezTo>
                    <a:pt x="0" y="176"/>
                    <a:pt x="120" y="56"/>
                    <a:pt x="276" y="56"/>
                  </a:cubicBezTo>
                  <a:cubicBezTo>
                    <a:pt x="276" y="325"/>
                    <a:pt x="276" y="325"/>
                    <a:pt x="276" y="325"/>
                  </a:cubicBezTo>
                  <a:cubicBezTo>
                    <a:pt x="544" y="325"/>
                    <a:pt x="544" y="325"/>
                    <a:pt x="544" y="325"/>
                  </a:cubicBezTo>
                  <a:cubicBezTo>
                    <a:pt x="544" y="480"/>
                    <a:pt x="424" y="601"/>
                    <a:pt x="276" y="6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4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49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任务分析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14"/>
          <p:cNvSpPr/>
          <p:nvPr/>
        </p:nvSpPr>
        <p:spPr>
          <a:xfrm flipV="1">
            <a:off x="976" y="2734541"/>
            <a:ext cx="3171816" cy="189637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242218"/>
                </a:moveTo>
                <a:lnTo>
                  <a:pt x="4571707" y="242218"/>
                </a:lnTo>
                <a:lnTo>
                  <a:pt x="457170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0564" tIns="35282" rIns="70564" bIns="35282"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490250" y="2735643"/>
            <a:ext cx="1339514" cy="1338488"/>
            <a:chOff x="3225639" y="4543565"/>
            <a:chExt cx="1735762" cy="1734334"/>
          </a:xfrm>
        </p:grpSpPr>
        <p:sp>
          <p:nvSpPr>
            <p:cNvPr id="6" name="椭圆 5"/>
            <p:cNvSpPr/>
            <p:nvPr/>
          </p:nvSpPr>
          <p:spPr>
            <a:xfrm flipV="1">
              <a:off x="3225639" y="4543565"/>
              <a:ext cx="1735762" cy="17343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0800000" flipV="1">
              <a:off x="3450403" y="4786205"/>
              <a:ext cx="1284515" cy="128451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tIns="36000" anchor="ctr" anchorCtr="1"/>
            <a:lstStyle/>
            <a:p>
              <a:pPr lvl="0" algn="ctr">
                <a:defRPr/>
              </a:pPr>
              <a:r>
                <a:rPr lang="en-US" altLang="zh-CN" sz="3100" b="1" kern="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100" b="1" kern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矩形 14"/>
          <p:cNvSpPr/>
          <p:nvPr/>
        </p:nvSpPr>
        <p:spPr>
          <a:xfrm>
            <a:off x="976" y="2326775"/>
            <a:ext cx="5401154" cy="189637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0"/>
                </a:moveTo>
                <a:lnTo>
                  <a:pt x="4571707" y="0"/>
                </a:lnTo>
                <a:lnTo>
                  <a:pt x="4571707" y="242218"/>
                </a:lnTo>
                <a:lnTo>
                  <a:pt x="0" y="24221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70564" tIns="35282" rIns="70564" bIns="35282"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732373" y="1180020"/>
            <a:ext cx="1339514" cy="1339591"/>
            <a:chOff x="6131016" y="674750"/>
            <a:chExt cx="1735762" cy="1735763"/>
          </a:xfrm>
        </p:grpSpPr>
        <p:sp>
          <p:nvSpPr>
            <p:cNvPr id="10" name="椭圆 9"/>
            <p:cNvSpPr/>
            <p:nvPr/>
          </p:nvSpPr>
          <p:spPr>
            <a:xfrm>
              <a:off x="6131016" y="674750"/>
              <a:ext cx="1735762" cy="173576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355778" y="899818"/>
              <a:ext cx="1284515" cy="128451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tIns="36000" anchor="ctr"/>
            <a:lstStyle/>
            <a:p>
              <a:pPr lvl="0" algn="ctr">
                <a:defRPr/>
              </a:pPr>
              <a:r>
                <a:rPr lang="en-US" altLang="zh-CN" sz="3100" b="1" ker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100" b="1" ker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矩形 14"/>
          <p:cNvSpPr/>
          <p:nvPr/>
        </p:nvSpPr>
        <p:spPr>
          <a:xfrm flipV="1">
            <a:off x="4704739" y="2734540"/>
            <a:ext cx="4439261" cy="189637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242218"/>
                </a:moveTo>
                <a:lnTo>
                  <a:pt x="4571707" y="242218"/>
                </a:lnTo>
                <a:lnTo>
                  <a:pt x="457170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70564" tIns="35282" rIns="70564" bIns="35282"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034981" y="2735643"/>
            <a:ext cx="1339514" cy="1338488"/>
            <a:chOff x="5227325" y="4543565"/>
            <a:chExt cx="1735762" cy="1734334"/>
          </a:xfrm>
        </p:grpSpPr>
        <p:sp>
          <p:nvSpPr>
            <p:cNvPr id="14" name="椭圆 13"/>
            <p:cNvSpPr/>
            <p:nvPr/>
          </p:nvSpPr>
          <p:spPr>
            <a:xfrm flipV="1">
              <a:off x="5227325" y="4543565"/>
              <a:ext cx="1735762" cy="17343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10800000" flipV="1">
              <a:off x="5460802" y="4768780"/>
              <a:ext cx="1284515" cy="128451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tIns="36000" anchor="ctr"/>
            <a:lstStyle/>
            <a:p>
              <a:pPr lvl="0" algn="ctr">
                <a:defRPr/>
              </a:pPr>
              <a:r>
                <a:rPr lang="en-US" altLang="zh-CN" sz="3100" b="1" ker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3100" b="1" ker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3101340" y="1212215"/>
            <a:ext cx="2009775" cy="1029335"/>
          </a:xfrm>
          <a:prstGeom prst="rect">
            <a:avLst/>
          </a:prstGeom>
          <a:noFill/>
        </p:spPr>
        <p:txBody>
          <a:bodyPr wrap="square" lIns="70564" tIns="35282" rIns="70564" bIns="35282" rtlCol="0">
            <a:spAutoFit/>
          </a:bodyPr>
          <a:p>
            <a:pPr marL="285750" indent="-285750">
              <a:lnSpc>
                <a:spcPct val="130000"/>
              </a:lnSpc>
              <a:buFont typeface="Wingdings" panose="05000000000000000000" charset="0"/>
              <a:buChar char="l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尺寸基准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charset="0"/>
              <a:buChar char="l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定位尺寸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charset="0"/>
              <a:buChar char="l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定形尺寸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6"/>
          <p:cNvSpPr txBox="1"/>
          <p:nvPr/>
        </p:nvSpPr>
        <p:spPr>
          <a:xfrm>
            <a:off x="3060308" y="842922"/>
            <a:ext cx="1156970" cy="377190"/>
          </a:xfrm>
          <a:prstGeom prst="rect">
            <a:avLst/>
          </a:prstGeom>
          <a:noFill/>
        </p:spPr>
        <p:txBody>
          <a:bodyPr wrap="none" lIns="70564" tIns="35282" rIns="70564" bIns="35282" rtlCol="0">
            <a:spAutoFit/>
          </a:bodyPr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尺寸分析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5"/>
          <p:cNvSpPr txBox="1"/>
          <p:nvPr/>
        </p:nvSpPr>
        <p:spPr>
          <a:xfrm>
            <a:off x="860425" y="3635375"/>
            <a:ext cx="2009775" cy="1029335"/>
          </a:xfrm>
          <a:prstGeom prst="rect">
            <a:avLst/>
          </a:prstGeom>
          <a:noFill/>
        </p:spPr>
        <p:txBody>
          <a:bodyPr wrap="square" lIns="70564" tIns="35282" rIns="70564" bIns="35282" rtlCol="0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charset="0"/>
              <a:buChar char="l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已知线段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charset="0"/>
              <a:buChar char="l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中间线段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charset="0"/>
              <a:buChar char="l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连接线段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6"/>
          <p:cNvSpPr txBox="1"/>
          <p:nvPr/>
        </p:nvSpPr>
        <p:spPr>
          <a:xfrm>
            <a:off x="819393" y="3266082"/>
            <a:ext cx="1156970" cy="377190"/>
          </a:xfrm>
          <a:prstGeom prst="rect">
            <a:avLst/>
          </a:prstGeom>
          <a:noFill/>
        </p:spPr>
        <p:txBody>
          <a:bodyPr wrap="none" lIns="70564" tIns="35282" rIns="70564" bIns="35282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线段分析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15"/>
          <p:cNvSpPr txBox="1"/>
          <p:nvPr/>
        </p:nvSpPr>
        <p:spPr>
          <a:xfrm>
            <a:off x="5875655" y="3635375"/>
            <a:ext cx="2606040" cy="1349375"/>
          </a:xfrm>
          <a:prstGeom prst="rect">
            <a:avLst/>
          </a:prstGeom>
          <a:noFill/>
        </p:spPr>
        <p:txBody>
          <a:bodyPr wrap="square" lIns="70564" tIns="35282" rIns="70564" bIns="35282" rtlCol="0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charset="0"/>
              <a:buChar char="l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绘图工具：直线、圆命令、多段体、圆锥体、圆柱体等；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lnSpc>
                <a:spcPct val="130000"/>
              </a:lnSpc>
              <a:buFont typeface="Wingdings" panose="05000000000000000000" charset="0"/>
              <a:buNone/>
            </a:pP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16"/>
          <p:cNvSpPr txBox="1"/>
          <p:nvPr/>
        </p:nvSpPr>
        <p:spPr>
          <a:xfrm>
            <a:off x="5834623" y="3266082"/>
            <a:ext cx="1156970" cy="377190"/>
          </a:xfrm>
          <a:prstGeom prst="rect">
            <a:avLst/>
          </a:prstGeom>
          <a:noFill/>
        </p:spPr>
        <p:txBody>
          <a:bodyPr wrap="none" lIns="70564" tIns="35282" rIns="70564" bIns="35282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所用命令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49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49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649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149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649"/>
                            </p:stCondLst>
                            <p:childTnLst>
                              <p:par>
                                <p:cTn id="3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199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699"/>
                            </p:stCondLst>
                            <p:childTnLst>
                              <p:par>
                                <p:cTn id="4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25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750"/>
                            </p:stCondLst>
                            <p:childTnLst>
                              <p:par>
                                <p:cTn id="5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299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ldLvl="0" animBg="1"/>
      <p:bldP spid="8" grpId="0" bldLvl="0" animBg="1"/>
      <p:bldP spid="12" grpId="0" bldLvl="0" animBg="1"/>
      <p:bldP spid="16" grpId="0"/>
      <p:bldP spid="2" grpId="0"/>
      <p:bldP spid="18" grpId="0"/>
      <p:bldP spid="20" grpId="0"/>
      <p:bldP spid="24" grpId="0"/>
      <p:bldP spid="2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131185" y="772795"/>
            <a:ext cx="4816475" cy="3479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创建长方体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98525" y="1278890"/>
            <a:ext cx="7345680" cy="779145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TextBox 38"/>
          <p:cNvSpPr txBox="1"/>
          <p:nvPr/>
        </p:nvSpPr>
        <p:spPr>
          <a:xfrm>
            <a:off x="1196625" y="1278905"/>
            <a:ext cx="6750750" cy="6642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algn="just">
              <a:lnSpc>
                <a:spcPct val="120000"/>
              </a:lnSpc>
            </a:pPr>
            <a:r>
              <a:rPr 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使用Box命令可以创建长方体实体。长方体底面总是与当前UCS的XY平面相平行。</a:t>
            </a:r>
            <a:endParaRPr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93"/>
          <p:cNvSpPr/>
          <p:nvPr/>
        </p:nvSpPr>
        <p:spPr>
          <a:xfrm>
            <a:off x="861492" y="1219473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93"/>
          <p:cNvSpPr/>
          <p:nvPr/>
        </p:nvSpPr>
        <p:spPr>
          <a:xfrm rot="10800000">
            <a:off x="8021236" y="1803837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57885" y="2226945"/>
            <a:ext cx="3695065" cy="2030095"/>
          </a:xfrm>
          <a:prstGeom prst="rect">
            <a:avLst/>
          </a:prstGeom>
          <a:noFill/>
          <a:ln w="19050">
            <a:solidFill>
              <a:srgbClr val="005DA2"/>
            </a:solidFill>
          </a:ln>
        </p:spPr>
        <p:txBody>
          <a:bodyPr wrap="square" rtlCol="0">
            <a:spAutoFit/>
          </a:bodyPr>
          <a:p>
            <a:r>
              <a:rPr lang="en-US" altLang="zh-CN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启动</a:t>
            </a:r>
            <a:endParaRPr lang="zh-CN" altLang="en-US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在“建模”工具栏单击“长方体”按钮。</a:t>
            </a:r>
            <a:endParaRPr lang="zh-CN" alt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在菜单栏中选择“绘图”→“建模”→“长方体”命令。</a:t>
            </a:r>
            <a:endParaRPr lang="zh-CN" alt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在命令行窗口输入Box并按&lt;Enter&gt;键。</a:t>
            </a:r>
            <a:endParaRPr lang="zh-CN" alt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-2147482611" name="对象 -2147482612"/>
          <p:cNvGraphicFramePr>
            <a:graphicFrameLocks noChangeAspect="1"/>
          </p:cNvGraphicFramePr>
          <p:nvPr/>
        </p:nvGraphicFramePr>
        <p:xfrm>
          <a:off x="4963795" y="2280920"/>
          <a:ext cx="2701290" cy="15252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4376420" imgH="3904615" progId="Word.Picture.8">
                  <p:embed/>
                </p:oleObj>
              </mc:Choice>
              <mc:Fallback>
                <p:oleObj name="" r:id="rId1" imgW="4376420" imgH="3904615" progId="Word.Picture.8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rcRect l="13306" t="6586" r="11751" b="45880"/>
                      <a:stretch>
                        <a:fillRect/>
                      </a:stretch>
                    </p:blipFill>
                    <p:spPr>
                      <a:xfrm>
                        <a:off x="4963795" y="2280920"/>
                        <a:ext cx="2701290" cy="15252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49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49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1" grpId="0" bldLvl="0" animBg="1"/>
      <p:bldP spid="4" grpId="0" bldLvl="0" animBg="1"/>
      <p:bldP spid="5" grpId="0"/>
      <p:bldP spid="6" grpId="0" bldLvl="0" animBg="1"/>
      <p:bldP spid="7" grpId="0" bldLvl="0" animBg="1"/>
      <p:bldP spid="8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114597" y="772815"/>
            <a:ext cx="2880301" cy="3476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二、创建圆柱体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99160" y="1336040"/>
            <a:ext cx="7345680" cy="1089025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TextBox 38"/>
          <p:cNvSpPr txBox="1"/>
          <p:nvPr/>
        </p:nvSpPr>
        <p:spPr>
          <a:xfrm>
            <a:off x="1196625" y="1350660"/>
            <a:ext cx="6750750" cy="6642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algn="just">
              <a:lnSpc>
                <a:spcPct val="120000"/>
              </a:lnSpc>
            </a:pPr>
            <a:r>
              <a:rPr 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使用Cylinder命令，用户可以以圆或椭圆作底面创建圆柱实体。圆柱的底面位于当前UCS的XY平面上</a:t>
            </a: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93"/>
          <p:cNvSpPr/>
          <p:nvPr/>
        </p:nvSpPr>
        <p:spPr>
          <a:xfrm>
            <a:off x="861492" y="1291228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93"/>
          <p:cNvSpPr/>
          <p:nvPr/>
        </p:nvSpPr>
        <p:spPr>
          <a:xfrm rot="10800000">
            <a:off x="8021236" y="2162612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12140" y="2788285"/>
            <a:ext cx="3955415" cy="2030095"/>
          </a:xfrm>
          <a:prstGeom prst="rect">
            <a:avLst/>
          </a:prstGeom>
          <a:noFill/>
          <a:ln w="19050">
            <a:solidFill>
              <a:srgbClr val="005DA2"/>
            </a:solidFill>
          </a:ln>
        </p:spPr>
        <p:txBody>
          <a:bodyPr wrap="square" rtlCol="0">
            <a:spAutoFit/>
          </a:bodyPr>
          <a:p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启动：</a:t>
            </a:r>
            <a:endParaRPr lang="zh-CN" altLang="en-US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在“建模”工具栏单击“圆柱体”按钮。</a:t>
            </a:r>
            <a:endParaRPr lang="zh-CN" alt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在菜单栏中选择“绘图”→“建模”→“圆柱体”命令。</a:t>
            </a:r>
            <a:endParaRPr lang="zh-CN" alt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在命令行窗口输入Cylinder并按&lt;Enter&gt;键。</a:t>
            </a:r>
            <a:endParaRPr lang="zh-CN" alt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4" name="图片 64" descr="图片6-5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0580" y="2788285"/>
            <a:ext cx="4086225" cy="16897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49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49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1" grpId="0" bldLvl="0" animBg="1"/>
      <p:bldP spid="4" grpId="0" bldLvl="0" animBg="1"/>
      <p:bldP spid="5" grpId="0"/>
      <p:bldP spid="6" grpId="0" bldLvl="0" animBg="1"/>
      <p:bldP spid="7" grpId="0" bldLvl="0" animBg="1"/>
      <p:bldP spid="8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37"/>
          <p:cNvGrpSpPr/>
          <p:nvPr/>
        </p:nvGrpSpPr>
        <p:grpSpPr>
          <a:xfrm>
            <a:off x="827584" y="1500501"/>
            <a:ext cx="1647323" cy="1077093"/>
            <a:chOff x="1" y="0"/>
            <a:chExt cx="4392858" cy="2872248"/>
          </a:xfrm>
        </p:grpSpPr>
        <p:sp>
          <p:nvSpPr>
            <p:cNvPr id="3" name="Shape 333"/>
            <p:cNvSpPr/>
            <p:nvPr/>
          </p:nvSpPr>
          <p:spPr>
            <a:xfrm>
              <a:off x="1" y="0"/>
              <a:ext cx="4392858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11200"/>
              </a:pPr>
              <a:endPara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Shape 335"/>
            <p:cNvSpPr/>
            <p:nvPr/>
          </p:nvSpPr>
          <p:spPr>
            <a:xfrm>
              <a:off x="804334" y="574887"/>
              <a:ext cx="3022598" cy="17221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利用创建长方体直接生成底板。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7" name="Group 342"/>
          <p:cNvGrpSpPr/>
          <p:nvPr/>
        </p:nvGrpSpPr>
        <p:grpSpPr>
          <a:xfrm>
            <a:off x="2262318" y="1500501"/>
            <a:ext cx="1647323" cy="1077093"/>
            <a:chOff x="0" y="0"/>
            <a:chExt cx="4392859" cy="2872248"/>
          </a:xfrm>
        </p:grpSpPr>
        <p:sp>
          <p:nvSpPr>
            <p:cNvPr id="8" name="Shape 338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11200"/>
              </a:pPr>
              <a:endParaRPr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Shape 340"/>
            <p:cNvSpPr/>
            <p:nvPr/>
          </p:nvSpPr>
          <p:spPr>
            <a:xfrm>
              <a:off x="1194479" y="1289712"/>
              <a:ext cx="2852436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/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调整坐标方向构建后方立板。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12" name="Group 347"/>
          <p:cNvGrpSpPr/>
          <p:nvPr/>
        </p:nvGrpSpPr>
        <p:grpSpPr>
          <a:xfrm>
            <a:off x="3732499" y="1500501"/>
            <a:ext cx="1647323" cy="1077093"/>
            <a:chOff x="0" y="0"/>
            <a:chExt cx="4392859" cy="2872248"/>
          </a:xfrm>
        </p:grpSpPr>
        <p:sp>
          <p:nvSpPr>
            <p:cNvPr id="13" name="Shape 343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11200"/>
              </a:pPr>
              <a:endPara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Shape 345"/>
            <p:cNvSpPr/>
            <p:nvPr/>
          </p:nvSpPr>
          <p:spPr>
            <a:xfrm>
              <a:off x="1086541" y="1289712"/>
              <a:ext cx="2972476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 创建楔体构建肋板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27" name="Group 360"/>
          <p:cNvGrpSpPr/>
          <p:nvPr/>
        </p:nvGrpSpPr>
        <p:grpSpPr>
          <a:xfrm>
            <a:off x="1491759" y="2423657"/>
            <a:ext cx="318973" cy="318973"/>
            <a:chOff x="0" y="0"/>
            <a:chExt cx="850594" cy="850594"/>
          </a:xfrm>
        </p:grpSpPr>
        <p:sp>
          <p:nvSpPr>
            <p:cNvPr id="28" name="Shape 358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11200"/>
              </a:pPr>
              <a:endPara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Shape 359"/>
            <p:cNvSpPr/>
            <p:nvPr/>
          </p:nvSpPr>
          <p:spPr>
            <a:xfrm>
              <a:off x="300082" y="114147"/>
              <a:ext cx="250430" cy="622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0" name="Group 363"/>
          <p:cNvGrpSpPr/>
          <p:nvPr/>
        </p:nvGrpSpPr>
        <p:grpSpPr>
          <a:xfrm>
            <a:off x="2929521" y="2423657"/>
            <a:ext cx="318973" cy="318973"/>
            <a:chOff x="0" y="0"/>
            <a:chExt cx="850594" cy="850594"/>
          </a:xfrm>
        </p:grpSpPr>
        <p:sp>
          <p:nvSpPr>
            <p:cNvPr id="31" name="Shape 361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11200"/>
              </a:pPr>
              <a:endParaRPr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Shape 362"/>
            <p:cNvSpPr/>
            <p:nvPr/>
          </p:nvSpPr>
          <p:spPr>
            <a:xfrm>
              <a:off x="311484" y="179076"/>
              <a:ext cx="227626" cy="49244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20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3" name="Group 366"/>
          <p:cNvGrpSpPr/>
          <p:nvPr/>
        </p:nvGrpSpPr>
        <p:grpSpPr>
          <a:xfrm>
            <a:off x="4396674" y="2423657"/>
            <a:ext cx="318973" cy="318973"/>
            <a:chOff x="0" y="0"/>
            <a:chExt cx="850594" cy="850594"/>
          </a:xfrm>
        </p:grpSpPr>
        <p:sp>
          <p:nvSpPr>
            <p:cNvPr id="34" name="Shape 364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11200"/>
              </a:pPr>
              <a:endPara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Shape 365"/>
            <p:cNvSpPr/>
            <p:nvPr/>
          </p:nvSpPr>
          <p:spPr>
            <a:xfrm>
              <a:off x="311484" y="179076"/>
              <a:ext cx="227626" cy="49244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8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7327" y="866160"/>
            <a:ext cx="2880301" cy="3476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实例具体实施步骤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箭头连接符 8"/>
          <p:cNvCxnSpPr>
            <a:stCxn id="4" idx="3"/>
            <a:endCxn id="5" idx="1"/>
          </p:cNvCxnSpPr>
          <p:nvPr/>
        </p:nvCxnSpPr>
        <p:spPr>
          <a:xfrm>
            <a:off x="3091815" y="3395345"/>
            <a:ext cx="430530" cy="0"/>
          </a:xfrm>
          <a:prstGeom prst="straightConnector1">
            <a:avLst/>
          </a:prstGeom>
          <a:ln w="38100">
            <a:solidFill>
              <a:schemeClr val="accent1">
                <a:shade val="95000"/>
                <a:satMod val="10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>
            <a:off x="5873750" y="3378835"/>
            <a:ext cx="430530" cy="0"/>
          </a:xfrm>
          <a:prstGeom prst="straightConnector1">
            <a:avLst/>
          </a:prstGeom>
          <a:ln w="38100">
            <a:solidFill>
              <a:schemeClr val="accent1">
                <a:shade val="95000"/>
                <a:satMod val="10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5" name="图片 19" descr="IMG_2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7950" y="2900045"/>
            <a:ext cx="1609725" cy="11798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" name="图片 20" descr="IMG_2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0" y="2914650"/>
            <a:ext cx="1241425" cy="1165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6" name="图片 18" descr="IMG_2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1315" y="2866390"/>
            <a:ext cx="1579245" cy="12134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airplan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" dur="indefinite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7" dur="indefinite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1" dur="indefinite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indefinite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indefinite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400"/>
                            </p:stCondLst>
                            <p:childTnLst>
                              <p:par>
                                <p:cTn id="3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dvAuto="0"/>
      <p:bldP spid="7" grpId="0" bldLvl="0" animBg="1" advAuto="0"/>
      <p:bldP spid="12" grpId="0" bldLvl="0" animBg="1" advAuto="0"/>
      <p:bldP spid="27" grpId="0" bldLvl="0" animBg="1" advAuto="0"/>
      <p:bldP spid="30" grpId="0" bldLvl="0" animBg="1" advAuto="0"/>
      <p:bldP spid="33" grpId="0" bldLvl="0" animBg="1" advAuto="0"/>
      <p:bldP spid="58" grpId="0"/>
      <p:bldP spid="10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 txBox="1"/>
          <p:nvPr/>
        </p:nvSpPr>
        <p:spPr>
          <a:xfrm>
            <a:off x="549910" y="784860"/>
            <a:ext cx="8061960" cy="777240"/>
          </a:xfrm>
          <a:prstGeom prst="rect">
            <a:avLst/>
          </a:prstGeom>
          <a:ln w="3175">
            <a:solidFill>
              <a:srgbClr val="3992DB"/>
            </a:solidFill>
          </a:ln>
        </p:spPr>
        <p:txBody>
          <a:bodyPr lIns="34281" tIns="17140" rIns="34281" bIns="17140"/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本任务主要采取线上教学平台学生互评，教师按照任务评价标准考核相结合的方式进行考核评价。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Down Arrow 15"/>
          <p:cNvSpPr/>
          <p:nvPr/>
        </p:nvSpPr>
        <p:spPr>
          <a:xfrm>
            <a:off x="627081" y="1768699"/>
            <a:ext cx="1251181" cy="2728556"/>
          </a:xfrm>
          <a:prstGeom prst="downArrow">
            <a:avLst>
              <a:gd name="adj1" fmla="val 100000"/>
              <a:gd name="adj2" fmla="val 52223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4281" tIns="17140" rIns="34281" bIns="17140" rtlCol="0" anchor="ctr"/>
          <a:lstStyle/>
          <a:p>
            <a:pPr algn="ctr"/>
            <a:endParaRPr lang="en-US"/>
          </a:p>
        </p:txBody>
      </p:sp>
      <p:sp>
        <p:nvSpPr>
          <p:cNvPr id="4" name="Rectangle 87"/>
          <p:cNvSpPr/>
          <p:nvPr/>
        </p:nvSpPr>
        <p:spPr>
          <a:xfrm>
            <a:off x="627081" y="1767934"/>
            <a:ext cx="1251181" cy="786221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4281" tIns="17140" rIns="34281" bIns="17140" rtlCol="0" anchor="ctr"/>
          <a:lstStyle/>
          <a:p>
            <a:pPr algn="ctr"/>
            <a:endParaRPr lang="en-US" dirty="0"/>
          </a:p>
        </p:txBody>
      </p:sp>
      <p:sp>
        <p:nvSpPr>
          <p:cNvPr id="5" name="Text Placeholder 4"/>
          <p:cNvSpPr txBox="1"/>
          <p:nvPr/>
        </p:nvSpPr>
        <p:spPr>
          <a:xfrm>
            <a:off x="763925" y="1975416"/>
            <a:ext cx="992703" cy="417707"/>
          </a:xfrm>
          <a:prstGeom prst="rect">
            <a:avLst/>
          </a:prstGeom>
        </p:spPr>
        <p:txBody>
          <a:bodyPr lIns="34281" tIns="17140" rIns="34281" bIns="17140"/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20%</a:t>
            </a:r>
            <a:endParaRPr 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6" name="Text Placeholder 4"/>
          <p:cNvSpPr txBox="1"/>
          <p:nvPr/>
        </p:nvSpPr>
        <p:spPr>
          <a:xfrm>
            <a:off x="789961" y="2657718"/>
            <a:ext cx="946938" cy="241596"/>
          </a:xfrm>
          <a:prstGeom prst="rect">
            <a:avLst/>
          </a:prstGeom>
        </p:spPr>
        <p:txBody>
          <a:bodyPr lIns="34281" tIns="17140" rIns="34281" bIns="17140"/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学生在线上教学平台互评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8" name="Down Arrow 91"/>
          <p:cNvSpPr/>
          <p:nvPr/>
        </p:nvSpPr>
        <p:spPr>
          <a:xfrm>
            <a:off x="1970012" y="1768699"/>
            <a:ext cx="1251181" cy="2728556"/>
          </a:xfrm>
          <a:prstGeom prst="downArrow">
            <a:avLst>
              <a:gd name="adj1" fmla="val 100000"/>
              <a:gd name="adj2" fmla="val 52223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4281" tIns="17140" rIns="34281" bIns="17140" rtlCol="0" anchor="ctr"/>
          <a:lstStyle/>
          <a:p>
            <a:pPr algn="ctr"/>
            <a:endParaRPr lang="en-US"/>
          </a:p>
        </p:txBody>
      </p:sp>
      <p:sp>
        <p:nvSpPr>
          <p:cNvPr id="9" name="Rectangle 92"/>
          <p:cNvSpPr/>
          <p:nvPr/>
        </p:nvSpPr>
        <p:spPr>
          <a:xfrm>
            <a:off x="1970012" y="1767934"/>
            <a:ext cx="1251181" cy="786221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4281" tIns="17140" rIns="34281" bIns="17140"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4"/>
          <p:cNvSpPr txBox="1"/>
          <p:nvPr/>
        </p:nvSpPr>
        <p:spPr>
          <a:xfrm>
            <a:off x="2106857" y="1975416"/>
            <a:ext cx="992703" cy="417707"/>
          </a:xfrm>
          <a:prstGeom prst="rect">
            <a:avLst/>
          </a:prstGeom>
        </p:spPr>
        <p:txBody>
          <a:bodyPr lIns="34281" tIns="17140" rIns="34281" bIns="17140"/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5%</a:t>
            </a:r>
            <a:endParaRPr 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11" name="Text Placeholder 4"/>
          <p:cNvSpPr txBox="1"/>
          <p:nvPr/>
        </p:nvSpPr>
        <p:spPr>
          <a:xfrm>
            <a:off x="2132892" y="2657718"/>
            <a:ext cx="946938" cy="241596"/>
          </a:xfrm>
          <a:prstGeom prst="rect">
            <a:avLst/>
          </a:prstGeom>
        </p:spPr>
        <p:txBody>
          <a:bodyPr lIns="34281" tIns="17140" rIns="34281" bIns="17140"/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新建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pPr marL="0" indent="0" algn="ctr">
              <a:buNone/>
            </a:pP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图层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3" name="Down Arrow 96"/>
          <p:cNvSpPr/>
          <p:nvPr/>
        </p:nvSpPr>
        <p:spPr>
          <a:xfrm>
            <a:off x="3306518" y="1768699"/>
            <a:ext cx="1251181" cy="2728556"/>
          </a:xfrm>
          <a:prstGeom prst="downArrow">
            <a:avLst>
              <a:gd name="adj1" fmla="val 100000"/>
              <a:gd name="adj2" fmla="val 52223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4281" tIns="17140" rIns="34281" bIns="17140" rtlCol="0" anchor="ctr"/>
          <a:lstStyle/>
          <a:p>
            <a:pPr algn="ctr"/>
            <a:endParaRPr lang="en-US"/>
          </a:p>
        </p:txBody>
      </p:sp>
      <p:sp>
        <p:nvSpPr>
          <p:cNvPr id="14" name="Rectangle 97"/>
          <p:cNvSpPr/>
          <p:nvPr/>
        </p:nvSpPr>
        <p:spPr>
          <a:xfrm>
            <a:off x="3306518" y="1767934"/>
            <a:ext cx="1251181" cy="786221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4281" tIns="17140" rIns="34281" bIns="17140" rtlCol="0" anchor="ctr"/>
          <a:lstStyle/>
          <a:p>
            <a:pPr algn="ctr"/>
            <a:endParaRPr lang="en-US" dirty="0"/>
          </a:p>
        </p:txBody>
      </p:sp>
      <p:sp>
        <p:nvSpPr>
          <p:cNvPr id="15" name="Text Placeholder 4"/>
          <p:cNvSpPr txBox="1"/>
          <p:nvPr/>
        </p:nvSpPr>
        <p:spPr>
          <a:xfrm>
            <a:off x="3443362" y="1975416"/>
            <a:ext cx="992703" cy="417707"/>
          </a:xfrm>
          <a:prstGeom prst="rect">
            <a:avLst/>
          </a:prstGeom>
        </p:spPr>
        <p:txBody>
          <a:bodyPr lIns="34281" tIns="17140" rIns="34281" bIns="17140"/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15%</a:t>
            </a:r>
            <a:endParaRPr 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16" name="Text Placeholder 4"/>
          <p:cNvSpPr txBox="1"/>
          <p:nvPr/>
        </p:nvSpPr>
        <p:spPr>
          <a:xfrm>
            <a:off x="3469398" y="2657718"/>
            <a:ext cx="946938" cy="241596"/>
          </a:xfrm>
          <a:prstGeom prst="rect">
            <a:avLst/>
          </a:prstGeom>
        </p:spPr>
        <p:txBody>
          <a:bodyPr lIns="34281" tIns="17140" rIns="34281" bIns="17140"/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尺寸分析准确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8" name="Down Arrow 101"/>
          <p:cNvSpPr/>
          <p:nvPr/>
        </p:nvSpPr>
        <p:spPr>
          <a:xfrm>
            <a:off x="4655874" y="1768699"/>
            <a:ext cx="1251181" cy="2728556"/>
          </a:xfrm>
          <a:prstGeom prst="downArrow">
            <a:avLst>
              <a:gd name="adj1" fmla="val 100000"/>
              <a:gd name="adj2" fmla="val 52223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4281" tIns="17140" rIns="34281" bIns="17140" rtlCol="0" anchor="ctr"/>
          <a:lstStyle/>
          <a:p>
            <a:pPr algn="ctr"/>
            <a:endParaRPr lang="en-US"/>
          </a:p>
        </p:txBody>
      </p:sp>
      <p:sp>
        <p:nvSpPr>
          <p:cNvPr id="19" name="Rectangle 102"/>
          <p:cNvSpPr/>
          <p:nvPr/>
        </p:nvSpPr>
        <p:spPr>
          <a:xfrm>
            <a:off x="4655874" y="1767934"/>
            <a:ext cx="1251181" cy="786221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4281" tIns="17140" rIns="34281" bIns="17140" rtlCol="0" anchor="ctr"/>
          <a:lstStyle/>
          <a:p>
            <a:pPr algn="ctr"/>
            <a:endParaRPr lang="en-US" dirty="0"/>
          </a:p>
        </p:txBody>
      </p:sp>
      <p:sp>
        <p:nvSpPr>
          <p:cNvPr id="20" name="Text Placeholder 4"/>
          <p:cNvSpPr txBox="1"/>
          <p:nvPr/>
        </p:nvSpPr>
        <p:spPr>
          <a:xfrm>
            <a:off x="4792719" y="1975416"/>
            <a:ext cx="992703" cy="417707"/>
          </a:xfrm>
          <a:prstGeom prst="rect">
            <a:avLst/>
          </a:prstGeom>
        </p:spPr>
        <p:txBody>
          <a:bodyPr lIns="34281" tIns="17140" rIns="34281" bIns="17140"/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15%</a:t>
            </a:r>
            <a:endParaRPr 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21" name="Text Placeholder 4"/>
          <p:cNvSpPr txBox="1"/>
          <p:nvPr/>
        </p:nvSpPr>
        <p:spPr>
          <a:xfrm>
            <a:off x="4886325" y="2657475"/>
            <a:ext cx="806450" cy="241300"/>
          </a:xfrm>
          <a:prstGeom prst="rect">
            <a:avLst/>
          </a:prstGeom>
        </p:spPr>
        <p:txBody>
          <a:bodyPr lIns="34281" tIns="17140" rIns="34281" bIns="17140"/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线段分析准确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23" name="Down Arrow 106"/>
          <p:cNvSpPr/>
          <p:nvPr/>
        </p:nvSpPr>
        <p:spPr>
          <a:xfrm>
            <a:off x="6012851" y="1768699"/>
            <a:ext cx="1251181" cy="2728556"/>
          </a:xfrm>
          <a:prstGeom prst="downArrow">
            <a:avLst>
              <a:gd name="adj1" fmla="val 100000"/>
              <a:gd name="adj2" fmla="val 52223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4281" tIns="17140" rIns="34281" bIns="17140" rtlCol="0" anchor="ctr"/>
          <a:lstStyle/>
          <a:p>
            <a:pPr algn="ctr"/>
            <a:endParaRPr lang="en-US"/>
          </a:p>
        </p:txBody>
      </p:sp>
      <p:sp>
        <p:nvSpPr>
          <p:cNvPr id="24" name="Rectangle 107"/>
          <p:cNvSpPr/>
          <p:nvPr/>
        </p:nvSpPr>
        <p:spPr>
          <a:xfrm>
            <a:off x="6005231" y="1767934"/>
            <a:ext cx="1251181" cy="786221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4281" tIns="17140" rIns="34281" bIns="17140" rtlCol="0" anchor="ctr"/>
          <a:lstStyle/>
          <a:p>
            <a:pPr algn="ctr"/>
            <a:endParaRPr lang="en-US" dirty="0"/>
          </a:p>
        </p:txBody>
      </p:sp>
      <p:sp>
        <p:nvSpPr>
          <p:cNvPr id="25" name="Text Placeholder 4"/>
          <p:cNvSpPr txBox="1"/>
          <p:nvPr/>
        </p:nvSpPr>
        <p:spPr>
          <a:xfrm>
            <a:off x="6142076" y="1975416"/>
            <a:ext cx="992703" cy="417707"/>
          </a:xfrm>
          <a:prstGeom prst="rect">
            <a:avLst/>
          </a:prstGeom>
        </p:spPr>
        <p:txBody>
          <a:bodyPr lIns="34281" tIns="17140" rIns="34281" bIns="17140"/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40%</a:t>
            </a:r>
            <a:endParaRPr 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26" name="Text Placeholder 4"/>
          <p:cNvSpPr txBox="1"/>
          <p:nvPr/>
        </p:nvSpPr>
        <p:spPr>
          <a:xfrm>
            <a:off x="6168110" y="2657718"/>
            <a:ext cx="946938" cy="241596"/>
          </a:xfrm>
          <a:prstGeom prst="rect">
            <a:avLst/>
          </a:prstGeom>
        </p:spPr>
        <p:txBody>
          <a:bodyPr lIns="34281" tIns="17140" rIns="34281" bIns="17140"/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准确应用相关命令绘制图形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28" name="Down Arrow 111"/>
          <p:cNvSpPr/>
          <p:nvPr/>
        </p:nvSpPr>
        <p:spPr>
          <a:xfrm>
            <a:off x="7361013" y="1768699"/>
            <a:ext cx="1251181" cy="2728556"/>
          </a:xfrm>
          <a:prstGeom prst="downArrow">
            <a:avLst>
              <a:gd name="adj1" fmla="val 100000"/>
              <a:gd name="adj2" fmla="val 52223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4281" tIns="17140" rIns="34281" bIns="17140" rtlCol="0" anchor="ctr"/>
          <a:lstStyle/>
          <a:p>
            <a:pPr algn="ctr"/>
            <a:endParaRPr lang="en-US"/>
          </a:p>
        </p:txBody>
      </p:sp>
      <p:sp>
        <p:nvSpPr>
          <p:cNvPr id="29" name="Rectangle 112"/>
          <p:cNvSpPr/>
          <p:nvPr/>
        </p:nvSpPr>
        <p:spPr>
          <a:xfrm>
            <a:off x="7361013" y="1767934"/>
            <a:ext cx="1251181" cy="786221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4281" tIns="17140" rIns="34281" bIns="17140" rtlCol="0" anchor="ctr"/>
          <a:lstStyle/>
          <a:p>
            <a:pPr algn="ctr"/>
            <a:endParaRPr lang="en-US" dirty="0"/>
          </a:p>
        </p:txBody>
      </p:sp>
      <p:sp>
        <p:nvSpPr>
          <p:cNvPr id="30" name="Text Placeholder 4"/>
          <p:cNvSpPr txBox="1"/>
          <p:nvPr/>
        </p:nvSpPr>
        <p:spPr>
          <a:xfrm>
            <a:off x="7497857" y="1975416"/>
            <a:ext cx="992703" cy="417707"/>
          </a:xfrm>
          <a:prstGeom prst="rect">
            <a:avLst/>
          </a:prstGeom>
        </p:spPr>
        <p:txBody>
          <a:bodyPr lIns="34281" tIns="17140" rIns="34281" bIns="17140"/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5%</a:t>
            </a:r>
            <a:endParaRPr 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31" name="Text Placeholder 4"/>
          <p:cNvSpPr txBox="1"/>
          <p:nvPr/>
        </p:nvSpPr>
        <p:spPr>
          <a:xfrm>
            <a:off x="7425690" y="2657475"/>
            <a:ext cx="1115060" cy="241300"/>
          </a:xfrm>
          <a:prstGeom prst="rect">
            <a:avLst/>
          </a:prstGeom>
        </p:spPr>
        <p:txBody>
          <a:bodyPr lIns="34281" tIns="17140" rIns="34281" bIns="17140"/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按要求正确的路径保存，按时上交作品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33" name="Title 1"/>
          <p:cNvSpPr txBox="1"/>
          <p:nvPr/>
        </p:nvSpPr>
        <p:spPr>
          <a:xfrm>
            <a:off x="857885" y="200025"/>
            <a:ext cx="2722245" cy="37973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任务评价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586990" y="4645025"/>
            <a:ext cx="5466715" cy="3479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教师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按照评价标准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考核评价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airplan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649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149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649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149"/>
                            </p:stCondLst>
                            <p:childTnLst>
                              <p:par>
                                <p:cTn id="1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649"/>
                            </p:stCondLst>
                            <p:childTnLst>
                              <p:par>
                                <p:cTn id="1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149"/>
                            </p:stCondLst>
                            <p:childTnLst>
                              <p:par>
                                <p:cTn id="14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/>
      <p:bldP spid="6" grpId="0"/>
      <p:bldP spid="8" grpId="0" bldLvl="0" animBg="1"/>
      <p:bldP spid="9" grpId="0" bldLvl="0" animBg="1"/>
      <p:bldP spid="10" grpId="0"/>
      <p:bldP spid="11" grpId="0"/>
      <p:bldP spid="13" grpId="0" bldLvl="0" animBg="1"/>
      <p:bldP spid="14" grpId="0" bldLvl="0" animBg="1"/>
      <p:bldP spid="15" grpId="0"/>
      <p:bldP spid="16" grpId="0"/>
      <p:bldP spid="18" grpId="0" bldLvl="0" animBg="1"/>
      <p:bldP spid="19" grpId="0" bldLvl="0" animBg="1"/>
      <p:bldP spid="20" grpId="0"/>
      <p:bldP spid="21" grpId="0"/>
      <p:bldP spid="23" grpId="0" bldLvl="0" animBg="1"/>
      <p:bldP spid="24" grpId="0" bldLvl="0" animBg="1"/>
      <p:bldP spid="25" grpId="0"/>
      <p:bldP spid="26" grpId="0"/>
      <p:bldP spid="28" grpId="0" bldLvl="0" animBg="1"/>
      <p:bldP spid="29" grpId="0" bldLvl="0" animBg="1"/>
      <p:bldP spid="30" grpId="0"/>
      <p:bldP spid="31" grpId="0"/>
      <p:bldP spid="33" grpId="0"/>
      <p:bldP spid="35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0" y="1651830"/>
            <a:ext cx="9144000" cy="1814777"/>
            <a:chOff x="170694" y="177982"/>
            <a:chExt cx="3936004" cy="781165"/>
          </a:xfrm>
        </p:grpSpPr>
        <p:sp>
          <p:nvSpPr>
            <p:cNvPr id="44" name="等腰三角形 43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等腰三角形 44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170694" y="261768"/>
              <a:ext cx="3936004" cy="61198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平行四边形 46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6"/>
            <p:cNvSpPr txBox="1"/>
            <p:nvPr/>
          </p:nvSpPr>
          <p:spPr>
            <a:xfrm>
              <a:off x="650907" y="284178"/>
              <a:ext cx="569115" cy="559241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en-US" altLang="zh-CN" sz="8000" dirty="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</a:rPr>
                <a:t>05</a:t>
              </a:r>
              <a:endParaRPr lang="zh-CN" altLang="en-US" sz="8000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2983230" y="2260600"/>
            <a:ext cx="6070600" cy="622300"/>
          </a:xfrm>
          <a:prstGeom prst="rect">
            <a:avLst/>
          </a:prstGeom>
          <a:noFill/>
        </p:spPr>
        <p:txBody>
          <a:bodyPr wrap="square" lIns="68584" tIns="34291" rIns="68584" bIns="34291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任务五 二维图形转三维实体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940152" y="1274820"/>
            <a:ext cx="432048" cy="432834"/>
            <a:chOff x="6084168" y="1274820"/>
            <a:chExt cx="432048" cy="432834"/>
          </a:xfrm>
        </p:grpSpPr>
        <p:sp>
          <p:nvSpPr>
            <p:cNvPr id="14" name="椭圆 22"/>
            <p:cNvSpPr>
              <a:spLocks noChangeArrowheads="1"/>
            </p:cNvSpPr>
            <p:nvPr/>
          </p:nvSpPr>
          <p:spPr bwMode="auto">
            <a:xfrm>
              <a:off x="6084168" y="1274820"/>
              <a:ext cx="432048" cy="4328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" name="Freeform 59"/>
            <p:cNvSpPr>
              <a:spLocks noChangeArrowheads="1"/>
            </p:cNvSpPr>
            <p:nvPr/>
          </p:nvSpPr>
          <p:spPr bwMode="auto">
            <a:xfrm>
              <a:off x="6180302" y="1365898"/>
              <a:ext cx="239780" cy="250679"/>
            </a:xfrm>
            <a:custGeom>
              <a:avLst/>
              <a:gdLst>
                <a:gd name="T0" fmla="*/ 73627430 w 581"/>
                <a:gd name="T1" fmla="*/ 67678707 h 609"/>
                <a:gd name="T2" fmla="*/ 61659637 w 581"/>
                <a:gd name="T3" fmla="*/ 78678142 h 609"/>
                <a:gd name="T4" fmla="*/ 54244957 w 581"/>
                <a:gd name="T5" fmla="*/ 72208055 h 609"/>
                <a:gd name="T6" fmla="*/ 57106883 w 581"/>
                <a:gd name="T7" fmla="*/ 65867111 h 609"/>
                <a:gd name="T8" fmla="*/ 61659637 w 581"/>
                <a:gd name="T9" fmla="*/ 69490662 h 609"/>
                <a:gd name="T10" fmla="*/ 71806401 w 581"/>
                <a:gd name="T11" fmla="*/ 61338122 h 609"/>
                <a:gd name="T12" fmla="*/ 73627430 w 581"/>
                <a:gd name="T13" fmla="*/ 67678707 h 609"/>
                <a:gd name="T14" fmla="*/ 61659637 w 581"/>
                <a:gd name="T15" fmla="*/ 64055516 h 609"/>
                <a:gd name="T16" fmla="*/ 49691843 w 581"/>
                <a:gd name="T17" fmla="*/ 69490662 h 609"/>
                <a:gd name="T18" fmla="*/ 51513233 w 581"/>
                <a:gd name="T19" fmla="*/ 75054951 h 609"/>
                <a:gd name="T20" fmla="*/ 3772261 w 581"/>
                <a:gd name="T21" fmla="*/ 78678142 h 609"/>
                <a:gd name="T22" fmla="*/ 0 w 581"/>
                <a:gd name="T23" fmla="*/ 10999436 h 609"/>
                <a:gd name="T24" fmla="*/ 10146404 w 581"/>
                <a:gd name="T25" fmla="*/ 7246742 h 609"/>
                <a:gd name="T26" fmla="*/ 17561444 w 581"/>
                <a:gd name="T27" fmla="*/ 18246178 h 609"/>
                <a:gd name="T28" fmla="*/ 24845922 w 581"/>
                <a:gd name="T29" fmla="*/ 7246742 h 609"/>
                <a:gd name="T30" fmla="*/ 28488341 w 581"/>
                <a:gd name="T31" fmla="*/ 10999436 h 609"/>
                <a:gd name="T32" fmla="*/ 43318061 w 581"/>
                <a:gd name="T33" fmla="*/ 10999436 h 609"/>
                <a:gd name="T34" fmla="*/ 46960119 w 581"/>
                <a:gd name="T35" fmla="*/ 7246742 h 609"/>
                <a:gd name="T36" fmla="*/ 54244957 w 581"/>
                <a:gd name="T37" fmla="*/ 18246178 h 609"/>
                <a:gd name="T38" fmla="*/ 61659637 w 581"/>
                <a:gd name="T39" fmla="*/ 7246742 h 609"/>
                <a:gd name="T40" fmla="*/ 71806401 w 581"/>
                <a:gd name="T41" fmla="*/ 10999436 h 609"/>
                <a:gd name="T42" fmla="*/ 66212751 w 581"/>
                <a:gd name="T43" fmla="*/ 59526167 h 609"/>
                <a:gd name="T44" fmla="*/ 10146404 w 581"/>
                <a:gd name="T45" fmla="*/ 63149718 h 609"/>
                <a:gd name="T46" fmla="*/ 12878128 w 581"/>
                <a:gd name="T47" fmla="*/ 65867111 h 609"/>
                <a:gd name="T48" fmla="*/ 39545439 w 581"/>
                <a:gd name="T49" fmla="*/ 63149718 h 609"/>
                <a:gd name="T50" fmla="*/ 39545439 w 581"/>
                <a:gd name="T51" fmla="*/ 63149718 h 609"/>
                <a:gd name="T52" fmla="*/ 39545439 w 581"/>
                <a:gd name="T53" fmla="*/ 63149718 h 609"/>
                <a:gd name="T54" fmla="*/ 12878128 w 581"/>
                <a:gd name="T55" fmla="*/ 60431965 h 609"/>
                <a:gd name="T56" fmla="*/ 58017218 w 581"/>
                <a:gd name="T57" fmla="*/ 28339815 h 609"/>
                <a:gd name="T58" fmla="*/ 13788823 w 581"/>
                <a:gd name="T59" fmla="*/ 28339815 h 609"/>
                <a:gd name="T60" fmla="*/ 13788823 w 581"/>
                <a:gd name="T61" fmla="*/ 35715700 h 609"/>
                <a:gd name="T62" fmla="*/ 61659637 w 581"/>
                <a:gd name="T63" fmla="*/ 31963007 h 609"/>
                <a:gd name="T64" fmla="*/ 58017218 w 581"/>
                <a:gd name="T65" fmla="*/ 43868240 h 609"/>
                <a:gd name="T66" fmla="*/ 35903020 w 581"/>
                <a:gd name="T67" fmla="*/ 43868240 h 609"/>
                <a:gd name="T68" fmla="*/ 13788823 w 581"/>
                <a:gd name="T69" fmla="*/ 43868240 h 609"/>
                <a:gd name="T70" fmla="*/ 13788823 w 581"/>
                <a:gd name="T71" fmla="*/ 51244484 h 609"/>
                <a:gd name="T72" fmla="*/ 35903020 w 581"/>
                <a:gd name="T73" fmla="*/ 51244484 h 609"/>
                <a:gd name="T74" fmla="*/ 61659637 w 581"/>
                <a:gd name="T75" fmla="*/ 47491791 h 609"/>
                <a:gd name="T76" fmla="*/ 54244957 w 581"/>
                <a:gd name="T77" fmla="*/ 14622627 h 609"/>
                <a:gd name="T78" fmla="*/ 50602538 w 581"/>
                <a:gd name="T79" fmla="*/ 10999436 h 609"/>
                <a:gd name="T80" fmla="*/ 54244957 w 581"/>
                <a:gd name="T81" fmla="*/ 0 h 609"/>
                <a:gd name="T82" fmla="*/ 58017218 w 581"/>
                <a:gd name="T83" fmla="*/ 10999436 h 609"/>
                <a:gd name="T84" fmla="*/ 35903020 w 581"/>
                <a:gd name="T85" fmla="*/ 14622627 h 609"/>
                <a:gd name="T86" fmla="*/ 32260601 w 581"/>
                <a:gd name="T87" fmla="*/ 10999436 h 609"/>
                <a:gd name="T88" fmla="*/ 35903020 w 581"/>
                <a:gd name="T89" fmla="*/ 0 h 609"/>
                <a:gd name="T90" fmla="*/ 39545439 w 581"/>
                <a:gd name="T91" fmla="*/ 10999436 h 609"/>
                <a:gd name="T92" fmla="*/ 17561444 w 581"/>
                <a:gd name="T93" fmla="*/ 14622627 h 609"/>
                <a:gd name="T94" fmla="*/ 13788823 w 581"/>
                <a:gd name="T95" fmla="*/ 10999436 h 609"/>
                <a:gd name="T96" fmla="*/ 17561444 w 581"/>
                <a:gd name="T97" fmla="*/ 0 h 609"/>
                <a:gd name="T98" fmla="*/ 21203502 w 581"/>
                <a:gd name="T99" fmla="*/ 10999436 h 60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81" h="609">
                  <a:moveTo>
                    <a:pt x="566" y="523"/>
                  </a:moveTo>
                  <a:lnTo>
                    <a:pt x="566" y="523"/>
                  </a:lnTo>
                  <a:cubicBezTo>
                    <a:pt x="495" y="594"/>
                    <a:pt x="495" y="594"/>
                    <a:pt x="495" y="594"/>
                  </a:cubicBezTo>
                  <a:cubicBezTo>
                    <a:pt x="488" y="601"/>
                    <a:pt x="481" y="608"/>
                    <a:pt x="474" y="608"/>
                  </a:cubicBezTo>
                  <a:cubicBezTo>
                    <a:pt x="467" y="608"/>
                    <a:pt x="460" y="601"/>
                    <a:pt x="453" y="594"/>
                  </a:cubicBezTo>
                  <a:cubicBezTo>
                    <a:pt x="417" y="558"/>
                    <a:pt x="417" y="558"/>
                    <a:pt x="417" y="558"/>
                  </a:cubicBezTo>
                  <a:cubicBezTo>
                    <a:pt x="410" y="551"/>
                    <a:pt x="410" y="544"/>
                    <a:pt x="410" y="537"/>
                  </a:cubicBezTo>
                  <a:cubicBezTo>
                    <a:pt x="410" y="523"/>
                    <a:pt x="417" y="509"/>
                    <a:pt x="439" y="509"/>
                  </a:cubicBezTo>
                  <a:cubicBezTo>
                    <a:pt x="446" y="509"/>
                    <a:pt x="453" y="516"/>
                    <a:pt x="453" y="523"/>
                  </a:cubicBezTo>
                  <a:cubicBezTo>
                    <a:pt x="474" y="537"/>
                    <a:pt x="474" y="537"/>
                    <a:pt x="474" y="537"/>
                  </a:cubicBezTo>
                  <a:cubicBezTo>
                    <a:pt x="530" y="481"/>
                    <a:pt x="530" y="481"/>
                    <a:pt x="530" y="481"/>
                  </a:cubicBezTo>
                  <a:cubicBezTo>
                    <a:pt x="537" y="474"/>
                    <a:pt x="545" y="474"/>
                    <a:pt x="552" y="474"/>
                  </a:cubicBezTo>
                  <a:cubicBezTo>
                    <a:pt x="566" y="474"/>
                    <a:pt x="580" y="488"/>
                    <a:pt x="580" y="502"/>
                  </a:cubicBezTo>
                  <a:cubicBezTo>
                    <a:pt x="580" y="509"/>
                    <a:pt x="573" y="516"/>
                    <a:pt x="566" y="523"/>
                  </a:cubicBezTo>
                  <a:close/>
                  <a:moveTo>
                    <a:pt x="474" y="495"/>
                  </a:moveTo>
                  <a:lnTo>
                    <a:pt x="474" y="495"/>
                  </a:lnTo>
                  <a:cubicBezTo>
                    <a:pt x="467" y="488"/>
                    <a:pt x="453" y="481"/>
                    <a:pt x="439" y="481"/>
                  </a:cubicBezTo>
                  <a:cubicBezTo>
                    <a:pt x="403" y="481"/>
                    <a:pt x="382" y="509"/>
                    <a:pt x="382" y="537"/>
                  </a:cubicBezTo>
                  <a:cubicBezTo>
                    <a:pt x="382" y="558"/>
                    <a:pt x="389" y="573"/>
                    <a:pt x="396" y="580"/>
                  </a:cubicBezTo>
                  <a:cubicBezTo>
                    <a:pt x="424" y="608"/>
                    <a:pt x="424" y="608"/>
                    <a:pt x="424" y="608"/>
                  </a:cubicBezTo>
                  <a:cubicBezTo>
                    <a:pt x="29" y="608"/>
                    <a:pt x="29" y="608"/>
                    <a:pt x="29" y="608"/>
                  </a:cubicBezTo>
                  <a:cubicBezTo>
                    <a:pt x="15" y="608"/>
                    <a:pt x="0" y="594"/>
                    <a:pt x="0" y="58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71"/>
                    <a:pt x="15" y="56"/>
                    <a:pt x="29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78" y="120"/>
                    <a:pt x="106" y="141"/>
                    <a:pt x="135" y="141"/>
                  </a:cubicBezTo>
                  <a:cubicBezTo>
                    <a:pt x="163" y="141"/>
                    <a:pt x="191" y="120"/>
                    <a:pt x="191" y="85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219" y="56"/>
                    <a:pt x="219" y="56"/>
                    <a:pt x="219" y="56"/>
                  </a:cubicBezTo>
                  <a:cubicBezTo>
                    <a:pt x="219" y="85"/>
                    <a:pt x="219" y="85"/>
                    <a:pt x="219" y="85"/>
                  </a:cubicBezTo>
                  <a:cubicBezTo>
                    <a:pt x="219" y="120"/>
                    <a:pt x="248" y="141"/>
                    <a:pt x="276" y="141"/>
                  </a:cubicBezTo>
                  <a:cubicBezTo>
                    <a:pt x="304" y="141"/>
                    <a:pt x="333" y="120"/>
                    <a:pt x="333" y="85"/>
                  </a:cubicBezTo>
                  <a:cubicBezTo>
                    <a:pt x="333" y="56"/>
                    <a:pt x="333" y="56"/>
                    <a:pt x="333" y="56"/>
                  </a:cubicBezTo>
                  <a:cubicBezTo>
                    <a:pt x="361" y="56"/>
                    <a:pt x="361" y="56"/>
                    <a:pt x="361" y="56"/>
                  </a:cubicBezTo>
                  <a:cubicBezTo>
                    <a:pt x="361" y="85"/>
                    <a:pt x="361" y="85"/>
                    <a:pt x="361" y="85"/>
                  </a:cubicBezTo>
                  <a:cubicBezTo>
                    <a:pt x="361" y="120"/>
                    <a:pt x="389" y="141"/>
                    <a:pt x="417" y="141"/>
                  </a:cubicBezTo>
                  <a:cubicBezTo>
                    <a:pt x="446" y="141"/>
                    <a:pt x="474" y="120"/>
                    <a:pt x="474" y="85"/>
                  </a:cubicBezTo>
                  <a:cubicBezTo>
                    <a:pt x="474" y="56"/>
                    <a:pt x="474" y="56"/>
                    <a:pt x="474" y="56"/>
                  </a:cubicBezTo>
                  <a:cubicBezTo>
                    <a:pt x="523" y="56"/>
                    <a:pt x="523" y="56"/>
                    <a:pt x="523" y="56"/>
                  </a:cubicBezTo>
                  <a:cubicBezTo>
                    <a:pt x="537" y="56"/>
                    <a:pt x="552" y="71"/>
                    <a:pt x="552" y="85"/>
                  </a:cubicBezTo>
                  <a:cubicBezTo>
                    <a:pt x="552" y="445"/>
                    <a:pt x="552" y="445"/>
                    <a:pt x="552" y="445"/>
                  </a:cubicBezTo>
                  <a:cubicBezTo>
                    <a:pt x="530" y="445"/>
                    <a:pt x="516" y="452"/>
                    <a:pt x="509" y="460"/>
                  </a:cubicBezTo>
                  <a:lnTo>
                    <a:pt x="474" y="495"/>
                  </a:lnTo>
                  <a:close/>
                  <a:moveTo>
                    <a:pt x="78" y="488"/>
                  </a:moveTo>
                  <a:lnTo>
                    <a:pt x="78" y="488"/>
                  </a:lnTo>
                  <a:cubicBezTo>
                    <a:pt x="78" y="502"/>
                    <a:pt x="85" y="509"/>
                    <a:pt x="99" y="509"/>
                  </a:cubicBezTo>
                  <a:cubicBezTo>
                    <a:pt x="283" y="509"/>
                    <a:pt x="283" y="509"/>
                    <a:pt x="283" y="509"/>
                  </a:cubicBezTo>
                  <a:cubicBezTo>
                    <a:pt x="297" y="509"/>
                    <a:pt x="304" y="502"/>
                    <a:pt x="304" y="488"/>
                  </a:cubicBezTo>
                  <a:cubicBezTo>
                    <a:pt x="304" y="474"/>
                    <a:pt x="297" y="467"/>
                    <a:pt x="283" y="467"/>
                  </a:cubicBezTo>
                  <a:cubicBezTo>
                    <a:pt x="99" y="467"/>
                    <a:pt x="99" y="467"/>
                    <a:pt x="99" y="467"/>
                  </a:cubicBezTo>
                  <a:cubicBezTo>
                    <a:pt x="85" y="467"/>
                    <a:pt x="78" y="474"/>
                    <a:pt x="78" y="488"/>
                  </a:cubicBezTo>
                  <a:close/>
                  <a:moveTo>
                    <a:pt x="446" y="219"/>
                  </a:moveTo>
                  <a:lnTo>
                    <a:pt x="446" y="219"/>
                  </a:lnTo>
                  <a:cubicBezTo>
                    <a:pt x="106" y="219"/>
                    <a:pt x="106" y="219"/>
                    <a:pt x="106" y="219"/>
                  </a:cubicBezTo>
                  <a:cubicBezTo>
                    <a:pt x="92" y="219"/>
                    <a:pt x="78" y="233"/>
                    <a:pt x="78" y="247"/>
                  </a:cubicBezTo>
                  <a:cubicBezTo>
                    <a:pt x="78" y="262"/>
                    <a:pt x="92" y="276"/>
                    <a:pt x="106" y="276"/>
                  </a:cubicBezTo>
                  <a:cubicBezTo>
                    <a:pt x="446" y="276"/>
                    <a:pt x="446" y="276"/>
                    <a:pt x="446" y="276"/>
                  </a:cubicBezTo>
                  <a:cubicBezTo>
                    <a:pt x="460" y="276"/>
                    <a:pt x="474" y="262"/>
                    <a:pt x="474" y="247"/>
                  </a:cubicBezTo>
                  <a:cubicBezTo>
                    <a:pt x="474" y="233"/>
                    <a:pt x="460" y="219"/>
                    <a:pt x="446" y="219"/>
                  </a:cubicBezTo>
                  <a:close/>
                  <a:moveTo>
                    <a:pt x="446" y="339"/>
                  </a:moveTo>
                  <a:lnTo>
                    <a:pt x="446" y="339"/>
                  </a:lnTo>
                  <a:cubicBezTo>
                    <a:pt x="276" y="339"/>
                    <a:pt x="276" y="339"/>
                    <a:pt x="276" y="339"/>
                  </a:cubicBezTo>
                  <a:cubicBezTo>
                    <a:pt x="226" y="339"/>
                    <a:pt x="226" y="339"/>
                    <a:pt x="226" y="339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92" y="339"/>
                    <a:pt x="78" y="353"/>
                    <a:pt x="78" y="367"/>
                  </a:cubicBezTo>
                  <a:cubicBezTo>
                    <a:pt x="78" y="389"/>
                    <a:pt x="92" y="396"/>
                    <a:pt x="106" y="396"/>
                  </a:cubicBezTo>
                  <a:cubicBezTo>
                    <a:pt x="226" y="396"/>
                    <a:pt x="226" y="396"/>
                    <a:pt x="226" y="396"/>
                  </a:cubicBezTo>
                  <a:cubicBezTo>
                    <a:pt x="276" y="396"/>
                    <a:pt x="276" y="396"/>
                    <a:pt x="276" y="396"/>
                  </a:cubicBezTo>
                  <a:cubicBezTo>
                    <a:pt x="446" y="396"/>
                    <a:pt x="446" y="396"/>
                    <a:pt x="446" y="396"/>
                  </a:cubicBezTo>
                  <a:cubicBezTo>
                    <a:pt x="460" y="396"/>
                    <a:pt x="474" y="389"/>
                    <a:pt x="474" y="367"/>
                  </a:cubicBezTo>
                  <a:cubicBezTo>
                    <a:pt x="474" y="353"/>
                    <a:pt x="460" y="339"/>
                    <a:pt x="446" y="339"/>
                  </a:cubicBezTo>
                  <a:close/>
                  <a:moveTo>
                    <a:pt x="417" y="113"/>
                  </a:moveTo>
                  <a:lnTo>
                    <a:pt x="417" y="113"/>
                  </a:lnTo>
                  <a:cubicBezTo>
                    <a:pt x="403" y="113"/>
                    <a:pt x="389" y="106"/>
                    <a:pt x="389" y="85"/>
                  </a:cubicBezTo>
                  <a:cubicBezTo>
                    <a:pt x="389" y="28"/>
                    <a:pt x="389" y="28"/>
                    <a:pt x="389" y="28"/>
                  </a:cubicBezTo>
                  <a:cubicBezTo>
                    <a:pt x="389" y="14"/>
                    <a:pt x="403" y="0"/>
                    <a:pt x="417" y="0"/>
                  </a:cubicBezTo>
                  <a:cubicBezTo>
                    <a:pt x="431" y="0"/>
                    <a:pt x="446" y="14"/>
                    <a:pt x="446" y="28"/>
                  </a:cubicBezTo>
                  <a:cubicBezTo>
                    <a:pt x="446" y="85"/>
                    <a:pt x="446" y="85"/>
                    <a:pt x="446" y="85"/>
                  </a:cubicBezTo>
                  <a:cubicBezTo>
                    <a:pt x="446" y="106"/>
                    <a:pt x="431" y="113"/>
                    <a:pt x="417" y="113"/>
                  </a:cubicBezTo>
                  <a:close/>
                  <a:moveTo>
                    <a:pt x="276" y="113"/>
                  </a:moveTo>
                  <a:lnTo>
                    <a:pt x="276" y="113"/>
                  </a:lnTo>
                  <a:cubicBezTo>
                    <a:pt x="262" y="113"/>
                    <a:pt x="248" y="106"/>
                    <a:pt x="248" y="85"/>
                  </a:cubicBezTo>
                  <a:cubicBezTo>
                    <a:pt x="248" y="28"/>
                    <a:pt x="248" y="28"/>
                    <a:pt x="248" y="28"/>
                  </a:cubicBezTo>
                  <a:cubicBezTo>
                    <a:pt x="248" y="14"/>
                    <a:pt x="262" y="0"/>
                    <a:pt x="276" y="0"/>
                  </a:cubicBezTo>
                  <a:cubicBezTo>
                    <a:pt x="290" y="0"/>
                    <a:pt x="304" y="14"/>
                    <a:pt x="304" y="28"/>
                  </a:cubicBezTo>
                  <a:cubicBezTo>
                    <a:pt x="304" y="85"/>
                    <a:pt x="304" y="85"/>
                    <a:pt x="304" y="85"/>
                  </a:cubicBezTo>
                  <a:cubicBezTo>
                    <a:pt x="304" y="106"/>
                    <a:pt x="290" y="113"/>
                    <a:pt x="276" y="11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21" y="113"/>
                    <a:pt x="106" y="106"/>
                    <a:pt x="106" y="85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6" y="14"/>
                    <a:pt x="121" y="0"/>
                    <a:pt x="135" y="0"/>
                  </a:cubicBezTo>
                  <a:cubicBezTo>
                    <a:pt x="149" y="0"/>
                    <a:pt x="163" y="14"/>
                    <a:pt x="163" y="28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3" y="106"/>
                    <a:pt x="149" y="113"/>
                    <a:pt x="135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644008" y="1275213"/>
            <a:ext cx="432048" cy="432048"/>
            <a:chOff x="4788024" y="1275213"/>
            <a:chExt cx="432048" cy="432048"/>
          </a:xfrm>
        </p:grpSpPr>
        <p:sp>
          <p:nvSpPr>
            <p:cNvPr id="17" name="椭圆 65"/>
            <p:cNvSpPr>
              <a:spLocks noChangeArrowheads="1"/>
            </p:cNvSpPr>
            <p:nvPr/>
          </p:nvSpPr>
          <p:spPr bwMode="auto">
            <a:xfrm>
              <a:off x="4788024" y="1275213"/>
              <a:ext cx="432048" cy="432048"/>
            </a:xfrm>
            <a:prstGeom prst="ellipse">
              <a:avLst/>
            </a:prstGeom>
            <a:solidFill>
              <a:srgbClr val="F79600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0" name="Freeform 110"/>
            <p:cNvSpPr>
              <a:spLocks noChangeArrowheads="1"/>
            </p:cNvSpPr>
            <p:nvPr/>
          </p:nvSpPr>
          <p:spPr bwMode="auto">
            <a:xfrm>
              <a:off x="4891102" y="1366806"/>
              <a:ext cx="250679" cy="248862"/>
            </a:xfrm>
            <a:custGeom>
              <a:avLst/>
              <a:gdLst>
                <a:gd name="T0" fmla="*/ 78678142 w 609"/>
                <a:gd name="T1" fmla="*/ 71002280 h 602"/>
                <a:gd name="T2" fmla="*/ 78678142 w 609"/>
                <a:gd name="T3" fmla="*/ 71002280 h 602"/>
                <a:gd name="T4" fmla="*/ 71302258 w 609"/>
                <a:gd name="T5" fmla="*/ 78441997 h 602"/>
                <a:gd name="T6" fmla="*/ 65867111 w 609"/>
                <a:gd name="T7" fmla="*/ 76614673 h 602"/>
                <a:gd name="T8" fmla="*/ 44774038 w 609"/>
                <a:gd name="T9" fmla="*/ 54426302 h 602"/>
                <a:gd name="T10" fmla="*/ 29245613 w 609"/>
                <a:gd name="T11" fmla="*/ 59125033 h 602"/>
                <a:gd name="T12" fmla="*/ 0 w 609"/>
                <a:gd name="T13" fmla="*/ 29497307 h 602"/>
                <a:gd name="T14" fmla="*/ 29245613 w 609"/>
                <a:gd name="T15" fmla="*/ 0 h 602"/>
                <a:gd name="T16" fmla="*/ 58491226 w 609"/>
                <a:gd name="T17" fmla="*/ 29497307 h 602"/>
                <a:gd name="T18" fmla="*/ 54867675 w 609"/>
                <a:gd name="T19" fmla="*/ 44376380 h 602"/>
                <a:gd name="T20" fmla="*/ 75960749 w 609"/>
                <a:gd name="T21" fmla="*/ 65520668 h 602"/>
                <a:gd name="T22" fmla="*/ 78678142 w 609"/>
                <a:gd name="T23" fmla="*/ 71002280 h 602"/>
                <a:gd name="T24" fmla="*/ 29245613 w 609"/>
                <a:gd name="T25" fmla="*/ 7439717 h 602"/>
                <a:gd name="T26" fmla="*/ 29245613 w 609"/>
                <a:gd name="T27" fmla="*/ 7439717 h 602"/>
                <a:gd name="T28" fmla="*/ 7246742 w 609"/>
                <a:gd name="T29" fmla="*/ 29497307 h 602"/>
                <a:gd name="T30" fmla="*/ 29245613 w 609"/>
                <a:gd name="T31" fmla="*/ 51685677 h 602"/>
                <a:gd name="T32" fmla="*/ 51244484 w 609"/>
                <a:gd name="T33" fmla="*/ 29497307 h 602"/>
                <a:gd name="T34" fmla="*/ 29245613 w 609"/>
                <a:gd name="T35" fmla="*/ 7439717 h 602"/>
                <a:gd name="T36" fmla="*/ 42056644 w 609"/>
                <a:gd name="T37" fmla="*/ 33282375 h 602"/>
                <a:gd name="T38" fmla="*/ 42056644 w 609"/>
                <a:gd name="T39" fmla="*/ 33282375 h 602"/>
                <a:gd name="T40" fmla="*/ 32868804 w 609"/>
                <a:gd name="T41" fmla="*/ 33282375 h 602"/>
                <a:gd name="T42" fmla="*/ 32868804 w 609"/>
                <a:gd name="T43" fmla="*/ 41504973 h 602"/>
                <a:gd name="T44" fmla="*/ 29245613 w 609"/>
                <a:gd name="T45" fmla="*/ 45290042 h 602"/>
                <a:gd name="T46" fmla="*/ 25622062 w 609"/>
                <a:gd name="T47" fmla="*/ 41504973 h 602"/>
                <a:gd name="T48" fmla="*/ 25622062 w 609"/>
                <a:gd name="T49" fmla="*/ 33282375 h 602"/>
                <a:gd name="T50" fmla="*/ 17340380 w 609"/>
                <a:gd name="T51" fmla="*/ 33282375 h 602"/>
                <a:gd name="T52" fmla="*/ 13716829 w 609"/>
                <a:gd name="T53" fmla="*/ 29497307 h 602"/>
                <a:gd name="T54" fmla="*/ 17340380 w 609"/>
                <a:gd name="T55" fmla="*/ 25842658 h 602"/>
                <a:gd name="T56" fmla="*/ 25622062 w 609"/>
                <a:gd name="T57" fmla="*/ 25842658 h 602"/>
                <a:gd name="T58" fmla="*/ 25622062 w 609"/>
                <a:gd name="T59" fmla="*/ 16575978 h 602"/>
                <a:gd name="T60" fmla="*/ 29245613 w 609"/>
                <a:gd name="T61" fmla="*/ 12921329 h 602"/>
                <a:gd name="T62" fmla="*/ 32868804 w 609"/>
                <a:gd name="T63" fmla="*/ 16575978 h 602"/>
                <a:gd name="T64" fmla="*/ 32868804 w 609"/>
                <a:gd name="T65" fmla="*/ 25842658 h 602"/>
                <a:gd name="T66" fmla="*/ 42056644 w 609"/>
                <a:gd name="T67" fmla="*/ 25842658 h 602"/>
                <a:gd name="T68" fmla="*/ 45679835 w 609"/>
                <a:gd name="T69" fmla="*/ 29497307 h 602"/>
                <a:gd name="T70" fmla="*/ 42056644 w 609"/>
                <a:gd name="T71" fmla="*/ 33282375 h 60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09" h="602">
                  <a:moveTo>
                    <a:pt x="608" y="544"/>
                  </a:moveTo>
                  <a:lnTo>
                    <a:pt x="608" y="544"/>
                  </a:lnTo>
                  <a:cubicBezTo>
                    <a:pt x="608" y="573"/>
                    <a:pt x="579" y="601"/>
                    <a:pt x="551" y="601"/>
                  </a:cubicBezTo>
                  <a:cubicBezTo>
                    <a:pt x="530" y="601"/>
                    <a:pt x="516" y="594"/>
                    <a:pt x="509" y="587"/>
                  </a:cubicBezTo>
                  <a:cubicBezTo>
                    <a:pt x="346" y="417"/>
                    <a:pt x="346" y="417"/>
                    <a:pt x="346" y="417"/>
                  </a:cubicBezTo>
                  <a:cubicBezTo>
                    <a:pt x="311" y="438"/>
                    <a:pt x="269" y="453"/>
                    <a:pt x="226" y="453"/>
                  </a:cubicBezTo>
                  <a:cubicBezTo>
                    <a:pt x="106" y="453"/>
                    <a:pt x="0" y="347"/>
                    <a:pt x="0" y="226"/>
                  </a:cubicBezTo>
                  <a:cubicBezTo>
                    <a:pt x="0" y="99"/>
                    <a:pt x="106" y="0"/>
                    <a:pt x="226" y="0"/>
                  </a:cubicBezTo>
                  <a:cubicBezTo>
                    <a:pt x="353" y="0"/>
                    <a:pt x="452" y="99"/>
                    <a:pt x="452" y="226"/>
                  </a:cubicBezTo>
                  <a:cubicBezTo>
                    <a:pt x="452" y="269"/>
                    <a:pt x="445" y="304"/>
                    <a:pt x="424" y="340"/>
                  </a:cubicBezTo>
                  <a:cubicBezTo>
                    <a:pt x="587" y="502"/>
                    <a:pt x="587" y="502"/>
                    <a:pt x="587" y="502"/>
                  </a:cubicBezTo>
                  <a:cubicBezTo>
                    <a:pt x="601" y="516"/>
                    <a:pt x="608" y="530"/>
                    <a:pt x="608" y="544"/>
                  </a:cubicBezTo>
                  <a:close/>
                  <a:moveTo>
                    <a:pt x="226" y="57"/>
                  </a:moveTo>
                  <a:lnTo>
                    <a:pt x="226" y="57"/>
                  </a:lnTo>
                  <a:cubicBezTo>
                    <a:pt x="134" y="57"/>
                    <a:pt x="56" y="127"/>
                    <a:pt x="56" y="226"/>
                  </a:cubicBezTo>
                  <a:cubicBezTo>
                    <a:pt x="56" y="318"/>
                    <a:pt x="134" y="396"/>
                    <a:pt x="226" y="396"/>
                  </a:cubicBezTo>
                  <a:cubicBezTo>
                    <a:pt x="325" y="396"/>
                    <a:pt x="396" y="318"/>
                    <a:pt x="396" y="226"/>
                  </a:cubicBezTo>
                  <a:cubicBezTo>
                    <a:pt x="396" y="127"/>
                    <a:pt x="325" y="57"/>
                    <a:pt x="226" y="57"/>
                  </a:cubicBezTo>
                  <a:close/>
                  <a:moveTo>
                    <a:pt x="325" y="255"/>
                  </a:moveTo>
                  <a:lnTo>
                    <a:pt x="325" y="255"/>
                  </a:lnTo>
                  <a:cubicBezTo>
                    <a:pt x="254" y="255"/>
                    <a:pt x="254" y="255"/>
                    <a:pt x="254" y="255"/>
                  </a:cubicBezTo>
                  <a:cubicBezTo>
                    <a:pt x="254" y="318"/>
                    <a:pt x="254" y="318"/>
                    <a:pt x="254" y="318"/>
                  </a:cubicBezTo>
                  <a:cubicBezTo>
                    <a:pt x="254" y="333"/>
                    <a:pt x="247" y="347"/>
                    <a:pt x="226" y="347"/>
                  </a:cubicBezTo>
                  <a:cubicBezTo>
                    <a:pt x="212" y="347"/>
                    <a:pt x="198" y="333"/>
                    <a:pt x="198" y="318"/>
                  </a:cubicBezTo>
                  <a:cubicBezTo>
                    <a:pt x="198" y="255"/>
                    <a:pt x="198" y="255"/>
                    <a:pt x="198" y="255"/>
                  </a:cubicBezTo>
                  <a:cubicBezTo>
                    <a:pt x="134" y="255"/>
                    <a:pt x="134" y="255"/>
                    <a:pt x="134" y="255"/>
                  </a:cubicBezTo>
                  <a:cubicBezTo>
                    <a:pt x="120" y="255"/>
                    <a:pt x="106" y="241"/>
                    <a:pt x="106" y="226"/>
                  </a:cubicBezTo>
                  <a:cubicBezTo>
                    <a:pt x="106" y="205"/>
                    <a:pt x="120" y="198"/>
                    <a:pt x="134" y="198"/>
                  </a:cubicBezTo>
                  <a:cubicBezTo>
                    <a:pt x="198" y="198"/>
                    <a:pt x="198" y="198"/>
                    <a:pt x="198" y="198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8" y="113"/>
                    <a:pt x="212" y="99"/>
                    <a:pt x="226" y="99"/>
                  </a:cubicBezTo>
                  <a:cubicBezTo>
                    <a:pt x="247" y="99"/>
                    <a:pt x="254" y="113"/>
                    <a:pt x="254" y="127"/>
                  </a:cubicBezTo>
                  <a:cubicBezTo>
                    <a:pt x="254" y="198"/>
                    <a:pt x="254" y="198"/>
                    <a:pt x="254" y="198"/>
                  </a:cubicBezTo>
                  <a:cubicBezTo>
                    <a:pt x="325" y="198"/>
                    <a:pt x="325" y="198"/>
                    <a:pt x="325" y="198"/>
                  </a:cubicBezTo>
                  <a:cubicBezTo>
                    <a:pt x="339" y="198"/>
                    <a:pt x="353" y="205"/>
                    <a:pt x="353" y="226"/>
                  </a:cubicBezTo>
                  <a:cubicBezTo>
                    <a:pt x="353" y="241"/>
                    <a:pt x="339" y="255"/>
                    <a:pt x="325" y="2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292080" y="1274820"/>
            <a:ext cx="432833" cy="432834"/>
            <a:chOff x="5436096" y="1274820"/>
            <a:chExt cx="432833" cy="432834"/>
          </a:xfrm>
        </p:grpSpPr>
        <p:sp>
          <p:nvSpPr>
            <p:cNvPr id="25" name="椭圆 16"/>
            <p:cNvSpPr>
              <a:spLocks noChangeArrowheads="1"/>
            </p:cNvSpPr>
            <p:nvPr/>
          </p:nvSpPr>
          <p:spPr bwMode="auto">
            <a:xfrm>
              <a:off x="5436096" y="1274820"/>
              <a:ext cx="432833" cy="43283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1" name="Freeform 16"/>
            <p:cNvSpPr>
              <a:spLocks noChangeArrowheads="1"/>
            </p:cNvSpPr>
            <p:nvPr/>
          </p:nvSpPr>
          <p:spPr bwMode="auto">
            <a:xfrm>
              <a:off x="5554420" y="1377705"/>
              <a:ext cx="196183" cy="227065"/>
            </a:xfrm>
            <a:custGeom>
              <a:avLst/>
              <a:gdLst>
                <a:gd name="T0" fmla="*/ 58106390 w 475"/>
                <a:gd name="T1" fmla="*/ 71207247 h 552"/>
                <a:gd name="T2" fmla="*/ 58106390 w 475"/>
                <a:gd name="T3" fmla="*/ 71207247 h 552"/>
                <a:gd name="T4" fmla="*/ 54327993 w 475"/>
                <a:gd name="T5" fmla="*/ 71207247 h 552"/>
                <a:gd name="T6" fmla="*/ 54327993 w 475"/>
                <a:gd name="T7" fmla="*/ 0 h 552"/>
                <a:gd name="T8" fmla="*/ 58106390 w 475"/>
                <a:gd name="T9" fmla="*/ 0 h 552"/>
                <a:gd name="T10" fmla="*/ 61754124 w 475"/>
                <a:gd name="T11" fmla="*/ 3618618 h 552"/>
                <a:gd name="T12" fmla="*/ 61754124 w 475"/>
                <a:gd name="T13" fmla="*/ 67588630 h 552"/>
                <a:gd name="T14" fmla="*/ 58106390 w 475"/>
                <a:gd name="T15" fmla="*/ 71207247 h 552"/>
                <a:gd name="T16" fmla="*/ 7426131 w 475"/>
                <a:gd name="T17" fmla="*/ 67588630 h 552"/>
                <a:gd name="T18" fmla="*/ 7426131 w 475"/>
                <a:gd name="T19" fmla="*/ 67588630 h 552"/>
                <a:gd name="T20" fmla="*/ 7426131 w 475"/>
                <a:gd name="T21" fmla="*/ 63970012 h 552"/>
                <a:gd name="T22" fmla="*/ 13809846 w 475"/>
                <a:gd name="T23" fmla="*/ 63970012 h 552"/>
                <a:gd name="T24" fmla="*/ 21235977 w 475"/>
                <a:gd name="T25" fmla="*/ 56603721 h 552"/>
                <a:gd name="T26" fmla="*/ 13809846 w 475"/>
                <a:gd name="T27" fmla="*/ 49237429 h 552"/>
                <a:gd name="T28" fmla="*/ 7426131 w 475"/>
                <a:gd name="T29" fmla="*/ 49237429 h 552"/>
                <a:gd name="T30" fmla="*/ 7426131 w 475"/>
                <a:gd name="T31" fmla="*/ 42905028 h 552"/>
                <a:gd name="T32" fmla="*/ 13809846 w 475"/>
                <a:gd name="T33" fmla="*/ 42905028 h 552"/>
                <a:gd name="T34" fmla="*/ 21235977 w 475"/>
                <a:gd name="T35" fmla="*/ 35539095 h 552"/>
                <a:gd name="T36" fmla="*/ 13809846 w 475"/>
                <a:gd name="T37" fmla="*/ 28301860 h 552"/>
                <a:gd name="T38" fmla="*/ 7426131 w 475"/>
                <a:gd name="T39" fmla="*/ 28301860 h 552"/>
                <a:gd name="T40" fmla="*/ 7426131 w 475"/>
                <a:gd name="T41" fmla="*/ 21840403 h 552"/>
                <a:gd name="T42" fmla="*/ 13809846 w 475"/>
                <a:gd name="T43" fmla="*/ 21840403 h 552"/>
                <a:gd name="T44" fmla="*/ 21235977 w 475"/>
                <a:gd name="T45" fmla="*/ 14603167 h 552"/>
                <a:gd name="T46" fmla="*/ 13809846 w 475"/>
                <a:gd name="T47" fmla="*/ 7236876 h 552"/>
                <a:gd name="T48" fmla="*/ 7426131 w 475"/>
                <a:gd name="T49" fmla="*/ 7236876 h 552"/>
                <a:gd name="T50" fmla="*/ 7426131 w 475"/>
                <a:gd name="T51" fmla="*/ 3618618 h 552"/>
                <a:gd name="T52" fmla="*/ 11074226 w 475"/>
                <a:gd name="T53" fmla="*/ 0 h 552"/>
                <a:gd name="T54" fmla="*/ 50680259 w 475"/>
                <a:gd name="T55" fmla="*/ 0 h 552"/>
                <a:gd name="T56" fmla="*/ 50680259 w 475"/>
                <a:gd name="T57" fmla="*/ 71207247 h 552"/>
                <a:gd name="T58" fmla="*/ 11074226 w 475"/>
                <a:gd name="T59" fmla="*/ 71207247 h 552"/>
                <a:gd name="T60" fmla="*/ 7426131 w 475"/>
                <a:gd name="T61" fmla="*/ 67588630 h 552"/>
                <a:gd name="T62" fmla="*/ 17588243 w 475"/>
                <a:gd name="T63" fmla="*/ 14603167 h 552"/>
                <a:gd name="T64" fmla="*/ 17588243 w 475"/>
                <a:gd name="T65" fmla="*/ 14603167 h 552"/>
                <a:gd name="T66" fmla="*/ 13809846 w 475"/>
                <a:gd name="T67" fmla="*/ 18221785 h 552"/>
                <a:gd name="T68" fmla="*/ 3778036 w 475"/>
                <a:gd name="T69" fmla="*/ 18221785 h 552"/>
                <a:gd name="T70" fmla="*/ 0 w 475"/>
                <a:gd name="T71" fmla="*/ 14603167 h 552"/>
                <a:gd name="T72" fmla="*/ 3778036 w 475"/>
                <a:gd name="T73" fmla="*/ 10984909 h 552"/>
                <a:gd name="T74" fmla="*/ 13809846 w 475"/>
                <a:gd name="T75" fmla="*/ 10984909 h 552"/>
                <a:gd name="T76" fmla="*/ 17588243 w 475"/>
                <a:gd name="T77" fmla="*/ 14603167 h 552"/>
                <a:gd name="T78" fmla="*/ 3778036 w 475"/>
                <a:gd name="T79" fmla="*/ 31920478 h 552"/>
                <a:gd name="T80" fmla="*/ 3778036 w 475"/>
                <a:gd name="T81" fmla="*/ 31920478 h 552"/>
                <a:gd name="T82" fmla="*/ 13809846 w 475"/>
                <a:gd name="T83" fmla="*/ 31920478 h 552"/>
                <a:gd name="T84" fmla="*/ 17588243 w 475"/>
                <a:gd name="T85" fmla="*/ 35539095 h 552"/>
                <a:gd name="T86" fmla="*/ 13809846 w 475"/>
                <a:gd name="T87" fmla="*/ 39286770 h 552"/>
                <a:gd name="T88" fmla="*/ 3778036 w 475"/>
                <a:gd name="T89" fmla="*/ 39286770 h 552"/>
                <a:gd name="T90" fmla="*/ 0 w 475"/>
                <a:gd name="T91" fmla="*/ 35539095 h 552"/>
                <a:gd name="T92" fmla="*/ 3778036 w 475"/>
                <a:gd name="T93" fmla="*/ 31920478 h 552"/>
                <a:gd name="T94" fmla="*/ 3778036 w 475"/>
                <a:gd name="T95" fmla="*/ 52985462 h 552"/>
                <a:gd name="T96" fmla="*/ 3778036 w 475"/>
                <a:gd name="T97" fmla="*/ 52985462 h 552"/>
                <a:gd name="T98" fmla="*/ 13809846 w 475"/>
                <a:gd name="T99" fmla="*/ 52985462 h 552"/>
                <a:gd name="T100" fmla="*/ 17588243 w 475"/>
                <a:gd name="T101" fmla="*/ 56603721 h 552"/>
                <a:gd name="T102" fmla="*/ 13809846 w 475"/>
                <a:gd name="T103" fmla="*/ 60222338 h 552"/>
                <a:gd name="T104" fmla="*/ 3778036 w 475"/>
                <a:gd name="T105" fmla="*/ 60222338 h 552"/>
                <a:gd name="T106" fmla="*/ 0 w 475"/>
                <a:gd name="T107" fmla="*/ 56603721 h 552"/>
                <a:gd name="T108" fmla="*/ 3778036 w 475"/>
                <a:gd name="T109" fmla="*/ 52985462 h 5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75" h="552">
                  <a:moveTo>
                    <a:pt x="446" y="551"/>
                  </a:moveTo>
                  <a:lnTo>
                    <a:pt x="446" y="551"/>
                  </a:lnTo>
                  <a:cubicBezTo>
                    <a:pt x="417" y="551"/>
                    <a:pt x="417" y="551"/>
                    <a:pt x="417" y="551"/>
                  </a:cubicBezTo>
                  <a:cubicBezTo>
                    <a:pt x="417" y="0"/>
                    <a:pt x="417" y="0"/>
                    <a:pt x="417" y="0"/>
                  </a:cubicBezTo>
                  <a:cubicBezTo>
                    <a:pt x="446" y="0"/>
                    <a:pt x="446" y="0"/>
                    <a:pt x="446" y="0"/>
                  </a:cubicBezTo>
                  <a:cubicBezTo>
                    <a:pt x="460" y="0"/>
                    <a:pt x="474" y="14"/>
                    <a:pt x="474" y="28"/>
                  </a:cubicBezTo>
                  <a:cubicBezTo>
                    <a:pt x="474" y="523"/>
                    <a:pt x="474" y="523"/>
                    <a:pt x="474" y="523"/>
                  </a:cubicBezTo>
                  <a:cubicBezTo>
                    <a:pt x="474" y="537"/>
                    <a:pt x="460" y="551"/>
                    <a:pt x="446" y="551"/>
                  </a:cubicBezTo>
                  <a:close/>
                  <a:moveTo>
                    <a:pt x="57" y="523"/>
                  </a:moveTo>
                  <a:lnTo>
                    <a:pt x="57" y="523"/>
                  </a:lnTo>
                  <a:cubicBezTo>
                    <a:pt x="57" y="495"/>
                    <a:pt x="57" y="495"/>
                    <a:pt x="57" y="495"/>
                  </a:cubicBezTo>
                  <a:cubicBezTo>
                    <a:pt x="106" y="495"/>
                    <a:pt x="106" y="495"/>
                    <a:pt x="106" y="495"/>
                  </a:cubicBezTo>
                  <a:cubicBezTo>
                    <a:pt x="135" y="495"/>
                    <a:pt x="163" y="466"/>
                    <a:pt x="163" y="438"/>
                  </a:cubicBezTo>
                  <a:cubicBezTo>
                    <a:pt x="163" y="403"/>
                    <a:pt x="135" y="381"/>
                    <a:pt x="106" y="381"/>
                  </a:cubicBezTo>
                  <a:cubicBezTo>
                    <a:pt x="57" y="381"/>
                    <a:pt x="57" y="381"/>
                    <a:pt x="57" y="381"/>
                  </a:cubicBezTo>
                  <a:cubicBezTo>
                    <a:pt x="57" y="332"/>
                    <a:pt x="57" y="332"/>
                    <a:pt x="57" y="332"/>
                  </a:cubicBezTo>
                  <a:cubicBezTo>
                    <a:pt x="106" y="332"/>
                    <a:pt x="106" y="332"/>
                    <a:pt x="106" y="332"/>
                  </a:cubicBezTo>
                  <a:cubicBezTo>
                    <a:pt x="135" y="332"/>
                    <a:pt x="163" y="304"/>
                    <a:pt x="163" y="275"/>
                  </a:cubicBezTo>
                  <a:cubicBezTo>
                    <a:pt x="163" y="247"/>
                    <a:pt x="135" y="219"/>
                    <a:pt x="106" y="219"/>
                  </a:cubicBezTo>
                  <a:cubicBezTo>
                    <a:pt x="57" y="219"/>
                    <a:pt x="57" y="219"/>
                    <a:pt x="57" y="219"/>
                  </a:cubicBezTo>
                  <a:cubicBezTo>
                    <a:pt x="57" y="169"/>
                    <a:pt x="57" y="169"/>
                    <a:pt x="57" y="169"/>
                  </a:cubicBezTo>
                  <a:cubicBezTo>
                    <a:pt x="106" y="169"/>
                    <a:pt x="106" y="169"/>
                    <a:pt x="106" y="169"/>
                  </a:cubicBezTo>
                  <a:cubicBezTo>
                    <a:pt x="135" y="169"/>
                    <a:pt x="163" y="148"/>
                    <a:pt x="163" y="113"/>
                  </a:cubicBezTo>
                  <a:cubicBezTo>
                    <a:pt x="163" y="85"/>
                    <a:pt x="135" y="56"/>
                    <a:pt x="106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14"/>
                    <a:pt x="71" y="0"/>
                    <a:pt x="85" y="0"/>
                  </a:cubicBezTo>
                  <a:cubicBezTo>
                    <a:pt x="389" y="0"/>
                    <a:pt x="389" y="0"/>
                    <a:pt x="389" y="0"/>
                  </a:cubicBezTo>
                  <a:cubicBezTo>
                    <a:pt x="389" y="551"/>
                    <a:pt x="389" y="551"/>
                    <a:pt x="389" y="551"/>
                  </a:cubicBezTo>
                  <a:cubicBezTo>
                    <a:pt x="85" y="551"/>
                    <a:pt x="85" y="551"/>
                    <a:pt x="85" y="551"/>
                  </a:cubicBezTo>
                  <a:cubicBezTo>
                    <a:pt x="71" y="551"/>
                    <a:pt x="57" y="537"/>
                    <a:pt x="57" y="52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35" y="134"/>
                    <a:pt x="120" y="141"/>
                    <a:pt x="106" y="141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15" y="141"/>
                    <a:pt x="0" y="134"/>
                    <a:pt x="0" y="113"/>
                  </a:cubicBezTo>
                  <a:cubicBezTo>
                    <a:pt x="0" y="99"/>
                    <a:pt x="15" y="85"/>
                    <a:pt x="29" y="85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20" y="85"/>
                    <a:pt x="135" y="99"/>
                    <a:pt x="135" y="113"/>
                  </a:cubicBezTo>
                  <a:close/>
                  <a:moveTo>
                    <a:pt x="29" y="247"/>
                  </a:moveTo>
                  <a:lnTo>
                    <a:pt x="29" y="247"/>
                  </a:lnTo>
                  <a:cubicBezTo>
                    <a:pt x="106" y="247"/>
                    <a:pt x="106" y="247"/>
                    <a:pt x="106" y="247"/>
                  </a:cubicBezTo>
                  <a:cubicBezTo>
                    <a:pt x="120" y="247"/>
                    <a:pt x="135" y="261"/>
                    <a:pt x="135" y="275"/>
                  </a:cubicBezTo>
                  <a:cubicBezTo>
                    <a:pt x="135" y="290"/>
                    <a:pt x="120" y="304"/>
                    <a:pt x="106" y="304"/>
                  </a:cubicBezTo>
                  <a:cubicBezTo>
                    <a:pt x="29" y="304"/>
                    <a:pt x="29" y="304"/>
                    <a:pt x="29" y="304"/>
                  </a:cubicBezTo>
                  <a:cubicBezTo>
                    <a:pt x="15" y="304"/>
                    <a:pt x="0" y="290"/>
                    <a:pt x="0" y="275"/>
                  </a:cubicBezTo>
                  <a:cubicBezTo>
                    <a:pt x="0" y="261"/>
                    <a:pt x="15" y="247"/>
                    <a:pt x="29" y="247"/>
                  </a:cubicBezTo>
                  <a:close/>
                  <a:moveTo>
                    <a:pt x="29" y="410"/>
                  </a:moveTo>
                  <a:lnTo>
                    <a:pt x="29" y="410"/>
                  </a:lnTo>
                  <a:cubicBezTo>
                    <a:pt x="106" y="410"/>
                    <a:pt x="106" y="410"/>
                    <a:pt x="106" y="410"/>
                  </a:cubicBezTo>
                  <a:cubicBezTo>
                    <a:pt x="120" y="410"/>
                    <a:pt x="135" y="417"/>
                    <a:pt x="135" y="438"/>
                  </a:cubicBezTo>
                  <a:cubicBezTo>
                    <a:pt x="135" y="452"/>
                    <a:pt x="120" y="466"/>
                    <a:pt x="106" y="466"/>
                  </a:cubicBezTo>
                  <a:cubicBezTo>
                    <a:pt x="29" y="466"/>
                    <a:pt x="29" y="466"/>
                    <a:pt x="29" y="466"/>
                  </a:cubicBezTo>
                  <a:cubicBezTo>
                    <a:pt x="15" y="466"/>
                    <a:pt x="0" y="452"/>
                    <a:pt x="0" y="438"/>
                  </a:cubicBezTo>
                  <a:cubicBezTo>
                    <a:pt x="0" y="417"/>
                    <a:pt x="15" y="410"/>
                    <a:pt x="29" y="4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347864" y="1274820"/>
            <a:ext cx="432833" cy="432834"/>
            <a:chOff x="3491880" y="1274820"/>
            <a:chExt cx="432833" cy="432834"/>
          </a:xfrm>
        </p:grpSpPr>
        <p:sp>
          <p:nvSpPr>
            <p:cNvPr id="11" name="椭圆 16"/>
            <p:cNvSpPr>
              <a:spLocks noChangeArrowheads="1"/>
            </p:cNvSpPr>
            <p:nvPr/>
          </p:nvSpPr>
          <p:spPr bwMode="auto">
            <a:xfrm>
              <a:off x="3491880" y="1274820"/>
              <a:ext cx="432833" cy="4328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" name="Freeform 75"/>
            <p:cNvSpPr>
              <a:spLocks noChangeArrowheads="1"/>
            </p:cNvSpPr>
            <p:nvPr/>
          </p:nvSpPr>
          <p:spPr bwMode="auto">
            <a:xfrm>
              <a:off x="3583864" y="1385879"/>
              <a:ext cx="248863" cy="210716"/>
            </a:xfrm>
            <a:custGeom>
              <a:avLst/>
              <a:gdLst>
                <a:gd name="T0" fmla="*/ 74657633 w 602"/>
                <a:gd name="T1" fmla="*/ 66362244 h 510"/>
                <a:gd name="T2" fmla="*/ 74657633 w 602"/>
                <a:gd name="T3" fmla="*/ 66362244 h 510"/>
                <a:gd name="T4" fmla="*/ 3654665 w 602"/>
                <a:gd name="T5" fmla="*/ 66362244 h 510"/>
                <a:gd name="T6" fmla="*/ 0 w 602"/>
                <a:gd name="T7" fmla="*/ 62711741 h 510"/>
                <a:gd name="T8" fmla="*/ 0 w 602"/>
                <a:gd name="T9" fmla="*/ 3650503 h 510"/>
                <a:gd name="T10" fmla="*/ 3654665 w 602"/>
                <a:gd name="T11" fmla="*/ 0 h 510"/>
                <a:gd name="T12" fmla="*/ 7308970 w 602"/>
                <a:gd name="T13" fmla="*/ 3650503 h 510"/>
                <a:gd name="T14" fmla="*/ 7308970 w 602"/>
                <a:gd name="T15" fmla="*/ 50717076 h 510"/>
                <a:gd name="T16" fmla="*/ 7308970 w 602"/>
                <a:gd name="T17" fmla="*/ 50717076 h 510"/>
                <a:gd name="T18" fmla="*/ 7308970 w 602"/>
                <a:gd name="T19" fmla="*/ 58930528 h 510"/>
                <a:gd name="T20" fmla="*/ 74657633 w 602"/>
                <a:gd name="T21" fmla="*/ 58930528 h 510"/>
                <a:gd name="T22" fmla="*/ 78442719 w 602"/>
                <a:gd name="T23" fmla="*/ 62711741 h 510"/>
                <a:gd name="T24" fmla="*/ 74657633 w 602"/>
                <a:gd name="T25" fmla="*/ 66362244 h 510"/>
                <a:gd name="T26" fmla="*/ 66434636 w 602"/>
                <a:gd name="T27" fmla="*/ 55280025 h 510"/>
                <a:gd name="T28" fmla="*/ 66434636 w 602"/>
                <a:gd name="T29" fmla="*/ 55280025 h 510"/>
                <a:gd name="T30" fmla="*/ 58995246 w 602"/>
                <a:gd name="T31" fmla="*/ 55280025 h 510"/>
                <a:gd name="T32" fmla="*/ 55340580 w 602"/>
                <a:gd name="T33" fmla="*/ 51629522 h 510"/>
                <a:gd name="T34" fmla="*/ 55340580 w 602"/>
                <a:gd name="T35" fmla="*/ 25814941 h 510"/>
                <a:gd name="T36" fmla="*/ 58995246 w 602"/>
                <a:gd name="T37" fmla="*/ 22164077 h 510"/>
                <a:gd name="T38" fmla="*/ 66434636 w 602"/>
                <a:gd name="T39" fmla="*/ 22164077 h 510"/>
                <a:gd name="T40" fmla="*/ 70089301 w 602"/>
                <a:gd name="T41" fmla="*/ 25814941 h 510"/>
                <a:gd name="T42" fmla="*/ 70089301 w 602"/>
                <a:gd name="T43" fmla="*/ 51629522 h 510"/>
                <a:gd name="T44" fmla="*/ 66434636 w 602"/>
                <a:gd name="T45" fmla="*/ 55280025 h 510"/>
                <a:gd name="T46" fmla="*/ 45159830 w 602"/>
                <a:gd name="T47" fmla="*/ 55280025 h 510"/>
                <a:gd name="T48" fmla="*/ 45159830 w 602"/>
                <a:gd name="T49" fmla="*/ 55280025 h 510"/>
                <a:gd name="T50" fmla="*/ 37850860 w 602"/>
                <a:gd name="T51" fmla="*/ 55280025 h 510"/>
                <a:gd name="T52" fmla="*/ 34065774 w 602"/>
                <a:gd name="T53" fmla="*/ 51629522 h 510"/>
                <a:gd name="T54" fmla="*/ 34065774 w 602"/>
                <a:gd name="T55" fmla="*/ 11082219 h 510"/>
                <a:gd name="T56" fmla="*/ 37850860 w 602"/>
                <a:gd name="T57" fmla="*/ 7431355 h 510"/>
                <a:gd name="T58" fmla="*/ 45159830 w 602"/>
                <a:gd name="T59" fmla="*/ 7431355 h 510"/>
                <a:gd name="T60" fmla="*/ 48814495 w 602"/>
                <a:gd name="T61" fmla="*/ 11082219 h 510"/>
                <a:gd name="T62" fmla="*/ 48814495 w 602"/>
                <a:gd name="T63" fmla="*/ 51629522 h 510"/>
                <a:gd name="T64" fmla="*/ 45159830 w 602"/>
                <a:gd name="T65" fmla="*/ 55280025 h 510"/>
                <a:gd name="T66" fmla="*/ 24929472 w 602"/>
                <a:gd name="T67" fmla="*/ 55280025 h 510"/>
                <a:gd name="T68" fmla="*/ 24929472 w 602"/>
                <a:gd name="T69" fmla="*/ 55280025 h 510"/>
                <a:gd name="T70" fmla="*/ 17489720 w 602"/>
                <a:gd name="T71" fmla="*/ 55280025 h 510"/>
                <a:gd name="T72" fmla="*/ 13835055 w 602"/>
                <a:gd name="T73" fmla="*/ 51629522 h 510"/>
                <a:gd name="T74" fmla="*/ 13835055 w 602"/>
                <a:gd name="T75" fmla="*/ 44198166 h 510"/>
                <a:gd name="T76" fmla="*/ 17489720 w 602"/>
                <a:gd name="T77" fmla="*/ 40547302 h 510"/>
                <a:gd name="T78" fmla="*/ 24929472 w 602"/>
                <a:gd name="T79" fmla="*/ 40547302 h 510"/>
                <a:gd name="T80" fmla="*/ 28583776 w 602"/>
                <a:gd name="T81" fmla="*/ 44198166 h 510"/>
                <a:gd name="T82" fmla="*/ 28583776 w 602"/>
                <a:gd name="T83" fmla="*/ 51629522 h 510"/>
                <a:gd name="T84" fmla="*/ 24929472 w 602"/>
                <a:gd name="T85" fmla="*/ 55280025 h 5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02" h="510">
                  <a:moveTo>
                    <a:pt x="572" y="509"/>
                  </a:moveTo>
                  <a:lnTo>
                    <a:pt x="572" y="509"/>
                  </a:lnTo>
                  <a:cubicBezTo>
                    <a:pt x="28" y="509"/>
                    <a:pt x="28" y="509"/>
                    <a:pt x="28" y="509"/>
                  </a:cubicBezTo>
                  <a:cubicBezTo>
                    <a:pt x="14" y="509"/>
                    <a:pt x="0" y="502"/>
                    <a:pt x="0" y="48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4"/>
                    <a:pt x="14" y="0"/>
                    <a:pt x="28" y="0"/>
                  </a:cubicBezTo>
                  <a:cubicBezTo>
                    <a:pt x="42" y="0"/>
                    <a:pt x="56" y="14"/>
                    <a:pt x="56" y="28"/>
                  </a:cubicBezTo>
                  <a:cubicBezTo>
                    <a:pt x="56" y="389"/>
                    <a:pt x="56" y="389"/>
                    <a:pt x="56" y="389"/>
                  </a:cubicBezTo>
                  <a:cubicBezTo>
                    <a:pt x="56" y="452"/>
                    <a:pt x="56" y="452"/>
                    <a:pt x="56" y="452"/>
                  </a:cubicBezTo>
                  <a:cubicBezTo>
                    <a:pt x="572" y="452"/>
                    <a:pt x="572" y="452"/>
                    <a:pt x="572" y="452"/>
                  </a:cubicBezTo>
                  <a:cubicBezTo>
                    <a:pt x="594" y="452"/>
                    <a:pt x="601" y="467"/>
                    <a:pt x="601" y="481"/>
                  </a:cubicBezTo>
                  <a:cubicBezTo>
                    <a:pt x="601" y="502"/>
                    <a:pt x="594" y="509"/>
                    <a:pt x="572" y="509"/>
                  </a:cubicBezTo>
                  <a:close/>
                  <a:moveTo>
                    <a:pt x="509" y="424"/>
                  </a:moveTo>
                  <a:lnTo>
                    <a:pt x="509" y="424"/>
                  </a:lnTo>
                  <a:cubicBezTo>
                    <a:pt x="452" y="424"/>
                    <a:pt x="452" y="424"/>
                    <a:pt x="452" y="424"/>
                  </a:cubicBezTo>
                  <a:cubicBezTo>
                    <a:pt x="438" y="424"/>
                    <a:pt x="424" y="417"/>
                    <a:pt x="424" y="396"/>
                  </a:cubicBezTo>
                  <a:cubicBezTo>
                    <a:pt x="424" y="198"/>
                    <a:pt x="424" y="198"/>
                    <a:pt x="424" y="198"/>
                  </a:cubicBezTo>
                  <a:cubicBezTo>
                    <a:pt x="424" y="184"/>
                    <a:pt x="438" y="170"/>
                    <a:pt x="452" y="170"/>
                  </a:cubicBezTo>
                  <a:cubicBezTo>
                    <a:pt x="509" y="170"/>
                    <a:pt x="509" y="170"/>
                    <a:pt x="509" y="170"/>
                  </a:cubicBezTo>
                  <a:cubicBezTo>
                    <a:pt x="523" y="170"/>
                    <a:pt x="537" y="184"/>
                    <a:pt x="537" y="198"/>
                  </a:cubicBezTo>
                  <a:cubicBezTo>
                    <a:pt x="537" y="396"/>
                    <a:pt x="537" y="396"/>
                    <a:pt x="537" y="396"/>
                  </a:cubicBezTo>
                  <a:cubicBezTo>
                    <a:pt x="537" y="417"/>
                    <a:pt x="523" y="424"/>
                    <a:pt x="509" y="424"/>
                  </a:cubicBezTo>
                  <a:close/>
                  <a:moveTo>
                    <a:pt x="346" y="424"/>
                  </a:moveTo>
                  <a:lnTo>
                    <a:pt x="346" y="424"/>
                  </a:lnTo>
                  <a:cubicBezTo>
                    <a:pt x="290" y="424"/>
                    <a:pt x="290" y="424"/>
                    <a:pt x="290" y="424"/>
                  </a:cubicBezTo>
                  <a:cubicBezTo>
                    <a:pt x="276" y="424"/>
                    <a:pt x="261" y="417"/>
                    <a:pt x="261" y="396"/>
                  </a:cubicBezTo>
                  <a:cubicBezTo>
                    <a:pt x="261" y="85"/>
                    <a:pt x="261" y="85"/>
                    <a:pt x="261" y="85"/>
                  </a:cubicBezTo>
                  <a:cubicBezTo>
                    <a:pt x="261" y="71"/>
                    <a:pt x="276" y="57"/>
                    <a:pt x="290" y="57"/>
                  </a:cubicBezTo>
                  <a:cubicBezTo>
                    <a:pt x="346" y="57"/>
                    <a:pt x="346" y="57"/>
                    <a:pt x="346" y="57"/>
                  </a:cubicBezTo>
                  <a:cubicBezTo>
                    <a:pt x="367" y="57"/>
                    <a:pt x="374" y="71"/>
                    <a:pt x="374" y="85"/>
                  </a:cubicBezTo>
                  <a:cubicBezTo>
                    <a:pt x="374" y="396"/>
                    <a:pt x="374" y="396"/>
                    <a:pt x="374" y="396"/>
                  </a:cubicBezTo>
                  <a:cubicBezTo>
                    <a:pt x="374" y="417"/>
                    <a:pt x="367" y="424"/>
                    <a:pt x="346" y="424"/>
                  </a:cubicBezTo>
                  <a:close/>
                  <a:moveTo>
                    <a:pt x="191" y="424"/>
                  </a:moveTo>
                  <a:lnTo>
                    <a:pt x="191" y="424"/>
                  </a:lnTo>
                  <a:cubicBezTo>
                    <a:pt x="134" y="424"/>
                    <a:pt x="134" y="424"/>
                    <a:pt x="134" y="424"/>
                  </a:cubicBezTo>
                  <a:cubicBezTo>
                    <a:pt x="113" y="424"/>
                    <a:pt x="106" y="417"/>
                    <a:pt x="106" y="396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106" y="325"/>
                    <a:pt x="113" y="311"/>
                    <a:pt x="134" y="311"/>
                  </a:cubicBezTo>
                  <a:cubicBezTo>
                    <a:pt x="191" y="311"/>
                    <a:pt x="191" y="311"/>
                    <a:pt x="191" y="311"/>
                  </a:cubicBezTo>
                  <a:cubicBezTo>
                    <a:pt x="205" y="311"/>
                    <a:pt x="219" y="325"/>
                    <a:pt x="219" y="339"/>
                  </a:cubicBezTo>
                  <a:cubicBezTo>
                    <a:pt x="219" y="396"/>
                    <a:pt x="219" y="396"/>
                    <a:pt x="219" y="396"/>
                  </a:cubicBezTo>
                  <a:cubicBezTo>
                    <a:pt x="219" y="417"/>
                    <a:pt x="205" y="424"/>
                    <a:pt x="191" y="4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995936" y="1274820"/>
            <a:ext cx="432833" cy="432834"/>
            <a:chOff x="4139952" y="1274820"/>
            <a:chExt cx="432833" cy="432834"/>
          </a:xfrm>
        </p:grpSpPr>
        <p:sp>
          <p:nvSpPr>
            <p:cNvPr id="24" name="椭圆 16"/>
            <p:cNvSpPr>
              <a:spLocks noChangeArrowheads="1"/>
            </p:cNvSpPr>
            <p:nvPr/>
          </p:nvSpPr>
          <p:spPr bwMode="auto">
            <a:xfrm>
              <a:off x="4139952" y="1274820"/>
              <a:ext cx="432833" cy="432834"/>
            </a:xfrm>
            <a:prstGeom prst="ellipse">
              <a:avLst/>
            </a:prstGeom>
            <a:solidFill>
              <a:srgbClr val="3992DB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3" name="Freeform 84"/>
            <p:cNvSpPr>
              <a:spLocks noChangeArrowheads="1"/>
            </p:cNvSpPr>
            <p:nvPr/>
          </p:nvSpPr>
          <p:spPr bwMode="auto">
            <a:xfrm>
              <a:off x="4241546" y="1366806"/>
              <a:ext cx="248863" cy="248863"/>
            </a:xfrm>
            <a:custGeom>
              <a:avLst/>
              <a:gdLst>
                <a:gd name="T0" fmla="*/ 43332858 w 602"/>
                <a:gd name="T1" fmla="*/ 34979440 h 602"/>
                <a:gd name="T2" fmla="*/ 43332858 w 602"/>
                <a:gd name="T3" fmla="*/ 34979440 h 602"/>
                <a:gd name="T4" fmla="*/ 43332858 w 602"/>
                <a:gd name="T5" fmla="*/ 0 h 602"/>
                <a:gd name="T6" fmla="*/ 78442719 w 602"/>
                <a:gd name="T7" fmla="*/ 34979440 h 602"/>
                <a:gd name="T8" fmla="*/ 43332858 w 602"/>
                <a:gd name="T9" fmla="*/ 34979440 h 602"/>
                <a:gd name="T10" fmla="*/ 36023527 w 602"/>
                <a:gd name="T11" fmla="*/ 78442719 h 602"/>
                <a:gd name="T12" fmla="*/ 36023527 w 602"/>
                <a:gd name="T13" fmla="*/ 78442719 h 602"/>
                <a:gd name="T14" fmla="*/ 0 w 602"/>
                <a:gd name="T15" fmla="*/ 42419192 h 602"/>
                <a:gd name="T16" fmla="*/ 36023527 w 602"/>
                <a:gd name="T17" fmla="*/ 7308970 h 602"/>
                <a:gd name="T18" fmla="*/ 36023527 w 602"/>
                <a:gd name="T19" fmla="*/ 42419192 h 602"/>
                <a:gd name="T20" fmla="*/ 71002968 w 602"/>
                <a:gd name="T21" fmla="*/ 42419192 h 602"/>
                <a:gd name="T22" fmla="*/ 36023527 w 602"/>
                <a:gd name="T23" fmla="*/ 78442719 h 6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2" h="602">
                  <a:moveTo>
                    <a:pt x="332" y="268"/>
                  </a:moveTo>
                  <a:lnTo>
                    <a:pt x="332" y="268"/>
                  </a:lnTo>
                  <a:cubicBezTo>
                    <a:pt x="332" y="0"/>
                    <a:pt x="332" y="0"/>
                    <a:pt x="332" y="0"/>
                  </a:cubicBezTo>
                  <a:cubicBezTo>
                    <a:pt x="481" y="0"/>
                    <a:pt x="601" y="120"/>
                    <a:pt x="601" y="268"/>
                  </a:cubicBezTo>
                  <a:lnTo>
                    <a:pt x="332" y="268"/>
                  </a:lnTo>
                  <a:close/>
                  <a:moveTo>
                    <a:pt x="276" y="601"/>
                  </a:moveTo>
                  <a:lnTo>
                    <a:pt x="276" y="601"/>
                  </a:lnTo>
                  <a:cubicBezTo>
                    <a:pt x="120" y="601"/>
                    <a:pt x="0" y="480"/>
                    <a:pt x="0" y="325"/>
                  </a:cubicBezTo>
                  <a:cubicBezTo>
                    <a:pt x="0" y="176"/>
                    <a:pt x="120" y="56"/>
                    <a:pt x="276" y="56"/>
                  </a:cubicBezTo>
                  <a:cubicBezTo>
                    <a:pt x="276" y="325"/>
                    <a:pt x="276" y="325"/>
                    <a:pt x="276" y="325"/>
                  </a:cubicBezTo>
                  <a:cubicBezTo>
                    <a:pt x="544" y="325"/>
                    <a:pt x="544" y="325"/>
                    <a:pt x="544" y="325"/>
                  </a:cubicBezTo>
                  <a:cubicBezTo>
                    <a:pt x="544" y="480"/>
                    <a:pt x="424" y="601"/>
                    <a:pt x="276" y="6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4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49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/>
          <p:nvPr/>
        </p:nvSpPr>
        <p:spPr bwMode="auto">
          <a:xfrm>
            <a:off x="971600" y="2139955"/>
            <a:ext cx="1479797" cy="1334201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257155" y="2376168"/>
            <a:ext cx="908686" cy="8616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800" b="1" dirty="0"/>
              <a:t>任务目标</a:t>
            </a:r>
            <a:endParaRPr lang="zh-CN" altLang="en-US" sz="2800" b="1" dirty="0"/>
          </a:p>
        </p:txBody>
      </p:sp>
      <p:sp>
        <p:nvSpPr>
          <p:cNvPr id="4" name="圆角矩形 3"/>
          <p:cNvSpPr/>
          <p:nvPr/>
        </p:nvSpPr>
        <p:spPr>
          <a:xfrm>
            <a:off x="3356610" y="1080770"/>
            <a:ext cx="4657090" cy="809625"/>
          </a:xfrm>
          <a:prstGeom prst="roundRect">
            <a:avLst>
              <a:gd name="adj" fmla="val 2063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Freeform 5"/>
          <p:cNvSpPr/>
          <p:nvPr/>
        </p:nvSpPr>
        <p:spPr bwMode="auto">
          <a:xfrm>
            <a:off x="2650968" y="1263923"/>
            <a:ext cx="547516" cy="3108279"/>
          </a:xfrm>
          <a:custGeom>
            <a:avLst/>
            <a:gdLst>
              <a:gd name="T0" fmla="*/ 1999 w 3544"/>
              <a:gd name="T1" fmla="*/ 9150 h 14563"/>
              <a:gd name="T2" fmla="*/ 1999 w 3544"/>
              <a:gd name="T3" fmla="*/ 12306 h 14563"/>
              <a:gd name="T4" fmla="*/ 2353 w 3544"/>
              <a:gd name="T5" fmla="*/ 13628 h 14563"/>
              <a:gd name="T6" fmla="*/ 3544 w 3544"/>
              <a:gd name="T7" fmla="*/ 14112 h 14563"/>
              <a:gd name="T8" fmla="*/ 3544 w 3544"/>
              <a:gd name="T9" fmla="*/ 14563 h 14563"/>
              <a:gd name="T10" fmla="*/ 1933 w 3544"/>
              <a:gd name="T11" fmla="*/ 14016 h 14563"/>
              <a:gd name="T12" fmla="*/ 1419 w 3544"/>
              <a:gd name="T13" fmla="*/ 12050 h 14563"/>
              <a:gd name="T14" fmla="*/ 1419 w 3544"/>
              <a:gd name="T15" fmla="*/ 9279 h 14563"/>
              <a:gd name="T16" fmla="*/ 1160 w 3544"/>
              <a:gd name="T17" fmla="*/ 8022 h 14563"/>
              <a:gd name="T18" fmla="*/ 0 w 3544"/>
              <a:gd name="T19" fmla="*/ 7475 h 14563"/>
              <a:gd name="T20" fmla="*/ 0 w 3544"/>
              <a:gd name="T21" fmla="*/ 7088 h 14563"/>
              <a:gd name="T22" fmla="*/ 1127 w 3544"/>
              <a:gd name="T23" fmla="*/ 6571 h 14563"/>
              <a:gd name="T24" fmla="*/ 1419 w 3544"/>
              <a:gd name="T25" fmla="*/ 5284 h 14563"/>
              <a:gd name="T26" fmla="*/ 1419 w 3544"/>
              <a:gd name="T27" fmla="*/ 2513 h 14563"/>
              <a:gd name="T28" fmla="*/ 1933 w 3544"/>
              <a:gd name="T29" fmla="*/ 547 h 14563"/>
              <a:gd name="T30" fmla="*/ 3544 w 3544"/>
              <a:gd name="T31" fmla="*/ 0 h 14563"/>
              <a:gd name="T32" fmla="*/ 3544 w 3544"/>
              <a:gd name="T33" fmla="*/ 451 h 14563"/>
              <a:gd name="T34" fmla="*/ 2353 w 3544"/>
              <a:gd name="T35" fmla="*/ 902 h 14563"/>
              <a:gd name="T36" fmla="*/ 1999 w 3544"/>
              <a:gd name="T37" fmla="*/ 2254 h 14563"/>
              <a:gd name="T38" fmla="*/ 1999 w 3544"/>
              <a:gd name="T39" fmla="*/ 5413 h 14563"/>
              <a:gd name="T40" fmla="*/ 580 w 3544"/>
              <a:gd name="T41" fmla="*/ 7275 h 14563"/>
              <a:gd name="T42" fmla="*/ 580 w 3544"/>
              <a:gd name="T43" fmla="*/ 7304 h 14563"/>
              <a:gd name="T44" fmla="*/ 1999 w 3544"/>
              <a:gd name="T45" fmla="*/ 9150 h 14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544" h="14563">
                <a:moveTo>
                  <a:pt x="1999" y="9150"/>
                </a:moveTo>
                <a:lnTo>
                  <a:pt x="1999" y="12306"/>
                </a:lnTo>
                <a:cubicBezTo>
                  <a:pt x="1999" y="12867"/>
                  <a:pt x="2117" y="13306"/>
                  <a:pt x="2353" y="13628"/>
                </a:cubicBezTo>
                <a:cubicBezTo>
                  <a:pt x="2590" y="13950"/>
                  <a:pt x="2986" y="14112"/>
                  <a:pt x="3544" y="14112"/>
                </a:cubicBezTo>
                <a:lnTo>
                  <a:pt x="3544" y="14563"/>
                </a:lnTo>
                <a:cubicBezTo>
                  <a:pt x="2815" y="14563"/>
                  <a:pt x="2276" y="14379"/>
                  <a:pt x="1933" y="14016"/>
                </a:cubicBezTo>
                <a:cubicBezTo>
                  <a:pt x="1589" y="13650"/>
                  <a:pt x="1419" y="12993"/>
                  <a:pt x="1419" y="12050"/>
                </a:cubicBezTo>
                <a:lnTo>
                  <a:pt x="1419" y="9279"/>
                </a:lnTo>
                <a:cubicBezTo>
                  <a:pt x="1419" y="8762"/>
                  <a:pt x="1333" y="8344"/>
                  <a:pt x="1160" y="8022"/>
                </a:cubicBezTo>
                <a:cubicBezTo>
                  <a:pt x="990" y="7701"/>
                  <a:pt x="602" y="7516"/>
                  <a:pt x="0" y="7475"/>
                </a:cubicBezTo>
                <a:lnTo>
                  <a:pt x="0" y="7088"/>
                </a:lnTo>
                <a:cubicBezTo>
                  <a:pt x="558" y="7002"/>
                  <a:pt x="935" y="6829"/>
                  <a:pt x="1127" y="6571"/>
                </a:cubicBezTo>
                <a:cubicBezTo>
                  <a:pt x="1322" y="6315"/>
                  <a:pt x="1419" y="5883"/>
                  <a:pt x="1419" y="5284"/>
                </a:cubicBezTo>
                <a:lnTo>
                  <a:pt x="1419" y="2513"/>
                </a:lnTo>
                <a:cubicBezTo>
                  <a:pt x="1419" y="1567"/>
                  <a:pt x="1589" y="913"/>
                  <a:pt x="1933" y="547"/>
                </a:cubicBezTo>
                <a:cubicBezTo>
                  <a:pt x="2276" y="181"/>
                  <a:pt x="2815" y="0"/>
                  <a:pt x="3544" y="0"/>
                </a:cubicBezTo>
                <a:lnTo>
                  <a:pt x="3544" y="451"/>
                </a:lnTo>
                <a:cubicBezTo>
                  <a:pt x="2986" y="451"/>
                  <a:pt x="2590" y="602"/>
                  <a:pt x="2353" y="902"/>
                </a:cubicBezTo>
                <a:cubicBezTo>
                  <a:pt x="2117" y="1201"/>
                  <a:pt x="1999" y="1652"/>
                  <a:pt x="1999" y="2254"/>
                </a:cubicBezTo>
                <a:lnTo>
                  <a:pt x="1999" y="5413"/>
                </a:lnTo>
                <a:cubicBezTo>
                  <a:pt x="1999" y="6265"/>
                  <a:pt x="1592" y="7275"/>
                  <a:pt x="580" y="7275"/>
                </a:cubicBezTo>
                <a:lnTo>
                  <a:pt x="580" y="7304"/>
                </a:lnTo>
                <a:cubicBezTo>
                  <a:pt x="1565" y="7304"/>
                  <a:pt x="1999" y="8309"/>
                  <a:pt x="1999" y="91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/>
          </a:p>
        </p:txBody>
      </p:sp>
      <p:sp>
        <p:nvSpPr>
          <p:cNvPr id="6" name="圆角矩形 5"/>
          <p:cNvSpPr/>
          <p:nvPr/>
        </p:nvSpPr>
        <p:spPr>
          <a:xfrm>
            <a:off x="3314065" y="2042795"/>
            <a:ext cx="4699635" cy="815340"/>
          </a:xfrm>
          <a:prstGeom prst="roundRect">
            <a:avLst>
              <a:gd name="adj" fmla="val 2527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356492" y="3059166"/>
            <a:ext cx="4479052" cy="451685"/>
          </a:xfrm>
          <a:prstGeom prst="roundRect">
            <a:avLst>
              <a:gd name="adj" fmla="val 2682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74745" y="1133475"/>
            <a:ext cx="4161155" cy="6642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1.掌握AutoCAD拉伸、放样、旋转和扫掠等二维转三维建模方法；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91255" y="2265680"/>
            <a:ext cx="4275455" cy="368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2.能使用放样命令绘制简单回转体；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74745" y="3103245"/>
            <a:ext cx="4697730" cy="368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3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.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会用打断和合并命令进行相关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操作；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16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任务目标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3356610" y="3743960"/>
            <a:ext cx="4479290" cy="876300"/>
          </a:xfrm>
          <a:prstGeom prst="roundRect">
            <a:avLst>
              <a:gd name="adj" fmla="val 2682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3675004" y="3787777"/>
            <a:ext cx="3758504" cy="7385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4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.培养严谨细致的工匠精神和安全文明的工作习惯。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649"/>
                            </p:stCondLst>
                            <p:childTnLst>
                              <p:par>
                                <p:cTn id="24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149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649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149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649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  <p:bldP spid="4" grpId="0" bldLvl="0" animBg="1"/>
      <p:bldP spid="5" grpId="0" bldLvl="0" animBg="1"/>
      <p:bldP spid="6" grpId="0" bldLvl="0" animBg="1"/>
      <p:bldP spid="8" grpId="0" bldLvl="0" animBg="1"/>
      <p:bldP spid="9" grpId="0"/>
      <p:bldP spid="10" grpId="0"/>
      <p:bldP spid="12" grpId="0"/>
      <p:bldP spid="16" grpId="0"/>
      <p:bldP spid="13" grpId="0" bldLvl="0" animBg="1"/>
      <p:bldP spid="1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任务描述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715645" y="1419860"/>
            <a:ext cx="3545205" cy="3295650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776605" y="1419860"/>
            <a:ext cx="3258820" cy="4705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auto">
              <a:lnSpc>
                <a:spcPct val="170000"/>
              </a:lnSpc>
            </a:pPr>
            <a:r>
              <a:rPr 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93"/>
          <p:cNvSpPr/>
          <p:nvPr/>
        </p:nvSpPr>
        <p:spPr>
          <a:xfrm>
            <a:off x="646227" y="1347108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93"/>
          <p:cNvSpPr/>
          <p:nvPr/>
        </p:nvSpPr>
        <p:spPr>
          <a:xfrm rot="10800000">
            <a:off x="4035341" y="4465757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" name="表格 1"/>
          <p:cNvGraphicFramePr/>
          <p:nvPr/>
        </p:nvGraphicFramePr>
        <p:xfrm>
          <a:off x="4572000" y="1918017"/>
          <a:ext cx="0" cy="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0"/>
                <a:gridCol w="0"/>
              </a:tblGrid>
              <a:tr h="0">
                <a:tc>
                  <a:txBody>
                    <a:bodyPr/>
                    <a:p>
                      <a:pPr indent="0">
                        <a:buNone/>
                      </a:pPr>
                      <a:endParaRPr lang="zh-CN" altLang="en-US" b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buNone/>
                      </a:pPr>
                      <a:endParaRPr lang="zh-CN" altLang="en-US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zh-CN" altLang="en-US"/>
                    </a:p>
                  </a:txBody>
                  <a:tcPr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" name="表格 3"/>
          <p:cNvGraphicFramePr/>
          <p:nvPr/>
        </p:nvGraphicFramePr>
        <p:xfrm>
          <a:off x="4572000" y="1918017"/>
          <a:ext cx="0" cy="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0"/>
                <a:gridCol w="0"/>
              </a:tblGrid>
              <a:tr h="0">
                <a:tc>
                  <a:txBody>
                    <a:bodyPr/>
                    <a:p>
                      <a:pPr indent="0">
                        <a:buNone/>
                      </a:pPr>
                      <a:endParaRPr lang="zh-CN" altLang="en-US" b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buNone/>
                      </a:pPr>
                      <a:endParaRPr lang="zh-CN" altLang="en-US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zh-CN" altLang="en-US"/>
                    </a:p>
                  </a:txBody>
                  <a:tcPr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815340" y="1419860"/>
            <a:ext cx="334518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</a:rPr>
              <a:t>     </a:t>
            </a:r>
            <a:r>
              <a:rPr lang="zh-CN" sz="1600">
                <a:solidFill>
                  <a:srgbClr val="000000"/>
                </a:solidFill>
                <a:ea typeface="宋体" panose="02010600030101010101" pitchFamily="2" charset="-122"/>
              </a:rPr>
              <a:t>在AutoCAD中</a:t>
            </a:r>
            <a:r>
              <a:rPr lang="zh-CN" sz="1600">
                <a:ea typeface="宋体" panose="02010600030101010101" pitchFamily="2" charset="-122"/>
              </a:rPr>
              <a:t>放样是将一个二维形体对象作为沿某个路径的剖面，而形成复杂的三维对象。同一路径上可在不同的段给予不同的形体。我们可以利用放样来实现很多复杂模型的构建。</a:t>
            </a:r>
            <a:r>
              <a:rPr lang="zh-CN" sz="1600">
                <a:solidFill>
                  <a:srgbClr val="000000"/>
                </a:solidFill>
                <a:ea typeface="宋体" panose="02010600030101010101" pitchFamily="2" charset="-122"/>
              </a:rPr>
              <a:t>下面请根据所示下图利用</a:t>
            </a:r>
            <a:r>
              <a:rPr lang="en-US" sz="1600">
                <a:solidFill>
                  <a:srgbClr val="000000"/>
                </a:solidFill>
                <a:latin typeface="宋体" panose="02010600030101010101" pitchFamily="2" charset="-122"/>
              </a:rPr>
              <a:t>AutoCAD2018</a:t>
            </a:r>
            <a:r>
              <a:rPr lang="zh-CN" sz="1600">
                <a:solidFill>
                  <a:srgbClr val="000000"/>
                </a:solidFill>
                <a:ea typeface="宋体" panose="02010600030101010101" pitchFamily="2" charset="-122"/>
              </a:rPr>
              <a:t>中的放样功能绘制其三维图形。</a:t>
            </a:r>
            <a:endParaRPr lang="zh-CN" altLang="en-US" sz="160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pic>
        <p:nvPicPr>
          <p:cNvPr id="116" name="图片 19" descr="D:\职业学院资料\2019-2020第二学期\教材\教材 项目六\原文图片\图片6-63.png图片6-63"/>
          <p:cNvPicPr>
            <a:picLocks noChangeAspect="1"/>
          </p:cNvPicPr>
          <p:nvPr/>
        </p:nvPicPr>
        <p:blipFill>
          <a:blip r:embed="rId1"/>
          <a:srcRect l="39470" t="66322" r="27276"/>
          <a:stretch>
            <a:fillRect/>
          </a:stretch>
        </p:blipFill>
        <p:spPr>
          <a:xfrm>
            <a:off x="4572000" y="1506855"/>
            <a:ext cx="1549400" cy="22212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5" name="图片 20" descr="D:\职业学院资料\2019-2020第二学期\教材\项目六 图片\图片6-64.png图片6-64"/>
          <p:cNvPicPr>
            <a:picLocks noChangeAspect="1"/>
          </p:cNvPicPr>
          <p:nvPr/>
        </p:nvPicPr>
        <p:blipFill>
          <a:blip r:embed="rId2"/>
          <a:srcRect l="35242" t="67756" r="32992" b="7654"/>
          <a:stretch>
            <a:fillRect/>
          </a:stretch>
        </p:blipFill>
        <p:spPr>
          <a:xfrm>
            <a:off x="6631305" y="1506220"/>
            <a:ext cx="2026285" cy="22218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文本框 13"/>
          <p:cNvSpPr txBox="1"/>
          <p:nvPr/>
        </p:nvSpPr>
        <p:spPr>
          <a:xfrm>
            <a:off x="4572000" y="4012565"/>
            <a:ext cx="1451610" cy="252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1050" b="1">
                <a:latin typeface="Arial" panose="020B0604020202020204" pitchFamily="34" charset="0"/>
                <a:ea typeface="宋体" panose="02010600030101010101" pitchFamily="2" charset="-122"/>
              </a:rPr>
              <a:t>花瓶的平面图形</a:t>
            </a:r>
            <a:r>
              <a:rPr lang="en-US" sz="1050" b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136765" y="4012565"/>
            <a:ext cx="1337945" cy="252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sz="1050" b="1">
                <a:latin typeface="Arial" panose="020B0604020202020204" pitchFamily="34" charset="0"/>
                <a:ea typeface="宋体" panose="02010600030101010101" pitchFamily="2" charset="-122"/>
              </a:rPr>
              <a:t>花瓶三维图形</a:t>
            </a:r>
            <a:endParaRPr lang="zh-CN" sz="105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149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49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 bldLvl="0" animBg="1"/>
      <p:bldP spid="39" grpId="0"/>
      <p:bldP spid="40" grpId="0" bldLvl="0" animBg="1"/>
      <p:bldP spid="41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任务分析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14"/>
          <p:cNvSpPr/>
          <p:nvPr/>
        </p:nvSpPr>
        <p:spPr>
          <a:xfrm flipV="1">
            <a:off x="976" y="2734541"/>
            <a:ext cx="3171816" cy="189637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242218"/>
                </a:moveTo>
                <a:lnTo>
                  <a:pt x="4571707" y="242218"/>
                </a:lnTo>
                <a:lnTo>
                  <a:pt x="457170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0564" tIns="35282" rIns="70564" bIns="35282"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490250" y="2735643"/>
            <a:ext cx="1339514" cy="1338488"/>
            <a:chOff x="3225639" y="4543565"/>
            <a:chExt cx="1735762" cy="1734334"/>
          </a:xfrm>
        </p:grpSpPr>
        <p:sp>
          <p:nvSpPr>
            <p:cNvPr id="6" name="椭圆 5"/>
            <p:cNvSpPr/>
            <p:nvPr/>
          </p:nvSpPr>
          <p:spPr>
            <a:xfrm flipV="1">
              <a:off x="3225639" y="4543565"/>
              <a:ext cx="1735762" cy="17343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0800000" flipV="1">
              <a:off x="3450403" y="4786205"/>
              <a:ext cx="1284515" cy="128451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tIns="36000" anchor="ctr" anchorCtr="1"/>
            <a:lstStyle/>
            <a:p>
              <a:pPr lvl="0" algn="ctr">
                <a:defRPr/>
              </a:pPr>
              <a:r>
                <a:rPr lang="en-US" altLang="zh-CN" sz="3100" b="1" kern="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100" b="1" kern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矩形 14"/>
          <p:cNvSpPr/>
          <p:nvPr/>
        </p:nvSpPr>
        <p:spPr>
          <a:xfrm>
            <a:off x="976" y="2326775"/>
            <a:ext cx="5401154" cy="189637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0"/>
                </a:moveTo>
                <a:lnTo>
                  <a:pt x="4571707" y="0"/>
                </a:lnTo>
                <a:lnTo>
                  <a:pt x="4571707" y="242218"/>
                </a:lnTo>
                <a:lnTo>
                  <a:pt x="0" y="24221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70564" tIns="35282" rIns="70564" bIns="35282"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732373" y="1180020"/>
            <a:ext cx="1339514" cy="1339591"/>
            <a:chOff x="6131016" y="674750"/>
            <a:chExt cx="1735762" cy="1735763"/>
          </a:xfrm>
        </p:grpSpPr>
        <p:sp>
          <p:nvSpPr>
            <p:cNvPr id="10" name="椭圆 9"/>
            <p:cNvSpPr/>
            <p:nvPr/>
          </p:nvSpPr>
          <p:spPr>
            <a:xfrm>
              <a:off x="6131016" y="674750"/>
              <a:ext cx="1735762" cy="173576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355778" y="899818"/>
              <a:ext cx="1284515" cy="128451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tIns="36000" anchor="ctr"/>
            <a:lstStyle/>
            <a:p>
              <a:pPr lvl="0" algn="ctr">
                <a:defRPr/>
              </a:pPr>
              <a:r>
                <a:rPr lang="en-US" altLang="zh-CN" sz="3100" b="1" ker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100" b="1" ker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矩形 14"/>
          <p:cNvSpPr/>
          <p:nvPr/>
        </p:nvSpPr>
        <p:spPr>
          <a:xfrm flipV="1">
            <a:off x="4704739" y="2734540"/>
            <a:ext cx="4439261" cy="189637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242218"/>
                </a:moveTo>
                <a:lnTo>
                  <a:pt x="4571707" y="242218"/>
                </a:lnTo>
                <a:lnTo>
                  <a:pt x="457170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70564" tIns="35282" rIns="70564" bIns="35282"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034981" y="2735643"/>
            <a:ext cx="1339514" cy="1338488"/>
            <a:chOff x="5227325" y="4543565"/>
            <a:chExt cx="1735762" cy="1734334"/>
          </a:xfrm>
        </p:grpSpPr>
        <p:sp>
          <p:nvSpPr>
            <p:cNvPr id="14" name="椭圆 13"/>
            <p:cNvSpPr/>
            <p:nvPr/>
          </p:nvSpPr>
          <p:spPr>
            <a:xfrm flipV="1">
              <a:off x="5227325" y="4543565"/>
              <a:ext cx="1735762" cy="17343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10800000" flipV="1">
              <a:off x="5460802" y="4768780"/>
              <a:ext cx="1284515" cy="128451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tIns="36000" anchor="ctr"/>
            <a:lstStyle/>
            <a:p>
              <a:pPr lvl="0" algn="ctr">
                <a:defRPr/>
              </a:pPr>
              <a:r>
                <a:rPr lang="en-US" altLang="zh-CN" sz="3100" b="1" ker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3100" b="1" ker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3101340" y="1212215"/>
            <a:ext cx="2009775" cy="1029335"/>
          </a:xfrm>
          <a:prstGeom prst="rect">
            <a:avLst/>
          </a:prstGeom>
          <a:noFill/>
        </p:spPr>
        <p:txBody>
          <a:bodyPr wrap="square" lIns="70564" tIns="35282" rIns="70564" bIns="35282" rtlCol="0">
            <a:spAutoFit/>
          </a:bodyPr>
          <a:p>
            <a:pPr marL="285750" indent="-285750">
              <a:lnSpc>
                <a:spcPct val="130000"/>
              </a:lnSpc>
              <a:buFont typeface="Wingdings" panose="05000000000000000000" charset="0"/>
              <a:buChar char="l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绘图环境设置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lnSpc>
                <a:spcPct val="130000"/>
              </a:lnSpc>
              <a:buFont typeface="Wingdings" panose="05000000000000000000" charset="0"/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为“二维草图与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lnSpc>
                <a:spcPct val="130000"/>
              </a:lnSpc>
              <a:buFont typeface="Wingdings" panose="05000000000000000000" charset="0"/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注释”。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6"/>
          <p:cNvSpPr txBox="1"/>
          <p:nvPr/>
        </p:nvSpPr>
        <p:spPr>
          <a:xfrm>
            <a:off x="3060308" y="842922"/>
            <a:ext cx="1156970" cy="377190"/>
          </a:xfrm>
          <a:prstGeom prst="rect">
            <a:avLst/>
          </a:prstGeom>
          <a:noFill/>
        </p:spPr>
        <p:txBody>
          <a:bodyPr wrap="none" lIns="70564" tIns="35282" rIns="70564" bIns="35282" rtlCol="0">
            <a:spAutoFit/>
          </a:bodyPr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启动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5"/>
          <p:cNvSpPr txBox="1"/>
          <p:nvPr/>
        </p:nvSpPr>
        <p:spPr>
          <a:xfrm>
            <a:off x="860425" y="3635375"/>
            <a:ext cx="2009775" cy="1029335"/>
          </a:xfrm>
          <a:prstGeom prst="rect">
            <a:avLst/>
          </a:prstGeom>
          <a:noFill/>
        </p:spPr>
        <p:txBody>
          <a:bodyPr wrap="square" lIns="70564" tIns="35282" rIns="70564" bIns="35282" rtlCol="0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charset="0"/>
              <a:buChar char="l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打开“图层特性管理器”选项板，进行新建图层。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6"/>
          <p:cNvSpPr txBox="1"/>
          <p:nvPr/>
        </p:nvSpPr>
        <p:spPr>
          <a:xfrm>
            <a:off x="819393" y="3266082"/>
            <a:ext cx="1156970" cy="377190"/>
          </a:xfrm>
          <a:prstGeom prst="rect">
            <a:avLst/>
          </a:prstGeom>
          <a:noFill/>
        </p:spPr>
        <p:txBody>
          <a:bodyPr wrap="none" lIns="70564" tIns="35282" rIns="70564" bIns="35282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新建图层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15"/>
          <p:cNvSpPr txBox="1"/>
          <p:nvPr/>
        </p:nvSpPr>
        <p:spPr>
          <a:xfrm>
            <a:off x="5875655" y="3635375"/>
            <a:ext cx="2606040" cy="389255"/>
          </a:xfrm>
          <a:prstGeom prst="rect">
            <a:avLst/>
          </a:prstGeom>
          <a:noFill/>
        </p:spPr>
        <p:txBody>
          <a:bodyPr wrap="square" lIns="70564" tIns="35282" rIns="70564" bIns="35282" rtlCol="0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charset="0"/>
              <a:buChar char="l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旋转、扫掠、点工具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16"/>
          <p:cNvSpPr txBox="1"/>
          <p:nvPr/>
        </p:nvSpPr>
        <p:spPr>
          <a:xfrm>
            <a:off x="5834623" y="3266082"/>
            <a:ext cx="1156970" cy="377190"/>
          </a:xfrm>
          <a:prstGeom prst="rect">
            <a:avLst/>
          </a:prstGeom>
          <a:noFill/>
        </p:spPr>
        <p:txBody>
          <a:bodyPr wrap="none" lIns="70564" tIns="35282" rIns="70564" bIns="35282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所用命令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49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49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649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149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649"/>
                            </p:stCondLst>
                            <p:childTnLst>
                              <p:par>
                                <p:cTn id="3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199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699"/>
                            </p:stCondLst>
                            <p:childTnLst>
                              <p:par>
                                <p:cTn id="4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25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750"/>
                            </p:stCondLst>
                            <p:childTnLst>
                              <p:par>
                                <p:cTn id="5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299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ldLvl="0" animBg="1"/>
      <p:bldP spid="8" grpId="0" bldLvl="0" animBg="1"/>
      <p:bldP spid="12" grpId="0" bldLvl="0" animBg="1"/>
      <p:bldP spid="16" grpId="0"/>
      <p:bldP spid="2" grpId="0"/>
      <p:bldP spid="18" grpId="0"/>
      <p:bldP spid="20" grpId="0"/>
      <p:bldP spid="24" grpId="0"/>
      <p:bldP spid="2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412240" y="791210"/>
            <a:ext cx="5391150" cy="3479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通过拉伸二维对象创建三维实体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98525" y="1350645"/>
            <a:ext cx="7345680" cy="980440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TextBox 38"/>
          <p:cNvSpPr txBox="1"/>
          <p:nvPr/>
        </p:nvSpPr>
        <p:spPr>
          <a:xfrm>
            <a:off x="996950" y="1425575"/>
            <a:ext cx="6958330" cy="8305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使用Extrude命令，用户可以通过拉伸(增加厚度) 所选对象创建实体。如果拉伸闭合对象，则生成的对象为实体。如果拉伸开放对象，则生成的对象为曲面。</a:t>
            </a:r>
            <a:endParaRPr lang="zh-CN" alt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矩形 93"/>
          <p:cNvSpPr/>
          <p:nvPr/>
        </p:nvSpPr>
        <p:spPr>
          <a:xfrm>
            <a:off x="861492" y="1291228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93"/>
          <p:cNvSpPr/>
          <p:nvPr/>
        </p:nvSpPr>
        <p:spPr>
          <a:xfrm rot="10800000">
            <a:off x="8021236" y="2090857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57885" y="2416810"/>
            <a:ext cx="3695065" cy="2030095"/>
          </a:xfrm>
          <a:prstGeom prst="rect">
            <a:avLst/>
          </a:prstGeom>
          <a:noFill/>
          <a:ln w="19050">
            <a:solidFill>
              <a:srgbClr val="005DA2"/>
            </a:solidFill>
          </a:ln>
        </p:spPr>
        <p:txBody>
          <a:bodyPr wrap="square" rtlCol="0">
            <a:spAutoFit/>
          </a:bodyPr>
          <a:p>
            <a:r>
              <a:rPr lang="en-US" altLang="zh-CN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启动</a:t>
            </a:r>
            <a:endParaRPr lang="zh-CN" altLang="en-US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在“建模”工具栏单击“拉伸”按钮。</a:t>
            </a:r>
            <a:endParaRPr lang="zh-CN" alt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在菜单栏中选择“绘图”→“建模”→“拉伸”命令。</a:t>
            </a:r>
            <a:endParaRPr lang="zh-CN" alt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在命令行窗口输入Extrude并按&lt;Enter&gt;键。</a:t>
            </a:r>
            <a:endParaRPr lang="zh-CN" alt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773295" y="2416810"/>
            <a:ext cx="3181985" cy="1639570"/>
          </a:xfrm>
          <a:prstGeom prst="rect">
            <a:avLst/>
          </a:prstGeom>
          <a:noFill/>
          <a:ln w="28575" cmpd="dbl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  <a:buClrTx/>
              <a:buSzTx/>
              <a:buFontTx/>
            </a:pPr>
            <a:r>
              <a:rPr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命令: _Extrude</a:t>
            </a:r>
            <a:endParaRPr sz="1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20000"/>
              </a:lnSpc>
              <a:buClrTx/>
              <a:buSzTx/>
              <a:buFontTx/>
            </a:pPr>
            <a:r>
              <a:rPr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当前线框密度:  Isolines=4</a:t>
            </a:r>
            <a:endParaRPr sz="1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20000"/>
              </a:lnSpc>
              <a:buClrTx/>
              <a:buSzTx/>
              <a:buFontTx/>
            </a:pPr>
            <a:r>
              <a:rPr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选择要拉伸的对象:(选择圆)</a:t>
            </a:r>
            <a:endParaRPr sz="1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20000"/>
              </a:lnSpc>
              <a:buClrTx/>
              <a:buSzTx/>
              <a:buFontTx/>
            </a:pPr>
            <a:r>
              <a:rPr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选择要拉伸的对象:↙</a:t>
            </a:r>
            <a:endParaRPr sz="1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20000"/>
              </a:lnSpc>
              <a:buClrTx/>
              <a:buSzTx/>
              <a:buFontTx/>
            </a:pPr>
            <a:r>
              <a:rPr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指定拉伸的高度或 [方向(D)/路径(P)/倾斜角(T)] &lt;323.0908&gt;: P</a:t>
            </a:r>
            <a:endParaRPr sz="1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20000"/>
              </a:lnSpc>
              <a:buClrTx/>
              <a:buSzTx/>
              <a:buFontTx/>
            </a:pPr>
            <a:r>
              <a:rPr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选择拉伸路径或 [倾斜角(T)]:(选择多段线)        </a:t>
            </a:r>
            <a:endParaRPr sz="1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49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49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1" grpId="0" bldLvl="0" animBg="1"/>
      <p:bldP spid="4" grpId="0" bldLvl="0" animBg="1"/>
      <p:bldP spid="5" grpId="0"/>
      <p:bldP spid="6" grpId="0" bldLvl="0" animBg="1"/>
      <p:bldP spid="7" grpId="0" bldLvl="0" animBg="1"/>
      <p:bldP spid="8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/>
          <p:nvPr/>
        </p:nvSpPr>
        <p:spPr bwMode="auto">
          <a:xfrm>
            <a:off x="971600" y="1996445"/>
            <a:ext cx="1479797" cy="1334201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257155" y="2232658"/>
            <a:ext cx="908686" cy="8616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800" b="1" dirty="0"/>
              <a:t>任务目标</a:t>
            </a:r>
            <a:endParaRPr lang="zh-CN" altLang="en-US" sz="2800" b="1" dirty="0"/>
          </a:p>
        </p:txBody>
      </p:sp>
      <p:sp>
        <p:nvSpPr>
          <p:cNvPr id="4" name="圆角矩形 3"/>
          <p:cNvSpPr/>
          <p:nvPr/>
        </p:nvSpPr>
        <p:spPr>
          <a:xfrm>
            <a:off x="3356492" y="1120202"/>
            <a:ext cx="4479052" cy="451685"/>
          </a:xfrm>
          <a:prstGeom prst="roundRect">
            <a:avLst>
              <a:gd name="adj" fmla="val 2063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Freeform 5"/>
          <p:cNvSpPr/>
          <p:nvPr/>
        </p:nvSpPr>
        <p:spPr bwMode="auto">
          <a:xfrm>
            <a:off x="2650968" y="1120413"/>
            <a:ext cx="547516" cy="3108279"/>
          </a:xfrm>
          <a:custGeom>
            <a:avLst/>
            <a:gdLst>
              <a:gd name="T0" fmla="*/ 1999 w 3544"/>
              <a:gd name="T1" fmla="*/ 9150 h 14563"/>
              <a:gd name="T2" fmla="*/ 1999 w 3544"/>
              <a:gd name="T3" fmla="*/ 12306 h 14563"/>
              <a:gd name="T4" fmla="*/ 2353 w 3544"/>
              <a:gd name="T5" fmla="*/ 13628 h 14563"/>
              <a:gd name="T6" fmla="*/ 3544 w 3544"/>
              <a:gd name="T7" fmla="*/ 14112 h 14563"/>
              <a:gd name="T8" fmla="*/ 3544 w 3544"/>
              <a:gd name="T9" fmla="*/ 14563 h 14563"/>
              <a:gd name="T10" fmla="*/ 1933 w 3544"/>
              <a:gd name="T11" fmla="*/ 14016 h 14563"/>
              <a:gd name="T12" fmla="*/ 1419 w 3544"/>
              <a:gd name="T13" fmla="*/ 12050 h 14563"/>
              <a:gd name="T14" fmla="*/ 1419 w 3544"/>
              <a:gd name="T15" fmla="*/ 9279 h 14563"/>
              <a:gd name="T16" fmla="*/ 1160 w 3544"/>
              <a:gd name="T17" fmla="*/ 8022 h 14563"/>
              <a:gd name="T18" fmla="*/ 0 w 3544"/>
              <a:gd name="T19" fmla="*/ 7475 h 14563"/>
              <a:gd name="T20" fmla="*/ 0 w 3544"/>
              <a:gd name="T21" fmla="*/ 7088 h 14563"/>
              <a:gd name="T22" fmla="*/ 1127 w 3544"/>
              <a:gd name="T23" fmla="*/ 6571 h 14563"/>
              <a:gd name="T24" fmla="*/ 1419 w 3544"/>
              <a:gd name="T25" fmla="*/ 5284 h 14563"/>
              <a:gd name="T26" fmla="*/ 1419 w 3544"/>
              <a:gd name="T27" fmla="*/ 2513 h 14563"/>
              <a:gd name="T28" fmla="*/ 1933 w 3544"/>
              <a:gd name="T29" fmla="*/ 547 h 14563"/>
              <a:gd name="T30" fmla="*/ 3544 w 3544"/>
              <a:gd name="T31" fmla="*/ 0 h 14563"/>
              <a:gd name="T32" fmla="*/ 3544 w 3544"/>
              <a:gd name="T33" fmla="*/ 451 h 14563"/>
              <a:gd name="T34" fmla="*/ 2353 w 3544"/>
              <a:gd name="T35" fmla="*/ 902 h 14563"/>
              <a:gd name="T36" fmla="*/ 1999 w 3544"/>
              <a:gd name="T37" fmla="*/ 2254 h 14563"/>
              <a:gd name="T38" fmla="*/ 1999 w 3544"/>
              <a:gd name="T39" fmla="*/ 5413 h 14563"/>
              <a:gd name="T40" fmla="*/ 580 w 3544"/>
              <a:gd name="T41" fmla="*/ 7275 h 14563"/>
              <a:gd name="T42" fmla="*/ 580 w 3544"/>
              <a:gd name="T43" fmla="*/ 7304 h 14563"/>
              <a:gd name="T44" fmla="*/ 1999 w 3544"/>
              <a:gd name="T45" fmla="*/ 9150 h 14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544" h="14563">
                <a:moveTo>
                  <a:pt x="1999" y="9150"/>
                </a:moveTo>
                <a:lnTo>
                  <a:pt x="1999" y="12306"/>
                </a:lnTo>
                <a:cubicBezTo>
                  <a:pt x="1999" y="12867"/>
                  <a:pt x="2117" y="13306"/>
                  <a:pt x="2353" y="13628"/>
                </a:cubicBezTo>
                <a:cubicBezTo>
                  <a:pt x="2590" y="13950"/>
                  <a:pt x="2986" y="14112"/>
                  <a:pt x="3544" y="14112"/>
                </a:cubicBezTo>
                <a:lnTo>
                  <a:pt x="3544" y="14563"/>
                </a:lnTo>
                <a:cubicBezTo>
                  <a:pt x="2815" y="14563"/>
                  <a:pt x="2276" y="14379"/>
                  <a:pt x="1933" y="14016"/>
                </a:cubicBezTo>
                <a:cubicBezTo>
                  <a:pt x="1589" y="13650"/>
                  <a:pt x="1419" y="12993"/>
                  <a:pt x="1419" y="12050"/>
                </a:cubicBezTo>
                <a:lnTo>
                  <a:pt x="1419" y="9279"/>
                </a:lnTo>
                <a:cubicBezTo>
                  <a:pt x="1419" y="8762"/>
                  <a:pt x="1333" y="8344"/>
                  <a:pt x="1160" y="8022"/>
                </a:cubicBezTo>
                <a:cubicBezTo>
                  <a:pt x="990" y="7701"/>
                  <a:pt x="602" y="7516"/>
                  <a:pt x="0" y="7475"/>
                </a:cubicBezTo>
                <a:lnTo>
                  <a:pt x="0" y="7088"/>
                </a:lnTo>
                <a:cubicBezTo>
                  <a:pt x="558" y="7002"/>
                  <a:pt x="935" y="6829"/>
                  <a:pt x="1127" y="6571"/>
                </a:cubicBezTo>
                <a:cubicBezTo>
                  <a:pt x="1322" y="6315"/>
                  <a:pt x="1419" y="5883"/>
                  <a:pt x="1419" y="5284"/>
                </a:cubicBezTo>
                <a:lnTo>
                  <a:pt x="1419" y="2513"/>
                </a:lnTo>
                <a:cubicBezTo>
                  <a:pt x="1419" y="1567"/>
                  <a:pt x="1589" y="913"/>
                  <a:pt x="1933" y="547"/>
                </a:cubicBezTo>
                <a:cubicBezTo>
                  <a:pt x="2276" y="181"/>
                  <a:pt x="2815" y="0"/>
                  <a:pt x="3544" y="0"/>
                </a:cubicBezTo>
                <a:lnTo>
                  <a:pt x="3544" y="451"/>
                </a:lnTo>
                <a:cubicBezTo>
                  <a:pt x="2986" y="451"/>
                  <a:pt x="2590" y="602"/>
                  <a:pt x="2353" y="902"/>
                </a:cubicBezTo>
                <a:cubicBezTo>
                  <a:pt x="2117" y="1201"/>
                  <a:pt x="1999" y="1652"/>
                  <a:pt x="1999" y="2254"/>
                </a:cubicBezTo>
                <a:lnTo>
                  <a:pt x="1999" y="5413"/>
                </a:lnTo>
                <a:cubicBezTo>
                  <a:pt x="1999" y="6265"/>
                  <a:pt x="1592" y="7275"/>
                  <a:pt x="580" y="7275"/>
                </a:cubicBezTo>
                <a:lnTo>
                  <a:pt x="580" y="7304"/>
                </a:lnTo>
                <a:cubicBezTo>
                  <a:pt x="1565" y="7304"/>
                  <a:pt x="1999" y="8309"/>
                  <a:pt x="1999" y="91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/>
          </a:p>
        </p:txBody>
      </p:sp>
      <p:sp>
        <p:nvSpPr>
          <p:cNvPr id="6" name="圆角矩形 5"/>
          <p:cNvSpPr/>
          <p:nvPr/>
        </p:nvSpPr>
        <p:spPr>
          <a:xfrm>
            <a:off x="3356492" y="1784445"/>
            <a:ext cx="4479052" cy="451685"/>
          </a:xfrm>
          <a:prstGeom prst="roundRect">
            <a:avLst>
              <a:gd name="adj" fmla="val 2527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356492" y="2448301"/>
            <a:ext cx="4479052" cy="451685"/>
          </a:xfrm>
          <a:prstGeom prst="roundRect">
            <a:avLst>
              <a:gd name="adj" fmla="val 2527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356492" y="3130921"/>
            <a:ext cx="4479052" cy="451685"/>
          </a:xfrm>
          <a:prstGeom prst="roundRect">
            <a:avLst>
              <a:gd name="adj" fmla="val 2682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74745" y="1168400"/>
            <a:ext cx="4697730" cy="7385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1.工作空间设置等操作；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</a:pP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75004" y="1827256"/>
            <a:ext cx="3758504" cy="368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2.学会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视点的设置；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75004" y="2491112"/>
            <a:ext cx="3758504" cy="368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3.熟悉三维空间术语。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75004" y="3175002"/>
            <a:ext cx="3758504" cy="368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4.培养学生的绘图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规范意识；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16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任务目标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3356610" y="3815715"/>
            <a:ext cx="4479290" cy="876300"/>
          </a:xfrm>
          <a:prstGeom prst="roundRect">
            <a:avLst>
              <a:gd name="adj" fmla="val 2682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3675004" y="3859532"/>
            <a:ext cx="3758504" cy="7385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5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.培养学生严谨细致的学习态度和安全文明的工作习惯。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649"/>
                            </p:stCondLst>
                            <p:childTnLst>
                              <p:par>
                                <p:cTn id="24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149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649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149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649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149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/>
      <p:bldP spid="10" grpId="0"/>
      <p:bldP spid="11" grpId="0"/>
      <p:bldP spid="12" grpId="0"/>
      <p:bldP spid="16" grpId="0"/>
      <p:bldP spid="13" grpId="0" bldLvl="0" animBg="1"/>
      <p:bldP spid="1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114675" y="772795"/>
            <a:ext cx="4561840" cy="3479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二、放样二维对象创建三维实体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99160" y="1336040"/>
            <a:ext cx="7345680" cy="1089025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TextBox 38"/>
          <p:cNvSpPr txBox="1"/>
          <p:nvPr/>
        </p:nvSpPr>
        <p:spPr>
          <a:xfrm>
            <a:off x="1150270" y="1548780"/>
            <a:ext cx="6750750" cy="6642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algn="just">
              <a:lnSpc>
                <a:spcPct val="120000"/>
              </a:lnSpc>
            </a:pPr>
            <a:r>
              <a:rPr 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使用Loft命令，可以通过指定一系列横截面来创建新的实体或曲面。横截面用于定义结果实体或曲面的截面轮廓(形状)。</a:t>
            </a:r>
            <a:endParaRPr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93"/>
          <p:cNvSpPr/>
          <p:nvPr/>
        </p:nvSpPr>
        <p:spPr>
          <a:xfrm>
            <a:off x="861492" y="1291228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93"/>
          <p:cNvSpPr/>
          <p:nvPr/>
        </p:nvSpPr>
        <p:spPr>
          <a:xfrm rot="10800000">
            <a:off x="8021236" y="2162612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12140" y="2788285"/>
            <a:ext cx="4349750" cy="1753235"/>
          </a:xfrm>
          <a:prstGeom prst="rect">
            <a:avLst/>
          </a:prstGeom>
          <a:noFill/>
          <a:ln w="19050">
            <a:solidFill>
              <a:srgbClr val="005DA2"/>
            </a:solidFill>
          </a:ln>
        </p:spPr>
        <p:txBody>
          <a:bodyPr wrap="square" rtlCol="0">
            <a:spAutoFit/>
          </a:bodyPr>
          <a:p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启动：</a:t>
            </a:r>
            <a:endParaRPr lang="zh-CN" altLang="en-US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在“建模”工具栏单击“放样”按钮。</a:t>
            </a:r>
            <a:endParaRPr lang="zh-CN" alt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在菜单栏中选择“绘图”→“建模”→“放样”命令。</a:t>
            </a:r>
            <a:endParaRPr lang="zh-CN" alt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在命令行窗口输入Loft并按&lt;Enter&gt;键。</a:t>
            </a:r>
            <a:endParaRPr lang="zh-CN" alt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在“三维制作”面板单击“放样”按钮。</a:t>
            </a:r>
            <a:endParaRPr lang="zh-CN" alt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220970" y="2788285"/>
            <a:ext cx="3526155" cy="1418590"/>
          </a:xfrm>
          <a:prstGeom prst="rect">
            <a:avLst/>
          </a:prstGeom>
          <a:noFill/>
          <a:ln w="28575" cmpd="dbl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  <a:buClrTx/>
              <a:buSzTx/>
              <a:buFontTx/>
            </a:pPr>
            <a:r>
              <a:rPr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按放样次序选择横截面: (选择要放样的截面)</a:t>
            </a:r>
            <a:endParaRPr sz="1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20000"/>
              </a:lnSpc>
              <a:buClrTx/>
              <a:buSzTx/>
              <a:buFontTx/>
            </a:pPr>
            <a:r>
              <a:rPr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按放样次序选择横截面: (选择要放样的截面)</a:t>
            </a:r>
            <a:endParaRPr sz="1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20000"/>
              </a:lnSpc>
              <a:buClrTx/>
              <a:buSzTx/>
              <a:buFontTx/>
            </a:pPr>
            <a:r>
              <a:rPr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按放样次序选择横截面: (继续选择截面或者↙)</a:t>
            </a:r>
            <a:endParaRPr sz="1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20000"/>
              </a:lnSpc>
              <a:buClrTx/>
              <a:buSzTx/>
              <a:buFontTx/>
            </a:pPr>
            <a:r>
              <a:rPr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输入选项 [导向(G)/路径(P)/仅横截面(C)] &lt;仅横截面&gt;: P</a:t>
            </a:r>
            <a:endParaRPr sz="1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20000"/>
              </a:lnSpc>
              <a:buClrTx/>
              <a:buSzTx/>
              <a:buFontTx/>
            </a:pPr>
            <a:r>
              <a:rPr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选择路径曲线:        </a:t>
            </a:r>
            <a:endParaRPr sz="1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49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49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1" grpId="0" bldLvl="0" animBg="1"/>
      <p:bldP spid="4" grpId="0" bldLvl="0" animBg="1"/>
      <p:bldP spid="5" grpId="0"/>
      <p:bldP spid="6" grpId="0" bldLvl="0" animBg="1"/>
      <p:bldP spid="7" grpId="0" bldLvl="0" animBg="1"/>
      <p:bldP spid="8" grpId="0" bldLvl="0" animBg="1"/>
      <p:bldP spid="16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37"/>
          <p:cNvGrpSpPr/>
          <p:nvPr/>
        </p:nvGrpSpPr>
        <p:grpSpPr>
          <a:xfrm>
            <a:off x="620826" y="1500505"/>
            <a:ext cx="2277288" cy="2021840"/>
            <a:chOff x="1" y="0"/>
            <a:chExt cx="4392858" cy="2872248"/>
          </a:xfrm>
        </p:grpSpPr>
        <p:sp>
          <p:nvSpPr>
            <p:cNvPr id="3" name="Shape 333"/>
            <p:cNvSpPr/>
            <p:nvPr/>
          </p:nvSpPr>
          <p:spPr>
            <a:xfrm>
              <a:off x="1" y="0"/>
              <a:ext cx="4392858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11200"/>
              </a:pPr>
              <a:endPara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Shape 335"/>
            <p:cNvSpPr/>
            <p:nvPr/>
          </p:nvSpPr>
          <p:spPr>
            <a:xfrm>
              <a:off x="1041171" y="840295"/>
              <a:ext cx="2702144" cy="12241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l"/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启动AutoCAD2018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pPr algn="l"/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绘图程序，新建一个CAD文件。</a:t>
              </a:r>
              <a:endPara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7" name="Group 342"/>
          <p:cNvGrpSpPr/>
          <p:nvPr/>
        </p:nvGrpSpPr>
        <p:grpSpPr>
          <a:xfrm>
            <a:off x="2511425" y="1500505"/>
            <a:ext cx="2252345" cy="2021840"/>
            <a:chOff x="-227879" y="0"/>
            <a:chExt cx="4392859" cy="2872248"/>
          </a:xfrm>
        </p:grpSpPr>
        <p:sp>
          <p:nvSpPr>
            <p:cNvPr id="8" name="Shape 338"/>
            <p:cNvSpPr/>
            <p:nvPr/>
          </p:nvSpPr>
          <p:spPr>
            <a:xfrm>
              <a:off x="-227879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11200"/>
              </a:pPr>
              <a:endParaRPr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Shape 340"/>
            <p:cNvSpPr/>
            <p:nvPr/>
          </p:nvSpPr>
          <p:spPr>
            <a:xfrm>
              <a:off x="873122" y="380681"/>
              <a:ext cx="2517813" cy="204683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l"/>
              <a:r>
                <a: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2</a:t>
              </a: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、根据回转体尺寸绘制不同平面间的平面图形。 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12" name="Group 347"/>
          <p:cNvGrpSpPr/>
          <p:nvPr/>
        </p:nvGrpSpPr>
        <p:grpSpPr>
          <a:xfrm>
            <a:off x="4366895" y="1500505"/>
            <a:ext cx="2249170" cy="2021840"/>
            <a:chOff x="-1369906" y="0"/>
            <a:chExt cx="5997893" cy="2872248"/>
          </a:xfrm>
        </p:grpSpPr>
        <p:sp>
          <p:nvSpPr>
            <p:cNvPr id="13" name="Shape 343"/>
            <p:cNvSpPr/>
            <p:nvPr/>
          </p:nvSpPr>
          <p:spPr>
            <a:xfrm>
              <a:off x="-1369906" y="0"/>
              <a:ext cx="5997893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11200"/>
              </a:pPr>
              <a:endPara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Shape 345"/>
            <p:cNvSpPr/>
            <p:nvPr/>
          </p:nvSpPr>
          <p:spPr>
            <a:xfrm>
              <a:off x="189682" y="380681"/>
              <a:ext cx="3386727" cy="187002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使用放样命令连接各平面图形。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17" name="Group 352"/>
          <p:cNvGrpSpPr/>
          <p:nvPr/>
        </p:nvGrpSpPr>
        <p:grpSpPr>
          <a:xfrm>
            <a:off x="6221730" y="1500505"/>
            <a:ext cx="2259330" cy="2021840"/>
            <a:chOff x="-311573" y="0"/>
            <a:chExt cx="4392859" cy="2872248"/>
          </a:xfrm>
        </p:grpSpPr>
        <p:sp>
          <p:nvSpPr>
            <p:cNvPr id="18" name="Shape 348"/>
            <p:cNvSpPr/>
            <p:nvPr/>
          </p:nvSpPr>
          <p:spPr>
            <a:xfrm>
              <a:off x="-311573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11200"/>
              </a:pPr>
              <a:endParaRPr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Shape 350"/>
            <p:cNvSpPr/>
            <p:nvPr/>
          </p:nvSpPr>
          <p:spPr>
            <a:xfrm>
              <a:off x="994679" y="1289986"/>
              <a:ext cx="2186552" cy="4321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l"/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使用真实视觉样式生成空间回转体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27" name="Group 360"/>
          <p:cNvGrpSpPr/>
          <p:nvPr/>
        </p:nvGrpSpPr>
        <p:grpSpPr>
          <a:xfrm>
            <a:off x="1476519" y="3385047"/>
            <a:ext cx="318973" cy="318973"/>
            <a:chOff x="0" y="0"/>
            <a:chExt cx="850594" cy="850594"/>
          </a:xfrm>
        </p:grpSpPr>
        <p:sp>
          <p:nvSpPr>
            <p:cNvPr id="28" name="Shape 358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11200"/>
              </a:pPr>
              <a:endPara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Shape 359"/>
            <p:cNvSpPr/>
            <p:nvPr/>
          </p:nvSpPr>
          <p:spPr>
            <a:xfrm>
              <a:off x="300082" y="114147"/>
              <a:ext cx="250430" cy="622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0" name="Group 363"/>
          <p:cNvGrpSpPr/>
          <p:nvPr/>
        </p:nvGrpSpPr>
        <p:grpSpPr>
          <a:xfrm>
            <a:off x="3240671" y="3342502"/>
            <a:ext cx="318973" cy="318973"/>
            <a:chOff x="0" y="0"/>
            <a:chExt cx="850594" cy="850594"/>
          </a:xfrm>
        </p:grpSpPr>
        <p:sp>
          <p:nvSpPr>
            <p:cNvPr id="31" name="Shape 361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11200"/>
              </a:pPr>
              <a:endParaRPr sz="1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Shape 362"/>
            <p:cNvSpPr/>
            <p:nvPr/>
          </p:nvSpPr>
          <p:spPr>
            <a:xfrm>
              <a:off x="311484" y="179076"/>
              <a:ext cx="227626" cy="49244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20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3" name="Group 366"/>
          <p:cNvGrpSpPr/>
          <p:nvPr/>
        </p:nvGrpSpPr>
        <p:grpSpPr>
          <a:xfrm>
            <a:off x="5171374" y="3384412"/>
            <a:ext cx="318973" cy="318973"/>
            <a:chOff x="0" y="0"/>
            <a:chExt cx="850594" cy="850594"/>
          </a:xfrm>
        </p:grpSpPr>
        <p:sp>
          <p:nvSpPr>
            <p:cNvPr id="34" name="Shape 364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11200"/>
              </a:pPr>
              <a:endPara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Shape 365"/>
            <p:cNvSpPr/>
            <p:nvPr/>
          </p:nvSpPr>
          <p:spPr>
            <a:xfrm>
              <a:off x="311484" y="179076"/>
              <a:ext cx="227626" cy="49244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6" name="Group 369"/>
          <p:cNvGrpSpPr/>
          <p:nvPr/>
        </p:nvGrpSpPr>
        <p:grpSpPr>
          <a:xfrm>
            <a:off x="7009173" y="3385047"/>
            <a:ext cx="318973" cy="318973"/>
            <a:chOff x="0" y="0"/>
            <a:chExt cx="850594" cy="850594"/>
          </a:xfrm>
        </p:grpSpPr>
        <p:sp>
          <p:nvSpPr>
            <p:cNvPr id="37" name="Shape 367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11200"/>
              </a:pPr>
              <a:endParaRPr sz="1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Shape 368"/>
            <p:cNvSpPr/>
            <p:nvPr/>
          </p:nvSpPr>
          <p:spPr>
            <a:xfrm>
              <a:off x="243825" y="114147"/>
              <a:ext cx="362944" cy="622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20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8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7327" y="866160"/>
            <a:ext cx="2880301" cy="3476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实例具体实施步骤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airplan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indefinite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7" dur="indefinite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indefinite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5" dur="indefinite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indefinite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indefinite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indefinite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indefinite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400"/>
                            </p:stCondLst>
                            <p:childTnLst>
                              <p:par>
                                <p:cTn id="4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dvAuto="0"/>
      <p:bldP spid="7" grpId="0" bldLvl="0" animBg="1" advAuto="0"/>
      <p:bldP spid="12" grpId="0" bldLvl="0" animBg="1" advAuto="0"/>
      <p:bldP spid="17" grpId="0" bldLvl="0" animBg="1" advAuto="0"/>
      <p:bldP spid="27" grpId="0" bldLvl="0" animBg="1" advAuto="0"/>
      <p:bldP spid="30" grpId="0" bldLvl="0" animBg="1" advAuto="0"/>
      <p:bldP spid="33" grpId="0" bldLvl="0" animBg="1" advAuto="0"/>
      <p:bldP spid="36" grpId="0" bldLvl="0" animBg="1" advAuto="0"/>
      <p:bldP spid="58" grpId="0"/>
      <p:bldP spid="10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 txBox="1"/>
          <p:nvPr/>
        </p:nvSpPr>
        <p:spPr>
          <a:xfrm>
            <a:off x="549910" y="784860"/>
            <a:ext cx="8061960" cy="777240"/>
          </a:xfrm>
          <a:prstGeom prst="rect">
            <a:avLst/>
          </a:prstGeom>
          <a:ln w="3175">
            <a:solidFill>
              <a:srgbClr val="3992DB"/>
            </a:solidFill>
          </a:ln>
        </p:spPr>
        <p:txBody>
          <a:bodyPr lIns="34281" tIns="17140" rIns="34281" bIns="17140"/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本任务主要采取线上教学平台学生互评，教师按照任务评价标准考核相结合的方式进行考核评价。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Down Arrow 15"/>
          <p:cNvSpPr/>
          <p:nvPr/>
        </p:nvSpPr>
        <p:spPr>
          <a:xfrm>
            <a:off x="1129366" y="1768699"/>
            <a:ext cx="1251181" cy="2728556"/>
          </a:xfrm>
          <a:prstGeom prst="downArrow">
            <a:avLst>
              <a:gd name="adj1" fmla="val 100000"/>
              <a:gd name="adj2" fmla="val 52223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4281" tIns="17140" rIns="34281" bIns="17140" rtlCol="0" anchor="ctr"/>
          <a:lstStyle/>
          <a:p>
            <a:pPr algn="ctr"/>
            <a:endParaRPr lang="en-US"/>
          </a:p>
        </p:txBody>
      </p:sp>
      <p:sp>
        <p:nvSpPr>
          <p:cNvPr id="4" name="Rectangle 87"/>
          <p:cNvSpPr/>
          <p:nvPr/>
        </p:nvSpPr>
        <p:spPr>
          <a:xfrm>
            <a:off x="1129366" y="1767934"/>
            <a:ext cx="1251181" cy="786221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4281" tIns="17140" rIns="34281" bIns="17140" rtlCol="0" anchor="ctr"/>
          <a:lstStyle/>
          <a:p>
            <a:pPr algn="ctr"/>
            <a:endParaRPr lang="en-US" dirty="0"/>
          </a:p>
        </p:txBody>
      </p:sp>
      <p:sp>
        <p:nvSpPr>
          <p:cNvPr id="5" name="Text Placeholder 4"/>
          <p:cNvSpPr txBox="1"/>
          <p:nvPr/>
        </p:nvSpPr>
        <p:spPr>
          <a:xfrm>
            <a:off x="1266210" y="1975416"/>
            <a:ext cx="992703" cy="417707"/>
          </a:xfrm>
          <a:prstGeom prst="rect">
            <a:avLst/>
          </a:prstGeom>
        </p:spPr>
        <p:txBody>
          <a:bodyPr lIns="34281" tIns="17140" rIns="34281" bIns="17140"/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30%</a:t>
            </a:r>
            <a:endParaRPr 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6" name="Text Placeholder 4"/>
          <p:cNvSpPr txBox="1"/>
          <p:nvPr/>
        </p:nvSpPr>
        <p:spPr>
          <a:xfrm>
            <a:off x="1292246" y="2657718"/>
            <a:ext cx="946938" cy="241596"/>
          </a:xfrm>
          <a:prstGeom prst="rect">
            <a:avLst/>
          </a:prstGeom>
        </p:spPr>
        <p:txBody>
          <a:bodyPr lIns="34281" tIns="17140" rIns="34281" bIns="17140"/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学生在线上教学平台互评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8" name="Down Arrow 91"/>
          <p:cNvSpPr/>
          <p:nvPr/>
        </p:nvSpPr>
        <p:spPr>
          <a:xfrm>
            <a:off x="2472297" y="1768699"/>
            <a:ext cx="1251181" cy="2728556"/>
          </a:xfrm>
          <a:prstGeom prst="downArrow">
            <a:avLst>
              <a:gd name="adj1" fmla="val 100000"/>
              <a:gd name="adj2" fmla="val 52223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4281" tIns="17140" rIns="34281" bIns="17140" rtlCol="0" anchor="ctr"/>
          <a:lstStyle/>
          <a:p>
            <a:pPr algn="ctr"/>
            <a:endParaRPr lang="en-US"/>
          </a:p>
        </p:txBody>
      </p:sp>
      <p:sp>
        <p:nvSpPr>
          <p:cNvPr id="9" name="Rectangle 92"/>
          <p:cNvSpPr/>
          <p:nvPr/>
        </p:nvSpPr>
        <p:spPr>
          <a:xfrm>
            <a:off x="2472297" y="1767934"/>
            <a:ext cx="1251181" cy="786221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4281" tIns="17140" rIns="34281" bIns="17140"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4"/>
          <p:cNvSpPr txBox="1"/>
          <p:nvPr/>
        </p:nvSpPr>
        <p:spPr>
          <a:xfrm>
            <a:off x="2609142" y="1975416"/>
            <a:ext cx="992703" cy="417707"/>
          </a:xfrm>
          <a:prstGeom prst="rect">
            <a:avLst/>
          </a:prstGeom>
        </p:spPr>
        <p:txBody>
          <a:bodyPr lIns="34281" tIns="17140" rIns="34281" bIns="17140"/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5%</a:t>
            </a:r>
            <a:endParaRPr 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11" name="Text Placeholder 4"/>
          <p:cNvSpPr txBox="1"/>
          <p:nvPr/>
        </p:nvSpPr>
        <p:spPr>
          <a:xfrm>
            <a:off x="2635177" y="2657718"/>
            <a:ext cx="946938" cy="241596"/>
          </a:xfrm>
          <a:prstGeom prst="rect">
            <a:avLst/>
          </a:prstGeom>
        </p:spPr>
        <p:txBody>
          <a:bodyPr lIns="34281" tIns="17140" rIns="34281" bIns="17140"/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正确启动软件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3" name="Down Arrow 96"/>
          <p:cNvSpPr/>
          <p:nvPr/>
        </p:nvSpPr>
        <p:spPr>
          <a:xfrm>
            <a:off x="3808803" y="1768699"/>
            <a:ext cx="1251181" cy="2728556"/>
          </a:xfrm>
          <a:prstGeom prst="downArrow">
            <a:avLst>
              <a:gd name="adj1" fmla="val 100000"/>
              <a:gd name="adj2" fmla="val 52223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4281" tIns="17140" rIns="34281" bIns="17140" rtlCol="0" anchor="ctr"/>
          <a:lstStyle/>
          <a:p>
            <a:pPr algn="ctr"/>
            <a:endParaRPr lang="en-US"/>
          </a:p>
        </p:txBody>
      </p:sp>
      <p:sp>
        <p:nvSpPr>
          <p:cNvPr id="14" name="Rectangle 97"/>
          <p:cNvSpPr/>
          <p:nvPr/>
        </p:nvSpPr>
        <p:spPr>
          <a:xfrm>
            <a:off x="3808803" y="1767934"/>
            <a:ext cx="1251181" cy="786221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4281" tIns="17140" rIns="34281" bIns="17140" rtlCol="0" anchor="ctr"/>
          <a:lstStyle/>
          <a:p>
            <a:pPr algn="ctr"/>
            <a:endParaRPr lang="en-US" dirty="0"/>
          </a:p>
        </p:txBody>
      </p:sp>
      <p:sp>
        <p:nvSpPr>
          <p:cNvPr id="15" name="Text Placeholder 4"/>
          <p:cNvSpPr txBox="1"/>
          <p:nvPr/>
        </p:nvSpPr>
        <p:spPr>
          <a:xfrm>
            <a:off x="3945647" y="1975416"/>
            <a:ext cx="992703" cy="417707"/>
          </a:xfrm>
          <a:prstGeom prst="rect">
            <a:avLst/>
          </a:prstGeom>
        </p:spPr>
        <p:txBody>
          <a:bodyPr lIns="34281" tIns="17140" rIns="34281" bIns="17140"/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10%</a:t>
            </a:r>
            <a:endParaRPr 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16" name="Text Placeholder 4"/>
          <p:cNvSpPr txBox="1"/>
          <p:nvPr/>
        </p:nvSpPr>
        <p:spPr>
          <a:xfrm>
            <a:off x="3809365" y="2657475"/>
            <a:ext cx="1249680" cy="241300"/>
          </a:xfrm>
          <a:prstGeom prst="rect">
            <a:avLst/>
          </a:prstGeom>
        </p:spPr>
        <p:txBody>
          <a:bodyPr lIns="34281" tIns="17140" rIns="34281" bIns="17140"/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新建图层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8" name="Down Arrow 101"/>
          <p:cNvSpPr/>
          <p:nvPr/>
        </p:nvSpPr>
        <p:spPr>
          <a:xfrm>
            <a:off x="5158159" y="1768699"/>
            <a:ext cx="1251181" cy="2728556"/>
          </a:xfrm>
          <a:prstGeom prst="downArrow">
            <a:avLst>
              <a:gd name="adj1" fmla="val 100000"/>
              <a:gd name="adj2" fmla="val 52223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4281" tIns="17140" rIns="34281" bIns="17140" rtlCol="0" anchor="ctr"/>
          <a:lstStyle/>
          <a:p>
            <a:pPr algn="ctr"/>
            <a:endParaRPr lang="en-US"/>
          </a:p>
        </p:txBody>
      </p:sp>
      <p:sp>
        <p:nvSpPr>
          <p:cNvPr id="19" name="Rectangle 102"/>
          <p:cNvSpPr/>
          <p:nvPr/>
        </p:nvSpPr>
        <p:spPr>
          <a:xfrm>
            <a:off x="5158159" y="1767934"/>
            <a:ext cx="1251181" cy="786221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4281" tIns="17140" rIns="34281" bIns="17140" rtlCol="0" anchor="ctr"/>
          <a:lstStyle/>
          <a:p>
            <a:pPr algn="ctr"/>
            <a:endParaRPr lang="en-US" dirty="0"/>
          </a:p>
        </p:txBody>
      </p:sp>
      <p:sp>
        <p:nvSpPr>
          <p:cNvPr id="20" name="Text Placeholder 4"/>
          <p:cNvSpPr txBox="1"/>
          <p:nvPr/>
        </p:nvSpPr>
        <p:spPr>
          <a:xfrm>
            <a:off x="5295004" y="1975416"/>
            <a:ext cx="992703" cy="417707"/>
          </a:xfrm>
          <a:prstGeom prst="rect">
            <a:avLst/>
          </a:prstGeom>
        </p:spPr>
        <p:txBody>
          <a:bodyPr lIns="34281" tIns="17140" rIns="34281" bIns="17140"/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50%</a:t>
            </a:r>
            <a:endParaRPr 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21" name="Text Placeholder 4"/>
          <p:cNvSpPr txBox="1"/>
          <p:nvPr/>
        </p:nvSpPr>
        <p:spPr>
          <a:xfrm>
            <a:off x="5388610" y="2657475"/>
            <a:ext cx="806450" cy="241300"/>
          </a:xfrm>
          <a:prstGeom prst="rect">
            <a:avLst/>
          </a:prstGeom>
        </p:spPr>
        <p:txBody>
          <a:bodyPr lIns="34281" tIns="17140" rIns="34281" bIns="17140"/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  <a:sym typeface="+mn-ea"/>
              </a:rPr>
              <a:t>准确应用相关命令绘制图形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pPr marL="0" indent="0" algn="ctr">
              <a:buNone/>
            </a:pP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23" name="Down Arrow 106"/>
          <p:cNvSpPr/>
          <p:nvPr/>
        </p:nvSpPr>
        <p:spPr>
          <a:xfrm>
            <a:off x="6515136" y="1768699"/>
            <a:ext cx="1251181" cy="2728556"/>
          </a:xfrm>
          <a:prstGeom prst="downArrow">
            <a:avLst>
              <a:gd name="adj1" fmla="val 100000"/>
              <a:gd name="adj2" fmla="val 52223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4281" tIns="17140" rIns="34281" bIns="17140" rtlCol="0" anchor="ctr"/>
          <a:lstStyle/>
          <a:p>
            <a:pPr algn="ctr"/>
            <a:endParaRPr lang="en-US"/>
          </a:p>
        </p:txBody>
      </p:sp>
      <p:sp>
        <p:nvSpPr>
          <p:cNvPr id="24" name="Rectangle 107"/>
          <p:cNvSpPr/>
          <p:nvPr/>
        </p:nvSpPr>
        <p:spPr>
          <a:xfrm>
            <a:off x="6507516" y="1767934"/>
            <a:ext cx="1251181" cy="786221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4281" tIns="17140" rIns="34281" bIns="17140" rtlCol="0" anchor="ctr"/>
          <a:lstStyle/>
          <a:p>
            <a:pPr algn="ctr"/>
            <a:endParaRPr lang="en-US" dirty="0"/>
          </a:p>
        </p:txBody>
      </p:sp>
      <p:sp>
        <p:nvSpPr>
          <p:cNvPr id="25" name="Text Placeholder 4"/>
          <p:cNvSpPr txBox="1"/>
          <p:nvPr/>
        </p:nvSpPr>
        <p:spPr>
          <a:xfrm>
            <a:off x="6644361" y="1975416"/>
            <a:ext cx="992703" cy="417707"/>
          </a:xfrm>
          <a:prstGeom prst="rect">
            <a:avLst/>
          </a:prstGeom>
        </p:spPr>
        <p:txBody>
          <a:bodyPr lIns="34281" tIns="17140" rIns="34281" bIns="17140"/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5%</a:t>
            </a:r>
            <a:endParaRPr 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26" name="Text Placeholder 4"/>
          <p:cNvSpPr txBox="1"/>
          <p:nvPr/>
        </p:nvSpPr>
        <p:spPr>
          <a:xfrm>
            <a:off x="6570980" y="2657475"/>
            <a:ext cx="1195070" cy="241300"/>
          </a:xfrm>
          <a:prstGeom prst="rect">
            <a:avLst/>
          </a:prstGeom>
        </p:spPr>
        <p:txBody>
          <a:bodyPr lIns="34281" tIns="17140" rIns="34281" bIns="17140"/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  <a:sym typeface="+mn-ea"/>
              </a:rPr>
              <a:t>按要求正确的路径保存，按时上交作品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33" name="Title 1"/>
          <p:cNvSpPr txBox="1"/>
          <p:nvPr/>
        </p:nvSpPr>
        <p:spPr>
          <a:xfrm>
            <a:off x="857885" y="200025"/>
            <a:ext cx="2722245" cy="37973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任务评价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708785" y="4568825"/>
            <a:ext cx="5466715" cy="3479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教师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按照评价标准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考核评价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airplan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649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149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649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149"/>
                            </p:stCondLst>
                            <p:childTnLst>
                              <p:par>
                                <p:cTn id="1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649"/>
                            </p:stCondLst>
                            <p:childTnLst>
                              <p:par>
                                <p:cTn id="12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/>
      <p:bldP spid="6" grpId="0"/>
      <p:bldP spid="8" grpId="0" bldLvl="0" animBg="1"/>
      <p:bldP spid="9" grpId="0" bldLvl="0" animBg="1"/>
      <p:bldP spid="10" grpId="0"/>
      <p:bldP spid="11" grpId="0"/>
      <p:bldP spid="13" grpId="0" bldLvl="0" animBg="1"/>
      <p:bldP spid="14" grpId="0" bldLvl="0" animBg="1"/>
      <p:bldP spid="15" grpId="0"/>
      <p:bldP spid="16" grpId="0"/>
      <p:bldP spid="18" grpId="0" bldLvl="0" animBg="1"/>
      <p:bldP spid="19" grpId="0" bldLvl="0" animBg="1"/>
      <p:bldP spid="20" grpId="0"/>
      <p:bldP spid="21" grpId="0"/>
      <p:bldP spid="23" grpId="0" bldLvl="0" animBg="1"/>
      <p:bldP spid="24" grpId="0" bldLvl="0" animBg="1"/>
      <p:bldP spid="25" grpId="0"/>
      <p:bldP spid="26" grpId="0"/>
      <p:bldP spid="33" grpId="0"/>
      <p:bldP spid="35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0" y="1651830"/>
            <a:ext cx="9144000" cy="1814777"/>
            <a:chOff x="170694" y="177982"/>
            <a:chExt cx="3936004" cy="781165"/>
          </a:xfrm>
        </p:grpSpPr>
        <p:sp>
          <p:nvSpPr>
            <p:cNvPr id="44" name="等腰三角形 43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等腰三角形 44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170694" y="261768"/>
              <a:ext cx="3936004" cy="61198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平行四边形 46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6"/>
            <p:cNvSpPr txBox="1"/>
            <p:nvPr/>
          </p:nvSpPr>
          <p:spPr>
            <a:xfrm>
              <a:off x="650907" y="284178"/>
              <a:ext cx="569115" cy="559241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en-US" altLang="zh-CN" sz="8000" dirty="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</a:rPr>
                <a:t>06</a:t>
              </a:r>
              <a:endParaRPr lang="zh-CN" altLang="en-US" sz="8000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2990850" y="2021840"/>
            <a:ext cx="5408295" cy="1176020"/>
          </a:xfrm>
          <a:prstGeom prst="rect">
            <a:avLst/>
          </a:prstGeom>
          <a:noFill/>
        </p:spPr>
        <p:txBody>
          <a:bodyPr wrap="square" lIns="68584" tIns="34291" rIns="68584" bIns="34291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任务六</a:t>
            </a: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编辑三维实体对象与三维操作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940152" y="1274820"/>
            <a:ext cx="432048" cy="432834"/>
            <a:chOff x="6084168" y="1274820"/>
            <a:chExt cx="432048" cy="432834"/>
          </a:xfrm>
        </p:grpSpPr>
        <p:sp>
          <p:nvSpPr>
            <p:cNvPr id="14" name="椭圆 22"/>
            <p:cNvSpPr>
              <a:spLocks noChangeArrowheads="1"/>
            </p:cNvSpPr>
            <p:nvPr/>
          </p:nvSpPr>
          <p:spPr bwMode="auto">
            <a:xfrm>
              <a:off x="6084168" y="1274820"/>
              <a:ext cx="432048" cy="4328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" name="Freeform 59"/>
            <p:cNvSpPr>
              <a:spLocks noChangeArrowheads="1"/>
            </p:cNvSpPr>
            <p:nvPr/>
          </p:nvSpPr>
          <p:spPr bwMode="auto">
            <a:xfrm>
              <a:off x="6180302" y="1365898"/>
              <a:ext cx="239780" cy="250679"/>
            </a:xfrm>
            <a:custGeom>
              <a:avLst/>
              <a:gdLst>
                <a:gd name="T0" fmla="*/ 73627430 w 581"/>
                <a:gd name="T1" fmla="*/ 67678707 h 609"/>
                <a:gd name="T2" fmla="*/ 61659637 w 581"/>
                <a:gd name="T3" fmla="*/ 78678142 h 609"/>
                <a:gd name="T4" fmla="*/ 54244957 w 581"/>
                <a:gd name="T5" fmla="*/ 72208055 h 609"/>
                <a:gd name="T6" fmla="*/ 57106883 w 581"/>
                <a:gd name="T7" fmla="*/ 65867111 h 609"/>
                <a:gd name="T8" fmla="*/ 61659637 w 581"/>
                <a:gd name="T9" fmla="*/ 69490662 h 609"/>
                <a:gd name="T10" fmla="*/ 71806401 w 581"/>
                <a:gd name="T11" fmla="*/ 61338122 h 609"/>
                <a:gd name="T12" fmla="*/ 73627430 w 581"/>
                <a:gd name="T13" fmla="*/ 67678707 h 609"/>
                <a:gd name="T14" fmla="*/ 61659637 w 581"/>
                <a:gd name="T15" fmla="*/ 64055516 h 609"/>
                <a:gd name="T16" fmla="*/ 49691843 w 581"/>
                <a:gd name="T17" fmla="*/ 69490662 h 609"/>
                <a:gd name="T18" fmla="*/ 51513233 w 581"/>
                <a:gd name="T19" fmla="*/ 75054951 h 609"/>
                <a:gd name="T20" fmla="*/ 3772261 w 581"/>
                <a:gd name="T21" fmla="*/ 78678142 h 609"/>
                <a:gd name="T22" fmla="*/ 0 w 581"/>
                <a:gd name="T23" fmla="*/ 10999436 h 609"/>
                <a:gd name="T24" fmla="*/ 10146404 w 581"/>
                <a:gd name="T25" fmla="*/ 7246742 h 609"/>
                <a:gd name="T26" fmla="*/ 17561444 w 581"/>
                <a:gd name="T27" fmla="*/ 18246178 h 609"/>
                <a:gd name="T28" fmla="*/ 24845922 w 581"/>
                <a:gd name="T29" fmla="*/ 7246742 h 609"/>
                <a:gd name="T30" fmla="*/ 28488341 w 581"/>
                <a:gd name="T31" fmla="*/ 10999436 h 609"/>
                <a:gd name="T32" fmla="*/ 43318061 w 581"/>
                <a:gd name="T33" fmla="*/ 10999436 h 609"/>
                <a:gd name="T34" fmla="*/ 46960119 w 581"/>
                <a:gd name="T35" fmla="*/ 7246742 h 609"/>
                <a:gd name="T36" fmla="*/ 54244957 w 581"/>
                <a:gd name="T37" fmla="*/ 18246178 h 609"/>
                <a:gd name="T38" fmla="*/ 61659637 w 581"/>
                <a:gd name="T39" fmla="*/ 7246742 h 609"/>
                <a:gd name="T40" fmla="*/ 71806401 w 581"/>
                <a:gd name="T41" fmla="*/ 10999436 h 609"/>
                <a:gd name="T42" fmla="*/ 66212751 w 581"/>
                <a:gd name="T43" fmla="*/ 59526167 h 609"/>
                <a:gd name="T44" fmla="*/ 10146404 w 581"/>
                <a:gd name="T45" fmla="*/ 63149718 h 609"/>
                <a:gd name="T46" fmla="*/ 12878128 w 581"/>
                <a:gd name="T47" fmla="*/ 65867111 h 609"/>
                <a:gd name="T48" fmla="*/ 39545439 w 581"/>
                <a:gd name="T49" fmla="*/ 63149718 h 609"/>
                <a:gd name="T50" fmla="*/ 39545439 w 581"/>
                <a:gd name="T51" fmla="*/ 63149718 h 609"/>
                <a:gd name="T52" fmla="*/ 39545439 w 581"/>
                <a:gd name="T53" fmla="*/ 63149718 h 609"/>
                <a:gd name="T54" fmla="*/ 12878128 w 581"/>
                <a:gd name="T55" fmla="*/ 60431965 h 609"/>
                <a:gd name="T56" fmla="*/ 58017218 w 581"/>
                <a:gd name="T57" fmla="*/ 28339815 h 609"/>
                <a:gd name="T58" fmla="*/ 13788823 w 581"/>
                <a:gd name="T59" fmla="*/ 28339815 h 609"/>
                <a:gd name="T60" fmla="*/ 13788823 w 581"/>
                <a:gd name="T61" fmla="*/ 35715700 h 609"/>
                <a:gd name="T62" fmla="*/ 61659637 w 581"/>
                <a:gd name="T63" fmla="*/ 31963007 h 609"/>
                <a:gd name="T64" fmla="*/ 58017218 w 581"/>
                <a:gd name="T65" fmla="*/ 43868240 h 609"/>
                <a:gd name="T66" fmla="*/ 35903020 w 581"/>
                <a:gd name="T67" fmla="*/ 43868240 h 609"/>
                <a:gd name="T68" fmla="*/ 13788823 w 581"/>
                <a:gd name="T69" fmla="*/ 43868240 h 609"/>
                <a:gd name="T70" fmla="*/ 13788823 w 581"/>
                <a:gd name="T71" fmla="*/ 51244484 h 609"/>
                <a:gd name="T72" fmla="*/ 35903020 w 581"/>
                <a:gd name="T73" fmla="*/ 51244484 h 609"/>
                <a:gd name="T74" fmla="*/ 61659637 w 581"/>
                <a:gd name="T75" fmla="*/ 47491791 h 609"/>
                <a:gd name="T76" fmla="*/ 54244957 w 581"/>
                <a:gd name="T77" fmla="*/ 14622627 h 609"/>
                <a:gd name="T78" fmla="*/ 50602538 w 581"/>
                <a:gd name="T79" fmla="*/ 10999436 h 609"/>
                <a:gd name="T80" fmla="*/ 54244957 w 581"/>
                <a:gd name="T81" fmla="*/ 0 h 609"/>
                <a:gd name="T82" fmla="*/ 58017218 w 581"/>
                <a:gd name="T83" fmla="*/ 10999436 h 609"/>
                <a:gd name="T84" fmla="*/ 35903020 w 581"/>
                <a:gd name="T85" fmla="*/ 14622627 h 609"/>
                <a:gd name="T86" fmla="*/ 32260601 w 581"/>
                <a:gd name="T87" fmla="*/ 10999436 h 609"/>
                <a:gd name="T88" fmla="*/ 35903020 w 581"/>
                <a:gd name="T89" fmla="*/ 0 h 609"/>
                <a:gd name="T90" fmla="*/ 39545439 w 581"/>
                <a:gd name="T91" fmla="*/ 10999436 h 609"/>
                <a:gd name="T92" fmla="*/ 17561444 w 581"/>
                <a:gd name="T93" fmla="*/ 14622627 h 609"/>
                <a:gd name="T94" fmla="*/ 13788823 w 581"/>
                <a:gd name="T95" fmla="*/ 10999436 h 609"/>
                <a:gd name="T96" fmla="*/ 17561444 w 581"/>
                <a:gd name="T97" fmla="*/ 0 h 609"/>
                <a:gd name="T98" fmla="*/ 21203502 w 581"/>
                <a:gd name="T99" fmla="*/ 10999436 h 60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81" h="609">
                  <a:moveTo>
                    <a:pt x="566" y="523"/>
                  </a:moveTo>
                  <a:lnTo>
                    <a:pt x="566" y="523"/>
                  </a:lnTo>
                  <a:cubicBezTo>
                    <a:pt x="495" y="594"/>
                    <a:pt x="495" y="594"/>
                    <a:pt x="495" y="594"/>
                  </a:cubicBezTo>
                  <a:cubicBezTo>
                    <a:pt x="488" y="601"/>
                    <a:pt x="481" y="608"/>
                    <a:pt x="474" y="608"/>
                  </a:cubicBezTo>
                  <a:cubicBezTo>
                    <a:pt x="467" y="608"/>
                    <a:pt x="460" y="601"/>
                    <a:pt x="453" y="594"/>
                  </a:cubicBezTo>
                  <a:cubicBezTo>
                    <a:pt x="417" y="558"/>
                    <a:pt x="417" y="558"/>
                    <a:pt x="417" y="558"/>
                  </a:cubicBezTo>
                  <a:cubicBezTo>
                    <a:pt x="410" y="551"/>
                    <a:pt x="410" y="544"/>
                    <a:pt x="410" y="537"/>
                  </a:cubicBezTo>
                  <a:cubicBezTo>
                    <a:pt x="410" y="523"/>
                    <a:pt x="417" y="509"/>
                    <a:pt x="439" y="509"/>
                  </a:cubicBezTo>
                  <a:cubicBezTo>
                    <a:pt x="446" y="509"/>
                    <a:pt x="453" y="516"/>
                    <a:pt x="453" y="523"/>
                  </a:cubicBezTo>
                  <a:cubicBezTo>
                    <a:pt x="474" y="537"/>
                    <a:pt x="474" y="537"/>
                    <a:pt x="474" y="537"/>
                  </a:cubicBezTo>
                  <a:cubicBezTo>
                    <a:pt x="530" y="481"/>
                    <a:pt x="530" y="481"/>
                    <a:pt x="530" y="481"/>
                  </a:cubicBezTo>
                  <a:cubicBezTo>
                    <a:pt x="537" y="474"/>
                    <a:pt x="545" y="474"/>
                    <a:pt x="552" y="474"/>
                  </a:cubicBezTo>
                  <a:cubicBezTo>
                    <a:pt x="566" y="474"/>
                    <a:pt x="580" y="488"/>
                    <a:pt x="580" y="502"/>
                  </a:cubicBezTo>
                  <a:cubicBezTo>
                    <a:pt x="580" y="509"/>
                    <a:pt x="573" y="516"/>
                    <a:pt x="566" y="523"/>
                  </a:cubicBezTo>
                  <a:close/>
                  <a:moveTo>
                    <a:pt x="474" y="495"/>
                  </a:moveTo>
                  <a:lnTo>
                    <a:pt x="474" y="495"/>
                  </a:lnTo>
                  <a:cubicBezTo>
                    <a:pt x="467" y="488"/>
                    <a:pt x="453" y="481"/>
                    <a:pt x="439" y="481"/>
                  </a:cubicBezTo>
                  <a:cubicBezTo>
                    <a:pt x="403" y="481"/>
                    <a:pt x="382" y="509"/>
                    <a:pt x="382" y="537"/>
                  </a:cubicBezTo>
                  <a:cubicBezTo>
                    <a:pt x="382" y="558"/>
                    <a:pt x="389" y="573"/>
                    <a:pt x="396" y="580"/>
                  </a:cubicBezTo>
                  <a:cubicBezTo>
                    <a:pt x="424" y="608"/>
                    <a:pt x="424" y="608"/>
                    <a:pt x="424" y="608"/>
                  </a:cubicBezTo>
                  <a:cubicBezTo>
                    <a:pt x="29" y="608"/>
                    <a:pt x="29" y="608"/>
                    <a:pt x="29" y="608"/>
                  </a:cubicBezTo>
                  <a:cubicBezTo>
                    <a:pt x="15" y="608"/>
                    <a:pt x="0" y="594"/>
                    <a:pt x="0" y="58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71"/>
                    <a:pt x="15" y="56"/>
                    <a:pt x="29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78" y="120"/>
                    <a:pt x="106" y="141"/>
                    <a:pt x="135" y="141"/>
                  </a:cubicBezTo>
                  <a:cubicBezTo>
                    <a:pt x="163" y="141"/>
                    <a:pt x="191" y="120"/>
                    <a:pt x="191" y="85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219" y="56"/>
                    <a:pt x="219" y="56"/>
                    <a:pt x="219" y="56"/>
                  </a:cubicBezTo>
                  <a:cubicBezTo>
                    <a:pt x="219" y="85"/>
                    <a:pt x="219" y="85"/>
                    <a:pt x="219" y="85"/>
                  </a:cubicBezTo>
                  <a:cubicBezTo>
                    <a:pt x="219" y="120"/>
                    <a:pt x="248" y="141"/>
                    <a:pt x="276" y="141"/>
                  </a:cubicBezTo>
                  <a:cubicBezTo>
                    <a:pt x="304" y="141"/>
                    <a:pt x="333" y="120"/>
                    <a:pt x="333" y="85"/>
                  </a:cubicBezTo>
                  <a:cubicBezTo>
                    <a:pt x="333" y="56"/>
                    <a:pt x="333" y="56"/>
                    <a:pt x="333" y="56"/>
                  </a:cubicBezTo>
                  <a:cubicBezTo>
                    <a:pt x="361" y="56"/>
                    <a:pt x="361" y="56"/>
                    <a:pt x="361" y="56"/>
                  </a:cubicBezTo>
                  <a:cubicBezTo>
                    <a:pt x="361" y="85"/>
                    <a:pt x="361" y="85"/>
                    <a:pt x="361" y="85"/>
                  </a:cubicBezTo>
                  <a:cubicBezTo>
                    <a:pt x="361" y="120"/>
                    <a:pt x="389" y="141"/>
                    <a:pt x="417" y="141"/>
                  </a:cubicBezTo>
                  <a:cubicBezTo>
                    <a:pt x="446" y="141"/>
                    <a:pt x="474" y="120"/>
                    <a:pt x="474" y="85"/>
                  </a:cubicBezTo>
                  <a:cubicBezTo>
                    <a:pt x="474" y="56"/>
                    <a:pt x="474" y="56"/>
                    <a:pt x="474" y="56"/>
                  </a:cubicBezTo>
                  <a:cubicBezTo>
                    <a:pt x="523" y="56"/>
                    <a:pt x="523" y="56"/>
                    <a:pt x="523" y="56"/>
                  </a:cubicBezTo>
                  <a:cubicBezTo>
                    <a:pt x="537" y="56"/>
                    <a:pt x="552" y="71"/>
                    <a:pt x="552" y="85"/>
                  </a:cubicBezTo>
                  <a:cubicBezTo>
                    <a:pt x="552" y="445"/>
                    <a:pt x="552" y="445"/>
                    <a:pt x="552" y="445"/>
                  </a:cubicBezTo>
                  <a:cubicBezTo>
                    <a:pt x="530" y="445"/>
                    <a:pt x="516" y="452"/>
                    <a:pt x="509" y="460"/>
                  </a:cubicBezTo>
                  <a:lnTo>
                    <a:pt x="474" y="495"/>
                  </a:lnTo>
                  <a:close/>
                  <a:moveTo>
                    <a:pt x="78" y="488"/>
                  </a:moveTo>
                  <a:lnTo>
                    <a:pt x="78" y="488"/>
                  </a:lnTo>
                  <a:cubicBezTo>
                    <a:pt x="78" y="502"/>
                    <a:pt x="85" y="509"/>
                    <a:pt x="99" y="509"/>
                  </a:cubicBezTo>
                  <a:cubicBezTo>
                    <a:pt x="283" y="509"/>
                    <a:pt x="283" y="509"/>
                    <a:pt x="283" y="509"/>
                  </a:cubicBezTo>
                  <a:cubicBezTo>
                    <a:pt x="297" y="509"/>
                    <a:pt x="304" y="502"/>
                    <a:pt x="304" y="488"/>
                  </a:cubicBezTo>
                  <a:cubicBezTo>
                    <a:pt x="304" y="474"/>
                    <a:pt x="297" y="467"/>
                    <a:pt x="283" y="467"/>
                  </a:cubicBezTo>
                  <a:cubicBezTo>
                    <a:pt x="99" y="467"/>
                    <a:pt x="99" y="467"/>
                    <a:pt x="99" y="467"/>
                  </a:cubicBezTo>
                  <a:cubicBezTo>
                    <a:pt x="85" y="467"/>
                    <a:pt x="78" y="474"/>
                    <a:pt x="78" y="488"/>
                  </a:cubicBezTo>
                  <a:close/>
                  <a:moveTo>
                    <a:pt x="446" y="219"/>
                  </a:moveTo>
                  <a:lnTo>
                    <a:pt x="446" y="219"/>
                  </a:lnTo>
                  <a:cubicBezTo>
                    <a:pt x="106" y="219"/>
                    <a:pt x="106" y="219"/>
                    <a:pt x="106" y="219"/>
                  </a:cubicBezTo>
                  <a:cubicBezTo>
                    <a:pt x="92" y="219"/>
                    <a:pt x="78" y="233"/>
                    <a:pt x="78" y="247"/>
                  </a:cubicBezTo>
                  <a:cubicBezTo>
                    <a:pt x="78" y="262"/>
                    <a:pt x="92" y="276"/>
                    <a:pt x="106" y="276"/>
                  </a:cubicBezTo>
                  <a:cubicBezTo>
                    <a:pt x="446" y="276"/>
                    <a:pt x="446" y="276"/>
                    <a:pt x="446" y="276"/>
                  </a:cubicBezTo>
                  <a:cubicBezTo>
                    <a:pt x="460" y="276"/>
                    <a:pt x="474" y="262"/>
                    <a:pt x="474" y="247"/>
                  </a:cubicBezTo>
                  <a:cubicBezTo>
                    <a:pt x="474" y="233"/>
                    <a:pt x="460" y="219"/>
                    <a:pt x="446" y="219"/>
                  </a:cubicBezTo>
                  <a:close/>
                  <a:moveTo>
                    <a:pt x="446" y="339"/>
                  </a:moveTo>
                  <a:lnTo>
                    <a:pt x="446" y="339"/>
                  </a:lnTo>
                  <a:cubicBezTo>
                    <a:pt x="276" y="339"/>
                    <a:pt x="276" y="339"/>
                    <a:pt x="276" y="339"/>
                  </a:cubicBezTo>
                  <a:cubicBezTo>
                    <a:pt x="226" y="339"/>
                    <a:pt x="226" y="339"/>
                    <a:pt x="226" y="339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92" y="339"/>
                    <a:pt x="78" y="353"/>
                    <a:pt x="78" y="367"/>
                  </a:cubicBezTo>
                  <a:cubicBezTo>
                    <a:pt x="78" y="389"/>
                    <a:pt x="92" y="396"/>
                    <a:pt x="106" y="396"/>
                  </a:cubicBezTo>
                  <a:cubicBezTo>
                    <a:pt x="226" y="396"/>
                    <a:pt x="226" y="396"/>
                    <a:pt x="226" y="396"/>
                  </a:cubicBezTo>
                  <a:cubicBezTo>
                    <a:pt x="276" y="396"/>
                    <a:pt x="276" y="396"/>
                    <a:pt x="276" y="396"/>
                  </a:cubicBezTo>
                  <a:cubicBezTo>
                    <a:pt x="446" y="396"/>
                    <a:pt x="446" y="396"/>
                    <a:pt x="446" y="396"/>
                  </a:cubicBezTo>
                  <a:cubicBezTo>
                    <a:pt x="460" y="396"/>
                    <a:pt x="474" y="389"/>
                    <a:pt x="474" y="367"/>
                  </a:cubicBezTo>
                  <a:cubicBezTo>
                    <a:pt x="474" y="353"/>
                    <a:pt x="460" y="339"/>
                    <a:pt x="446" y="339"/>
                  </a:cubicBezTo>
                  <a:close/>
                  <a:moveTo>
                    <a:pt x="417" y="113"/>
                  </a:moveTo>
                  <a:lnTo>
                    <a:pt x="417" y="113"/>
                  </a:lnTo>
                  <a:cubicBezTo>
                    <a:pt x="403" y="113"/>
                    <a:pt x="389" y="106"/>
                    <a:pt x="389" y="85"/>
                  </a:cubicBezTo>
                  <a:cubicBezTo>
                    <a:pt x="389" y="28"/>
                    <a:pt x="389" y="28"/>
                    <a:pt x="389" y="28"/>
                  </a:cubicBezTo>
                  <a:cubicBezTo>
                    <a:pt x="389" y="14"/>
                    <a:pt x="403" y="0"/>
                    <a:pt x="417" y="0"/>
                  </a:cubicBezTo>
                  <a:cubicBezTo>
                    <a:pt x="431" y="0"/>
                    <a:pt x="446" y="14"/>
                    <a:pt x="446" y="28"/>
                  </a:cubicBezTo>
                  <a:cubicBezTo>
                    <a:pt x="446" y="85"/>
                    <a:pt x="446" y="85"/>
                    <a:pt x="446" y="85"/>
                  </a:cubicBezTo>
                  <a:cubicBezTo>
                    <a:pt x="446" y="106"/>
                    <a:pt x="431" y="113"/>
                    <a:pt x="417" y="113"/>
                  </a:cubicBezTo>
                  <a:close/>
                  <a:moveTo>
                    <a:pt x="276" y="113"/>
                  </a:moveTo>
                  <a:lnTo>
                    <a:pt x="276" y="113"/>
                  </a:lnTo>
                  <a:cubicBezTo>
                    <a:pt x="262" y="113"/>
                    <a:pt x="248" y="106"/>
                    <a:pt x="248" y="85"/>
                  </a:cubicBezTo>
                  <a:cubicBezTo>
                    <a:pt x="248" y="28"/>
                    <a:pt x="248" y="28"/>
                    <a:pt x="248" y="28"/>
                  </a:cubicBezTo>
                  <a:cubicBezTo>
                    <a:pt x="248" y="14"/>
                    <a:pt x="262" y="0"/>
                    <a:pt x="276" y="0"/>
                  </a:cubicBezTo>
                  <a:cubicBezTo>
                    <a:pt x="290" y="0"/>
                    <a:pt x="304" y="14"/>
                    <a:pt x="304" y="28"/>
                  </a:cubicBezTo>
                  <a:cubicBezTo>
                    <a:pt x="304" y="85"/>
                    <a:pt x="304" y="85"/>
                    <a:pt x="304" y="85"/>
                  </a:cubicBezTo>
                  <a:cubicBezTo>
                    <a:pt x="304" y="106"/>
                    <a:pt x="290" y="113"/>
                    <a:pt x="276" y="11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21" y="113"/>
                    <a:pt x="106" y="106"/>
                    <a:pt x="106" y="85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6" y="14"/>
                    <a:pt x="121" y="0"/>
                    <a:pt x="135" y="0"/>
                  </a:cubicBezTo>
                  <a:cubicBezTo>
                    <a:pt x="149" y="0"/>
                    <a:pt x="163" y="14"/>
                    <a:pt x="163" y="28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3" y="106"/>
                    <a:pt x="149" y="113"/>
                    <a:pt x="135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644008" y="1275213"/>
            <a:ext cx="432048" cy="432048"/>
            <a:chOff x="4788024" y="1275213"/>
            <a:chExt cx="432048" cy="432048"/>
          </a:xfrm>
        </p:grpSpPr>
        <p:sp>
          <p:nvSpPr>
            <p:cNvPr id="17" name="椭圆 65"/>
            <p:cNvSpPr>
              <a:spLocks noChangeArrowheads="1"/>
            </p:cNvSpPr>
            <p:nvPr/>
          </p:nvSpPr>
          <p:spPr bwMode="auto">
            <a:xfrm>
              <a:off x="4788024" y="1275213"/>
              <a:ext cx="432048" cy="432048"/>
            </a:xfrm>
            <a:prstGeom prst="ellipse">
              <a:avLst/>
            </a:prstGeom>
            <a:solidFill>
              <a:srgbClr val="F79600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0" name="Freeform 110"/>
            <p:cNvSpPr>
              <a:spLocks noChangeArrowheads="1"/>
            </p:cNvSpPr>
            <p:nvPr/>
          </p:nvSpPr>
          <p:spPr bwMode="auto">
            <a:xfrm>
              <a:off x="4891102" y="1366806"/>
              <a:ext cx="250679" cy="248862"/>
            </a:xfrm>
            <a:custGeom>
              <a:avLst/>
              <a:gdLst>
                <a:gd name="T0" fmla="*/ 78678142 w 609"/>
                <a:gd name="T1" fmla="*/ 71002280 h 602"/>
                <a:gd name="T2" fmla="*/ 78678142 w 609"/>
                <a:gd name="T3" fmla="*/ 71002280 h 602"/>
                <a:gd name="T4" fmla="*/ 71302258 w 609"/>
                <a:gd name="T5" fmla="*/ 78441997 h 602"/>
                <a:gd name="T6" fmla="*/ 65867111 w 609"/>
                <a:gd name="T7" fmla="*/ 76614673 h 602"/>
                <a:gd name="T8" fmla="*/ 44774038 w 609"/>
                <a:gd name="T9" fmla="*/ 54426302 h 602"/>
                <a:gd name="T10" fmla="*/ 29245613 w 609"/>
                <a:gd name="T11" fmla="*/ 59125033 h 602"/>
                <a:gd name="T12" fmla="*/ 0 w 609"/>
                <a:gd name="T13" fmla="*/ 29497307 h 602"/>
                <a:gd name="T14" fmla="*/ 29245613 w 609"/>
                <a:gd name="T15" fmla="*/ 0 h 602"/>
                <a:gd name="T16" fmla="*/ 58491226 w 609"/>
                <a:gd name="T17" fmla="*/ 29497307 h 602"/>
                <a:gd name="T18" fmla="*/ 54867675 w 609"/>
                <a:gd name="T19" fmla="*/ 44376380 h 602"/>
                <a:gd name="T20" fmla="*/ 75960749 w 609"/>
                <a:gd name="T21" fmla="*/ 65520668 h 602"/>
                <a:gd name="T22" fmla="*/ 78678142 w 609"/>
                <a:gd name="T23" fmla="*/ 71002280 h 602"/>
                <a:gd name="T24" fmla="*/ 29245613 w 609"/>
                <a:gd name="T25" fmla="*/ 7439717 h 602"/>
                <a:gd name="T26" fmla="*/ 29245613 w 609"/>
                <a:gd name="T27" fmla="*/ 7439717 h 602"/>
                <a:gd name="T28" fmla="*/ 7246742 w 609"/>
                <a:gd name="T29" fmla="*/ 29497307 h 602"/>
                <a:gd name="T30" fmla="*/ 29245613 w 609"/>
                <a:gd name="T31" fmla="*/ 51685677 h 602"/>
                <a:gd name="T32" fmla="*/ 51244484 w 609"/>
                <a:gd name="T33" fmla="*/ 29497307 h 602"/>
                <a:gd name="T34" fmla="*/ 29245613 w 609"/>
                <a:gd name="T35" fmla="*/ 7439717 h 602"/>
                <a:gd name="T36" fmla="*/ 42056644 w 609"/>
                <a:gd name="T37" fmla="*/ 33282375 h 602"/>
                <a:gd name="T38" fmla="*/ 42056644 w 609"/>
                <a:gd name="T39" fmla="*/ 33282375 h 602"/>
                <a:gd name="T40" fmla="*/ 32868804 w 609"/>
                <a:gd name="T41" fmla="*/ 33282375 h 602"/>
                <a:gd name="T42" fmla="*/ 32868804 w 609"/>
                <a:gd name="T43" fmla="*/ 41504973 h 602"/>
                <a:gd name="T44" fmla="*/ 29245613 w 609"/>
                <a:gd name="T45" fmla="*/ 45290042 h 602"/>
                <a:gd name="T46" fmla="*/ 25622062 w 609"/>
                <a:gd name="T47" fmla="*/ 41504973 h 602"/>
                <a:gd name="T48" fmla="*/ 25622062 w 609"/>
                <a:gd name="T49" fmla="*/ 33282375 h 602"/>
                <a:gd name="T50" fmla="*/ 17340380 w 609"/>
                <a:gd name="T51" fmla="*/ 33282375 h 602"/>
                <a:gd name="T52" fmla="*/ 13716829 w 609"/>
                <a:gd name="T53" fmla="*/ 29497307 h 602"/>
                <a:gd name="T54" fmla="*/ 17340380 w 609"/>
                <a:gd name="T55" fmla="*/ 25842658 h 602"/>
                <a:gd name="T56" fmla="*/ 25622062 w 609"/>
                <a:gd name="T57" fmla="*/ 25842658 h 602"/>
                <a:gd name="T58" fmla="*/ 25622062 w 609"/>
                <a:gd name="T59" fmla="*/ 16575978 h 602"/>
                <a:gd name="T60" fmla="*/ 29245613 w 609"/>
                <a:gd name="T61" fmla="*/ 12921329 h 602"/>
                <a:gd name="T62" fmla="*/ 32868804 w 609"/>
                <a:gd name="T63" fmla="*/ 16575978 h 602"/>
                <a:gd name="T64" fmla="*/ 32868804 w 609"/>
                <a:gd name="T65" fmla="*/ 25842658 h 602"/>
                <a:gd name="T66" fmla="*/ 42056644 w 609"/>
                <a:gd name="T67" fmla="*/ 25842658 h 602"/>
                <a:gd name="T68" fmla="*/ 45679835 w 609"/>
                <a:gd name="T69" fmla="*/ 29497307 h 602"/>
                <a:gd name="T70" fmla="*/ 42056644 w 609"/>
                <a:gd name="T71" fmla="*/ 33282375 h 60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09" h="602">
                  <a:moveTo>
                    <a:pt x="608" y="544"/>
                  </a:moveTo>
                  <a:lnTo>
                    <a:pt x="608" y="544"/>
                  </a:lnTo>
                  <a:cubicBezTo>
                    <a:pt x="608" y="573"/>
                    <a:pt x="579" y="601"/>
                    <a:pt x="551" y="601"/>
                  </a:cubicBezTo>
                  <a:cubicBezTo>
                    <a:pt x="530" y="601"/>
                    <a:pt x="516" y="594"/>
                    <a:pt x="509" y="587"/>
                  </a:cubicBezTo>
                  <a:cubicBezTo>
                    <a:pt x="346" y="417"/>
                    <a:pt x="346" y="417"/>
                    <a:pt x="346" y="417"/>
                  </a:cubicBezTo>
                  <a:cubicBezTo>
                    <a:pt x="311" y="438"/>
                    <a:pt x="269" y="453"/>
                    <a:pt x="226" y="453"/>
                  </a:cubicBezTo>
                  <a:cubicBezTo>
                    <a:pt x="106" y="453"/>
                    <a:pt x="0" y="347"/>
                    <a:pt x="0" y="226"/>
                  </a:cubicBezTo>
                  <a:cubicBezTo>
                    <a:pt x="0" y="99"/>
                    <a:pt x="106" y="0"/>
                    <a:pt x="226" y="0"/>
                  </a:cubicBezTo>
                  <a:cubicBezTo>
                    <a:pt x="353" y="0"/>
                    <a:pt x="452" y="99"/>
                    <a:pt x="452" y="226"/>
                  </a:cubicBezTo>
                  <a:cubicBezTo>
                    <a:pt x="452" y="269"/>
                    <a:pt x="445" y="304"/>
                    <a:pt x="424" y="340"/>
                  </a:cubicBezTo>
                  <a:cubicBezTo>
                    <a:pt x="587" y="502"/>
                    <a:pt x="587" y="502"/>
                    <a:pt x="587" y="502"/>
                  </a:cubicBezTo>
                  <a:cubicBezTo>
                    <a:pt x="601" y="516"/>
                    <a:pt x="608" y="530"/>
                    <a:pt x="608" y="544"/>
                  </a:cubicBezTo>
                  <a:close/>
                  <a:moveTo>
                    <a:pt x="226" y="57"/>
                  </a:moveTo>
                  <a:lnTo>
                    <a:pt x="226" y="57"/>
                  </a:lnTo>
                  <a:cubicBezTo>
                    <a:pt x="134" y="57"/>
                    <a:pt x="56" y="127"/>
                    <a:pt x="56" y="226"/>
                  </a:cubicBezTo>
                  <a:cubicBezTo>
                    <a:pt x="56" y="318"/>
                    <a:pt x="134" y="396"/>
                    <a:pt x="226" y="396"/>
                  </a:cubicBezTo>
                  <a:cubicBezTo>
                    <a:pt x="325" y="396"/>
                    <a:pt x="396" y="318"/>
                    <a:pt x="396" y="226"/>
                  </a:cubicBezTo>
                  <a:cubicBezTo>
                    <a:pt x="396" y="127"/>
                    <a:pt x="325" y="57"/>
                    <a:pt x="226" y="57"/>
                  </a:cubicBezTo>
                  <a:close/>
                  <a:moveTo>
                    <a:pt x="325" y="255"/>
                  </a:moveTo>
                  <a:lnTo>
                    <a:pt x="325" y="255"/>
                  </a:lnTo>
                  <a:cubicBezTo>
                    <a:pt x="254" y="255"/>
                    <a:pt x="254" y="255"/>
                    <a:pt x="254" y="255"/>
                  </a:cubicBezTo>
                  <a:cubicBezTo>
                    <a:pt x="254" y="318"/>
                    <a:pt x="254" y="318"/>
                    <a:pt x="254" y="318"/>
                  </a:cubicBezTo>
                  <a:cubicBezTo>
                    <a:pt x="254" y="333"/>
                    <a:pt x="247" y="347"/>
                    <a:pt x="226" y="347"/>
                  </a:cubicBezTo>
                  <a:cubicBezTo>
                    <a:pt x="212" y="347"/>
                    <a:pt x="198" y="333"/>
                    <a:pt x="198" y="318"/>
                  </a:cubicBezTo>
                  <a:cubicBezTo>
                    <a:pt x="198" y="255"/>
                    <a:pt x="198" y="255"/>
                    <a:pt x="198" y="255"/>
                  </a:cubicBezTo>
                  <a:cubicBezTo>
                    <a:pt x="134" y="255"/>
                    <a:pt x="134" y="255"/>
                    <a:pt x="134" y="255"/>
                  </a:cubicBezTo>
                  <a:cubicBezTo>
                    <a:pt x="120" y="255"/>
                    <a:pt x="106" y="241"/>
                    <a:pt x="106" y="226"/>
                  </a:cubicBezTo>
                  <a:cubicBezTo>
                    <a:pt x="106" y="205"/>
                    <a:pt x="120" y="198"/>
                    <a:pt x="134" y="198"/>
                  </a:cubicBezTo>
                  <a:cubicBezTo>
                    <a:pt x="198" y="198"/>
                    <a:pt x="198" y="198"/>
                    <a:pt x="198" y="198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8" y="113"/>
                    <a:pt x="212" y="99"/>
                    <a:pt x="226" y="99"/>
                  </a:cubicBezTo>
                  <a:cubicBezTo>
                    <a:pt x="247" y="99"/>
                    <a:pt x="254" y="113"/>
                    <a:pt x="254" y="127"/>
                  </a:cubicBezTo>
                  <a:cubicBezTo>
                    <a:pt x="254" y="198"/>
                    <a:pt x="254" y="198"/>
                    <a:pt x="254" y="198"/>
                  </a:cubicBezTo>
                  <a:cubicBezTo>
                    <a:pt x="325" y="198"/>
                    <a:pt x="325" y="198"/>
                    <a:pt x="325" y="198"/>
                  </a:cubicBezTo>
                  <a:cubicBezTo>
                    <a:pt x="339" y="198"/>
                    <a:pt x="353" y="205"/>
                    <a:pt x="353" y="226"/>
                  </a:cubicBezTo>
                  <a:cubicBezTo>
                    <a:pt x="353" y="241"/>
                    <a:pt x="339" y="255"/>
                    <a:pt x="325" y="2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292080" y="1274820"/>
            <a:ext cx="432833" cy="432834"/>
            <a:chOff x="5436096" y="1274820"/>
            <a:chExt cx="432833" cy="432834"/>
          </a:xfrm>
        </p:grpSpPr>
        <p:sp>
          <p:nvSpPr>
            <p:cNvPr id="25" name="椭圆 16"/>
            <p:cNvSpPr>
              <a:spLocks noChangeArrowheads="1"/>
            </p:cNvSpPr>
            <p:nvPr/>
          </p:nvSpPr>
          <p:spPr bwMode="auto">
            <a:xfrm>
              <a:off x="5436096" y="1274820"/>
              <a:ext cx="432833" cy="43283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1" name="Freeform 16"/>
            <p:cNvSpPr>
              <a:spLocks noChangeArrowheads="1"/>
            </p:cNvSpPr>
            <p:nvPr/>
          </p:nvSpPr>
          <p:spPr bwMode="auto">
            <a:xfrm>
              <a:off x="5554420" y="1377705"/>
              <a:ext cx="196183" cy="227065"/>
            </a:xfrm>
            <a:custGeom>
              <a:avLst/>
              <a:gdLst>
                <a:gd name="T0" fmla="*/ 58106390 w 475"/>
                <a:gd name="T1" fmla="*/ 71207247 h 552"/>
                <a:gd name="T2" fmla="*/ 58106390 w 475"/>
                <a:gd name="T3" fmla="*/ 71207247 h 552"/>
                <a:gd name="T4" fmla="*/ 54327993 w 475"/>
                <a:gd name="T5" fmla="*/ 71207247 h 552"/>
                <a:gd name="T6" fmla="*/ 54327993 w 475"/>
                <a:gd name="T7" fmla="*/ 0 h 552"/>
                <a:gd name="T8" fmla="*/ 58106390 w 475"/>
                <a:gd name="T9" fmla="*/ 0 h 552"/>
                <a:gd name="T10" fmla="*/ 61754124 w 475"/>
                <a:gd name="T11" fmla="*/ 3618618 h 552"/>
                <a:gd name="T12" fmla="*/ 61754124 w 475"/>
                <a:gd name="T13" fmla="*/ 67588630 h 552"/>
                <a:gd name="T14" fmla="*/ 58106390 w 475"/>
                <a:gd name="T15" fmla="*/ 71207247 h 552"/>
                <a:gd name="T16" fmla="*/ 7426131 w 475"/>
                <a:gd name="T17" fmla="*/ 67588630 h 552"/>
                <a:gd name="T18" fmla="*/ 7426131 w 475"/>
                <a:gd name="T19" fmla="*/ 67588630 h 552"/>
                <a:gd name="T20" fmla="*/ 7426131 w 475"/>
                <a:gd name="T21" fmla="*/ 63970012 h 552"/>
                <a:gd name="T22" fmla="*/ 13809846 w 475"/>
                <a:gd name="T23" fmla="*/ 63970012 h 552"/>
                <a:gd name="T24" fmla="*/ 21235977 w 475"/>
                <a:gd name="T25" fmla="*/ 56603721 h 552"/>
                <a:gd name="T26" fmla="*/ 13809846 w 475"/>
                <a:gd name="T27" fmla="*/ 49237429 h 552"/>
                <a:gd name="T28" fmla="*/ 7426131 w 475"/>
                <a:gd name="T29" fmla="*/ 49237429 h 552"/>
                <a:gd name="T30" fmla="*/ 7426131 w 475"/>
                <a:gd name="T31" fmla="*/ 42905028 h 552"/>
                <a:gd name="T32" fmla="*/ 13809846 w 475"/>
                <a:gd name="T33" fmla="*/ 42905028 h 552"/>
                <a:gd name="T34" fmla="*/ 21235977 w 475"/>
                <a:gd name="T35" fmla="*/ 35539095 h 552"/>
                <a:gd name="T36" fmla="*/ 13809846 w 475"/>
                <a:gd name="T37" fmla="*/ 28301860 h 552"/>
                <a:gd name="T38" fmla="*/ 7426131 w 475"/>
                <a:gd name="T39" fmla="*/ 28301860 h 552"/>
                <a:gd name="T40" fmla="*/ 7426131 w 475"/>
                <a:gd name="T41" fmla="*/ 21840403 h 552"/>
                <a:gd name="T42" fmla="*/ 13809846 w 475"/>
                <a:gd name="T43" fmla="*/ 21840403 h 552"/>
                <a:gd name="T44" fmla="*/ 21235977 w 475"/>
                <a:gd name="T45" fmla="*/ 14603167 h 552"/>
                <a:gd name="T46" fmla="*/ 13809846 w 475"/>
                <a:gd name="T47" fmla="*/ 7236876 h 552"/>
                <a:gd name="T48" fmla="*/ 7426131 w 475"/>
                <a:gd name="T49" fmla="*/ 7236876 h 552"/>
                <a:gd name="T50" fmla="*/ 7426131 w 475"/>
                <a:gd name="T51" fmla="*/ 3618618 h 552"/>
                <a:gd name="T52" fmla="*/ 11074226 w 475"/>
                <a:gd name="T53" fmla="*/ 0 h 552"/>
                <a:gd name="T54" fmla="*/ 50680259 w 475"/>
                <a:gd name="T55" fmla="*/ 0 h 552"/>
                <a:gd name="T56" fmla="*/ 50680259 w 475"/>
                <a:gd name="T57" fmla="*/ 71207247 h 552"/>
                <a:gd name="T58" fmla="*/ 11074226 w 475"/>
                <a:gd name="T59" fmla="*/ 71207247 h 552"/>
                <a:gd name="T60" fmla="*/ 7426131 w 475"/>
                <a:gd name="T61" fmla="*/ 67588630 h 552"/>
                <a:gd name="T62" fmla="*/ 17588243 w 475"/>
                <a:gd name="T63" fmla="*/ 14603167 h 552"/>
                <a:gd name="T64" fmla="*/ 17588243 w 475"/>
                <a:gd name="T65" fmla="*/ 14603167 h 552"/>
                <a:gd name="T66" fmla="*/ 13809846 w 475"/>
                <a:gd name="T67" fmla="*/ 18221785 h 552"/>
                <a:gd name="T68" fmla="*/ 3778036 w 475"/>
                <a:gd name="T69" fmla="*/ 18221785 h 552"/>
                <a:gd name="T70" fmla="*/ 0 w 475"/>
                <a:gd name="T71" fmla="*/ 14603167 h 552"/>
                <a:gd name="T72" fmla="*/ 3778036 w 475"/>
                <a:gd name="T73" fmla="*/ 10984909 h 552"/>
                <a:gd name="T74" fmla="*/ 13809846 w 475"/>
                <a:gd name="T75" fmla="*/ 10984909 h 552"/>
                <a:gd name="T76" fmla="*/ 17588243 w 475"/>
                <a:gd name="T77" fmla="*/ 14603167 h 552"/>
                <a:gd name="T78" fmla="*/ 3778036 w 475"/>
                <a:gd name="T79" fmla="*/ 31920478 h 552"/>
                <a:gd name="T80" fmla="*/ 3778036 w 475"/>
                <a:gd name="T81" fmla="*/ 31920478 h 552"/>
                <a:gd name="T82" fmla="*/ 13809846 w 475"/>
                <a:gd name="T83" fmla="*/ 31920478 h 552"/>
                <a:gd name="T84" fmla="*/ 17588243 w 475"/>
                <a:gd name="T85" fmla="*/ 35539095 h 552"/>
                <a:gd name="T86" fmla="*/ 13809846 w 475"/>
                <a:gd name="T87" fmla="*/ 39286770 h 552"/>
                <a:gd name="T88" fmla="*/ 3778036 w 475"/>
                <a:gd name="T89" fmla="*/ 39286770 h 552"/>
                <a:gd name="T90" fmla="*/ 0 w 475"/>
                <a:gd name="T91" fmla="*/ 35539095 h 552"/>
                <a:gd name="T92" fmla="*/ 3778036 w 475"/>
                <a:gd name="T93" fmla="*/ 31920478 h 552"/>
                <a:gd name="T94" fmla="*/ 3778036 w 475"/>
                <a:gd name="T95" fmla="*/ 52985462 h 552"/>
                <a:gd name="T96" fmla="*/ 3778036 w 475"/>
                <a:gd name="T97" fmla="*/ 52985462 h 552"/>
                <a:gd name="T98" fmla="*/ 13809846 w 475"/>
                <a:gd name="T99" fmla="*/ 52985462 h 552"/>
                <a:gd name="T100" fmla="*/ 17588243 w 475"/>
                <a:gd name="T101" fmla="*/ 56603721 h 552"/>
                <a:gd name="T102" fmla="*/ 13809846 w 475"/>
                <a:gd name="T103" fmla="*/ 60222338 h 552"/>
                <a:gd name="T104" fmla="*/ 3778036 w 475"/>
                <a:gd name="T105" fmla="*/ 60222338 h 552"/>
                <a:gd name="T106" fmla="*/ 0 w 475"/>
                <a:gd name="T107" fmla="*/ 56603721 h 552"/>
                <a:gd name="T108" fmla="*/ 3778036 w 475"/>
                <a:gd name="T109" fmla="*/ 52985462 h 5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75" h="552">
                  <a:moveTo>
                    <a:pt x="446" y="551"/>
                  </a:moveTo>
                  <a:lnTo>
                    <a:pt x="446" y="551"/>
                  </a:lnTo>
                  <a:cubicBezTo>
                    <a:pt x="417" y="551"/>
                    <a:pt x="417" y="551"/>
                    <a:pt x="417" y="551"/>
                  </a:cubicBezTo>
                  <a:cubicBezTo>
                    <a:pt x="417" y="0"/>
                    <a:pt x="417" y="0"/>
                    <a:pt x="417" y="0"/>
                  </a:cubicBezTo>
                  <a:cubicBezTo>
                    <a:pt x="446" y="0"/>
                    <a:pt x="446" y="0"/>
                    <a:pt x="446" y="0"/>
                  </a:cubicBezTo>
                  <a:cubicBezTo>
                    <a:pt x="460" y="0"/>
                    <a:pt x="474" y="14"/>
                    <a:pt x="474" y="28"/>
                  </a:cubicBezTo>
                  <a:cubicBezTo>
                    <a:pt x="474" y="523"/>
                    <a:pt x="474" y="523"/>
                    <a:pt x="474" y="523"/>
                  </a:cubicBezTo>
                  <a:cubicBezTo>
                    <a:pt x="474" y="537"/>
                    <a:pt x="460" y="551"/>
                    <a:pt x="446" y="551"/>
                  </a:cubicBezTo>
                  <a:close/>
                  <a:moveTo>
                    <a:pt x="57" y="523"/>
                  </a:moveTo>
                  <a:lnTo>
                    <a:pt x="57" y="523"/>
                  </a:lnTo>
                  <a:cubicBezTo>
                    <a:pt x="57" y="495"/>
                    <a:pt x="57" y="495"/>
                    <a:pt x="57" y="495"/>
                  </a:cubicBezTo>
                  <a:cubicBezTo>
                    <a:pt x="106" y="495"/>
                    <a:pt x="106" y="495"/>
                    <a:pt x="106" y="495"/>
                  </a:cubicBezTo>
                  <a:cubicBezTo>
                    <a:pt x="135" y="495"/>
                    <a:pt x="163" y="466"/>
                    <a:pt x="163" y="438"/>
                  </a:cubicBezTo>
                  <a:cubicBezTo>
                    <a:pt x="163" y="403"/>
                    <a:pt x="135" y="381"/>
                    <a:pt x="106" y="381"/>
                  </a:cubicBezTo>
                  <a:cubicBezTo>
                    <a:pt x="57" y="381"/>
                    <a:pt x="57" y="381"/>
                    <a:pt x="57" y="381"/>
                  </a:cubicBezTo>
                  <a:cubicBezTo>
                    <a:pt x="57" y="332"/>
                    <a:pt x="57" y="332"/>
                    <a:pt x="57" y="332"/>
                  </a:cubicBezTo>
                  <a:cubicBezTo>
                    <a:pt x="106" y="332"/>
                    <a:pt x="106" y="332"/>
                    <a:pt x="106" y="332"/>
                  </a:cubicBezTo>
                  <a:cubicBezTo>
                    <a:pt x="135" y="332"/>
                    <a:pt x="163" y="304"/>
                    <a:pt x="163" y="275"/>
                  </a:cubicBezTo>
                  <a:cubicBezTo>
                    <a:pt x="163" y="247"/>
                    <a:pt x="135" y="219"/>
                    <a:pt x="106" y="219"/>
                  </a:cubicBezTo>
                  <a:cubicBezTo>
                    <a:pt x="57" y="219"/>
                    <a:pt x="57" y="219"/>
                    <a:pt x="57" y="219"/>
                  </a:cubicBezTo>
                  <a:cubicBezTo>
                    <a:pt x="57" y="169"/>
                    <a:pt x="57" y="169"/>
                    <a:pt x="57" y="169"/>
                  </a:cubicBezTo>
                  <a:cubicBezTo>
                    <a:pt x="106" y="169"/>
                    <a:pt x="106" y="169"/>
                    <a:pt x="106" y="169"/>
                  </a:cubicBezTo>
                  <a:cubicBezTo>
                    <a:pt x="135" y="169"/>
                    <a:pt x="163" y="148"/>
                    <a:pt x="163" y="113"/>
                  </a:cubicBezTo>
                  <a:cubicBezTo>
                    <a:pt x="163" y="85"/>
                    <a:pt x="135" y="56"/>
                    <a:pt x="106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14"/>
                    <a:pt x="71" y="0"/>
                    <a:pt x="85" y="0"/>
                  </a:cubicBezTo>
                  <a:cubicBezTo>
                    <a:pt x="389" y="0"/>
                    <a:pt x="389" y="0"/>
                    <a:pt x="389" y="0"/>
                  </a:cubicBezTo>
                  <a:cubicBezTo>
                    <a:pt x="389" y="551"/>
                    <a:pt x="389" y="551"/>
                    <a:pt x="389" y="551"/>
                  </a:cubicBezTo>
                  <a:cubicBezTo>
                    <a:pt x="85" y="551"/>
                    <a:pt x="85" y="551"/>
                    <a:pt x="85" y="551"/>
                  </a:cubicBezTo>
                  <a:cubicBezTo>
                    <a:pt x="71" y="551"/>
                    <a:pt x="57" y="537"/>
                    <a:pt x="57" y="52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35" y="134"/>
                    <a:pt x="120" y="141"/>
                    <a:pt x="106" y="141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15" y="141"/>
                    <a:pt x="0" y="134"/>
                    <a:pt x="0" y="113"/>
                  </a:cubicBezTo>
                  <a:cubicBezTo>
                    <a:pt x="0" y="99"/>
                    <a:pt x="15" y="85"/>
                    <a:pt x="29" y="85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20" y="85"/>
                    <a:pt x="135" y="99"/>
                    <a:pt x="135" y="113"/>
                  </a:cubicBezTo>
                  <a:close/>
                  <a:moveTo>
                    <a:pt x="29" y="247"/>
                  </a:moveTo>
                  <a:lnTo>
                    <a:pt x="29" y="247"/>
                  </a:lnTo>
                  <a:cubicBezTo>
                    <a:pt x="106" y="247"/>
                    <a:pt x="106" y="247"/>
                    <a:pt x="106" y="247"/>
                  </a:cubicBezTo>
                  <a:cubicBezTo>
                    <a:pt x="120" y="247"/>
                    <a:pt x="135" y="261"/>
                    <a:pt x="135" y="275"/>
                  </a:cubicBezTo>
                  <a:cubicBezTo>
                    <a:pt x="135" y="290"/>
                    <a:pt x="120" y="304"/>
                    <a:pt x="106" y="304"/>
                  </a:cubicBezTo>
                  <a:cubicBezTo>
                    <a:pt x="29" y="304"/>
                    <a:pt x="29" y="304"/>
                    <a:pt x="29" y="304"/>
                  </a:cubicBezTo>
                  <a:cubicBezTo>
                    <a:pt x="15" y="304"/>
                    <a:pt x="0" y="290"/>
                    <a:pt x="0" y="275"/>
                  </a:cubicBezTo>
                  <a:cubicBezTo>
                    <a:pt x="0" y="261"/>
                    <a:pt x="15" y="247"/>
                    <a:pt x="29" y="247"/>
                  </a:cubicBezTo>
                  <a:close/>
                  <a:moveTo>
                    <a:pt x="29" y="410"/>
                  </a:moveTo>
                  <a:lnTo>
                    <a:pt x="29" y="410"/>
                  </a:lnTo>
                  <a:cubicBezTo>
                    <a:pt x="106" y="410"/>
                    <a:pt x="106" y="410"/>
                    <a:pt x="106" y="410"/>
                  </a:cubicBezTo>
                  <a:cubicBezTo>
                    <a:pt x="120" y="410"/>
                    <a:pt x="135" y="417"/>
                    <a:pt x="135" y="438"/>
                  </a:cubicBezTo>
                  <a:cubicBezTo>
                    <a:pt x="135" y="452"/>
                    <a:pt x="120" y="466"/>
                    <a:pt x="106" y="466"/>
                  </a:cubicBezTo>
                  <a:cubicBezTo>
                    <a:pt x="29" y="466"/>
                    <a:pt x="29" y="466"/>
                    <a:pt x="29" y="466"/>
                  </a:cubicBezTo>
                  <a:cubicBezTo>
                    <a:pt x="15" y="466"/>
                    <a:pt x="0" y="452"/>
                    <a:pt x="0" y="438"/>
                  </a:cubicBezTo>
                  <a:cubicBezTo>
                    <a:pt x="0" y="417"/>
                    <a:pt x="15" y="410"/>
                    <a:pt x="29" y="4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347864" y="1274820"/>
            <a:ext cx="432833" cy="432834"/>
            <a:chOff x="3491880" y="1274820"/>
            <a:chExt cx="432833" cy="432834"/>
          </a:xfrm>
        </p:grpSpPr>
        <p:sp>
          <p:nvSpPr>
            <p:cNvPr id="11" name="椭圆 16"/>
            <p:cNvSpPr>
              <a:spLocks noChangeArrowheads="1"/>
            </p:cNvSpPr>
            <p:nvPr/>
          </p:nvSpPr>
          <p:spPr bwMode="auto">
            <a:xfrm>
              <a:off x="3491880" y="1274820"/>
              <a:ext cx="432833" cy="4328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" name="Freeform 75"/>
            <p:cNvSpPr>
              <a:spLocks noChangeArrowheads="1"/>
            </p:cNvSpPr>
            <p:nvPr/>
          </p:nvSpPr>
          <p:spPr bwMode="auto">
            <a:xfrm>
              <a:off x="3583864" y="1385879"/>
              <a:ext cx="248863" cy="210716"/>
            </a:xfrm>
            <a:custGeom>
              <a:avLst/>
              <a:gdLst>
                <a:gd name="T0" fmla="*/ 74657633 w 602"/>
                <a:gd name="T1" fmla="*/ 66362244 h 510"/>
                <a:gd name="T2" fmla="*/ 74657633 w 602"/>
                <a:gd name="T3" fmla="*/ 66362244 h 510"/>
                <a:gd name="T4" fmla="*/ 3654665 w 602"/>
                <a:gd name="T5" fmla="*/ 66362244 h 510"/>
                <a:gd name="T6" fmla="*/ 0 w 602"/>
                <a:gd name="T7" fmla="*/ 62711741 h 510"/>
                <a:gd name="T8" fmla="*/ 0 w 602"/>
                <a:gd name="T9" fmla="*/ 3650503 h 510"/>
                <a:gd name="T10" fmla="*/ 3654665 w 602"/>
                <a:gd name="T11" fmla="*/ 0 h 510"/>
                <a:gd name="T12" fmla="*/ 7308970 w 602"/>
                <a:gd name="T13" fmla="*/ 3650503 h 510"/>
                <a:gd name="T14" fmla="*/ 7308970 w 602"/>
                <a:gd name="T15" fmla="*/ 50717076 h 510"/>
                <a:gd name="T16" fmla="*/ 7308970 w 602"/>
                <a:gd name="T17" fmla="*/ 50717076 h 510"/>
                <a:gd name="T18" fmla="*/ 7308970 w 602"/>
                <a:gd name="T19" fmla="*/ 58930528 h 510"/>
                <a:gd name="T20" fmla="*/ 74657633 w 602"/>
                <a:gd name="T21" fmla="*/ 58930528 h 510"/>
                <a:gd name="T22" fmla="*/ 78442719 w 602"/>
                <a:gd name="T23" fmla="*/ 62711741 h 510"/>
                <a:gd name="T24" fmla="*/ 74657633 w 602"/>
                <a:gd name="T25" fmla="*/ 66362244 h 510"/>
                <a:gd name="T26" fmla="*/ 66434636 w 602"/>
                <a:gd name="T27" fmla="*/ 55280025 h 510"/>
                <a:gd name="T28" fmla="*/ 66434636 w 602"/>
                <a:gd name="T29" fmla="*/ 55280025 h 510"/>
                <a:gd name="T30" fmla="*/ 58995246 w 602"/>
                <a:gd name="T31" fmla="*/ 55280025 h 510"/>
                <a:gd name="T32" fmla="*/ 55340580 w 602"/>
                <a:gd name="T33" fmla="*/ 51629522 h 510"/>
                <a:gd name="T34" fmla="*/ 55340580 w 602"/>
                <a:gd name="T35" fmla="*/ 25814941 h 510"/>
                <a:gd name="T36" fmla="*/ 58995246 w 602"/>
                <a:gd name="T37" fmla="*/ 22164077 h 510"/>
                <a:gd name="T38" fmla="*/ 66434636 w 602"/>
                <a:gd name="T39" fmla="*/ 22164077 h 510"/>
                <a:gd name="T40" fmla="*/ 70089301 w 602"/>
                <a:gd name="T41" fmla="*/ 25814941 h 510"/>
                <a:gd name="T42" fmla="*/ 70089301 w 602"/>
                <a:gd name="T43" fmla="*/ 51629522 h 510"/>
                <a:gd name="T44" fmla="*/ 66434636 w 602"/>
                <a:gd name="T45" fmla="*/ 55280025 h 510"/>
                <a:gd name="T46" fmla="*/ 45159830 w 602"/>
                <a:gd name="T47" fmla="*/ 55280025 h 510"/>
                <a:gd name="T48" fmla="*/ 45159830 w 602"/>
                <a:gd name="T49" fmla="*/ 55280025 h 510"/>
                <a:gd name="T50" fmla="*/ 37850860 w 602"/>
                <a:gd name="T51" fmla="*/ 55280025 h 510"/>
                <a:gd name="T52" fmla="*/ 34065774 w 602"/>
                <a:gd name="T53" fmla="*/ 51629522 h 510"/>
                <a:gd name="T54" fmla="*/ 34065774 w 602"/>
                <a:gd name="T55" fmla="*/ 11082219 h 510"/>
                <a:gd name="T56" fmla="*/ 37850860 w 602"/>
                <a:gd name="T57" fmla="*/ 7431355 h 510"/>
                <a:gd name="T58" fmla="*/ 45159830 w 602"/>
                <a:gd name="T59" fmla="*/ 7431355 h 510"/>
                <a:gd name="T60" fmla="*/ 48814495 w 602"/>
                <a:gd name="T61" fmla="*/ 11082219 h 510"/>
                <a:gd name="T62" fmla="*/ 48814495 w 602"/>
                <a:gd name="T63" fmla="*/ 51629522 h 510"/>
                <a:gd name="T64" fmla="*/ 45159830 w 602"/>
                <a:gd name="T65" fmla="*/ 55280025 h 510"/>
                <a:gd name="T66" fmla="*/ 24929472 w 602"/>
                <a:gd name="T67" fmla="*/ 55280025 h 510"/>
                <a:gd name="T68" fmla="*/ 24929472 w 602"/>
                <a:gd name="T69" fmla="*/ 55280025 h 510"/>
                <a:gd name="T70" fmla="*/ 17489720 w 602"/>
                <a:gd name="T71" fmla="*/ 55280025 h 510"/>
                <a:gd name="T72" fmla="*/ 13835055 w 602"/>
                <a:gd name="T73" fmla="*/ 51629522 h 510"/>
                <a:gd name="T74" fmla="*/ 13835055 w 602"/>
                <a:gd name="T75" fmla="*/ 44198166 h 510"/>
                <a:gd name="T76" fmla="*/ 17489720 w 602"/>
                <a:gd name="T77" fmla="*/ 40547302 h 510"/>
                <a:gd name="T78" fmla="*/ 24929472 w 602"/>
                <a:gd name="T79" fmla="*/ 40547302 h 510"/>
                <a:gd name="T80" fmla="*/ 28583776 w 602"/>
                <a:gd name="T81" fmla="*/ 44198166 h 510"/>
                <a:gd name="T82" fmla="*/ 28583776 w 602"/>
                <a:gd name="T83" fmla="*/ 51629522 h 510"/>
                <a:gd name="T84" fmla="*/ 24929472 w 602"/>
                <a:gd name="T85" fmla="*/ 55280025 h 5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02" h="510">
                  <a:moveTo>
                    <a:pt x="572" y="509"/>
                  </a:moveTo>
                  <a:lnTo>
                    <a:pt x="572" y="509"/>
                  </a:lnTo>
                  <a:cubicBezTo>
                    <a:pt x="28" y="509"/>
                    <a:pt x="28" y="509"/>
                    <a:pt x="28" y="509"/>
                  </a:cubicBezTo>
                  <a:cubicBezTo>
                    <a:pt x="14" y="509"/>
                    <a:pt x="0" y="502"/>
                    <a:pt x="0" y="48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4"/>
                    <a:pt x="14" y="0"/>
                    <a:pt x="28" y="0"/>
                  </a:cubicBezTo>
                  <a:cubicBezTo>
                    <a:pt x="42" y="0"/>
                    <a:pt x="56" y="14"/>
                    <a:pt x="56" y="28"/>
                  </a:cubicBezTo>
                  <a:cubicBezTo>
                    <a:pt x="56" y="389"/>
                    <a:pt x="56" y="389"/>
                    <a:pt x="56" y="389"/>
                  </a:cubicBezTo>
                  <a:cubicBezTo>
                    <a:pt x="56" y="452"/>
                    <a:pt x="56" y="452"/>
                    <a:pt x="56" y="452"/>
                  </a:cubicBezTo>
                  <a:cubicBezTo>
                    <a:pt x="572" y="452"/>
                    <a:pt x="572" y="452"/>
                    <a:pt x="572" y="452"/>
                  </a:cubicBezTo>
                  <a:cubicBezTo>
                    <a:pt x="594" y="452"/>
                    <a:pt x="601" y="467"/>
                    <a:pt x="601" y="481"/>
                  </a:cubicBezTo>
                  <a:cubicBezTo>
                    <a:pt x="601" y="502"/>
                    <a:pt x="594" y="509"/>
                    <a:pt x="572" y="509"/>
                  </a:cubicBezTo>
                  <a:close/>
                  <a:moveTo>
                    <a:pt x="509" y="424"/>
                  </a:moveTo>
                  <a:lnTo>
                    <a:pt x="509" y="424"/>
                  </a:lnTo>
                  <a:cubicBezTo>
                    <a:pt x="452" y="424"/>
                    <a:pt x="452" y="424"/>
                    <a:pt x="452" y="424"/>
                  </a:cubicBezTo>
                  <a:cubicBezTo>
                    <a:pt x="438" y="424"/>
                    <a:pt x="424" y="417"/>
                    <a:pt x="424" y="396"/>
                  </a:cubicBezTo>
                  <a:cubicBezTo>
                    <a:pt x="424" y="198"/>
                    <a:pt x="424" y="198"/>
                    <a:pt x="424" y="198"/>
                  </a:cubicBezTo>
                  <a:cubicBezTo>
                    <a:pt x="424" y="184"/>
                    <a:pt x="438" y="170"/>
                    <a:pt x="452" y="170"/>
                  </a:cubicBezTo>
                  <a:cubicBezTo>
                    <a:pt x="509" y="170"/>
                    <a:pt x="509" y="170"/>
                    <a:pt x="509" y="170"/>
                  </a:cubicBezTo>
                  <a:cubicBezTo>
                    <a:pt x="523" y="170"/>
                    <a:pt x="537" y="184"/>
                    <a:pt x="537" y="198"/>
                  </a:cubicBezTo>
                  <a:cubicBezTo>
                    <a:pt x="537" y="396"/>
                    <a:pt x="537" y="396"/>
                    <a:pt x="537" y="396"/>
                  </a:cubicBezTo>
                  <a:cubicBezTo>
                    <a:pt x="537" y="417"/>
                    <a:pt x="523" y="424"/>
                    <a:pt x="509" y="424"/>
                  </a:cubicBezTo>
                  <a:close/>
                  <a:moveTo>
                    <a:pt x="346" y="424"/>
                  </a:moveTo>
                  <a:lnTo>
                    <a:pt x="346" y="424"/>
                  </a:lnTo>
                  <a:cubicBezTo>
                    <a:pt x="290" y="424"/>
                    <a:pt x="290" y="424"/>
                    <a:pt x="290" y="424"/>
                  </a:cubicBezTo>
                  <a:cubicBezTo>
                    <a:pt x="276" y="424"/>
                    <a:pt x="261" y="417"/>
                    <a:pt x="261" y="396"/>
                  </a:cubicBezTo>
                  <a:cubicBezTo>
                    <a:pt x="261" y="85"/>
                    <a:pt x="261" y="85"/>
                    <a:pt x="261" y="85"/>
                  </a:cubicBezTo>
                  <a:cubicBezTo>
                    <a:pt x="261" y="71"/>
                    <a:pt x="276" y="57"/>
                    <a:pt x="290" y="57"/>
                  </a:cubicBezTo>
                  <a:cubicBezTo>
                    <a:pt x="346" y="57"/>
                    <a:pt x="346" y="57"/>
                    <a:pt x="346" y="57"/>
                  </a:cubicBezTo>
                  <a:cubicBezTo>
                    <a:pt x="367" y="57"/>
                    <a:pt x="374" y="71"/>
                    <a:pt x="374" y="85"/>
                  </a:cubicBezTo>
                  <a:cubicBezTo>
                    <a:pt x="374" y="396"/>
                    <a:pt x="374" y="396"/>
                    <a:pt x="374" y="396"/>
                  </a:cubicBezTo>
                  <a:cubicBezTo>
                    <a:pt x="374" y="417"/>
                    <a:pt x="367" y="424"/>
                    <a:pt x="346" y="424"/>
                  </a:cubicBezTo>
                  <a:close/>
                  <a:moveTo>
                    <a:pt x="191" y="424"/>
                  </a:moveTo>
                  <a:lnTo>
                    <a:pt x="191" y="424"/>
                  </a:lnTo>
                  <a:cubicBezTo>
                    <a:pt x="134" y="424"/>
                    <a:pt x="134" y="424"/>
                    <a:pt x="134" y="424"/>
                  </a:cubicBezTo>
                  <a:cubicBezTo>
                    <a:pt x="113" y="424"/>
                    <a:pt x="106" y="417"/>
                    <a:pt x="106" y="396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106" y="325"/>
                    <a:pt x="113" y="311"/>
                    <a:pt x="134" y="311"/>
                  </a:cubicBezTo>
                  <a:cubicBezTo>
                    <a:pt x="191" y="311"/>
                    <a:pt x="191" y="311"/>
                    <a:pt x="191" y="311"/>
                  </a:cubicBezTo>
                  <a:cubicBezTo>
                    <a:pt x="205" y="311"/>
                    <a:pt x="219" y="325"/>
                    <a:pt x="219" y="339"/>
                  </a:cubicBezTo>
                  <a:cubicBezTo>
                    <a:pt x="219" y="396"/>
                    <a:pt x="219" y="396"/>
                    <a:pt x="219" y="396"/>
                  </a:cubicBezTo>
                  <a:cubicBezTo>
                    <a:pt x="219" y="417"/>
                    <a:pt x="205" y="424"/>
                    <a:pt x="191" y="4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995936" y="1274820"/>
            <a:ext cx="432833" cy="432834"/>
            <a:chOff x="4139952" y="1274820"/>
            <a:chExt cx="432833" cy="432834"/>
          </a:xfrm>
        </p:grpSpPr>
        <p:sp>
          <p:nvSpPr>
            <p:cNvPr id="24" name="椭圆 16"/>
            <p:cNvSpPr>
              <a:spLocks noChangeArrowheads="1"/>
            </p:cNvSpPr>
            <p:nvPr/>
          </p:nvSpPr>
          <p:spPr bwMode="auto">
            <a:xfrm>
              <a:off x="4139952" y="1274820"/>
              <a:ext cx="432833" cy="432834"/>
            </a:xfrm>
            <a:prstGeom prst="ellipse">
              <a:avLst/>
            </a:prstGeom>
            <a:solidFill>
              <a:srgbClr val="3992DB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3" name="Freeform 84"/>
            <p:cNvSpPr>
              <a:spLocks noChangeArrowheads="1"/>
            </p:cNvSpPr>
            <p:nvPr/>
          </p:nvSpPr>
          <p:spPr bwMode="auto">
            <a:xfrm>
              <a:off x="4241546" y="1366806"/>
              <a:ext cx="248863" cy="248863"/>
            </a:xfrm>
            <a:custGeom>
              <a:avLst/>
              <a:gdLst>
                <a:gd name="T0" fmla="*/ 43332858 w 602"/>
                <a:gd name="T1" fmla="*/ 34979440 h 602"/>
                <a:gd name="T2" fmla="*/ 43332858 w 602"/>
                <a:gd name="T3" fmla="*/ 34979440 h 602"/>
                <a:gd name="T4" fmla="*/ 43332858 w 602"/>
                <a:gd name="T5" fmla="*/ 0 h 602"/>
                <a:gd name="T6" fmla="*/ 78442719 w 602"/>
                <a:gd name="T7" fmla="*/ 34979440 h 602"/>
                <a:gd name="T8" fmla="*/ 43332858 w 602"/>
                <a:gd name="T9" fmla="*/ 34979440 h 602"/>
                <a:gd name="T10" fmla="*/ 36023527 w 602"/>
                <a:gd name="T11" fmla="*/ 78442719 h 602"/>
                <a:gd name="T12" fmla="*/ 36023527 w 602"/>
                <a:gd name="T13" fmla="*/ 78442719 h 602"/>
                <a:gd name="T14" fmla="*/ 0 w 602"/>
                <a:gd name="T15" fmla="*/ 42419192 h 602"/>
                <a:gd name="T16" fmla="*/ 36023527 w 602"/>
                <a:gd name="T17" fmla="*/ 7308970 h 602"/>
                <a:gd name="T18" fmla="*/ 36023527 w 602"/>
                <a:gd name="T19" fmla="*/ 42419192 h 602"/>
                <a:gd name="T20" fmla="*/ 71002968 w 602"/>
                <a:gd name="T21" fmla="*/ 42419192 h 602"/>
                <a:gd name="T22" fmla="*/ 36023527 w 602"/>
                <a:gd name="T23" fmla="*/ 78442719 h 6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2" h="602">
                  <a:moveTo>
                    <a:pt x="332" y="268"/>
                  </a:moveTo>
                  <a:lnTo>
                    <a:pt x="332" y="268"/>
                  </a:lnTo>
                  <a:cubicBezTo>
                    <a:pt x="332" y="0"/>
                    <a:pt x="332" y="0"/>
                    <a:pt x="332" y="0"/>
                  </a:cubicBezTo>
                  <a:cubicBezTo>
                    <a:pt x="481" y="0"/>
                    <a:pt x="601" y="120"/>
                    <a:pt x="601" y="268"/>
                  </a:cubicBezTo>
                  <a:lnTo>
                    <a:pt x="332" y="268"/>
                  </a:lnTo>
                  <a:close/>
                  <a:moveTo>
                    <a:pt x="276" y="601"/>
                  </a:moveTo>
                  <a:lnTo>
                    <a:pt x="276" y="601"/>
                  </a:lnTo>
                  <a:cubicBezTo>
                    <a:pt x="120" y="601"/>
                    <a:pt x="0" y="480"/>
                    <a:pt x="0" y="325"/>
                  </a:cubicBezTo>
                  <a:cubicBezTo>
                    <a:pt x="0" y="176"/>
                    <a:pt x="120" y="56"/>
                    <a:pt x="276" y="56"/>
                  </a:cubicBezTo>
                  <a:cubicBezTo>
                    <a:pt x="276" y="325"/>
                    <a:pt x="276" y="325"/>
                    <a:pt x="276" y="325"/>
                  </a:cubicBezTo>
                  <a:cubicBezTo>
                    <a:pt x="544" y="325"/>
                    <a:pt x="544" y="325"/>
                    <a:pt x="544" y="325"/>
                  </a:cubicBezTo>
                  <a:cubicBezTo>
                    <a:pt x="544" y="480"/>
                    <a:pt x="424" y="601"/>
                    <a:pt x="276" y="6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4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49" grpId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/>
          <p:nvPr/>
        </p:nvSpPr>
        <p:spPr bwMode="auto">
          <a:xfrm>
            <a:off x="971600" y="2139955"/>
            <a:ext cx="1479797" cy="1334201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257155" y="2376168"/>
            <a:ext cx="908686" cy="8616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800" b="1" dirty="0"/>
              <a:t>任务目标</a:t>
            </a:r>
            <a:endParaRPr lang="zh-CN" altLang="en-US" sz="2800" b="1" dirty="0"/>
          </a:p>
        </p:txBody>
      </p:sp>
      <p:sp>
        <p:nvSpPr>
          <p:cNvPr id="4" name="圆角矩形 3"/>
          <p:cNvSpPr/>
          <p:nvPr/>
        </p:nvSpPr>
        <p:spPr>
          <a:xfrm>
            <a:off x="3356610" y="1080770"/>
            <a:ext cx="4479290" cy="437515"/>
          </a:xfrm>
          <a:prstGeom prst="roundRect">
            <a:avLst>
              <a:gd name="adj" fmla="val 2063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Freeform 5"/>
          <p:cNvSpPr/>
          <p:nvPr/>
        </p:nvSpPr>
        <p:spPr bwMode="auto">
          <a:xfrm>
            <a:off x="2650968" y="1263923"/>
            <a:ext cx="547516" cy="3108279"/>
          </a:xfrm>
          <a:custGeom>
            <a:avLst/>
            <a:gdLst>
              <a:gd name="T0" fmla="*/ 1999 w 3544"/>
              <a:gd name="T1" fmla="*/ 9150 h 14563"/>
              <a:gd name="T2" fmla="*/ 1999 w 3544"/>
              <a:gd name="T3" fmla="*/ 12306 h 14563"/>
              <a:gd name="T4" fmla="*/ 2353 w 3544"/>
              <a:gd name="T5" fmla="*/ 13628 h 14563"/>
              <a:gd name="T6" fmla="*/ 3544 w 3544"/>
              <a:gd name="T7" fmla="*/ 14112 h 14563"/>
              <a:gd name="T8" fmla="*/ 3544 w 3544"/>
              <a:gd name="T9" fmla="*/ 14563 h 14563"/>
              <a:gd name="T10" fmla="*/ 1933 w 3544"/>
              <a:gd name="T11" fmla="*/ 14016 h 14563"/>
              <a:gd name="T12" fmla="*/ 1419 w 3544"/>
              <a:gd name="T13" fmla="*/ 12050 h 14563"/>
              <a:gd name="T14" fmla="*/ 1419 w 3544"/>
              <a:gd name="T15" fmla="*/ 9279 h 14563"/>
              <a:gd name="T16" fmla="*/ 1160 w 3544"/>
              <a:gd name="T17" fmla="*/ 8022 h 14563"/>
              <a:gd name="T18" fmla="*/ 0 w 3544"/>
              <a:gd name="T19" fmla="*/ 7475 h 14563"/>
              <a:gd name="T20" fmla="*/ 0 w 3544"/>
              <a:gd name="T21" fmla="*/ 7088 h 14563"/>
              <a:gd name="T22" fmla="*/ 1127 w 3544"/>
              <a:gd name="T23" fmla="*/ 6571 h 14563"/>
              <a:gd name="T24" fmla="*/ 1419 w 3544"/>
              <a:gd name="T25" fmla="*/ 5284 h 14563"/>
              <a:gd name="T26" fmla="*/ 1419 w 3544"/>
              <a:gd name="T27" fmla="*/ 2513 h 14563"/>
              <a:gd name="T28" fmla="*/ 1933 w 3544"/>
              <a:gd name="T29" fmla="*/ 547 h 14563"/>
              <a:gd name="T30" fmla="*/ 3544 w 3544"/>
              <a:gd name="T31" fmla="*/ 0 h 14563"/>
              <a:gd name="T32" fmla="*/ 3544 w 3544"/>
              <a:gd name="T33" fmla="*/ 451 h 14563"/>
              <a:gd name="T34" fmla="*/ 2353 w 3544"/>
              <a:gd name="T35" fmla="*/ 902 h 14563"/>
              <a:gd name="T36" fmla="*/ 1999 w 3544"/>
              <a:gd name="T37" fmla="*/ 2254 h 14563"/>
              <a:gd name="T38" fmla="*/ 1999 w 3544"/>
              <a:gd name="T39" fmla="*/ 5413 h 14563"/>
              <a:gd name="T40" fmla="*/ 580 w 3544"/>
              <a:gd name="T41" fmla="*/ 7275 h 14563"/>
              <a:gd name="T42" fmla="*/ 580 w 3544"/>
              <a:gd name="T43" fmla="*/ 7304 h 14563"/>
              <a:gd name="T44" fmla="*/ 1999 w 3544"/>
              <a:gd name="T45" fmla="*/ 9150 h 14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544" h="14563">
                <a:moveTo>
                  <a:pt x="1999" y="9150"/>
                </a:moveTo>
                <a:lnTo>
                  <a:pt x="1999" y="12306"/>
                </a:lnTo>
                <a:cubicBezTo>
                  <a:pt x="1999" y="12867"/>
                  <a:pt x="2117" y="13306"/>
                  <a:pt x="2353" y="13628"/>
                </a:cubicBezTo>
                <a:cubicBezTo>
                  <a:pt x="2590" y="13950"/>
                  <a:pt x="2986" y="14112"/>
                  <a:pt x="3544" y="14112"/>
                </a:cubicBezTo>
                <a:lnTo>
                  <a:pt x="3544" y="14563"/>
                </a:lnTo>
                <a:cubicBezTo>
                  <a:pt x="2815" y="14563"/>
                  <a:pt x="2276" y="14379"/>
                  <a:pt x="1933" y="14016"/>
                </a:cubicBezTo>
                <a:cubicBezTo>
                  <a:pt x="1589" y="13650"/>
                  <a:pt x="1419" y="12993"/>
                  <a:pt x="1419" y="12050"/>
                </a:cubicBezTo>
                <a:lnTo>
                  <a:pt x="1419" y="9279"/>
                </a:lnTo>
                <a:cubicBezTo>
                  <a:pt x="1419" y="8762"/>
                  <a:pt x="1333" y="8344"/>
                  <a:pt x="1160" y="8022"/>
                </a:cubicBezTo>
                <a:cubicBezTo>
                  <a:pt x="990" y="7701"/>
                  <a:pt x="602" y="7516"/>
                  <a:pt x="0" y="7475"/>
                </a:cubicBezTo>
                <a:lnTo>
                  <a:pt x="0" y="7088"/>
                </a:lnTo>
                <a:cubicBezTo>
                  <a:pt x="558" y="7002"/>
                  <a:pt x="935" y="6829"/>
                  <a:pt x="1127" y="6571"/>
                </a:cubicBezTo>
                <a:cubicBezTo>
                  <a:pt x="1322" y="6315"/>
                  <a:pt x="1419" y="5883"/>
                  <a:pt x="1419" y="5284"/>
                </a:cubicBezTo>
                <a:lnTo>
                  <a:pt x="1419" y="2513"/>
                </a:lnTo>
                <a:cubicBezTo>
                  <a:pt x="1419" y="1567"/>
                  <a:pt x="1589" y="913"/>
                  <a:pt x="1933" y="547"/>
                </a:cubicBezTo>
                <a:cubicBezTo>
                  <a:pt x="2276" y="181"/>
                  <a:pt x="2815" y="0"/>
                  <a:pt x="3544" y="0"/>
                </a:cubicBezTo>
                <a:lnTo>
                  <a:pt x="3544" y="451"/>
                </a:lnTo>
                <a:cubicBezTo>
                  <a:pt x="2986" y="451"/>
                  <a:pt x="2590" y="602"/>
                  <a:pt x="2353" y="902"/>
                </a:cubicBezTo>
                <a:cubicBezTo>
                  <a:pt x="2117" y="1201"/>
                  <a:pt x="1999" y="1652"/>
                  <a:pt x="1999" y="2254"/>
                </a:cubicBezTo>
                <a:lnTo>
                  <a:pt x="1999" y="5413"/>
                </a:lnTo>
                <a:cubicBezTo>
                  <a:pt x="1999" y="6265"/>
                  <a:pt x="1592" y="7275"/>
                  <a:pt x="580" y="7275"/>
                </a:cubicBezTo>
                <a:lnTo>
                  <a:pt x="580" y="7304"/>
                </a:lnTo>
                <a:cubicBezTo>
                  <a:pt x="1565" y="7304"/>
                  <a:pt x="1999" y="8309"/>
                  <a:pt x="1999" y="91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/>
          </a:p>
        </p:txBody>
      </p:sp>
      <p:sp>
        <p:nvSpPr>
          <p:cNvPr id="6" name="圆角矩形 5"/>
          <p:cNvSpPr/>
          <p:nvPr/>
        </p:nvSpPr>
        <p:spPr>
          <a:xfrm>
            <a:off x="3356492" y="1712690"/>
            <a:ext cx="4479052" cy="451685"/>
          </a:xfrm>
          <a:prstGeom prst="roundRect">
            <a:avLst>
              <a:gd name="adj" fmla="val 2527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356492" y="2376546"/>
            <a:ext cx="4479052" cy="451685"/>
          </a:xfrm>
          <a:prstGeom prst="roundRect">
            <a:avLst>
              <a:gd name="adj" fmla="val 2527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356492" y="3059166"/>
            <a:ext cx="4479052" cy="451685"/>
          </a:xfrm>
          <a:prstGeom prst="roundRect">
            <a:avLst>
              <a:gd name="adj" fmla="val 2682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74745" y="1133475"/>
            <a:ext cx="4697730" cy="332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1.能使用最简单方式创建三维实体；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75004" y="1755501"/>
            <a:ext cx="3758504" cy="368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2.能够进行三维操作布尔运算等；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74745" y="2419350"/>
            <a:ext cx="4439285" cy="368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3.会进行其他三维实体编辑命令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；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75004" y="3103247"/>
            <a:ext cx="3758504" cy="368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4.培养学生爱护公物和安全意识；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16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任务目标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3356610" y="3743960"/>
            <a:ext cx="4479290" cy="876300"/>
          </a:xfrm>
          <a:prstGeom prst="roundRect">
            <a:avLst>
              <a:gd name="adj" fmla="val 2682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3675004" y="3787777"/>
            <a:ext cx="3758504" cy="7385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5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.培养学生严谨细致的学习态度    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   和安全文明的工作习惯。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649"/>
                            </p:stCondLst>
                            <p:childTnLst>
                              <p:par>
                                <p:cTn id="24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149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649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149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649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149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/>
      <p:bldP spid="10" grpId="0"/>
      <p:bldP spid="11" grpId="0"/>
      <p:bldP spid="12" grpId="0"/>
      <p:bldP spid="16" grpId="0"/>
      <p:bldP spid="13" grpId="0" bldLvl="0" animBg="1"/>
      <p:bldP spid="1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任务描述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715645" y="1348105"/>
            <a:ext cx="7397115" cy="2517775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981075" y="1348105"/>
            <a:ext cx="6721475" cy="1411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auto">
              <a:lnSpc>
                <a:spcPct val="170000"/>
              </a:lnSpc>
            </a:pPr>
            <a:r>
              <a:rPr 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轴类零件是五金配件中经常遇到的典型零件之一，它主要用来支撑传动零部件，传递扭矩和承受载荷。下面请根据如图所示阶梯轴零件图利用AutoCAD2018绘制其三维图形。</a:t>
            </a:r>
            <a:endParaRPr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93"/>
          <p:cNvSpPr/>
          <p:nvPr/>
        </p:nvSpPr>
        <p:spPr>
          <a:xfrm>
            <a:off x="646227" y="1275353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93"/>
          <p:cNvSpPr/>
          <p:nvPr/>
        </p:nvSpPr>
        <p:spPr>
          <a:xfrm rot="10800000">
            <a:off x="7881536" y="3635812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149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49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 bldLvl="0" animBg="1"/>
      <p:bldP spid="39" grpId="0"/>
      <p:bldP spid="40" grpId="0" bldLvl="0" animBg="1"/>
      <p:bldP spid="41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任务分析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539750" y="920115"/>
            <a:ext cx="4417060" cy="3985895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TextBox 38"/>
          <p:cNvSpPr txBox="1"/>
          <p:nvPr/>
        </p:nvSpPr>
        <p:spPr>
          <a:xfrm>
            <a:off x="616585" y="920115"/>
            <a:ext cx="4097020" cy="39852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algn="just">
              <a:lnSpc>
                <a:spcPct val="120000"/>
              </a:lnSpc>
            </a:pPr>
            <a:r>
              <a:rPr 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对于三维实体模型，AutoCAD通过了一些专用的命令用于编辑创建的实体模型。这些命令位于菜单栏中的“修改”→“实体编辑”子菜单中</a:t>
            </a:r>
            <a:r>
              <a:rPr 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20000"/>
              </a:lnSpc>
            </a:pPr>
            <a:r>
              <a:rPr 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前面向读者介绍了使用AutoCAD创建三维实体模型的方法。但是，这些方法只能创建一些较简单的三维实体模型。为了能够让用户在绘图过程中创建较为复杂的三维实体模型，AutoCAD提供了Union、Subtract、Intersect等命令，使用这些命令用户可以创建复杂的组合实体。</a:t>
            </a:r>
            <a:endParaRPr 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93"/>
          <p:cNvSpPr/>
          <p:nvPr/>
        </p:nvSpPr>
        <p:spPr>
          <a:xfrm>
            <a:off x="502717" y="860698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93"/>
          <p:cNvSpPr/>
          <p:nvPr/>
        </p:nvSpPr>
        <p:spPr>
          <a:xfrm rot="10800000">
            <a:off x="4713521" y="4617522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5930900" y="3850005"/>
            <a:ext cx="2237740" cy="252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sz="1050" b="0">
                <a:ea typeface="黑体" panose="02010609060101010101" charset="-122"/>
              </a:rPr>
              <a:t> 阶梯轴</a:t>
            </a:r>
            <a:endParaRPr lang="zh-CN" sz="1050" b="0">
              <a:ea typeface="黑体" panose="02010609060101010101" charset="-122"/>
            </a:endParaRPr>
          </a:p>
        </p:txBody>
      </p:sp>
      <p:pic>
        <p:nvPicPr>
          <p:cNvPr id="127" name="图片 17" descr="D:\职业学院资料\2019-2020第二学期\教材\教材 项目六\原文图片\图片6-77.png图片6-77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4788535" y="1148398"/>
            <a:ext cx="4290060" cy="25330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149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49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" grpId="0" bldLvl="0" animBg="1"/>
      <p:bldP spid="5" grpId="0"/>
      <p:bldP spid="6" grpId="0" bldLvl="0" animBg="1"/>
      <p:bldP spid="7" grpId="0" bldLvl="0" animBg="1"/>
      <p:bldP spid="100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624"/>
          <p:cNvSpPr/>
          <p:nvPr/>
        </p:nvSpPr>
        <p:spPr>
          <a:xfrm>
            <a:off x="1999738" y="1647825"/>
            <a:ext cx="5196206" cy="29098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1730" y="16970"/>
                  <a:pt x="4055" y="13284"/>
                  <a:pt x="7055" y="10308"/>
                </a:cubicBezTo>
                <a:cubicBezTo>
                  <a:pt x="10098" y="7290"/>
                  <a:pt x="13901" y="4973"/>
                  <a:pt x="18380" y="2877"/>
                </a:cubicBezTo>
                <a:lnTo>
                  <a:pt x="18198" y="0"/>
                </a:lnTo>
                <a:lnTo>
                  <a:pt x="21600" y="4603"/>
                </a:lnTo>
                <a:lnTo>
                  <a:pt x="18924" y="11507"/>
                </a:lnTo>
                <a:lnTo>
                  <a:pt x="18743" y="8630"/>
                </a:lnTo>
                <a:cubicBezTo>
                  <a:pt x="14655" y="9764"/>
                  <a:pt x="11069" y="11155"/>
                  <a:pt x="8004" y="13185"/>
                </a:cubicBezTo>
                <a:cubicBezTo>
                  <a:pt x="4885" y="15251"/>
                  <a:pt x="2242" y="17999"/>
                  <a:pt x="0" y="21600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 sz="1300"/>
          </a:p>
        </p:txBody>
      </p:sp>
      <p:sp>
        <p:nvSpPr>
          <p:cNvPr id="3" name="Text Placeholder 3"/>
          <p:cNvSpPr txBox="1"/>
          <p:nvPr/>
        </p:nvSpPr>
        <p:spPr>
          <a:xfrm>
            <a:off x="572135" y="2926080"/>
            <a:ext cx="1564640" cy="822325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直接构建圆柱体或作圆通过拉伸生成圆柱体。 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Shape 1626"/>
          <p:cNvSpPr/>
          <p:nvPr/>
        </p:nvSpPr>
        <p:spPr>
          <a:xfrm flipV="1">
            <a:off x="2386775" y="3111919"/>
            <a:ext cx="1" cy="1040216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19050" tIns="19050" rIns="19050" bIns="19050" anchor="ctr"/>
          <a:lstStyle/>
          <a:p>
            <a:pPr lvl="0"/>
            <a:endParaRPr sz="1300"/>
          </a:p>
        </p:txBody>
      </p:sp>
      <p:sp>
        <p:nvSpPr>
          <p:cNvPr id="6" name="Shape 1627"/>
          <p:cNvSpPr/>
          <p:nvPr/>
        </p:nvSpPr>
        <p:spPr>
          <a:xfrm flipV="1">
            <a:off x="3382967" y="1975933"/>
            <a:ext cx="1" cy="1477275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19050" tIns="19050" rIns="19050" bIns="19050" anchor="ctr"/>
          <a:lstStyle/>
          <a:p>
            <a:pPr lvl="0"/>
            <a:endParaRPr sz="1300"/>
          </a:p>
        </p:txBody>
      </p:sp>
      <p:sp>
        <p:nvSpPr>
          <p:cNvPr id="7" name="Shape 1628"/>
          <p:cNvSpPr/>
          <p:nvPr/>
        </p:nvSpPr>
        <p:spPr>
          <a:xfrm flipV="1">
            <a:off x="4343418" y="1472577"/>
            <a:ext cx="1" cy="1537162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19050" tIns="19050" rIns="19050" bIns="19050" anchor="ctr"/>
          <a:lstStyle/>
          <a:p>
            <a:pPr lvl="0"/>
            <a:endParaRPr sz="1300"/>
          </a:p>
        </p:txBody>
      </p:sp>
      <p:sp>
        <p:nvSpPr>
          <p:cNvPr id="8" name="Shape 1629"/>
          <p:cNvSpPr/>
          <p:nvPr/>
        </p:nvSpPr>
        <p:spPr>
          <a:xfrm flipV="1">
            <a:off x="5689110" y="2592413"/>
            <a:ext cx="1" cy="1020713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19050" tIns="19050" rIns="19050" bIns="19050" anchor="ctr"/>
          <a:lstStyle/>
          <a:p>
            <a:pPr lvl="0"/>
            <a:endParaRPr sz="1300"/>
          </a:p>
        </p:txBody>
      </p:sp>
      <p:sp>
        <p:nvSpPr>
          <p:cNvPr id="9" name="Shape 1630"/>
          <p:cNvSpPr/>
          <p:nvPr/>
        </p:nvSpPr>
        <p:spPr>
          <a:xfrm>
            <a:off x="2228247" y="2954713"/>
            <a:ext cx="317057" cy="3170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14288" tIns="14288" rIns="14288" bIns="14288" numCol="1" anchor="ctr">
            <a:noAutofit/>
          </a:bodyPr>
          <a:lstStyle/>
          <a:p>
            <a:pPr lvl="0"/>
            <a:endParaRPr sz="1300"/>
          </a:p>
        </p:txBody>
      </p:sp>
      <p:sp>
        <p:nvSpPr>
          <p:cNvPr id="10" name="Shape 1636"/>
          <p:cNvSpPr/>
          <p:nvPr/>
        </p:nvSpPr>
        <p:spPr>
          <a:xfrm>
            <a:off x="3221931" y="1802836"/>
            <a:ext cx="317058" cy="3170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14288" tIns="14288" rIns="14288" bIns="14288" numCol="1" anchor="ctr">
            <a:noAutofit/>
          </a:bodyPr>
          <a:lstStyle/>
          <a:p>
            <a:pPr lvl="0"/>
            <a:endParaRPr sz="1300"/>
          </a:p>
        </p:txBody>
      </p:sp>
      <p:sp>
        <p:nvSpPr>
          <p:cNvPr id="11" name="Shape 1642"/>
          <p:cNvSpPr/>
          <p:nvPr/>
        </p:nvSpPr>
        <p:spPr>
          <a:xfrm>
            <a:off x="4187009" y="1174572"/>
            <a:ext cx="317058" cy="3170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14288" tIns="14288" rIns="14288" bIns="14288" numCol="1" anchor="ctr">
            <a:noAutofit/>
          </a:bodyPr>
          <a:lstStyle/>
          <a:p>
            <a:pPr lvl="0"/>
            <a:endParaRPr sz="1300"/>
          </a:p>
        </p:txBody>
      </p:sp>
      <p:sp>
        <p:nvSpPr>
          <p:cNvPr id="12" name="Shape 1648"/>
          <p:cNvSpPr/>
          <p:nvPr/>
        </p:nvSpPr>
        <p:spPr>
          <a:xfrm>
            <a:off x="5529248" y="3484845"/>
            <a:ext cx="317058" cy="3170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14288" tIns="14288" rIns="14288" bIns="14288" numCol="1" anchor="ctr">
            <a:noAutofit/>
          </a:bodyPr>
          <a:lstStyle/>
          <a:p>
            <a:pPr lvl="0"/>
            <a:endParaRPr sz="1300"/>
          </a:p>
        </p:txBody>
      </p:sp>
      <p:sp>
        <p:nvSpPr>
          <p:cNvPr id="13" name="Shape 1653"/>
          <p:cNvSpPr/>
          <p:nvPr/>
        </p:nvSpPr>
        <p:spPr>
          <a:xfrm>
            <a:off x="2343445" y="4114971"/>
            <a:ext cx="86660" cy="866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 sz="1300"/>
          </a:p>
        </p:txBody>
      </p:sp>
      <p:sp>
        <p:nvSpPr>
          <p:cNvPr id="14" name="Shape 1654"/>
          <p:cNvSpPr/>
          <p:nvPr/>
        </p:nvSpPr>
        <p:spPr>
          <a:xfrm>
            <a:off x="3315555" y="3387638"/>
            <a:ext cx="134823" cy="1348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 sz="1300"/>
          </a:p>
        </p:txBody>
      </p:sp>
      <p:sp>
        <p:nvSpPr>
          <p:cNvPr id="15" name="Shape 1655"/>
          <p:cNvSpPr/>
          <p:nvPr/>
        </p:nvSpPr>
        <p:spPr>
          <a:xfrm>
            <a:off x="4256766" y="2925803"/>
            <a:ext cx="173305" cy="1733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 sz="1300"/>
          </a:p>
        </p:txBody>
      </p:sp>
      <p:sp>
        <p:nvSpPr>
          <p:cNvPr id="16" name="Shape 1656"/>
          <p:cNvSpPr/>
          <p:nvPr/>
        </p:nvSpPr>
        <p:spPr>
          <a:xfrm>
            <a:off x="5579617" y="2487379"/>
            <a:ext cx="214313" cy="2143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 sz="1300"/>
          </a:p>
        </p:txBody>
      </p:sp>
      <p:sp>
        <p:nvSpPr>
          <p:cNvPr id="18" name="Text Placeholder 3"/>
          <p:cNvSpPr txBox="1"/>
          <p:nvPr/>
        </p:nvSpPr>
        <p:spPr>
          <a:xfrm>
            <a:off x="657225" y="1216660"/>
            <a:ext cx="2402205" cy="90233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俯视图中绘制键槽二维图形，切换视图管理器中西南等轴测视图，将键槽向内拉伸指定深度，并通过布尔运算中差集运算将键槽除去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 Placeholder 3"/>
          <p:cNvSpPr txBox="1"/>
          <p:nvPr/>
        </p:nvSpPr>
        <p:spPr>
          <a:xfrm>
            <a:off x="4660474" y="1196615"/>
            <a:ext cx="1391589" cy="306559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使用三维操作命令制作阶梯轴倒角和圆角。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 Placeholder 3"/>
          <p:cNvSpPr txBox="1"/>
          <p:nvPr/>
        </p:nvSpPr>
        <p:spPr>
          <a:xfrm>
            <a:off x="6004376" y="3505575"/>
            <a:ext cx="1390717" cy="306559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最终三维效果图</a:t>
            </a: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 Placeholder 4"/>
          <p:cNvSpPr txBox="1"/>
          <p:nvPr/>
        </p:nvSpPr>
        <p:spPr>
          <a:xfrm>
            <a:off x="2290347" y="3007902"/>
            <a:ext cx="192855" cy="23178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1100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id-ID" sz="1100" dirty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 Placeholder 4"/>
          <p:cNvSpPr txBox="1"/>
          <p:nvPr/>
        </p:nvSpPr>
        <p:spPr>
          <a:xfrm>
            <a:off x="3284033" y="1845469"/>
            <a:ext cx="192855" cy="23178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1100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id-ID" sz="1100" dirty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 Placeholder 4"/>
          <p:cNvSpPr txBox="1"/>
          <p:nvPr/>
        </p:nvSpPr>
        <p:spPr>
          <a:xfrm>
            <a:off x="4251948" y="1217207"/>
            <a:ext cx="192855" cy="23178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1100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id-ID" sz="1100" dirty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 Placeholder 4"/>
          <p:cNvSpPr txBox="1"/>
          <p:nvPr/>
        </p:nvSpPr>
        <p:spPr>
          <a:xfrm>
            <a:off x="5591350" y="3542960"/>
            <a:ext cx="192855" cy="23178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1100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id-ID" sz="1100" dirty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2" name="图片 22" descr="IMG_2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49795" y="1976120"/>
            <a:ext cx="1387475" cy="5829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airplan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49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49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649"/>
                            </p:stCondLst>
                            <p:childTnLst>
                              <p:par>
                                <p:cTn id="3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149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649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149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649"/>
                            </p:stCondLst>
                            <p:childTnLst>
                              <p:par>
                                <p:cTn id="5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149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649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149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649"/>
                            </p:stCondLst>
                            <p:childTnLst>
                              <p:par>
                                <p:cTn id="8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149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649"/>
                            </p:stCondLst>
                            <p:childTnLst>
                              <p:par>
                                <p:cTn id="9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149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649"/>
                            </p:stCondLst>
                            <p:childTnLst>
                              <p:par>
                                <p:cTn id="10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uild="p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8" grpId="0"/>
      <p:bldP spid="20" grpId="0"/>
      <p:bldP spid="22" grpId="0"/>
      <p:bldP spid="24" grpId="0"/>
      <p:bldP spid="25" grpId="0"/>
      <p:bldP spid="26" grpId="0"/>
      <p:bldP spid="27" grpId="0"/>
      <p:bldP spid="3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114597" y="772815"/>
            <a:ext cx="2880301" cy="3476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编辑三维实体对象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827405" y="1535430"/>
            <a:ext cx="3709670" cy="3219450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938530" y="1647190"/>
            <a:ext cx="3513455" cy="29889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algn="just">
              <a:lnSpc>
                <a:spcPct val="120000"/>
              </a:lnSpc>
            </a:pPr>
            <a:r>
              <a:rPr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（一）布尔运算</a:t>
            </a:r>
            <a:endParaRPr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20000"/>
              </a:lnSpc>
            </a:pPr>
            <a:r>
              <a:rPr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并运算</a:t>
            </a:r>
            <a:endParaRPr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20000"/>
              </a:lnSpc>
            </a:pPr>
            <a:r>
              <a:rPr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谓组合面域是将两个或多个现有面域的全部区域合并起来形成的，而组合实体是将两个或多个现有实体的全部体积合并起来形成的。使用Union命令，用户可以将两个以上的实体或区域合并成一个组合的实体或区域。</a:t>
            </a:r>
            <a:endParaRPr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93"/>
          <p:cNvSpPr/>
          <p:nvPr/>
        </p:nvSpPr>
        <p:spPr>
          <a:xfrm>
            <a:off x="789737" y="1490618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3"/>
          <p:cNvSpPr/>
          <p:nvPr/>
        </p:nvSpPr>
        <p:spPr>
          <a:xfrm rot="10800000">
            <a:off x="4272831" y="4303832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4618990" y="1535747"/>
            <a:ext cx="5080000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1050" b="0">
                <a:highlight>
                  <a:srgbClr val="FFFF00"/>
                </a:highlight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(1) </a:t>
            </a:r>
            <a:r>
              <a:rPr lang="zh-CN" sz="1050" b="0">
                <a:highlight>
                  <a:srgbClr val="FFFF00"/>
                </a:highlight>
                <a:latin typeface="Calibri" panose="020F0502020204030204" pitchFamily="34" charset="0"/>
                <a:ea typeface="宋体" panose="02010600030101010101" pitchFamily="2" charset="-122"/>
              </a:rPr>
              <a:t>启动</a:t>
            </a:r>
            <a:r>
              <a:rPr lang="en-US" sz="900" b="0">
                <a:highlight>
                  <a:srgbClr val="FFFF00"/>
                </a:highlight>
                <a:latin typeface="Wingdings" panose="05000000000000000000" charset="0"/>
                <a:ea typeface="宋体" panose="02010600030101010101" pitchFamily="2" charset="-122"/>
              </a:rPr>
              <a:t>l </a:t>
            </a:r>
            <a:r>
              <a:rPr lang="zh-CN" sz="1050" b="0">
                <a:highlight>
                  <a:srgbClr val="FFFF00"/>
                </a:highlight>
                <a:latin typeface="Calibri" panose="020F0502020204030204" pitchFamily="34" charset="0"/>
                <a:ea typeface="宋体" panose="02010600030101010101" pitchFamily="2" charset="-122"/>
              </a:rPr>
              <a:t>在</a:t>
            </a:r>
            <a:r>
              <a:rPr lang="zh-CN" sz="1050" b="0">
                <a:highlight>
                  <a:srgbClr val="FFFF00"/>
                </a:highlight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“实体编辑”工具栏</a:t>
            </a:r>
            <a:r>
              <a:rPr lang="zh-CN" sz="1050" b="0">
                <a:highlight>
                  <a:srgbClr val="FFFF00"/>
                </a:highlight>
                <a:ea typeface="宋体" panose="02010600030101010101" pitchFamily="2" charset="-122"/>
              </a:rPr>
              <a:t>单击</a:t>
            </a:r>
            <a:r>
              <a:rPr lang="en-US" sz="1050" b="0">
                <a:highlight>
                  <a:srgbClr val="FFFF00"/>
                </a:highlight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“</a:t>
            </a:r>
            <a:r>
              <a:rPr lang="zh-CN" sz="1050" b="0">
                <a:highlight>
                  <a:srgbClr val="FFFF00"/>
                </a:highlight>
                <a:ea typeface="宋体" panose="02010600030101010101" pitchFamily="2" charset="-122"/>
              </a:rPr>
              <a:t>并集</a:t>
            </a:r>
            <a:r>
              <a:rPr lang="en-US" sz="1050" b="0">
                <a:highlight>
                  <a:srgbClr val="FFFF00"/>
                </a:highlight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”</a:t>
            </a:r>
            <a:r>
              <a:rPr lang="zh-CN" sz="1050" b="0">
                <a:highlight>
                  <a:srgbClr val="FFFF00"/>
                </a:highlight>
                <a:ea typeface="宋体" panose="02010600030101010101" pitchFamily="2" charset="-122"/>
              </a:rPr>
              <a:t>按钮</a:t>
            </a:r>
            <a:endParaRPr lang="zh-CN" altLang="en-US"/>
          </a:p>
        </p:txBody>
      </p:sp>
      <p:sp>
        <p:nvSpPr>
          <p:cNvPr id="101" name="文本框 100"/>
          <p:cNvSpPr txBox="1"/>
          <p:nvPr/>
        </p:nvSpPr>
        <p:spPr>
          <a:xfrm>
            <a:off x="4618990" y="2072323"/>
            <a:ext cx="508000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70510" indent="-270510"/>
            <a:r>
              <a:rPr lang="en-US" sz="900" b="0">
                <a:highlight>
                  <a:srgbClr val="FFFF00"/>
                </a:highlight>
                <a:latin typeface="Wingdings" panose="05000000000000000000" charset="0"/>
                <a:ea typeface="宋体" panose="02010600030101010101" pitchFamily="2" charset="-122"/>
              </a:rPr>
              <a:t>l </a:t>
            </a:r>
            <a:r>
              <a:rPr lang="zh-CN" sz="1050" b="0">
                <a:highlight>
                  <a:srgbClr val="FFFF00"/>
                </a:highlight>
                <a:latin typeface="Calibri" panose="020F0502020204030204" pitchFamily="34" charset="0"/>
                <a:ea typeface="宋体" panose="02010600030101010101" pitchFamily="2" charset="-122"/>
              </a:rPr>
              <a:t>在菜单栏中选择</a:t>
            </a:r>
            <a:r>
              <a:rPr lang="zh-CN" sz="1050" b="0">
                <a:highlight>
                  <a:srgbClr val="FFFF00"/>
                </a:highlight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“绘图”→“实体编辑”→“并集”命令。</a:t>
            </a:r>
            <a:r>
              <a:rPr lang="en-US" sz="900" b="0">
                <a:highlight>
                  <a:srgbClr val="FFFF00"/>
                </a:highlight>
                <a:latin typeface="Wingdings" panose="05000000000000000000" charset="0"/>
                <a:ea typeface="宋体" panose="02010600030101010101" pitchFamily="2" charset="-122"/>
              </a:rPr>
              <a:t>l </a:t>
            </a:r>
            <a:r>
              <a:rPr lang="zh-CN" sz="1050" b="0">
                <a:highlight>
                  <a:srgbClr val="FFFF00"/>
                </a:highlight>
                <a:latin typeface="Calibri" panose="020F0502020204030204" pitchFamily="34" charset="0"/>
                <a:ea typeface="宋体" panose="02010600030101010101" pitchFamily="2" charset="-122"/>
              </a:rPr>
              <a:t>在命令行窗口输入</a:t>
            </a:r>
            <a:r>
              <a:rPr lang="en-US" sz="1050" b="0">
                <a:highlight>
                  <a:srgbClr val="FFFF00"/>
                </a:highlight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Union</a:t>
            </a:r>
            <a:r>
              <a:rPr lang="zh-CN" sz="1050" b="0">
                <a:highlight>
                  <a:srgbClr val="FFFF00"/>
                </a:highlight>
                <a:latin typeface="Calibri" panose="020F0502020204030204" pitchFamily="34" charset="0"/>
                <a:ea typeface="宋体" panose="02010600030101010101" pitchFamily="2" charset="-122"/>
              </a:rPr>
              <a:t>并按</a:t>
            </a:r>
            <a:r>
              <a:rPr lang="en-US" sz="1050" b="0">
                <a:highlight>
                  <a:srgbClr val="FFFF00"/>
                </a:highlight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&lt;Enter&gt;</a:t>
            </a:r>
            <a:r>
              <a:rPr lang="zh-CN" sz="1050" b="0">
                <a:highlight>
                  <a:srgbClr val="FFFF00"/>
                </a:highlight>
                <a:latin typeface="Calibri" panose="020F0502020204030204" pitchFamily="34" charset="0"/>
                <a:ea typeface="宋体" panose="02010600030101010101" pitchFamily="2" charset="-122"/>
              </a:rPr>
              <a:t>键。</a:t>
            </a:r>
            <a:endParaRPr lang="zh-CN" altLang="en-US"/>
          </a:p>
        </p:txBody>
      </p:sp>
      <p:graphicFrame>
        <p:nvGraphicFramePr>
          <p:cNvPr id="-2147482587" name="对象 -2147482588"/>
          <p:cNvGraphicFramePr>
            <a:graphicFrameLocks noChangeAspect="1"/>
          </p:cNvGraphicFramePr>
          <p:nvPr/>
        </p:nvGraphicFramePr>
        <p:xfrm>
          <a:off x="5360670" y="2743200"/>
          <a:ext cx="2332990" cy="17386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2583180" imgH="1935480" progId="PBrush">
                  <p:embed/>
                </p:oleObj>
              </mc:Choice>
              <mc:Fallback>
                <p:oleObj name="" r:id="rId1" imgW="2583180" imgH="1935480" progId="PBrush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360670" y="2743200"/>
                        <a:ext cx="2332990" cy="17386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49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49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1" grpId="0" bldLvl="0" animBg="1"/>
      <p:bldP spid="27" grpId="0" bldLvl="0" animBg="1"/>
      <p:bldP spid="39" grpId="0"/>
      <p:bldP spid="40" grpId="0" bldLvl="0" animBg="1"/>
      <p:bldP spid="10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239057" y="792500"/>
            <a:ext cx="2880301" cy="3476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lstStyle/>
          <a:p>
            <a:pPr algn="ctr"/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编辑三维实体对象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612140" y="1320165"/>
            <a:ext cx="3709670" cy="3322320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805180" y="1431925"/>
            <a:ext cx="3251835" cy="28422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algn="just">
              <a:lnSpc>
                <a:spcPct val="120000"/>
              </a:lnSpc>
            </a:pPr>
            <a:r>
              <a:rPr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差集</a:t>
            </a:r>
            <a:endParaRPr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20000"/>
              </a:lnSpc>
            </a:pPr>
            <a:r>
              <a:rPr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使用Subtract命令，用户可以从一些实体中减去另一些实体，如从一个长方体中减去一个圆柱体，可以形成一个孔。</a:t>
            </a:r>
            <a:endParaRPr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20000"/>
              </a:lnSpc>
            </a:pPr>
            <a:r>
              <a:rPr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 启动</a:t>
            </a:r>
            <a:endParaRPr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20000"/>
              </a:lnSpc>
            </a:pPr>
            <a:r>
              <a:rPr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在“实体编辑”工具栏单击“差集”按钮。</a:t>
            </a:r>
            <a:endParaRPr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20000"/>
              </a:lnSpc>
            </a:pPr>
            <a:r>
              <a:rPr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在菜单栏中选择“绘图”→“实体编辑”→“差集”命令。</a:t>
            </a:r>
            <a:endParaRPr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20000"/>
              </a:lnSpc>
            </a:pPr>
            <a:r>
              <a:rPr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在命令行窗口输入Subtract并按&lt;Enter&gt;键。</a:t>
            </a:r>
            <a:endParaRPr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93"/>
          <p:cNvSpPr/>
          <p:nvPr/>
        </p:nvSpPr>
        <p:spPr>
          <a:xfrm>
            <a:off x="574472" y="1275353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3"/>
          <p:cNvSpPr/>
          <p:nvPr/>
        </p:nvSpPr>
        <p:spPr>
          <a:xfrm rot="10800000">
            <a:off x="4056931" y="4404162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1" name="文本框 100"/>
          <p:cNvSpPr txBox="1"/>
          <p:nvPr/>
        </p:nvSpPr>
        <p:spPr>
          <a:xfrm>
            <a:off x="4321810" y="1563370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900" b="0">
                <a:highlight>
                  <a:srgbClr val="FFFF00"/>
                </a:highlight>
                <a:latin typeface="Courier New" panose="02070309020205020404" charset="0"/>
                <a:ea typeface="宋体" panose="02010600030101010101" pitchFamily="2" charset="-122"/>
              </a:rPr>
              <a:t>选择要从中减去的实体或面域</a:t>
            </a:r>
            <a:r>
              <a:rPr lang="en-US" sz="900" b="0">
                <a:highlight>
                  <a:srgbClr val="FFFF00"/>
                </a:highlight>
                <a:latin typeface="Courier New" panose="02070309020205020404" charset="0"/>
                <a:ea typeface="宋体" panose="02010600030101010101" pitchFamily="2" charset="-122"/>
                <a:cs typeface="Times New Roman" panose="02020603050405020304" charset="0"/>
              </a:rPr>
              <a:t> ..</a:t>
            </a:r>
            <a:r>
              <a:rPr lang="zh-CN" sz="900" b="0">
                <a:highlight>
                  <a:srgbClr val="FFFF00"/>
                </a:highlight>
                <a:latin typeface="Courier New" panose="02070309020205020404" charset="0"/>
                <a:ea typeface="宋体" panose="02010600030101010101" pitchFamily="2" charset="-122"/>
              </a:rPr>
              <a:t>选择对象</a:t>
            </a:r>
            <a:r>
              <a:rPr lang="en-US" sz="900" b="0">
                <a:highlight>
                  <a:srgbClr val="FFFF00"/>
                </a:highlight>
                <a:latin typeface="Courier New" panose="02070309020205020404" charset="0"/>
                <a:ea typeface="宋体" panose="02010600030101010101" pitchFamily="2" charset="-122"/>
                <a:cs typeface="Times New Roman" panose="02020603050405020304" charset="0"/>
              </a:rPr>
              <a:t>: (</a:t>
            </a:r>
            <a:r>
              <a:rPr lang="zh-CN" sz="900" b="0">
                <a:highlight>
                  <a:srgbClr val="FFFF00"/>
                </a:highlight>
                <a:latin typeface="Courier New" panose="02070309020205020404" charset="0"/>
                <a:ea typeface="宋体" panose="02010600030101010101" pitchFamily="2" charset="-122"/>
              </a:rPr>
              <a:t>选择任意数目的主对象，按</a:t>
            </a:r>
            <a:r>
              <a:rPr lang="en-US" sz="900" b="0">
                <a:highlight>
                  <a:srgbClr val="FFFF00"/>
                </a:highlight>
                <a:latin typeface="Courier New" panose="02070309020205020404" charset="0"/>
                <a:ea typeface="宋体" panose="02010600030101010101" pitchFamily="2" charset="-122"/>
              </a:rPr>
              <a:t>&lt;Enter&gt;</a:t>
            </a:r>
            <a:r>
              <a:rPr lang="zh-CN" sz="900" b="0">
                <a:highlight>
                  <a:srgbClr val="FFFF00"/>
                </a:highlight>
                <a:latin typeface="Courier New" panose="02070309020205020404" charset="0"/>
                <a:ea typeface="宋体" panose="02010600030101010101" pitchFamily="2" charset="-122"/>
              </a:rPr>
              <a:t>键结束选择</a:t>
            </a:r>
            <a:r>
              <a:rPr lang="en-US" sz="900" b="0">
                <a:highlight>
                  <a:srgbClr val="FFFF00"/>
                </a:highlight>
                <a:latin typeface="Courier New" panose="02070309020205020404" charset="0"/>
                <a:ea typeface="宋体" panose="02010600030101010101" pitchFamily="2" charset="-122"/>
              </a:rPr>
              <a:t>)</a:t>
            </a:r>
            <a:r>
              <a:rPr lang="zh-CN" sz="900" b="0">
                <a:highlight>
                  <a:srgbClr val="FFFF00"/>
                </a:highlight>
                <a:latin typeface="Courier New" panose="02070309020205020404" charset="0"/>
                <a:ea typeface="宋体" panose="02010600030101010101" pitchFamily="2" charset="-122"/>
              </a:rPr>
              <a:t>选择要删除的实体或面域</a:t>
            </a:r>
            <a:r>
              <a:rPr lang="en-US" sz="900" b="0">
                <a:highlight>
                  <a:srgbClr val="FFFF00"/>
                </a:highlight>
                <a:latin typeface="Courier New" panose="02070309020205020404" charset="0"/>
                <a:ea typeface="宋体" panose="02010600030101010101" pitchFamily="2" charset="-122"/>
                <a:cs typeface="Times New Roman" panose="02020603050405020304" charset="0"/>
              </a:rPr>
              <a:t> ..</a:t>
            </a:r>
            <a:r>
              <a:rPr lang="zh-CN" sz="900" b="0">
                <a:highlight>
                  <a:srgbClr val="FFFF00"/>
                </a:highlight>
                <a:latin typeface="Courier New" panose="02070309020205020404" charset="0"/>
                <a:ea typeface="宋体" panose="02010600030101010101" pitchFamily="2" charset="-122"/>
              </a:rPr>
              <a:t>选择对象</a:t>
            </a:r>
            <a:r>
              <a:rPr lang="en-US" sz="900" b="0">
                <a:highlight>
                  <a:srgbClr val="FFFF00"/>
                </a:highlight>
                <a:latin typeface="Courier New" panose="02070309020205020404" charset="0"/>
                <a:ea typeface="宋体" panose="02010600030101010101" pitchFamily="2" charset="-122"/>
                <a:cs typeface="Times New Roman" panose="02020603050405020304" charset="0"/>
              </a:rPr>
              <a:t>: (</a:t>
            </a:r>
            <a:r>
              <a:rPr lang="zh-CN" sz="900" b="0">
                <a:highlight>
                  <a:srgbClr val="FFFF00"/>
                </a:highlight>
                <a:latin typeface="Courier New" panose="02070309020205020404" charset="0"/>
                <a:ea typeface="宋体" panose="02010600030101010101" pitchFamily="2" charset="-122"/>
              </a:rPr>
              <a:t>选择任意数目的要删除的对象，按</a:t>
            </a:r>
            <a:r>
              <a:rPr lang="en-US" sz="900" b="0">
                <a:highlight>
                  <a:srgbClr val="FFFF00"/>
                </a:highlight>
                <a:latin typeface="Courier New" panose="02070309020205020404" charset="0"/>
                <a:ea typeface="宋体" panose="02010600030101010101" pitchFamily="2" charset="-122"/>
              </a:rPr>
              <a:t>&lt;Enter&gt;</a:t>
            </a:r>
            <a:r>
              <a:rPr lang="zh-CN" sz="900" b="0">
                <a:highlight>
                  <a:srgbClr val="FFFF00"/>
                </a:highlight>
                <a:latin typeface="Courier New" panose="02070309020205020404" charset="0"/>
                <a:ea typeface="宋体" panose="02010600030101010101" pitchFamily="2" charset="-122"/>
              </a:rPr>
              <a:t>键结束选择</a:t>
            </a:r>
            <a:r>
              <a:rPr lang="en-US" sz="900" b="0">
                <a:highlight>
                  <a:srgbClr val="FFFF00"/>
                </a:highlight>
                <a:latin typeface="Courier New" panose="02070309020205020404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pic>
        <p:nvPicPr>
          <p:cNvPr id="45" name="图片 7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92370" y="2482215"/>
            <a:ext cx="2185670" cy="15278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49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49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1" grpId="0" bldLvl="0" animBg="1"/>
      <p:bldP spid="27" grpId="0" bldLvl="0" animBg="1"/>
      <p:bldP spid="39" grpId="0"/>
      <p:bldP spid="40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任务描述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899160" y="746125"/>
            <a:ext cx="4595495" cy="4088130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1196340" y="774065"/>
            <a:ext cx="4065270" cy="32943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auto">
              <a:lnSpc>
                <a:spcPct val="170000"/>
              </a:lnSpc>
            </a:pPr>
            <a:r>
              <a:rPr 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在AutoCAD 2018的模型空间中绘制和编辑三维图形时，可以从不同的角度察看图形的效果，以便精确的绘制和编辑三维图形。用户可以从不同位置观察图形，这些位置称为视点，即用户观察图形的方向。控制命令包括Vpoint、Dview或Plan等。</a:t>
            </a:r>
            <a:endParaRPr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93"/>
          <p:cNvSpPr/>
          <p:nvPr/>
        </p:nvSpPr>
        <p:spPr>
          <a:xfrm>
            <a:off x="861492" y="701313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93"/>
          <p:cNvSpPr/>
          <p:nvPr/>
        </p:nvSpPr>
        <p:spPr>
          <a:xfrm rot="10800000">
            <a:off x="5262161" y="4633397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860415" y="3650615"/>
            <a:ext cx="2528570" cy="398780"/>
          </a:xfrm>
          <a:prstGeom prst="rect">
            <a:avLst/>
          </a:prstGeom>
          <a:noFill/>
          <a:ln w="19050">
            <a:solidFill>
              <a:srgbClr val="005DA2"/>
            </a:solidFill>
          </a:ln>
        </p:spPr>
        <p:txBody>
          <a:bodyPr wrap="square" rtlCol="0">
            <a:spAutoFit/>
          </a:bodyPr>
          <a:p>
            <a:pPr algn="ctr"/>
            <a:r>
              <a:rPr lang="zh-CN" altLang="en-US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工作空间切换</a:t>
            </a:r>
            <a:endParaRPr lang="zh-CN" altLang="en-US" sz="20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D:\职业学院资料\2019-2020第二学期\教材\项目六 图片\6-1工作空间切换.png6-1工作空间切换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5839460" y="1283970"/>
            <a:ext cx="2571115" cy="17824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149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49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49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 bldLvl="0" animBg="1"/>
      <p:bldP spid="39" grpId="0"/>
      <p:bldP spid="40" grpId="0" bldLvl="0" animBg="1"/>
      <p:bldP spid="41" grpId="0" bldLvl="0" animBg="1"/>
      <p:bldP spid="9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239057" y="792500"/>
            <a:ext cx="2880301" cy="3476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lstStyle/>
          <a:p>
            <a:pPr algn="ctr"/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编辑三维实体对象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612140" y="1320165"/>
            <a:ext cx="3709670" cy="3322320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805180" y="1431925"/>
            <a:ext cx="3251835" cy="23253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algn="just">
              <a:lnSpc>
                <a:spcPct val="120000"/>
              </a:lnSpc>
            </a:pPr>
            <a:r>
              <a:rPr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 交集</a:t>
            </a:r>
            <a:endParaRPr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20000"/>
              </a:lnSpc>
            </a:pPr>
            <a:r>
              <a:rPr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使用Intersect命令，用户可以使用两个或多个实体的公共部分创建实体。</a:t>
            </a:r>
            <a:endParaRPr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20000"/>
              </a:lnSpc>
            </a:pPr>
            <a:r>
              <a:rPr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 启动</a:t>
            </a:r>
            <a:endParaRPr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20000"/>
              </a:lnSpc>
            </a:pPr>
            <a:r>
              <a:rPr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在“实体编辑”工具栏单击“差集”按钮。</a:t>
            </a:r>
            <a:endParaRPr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20000"/>
              </a:lnSpc>
            </a:pPr>
            <a:r>
              <a:rPr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在菜单栏中选择“绘图”→“实体编辑”→“差集”命令。</a:t>
            </a:r>
            <a:endParaRPr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20000"/>
              </a:lnSpc>
            </a:pPr>
            <a:r>
              <a:rPr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在命令行窗口输入Subtract并按&lt;Enter&gt;键。</a:t>
            </a:r>
            <a:endParaRPr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93"/>
          <p:cNvSpPr/>
          <p:nvPr/>
        </p:nvSpPr>
        <p:spPr>
          <a:xfrm>
            <a:off x="574472" y="1275353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3"/>
          <p:cNvSpPr/>
          <p:nvPr/>
        </p:nvSpPr>
        <p:spPr>
          <a:xfrm rot="10800000">
            <a:off x="4056931" y="4404162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1" name="文本框 100"/>
          <p:cNvSpPr txBox="1"/>
          <p:nvPr/>
        </p:nvSpPr>
        <p:spPr>
          <a:xfrm>
            <a:off x="4503420" y="1517650"/>
            <a:ext cx="39160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sz="900" b="0">
                <a:highlight>
                  <a:srgbClr val="FFFF00"/>
                </a:highlight>
                <a:latin typeface="Courier New" panose="02070309020205020404" charset="0"/>
                <a:ea typeface="宋体" panose="02010600030101010101" pitchFamily="2" charset="-122"/>
              </a:rPr>
              <a:t>执行Intersect命令后，AutoCAD 2018提示如下选择要进行交集操作的对象。然后，对用户所选择的对象进行交集操作。结果如图6-65所示。</a:t>
            </a:r>
            <a:endParaRPr sz="900" b="0">
              <a:highlight>
                <a:srgbClr val="FFFF00"/>
              </a:highlight>
              <a:latin typeface="Courier New" panose="02070309020205020404" charset="0"/>
              <a:ea typeface="宋体" panose="02010600030101010101" pitchFamily="2" charset="-122"/>
            </a:endParaRPr>
          </a:p>
        </p:txBody>
      </p:sp>
      <p:pic>
        <p:nvPicPr>
          <p:cNvPr id="137" name="图片 78"/>
          <p:cNvPicPr>
            <a:picLocks noChangeAspect="1"/>
          </p:cNvPicPr>
          <p:nvPr/>
        </p:nvPicPr>
        <p:blipFill>
          <a:blip r:embed="rId1"/>
          <a:srcRect l="5087"/>
          <a:stretch>
            <a:fillRect/>
          </a:stretch>
        </p:blipFill>
        <p:spPr>
          <a:xfrm>
            <a:off x="5260975" y="2265045"/>
            <a:ext cx="2039620" cy="1609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49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49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1" grpId="0" bldLvl="0" animBg="1"/>
      <p:bldP spid="27" grpId="0" bldLvl="0" animBg="1"/>
      <p:bldP spid="39" grpId="0"/>
      <p:bldP spid="40" grpId="0" bldLvl="0" animBg="1"/>
      <p:bldP spid="10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 txBox="1"/>
          <p:nvPr/>
        </p:nvSpPr>
        <p:spPr>
          <a:xfrm>
            <a:off x="549910" y="784860"/>
            <a:ext cx="8061960" cy="777240"/>
          </a:xfrm>
          <a:prstGeom prst="rect">
            <a:avLst/>
          </a:prstGeom>
          <a:ln w="3175">
            <a:solidFill>
              <a:srgbClr val="3992DB"/>
            </a:solidFill>
          </a:ln>
        </p:spPr>
        <p:txBody>
          <a:bodyPr lIns="34281" tIns="17140" rIns="34281" bIns="17140"/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本任务主要采取线上教学平台学生互评，教师按照任务评价标准考核相结合的方式进行考核评价。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Down Arrow 15"/>
          <p:cNvSpPr/>
          <p:nvPr/>
        </p:nvSpPr>
        <p:spPr>
          <a:xfrm>
            <a:off x="1201121" y="1768699"/>
            <a:ext cx="1251181" cy="2728556"/>
          </a:xfrm>
          <a:prstGeom prst="downArrow">
            <a:avLst>
              <a:gd name="adj1" fmla="val 100000"/>
              <a:gd name="adj2" fmla="val 52223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4281" tIns="17140" rIns="34281" bIns="17140" rtlCol="0" anchor="ctr"/>
          <a:lstStyle/>
          <a:p>
            <a:pPr algn="ctr"/>
            <a:endParaRPr lang="en-US"/>
          </a:p>
        </p:txBody>
      </p:sp>
      <p:sp>
        <p:nvSpPr>
          <p:cNvPr id="4" name="Rectangle 87"/>
          <p:cNvSpPr/>
          <p:nvPr/>
        </p:nvSpPr>
        <p:spPr>
          <a:xfrm>
            <a:off x="1201121" y="1767934"/>
            <a:ext cx="1251181" cy="786221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4281" tIns="17140" rIns="34281" bIns="17140" rtlCol="0" anchor="ctr"/>
          <a:lstStyle/>
          <a:p>
            <a:pPr algn="ctr"/>
            <a:endParaRPr lang="en-US" dirty="0"/>
          </a:p>
        </p:txBody>
      </p:sp>
      <p:sp>
        <p:nvSpPr>
          <p:cNvPr id="5" name="Text Placeholder 4"/>
          <p:cNvSpPr txBox="1"/>
          <p:nvPr/>
        </p:nvSpPr>
        <p:spPr>
          <a:xfrm>
            <a:off x="1337965" y="1975416"/>
            <a:ext cx="992703" cy="417707"/>
          </a:xfrm>
          <a:prstGeom prst="rect">
            <a:avLst/>
          </a:prstGeom>
        </p:spPr>
        <p:txBody>
          <a:bodyPr lIns="34281" tIns="17140" rIns="34281" bIns="17140"/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20%</a:t>
            </a:r>
            <a:endParaRPr 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6" name="Text Placeholder 4"/>
          <p:cNvSpPr txBox="1"/>
          <p:nvPr/>
        </p:nvSpPr>
        <p:spPr>
          <a:xfrm>
            <a:off x="1364001" y="2657718"/>
            <a:ext cx="946938" cy="241596"/>
          </a:xfrm>
          <a:prstGeom prst="rect">
            <a:avLst/>
          </a:prstGeom>
        </p:spPr>
        <p:txBody>
          <a:bodyPr lIns="34281" tIns="17140" rIns="34281" bIns="17140"/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学生在线上教学平台互评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8" name="Down Arrow 91"/>
          <p:cNvSpPr/>
          <p:nvPr/>
        </p:nvSpPr>
        <p:spPr>
          <a:xfrm>
            <a:off x="2544052" y="1768699"/>
            <a:ext cx="1251181" cy="2728556"/>
          </a:xfrm>
          <a:prstGeom prst="downArrow">
            <a:avLst>
              <a:gd name="adj1" fmla="val 100000"/>
              <a:gd name="adj2" fmla="val 52223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4281" tIns="17140" rIns="34281" bIns="17140" rtlCol="0" anchor="ctr"/>
          <a:lstStyle/>
          <a:p>
            <a:pPr algn="ctr"/>
            <a:endParaRPr lang="en-US"/>
          </a:p>
        </p:txBody>
      </p:sp>
      <p:sp>
        <p:nvSpPr>
          <p:cNvPr id="9" name="Rectangle 92"/>
          <p:cNvSpPr/>
          <p:nvPr/>
        </p:nvSpPr>
        <p:spPr>
          <a:xfrm>
            <a:off x="2544052" y="1767934"/>
            <a:ext cx="1251181" cy="786221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4281" tIns="17140" rIns="34281" bIns="17140"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4"/>
          <p:cNvSpPr txBox="1"/>
          <p:nvPr/>
        </p:nvSpPr>
        <p:spPr>
          <a:xfrm>
            <a:off x="2680897" y="1975416"/>
            <a:ext cx="992703" cy="417707"/>
          </a:xfrm>
          <a:prstGeom prst="rect">
            <a:avLst/>
          </a:prstGeom>
        </p:spPr>
        <p:txBody>
          <a:bodyPr lIns="34281" tIns="17140" rIns="34281" bIns="17140"/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20%</a:t>
            </a:r>
            <a:endParaRPr 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11" name="Text Placeholder 4"/>
          <p:cNvSpPr txBox="1"/>
          <p:nvPr/>
        </p:nvSpPr>
        <p:spPr>
          <a:xfrm>
            <a:off x="2706932" y="2657718"/>
            <a:ext cx="946938" cy="241596"/>
          </a:xfrm>
          <a:prstGeom prst="rect">
            <a:avLst/>
          </a:prstGeom>
        </p:spPr>
        <p:txBody>
          <a:bodyPr lIns="34281" tIns="17140" rIns="34281" bIns="17140"/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打开“自定用户界面”对话框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3" name="Down Arrow 96"/>
          <p:cNvSpPr/>
          <p:nvPr/>
        </p:nvSpPr>
        <p:spPr>
          <a:xfrm>
            <a:off x="3880558" y="1768699"/>
            <a:ext cx="1251181" cy="2728556"/>
          </a:xfrm>
          <a:prstGeom prst="downArrow">
            <a:avLst>
              <a:gd name="adj1" fmla="val 100000"/>
              <a:gd name="adj2" fmla="val 52223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4281" tIns="17140" rIns="34281" bIns="17140" rtlCol="0" anchor="ctr"/>
          <a:lstStyle/>
          <a:p>
            <a:pPr algn="ctr"/>
            <a:endParaRPr lang="en-US"/>
          </a:p>
        </p:txBody>
      </p:sp>
      <p:sp>
        <p:nvSpPr>
          <p:cNvPr id="14" name="Rectangle 97"/>
          <p:cNvSpPr/>
          <p:nvPr/>
        </p:nvSpPr>
        <p:spPr>
          <a:xfrm>
            <a:off x="3880558" y="1767934"/>
            <a:ext cx="1251181" cy="786221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4281" tIns="17140" rIns="34281" bIns="17140" rtlCol="0" anchor="ctr"/>
          <a:lstStyle/>
          <a:p>
            <a:pPr algn="ctr"/>
            <a:endParaRPr lang="en-US" dirty="0"/>
          </a:p>
        </p:txBody>
      </p:sp>
      <p:sp>
        <p:nvSpPr>
          <p:cNvPr id="15" name="Text Placeholder 4"/>
          <p:cNvSpPr txBox="1"/>
          <p:nvPr/>
        </p:nvSpPr>
        <p:spPr>
          <a:xfrm>
            <a:off x="4017402" y="1975416"/>
            <a:ext cx="992703" cy="417707"/>
          </a:xfrm>
          <a:prstGeom prst="rect">
            <a:avLst/>
          </a:prstGeom>
        </p:spPr>
        <p:txBody>
          <a:bodyPr lIns="34281" tIns="17140" rIns="34281" bIns="17140"/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20%</a:t>
            </a:r>
            <a:endParaRPr 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16" name="Text Placeholder 4"/>
          <p:cNvSpPr txBox="1"/>
          <p:nvPr/>
        </p:nvSpPr>
        <p:spPr>
          <a:xfrm>
            <a:off x="4043438" y="2657718"/>
            <a:ext cx="946938" cy="241596"/>
          </a:xfrm>
          <a:prstGeom prst="rect">
            <a:avLst/>
          </a:prstGeom>
        </p:spPr>
        <p:txBody>
          <a:bodyPr lIns="34281" tIns="17140" rIns="34281" bIns="17140"/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创建自定义界面文件，并保存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8" name="Down Arrow 101"/>
          <p:cNvSpPr/>
          <p:nvPr/>
        </p:nvSpPr>
        <p:spPr>
          <a:xfrm>
            <a:off x="5229914" y="1768699"/>
            <a:ext cx="1251181" cy="2728556"/>
          </a:xfrm>
          <a:prstGeom prst="downArrow">
            <a:avLst>
              <a:gd name="adj1" fmla="val 100000"/>
              <a:gd name="adj2" fmla="val 52223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4281" tIns="17140" rIns="34281" bIns="17140" rtlCol="0" anchor="ctr"/>
          <a:lstStyle/>
          <a:p>
            <a:pPr algn="ctr"/>
            <a:endParaRPr lang="en-US"/>
          </a:p>
        </p:txBody>
      </p:sp>
      <p:sp>
        <p:nvSpPr>
          <p:cNvPr id="19" name="Rectangle 102"/>
          <p:cNvSpPr/>
          <p:nvPr/>
        </p:nvSpPr>
        <p:spPr>
          <a:xfrm>
            <a:off x="5229914" y="1767934"/>
            <a:ext cx="1251181" cy="786221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4281" tIns="17140" rIns="34281" bIns="17140" rtlCol="0" anchor="ctr"/>
          <a:lstStyle/>
          <a:p>
            <a:pPr algn="ctr"/>
            <a:endParaRPr lang="en-US" dirty="0"/>
          </a:p>
        </p:txBody>
      </p:sp>
      <p:sp>
        <p:nvSpPr>
          <p:cNvPr id="20" name="Text Placeholder 4"/>
          <p:cNvSpPr txBox="1"/>
          <p:nvPr/>
        </p:nvSpPr>
        <p:spPr>
          <a:xfrm>
            <a:off x="5366759" y="1975416"/>
            <a:ext cx="992703" cy="417707"/>
          </a:xfrm>
          <a:prstGeom prst="rect">
            <a:avLst/>
          </a:prstGeom>
        </p:spPr>
        <p:txBody>
          <a:bodyPr lIns="34281" tIns="17140" rIns="34281" bIns="17140"/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20%</a:t>
            </a:r>
            <a:endParaRPr 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21" name="Text Placeholder 4"/>
          <p:cNvSpPr txBox="1"/>
          <p:nvPr/>
        </p:nvSpPr>
        <p:spPr>
          <a:xfrm>
            <a:off x="5460365" y="2657475"/>
            <a:ext cx="806450" cy="241300"/>
          </a:xfrm>
          <a:prstGeom prst="rect">
            <a:avLst/>
          </a:prstGeom>
        </p:spPr>
        <p:txBody>
          <a:bodyPr lIns="34281" tIns="17140" rIns="34281" bIns="17140"/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新建工具栏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23" name="Down Arrow 106"/>
          <p:cNvSpPr/>
          <p:nvPr/>
        </p:nvSpPr>
        <p:spPr>
          <a:xfrm>
            <a:off x="6586891" y="1768699"/>
            <a:ext cx="1251181" cy="2728556"/>
          </a:xfrm>
          <a:prstGeom prst="downArrow">
            <a:avLst>
              <a:gd name="adj1" fmla="val 100000"/>
              <a:gd name="adj2" fmla="val 52223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4281" tIns="17140" rIns="34281" bIns="17140" rtlCol="0" anchor="ctr"/>
          <a:lstStyle/>
          <a:p>
            <a:pPr algn="ctr"/>
            <a:endParaRPr lang="en-US"/>
          </a:p>
        </p:txBody>
      </p:sp>
      <p:sp>
        <p:nvSpPr>
          <p:cNvPr id="24" name="Rectangle 107"/>
          <p:cNvSpPr/>
          <p:nvPr/>
        </p:nvSpPr>
        <p:spPr>
          <a:xfrm>
            <a:off x="6579271" y="1767934"/>
            <a:ext cx="1251181" cy="786221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4281" tIns="17140" rIns="34281" bIns="17140" rtlCol="0" anchor="ctr"/>
          <a:lstStyle/>
          <a:p>
            <a:pPr algn="ctr"/>
            <a:endParaRPr lang="en-US" dirty="0"/>
          </a:p>
        </p:txBody>
      </p:sp>
      <p:sp>
        <p:nvSpPr>
          <p:cNvPr id="25" name="Text Placeholder 4"/>
          <p:cNvSpPr txBox="1"/>
          <p:nvPr/>
        </p:nvSpPr>
        <p:spPr>
          <a:xfrm>
            <a:off x="6716116" y="1975416"/>
            <a:ext cx="992703" cy="417707"/>
          </a:xfrm>
          <a:prstGeom prst="rect">
            <a:avLst/>
          </a:prstGeom>
        </p:spPr>
        <p:txBody>
          <a:bodyPr lIns="34281" tIns="17140" rIns="34281" bIns="17140"/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20%</a:t>
            </a:r>
            <a:endParaRPr 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26" name="Text Placeholder 4"/>
          <p:cNvSpPr txBox="1"/>
          <p:nvPr/>
        </p:nvSpPr>
        <p:spPr>
          <a:xfrm>
            <a:off x="6742150" y="2657718"/>
            <a:ext cx="946938" cy="241596"/>
          </a:xfrm>
          <a:prstGeom prst="rect">
            <a:avLst/>
          </a:prstGeom>
        </p:spPr>
        <p:txBody>
          <a:bodyPr lIns="34281" tIns="17140" rIns="34281" bIns="17140"/>
          <a:lstStyle>
            <a:lvl1pPr marL="779145" indent="-779145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7830" indent="-64897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1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601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87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73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59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450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675" indent="-519430" algn="l" defTabSz="103822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  <a:sym typeface="+mn-ea"/>
              </a:rPr>
              <a:t>显示工具栏或隐藏工具栏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33" name="Title 1"/>
          <p:cNvSpPr txBox="1"/>
          <p:nvPr/>
        </p:nvSpPr>
        <p:spPr>
          <a:xfrm>
            <a:off x="857885" y="200025"/>
            <a:ext cx="2722245" cy="37973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任务评价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931795" y="4572000"/>
            <a:ext cx="4559300" cy="3479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教师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按照评价标准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考核评价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airplan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649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149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649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149"/>
                            </p:stCondLst>
                            <p:childTnLst>
                              <p:par>
                                <p:cTn id="1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649"/>
                            </p:stCondLst>
                            <p:childTnLst>
                              <p:par>
                                <p:cTn id="12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/>
      <p:bldP spid="6" grpId="0"/>
      <p:bldP spid="8" grpId="0" bldLvl="0" animBg="1"/>
      <p:bldP spid="9" grpId="0" bldLvl="0" animBg="1"/>
      <p:bldP spid="10" grpId="0"/>
      <p:bldP spid="11" grpId="0"/>
      <p:bldP spid="13" grpId="0" bldLvl="0" animBg="1"/>
      <p:bldP spid="14" grpId="0" bldLvl="0" animBg="1"/>
      <p:bldP spid="15" grpId="0"/>
      <p:bldP spid="16" grpId="0"/>
      <p:bldP spid="18" grpId="0" bldLvl="0" animBg="1"/>
      <p:bldP spid="19" grpId="0" bldLvl="0" animBg="1"/>
      <p:bldP spid="20" grpId="0"/>
      <p:bldP spid="21" grpId="0"/>
      <p:bldP spid="23" grpId="0" bldLvl="0" animBg="1"/>
      <p:bldP spid="24" grpId="0" bldLvl="0" animBg="1"/>
      <p:bldP spid="25" grpId="0"/>
      <p:bldP spid="26" grpId="0"/>
      <p:bldP spid="33" grpId="0"/>
      <p:bldP spid="35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14"/>
          <p:cNvSpPr/>
          <p:nvPr/>
        </p:nvSpPr>
        <p:spPr>
          <a:xfrm flipV="1">
            <a:off x="976" y="2734541"/>
            <a:ext cx="3171816" cy="189637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242218"/>
                </a:moveTo>
                <a:lnTo>
                  <a:pt x="4571707" y="242218"/>
                </a:lnTo>
                <a:lnTo>
                  <a:pt x="457170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0564" tIns="35282" rIns="70564" bIns="35282"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490250" y="2735643"/>
            <a:ext cx="1339514" cy="1338488"/>
            <a:chOff x="3225639" y="4543565"/>
            <a:chExt cx="1735762" cy="1734334"/>
          </a:xfrm>
        </p:grpSpPr>
        <p:sp>
          <p:nvSpPr>
            <p:cNvPr id="6" name="椭圆 5"/>
            <p:cNvSpPr/>
            <p:nvPr/>
          </p:nvSpPr>
          <p:spPr>
            <a:xfrm flipV="1">
              <a:off x="3225639" y="4543565"/>
              <a:ext cx="1735762" cy="17343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0800000" flipV="1">
              <a:off x="3450403" y="4786205"/>
              <a:ext cx="1284515" cy="128451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tIns="36000" anchor="ctr" anchorCtr="1"/>
            <a:lstStyle/>
            <a:p>
              <a:pPr lvl="0" algn="ctr">
                <a:defRPr/>
              </a:pPr>
              <a:r>
                <a:rPr lang="en-US" altLang="zh-CN" sz="3100" b="1" kern="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100" b="1" kern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矩形 14"/>
          <p:cNvSpPr/>
          <p:nvPr/>
        </p:nvSpPr>
        <p:spPr>
          <a:xfrm>
            <a:off x="976" y="2326775"/>
            <a:ext cx="5401154" cy="189637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0"/>
                </a:moveTo>
                <a:lnTo>
                  <a:pt x="4571707" y="0"/>
                </a:lnTo>
                <a:lnTo>
                  <a:pt x="4571707" y="242218"/>
                </a:lnTo>
                <a:lnTo>
                  <a:pt x="0" y="24221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70564" tIns="35282" rIns="70564" bIns="35282"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732373" y="1180020"/>
            <a:ext cx="1339514" cy="1339591"/>
            <a:chOff x="6131016" y="674750"/>
            <a:chExt cx="1735762" cy="1735763"/>
          </a:xfrm>
        </p:grpSpPr>
        <p:sp>
          <p:nvSpPr>
            <p:cNvPr id="10" name="椭圆 9"/>
            <p:cNvSpPr/>
            <p:nvPr/>
          </p:nvSpPr>
          <p:spPr>
            <a:xfrm>
              <a:off x="6131016" y="674750"/>
              <a:ext cx="1735762" cy="173576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355778" y="899818"/>
              <a:ext cx="1284515" cy="128451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tIns="36000" anchor="ctr"/>
            <a:lstStyle/>
            <a:p>
              <a:pPr lvl="0" algn="ctr">
                <a:defRPr/>
              </a:pPr>
              <a:r>
                <a:rPr lang="en-US" altLang="zh-CN" sz="3100" b="1" ker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100" b="1" ker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矩形 14"/>
          <p:cNvSpPr/>
          <p:nvPr/>
        </p:nvSpPr>
        <p:spPr>
          <a:xfrm flipV="1">
            <a:off x="4704739" y="2734540"/>
            <a:ext cx="4439261" cy="189637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242218"/>
                </a:moveTo>
                <a:lnTo>
                  <a:pt x="4571707" y="242218"/>
                </a:lnTo>
                <a:lnTo>
                  <a:pt x="457170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70564" tIns="35282" rIns="70564" bIns="35282"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034981" y="2735643"/>
            <a:ext cx="1339514" cy="1338488"/>
            <a:chOff x="5227325" y="4543565"/>
            <a:chExt cx="1735762" cy="1734334"/>
          </a:xfrm>
        </p:grpSpPr>
        <p:sp>
          <p:nvSpPr>
            <p:cNvPr id="14" name="椭圆 13"/>
            <p:cNvSpPr/>
            <p:nvPr/>
          </p:nvSpPr>
          <p:spPr>
            <a:xfrm flipV="1">
              <a:off x="5227325" y="4543565"/>
              <a:ext cx="1735762" cy="17343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10800000" flipV="1">
              <a:off x="5460802" y="4768780"/>
              <a:ext cx="1284515" cy="128451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tIns="36000" anchor="ctr"/>
            <a:lstStyle/>
            <a:p>
              <a:pPr lvl="0" algn="ctr">
                <a:defRPr/>
              </a:pPr>
              <a:r>
                <a:rPr lang="en-US" altLang="zh-CN" sz="3100" b="1" ker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3100" b="1" ker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3173290" y="1138333"/>
            <a:ext cx="2604477" cy="1188085"/>
          </a:xfrm>
          <a:prstGeom prst="rect">
            <a:avLst/>
          </a:prstGeom>
          <a:noFill/>
        </p:spPr>
        <p:txBody>
          <a:bodyPr wrap="square" lIns="70564" tIns="35282" rIns="70564" bIns="35282" rtlCol="0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charset="0"/>
              <a:buChar char="l"/>
            </a:pPr>
            <a:r>
              <a:rPr lang="zh-CN" altLang="en-US" sz="14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复制</a:t>
            </a:r>
            <a:endParaRPr lang="zh-CN" altLang="en-US" sz="1400" dirty="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charset="0"/>
              <a:buChar char="l"/>
            </a:pPr>
            <a:r>
              <a:rPr lang="zh-CN" altLang="en-US" sz="14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镜像</a:t>
            </a:r>
            <a:endParaRPr lang="zh-CN" altLang="en-US" sz="1400" dirty="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charset="0"/>
              <a:buChar char="l"/>
            </a:pPr>
            <a:r>
              <a:rPr lang="zh-CN" altLang="en-US" sz="14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偏移</a:t>
            </a:r>
            <a:endParaRPr lang="zh-CN" altLang="en-US" sz="1400" dirty="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charset="0"/>
              <a:buChar char="l"/>
            </a:pPr>
            <a:r>
              <a:rPr lang="zh-CN" altLang="en-US" sz="14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阵列</a:t>
            </a:r>
            <a:endParaRPr lang="zh-CN" altLang="en-US" sz="1400" dirty="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173338" y="851177"/>
            <a:ext cx="750570" cy="254000"/>
          </a:xfrm>
          <a:prstGeom prst="rect">
            <a:avLst/>
          </a:prstGeom>
          <a:noFill/>
        </p:spPr>
        <p:txBody>
          <a:bodyPr wrap="none" lIns="70564" tIns="35282" rIns="70564" bIns="35282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复制操作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62940" y="3479165"/>
            <a:ext cx="1698625" cy="1188085"/>
          </a:xfrm>
          <a:prstGeom prst="rect">
            <a:avLst/>
          </a:prstGeom>
          <a:noFill/>
        </p:spPr>
        <p:txBody>
          <a:bodyPr wrap="square" lIns="70564" tIns="35282" rIns="70564" bIns="35282" rtlCol="0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charset="0"/>
              <a:buChar char="l"/>
            </a:pPr>
            <a:r>
              <a:rPr lang="zh-CN" altLang="en-US" sz="14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移动</a:t>
            </a:r>
            <a:endParaRPr lang="zh-CN" altLang="en-US" sz="1400" dirty="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charset="0"/>
              <a:buChar char="l"/>
            </a:pPr>
            <a:r>
              <a:rPr lang="zh-CN" altLang="en-US" sz="14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旋转</a:t>
            </a:r>
            <a:endParaRPr lang="zh-CN" altLang="en-US" sz="1400" dirty="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charset="0"/>
              <a:buChar char="l"/>
            </a:pPr>
            <a:r>
              <a:rPr lang="zh-CN" altLang="en-US" sz="14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缩放</a:t>
            </a:r>
            <a:endParaRPr lang="zh-CN" altLang="en-US" sz="1400" dirty="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charset="0"/>
              <a:buChar char="l"/>
            </a:pPr>
            <a:r>
              <a:rPr lang="zh-CN" altLang="en-US" sz="14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对齐</a:t>
            </a:r>
            <a:endParaRPr lang="zh-CN" altLang="en-US" sz="1400" dirty="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0795" y="3104790"/>
            <a:ext cx="1360170" cy="254000"/>
          </a:xfrm>
          <a:prstGeom prst="rect">
            <a:avLst/>
          </a:prstGeom>
          <a:noFill/>
        </p:spPr>
        <p:txBody>
          <a:bodyPr wrap="none" lIns="70564" tIns="35282" rIns="70564" bIns="35282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对象方位处理操作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567971" y="3198897"/>
            <a:ext cx="2426970" cy="377190"/>
          </a:xfrm>
          <a:prstGeom prst="rect">
            <a:avLst/>
          </a:prstGeom>
          <a:noFill/>
        </p:spPr>
        <p:txBody>
          <a:bodyPr wrap="none" lIns="70564" tIns="35282" rIns="70564" bIns="35282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改变几何特性类命令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5782945" y="3532505"/>
            <a:ext cx="1895475" cy="1466850"/>
            <a:chOff x="8768" y="5676"/>
            <a:chExt cx="2985" cy="2310"/>
          </a:xfrm>
        </p:grpSpPr>
        <p:sp>
          <p:nvSpPr>
            <p:cNvPr id="20" name="TextBox 19"/>
            <p:cNvSpPr txBox="1"/>
            <p:nvPr/>
          </p:nvSpPr>
          <p:spPr>
            <a:xfrm>
              <a:off x="8768" y="5676"/>
              <a:ext cx="1590" cy="2311"/>
            </a:xfrm>
            <a:prstGeom prst="rect">
              <a:avLst/>
            </a:prstGeom>
            <a:noFill/>
          </p:spPr>
          <p:txBody>
            <a:bodyPr wrap="square" lIns="70564" tIns="35282" rIns="70564" bIns="35282" rtlCol="0">
              <a:spAutoFit/>
            </a:bodyPr>
            <a:lstStyle/>
            <a:p>
              <a:pPr marL="285750" indent="-285750">
                <a:lnSpc>
                  <a:spcPct val="130000"/>
                </a:lnSpc>
                <a:buFont typeface="Wingdings" panose="05000000000000000000" charset="0"/>
                <a:buChar char="l"/>
              </a:pPr>
              <a:r>
                <a:rPr lang="zh-CN" altLang="en-US" sz="1400" dirty="0">
                  <a:gradFill>
                    <a:gsLst>
                      <a:gs pos="0">
                        <a:srgbClr val="012D86"/>
                      </a:gs>
                      <a:gs pos="100000">
                        <a:srgbClr val="0E2557"/>
                      </a:gs>
                    </a:gsLst>
                    <a:lin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修剪</a:t>
              </a:r>
              <a:endParaRPr lang="zh-CN" altLang="en-US" sz="14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lnSpc>
                  <a:spcPct val="130000"/>
                </a:lnSpc>
                <a:buFont typeface="Wingdings" panose="05000000000000000000" charset="0"/>
                <a:buChar char="l"/>
              </a:pPr>
              <a:r>
                <a:rPr lang="zh-CN" altLang="en-US" sz="1400" dirty="0">
                  <a:gradFill>
                    <a:gsLst>
                      <a:gs pos="0">
                        <a:srgbClr val="012D86"/>
                      </a:gs>
                      <a:gs pos="100000">
                        <a:srgbClr val="0E2557"/>
                      </a:gs>
                    </a:gsLst>
                    <a:lin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延伸</a:t>
              </a:r>
              <a:endParaRPr lang="zh-CN" altLang="en-US" sz="14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lnSpc>
                  <a:spcPct val="130000"/>
                </a:lnSpc>
                <a:buFont typeface="Wingdings" panose="05000000000000000000" charset="0"/>
                <a:buChar char="l"/>
              </a:pPr>
              <a:r>
                <a:rPr lang="zh-CN" altLang="en-US" sz="1400" dirty="0">
                  <a:gradFill>
                    <a:gsLst>
                      <a:gs pos="0">
                        <a:srgbClr val="012D86"/>
                      </a:gs>
                      <a:gs pos="100000">
                        <a:srgbClr val="0E2557"/>
                      </a:gs>
                    </a:gsLst>
                    <a:lin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倒角</a:t>
              </a:r>
              <a:endParaRPr lang="zh-CN" altLang="en-US" sz="14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lnSpc>
                  <a:spcPct val="130000"/>
                </a:lnSpc>
                <a:buFont typeface="Wingdings" panose="05000000000000000000" charset="0"/>
                <a:buChar char="l"/>
              </a:pPr>
              <a:r>
                <a:rPr lang="zh-CN" altLang="en-US" sz="1400" dirty="0">
                  <a:gradFill>
                    <a:gsLst>
                      <a:gs pos="0">
                        <a:srgbClr val="012D86"/>
                      </a:gs>
                      <a:gs pos="100000">
                        <a:srgbClr val="0E2557"/>
                      </a:gs>
                    </a:gsLst>
                    <a:lin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圆角</a:t>
              </a:r>
              <a:endParaRPr lang="zh-CN" altLang="en-US" sz="14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lnSpc>
                  <a:spcPct val="130000"/>
                </a:lnSpc>
                <a:buFont typeface="Wingdings" panose="05000000000000000000" charset="0"/>
                <a:buChar char="l"/>
              </a:pPr>
              <a:r>
                <a:rPr lang="zh-CN" altLang="en-US" sz="1400" dirty="0">
                  <a:gradFill>
                    <a:gsLst>
                      <a:gs pos="0">
                        <a:srgbClr val="012D86"/>
                      </a:gs>
                      <a:gs pos="100000">
                        <a:srgbClr val="0E2557"/>
                      </a:gs>
                    </a:gsLst>
                    <a:lin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拉伸</a:t>
              </a:r>
              <a:endParaRPr lang="zh-CN" altLang="en-US" sz="14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0455" y="5676"/>
              <a:ext cx="1298" cy="190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marL="285750" indent="-285750" algn="l">
                <a:lnSpc>
                  <a:spcPct val="130000"/>
                </a:lnSpc>
                <a:buClrTx/>
                <a:buSzTx/>
                <a:buFont typeface="Wingdings" panose="05000000000000000000" charset="0"/>
                <a:buChar char="l"/>
              </a:pPr>
              <a:r>
                <a:rPr lang="zh-CN" altLang="en-US" sz="1400" dirty="0">
                  <a:gradFill>
                    <a:gsLst>
                      <a:gs pos="0">
                        <a:srgbClr val="012D86"/>
                      </a:gs>
                      <a:gs pos="100000">
                        <a:srgbClr val="0E2557"/>
                      </a:gs>
                    </a:gsLst>
                    <a:lin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拉长</a:t>
              </a:r>
              <a:endParaRPr lang="zh-CN" altLang="en-US" sz="14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pPr marL="285750" indent="-285750" algn="l">
                <a:lnSpc>
                  <a:spcPct val="130000"/>
                </a:lnSpc>
                <a:buClrTx/>
                <a:buSzTx/>
                <a:buFont typeface="Wingdings" panose="05000000000000000000" charset="0"/>
                <a:buChar char="l"/>
              </a:pPr>
              <a:r>
                <a:rPr lang="zh-CN" altLang="en-US" sz="1400" dirty="0">
                  <a:gradFill>
                    <a:gsLst>
                      <a:gs pos="0">
                        <a:srgbClr val="012D86"/>
                      </a:gs>
                      <a:gs pos="100000">
                        <a:srgbClr val="0E2557"/>
                      </a:gs>
                    </a:gsLst>
                    <a:lin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打断</a:t>
              </a:r>
              <a:endParaRPr lang="zh-CN" altLang="en-US" sz="14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pPr marL="285750" indent="-285750" algn="l">
                <a:lnSpc>
                  <a:spcPct val="130000"/>
                </a:lnSpc>
                <a:buClrTx/>
                <a:buSzTx/>
                <a:buFont typeface="Wingdings" panose="05000000000000000000" charset="0"/>
                <a:buChar char="l"/>
              </a:pPr>
              <a:r>
                <a:rPr lang="zh-CN" altLang="en-US" sz="1400" dirty="0">
                  <a:gradFill>
                    <a:gsLst>
                      <a:gs pos="0">
                        <a:srgbClr val="012D86"/>
                      </a:gs>
                      <a:gs pos="100000">
                        <a:srgbClr val="0E2557"/>
                      </a:gs>
                    </a:gsLst>
                    <a:lin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合并</a:t>
              </a:r>
              <a:endParaRPr lang="zh-CN" altLang="en-US" sz="14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pPr marL="285750" indent="-285750" algn="l">
                <a:lnSpc>
                  <a:spcPct val="130000"/>
                </a:lnSpc>
                <a:buClrTx/>
                <a:buSzTx/>
                <a:buFont typeface="Wingdings" panose="05000000000000000000" charset="0"/>
                <a:buChar char="l"/>
              </a:pPr>
              <a:r>
                <a:rPr lang="zh-CN" altLang="en-US" sz="1400" dirty="0">
                  <a:gradFill>
                    <a:gsLst>
                      <a:gs pos="0">
                        <a:srgbClr val="012D86"/>
                      </a:gs>
                      <a:gs pos="100000">
                        <a:srgbClr val="0E2557"/>
                      </a:gs>
                    </a:gsLst>
                    <a:lin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分解</a:t>
              </a:r>
              <a:endParaRPr lang="zh-CN" altLang="en-US" sz="14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airplan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49"/>
                            </p:stCondLst>
                            <p:childTnLst>
                              <p:par>
                                <p:cTn id="2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199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699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99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99"/>
                            </p:stCondLst>
                            <p:childTnLst>
                              <p:par>
                                <p:cTn id="4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65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150"/>
                            </p:stCondLst>
                            <p:childTnLst>
                              <p:par>
                                <p:cTn id="5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65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150"/>
                            </p:stCondLst>
                            <p:childTnLst>
                              <p:par>
                                <p:cTn id="5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ldLvl="0" animBg="1"/>
      <p:bldP spid="8" grpId="0" bldLvl="0" animBg="1"/>
      <p:bldP spid="12" grpId="0" bldLvl="0" animBg="1"/>
      <p:bldP spid="16" grpId="0"/>
      <p:bldP spid="17" grpId="0"/>
      <p:bldP spid="18" grpId="0"/>
      <p:bldP spid="19" grpId="0"/>
      <p:bldP spid="21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职业技能考核知识点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Shape 2015"/>
          <p:cNvSpPr/>
          <p:nvPr/>
        </p:nvSpPr>
        <p:spPr>
          <a:xfrm>
            <a:off x="2134870" y="1524000"/>
            <a:ext cx="5509260" cy="2802255"/>
          </a:xfrm>
          <a:prstGeom prst="roundRect">
            <a:avLst>
              <a:gd name="adj" fmla="val 6918"/>
            </a:avLst>
          </a:prstGeom>
          <a:noFill/>
          <a:ln w="12700">
            <a:solidFill>
              <a:srgbClr val="A6AAA9"/>
            </a:solidFill>
            <a:miter lim="400000"/>
          </a:ln>
        </p:spPr>
        <p:txBody>
          <a:bodyPr lIns="14288" tIns="14288" rIns="14288" bIns="14288" anchor="ctr"/>
          <a:lstStyle/>
          <a:p>
            <a:pPr lvl="0"/>
            <a:endParaRPr sz="1300"/>
          </a:p>
        </p:txBody>
      </p:sp>
      <p:sp>
        <p:nvSpPr>
          <p:cNvPr id="30" name="Shape 2021"/>
          <p:cNvSpPr/>
          <p:nvPr/>
        </p:nvSpPr>
        <p:spPr>
          <a:xfrm>
            <a:off x="2767330" y="1781810"/>
            <a:ext cx="4964430" cy="163766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/>
          <a:lstStyle>
            <a:lvl1pPr algn="l">
              <a:lnSpc>
                <a:spcPct val="120000"/>
              </a:lnSpc>
              <a:spcBef>
                <a:spcPts val="2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algn="just" fontAlgn="auto">
              <a:lnSpc>
                <a:spcPct val="100000"/>
              </a:lnSpc>
              <a:spcBef>
                <a:spcPts val="1800"/>
              </a:spcBef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环形阵列与矩形阵列的基本设置包括哪些？</a:t>
            </a:r>
            <a:endParaRPr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auto">
              <a:lnSpc>
                <a:spcPct val="100000"/>
              </a:lnSpc>
              <a:spcBef>
                <a:spcPts val="1800"/>
              </a:spcBef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对象的偏移和镜像操作有什么区别和联系？</a:t>
            </a:r>
            <a:endParaRPr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auto">
              <a:lnSpc>
                <a:spcPct val="100000"/>
              </a:lnSpc>
              <a:spcBef>
                <a:spcPts val="1800"/>
              </a:spcBef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圆角、倒角和多段线的区别是什么？</a:t>
            </a:r>
            <a:endParaRPr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auto">
              <a:lnSpc>
                <a:spcPct val="100000"/>
              </a:lnSpc>
              <a:spcBef>
                <a:spcPts val="1800"/>
              </a:spcBef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为什么修剪命令无法修剪对齐线段？</a:t>
            </a:r>
            <a:endParaRPr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auto">
              <a:lnSpc>
                <a:spcPct val="100000"/>
              </a:lnSpc>
              <a:spcBef>
                <a:spcPts val="1800"/>
              </a:spcBef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对象移动的操作方式有哪些？</a:t>
            </a:r>
            <a:endParaRPr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Shape 2022"/>
          <p:cNvSpPr/>
          <p:nvPr/>
        </p:nvSpPr>
        <p:spPr>
          <a:xfrm>
            <a:off x="2753204" y="1523890"/>
            <a:ext cx="1401999" cy="301211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/>
          <a:lstStyle>
            <a:lvl1pPr algn="l"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Group 2031"/>
          <p:cNvGrpSpPr/>
          <p:nvPr/>
        </p:nvGrpSpPr>
        <p:grpSpPr>
          <a:xfrm>
            <a:off x="1763295" y="2566568"/>
            <a:ext cx="716614" cy="716614"/>
            <a:chOff x="0" y="0"/>
            <a:chExt cx="1910968" cy="1910968"/>
          </a:xfrm>
        </p:grpSpPr>
        <p:sp>
          <p:nvSpPr>
            <p:cNvPr id="33" name="Shape 2029"/>
            <p:cNvSpPr/>
            <p:nvPr/>
          </p:nvSpPr>
          <p:spPr>
            <a:xfrm>
              <a:off x="0" y="0"/>
              <a:ext cx="1910969" cy="19109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pPr lvl="0"/>
              <a:endParaRPr sz="1300"/>
            </a:p>
          </p:txBody>
        </p:sp>
        <p:sp>
          <p:nvSpPr>
            <p:cNvPr id="34" name="Shape 2030"/>
            <p:cNvSpPr/>
            <p:nvPr/>
          </p:nvSpPr>
          <p:spPr>
            <a:xfrm>
              <a:off x="553362" y="560070"/>
              <a:ext cx="804244" cy="7069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71" y="8035"/>
                  </a:moveTo>
                  <a:lnTo>
                    <a:pt x="11327" y="9235"/>
                  </a:lnTo>
                  <a:lnTo>
                    <a:pt x="14583" y="4904"/>
                  </a:lnTo>
                  <a:lnTo>
                    <a:pt x="15088" y="4330"/>
                  </a:lnTo>
                  <a:lnTo>
                    <a:pt x="17289" y="6157"/>
                  </a:lnTo>
                  <a:lnTo>
                    <a:pt x="17289" y="3078"/>
                  </a:lnTo>
                  <a:lnTo>
                    <a:pt x="17289" y="0"/>
                  </a:lnTo>
                  <a:lnTo>
                    <a:pt x="14583" y="626"/>
                  </a:lnTo>
                  <a:lnTo>
                    <a:pt x="11878" y="1200"/>
                  </a:lnTo>
                  <a:lnTo>
                    <a:pt x="14033" y="3704"/>
                  </a:lnTo>
                  <a:lnTo>
                    <a:pt x="10777" y="7409"/>
                  </a:lnTo>
                  <a:lnTo>
                    <a:pt x="7567" y="6157"/>
                  </a:lnTo>
                  <a:lnTo>
                    <a:pt x="5411" y="10487"/>
                  </a:lnTo>
                  <a:lnTo>
                    <a:pt x="2155" y="9235"/>
                  </a:lnTo>
                  <a:lnTo>
                    <a:pt x="550" y="14817"/>
                  </a:lnTo>
                  <a:lnTo>
                    <a:pt x="0" y="16017"/>
                  </a:lnTo>
                  <a:lnTo>
                    <a:pt x="1055" y="16643"/>
                  </a:lnTo>
                  <a:lnTo>
                    <a:pt x="2706" y="11113"/>
                  </a:lnTo>
                  <a:lnTo>
                    <a:pt x="5916" y="12313"/>
                  </a:lnTo>
                  <a:lnTo>
                    <a:pt x="8071" y="8035"/>
                  </a:lnTo>
                  <a:lnTo>
                    <a:pt x="8071" y="8035"/>
                  </a:lnTo>
                  <a:close/>
                  <a:moveTo>
                    <a:pt x="6466" y="21600"/>
                  </a:moveTo>
                  <a:lnTo>
                    <a:pt x="6466" y="16643"/>
                  </a:lnTo>
                  <a:lnTo>
                    <a:pt x="3761" y="16643"/>
                  </a:lnTo>
                  <a:lnTo>
                    <a:pt x="3761" y="21600"/>
                  </a:lnTo>
                  <a:lnTo>
                    <a:pt x="6466" y="21600"/>
                  </a:lnTo>
                  <a:lnTo>
                    <a:pt x="6466" y="21600"/>
                  </a:lnTo>
                  <a:close/>
                  <a:moveTo>
                    <a:pt x="10227" y="21600"/>
                  </a:moveTo>
                  <a:lnTo>
                    <a:pt x="7567" y="21600"/>
                  </a:lnTo>
                  <a:lnTo>
                    <a:pt x="7567" y="14817"/>
                  </a:lnTo>
                  <a:lnTo>
                    <a:pt x="10227" y="14817"/>
                  </a:lnTo>
                  <a:lnTo>
                    <a:pt x="10227" y="21600"/>
                  </a:lnTo>
                  <a:lnTo>
                    <a:pt x="10227" y="21600"/>
                  </a:lnTo>
                  <a:close/>
                  <a:moveTo>
                    <a:pt x="14033" y="21600"/>
                  </a:moveTo>
                  <a:lnTo>
                    <a:pt x="11327" y="21600"/>
                  </a:lnTo>
                  <a:lnTo>
                    <a:pt x="11327" y="12313"/>
                  </a:lnTo>
                  <a:lnTo>
                    <a:pt x="14033" y="12313"/>
                  </a:lnTo>
                  <a:lnTo>
                    <a:pt x="14033" y="21600"/>
                  </a:lnTo>
                  <a:lnTo>
                    <a:pt x="14033" y="21600"/>
                  </a:lnTo>
                  <a:close/>
                  <a:moveTo>
                    <a:pt x="17794" y="21600"/>
                  </a:moveTo>
                  <a:lnTo>
                    <a:pt x="15088" y="21600"/>
                  </a:lnTo>
                  <a:lnTo>
                    <a:pt x="15088" y="9861"/>
                  </a:lnTo>
                  <a:lnTo>
                    <a:pt x="17794" y="9861"/>
                  </a:lnTo>
                  <a:lnTo>
                    <a:pt x="17794" y="21600"/>
                  </a:lnTo>
                  <a:lnTo>
                    <a:pt x="17794" y="21600"/>
                  </a:lnTo>
                  <a:close/>
                  <a:moveTo>
                    <a:pt x="18894" y="6783"/>
                  </a:moveTo>
                  <a:lnTo>
                    <a:pt x="18894" y="21600"/>
                  </a:lnTo>
                  <a:lnTo>
                    <a:pt x="21600" y="21600"/>
                  </a:lnTo>
                  <a:lnTo>
                    <a:pt x="21600" y="6783"/>
                  </a:lnTo>
                  <a:lnTo>
                    <a:pt x="18894" y="678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sz="1300"/>
            </a:p>
          </p:txBody>
        </p:sp>
      </p:grpSp>
      <p:sp>
        <p:nvSpPr>
          <p:cNvPr id="41" name="矩形 40"/>
          <p:cNvSpPr/>
          <p:nvPr/>
        </p:nvSpPr>
        <p:spPr>
          <a:xfrm>
            <a:off x="857885" y="788670"/>
            <a:ext cx="1821815" cy="3479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p>
            <a:pPr algn="ctr"/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简答题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airplan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99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99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99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99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9" grpId="0" bldLvl="0" animBg="1"/>
      <p:bldP spid="30" grpId="0" animBg="1"/>
      <p:bldP spid="31" grpId="0" animBg="1"/>
      <p:bldP spid="41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职业技能考核知识点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57885" y="932180"/>
            <a:ext cx="1821815" cy="3479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p>
            <a:pPr algn="ctr"/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任务拓展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5" name="图片 66" descr="D:\职业学院资料\2019-2020第二学期\教材\教材 项目六\原文图片\图片6-96.png图片6-96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708150" y="1603375"/>
            <a:ext cx="5158740" cy="25107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airplan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99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1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职业技能考核知识点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57885" y="932180"/>
            <a:ext cx="1821815" cy="3479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p>
            <a:pPr algn="ctr"/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任务拓展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43" name="图片 10243" descr="D:\职业学院资料\2019-2020第二学期\教材\教材 项目六\原文图片\图片6-98.png图片6-9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141220" y="1440815"/>
            <a:ext cx="4451350" cy="32524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airplan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99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1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职业技能考核知识点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57885" y="932180"/>
            <a:ext cx="1821815" cy="3479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p>
            <a:pPr algn="ctr"/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任务拓展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3" name="图片 5123" descr="D:\职业学院资料\2019-2020第二学期\教材\教材 项目六\原文图片\图片6-97.png图片6-97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326005" y="1378585"/>
            <a:ext cx="4127500" cy="3346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airplan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99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1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5143500"/>
          </a:xfrm>
          <a:prstGeom prst="rect">
            <a:avLst/>
          </a:prstGeom>
        </p:spPr>
      </p:pic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3491880" y="1901035"/>
            <a:ext cx="5141491" cy="5024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谢谢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5"/>
          <p:cNvCxnSpPr>
            <a:cxnSpLocks noChangeShapeType="1"/>
          </p:cNvCxnSpPr>
          <p:nvPr/>
        </p:nvCxnSpPr>
        <p:spPr bwMode="auto">
          <a:xfrm flipH="1">
            <a:off x="3923928" y="2486603"/>
            <a:ext cx="4617801" cy="0"/>
          </a:xfrm>
          <a:prstGeom prst="line">
            <a:avLst/>
          </a:prstGeom>
          <a:noFill/>
          <a:ln w="12700">
            <a:solidFill>
              <a:schemeClr val="accent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4" name="矩形 9"/>
          <p:cNvSpPr>
            <a:spLocks noChangeArrowheads="1"/>
          </p:cNvSpPr>
          <p:nvPr/>
        </p:nvSpPr>
        <p:spPr bwMode="auto">
          <a:xfrm>
            <a:off x="8727444" y="1898129"/>
            <a:ext cx="416556" cy="16097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68557" tIns="34279" rIns="68557" bIns="34279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8120850" y="3071925"/>
            <a:ext cx="432048" cy="432834"/>
            <a:chOff x="6084168" y="1274820"/>
            <a:chExt cx="432048" cy="432834"/>
          </a:xfrm>
        </p:grpSpPr>
        <p:sp>
          <p:nvSpPr>
            <p:cNvPr id="21" name="椭圆 22"/>
            <p:cNvSpPr>
              <a:spLocks noChangeArrowheads="1"/>
            </p:cNvSpPr>
            <p:nvPr/>
          </p:nvSpPr>
          <p:spPr bwMode="auto">
            <a:xfrm>
              <a:off x="6084168" y="1274820"/>
              <a:ext cx="432048" cy="4328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" name="Freeform 59"/>
            <p:cNvSpPr>
              <a:spLocks noChangeArrowheads="1"/>
            </p:cNvSpPr>
            <p:nvPr/>
          </p:nvSpPr>
          <p:spPr bwMode="auto">
            <a:xfrm>
              <a:off x="6180302" y="1365898"/>
              <a:ext cx="239780" cy="250679"/>
            </a:xfrm>
            <a:custGeom>
              <a:avLst/>
              <a:gdLst>
                <a:gd name="T0" fmla="*/ 73627430 w 581"/>
                <a:gd name="T1" fmla="*/ 67678707 h 609"/>
                <a:gd name="T2" fmla="*/ 61659637 w 581"/>
                <a:gd name="T3" fmla="*/ 78678142 h 609"/>
                <a:gd name="T4" fmla="*/ 54244957 w 581"/>
                <a:gd name="T5" fmla="*/ 72208055 h 609"/>
                <a:gd name="T6" fmla="*/ 57106883 w 581"/>
                <a:gd name="T7" fmla="*/ 65867111 h 609"/>
                <a:gd name="T8" fmla="*/ 61659637 w 581"/>
                <a:gd name="T9" fmla="*/ 69490662 h 609"/>
                <a:gd name="T10" fmla="*/ 71806401 w 581"/>
                <a:gd name="T11" fmla="*/ 61338122 h 609"/>
                <a:gd name="T12" fmla="*/ 73627430 w 581"/>
                <a:gd name="T13" fmla="*/ 67678707 h 609"/>
                <a:gd name="T14" fmla="*/ 61659637 w 581"/>
                <a:gd name="T15" fmla="*/ 64055516 h 609"/>
                <a:gd name="T16" fmla="*/ 49691843 w 581"/>
                <a:gd name="T17" fmla="*/ 69490662 h 609"/>
                <a:gd name="T18" fmla="*/ 51513233 w 581"/>
                <a:gd name="T19" fmla="*/ 75054951 h 609"/>
                <a:gd name="T20" fmla="*/ 3772261 w 581"/>
                <a:gd name="T21" fmla="*/ 78678142 h 609"/>
                <a:gd name="T22" fmla="*/ 0 w 581"/>
                <a:gd name="T23" fmla="*/ 10999436 h 609"/>
                <a:gd name="T24" fmla="*/ 10146404 w 581"/>
                <a:gd name="T25" fmla="*/ 7246742 h 609"/>
                <a:gd name="T26" fmla="*/ 17561444 w 581"/>
                <a:gd name="T27" fmla="*/ 18246178 h 609"/>
                <a:gd name="T28" fmla="*/ 24845922 w 581"/>
                <a:gd name="T29" fmla="*/ 7246742 h 609"/>
                <a:gd name="T30" fmla="*/ 28488341 w 581"/>
                <a:gd name="T31" fmla="*/ 10999436 h 609"/>
                <a:gd name="T32" fmla="*/ 43318061 w 581"/>
                <a:gd name="T33" fmla="*/ 10999436 h 609"/>
                <a:gd name="T34" fmla="*/ 46960119 w 581"/>
                <a:gd name="T35" fmla="*/ 7246742 h 609"/>
                <a:gd name="T36" fmla="*/ 54244957 w 581"/>
                <a:gd name="T37" fmla="*/ 18246178 h 609"/>
                <a:gd name="T38" fmla="*/ 61659637 w 581"/>
                <a:gd name="T39" fmla="*/ 7246742 h 609"/>
                <a:gd name="T40" fmla="*/ 71806401 w 581"/>
                <a:gd name="T41" fmla="*/ 10999436 h 609"/>
                <a:gd name="T42" fmla="*/ 66212751 w 581"/>
                <a:gd name="T43" fmla="*/ 59526167 h 609"/>
                <a:gd name="T44" fmla="*/ 10146404 w 581"/>
                <a:gd name="T45" fmla="*/ 63149718 h 609"/>
                <a:gd name="T46" fmla="*/ 12878128 w 581"/>
                <a:gd name="T47" fmla="*/ 65867111 h 609"/>
                <a:gd name="T48" fmla="*/ 39545439 w 581"/>
                <a:gd name="T49" fmla="*/ 63149718 h 609"/>
                <a:gd name="T50" fmla="*/ 39545439 w 581"/>
                <a:gd name="T51" fmla="*/ 63149718 h 609"/>
                <a:gd name="T52" fmla="*/ 39545439 w 581"/>
                <a:gd name="T53" fmla="*/ 63149718 h 609"/>
                <a:gd name="T54" fmla="*/ 12878128 w 581"/>
                <a:gd name="T55" fmla="*/ 60431965 h 609"/>
                <a:gd name="T56" fmla="*/ 58017218 w 581"/>
                <a:gd name="T57" fmla="*/ 28339815 h 609"/>
                <a:gd name="T58" fmla="*/ 13788823 w 581"/>
                <a:gd name="T59" fmla="*/ 28339815 h 609"/>
                <a:gd name="T60" fmla="*/ 13788823 w 581"/>
                <a:gd name="T61" fmla="*/ 35715700 h 609"/>
                <a:gd name="T62" fmla="*/ 61659637 w 581"/>
                <a:gd name="T63" fmla="*/ 31963007 h 609"/>
                <a:gd name="T64" fmla="*/ 58017218 w 581"/>
                <a:gd name="T65" fmla="*/ 43868240 h 609"/>
                <a:gd name="T66" fmla="*/ 35903020 w 581"/>
                <a:gd name="T67" fmla="*/ 43868240 h 609"/>
                <a:gd name="T68" fmla="*/ 13788823 w 581"/>
                <a:gd name="T69" fmla="*/ 43868240 h 609"/>
                <a:gd name="T70" fmla="*/ 13788823 w 581"/>
                <a:gd name="T71" fmla="*/ 51244484 h 609"/>
                <a:gd name="T72" fmla="*/ 35903020 w 581"/>
                <a:gd name="T73" fmla="*/ 51244484 h 609"/>
                <a:gd name="T74" fmla="*/ 61659637 w 581"/>
                <a:gd name="T75" fmla="*/ 47491791 h 609"/>
                <a:gd name="T76" fmla="*/ 54244957 w 581"/>
                <a:gd name="T77" fmla="*/ 14622627 h 609"/>
                <a:gd name="T78" fmla="*/ 50602538 w 581"/>
                <a:gd name="T79" fmla="*/ 10999436 h 609"/>
                <a:gd name="T80" fmla="*/ 54244957 w 581"/>
                <a:gd name="T81" fmla="*/ 0 h 609"/>
                <a:gd name="T82" fmla="*/ 58017218 w 581"/>
                <a:gd name="T83" fmla="*/ 10999436 h 609"/>
                <a:gd name="T84" fmla="*/ 35903020 w 581"/>
                <a:gd name="T85" fmla="*/ 14622627 h 609"/>
                <a:gd name="T86" fmla="*/ 32260601 w 581"/>
                <a:gd name="T87" fmla="*/ 10999436 h 609"/>
                <a:gd name="T88" fmla="*/ 35903020 w 581"/>
                <a:gd name="T89" fmla="*/ 0 h 609"/>
                <a:gd name="T90" fmla="*/ 39545439 w 581"/>
                <a:gd name="T91" fmla="*/ 10999436 h 609"/>
                <a:gd name="T92" fmla="*/ 17561444 w 581"/>
                <a:gd name="T93" fmla="*/ 14622627 h 609"/>
                <a:gd name="T94" fmla="*/ 13788823 w 581"/>
                <a:gd name="T95" fmla="*/ 10999436 h 609"/>
                <a:gd name="T96" fmla="*/ 17561444 w 581"/>
                <a:gd name="T97" fmla="*/ 0 h 609"/>
                <a:gd name="T98" fmla="*/ 21203502 w 581"/>
                <a:gd name="T99" fmla="*/ 10999436 h 60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81" h="609">
                  <a:moveTo>
                    <a:pt x="566" y="523"/>
                  </a:moveTo>
                  <a:lnTo>
                    <a:pt x="566" y="523"/>
                  </a:lnTo>
                  <a:cubicBezTo>
                    <a:pt x="495" y="594"/>
                    <a:pt x="495" y="594"/>
                    <a:pt x="495" y="594"/>
                  </a:cubicBezTo>
                  <a:cubicBezTo>
                    <a:pt x="488" y="601"/>
                    <a:pt x="481" y="608"/>
                    <a:pt x="474" y="608"/>
                  </a:cubicBezTo>
                  <a:cubicBezTo>
                    <a:pt x="467" y="608"/>
                    <a:pt x="460" y="601"/>
                    <a:pt x="453" y="594"/>
                  </a:cubicBezTo>
                  <a:cubicBezTo>
                    <a:pt x="417" y="558"/>
                    <a:pt x="417" y="558"/>
                    <a:pt x="417" y="558"/>
                  </a:cubicBezTo>
                  <a:cubicBezTo>
                    <a:pt x="410" y="551"/>
                    <a:pt x="410" y="544"/>
                    <a:pt x="410" y="537"/>
                  </a:cubicBezTo>
                  <a:cubicBezTo>
                    <a:pt x="410" y="523"/>
                    <a:pt x="417" y="509"/>
                    <a:pt x="439" y="509"/>
                  </a:cubicBezTo>
                  <a:cubicBezTo>
                    <a:pt x="446" y="509"/>
                    <a:pt x="453" y="516"/>
                    <a:pt x="453" y="523"/>
                  </a:cubicBezTo>
                  <a:cubicBezTo>
                    <a:pt x="474" y="537"/>
                    <a:pt x="474" y="537"/>
                    <a:pt x="474" y="537"/>
                  </a:cubicBezTo>
                  <a:cubicBezTo>
                    <a:pt x="530" y="481"/>
                    <a:pt x="530" y="481"/>
                    <a:pt x="530" y="481"/>
                  </a:cubicBezTo>
                  <a:cubicBezTo>
                    <a:pt x="537" y="474"/>
                    <a:pt x="545" y="474"/>
                    <a:pt x="552" y="474"/>
                  </a:cubicBezTo>
                  <a:cubicBezTo>
                    <a:pt x="566" y="474"/>
                    <a:pt x="580" y="488"/>
                    <a:pt x="580" y="502"/>
                  </a:cubicBezTo>
                  <a:cubicBezTo>
                    <a:pt x="580" y="509"/>
                    <a:pt x="573" y="516"/>
                    <a:pt x="566" y="523"/>
                  </a:cubicBezTo>
                  <a:close/>
                  <a:moveTo>
                    <a:pt x="474" y="495"/>
                  </a:moveTo>
                  <a:lnTo>
                    <a:pt x="474" y="495"/>
                  </a:lnTo>
                  <a:cubicBezTo>
                    <a:pt x="467" y="488"/>
                    <a:pt x="453" y="481"/>
                    <a:pt x="439" y="481"/>
                  </a:cubicBezTo>
                  <a:cubicBezTo>
                    <a:pt x="403" y="481"/>
                    <a:pt x="382" y="509"/>
                    <a:pt x="382" y="537"/>
                  </a:cubicBezTo>
                  <a:cubicBezTo>
                    <a:pt x="382" y="558"/>
                    <a:pt x="389" y="573"/>
                    <a:pt x="396" y="580"/>
                  </a:cubicBezTo>
                  <a:cubicBezTo>
                    <a:pt x="424" y="608"/>
                    <a:pt x="424" y="608"/>
                    <a:pt x="424" y="608"/>
                  </a:cubicBezTo>
                  <a:cubicBezTo>
                    <a:pt x="29" y="608"/>
                    <a:pt x="29" y="608"/>
                    <a:pt x="29" y="608"/>
                  </a:cubicBezTo>
                  <a:cubicBezTo>
                    <a:pt x="15" y="608"/>
                    <a:pt x="0" y="594"/>
                    <a:pt x="0" y="58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71"/>
                    <a:pt x="15" y="56"/>
                    <a:pt x="29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78" y="120"/>
                    <a:pt x="106" y="141"/>
                    <a:pt x="135" y="141"/>
                  </a:cubicBezTo>
                  <a:cubicBezTo>
                    <a:pt x="163" y="141"/>
                    <a:pt x="191" y="120"/>
                    <a:pt x="191" y="85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219" y="56"/>
                    <a:pt x="219" y="56"/>
                    <a:pt x="219" y="56"/>
                  </a:cubicBezTo>
                  <a:cubicBezTo>
                    <a:pt x="219" y="85"/>
                    <a:pt x="219" y="85"/>
                    <a:pt x="219" y="85"/>
                  </a:cubicBezTo>
                  <a:cubicBezTo>
                    <a:pt x="219" y="120"/>
                    <a:pt x="248" y="141"/>
                    <a:pt x="276" y="141"/>
                  </a:cubicBezTo>
                  <a:cubicBezTo>
                    <a:pt x="304" y="141"/>
                    <a:pt x="333" y="120"/>
                    <a:pt x="333" y="85"/>
                  </a:cubicBezTo>
                  <a:cubicBezTo>
                    <a:pt x="333" y="56"/>
                    <a:pt x="333" y="56"/>
                    <a:pt x="333" y="56"/>
                  </a:cubicBezTo>
                  <a:cubicBezTo>
                    <a:pt x="361" y="56"/>
                    <a:pt x="361" y="56"/>
                    <a:pt x="361" y="56"/>
                  </a:cubicBezTo>
                  <a:cubicBezTo>
                    <a:pt x="361" y="85"/>
                    <a:pt x="361" y="85"/>
                    <a:pt x="361" y="85"/>
                  </a:cubicBezTo>
                  <a:cubicBezTo>
                    <a:pt x="361" y="120"/>
                    <a:pt x="389" y="141"/>
                    <a:pt x="417" y="141"/>
                  </a:cubicBezTo>
                  <a:cubicBezTo>
                    <a:pt x="446" y="141"/>
                    <a:pt x="474" y="120"/>
                    <a:pt x="474" y="85"/>
                  </a:cubicBezTo>
                  <a:cubicBezTo>
                    <a:pt x="474" y="56"/>
                    <a:pt x="474" y="56"/>
                    <a:pt x="474" y="56"/>
                  </a:cubicBezTo>
                  <a:cubicBezTo>
                    <a:pt x="523" y="56"/>
                    <a:pt x="523" y="56"/>
                    <a:pt x="523" y="56"/>
                  </a:cubicBezTo>
                  <a:cubicBezTo>
                    <a:pt x="537" y="56"/>
                    <a:pt x="552" y="71"/>
                    <a:pt x="552" y="85"/>
                  </a:cubicBezTo>
                  <a:cubicBezTo>
                    <a:pt x="552" y="445"/>
                    <a:pt x="552" y="445"/>
                    <a:pt x="552" y="445"/>
                  </a:cubicBezTo>
                  <a:cubicBezTo>
                    <a:pt x="530" y="445"/>
                    <a:pt x="516" y="452"/>
                    <a:pt x="509" y="460"/>
                  </a:cubicBezTo>
                  <a:lnTo>
                    <a:pt x="474" y="495"/>
                  </a:lnTo>
                  <a:close/>
                  <a:moveTo>
                    <a:pt x="78" y="488"/>
                  </a:moveTo>
                  <a:lnTo>
                    <a:pt x="78" y="488"/>
                  </a:lnTo>
                  <a:cubicBezTo>
                    <a:pt x="78" y="502"/>
                    <a:pt x="85" y="509"/>
                    <a:pt x="99" y="509"/>
                  </a:cubicBezTo>
                  <a:cubicBezTo>
                    <a:pt x="283" y="509"/>
                    <a:pt x="283" y="509"/>
                    <a:pt x="283" y="509"/>
                  </a:cubicBezTo>
                  <a:cubicBezTo>
                    <a:pt x="297" y="509"/>
                    <a:pt x="304" y="502"/>
                    <a:pt x="304" y="488"/>
                  </a:cubicBezTo>
                  <a:cubicBezTo>
                    <a:pt x="304" y="474"/>
                    <a:pt x="297" y="467"/>
                    <a:pt x="283" y="467"/>
                  </a:cubicBezTo>
                  <a:cubicBezTo>
                    <a:pt x="99" y="467"/>
                    <a:pt x="99" y="467"/>
                    <a:pt x="99" y="467"/>
                  </a:cubicBezTo>
                  <a:cubicBezTo>
                    <a:pt x="85" y="467"/>
                    <a:pt x="78" y="474"/>
                    <a:pt x="78" y="488"/>
                  </a:cubicBezTo>
                  <a:close/>
                  <a:moveTo>
                    <a:pt x="446" y="219"/>
                  </a:moveTo>
                  <a:lnTo>
                    <a:pt x="446" y="219"/>
                  </a:lnTo>
                  <a:cubicBezTo>
                    <a:pt x="106" y="219"/>
                    <a:pt x="106" y="219"/>
                    <a:pt x="106" y="219"/>
                  </a:cubicBezTo>
                  <a:cubicBezTo>
                    <a:pt x="92" y="219"/>
                    <a:pt x="78" y="233"/>
                    <a:pt x="78" y="247"/>
                  </a:cubicBezTo>
                  <a:cubicBezTo>
                    <a:pt x="78" y="262"/>
                    <a:pt x="92" y="276"/>
                    <a:pt x="106" y="276"/>
                  </a:cubicBezTo>
                  <a:cubicBezTo>
                    <a:pt x="446" y="276"/>
                    <a:pt x="446" y="276"/>
                    <a:pt x="446" y="276"/>
                  </a:cubicBezTo>
                  <a:cubicBezTo>
                    <a:pt x="460" y="276"/>
                    <a:pt x="474" y="262"/>
                    <a:pt x="474" y="247"/>
                  </a:cubicBezTo>
                  <a:cubicBezTo>
                    <a:pt x="474" y="233"/>
                    <a:pt x="460" y="219"/>
                    <a:pt x="446" y="219"/>
                  </a:cubicBezTo>
                  <a:close/>
                  <a:moveTo>
                    <a:pt x="446" y="339"/>
                  </a:moveTo>
                  <a:lnTo>
                    <a:pt x="446" y="339"/>
                  </a:lnTo>
                  <a:cubicBezTo>
                    <a:pt x="276" y="339"/>
                    <a:pt x="276" y="339"/>
                    <a:pt x="276" y="339"/>
                  </a:cubicBezTo>
                  <a:cubicBezTo>
                    <a:pt x="226" y="339"/>
                    <a:pt x="226" y="339"/>
                    <a:pt x="226" y="339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92" y="339"/>
                    <a:pt x="78" y="353"/>
                    <a:pt x="78" y="367"/>
                  </a:cubicBezTo>
                  <a:cubicBezTo>
                    <a:pt x="78" y="389"/>
                    <a:pt x="92" y="396"/>
                    <a:pt x="106" y="396"/>
                  </a:cubicBezTo>
                  <a:cubicBezTo>
                    <a:pt x="226" y="396"/>
                    <a:pt x="226" y="396"/>
                    <a:pt x="226" y="396"/>
                  </a:cubicBezTo>
                  <a:cubicBezTo>
                    <a:pt x="276" y="396"/>
                    <a:pt x="276" y="396"/>
                    <a:pt x="276" y="396"/>
                  </a:cubicBezTo>
                  <a:cubicBezTo>
                    <a:pt x="446" y="396"/>
                    <a:pt x="446" y="396"/>
                    <a:pt x="446" y="396"/>
                  </a:cubicBezTo>
                  <a:cubicBezTo>
                    <a:pt x="460" y="396"/>
                    <a:pt x="474" y="389"/>
                    <a:pt x="474" y="367"/>
                  </a:cubicBezTo>
                  <a:cubicBezTo>
                    <a:pt x="474" y="353"/>
                    <a:pt x="460" y="339"/>
                    <a:pt x="446" y="339"/>
                  </a:cubicBezTo>
                  <a:close/>
                  <a:moveTo>
                    <a:pt x="417" y="113"/>
                  </a:moveTo>
                  <a:lnTo>
                    <a:pt x="417" y="113"/>
                  </a:lnTo>
                  <a:cubicBezTo>
                    <a:pt x="403" y="113"/>
                    <a:pt x="389" y="106"/>
                    <a:pt x="389" y="85"/>
                  </a:cubicBezTo>
                  <a:cubicBezTo>
                    <a:pt x="389" y="28"/>
                    <a:pt x="389" y="28"/>
                    <a:pt x="389" y="28"/>
                  </a:cubicBezTo>
                  <a:cubicBezTo>
                    <a:pt x="389" y="14"/>
                    <a:pt x="403" y="0"/>
                    <a:pt x="417" y="0"/>
                  </a:cubicBezTo>
                  <a:cubicBezTo>
                    <a:pt x="431" y="0"/>
                    <a:pt x="446" y="14"/>
                    <a:pt x="446" y="28"/>
                  </a:cubicBezTo>
                  <a:cubicBezTo>
                    <a:pt x="446" y="85"/>
                    <a:pt x="446" y="85"/>
                    <a:pt x="446" y="85"/>
                  </a:cubicBezTo>
                  <a:cubicBezTo>
                    <a:pt x="446" y="106"/>
                    <a:pt x="431" y="113"/>
                    <a:pt x="417" y="113"/>
                  </a:cubicBezTo>
                  <a:close/>
                  <a:moveTo>
                    <a:pt x="276" y="113"/>
                  </a:moveTo>
                  <a:lnTo>
                    <a:pt x="276" y="113"/>
                  </a:lnTo>
                  <a:cubicBezTo>
                    <a:pt x="262" y="113"/>
                    <a:pt x="248" y="106"/>
                    <a:pt x="248" y="85"/>
                  </a:cubicBezTo>
                  <a:cubicBezTo>
                    <a:pt x="248" y="28"/>
                    <a:pt x="248" y="28"/>
                    <a:pt x="248" y="28"/>
                  </a:cubicBezTo>
                  <a:cubicBezTo>
                    <a:pt x="248" y="14"/>
                    <a:pt x="262" y="0"/>
                    <a:pt x="276" y="0"/>
                  </a:cubicBezTo>
                  <a:cubicBezTo>
                    <a:pt x="290" y="0"/>
                    <a:pt x="304" y="14"/>
                    <a:pt x="304" y="28"/>
                  </a:cubicBezTo>
                  <a:cubicBezTo>
                    <a:pt x="304" y="85"/>
                    <a:pt x="304" y="85"/>
                    <a:pt x="304" y="85"/>
                  </a:cubicBezTo>
                  <a:cubicBezTo>
                    <a:pt x="304" y="106"/>
                    <a:pt x="290" y="113"/>
                    <a:pt x="276" y="11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21" y="113"/>
                    <a:pt x="106" y="106"/>
                    <a:pt x="106" y="85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6" y="14"/>
                    <a:pt x="121" y="0"/>
                    <a:pt x="135" y="0"/>
                  </a:cubicBezTo>
                  <a:cubicBezTo>
                    <a:pt x="149" y="0"/>
                    <a:pt x="163" y="14"/>
                    <a:pt x="163" y="28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3" y="106"/>
                    <a:pt x="149" y="113"/>
                    <a:pt x="135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824706" y="3072318"/>
            <a:ext cx="432048" cy="432048"/>
            <a:chOff x="4788024" y="1275213"/>
            <a:chExt cx="432048" cy="432048"/>
          </a:xfrm>
        </p:grpSpPr>
        <p:sp>
          <p:nvSpPr>
            <p:cNvPr id="28" name="椭圆 65"/>
            <p:cNvSpPr>
              <a:spLocks noChangeArrowheads="1"/>
            </p:cNvSpPr>
            <p:nvPr/>
          </p:nvSpPr>
          <p:spPr bwMode="auto">
            <a:xfrm>
              <a:off x="4788024" y="1275213"/>
              <a:ext cx="432048" cy="432048"/>
            </a:xfrm>
            <a:prstGeom prst="ellipse">
              <a:avLst/>
            </a:prstGeom>
            <a:solidFill>
              <a:srgbClr val="F79600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9" name="Freeform 110"/>
            <p:cNvSpPr>
              <a:spLocks noChangeArrowheads="1"/>
            </p:cNvSpPr>
            <p:nvPr/>
          </p:nvSpPr>
          <p:spPr bwMode="auto">
            <a:xfrm>
              <a:off x="4891102" y="1366806"/>
              <a:ext cx="250679" cy="248862"/>
            </a:xfrm>
            <a:custGeom>
              <a:avLst/>
              <a:gdLst>
                <a:gd name="T0" fmla="*/ 78678142 w 609"/>
                <a:gd name="T1" fmla="*/ 71002280 h 602"/>
                <a:gd name="T2" fmla="*/ 78678142 w 609"/>
                <a:gd name="T3" fmla="*/ 71002280 h 602"/>
                <a:gd name="T4" fmla="*/ 71302258 w 609"/>
                <a:gd name="T5" fmla="*/ 78441997 h 602"/>
                <a:gd name="T6" fmla="*/ 65867111 w 609"/>
                <a:gd name="T7" fmla="*/ 76614673 h 602"/>
                <a:gd name="T8" fmla="*/ 44774038 w 609"/>
                <a:gd name="T9" fmla="*/ 54426302 h 602"/>
                <a:gd name="T10" fmla="*/ 29245613 w 609"/>
                <a:gd name="T11" fmla="*/ 59125033 h 602"/>
                <a:gd name="T12" fmla="*/ 0 w 609"/>
                <a:gd name="T13" fmla="*/ 29497307 h 602"/>
                <a:gd name="T14" fmla="*/ 29245613 w 609"/>
                <a:gd name="T15" fmla="*/ 0 h 602"/>
                <a:gd name="T16" fmla="*/ 58491226 w 609"/>
                <a:gd name="T17" fmla="*/ 29497307 h 602"/>
                <a:gd name="T18" fmla="*/ 54867675 w 609"/>
                <a:gd name="T19" fmla="*/ 44376380 h 602"/>
                <a:gd name="T20" fmla="*/ 75960749 w 609"/>
                <a:gd name="T21" fmla="*/ 65520668 h 602"/>
                <a:gd name="T22" fmla="*/ 78678142 w 609"/>
                <a:gd name="T23" fmla="*/ 71002280 h 602"/>
                <a:gd name="T24" fmla="*/ 29245613 w 609"/>
                <a:gd name="T25" fmla="*/ 7439717 h 602"/>
                <a:gd name="T26" fmla="*/ 29245613 w 609"/>
                <a:gd name="T27" fmla="*/ 7439717 h 602"/>
                <a:gd name="T28" fmla="*/ 7246742 w 609"/>
                <a:gd name="T29" fmla="*/ 29497307 h 602"/>
                <a:gd name="T30" fmla="*/ 29245613 w 609"/>
                <a:gd name="T31" fmla="*/ 51685677 h 602"/>
                <a:gd name="T32" fmla="*/ 51244484 w 609"/>
                <a:gd name="T33" fmla="*/ 29497307 h 602"/>
                <a:gd name="T34" fmla="*/ 29245613 w 609"/>
                <a:gd name="T35" fmla="*/ 7439717 h 602"/>
                <a:gd name="T36" fmla="*/ 42056644 w 609"/>
                <a:gd name="T37" fmla="*/ 33282375 h 602"/>
                <a:gd name="T38" fmla="*/ 42056644 w 609"/>
                <a:gd name="T39" fmla="*/ 33282375 h 602"/>
                <a:gd name="T40" fmla="*/ 32868804 w 609"/>
                <a:gd name="T41" fmla="*/ 33282375 h 602"/>
                <a:gd name="T42" fmla="*/ 32868804 w 609"/>
                <a:gd name="T43" fmla="*/ 41504973 h 602"/>
                <a:gd name="T44" fmla="*/ 29245613 w 609"/>
                <a:gd name="T45" fmla="*/ 45290042 h 602"/>
                <a:gd name="T46" fmla="*/ 25622062 w 609"/>
                <a:gd name="T47" fmla="*/ 41504973 h 602"/>
                <a:gd name="T48" fmla="*/ 25622062 w 609"/>
                <a:gd name="T49" fmla="*/ 33282375 h 602"/>
                <a:gd name="T50" fmla="*/ 17340380 w 609"/>
                <a:gd name="T51" fmla="*/ 33282375 h 602"/>
                <a:gd name="T52" fmla="*/ 13716829 w 609"/>
                <a:gd name="T53" fmla="*/ 29497307 h 602"/>
                <a:gd name="T54" fmla="*/ 17340380 w 609"/>
                <a:gd name="T55" fmla="*/ 25842658 h 602"/>
                <a:gd name="T56" fmla="*/ 25622062 w 609"/>
                <a:gd name="T57" fmla="*/ 25842658 h 602"/>
                <a:gd name="T58" fmla="*/ 25622062 w 609"/>
                <a:gd name="T59" fmla="*/ 16575978 h 602"/>
                <a:gd name="T60" fmla="*/ 29245613 w 609"/>
                <a:gd name="T61" fmla="*/ 12921329 h 602"/>
                <a:gd name="T62" fmla="*/ 32868804 w 609"/>
                <a:gd name="T63" fmla="*/ 16575978 h 602"/>
                <a:gd name="T64" fmla="*/ 32868804 w 609"/>
                <a:gd name="T65" fmla="*/ 25842658 h 602"/>
                <a:gd name="T66" fmla="*/ 42056644 w 609"/>
                <a:gd name="T67" fmla="*/ 25842658 h 602"/>
                <a:gd name="T68" fmla="*/ 45679835 w 609"/>
                <a:gd name="T69" fmla="*/ 29497307 h 602"/>
                <a:gd name="T70" fmla="*/ 42056644 w 609"/>
                <a:gd name="T71" fmla="*/ 33282375 h 60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09" h="602">
                  <a:moveTo>
                    <a:pt x="608" y="544"/>
                  </a:moveTo>
                  <a:lnTo>
                    <a:pt x="608" y="544"/>
                  </a:lnTo>
                  <a:cubicBezTo>
                    <a:pt x="608" y="573"/>
                    <a:pt x="579" y="601"/>
                    <a:pt x="551" y="601"/>
                  </a:cubicBezTo>
                  <a:cubicBezTo>
                    <a:pt x="530" y="601"/>
                    <a:pt x="516" y="594"/>
                    <a:pt x="509" y="587"/>
                  </a:cubicBezTo>
                  <a:cubicBezTo>
                    <a:pt x="346" y="417"/>
                    <a:pt x="346" y="417"/>
                    <a:pt x="346" y="417"/>
                  </a:cubicBezTo>
                  <a:cubicBezTo>
                    <a:pt x="311" y="438"/>
                    <a:pt x="269" y="453"/>
                    <a:pt x="226" y="453"/>
                  </a:cubicBezTo>
                  <a:cubicBezTo>
                    <a:pt x="106" y="453"/>
                    <a:pt x="0" y="347"/>
                    <a:pt x="0" y="226"/>
                  </a:cubicBezTo>
                  <a:cubicBezTo>
                    <a:pt x="0" y="99"/>
                    <a:pt x="106" y="0"/>
                    <a:pt x="226" y="0"/>
                  </a:cubicBezTo>
                  <a:cubicBezTo>
                    <a:pt x="353" y="0"/>
                    <a:pt x="452" y="99"/>
                    <a:pt x="452" y="226"/>
                  </a:cubicBezTo>
                  <a:cubicBezTo>
                    <a:pt x="452" y="269"/>
                    <a:pt x="445" y="304"/>
                    <a:pt x="424" y="340"/>
                  </a:cubicBezTo>
                  <a:cubicBezTo>
                    <a:pt x="587" y="502"/>
                    <a:pt x="587" y="502"/>
                    <a:pt x="587" y="502"/>
                  </a:cubicBezTo>
                  <a:cubicBezTo>
                    <a:pt x="601" y="516"/>
                    <a:pt x="608" y="530"/>
                    <a:pt x="608" y="544"/>
                  </a:cubicBezTo>
                  <a:close/>
                  <a:moveTo>
                    <a:pt x="226" y="57"/>
                  </a:moveTo>
                  <a:lnTo>
                    <a:pt x="226" y="57"/>
                  </a:lnTo>
                  <a:cubicBezTo>
                    <a:pt x="134" y="57"/>
                    <a:pt x="56" y="127"/>
                    <a:pt x="56" y="226"/>
                  </a:cubicBezTo>
                  <a:cubicBezTo>
                    <a:pt x="56" y="318"/>
                    <a:pt x="134" y="396"/>
                    <a:pt x="226" y="396"/>
                  </a:cubicBezTo>
                  <a:cubicBezTo>
                    <a:pt x="325" y="396"/>
                    <a:pt x="396" y="318"/>
                    <a:pt x="396" y="226"/>
                  </a:cubicBezTo>
                  <a:cubicBezTo>
                    <a:pt x="396" y="127"/>
                    <a:pt x="325" y="57"/>
                    <a:pt x="226" y="57"/>
                  </a:cubicBezTo>
                  <a:close/>
                  <a:moveTo>
                    <a:pt x="325" y="255"/>
                  </a:moveTo>
                  <a:lnTo>
                    <a:pt x="325" y="255"/>
                  </a:lnTo>
                  <a:cubicBezTo>
                    <a:pt x="254" y="255"/>
                    <a:pt x="254" y="255"/>
                    <a:pt x="254" y="255"/>
                  </a:cubicBezTo>
                  <a:cubicBezTo>
                    <a:pt x="254" y="318"/>
                    <a:pt x="254" y="318"/>
                    <a:pt x="254" y="318"/>
                  </a:cubicBezTo>
                  <a:cubicBezTo>
                    <a:pt x="254" y="333"/>
                    <a:pt x="247" y="347"/>
                    <a:pt x="226" y="347"/>
                  </a:cubicBezTo>
                  <a:cubicBezTo>
                    <a:pt x="212" y="347"/>
                    <a:pt x="198" y="333"/>
                    <a:pt x="198" y="318"/>
                  </a:cubicBezTo>
                  <a:cubicBezTo>
                    <a:pt x="198" y="255"/>
                    <a:pt x="198" y="255"/>
                    <a:pt x="198" y="255"/>
                  </a:cubicBezTo>
                  <a:cubicBezTo>
                    <a:pt x="134" y="255"/>
                    <a:pt x="134" y="255"/>
                    <a:pt x="134" y="255"/>
                  </a:cubicBezTo>
                  <a:cubicBezTo>
                    <a:pt x="120" y="255"/>
                    <a:pt x="106" y="241"/>
                    <a:pt x="106" y="226"/>
                  </a:cubicBezTo>
                  <a:cubicBezTo>
                    <a:pt x="106" y="205"/>
                    <a:pt x="120" y="198"/>
                    <a:pt x="134" y="198"/>
                  </a:cubicBezTo>
                  <a:cubicBezTo>
                    <a:pt x="198" y="198"/>
                    <a:pt x="198" y="198"/>
                    <a:pt x="198" y="198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8" y="113"/>
                    <a:pt x="212" y="99"/>
                    <a:pt x="226" y="99"/>
                  </a:cubicBezTo>
                  <a:cubicBezTo>
                    <a:pt x="247" y="99"/>
                    <a:pt x="254" y="113"/>
                    <a:pt x="254" y="127"/>
                  </a:cubicBezTo>
                  <a:cubicBezTo>
                    <a:pt x="254" y="198"/>
                    <a:pt x="254" y="198"/>
                    <a:pt x="254" y="198"/>
                  </a:cubicBezTo>
                  <a:cubicBezTo>
                    <a:pt x="325" y="198"/>
                    <a:pt x="325" y="198"/>
                    <a:pt x="325" y="198"/>
                  </a:cubicBezTo>
                  <a:cubicBezTo>
                    <a:pt x="339" y="198"/>
                    <a:pt x="353" y="205"/>
                    <a:pt x="353" y="226"/>
                  </a:cubicBezTo>
                  <a:cubicBezTo>
                    <a:pt x="353" y="241"/>
                    <a:pt x="339" y="255"/>
                    <a:pt x="325" y="2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472778" y="3071925"/>
            <a:ext cx="432833" cy="432834"/>
            <a:chOff x="5436096" y="1274820"/>
            <a:chExt cx="432833" cy="432834"/>
          </a:xfrm>
        </p:grpSpPr>
        <p:sp>
          <p:nvSpPr>
            <p:cNvPr id="31" name="椭圆 16"/>
            <p:cNvSpPr>
              <a:spLocks noChangeArrowheads="1"/>
            </p:cNvSpPr>
            <p:nvPr/>
          </p:nvSpPr>
          <p:spPr bwMode="auto">
            <a:xfrm>
              <a:off x="5436096" y="1274820"/>
              <a:ext cx="432833" cy="43283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2" name="Freeform 16"/>
            <p:cNvSpPr>
              <a:spLocks noChangeArrowheads="1"/>
            </p:cNvSpPr>
            <p:nvPr/>
          </p:nvSpPr>
          <p:spPr bwMode="auto">
            <a:xfrm>
              <a:off x="5554420" y="1377705"/>
              <a:ext cx="196183" cy="227065"/>
            </a:xfrm>
            <a:custGeom>
              <a:avLst/>
              <a:gdLst>
                <a:gd name="T0" fmla="*/ 58106390 w 475"/>
                <a:gd name="T1" fmla="*/ 71207247 h 552"/>
                <a:gd name="T2" fmla="*/ 58106390 w 475"/>
                <a:gd name="T3" fmla="*/ 71207247 h 552"/>
                <a:gd name="T4" fmla="*/ 54327993 w 475"/>
                <a:gd name="T5" fmla="*/ 71207247 h 552"/>
                <a:gd name="T6" fmla="*/ 54327993 w 475"/>
                <a:gd name="T7" fmla="*/ 0 h 552"/>
                <a:gd name="T8" fmla="*/ 58106390 w 475"/>
                <a:gd name="T9" fmla="*/ 0 h 552"/>
                <a:gd name="T10" fmla="*/ 61754124 w 475"/>
                <a:gd name="T11" fmla="*/ 3618618 h 552"/>
                <a:gd name="T12" fmla="*/ 61754124 w 475"/>
                <a:gd name="T13" fmla="*/ 67588630 h 552"/>
                <a:gd name="T14" fmla="*/ 58106390 w 475"/>
                <a:gd name="T15" fmla="*/ 71207247 h 552"/>
                <a:gd name="T16" fmla="*/ 7426131 w 475"/>
                <a:gd name="T17" fmla="*/ 67588630 h 552"/>
                <a:gd name="T18" fmla="*/ 7426131 w 475"/>
                <a:gd name="T19" fmla="*/ 67588630 h 552"/>
                <a:gd name="T20" fmla="*/ 7426131 w 475"/>
                <a:gd name="T21" fmla="*/ 63970012 h 552"/>
                <a:gd name="T22" fmla="*/ 13809846 w 475"/>
                <a:gd name="T23" fmla="*/ 63970012 h 552"/>
                <a:gd name="T24" fmla="*/ 21235977 w 475"/>
                <a:gd name="T25" fmla="*/ 56603721 h 552"/>
                <a:gd name="T26" fmla="*/ 13809846 w 475"/>
                <a:gd name="T27" fmla="*/ 49237429 h 552"/>
                <a:gd name="T28" fmla="*/ 7426131 w 475"/>
                <a:gd name="T29" fmla="*/ 49237429 h 552"/>
                <a:gd name="T30" fmla="*/ 7426131 w 475"/>
                <a:gd name="T31" fmla="*/ 42905028 h 552"/>
                <a:gd name="T32" fmla="*/ 13809846 w 475"/>
                <a:gd name="T33" fmla="*/ 42905028 h 552"/>
                <a:gd name="T34" fmla="*/ 21235977 w 475"/>
                <a:gd name="T35" fmla="*/ 35539095 h 552"/>
                <a:gd name="T36" fmla="*/ 13809846 w 475"/>
                <a:gd name="T37" fmla="*/ 28301860 h 552"/>
                <a:gd name="T38" fmla="*/ 7426131 w 475"/>
                <a:gd name="T39" fmla="*/ 28301860 h 552"/>
                <a:gd name="T40" fmla="*/ 7426131 w 475"/>
                <a:gd name="T41" fmla="*/ 21840403 h 552"/>
                <a:gd name="T42" fmla="*/ 13809846 w 475"/>
                <a:gd name="T43" fmla="*/ 21840403 h 552"/>
                <a:gd name="T44" fmla="*/ 21235977 w 475"/>
                <a:gd name="T45" fmla="*/ 14603167 h 552"/>
                <a:gd name="T46" fmla="*/ 13809846 w 475"/>
                <a:gd name="T47" fmla="*/ 7236876 h 552"/>
                <a:gd name="T48" fmla="*/ 7426131 w 475"/>
                <a:gd name="T49" fmla="*/ 7236876 h 552"/>
                <a:gd name="T50" fmla="*/ 7426131 w 475"/>
                <a:gd name="T51" fmla="*/ 3618618 h 552"/>
                <a:gd name="T52" fmla="*/ 11074226 w 475"/>
                <a:gd name="T53" fmla="*/ 0 h 552"/>
                <a:gd name="T54" fmla="*/ 50680259 w 475"/>
                <a:gd name="T55" fmla="*/ 0 h 552"/>
                <a:gd name="T56" fmla="*/ 50680259 w 475"/>
                <a:gd name="T57" fmla="*/ 71207247 h 552"/>
                <a:gd name="T58" fmla="*/ 11074226 w 475"/>
                <a:gd name="T59" fmla="*/ 71207247 h 552"/>
                <a:gd name="T60" fmla="*/ 7426131 w 475"/>
                <a:gd name="T61" fmla="*/ 67588630 h 552"/>
                <a:gd name="T62" fmla="*/ 17588243 w 475"/>
                <a:gd name="T63" fmla="*/ 14603167 h 552"/>
                <a:gd name="T64" fmla="*/ 17588243 w 475"/>
                <a:gd name="T65" fmla="*/ 14603167 h 552"/>
                <a:gd name="T66" fmla="*/ 13809846 w 475"/>
                <a:gd name="T67" fmla="*/ 18221785 h 552"/>
                <a:gd name="T68" fmla="*/ 3778036 w 475"/>
                <a:gd name="T69" fmla="*/ 18221785 h 552"/>
                <a:gd name="T70" fmla="*/ 0 w 475"/>
                <a:gd name="T71" fmla="*/ 14603167 h 552"/>
                <a:gd name="T72" fmla="*/ 3778036 w 475"/>
                <a:gd name="T73" fmla="*/ 10984909 h 552"/>
                <a:gd name="T74" fmla="*/ 13809846 w 475"/>
                <a:gd name="T75" fmla="*/ 10984909 h 552"/>
                <a:gd name="T76" fmla="*/ 17588243 w 475"/>
                <a:gd name="T77" fmla="*/ 14603167 h 552"/>
                <a:gd name="T78" fmla="*/ 3778036 w 475"/>
                <a:gd name="T79" fmla="*/ 31920478 h 552"/>
                <a:gd name="T80" fmla="*/ 3778036 w 475"/>
                <a:gd name="T81" fmla="*/ 31920478 h 552"/>
                <a:gd name="T82" fmla="*/ 13809846 w 475"/>
                <a:gd name="T83" fmla="*/ 31920478 h 552"/>
                <a:gd name="T84" fmla="*/ 17588243 w 475"/>
                <a:gd name="T85" fmla="*/ 35539095 h 552"/>
                <a:gd name="T86" fmla="*/ 13809846 w 475"/>
                <a:gd name="T87" fmla="*/ 39286770 h 552"/>
                <a:gd name="T88" fmla="*/ 3778036 w 475"/>
                <a:gd name="T89" fmla="*/ 39286770 h 552"/>
                <a:gd name="T90" fmla="*/ 0 w 475"/>
                <a:gd name="T91" fmla="*/ 35539095 h 552"/>
                <a:gd name="T92" fmla="*/ 3778036 w 475"/>
                <a:gd name="T93" fmla="*/ 31920478 h 552"/>
                <a:gd name="T94" fmla="*/ 3778036 w 475"/>
                <a:gd name="T95" fmla="*/ 52985462 h 552"/>
                <a:gd name="T96" fmla="*/ 3778036 w 475"/>
                <a:gd name="T97" fmla="*/ 52985462 h 552"/>
                <a:gd name="T98" fmla="*/ 13809846 w 475"/>
                <a:gd name="T99" fmla="*/ 52985462 h 552"/>
                <a:gd name="T100" fmla="*/ 17588243 w 475"/>
                <a:gd name="T101" fmla="*/ 56603721 h 552"/>
                <a:gd name="T102" fmla="*/ 13809846 w 475"/>
                <a:gd name="T103" fmla="*/ 60222338 h 552"/>
                <a:gd name="T104" fmla="*/ 3778036 w 475"/>
                <a:gd name="T105" fmla="*/ 60222338 h 552"/>
                <a:gd name="T106" fmla="*/ 0 w 475"/>
                <a:gd name="T107" fmla="*/ 56603721 h 552"/>
                <a:gd name="T108" fmla="*/ 3778036 w 475"/>
                <a:gd name="T109" fmla="*/ 52985462 h 5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75" h="552">
                  <a:moveTo>
                    <a:pt x="446" y="551"/>
                  </a:moveTo>
                  <a:lnTo>
                    <a:pt x="446" y="551"/>
                  </a:lnTo>
                  <a:cubicBezTo>
                    <a:pt x="417" y="551"/>
                    <a:pt x="417" y="551"/>
                    <a:pt x="417" y="551"/>
                  </a:cubicBezTo>
                  <a:cubicBezTo>
                    <a:pt x="417" y="0"/>
                    <a:pt x="417" y="0"/>
                    <a:pt x="417" y="0"/>
                  </a:cubicBezTo>
                  <a:cubicBezTo>
                    <a:pt x="446" y="0"/>
                    <a:pt x="446" y="0"/>
                    <a:pt x="446" y="0"/>
                  </a:cubicBezTo>
                  <a:cubicBezTo>
                    <a:pt x="460" y="0"/>
                    <a:pt x="474" y="14"/>
                    <a:pt x="474" y="28"/>
                  </a:cubicBezTo>
                  <a:cubicBezTo>
                    <a:pt x="474" y="523"/>
                    <a:pt x="474" y="523"/>
                    <a:pt x="474" y="523"/>
                  </a:cubicBezTo>
                  <a:cubicBezTo>
                    <a:pt x="474" y="537"/>
                    <a:pt x="460" y="551"/>
                    <a:pt x="446" y="551"/>
                  </a:cubicBezTo>
                  <a:close/>
                  <a:moveTo>
                    <a:pt x="57" y="523"/>
                  </a:moveTo>
                  <a:lnTo>
                    <a:pt x="57" y="523"/>
                  </a:lnTo>
                  <a:cubicBezTo>
                    <a:pt x="57" y="495"/>
                    <a:pt x="57" y="495"/>
                    <a:pt x="57" y="495"/>
                  </a:cubicBezTo>
                  <a:cubicBezTo>
                    <a:pt x="106" y="495"/>
                    <a:pt x="106" y="495"/>
                    <a:pt x="106" y="495"/>
                  </a:cubicBezTo>
                  <a:cubicBezTo>
                    <a:pt x="135" y="495"/>
                    <a:pt x="163" y="466"/>
                    <a:pt x="163" y="438"/>
                  </a:cubicBezTo>
                  <a:cubicBezTo>
                    <a:pt x="163" y="403"/>
                    <a:pt x="135" y="381"/>
                    <a:pt x="106" y="381"/>
                  </a:cubicBezTo>
                  <a:cubicBezTo>
                    <a:pt x="57" y="381"/>
                    <a:pt x="57" y="381"/>
                    <a:pt x="57" y="381"/>
                  </a:cubicBezTo>
                  <a:cubicBezTo>
                    <a:pt x="57" y="332"/>
                    <a:pt x="57" y="332"/>
                    <a:pt x="57" y="332"/>
                  </a:cubicBezTo>
                  <a:cubicBezTo>
                    <a:pt x="106" y="332"/>
                    <a:pt x="106" y="332"/>
                    <a:pt x="106" y="332"/>
                  </a:cubicBezTo>
                  <a:cubicBezTo>
                    <a:pt x="135" y="332"/>
                    <a:pt x="163" y="304"/>
                    <a:pt x="163" y="275"/>
                  </a:cubicBezTo>
                  <a:cubicBezTo>
                    <a:pt x="163" y="247"/>
                    <a:pt x="135" y="219"/>
                    <a:pt x="106" y="219"/>
                  </a:cubicBezTo>
                  <a:cubicBezTo>
                    <a:pt x="57" y="219"/>
                    <a:pt x="57" y="219"/>
                    <a:pt x="57" y="219"/>
                  </a:cubicBezTo>
                  <a:cubicBezTo>
                    <a:pt x="57" y="169"/>
                    <a:pt x="57" y="169"/>
                    <a:pt x="57" y="169"/>
                  </a:cubicBezTo>
                  <a:cubicBezTo>
                    <a:pt x="106" y="169"/>
                    <a:pt x="106" y="169"/>
                    <a:pt x="106" y="169"/>
                  </a:cubicBezTo>
                  <a:cubicBezTo>
                    <a:pt x="135" y="169"/>
                    <a:pt x="163" y="148"/>
                    <a:pt x="163" y="113"/>
                  </a:cubicBezTo>
                  <a:cubicBezTo>
                    <a:pt x="163" y="85"/>
                    <a:pt x="135" y="56"/>
                    <a:pt x="106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14"/>
                    <a:pt x="71" y="0"/>
                    <a:pt x="85" y="0"/>
                  </a:cubicBezTo>
                  <a:cubicBezTo>
                    <a:pt x="389" y="0"/>
                    <a:pt x="389" y="0"/>
                    <a:pt x="389" y="0"/>
                  </a:cubicBezTo>
                  <a:cubicBezTo>
                    <a:pt x="389" y="551"/>
                    <a:pt x="389" y="551"/>
                    <a:pt x="389" y="551"/>
                  </a:cubicBezTo>
                  <a:cubicBezTo>
                    <a:pt x="85" y="551"/>
                    <a:pt x="85" y="551"/>
                    <a:pt x="85" y="551"/>
                  </a:cubicBezTo>
                  <a:cubicBezTo>
                    <a:pt x="71" y="551"/>
                    <a:pt x="57" y="537"/>
                    <a:pt x="57" y="52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35" y="134"/>
                    <a:pt x="120" y="141"/>
                    <a:pt x="106" y="141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15" y="141"/>
                    <a:pt x="0" y="134"/>
                    <a:pt x="0" y="113"/>
                  </a:cubicBezTo>
                  <a:cubicBezTo>
                    <a:pt x="0" y="99"/>
                    <a:pt x="15" y="85"/>
                    <a:pt x="29" y="85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20" y="85"/>
                    <a:pt x="135" y="99"/>
                    <a:pt x="135" y="113"/>
                  </a:cubicBezTo>
                  <a:close/>
                  <a:moveTo>
                    <a:pt x="29" y="247"/>
                  </a:moveTo>
                  <a:lnTo>
                    <a:pt x="29" y="247"/>
                  </a:lnTo>
                  <a:cubicBezTo>
                    <a:pt x="106" y="247"/>
                    <a:pt x="106" y="247"/>
                    <a:pt x="106" y="247"/>
                  </a:cubicBezTo>
                  <a:cubicBezTo>
                    <a:pt x="120" y="247"/>
                    <a:pt x="135" y="261"/>
                    <a:pt x="135" y="275"/>
                  </a:cubicBezTo>
                  <a:cubicBezTo>
                    <a:pt x="135" y="290"/>
                    <a:pt x="120" y="304"/>
                    <a:pt x="106" y="304"/>
                  </a:cubicBezTo>
                  <a:cubicBezTo>
                    <a:pt x="29" y="304"/>
                    <a:pt x="29" y="304"/>
                    <a:pt x="29" y="304"/>
                  </a:cubicBezTo>
                  <a:cubicBezTo>
                    <a:pt x="15" y="304"/>
                    <a:pt x="0" y="290"/>
                    <a:pt x="0" y="275"/>
                  </a:cubicBezTo>
                  <a:cubicBezTo>
                    <a:pt x="0" y="261"/>
                    <a:pt x="15" y="247"/>
                    <a:pt x="29" y="247"/>
                  </a:cubicBezTo>
                  <a:close/>
                  <a:moveTo>
                    <a:pt x="29" y="410"/>
                  </a:moveTo>
                  <a:lnTo>
                    <a:pt x="29" y="410"/>
                  </a:lnTo>
                  <a:cubicBezTo>
                    <a:pt x="106" y="410"/>
                    <a:pt x="106" y="410"/>
                    <a:pt x="106" y="410"/>
                  </a:cubicBezTo>
                  <a:cubicBezTo>
                    <a:pt x="120" y="410"/>
                    <a:pt x="135" y="417"/>
                    <a:pt x="135" y="438"/>
                  </a:cubicBezTo>
                  <a:cubicBezTo>
                    <a:pt x="135" y="452"/>
                    <a:pt x="120" y="466"/>
                    <a:pt x="106" y="466"/>
                  </a:cubicBezTo>
                  <a:cubicBezTo>
                    <a:pt x="29" y="466"/>
                    <a:pt x="29" y="466"/>
                    <a:pt x="29" y="466"/>
                  </a:cubicBezTo>
                  <a:cubicBezTo>
                    <a:pt x="15" y="466"/>
                    <a:pt x="0" y="452"/>
                    <a:pt x="0" y="438"/>
                  </a:cubicBezTo>
                  <a:cubicBezTo>
                    <a:pt x="0" y="417"/>
                    <a:pt x="15" y="410"/>
                    <a:pt x="29" y="4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528562" y="3071925"/>
            <a:ext cx="432833" cy="432834"/>
            <a:chOff x="3491880" y="1274820"/>
            <a:chExt cx="432833" cy="432834"/>
          </a:xfrm>
        </p:grpSpPr>
        <p:sp>
          <p:nvSpPr>
            <p:cNvPr id="34" name="椭圆 16"/>
            <p:cNvSpPr>
              <a:spLocks noChangeArrowheads="1"/>
            </p:cNvSpPr>
            <p:nvPr/>
          </p:nvSpPr>
          <p:spPr bwMode="auto">
            <a:xfrm>
              <a:off x="3491880" y="1274820"/>
              <a:ext cx="432833" cy="4328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5" name="Freeform 75"/>
            <p:cNvSpPr>
              <a:spLocks noChangeArrowheads="1"/>
            </p:cNvSpPr>
            <p:nvPr/>
          </p:nvSpPr>
          <p:spPr bwMode="auto">
            <a:xfrm>
              <a:off x="3583864" y="1385879"/>
              <a:ext cx="248863" cy="210716"/>
            </a:xfrm>
            <a:custGeom>
              <a:avLst/>
              <a:gdLst>
                <a:gd name="T0" fmla="*/ 74657633 w 602"/>
                <a:gd name="T1" fmla="*/ 66362244 h 510"/>
                <a:gd name="T2" fmla="*/ 74657633 w 602"/>
                <a:gd name="T3" fmla="*/ 66362244 h 510"/>
                <a:gd name="T4" fmla="*/ 3654665 w 602"/>
                <a:gd name="T5" fmla="*/ 66362244 h 510"/>
                <a:gd name="T6" fmla="*/ 0 w 602"/>
                <a:gd name="T7" fmla="*/ 62711741 h 510"/>
                <a:gd name="T8" fmla="*/ 0 w 602"/>
                <a:gd name="T9" fmla="*/ 3650503 h 510"/>
                <a:gd name="T10" fmla="*/ 3654665 w 602"/>
                <a:gd name="T11" fmla="*/ 0 h 510"/>
                <a:gd name="T12" fmla="*/ 7308970 w 602"/>
                <a:gd name="T13" fmla="*/ 3650503 h 510"/>
                <a:gd name="T14" fmla="*/ 7308970 w 602"/>
                <a:gd name="T15" fmla="*/ 50717076 h 510"/>
                <a:gd name="T16" fmla="*/ 7308970 w 602"/>
                <a:gd name="T17" fmla="*/ 50717076 h 510"/>
                <a:gd name="T18" fmla="*/ 7308970 w 602"/>
                <a:gd name="T19" fmla="*/ 58930528 h 510"/>
                <a:gd name="T20" fmla="*/ 74657633 w 602"/>
                <a:gd name="T21" fmla="*/ 58930528 h 510"/>
                <a:gd name="T22" fmla="*/ 78442719 w 602"/>
                <a:gd name="T23" fmla="*/ 62711741 h 510"/>
                <a:gd name="T24" fmla="*/ 74657633 w 602"/>
                <a:gd name="T25" fmla="*/ 66362244 h 510"/>
                <a:gd name="T26" fmla="*/ 66434636 w 602"/>
                <a:gd name="T27" fmla="*/ 55280025 h 510"/>
                <a:gd name="T28" fmla="*/ 66434636 w 602"/>
                <a:gd name="T29" fmla="*/ 55280025 h 510"/>
                <a:gd name="T30" fmla="*/ 58995246 w 602"/>
                <a:gd name="T31" fmla="*/ 55280025 h 510"/>
                <a:gd name="T32" fmla="*/ 55340580 w 602"/>
                <a:gd name="T33" fmla="*/ 51629522 h 510"/>
                <a:gd name="T34" fmla="*/ 55340580 w 602"/>
                <a:gd name="T35" fmla="*/ 25814941 h 510"/>
                <a:gd name="T36" fmla="*/ 58995246 w 602"/>
                <a:gd name="T37" fmla="*/ 22164077 h 510"/>
                <a:gd name="T38" fmla="*/ 66434636 w 602"/>
                <a:gd name="T39" fmla="*/ 22164077 h 510"/>
                <a:gd name="T40" fmla="*/ 70089301 w 602"/>
                <a:gd name="T41" fmla="*/ 25814941 h 510"/>
                <a:gd name="T42" fmla="*/ 70089301 w 602"/>
                <a:gd name="T43" fmla="*/ 51629522 h 510"/>
                <a:gd name="T44" fmla="*/ 66434636 w 602"/>
                <a:gd name="T45" fmla="*/ 55280025 h 510"/>
                <a:gd name="T46" fmla="*/ 45159830 w 602"/>
                <a:gd name="T47" fmla="*/ 55280025 h 510"/>
                <a:gd name="T48" fmla="*/ 45159830 w 602"/>
                <a:gd name="T49" fmla="*/ 55280025 h 510"/>
                <a:gd name="T50" fmla="*/ 37850860 w 602"/>
                <a:gd name="T51" fmla="*/ 55280025 h 510"/>
                <a:gd name="T52" fmla="*/ 34065774 w 602"/>
                <a:gd name="T53" fmla="*/ 51629522 h 510"/>
                <a:gd name="T54" fmla="*/ 34065774 w 602"/>
                <a:gd name="T55" fmla="*/ 11082219 h 510"/>
                <a:gd name="T56" fmla="*/ 37850860 w 602"/>
                <a:gd name="T57" fmla="*/ 7431355 h 510"/>
                <a:gd name="T58" fmla="*/ 45159830 w 602"/>
                <a:gd name="T59" fmla="*/ 7431355 h 510"/>
                <a:gd name="T60" fmla="*/ 48814495 w 602"/>
                <a:gd name="T61" fmla="*/ 11082219 h 510"/>
                <a:gd name="T62" fmla="*/ 48814495 w 602"/>
                <a:gd name="T63" fmla="*/ 51629522 h 510"/>
                <a:gd name="T64" fmla="*/ 45159830 w 602"/>
                <a:gd name="T65" fmla="*/ 55280025 h 510"/>
                <a:gd name="T66" fmla="*/ 24929472 w 602"/>
                <a:gd name="T67" fmla="*/ 55280025 h 510"/>
                <a:gd name="T68" fmla="*/ 24929472 w 602"/>
                <a:gd name="T69" fmla="*/ 55280025 h 510"/>
                <a:gd name="T70" fmla="*/ 17489720 w 602"/>
                <a:gd name="T71" fmla="*/ 55280025 h 510"/>
                <a:gd name="T72" fmla="*/ 13835055 w 602"/>
                <a:gd name="T73" fmla="*/ 51629522 h 510"/>
                <a:gd name="T74" fmla="*/ 13835055 w 602"/>
                <a:gd name="T75" fmla="*/ 44198166 h 510"/>
                <a:gd name="T76" fmla="*/ 17489720 w 602"/>
                <a:gd name="T77" fmla="*/ 40547302 h 510"/>
                <a:gd name="T78" fmla="*/ 24929472 w 602"/>
                <a:gd name="T79" fmla="*/ 40547302 h 510"/>
                <a:gd name="T80" fmla="*/ 28583776 w 602"/>
                <a:gd name="T81" fmla="*/ 44198166 h 510"/>
                <a:gd name="T82" fmla="*/ 28583776 w 602"/>
                <a:gd name="T83" fmla="*/ 51629522 h 510"/>
                <a:gd name="T84" fmla="*/ 24929472 w 602"/>
                <a:gd name="T85" fmla="*/ 55280025 h 5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02" h="510">
                  <a:moveTo>
                    <a:pt x="572" y="509"/>
                  </a:moveTo>
                  <a:lnTo>
                    <a:pt x="572" y="509"/>
                  </a:lnTo>
                  <a:cubicBezTo>
                    <a:pt x="28" y="509"/>
                    <a:pt x="28" y="509"/>
                    <a:pt x="28" y="509"/>
                  </a:cubicBezTo>
                  <a:cubicBezTo>
                    <a:pt x="14" y="509"/>
                    <a:pt x="0" y="502"/>
                    <a:pt x="0" y="48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4"/>
                    <a:pt x="14" y="0"/>
                    <a:pt x="28" y="0"/>
                  </a:cubicBezTo>
                  <a:cubicBezTo>
                    <a:pt x="42" y="0"/>
                    <a:pt x="56" y="14"/>
                    <a:pt x="56" y="28"/>
                  </a:cubicBezTo>
                  <a:cubicBezTo>
                    <a:pt x="56" y="389"/>
                    <a:pt x="56" y="389"/>
                    <a:pt x="56" y="389"/>
                  </a:cubicBezTo>
                  <a:cubicBezTo>
                    <a:pt x="56" y="452"/>
                    <a:pt x="56" y="452"/>
                    <a:pt x="56" y="452"/>
                  </a:cubicBezTo>
                  <a:cubicBezTo>
                    <a:pt x="572" y="452"/>
                    <a:pt x="572" y="452"/>
                    <a:pt x="572" y="452"/>
                  </a:cubicBezTo>
                  <a:cubicBezTo>
                    <a:pt x="594" y="452"/>
                    <a:pt x="601" y="467"/>
                    <a:pt x="601" y="481"/>
                  </a:cubicBezTo>
                  <a:cubicBezTo>
                    <a:pt x="601" y="502"/>
                    <a:pt x="594" y="509"/>
                    <a:pt x="572" y="509"/>
                  </a:cubicBezTo>
                  <a:close/>
                  <a:moveTo>
                    <a:pt x="509" y="424"/>
                  </a:moveTo>
                  <a:lnTo>
                    <a:pt x="509" y="424"/>
                  </a:lnTo>
                  <a:cubicBezTo>
                    <a:pt x="452" y="424"/>
                    <a:pt x="452" y="424"/>
                    <a:pt x="452" y="424"/>
                  </a:cubicBezTo>
                  <a:cubicBezTo>
                    <a:pt x="438" y="424"/>
                    <a:pt x="424" y="417"/>
                    <a:pt x="424" y="396"/>
                  </a:cubicBezTo>
                  <a:cubicBezTo>
                    <a:pt x="424" y="198"/>
                    <a:pt x="424" y="198"/>
                    <a:pt x="424" y="198"/>
                  </a:cubicBezTo>
                  <a:cubicBezTo>
                    <a:pt x="424" y="184"/>
                    <a:pt x="438" y="170"/>
                    <a:pt x="452" y="170"/>
                  </a:cubicBezTo>
                  <a:cubicBezTo>
                    <a:pt x="509" y="170"/>
                    <a:pt x="509" y="170"/>
                    <a:pt x="509" y="170"/>
                  </a:cubicBezTo>
                  <a:cubicBezTo>
                    <a:pt x="523" y="170"/>
                    <a:pt x="537" y="184"/>
                    <a:pt x="537" y="198"/>
                  </a:cubicBezTo>
                  <a:cubicBezTo>
                    <a:pt x="537" y="396"/>
                    <a:pt x="537" y="396"/>
                    <a:pt x="537" y="396"/>
                  </a:cubicBezTo>
                  <a:cubicBezTo>
                    <a:pt x="537" y="417"/>
                    <a:pt x="523" y="424"/>
                    <a:pt x="509" y="424"/>
                  </a:cubicBezTo>
                  <a:close/>
                  <a:moveTo>
                    <a:pt x="346" y="424"/>
                  </a:moveTo>
                  <a:lnTo>
                    <a:pt x="346" y="424"/>
                  </a:lnTo>
                  <a:cubicBezTo>
                    <a:pt x="290" y="424"/>
                    <a:pt x="290" y="424"/>
                    <a:pt x="290" y="424"/>
                  </a:cubicBezTo>
                  <a:cubicBezTo>
                    <a:pt x="276" y="424"/>
                    <a:pt x="261" y="417"/>
                    <a:pt x="261" y="396"/>
                  </a:cubicBezTo>
                  <a:cubicBezTo>
                    <a:pt x="261" y="85"/>
                    <a:pt x="261" y="85"/>
                    <a:pt x="261" y="85"/>
                  </a:cubicBezTo>
                  <a:cubicBezTo>
                    <a:pt x="261" y="71"/>
                    <a:pt x="276" y="57"/>
                    <a:pt x="290" y="57"/>
                  </a:cubicBezTo>
                  <a:cubicBezTo>
                    <a:pt x="346" y="57"/>
                    <a:pt x="346" y="57"/>
                    <a:pt x="346" y="57"/>
                  </a:cubicBezTo>
                  <a:cubicBezTo>
                    <a:pt x="367" y="57"/>
                    <a:pt x="374" y="71"/>
                    <a:pt x="374" y="85"/>
                  </a:cubicBezTo>
                  <a:cubicBezTo>
                    <a:pt x="374" y="396"/>
                    <a:pt x="374" y="396"/>
                    <a:pt x="374" y="396"/>
                  </a:cubicBezTo>
                  <a:cubicBezTo>
                    <a:pt x="374" y="417"/>
                    <a:pt x="367" y="424"/>
                    <a:pt x="346" y="424"/>
                  </a:cubicBezTo>
                  <a:close/>
                  <a:moveTo>
                    <a:pt x="191" y="424"/>
                  </a:moveTo>
                  <a:lnTo>
                    <a:pt x="191" y="424"/>
                  </a:lnTo>
                  <a:cubicBezTo>
                    <a:pt x="134" y="424"/>
                    <a:pt x="134" y="424"/>
                    <a:pt x="134" y="424"/>
                  </a:cubicBezTo>
                  <a:cubicBezTo>
                    <a:pt x="113" y="424"/>
                    <a:pt x="106" y="417"/>
                    <a:pt x="106" y="396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106" y="325"/>
                    <a:pt x="113" y="311"/>
                    <a:pt x="134" y="311"/>
                  </a:cubicBezTo>
                  <a:cubicBezTo>
                    <a:pt x="191" y="311"/>
                    <a:pt x="191" y="311"/>
                    <a:pt x="191" y="311"/>
                  </a:cubicBezTo>
                  <a:cubicBezTo>
                    <a:pt x="205" y="311"/>
                    <a:pt x="219" y="325"/>
                    <a:pt x="219" y="339"/>
                  </a:cubicBezTo>
                  <a:cubicBezTo>
                    <a:pt x="219" y="396"/>
                    <a:pt x="219" y="396"/>
                    <a:pt x="219" y="396"/>
                  </a:cubicBezTo>
                  <a:cubicBezTo>
                    <a:pt x="219" y="417"/>
                    <a:pt x="205" y="424"/>
                    <a:pt x="191" y="4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176634" y="3071925"/>
            <a:ext cx="432833" cy="432834"/>
            <a:chOff x="4139952" y="1274820"/>
            <a:chExt cx="432833" cy="432834"/>
          </a:xfrm>
        </p:grpSpPr>
        <p:sp>
          <p:nvSpPr>
            <p:cNvPr id="37" name="椭圆 16"/>
            <p:cNvSpPr>
              <a:spLocks noChangeArrowheads="1"/>
            </p:cNvSpPr>
            <p:nvPr/>
          </p:nvSpPr>
          <p:spPr bwMode="auto">
            <a:xfrm>
              <a:off x="4139952" y="1274820"/>
              <a:ext cx="432833" cy="432834"/>
            </a:xfrm>
            <a:prstGeom prst="ellipse">
              <a:avLst/>
            </a:prstGeom>
            <a:solidFill>
              <a:srgbClr val="3992DB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8" name="Freeform 84"/>
            <p:cNvSpPr>
              <a:spLocks noChangeArrowheads="1"/>
            </p:cNvSpPr>
            <p:nvPr/>
          </p:nvSpPr>
          <p:spPr bwMode="auto">
            <a:xfrm>
              <a:off x="4241546" y="1366806"/>
              <a:ext cx="248863" cy="248863"/>
            </a:xfrm>
            <a:custGeom>
              <a:avLst/>
              <a:gdLst>
                <a:gd name="T0" fmla="*/ 43332858 w 602"/>
                <a:gd name="T1" fmla="*/ 34979440 h 602"/>
                <a:gd name="T2" fmla="*/ 43332858 w 602"/>
                <a:gd name="T3" fmla="*/ 34979440 h 602"/>
                <a:gd name="T4" fmla="*/ 43332858 w 602"/>
                <a:gd name="T5" fmla="*/ 0 h 602"/>
                <a:gd name="T6" fmla="*/ 78442719 w 602"/>
                <a:gd name="T7" fmla="*/ 34979440 h 602"/>
                <a:gd name="T8" fmla="*/ 43332858 w 602"/>
                <a:gd name="T9" fmla="*/ 34979440 h 602"/>
                <a:gd name="T10" fmla="*/ 36023527 w 602"/>
                <a:gd name="T11" fmla="*/ 78442719 h 602"/>
                <a:gd name="T12" fmla="*/ 36023527 w 602"/>
                <a:gd name="T13" fmla="*/ 78442719 h 602"/>
                <a:gd name="T14" fmla="*/ 0 w 602"/>
                <a:gd name="T15" fmla="*/ 42419192 h 602"/>
                <a:gd name="T16" fmla="*/ 36023527 w 602"/>
                <a:gd name="T17" fmla="*/ 7308970 h 602"/>
                <a:gd name="T18" fmla="*/ 36023527 w 602"/>
                <a:gd name="T19" fmla="*/ 42419192 h 602"/>
                <a:gd name="T20" fmla="*/ 71002968 w 602"/>
                <a:gd name="T21" fmla="*/ 42419192 h 602"/>
                <a:gd name="T22" fmla="*/ 36023527 w 602"/>
                <a:gd name="T23" fmla="*/ 78442719 h 6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2" h="602">
                  <a:moveTo>
                    <a:pt x="332" y="268"/>
                  </a:moveTo>
                  <a:lnTo>
                    <a:pt x="332" y="268"/>
                  </a:lnTo>
                  <a:cubicBezTo>
                    <a:pt x="332" y="0"/>
                    <a:pt x="332" y="0"/>
                    <a:pt x="332" y="0"/>
                  </a:cubicBezTo>
                  <a:cubicBezTo>
                    <a:pt x="481" y="0"/>
                    <a:pt x="601" y="120"/>
                    <a:pt x="601" y="268"/>
                  </a:cubicBezTo>
                  <a:lnTo>
                    <a:pt x="332" y="268"/>
                  </a:lnTo>
                  <a:close/>
                  <a:moveTo>
                    <a:pt x="276" y="601"/>
                  </a:moveTo>
                  <a:lnTo>
                    <a:pt x="276" y="601"/>
                  </a:lnTo>
                  <a:cubicBezTo>
                    <a:pt x="120" y="601"/>
                    <a:pt x="0" y="480"/>
                    <a:pt x="0" y="325"/>
                  </a:cubicBezTo>
                  <a:cubicBezTo>
                    <a:pt x="0" y="176"/>
                    <a:pt x="120" y="56"/>
                    <a:pt x="276" y="56"/>
                  </a:cubicBezTo>
                  <a:cubicBezTo>
                    <a:pt x="276" y="325"/>
                    <a:pt x="276" y="325"/>
                    <a:pt x="276" y="325"/>
                  </a:cubicBezTo>
                  <a:cubicBezTo>
                    <a:pt x="544" y="325"/>
                    <a:pt x="544" y="325"/>
                    <a:pt x="544" y="325"/>
                  </a:cubicBezTo>
                  <a:cubicBezTo>
                    <a:pt x="544" y="480"/>
                    <a:pt x="424" y="601"/>
                    <a:pt x="276" y="6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airplan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1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utoUpdateAnimBg="0"/>
      <p:bldP spid="14" grpId="0" bldLvl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任务分析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14"/>
          <p:cNvSpPr/>
          <p:nvPr/>
        </p:nvSpPr>
        <p:spPr>
          <a:xfrm flipV="1">
            <a:off x="976" y="2734541"/>
            <a:ext cx="3171816" cy="189637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242218"/>
                </a:moveTo>
                <a:lnTo>
                  <a:pt x="4571707" y="242218"/>
                </a:lnTo>
                <a:lnTo>
                  <a:pt x="457170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0564" tIns="35282" rIns="70564" bIns="35282"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490250" y="2735643"/>
            <a:ext cx="1339514" cy="1338488"/>
            <a:chOff x="3225639" y="4543565"/>
            <a:chExt cx="1735762" cy="1734334"/>
          </a:xfrm>
        </p:grpSpPr>
        <p:sp>
          <p:nvSpPr>
            <p:cNvPr id="6" name="椭圆 5"/>
            <p:cNvSpPr/>
            <p:nvPr/>
          </p:nvSpPr>
          <p:spPr>
            <a:xfrm flipV="1">
              <a:off x="3225639" y="4543565"/>
              <a:ext cx="1735762" cy="17343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0800000" flipV="1">
              <a:off x="3450403" y="4786205"/>
              <a:ext cx="1284515" cy="128451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tIns="36000" anchor="ctr" anchorCtr="1"/>
            <a:lstStyle/>
            <a:p>
              <a:pPr lvl="0" algn="ctr">
                <a:defRPr/>
              </a:pPr>
              <a:r>
                <a:rPr lang="en-US" altLang="zh-CN" sz="3100" b="1" kern="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100" b="1" kern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矩形 14"/>
          <p:cNvSpPr/>
          <p:nvPr/>
        </p:nvSpPr>
        <p:spPr>
          <a:xfrm>
            <a:off x="976" y="2326775"/>
            <a:ext cx="5401154" cy="189637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0"/>
                </a:moveTo>
                <a:lnTo>
                  <a:pt x="4571707" y="0"/>
                </a:lnTo>
                <a:lnTo>
                  <a:pt x="4571707" y="242218"/>
                </a:lnTo>
                <a:lnTo>
                  <a:pt x="0" y="24221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70564" tIns="35282" rIns="70564" bIns="35282"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732373" y="1180020"/>
            <a:ext cx="1339514" cy="1339591"/>
            <a:chOff x="6131016" y="674750"/>
            <a:chExt cx="1735762" cy="1735763"/>
          </a:xfrm>
        </p:grpSpPr>
        <p:sp>
          <p:nvSpPr>
            <p:cNvPr id="10" name="椭圆 9"/>
            <p:cNvSpPr/>
            <p:nvPr/>
          </p:nvSpPr>
          <p:spPr>
            <a:xfrm>
              <a:off x="6131016" y="674750"/>
              <a:ext cx="1735762" cy="173576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355778" y="899818"/>
              <a:ext cx="1284515" cy="128451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tIns="36000" anchor="ctr"/>
            <a:lstStyle/>
            <a:p>
              <a:pPr lvl="0" algn="ctr">
                <a:defRPr/>
              </a:pPr>
              <a:r>
                <a:rPr lang="en-US" altLang="zh-CN" sz="3100" b="1" ker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100" b="1" ker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3101340" y="1212215"/>
            <a:ext cx="2009775" cy="709295"/>
          </a:xfrm>
          <a:prstGeom prst="rect">
            <a:avLst/>
          </a:prstGeom>
          <a:noFill/>
        </p:spPr>
        <p:txBody>
          <a:bodyPr wrap="square" lIns="70564" tIns="35282" rIns="70564" bIns="35282" rtlCol="0">
            <a:spAutoFit/>
          </a:bodyPr>
          <a:p>
            <a:pPr marL="285750" indent="-285750">
              <a:lnSpc>
                <a:spcPct val="130000"/>
              </a:lnSpc>
              <a:buFont typeface="Wingdings" panose="05000000000000000000" charset="0"/>
              <a:buChar char="l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不同的角度察看图形、视点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6"/>
          <p:cNvSpPr txBox="1"/>
          <p:nvPr/>
        </p:nvSpPr>
        <p:spPr>
          <a:xfrm>
            <a:off x="3060308" y="842922"/>
            <a:ext cx="1156970" cy="377190"/>
          </a:xfrm>
          <a:prstGeom prst="rect">
            <a:avLst/>
          </a:prstGeom>
          <a:noFill/>
        </p:spPr>
        <p:txBody>
          <a:bodyPr wrap="none" lIns="70564" tIns="35282" rIns="70564" bIns="35282" rtlCol="0">
            <a:spAutoFit/>
          </a:bodyPr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5"/>
          <p:cNvSpPr txBox="1"/>
          <p:nvPr/>
        </p:nvSpPr>
        <p:spPr>
          <a:xfrm>
            <a:off x="860425" y="3635375"/>
            <a:ext cx="2009775" cy="389255"/>
          </a:xfrm>
          <a:prstGeom prst="rect">
            <a:avLst/>
          </a:prstGeom>
          <a:noFill/>
        </p:spPr>
        <p:txBody>
          <a:bodyPr wrap="square" lIns="70564" tIns="35282" rIns="70564" bIns="35282" rtlCol="0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charset="0"/>
              <a:buChar char="l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对应控制命令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6"/>
          <p:cNvSpPr txBox="1"/>
          <p:nvPr/>
        </p:nvSpPr>
        <p:spPr>
          <a:xfrm>
            <a:off x="858128" y="3266082"/>
            <a:ext cx="1156970" cy="377190"/>
          </a:xfrm>
          <a:prstGeom prst="rect">
            <a:avLst/>
          </a:prstGeom>
          <a:noFill/>
        </p:spPr>
        <p:txBody>
          <a:bodyPr wrap="none" lIns="70564" tIns="35282" rIns="70564" bIns="35282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使用分析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49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49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649"/>
                            </p:stCondLst>
                            <p:childTnLst>
                              <p:par>
                                <p:cTn id="2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99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99"/>
                            </p:stCondLst>
                            <p:childTnLst>
                              <p:par>
                                <p:cTn id="4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25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ldLvl="0" animBg="1"/>
      <p:bldP spid="8" grpId="0" bldLvl="0" animBg="1"/>
      <p:bldP spid="16" grpId="0"/>
      <p:bldP spid="2" grpId="0"/>
      <p:bldP spid="18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1"/>
          <p:cNvSpPr txBox="1"/>
          <p:nvPr/>
        </p:nvSpPr>
        <p:spPr>
          <a:xfrm>
            <a:off x="857885" y="200025"/>
            <a:ext cx="2366645" cy="37973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任务实施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846759" y="841413"/>
            <a:ext cx="5102700" cy="839134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1" rIns="68584" bIns="34291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653255" y="678261"/>
            <a:ext cx="3515183" cy="3274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1" rIns="68584" bIns="34291" rtlCol="0" anchor="ctr"/>
          <a:lstStyle/>
          <a:p>
            <a:pPr algn="ctr"/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启动方法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六边形 29"/>
          <p:cNvSpPr/>
          <p:nvPr/>
        </p:nvSpPr>
        <p:spPr>
          <a:xfrm>
            <a:off x="903628" y="1923411"/>
            <a:ext cx="1190447" cy="1026114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1" rIns="68584" bIns="34291" rtlCol="0" anchor="ctr"/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复制操作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箭头连接符 30"/>
          <p:cNvCxnSpPr>
            <a:stCxn id="30" idx="5"/>
            <a:endCxn id="28" idx="1"/>
          </p:cNvCxnSpPr>
          <p:nvPr/>
        </p:nvCxnSpPr>
        <p:spPr>
          <a:xfrm flipV="1">
            <a:off x="1837547" y="1332861"/>
            <a:ext cx="1009015" cy="662305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>
            <a:stCxn id="30" idx="0"/>
            <a:endCxn id="35" idx="1"/>
          </p:cNvCxnSpPr>
          <p:nvPr/>
        </p:nvCxnSpPr>
        <p:spPr>
          <a:xfrm flipV="1">
            <a:off x="2094075" y="2434563"/>
            <a:ext cx="752475" cy="1905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箭头连接符 32"/>
          <p:cNvCxnSpPr>
            <a:stCxn id="30" idx="1"/>
            <a:endCxn id="38" idx="1"/>
          </p:cNvCxnSpPr>
          <p:nvPr/>
        </p:nvCxnSpPr>
        <p:spPr>
          <a:xfrm>
            <a:off x="1837547" y="2949525"/>
            <a:ext cx="1009015" cy="1078230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2846705" y="1049020"/>
            <a:ext cx="2888615" cy="468630"/>
          </a:xfrm>
          <a:prstGeom prst="rect">
            <a:avLst/>
          </a:prstGeom>
          <a:noFill/>
        </p:spPr>
        <p:txBody>
          <a:bodyPr wrap="square" lIns="68584" tIns="34291" rIns="68584" bIns="34291" rtlCol="0">
            <a:spAutoFit/>
          </a:bodyPr>
          <a:lstStyle/>
          <a:p>
            <a:pPr marL="171450" indent="-171450">
              <a:lnSpc>
                <a:spcPct val="130000"/>
              </a:lnSpc>
              <a:buFont typeface="Wingdings" panose="05000000000000000000" charset="0"/>
              <a:buChar char="u"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要控制工作空间的显示、菜单顺序和保存设置，可以在命令行窗口中输入Wssettings              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846759" y="2014735"/>
            <a:ext cx="5102700" cy="839134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1" rIns="68584" bIns="34291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653255" y="1859265"/>
            <a:ext cx="3515183" cy="3274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1" rIns="68584" bIns="34291" rtlCol="0" anchor="ctr"/>
          <a:lstStyle/>
          <a:p>
            <a:pPr algn="ctr"/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endParaRPr lang="zh-CN" altLang="en-US" sz="1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847340" y="2185035"/>
            <a:ext cx="4832350" cy="668655"/>
          </a:xfrm>
          <a:prstGeom prst="rect">
            <a:avLst/>
          </a:prstGeom>
          <a:noFill/>
        </p:spPr>
        <p:txBody>
          <a:bodyPr wrap="square" lIns="68584" tIns="34291" rIns="68584" bIns="34291" rtlCol="0">
            <a:spAutoFit/>
          </a:bodyPr>
          <a:lstStyle/>
          <a:p>
            <a:pPr marL="171450" indent="-171450">
              <a:lnSpc>
                <a:spcPct val="130000"/>
              </a:lnSpc>
              <a:buFont typeface="Wingdings" panose="05000000000000000000" charset="0"/>
              <a:buChar char="u"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命令: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Wssettings   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171450" indent="-171450">
              <a:lnSpc>
                <a:spcPct val="130000"/>
              </a:lnSpc>
              <a:buFont typeface="Wingdings" panose="05000000000000000000" charset="0"/>
              <a:buChar char="u"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“我的工作空间”——在下拉列表框中选择当前工作空间以指定给工具栏中“我的工作空间”按钮。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846705" y="3209290"/>
            <a:ext cx="6236335" cy="1637030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1" rIns="68584" bIns="34291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653255" y="3053528"/>
            <a:ext cx="3515183" cy="3274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1" rIns="68584" bIns="34291" rtlCol="0" anchor="ctr"/>
          <a:lstStyle/>
          <a:p>
            <a:pPr algn="ctr"/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rPr>
              <a:t>选项说明</a:t>
            </a:r>
            <a:endParaRPr lang="zh-CN" altLang="en-US" sz="1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846705" y="3510280"/>
            <a:ext cx="6130290" cy="1068705"/>
          </a:xfrm>
          <a:prstGeom prst="rect">
            <a:avLst/>
          </a:prstGeom>
          <a:noFill/>
        </p:spPr>
        <p:txBody>
          <a:bodyPr wrap="square" lIns="68584" tIns="34291" rIns="68584" bIns="34291" rtlCol="0">
            <a:spAutoFit/>
          </a:bodyPr>
          <a:lstStyle/>
          <a:p>
            <a:pPr marL="171450" indent="-171450">
              <a:lnSpc>
                <a:spcPct val="130000"/>
              </a:lnSpc>
              <a:buFont typeface="Wingdings" panose="05000000000000000000" charset="0"/>
              <a:buChar char="u"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“上移”——在列表框中选中工作空间名称，单击此按钮在显示顺序中上移工作空间名称。 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>
              <a:lnSpc>
                <a:spcPct val="130000"/>
              </a:lnSpc>
              <a:buFont typeface="Wingdings" panose="05000000000000000000" charset="0"/>
              <a:buChar char="u"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“下移”——在列表框中选中工作空间名称，单击按钮在显示顺序中下移工作空间名称。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>
              <a:lnSpc>
                <a:spcPct val="130000"/>
              </a:lnSpc>
              <a:buFont typeface="Wingdings" panose="05000000000000000000" charset="0"/>
              <a:buChar char="u"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“添加分隔符”——在列表框中选中工作空间名称，单击此按钮在工作空间名称之间添加分隔符。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>
              <a:lnSpc>
                <a:spcPct val="130000"/>
              </a:lnSpc>
              <a:buFont typeface="Wingdings" panose="05000000000000000000" charset="0"/>
              <a:buChar char="u"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“不保存工作空间修改”——点选该单选钮，切换到另一个工作空间时，不保存对工作空间所做的更改。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>
              <a:lnSpc>
                <a:spcPct val="130000"/>
              </a:lnSpc>
              <a:buFont typeface="Wingdings" panose="05000000000000000000" charset="0"/>
              <a:buChar char="u"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“自动保存工作空间更改”——点选该单选钮，切换到另一工作空间时，将保存对工作空间所做的更改。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49"/>
                                </p:stCondLst>
                                <p:childTnLst>
                                  <p:par>
                                    <p:cTn id="13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149"/>
                                </p:stCondLst>
                                <p:childTnLst>
                                  <p:par>
                                    <p:cTn id="1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649"/>
                                </p:stCondLst>
                                <p:childTnLst>
                                  <p:par>
                                    <p:cTn id="2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149"/>
                                </p:stCondLst>
                                <p:childTnLst>
                                  <p:par>
                                    <p:cTn id="3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649"/>
                                </p:stCondLst>
                                <p:childTnLst>
                                  <p:par>
                                    <p:cTn id="3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1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4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4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4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4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49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5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1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5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6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7269"/>
                                </p:stCondLst>
                                <p:childTnLst>
                                  <p:par>
                                    <p:cTn id="63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7769"/>
                                </p:stCondLst>
                                <p:childTnLst>
                                  <p:par>
                                    <p:cTn id="67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8269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1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7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7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/>
          <p:bldP spid="28" grpId="0" bldLvl="0" animBg="1"/>
          <p:bldP spid="29" grpId="0" bldLvl="0" animBg="1"/>
          <p:bldP spid="30" grpId="0" bldLvl="0" animBg="1"/>
          <p:bldP spid="34" grpId="0"/>
          <p:bldP spid="34" grpId="1"/>
          <p:bldP spid="35" grpId="0" bldLvl="0" animBg="1"/>
          <p:bldP spid="36" grpId="0" bldLvl="0" animBg="1"/>
          <p:bldP spid="37" grpId="0"/>
          <p:bldP spid="37" grpId="1"/>
          <p:bldP spid="38" grpId="0" bldLvl="0" animBg="1"/>
          <p:bldP spid="39" grpId="0" bldLvl="0" animBg="1"/>
          <p:bldP spid="40" grpId="0"/>
          <p:bldP spid="40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49"/>
                                </p:stCondLst>
                                <p:childTnLst>
                                  <p:par>
                                    <p:cTn id="13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149"/>
                                </p:stCondLst>
                                <p:childTnLst>
                                  <p:par>
                                    <p:cTn id="1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649"/>
                                </p:stCondLst>
                                <p:childTnLst>
                                  <p:par>
                                    <p:cTn id="2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149"/>
                                </p:stCondLst>
                                <p:childTnLst>
                                  <p:par>
                                    <p:cTn id="3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649"/>
                                </p:stCondLst>
                                <p:childTnLst>
                                  <p:par>
                                    <p:cTn id="3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1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4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4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4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4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4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5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1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5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6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7269"/>
                                </p:stCondLst>
                                <p:childTnLst>
                                  <p:par>
                                    <p:cTn id="63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7769"/>
                                </p:stCondLst>
                                <p:childTnLst>
                                  <p:par>
                                    <p:cTn id="67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8269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1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7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7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/>
          <p:bldP spid="28" grpId="0" bldLvl="0" animBg="1"/>
          <p:bldP spid="29" grpId="0" bldLvl="0" animBg="1"/>
          <p:bldP spid="30" grpId="0" bldLvl="0" animBg="1"/>
          <p:bldP spid="34" grpId="0"/>
          <p:bldP spid="34" grpId="1"/>
          <p:bldP spid="35" grpId="0" bldLvl="0" animBg="1"/>
          <p:bldP spid="36" grpId="0" bldLvl="0" animBg="1"/>
          <p:bldP spid="37" grpId="0"/>
          <p:bldP spid="37" grpId="1"/>
          <p:bldP spid="38" grpId="0" bldLvl="0" animBg="1"/>
          <p:bldP spid="39" grpId="0" bldLvl="0" animBg="1"/>
          <p:bldP spid="40" grpId="0"/>
          <p:bldP spid="40" grpId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114597" y="772815"/>
            <a:ext cx="2880301" cy="3476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二、工作空间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99160" y="1264285"/>
            <a:ext cx="7345680" cy="1356995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TextBox 38"/>
          <p:cNvSpPr txBox="1"/>
          <p:nvPr/>
        </p:nvSpPr>
        <p:spPr>
          <a:xfrm>
            <a:off x="1196625" y="1278905"/>
            <a:ext cx="6750750" cy="13284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algn="just">
              <a:lnSpc>
                <a:spcPct val="120000"/>
              </a:lnSpc>
            </a:pPr>
            <a:r>
              <a:rPr 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在AutoCAD 2018的模型空间中绘制和编辑三维图形时，可以从不同的角度察看图形的效果，以便精确的绘制和编辑三维图形。用户可以从不同位置观察图形，这些位置称为视点，即用户观察图形的方向。</a:t>
            </a:r>
            <a:endParaRPr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93"/>
          <p:cNvSpPr/>
          <p:nvPr/>
        </p:nvSpPr>
        <p:spPr>
          <a:xfrm>
            <a:off x="861492" y="1219473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93"/>
          <p:cNvSpPr/>
          <p:nvPr/>
        </p:nvSpPr>
        <p:spPr>
          <a:xfrm rot="10800000">
            <a:off x="8021236" y="2377877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99160" y="2831465"/>
            <a:ext cx="3695065" cy="922020"/>
          </a:xfrm>
          <a:prstGeom prst="rect">
            <a:avLst/>
          </a:prstGeom>
          <a:noFill/>
          <a:ln w="19050">
            <a:solidFill>
              <a:srgbClr val="005DA2"/>
            </a:solidFill>
          </a:ln>
        </p:spPr>
        <p:txBody>
          <a:bodyPr wrap="square" rtlCol="0">
            <a:spAutoFit/>
          </a:bodyPr>
          <a:p>
            <a:r>
              <a:rPr lang="en-US" altLang="zh-CN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启动</a:t>
            </a:r>
            <a:endParaRPr lang="zh-CN" altLang="en-US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1、进入工作空间选项进行工作空间设置</a:t>
            </a:r>
            <a:endParaRPr lang="zh-CN" alt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74615" y="2755265"/>
            <a:ext cx="2607310" cy="21247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49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49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649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1" grpId="0" bldLvl="0" animBg="1"/>
      <p:bldP spid="4" grpId="0" bldLvl="0" animBg="1"/>
      <p:bldP spid="5" grpId="0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8295" y="3598545"/>
            <a:ext cx="6698615" cy="75501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  <a:buClrTx/>
              <a:buSzTx/>
              <a:buFontTx/>
            </a:pPr>
            <a:r>
              <a:rPr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工作空间操作并补充对配置提供的绘图环境的控制。</a:t>
            </a:r>
            <a:endParaRPr sz="1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20000"/>
              </a:lnSpc>
              <a:buClrTx/>
              <a:buSzTx/>
              <a:buFontTx/>
            </a:pPr>
            <a:r>
              <a:rPr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工作空间控制菜单、工具栏和选项板在绘图区中的显示。使用或切换工作空间时，就是改变绘图区的显示，还可以通过“自定义用户界面”对话框来管理工作空间。</a:t>
            </a:r>
            <a:endParaRPr sz="1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11848" y="786130"/>
            <a:ext cx="573341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r"/>
            <a:r>
              <a:rPr lang="zh-CN" altLang="en-US" sz="1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2.设置AutoCAD三维模式下的视点观察方向及视点设置</a:t>
            </a:r>
            <a:endParaRPr lang="zh-CN" altLang="en-US" sz="18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7" name="图片 18" descr="视点预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4738" y="1300163"/>
            <a:ext cx="1696085" cy="199199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" name="图片 20" descr="视点预设3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3920" y="1297623"/>
            <a:ext cx="1718310" cy="19945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10" grpId="0"/>
      <p:bldP spid="3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自定义 23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5DA2"/>
      </a:accent1>
      <a:accent2>
        <a:srgbClr val="C4C7CB"/>
      </a:accent2>
      <a:accent3>
        <a:srgbClr val="7F7F7F"/>
      </a:accent3>
      <a:accent4>
        <a:srgbClr val="7F7F7F"/>
      </a:accent4>
      <a:accent5>
        <a:srgbClr val="7F7F7F"/>
      </a:accent5>
      <a:accent6>
        <a:srgbClr val="7F7F7F"/>
      </a:accent6>
      <a:hlink>
        <a:srgbClr val="17365D"/>
      </a:hlink>
      <a:folHlink>
        <a:srgbClr val="548DD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6740</Words>
  <Application>WPS 演示</Application>
  <PresentationFormat>全屏显示(16:9)</PresentationFormat>
  <Paragraphs>727</Paragraphs>
  <Slides>57</Slides>
  <Notes>25</Notes>
  <HiddenSlides>0</HiddenSlides>
  <MMClips>1</MMClips>
  <ScaleCrop>false</ScaleCrop>
  <HeadingPairs>
    <vt:vector size="8" baseType="variant">
      <vt:variant>
        <vt:lpstr>已用的字体</vt:lpstr>
      </vt:variant>
      <vt:variant>
        <vt:i4>33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57</vt:i4>
      </vt:variant>
    </vt:vector>
  </HeadingPairs>
  <TitlesOfParts>
    <vt:vector size="94" baseType="lpstr">
      <vt:lpstr>Arial</vt:lpstr>
      <vt:lpstr>宋体</vt:lpstr>
      <vt:lpstr>Wingdings</vt:lpstr>
      <vt:lpstr>微软雅黑</vt:lpstr>
      <vt:lpstr>微软雅黑 Light</vt:lpstr>
      <vt:lpstr>Lato Regular</vt:lpstr>
      <vt:lpstr>Lato</vt:lpstr>
      <vt:lpstr>Lato Hairline</vt:lpstr>
      <vt:lpstr>Lato Light</vt:lpstr>
      <vt:lpstr>Impact</vt:lpstr>
      <vt:lpstr>Calibri</vt:lpstr>
      <vt:lpstr>Roboto Light</vt:lpstr>
      <vt:lpstr>U.S. 101</vt:lpstr>
      <vt:lpstr>AMGDT</vt:lpstr>
      <vt:lpstr>Roboto</vt:lpstr>
      <vt:lpstr>Open Sans Light</vt:lpstr>
      <vt:lpstr>Wingdings</vt:lpstr>
      <vt:lpstr>Aller Light</vt:lpstr>
      <vt:lpstr>Arial Unicode MS</vt:lpstr>
      <vt:lpstr>STIXGeneral-Bold</vt:lpstr>
      <vt:lpstr>Oxygen</vt:lpstr>
      <vt:lpstr>Arial</vt:lpstr>
      <vt:lpstr>Open Sans</vt:lpstr>
      <vt:lpstr>Segoe Print</vt:lpstr>
      <vt:lpstr>Open Sans</vt:lpstr>
      <vt:lpstr>Helvetica Light</vt:lpstr>
      <vt:lpstr>Helvetica</vt:lpstr>
      <vt:lpstr>黑体</vt:lpstr>
      <vt:lpstr>ZWSimpleStroke</vt:lpstr>
      <vt:lpstr>Yu Gothic UI Light</vt:lpstr>
      <vt:lpstr>Times New Roman</vt:lpstr>
      <vt:lpstr>楷体</vt:lpstr>
      <vt:lpstr>Courier New</vt:lpstr>
      <vt:lpstr>Office 主题</vt:lpstr>
      <vt:lpstr>Word.Picture.8</vt:lpstr>
      <vt:lpstr>Word.Picture.8</vt:lpstr>
      <vt:lpstr>PBrush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锐旗设计；https:/9ppt.taobao.com</cp:keywords>
  <cp:category>锐旗设计；https://9ppt.taobao.com</cp:category>
  <cp:lastModifiedBy>༺陳༻</cp:lastModifiedBy>
  <cp:revision>301</cp:revision>
  <dcterms:created xsi:type="dcterms:W3CDTF">2015-12-11T17:46:00Z</dcterms:created>
  <dcterms:modified xsi:type="dcterms:W3CDTF">2020-11-26T12:42:48Z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2052-11.1.0.10132</vt:lpwstr>
  </property>
</Properties>
</file>