
<file path=[Content_Types].xml><?xml version="1.0" encoding="utf-8"?>
<Types xmlns="http://schemas.openxmlformats.org/package/2006/content-types">
  <Default Extension="jpeg" ContentType="image/jpeg"/>
  <Default Extension="vml" ContentType="application/vnd.openxmlformats-officedocument.vmlDrawing"/>
  <Default Extension="doc" ContentType="application/msword"/>
  <Default Extension="png" ContentType="image/png"/>
  <Default Extension="wdp" ContentType="image/vnd.ms-photo"/>
  <Default Extension="wmf" ContentType="image/x-w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5"/>
  </p:handoutMasterIdLst>
  <p:sldIdLst>
    <p:sldId id="317" r:id="rId3"/>
    <p:sldId id="363" r:id="rId5"/>
    <p:sldId id="309" r:id="rId6"/>
    <p:sldId id="287" r:id="rId7"/>
    <p:sldId id="299" r:id="rId8"/>
    <p:sldId id="343" r:id="rId9"/>
    <p:sldId id="349" r:id="rId10"/>
    <p:sldId id="375" r:id="rId11"/>
    <p:sldId id="376" r:id="rId12"/>
    <p:sldId id="366" r:id="rId13"/>
    <p:sldId id="383" r:id="rId14"/>
    <p:sldId id="384" r:id="rId15"/>
    <p:sldId id="389" r:id="rId16"/>
    <p:sldId id="396" r:id="rId17"/>
    <p:sldId id="397" r:id="rId18"/>
    <p:sldId id="398" r:id="rId19"/>
    <p:sldId id="399" r:id="rId20"/>
    <p:sldId id="400" r:id="rId21"/>
    <p:sldId id="367" r:id="rId22"/>
    <p:sldId id="401" r:id="rId23"/>
    <p:sldId id="402" r:id="rId24"/>
    <p:sldId id="403" r:id="rId25"/>
    <p:sldId id="408" r:id="rId26"/>
    <p:sldId id="404" r:id="rId27"/>
    <p:sldId id="405" r:id="rId28"/>
    <p:sldId id="410" r:id="rId29"/>
    <p:sldId id="411" r:id="rId30"/>
    <p:sldId id="412" r:id="rId31"/>
    <p:sldId id="368" r:id="rId32"/>
    <p:sldId id="437" r:id="rId33"/>
    <p:sldId id="438" r:id="rId34"/>
    <p:sldId id="446" r:id="rId35"/>
    <p:sldId id="441" r:id="rId36"/>
    <p:sldId id="442" r:id="rId37"/>
    <p:sldId id="456" r:id="rId38"/>
    <p:sldId id="457" r:id="rId39"/>
    <p:sldId id="443" r:id="rId40"/>
    <p:sldId id="444" r:id="rId41"/>
    <p:sldId id="369" r:id="rId42"/>
    <p:sldId id="483" r:id="rId43"/>
    <p:sldId id="484" r:id="rId44"/>
    <p:sldId id="485" r:id="rId45"/>
    <p:sldId id="489" r:id="rId46"/>
    <p:sldId id="486" r:id="rId47"/>
    <p:sldId id="487" r:id="rId48"/>
    <p:sldId id="488" r:id="rId49"/>
    <p:sldId id="491" r:id="rId50"/>
    <p:sldId id="492" r:id="rId51"/>
    <p:sldId id="493" r:id="rId52"/>
    <p:sldId id="495" r:id="rId53"/>
    <p:sldId id="496" r:id="rId54"/>
    <p:sldId id="370" r:id="rId55"/>
    <p:sldId id="501" r:id="rId56"/>
    <p:sldId id="502" r:id="rId57"/>
    <p:sldId id="514" r:id="rId58"/>
    <p:sldId id="505" r:id="rId59"/>
    <p:sldId id="506" r:id="rId60"/>
    <p:sldId id="516" r:id="rId61"/>
    <p:sldId id="517" r:id="rId62"/>
    <p:sldId id="518" r:id="rId63"/>
    <p:sldId id="371" r:id="rId64"/>
    <p:sldId id="529" r:id="rId65"/>
    <p:sldId id="521" r:id="rId66"/>
    <p:sldId id="528" r:id="rId67"/>
    <p:sldId id="523" r:id="rId68"/>
    <p:sldId id="524" r:id="rId69"/>
    <p:sldId id="527" r:id="rId70"/>
    <p:sldId id="525" r:id="rId71"/>
    <p:sldId id="530" r:id="rId72"/>
    <p:sldId id="540" r:id="rId73"/>
    <p:sldId id="351" r:id="rId7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00"/>
    <a:srgbClr val="3992DB"/>
    <a:srgbClr val="005DA2"/>
    <a:srgbClr val="0F1836"/>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35" autoAdjust="0"/>
    <p:restoredTop sz="94849" autoAdjust="0"/>
  </p:normalViewPr>
  <p:slideViewPr>
    <p:cSldViewPr>
      <p:cViewPr>
        <p:scale>
          <a:sx n="75" d="100"/>
          <a:sy n="75" d="100"/>
        </p:scale>
        <p:origin x="1286" y="590"/>
      </p:cViewPr>
      <p:guideLst>
        <p:guide orient="horz" pos="1585"/>
        <p:guide pos="277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82"/>
    </p:cViewPr>
  </p:sorterViewPr>
  <p:notesViewPr>
    <p:cSldViewPr>
      <p:cViewPr varScale="1">
        <p:scale>
          <a:sx n="86" d="100"/>
          <a:sy n="86" d="100"/>
        </p:scale>
        <p:origin x="-3810" y="-90"/>
      </p:cViewPr>
      <p:guideLst>
        <p:guide orient="horz" pos="2818"/>
        <p:guide pos="2084"/>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8" Type="http://schemas.openxmlformats.org/officeDocument/2006/relationships/tableStyles" Target="tableStyles.xml"/><Relationship Id="rId77" Type="http://schemas.openxmlformats.org/officeDocument/2006/relationships/viewProps" Target="viewProps.xml"/><Relationship Id="rId76" Type="http://schemas.openxmlformats.org/officeDocument/2006/relationships/presProps" Target="presProps.xml"/><Relationship Id="rId75" Type="http://schemas.openxmlformats.org/officeDocument/2006/relationships/handoutMaster" Target="handoutMasters/handoutMaster1.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471"/>
            <a:ext cx="3276600" cy="2312673"/>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089"/>
            <a:ext cx="3383973" cy="323835"/>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2966029" y="3288938"/>
            <a:ext cx="3383973" cy="17133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6" y="3613369"/>
            <a:ext cx="3366029" cy="1152651"/>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323528" y="292895"/>
            <a:ext cx="390372" cy="205979"/>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8" name="TextBox 15"/>
          <p:cNvSpPr txBox="1"/>
          <p:nvPr userDrawn="1"/>
        </p:nvSpPr>
        <p:spPr>
          <a:xfrm>
            <a:off x="8100392" y="241995"/>
            <a:ext cx="671347" cy="369332"/>
          </a:xfrm>
          <a:prstGeom prst="rect">
            <a:avLst/>
          </a:prstGeom>
          <a:noFill/>
        </p:spPr>
        <p:txBody>
          <a:bodyPr wrap="square" rtlCol="0">
            <a:spAutoFit/>
          </a:bodyPr>
          <a:lstStyle/>
          <a:p>
            <a:pPr algn="ctr"/>
            <a:fld id="{2EEF1883-7A0E-4F66-9932-E581691AD397}" type="slidenum">
              <a:rPr lang="zh-CN" altLang="en-US" sz="1800" b="0" smtClean="0">
                <a:solidFill>
                  <a:schemeClr val="accent1"/>
                </a:solidFill>
                <a:latin typeface="微软雅黑 Light" panose="020B0502040204020203" pitchFamily="34" charset="-122"/>
                <a:ea typeface="微软雅黑 Light" panose="020B0502040204020203" pitchFamily="34" charset="-122"/>
              </a:rPr>
            </a:fld>
            <a:r>
              <a:rPr lang="zh-CN" altLang="en-US" sz="1800" b="0" dirty="0">
                <a:solidFill>
                  <a:schemeClr val="accent1"/>
                </a:solidFill>
                <a:latin typeface="微软雅黑 Light" panose="020B0502040204020203" pitchFamily="34" charset="-122"/>
                <a:ea typeface="微软雅黑 Light" panose="020B0502040204020203" pitchFamily="34" charset="-122"/>
              </a:rPr>
              <a:t> </a:t>
            </a:r>
            <a:endParaRPr lang="zh-CN" altLang="en-US" sz="1800" b="0" dirty="0">
              <a:solidFill>
                <a:schemeClr val="accent1"/>
              </a:solidFill>
              <a:latin typeface="微软雅黑 Light" panose="020B0502040204020203" pitchFamily="34" charset="-122"/>
              <a:ea typeface="微软雅黑 Light" panose="020B0502040204020203"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9.xml"/><Relationship Id="rId4" Type="http://schemas.openxmlformats.org/officeDocument/2006/relationships/image" Target="../media/image3.jpeg"/><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2" Type="http://schemas.openxmlformats.org/officeDocument/2006/relationships/slideLayout" Target="../slideLayouts/slideLayout2.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tags" Target="../tags/tag2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5.xml"/><Relationship Id="rId3" Type="http://schemas.openxmlformats.org/officeDocument/2006/relationships/image" Target="../media/image5.png"/><Relationship Id="rId2" Type="http://schemas.openxmlformats.org/officeDocument/2006/relationships/tags" Target="../tags/tag34.xml"/><Relationship Id="rId1" Type="http://schemas.openxmlformats.org/officeDocument/2006/relationships/tags" Target="../tags/tag33.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8.xml"/><Relationship Id="rId3" Type="http://schemas.openxmlformats.org/officeDocument/2006/relationships/image" Target="../media/image6.png"/><Relationship Id="rId2" Type="http://schemas.openxmlformats.org/officeDocument/2006/relationships/tags" Target="../tags/tag37.xml"/><Relationship Id="rId1" Type="http://schemas.openxmlformats.org/officeDocument/2006/relationships/tags" Target="../tags/tag36.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1.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tags" Target="../tags/tag40.xml"/><Relationship Id="rId1" Type="http://schemas.openxmlformats.org/officeDocument/2006/relationships/tags" Target="../tags/tag39.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6.xml"/><Relationship Id="rId2" Type="http://schemas.openxmlformats.org/officeDocument/2006/relationships/image" Target="../media/image11.png"/><Relationship Id="rId1" Type="http://schemas.openxmlformats.org/officeDocument/2006/relationships/tags" Target="../tags/tag45.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8.xml"/><Relationship Id="rId2" Type="http://schemas.openxmlformats.org/officeDocument/2006/relationships/image" Target="../media/image9.png"/><Relationship Id="rId1" Type="http://schemas.openxmlformats.org/officeDocument/2006/relationships/tags" Target="../tags/tag47.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0.xml"/><Relationship Id="rId2" Type="http://schemas.openxmlformats.org/officeDocument/2006/relationships/image" Target="../media/image12.png"/><Relationship Id="rId1" Type="http://schemas.openxmlformats.org/officeDocument/2006/relationships/tags" Target="../tags/tag49.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2.xml"/><Relationship Id="rId1" Type="http://schemas.openxmlformats.org/officeDocument/2006/relationships/tags" Target="../tags/tag5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6" Type="http://schemas.openxmlformats.org/officeDocument/2006/relationships/slideLayout" Target="../slideLayouts/slideLayout2.xml"/><Relationship Id="rId25" Type="http://schemas.openxmlformats.org/officeDocument/2006/relationships/tags" Target="../tags/tag77.xml"/><Relationship Id="rId24" Type="http://schemas.openxmlformats.org/officeDocument/2006/relationships/tags" Target="../tags/tag76.xml"/><Relationship Id="rId23" Type="http://schemas.openxmlformats.org/officeDocument/2006/relationships/tags" Target="../tags/tag75.xml"/><Relationship Id="rId22" Type="http://schemas.openxmlformats.org/officeDocument/2006/relationships/tags" Target="../tags/tag74.xml"/><Relationship Id="rId21" Type="http://schemas.openxmlformats.org/officeDocument/2006/relationships/tags" Target="../tags/tag73.xml"/><Relationship Id="rId20" Type="http://schemas.openxmlformats.org/officeDocument/2006/relationships/tags" Target="../tags/tag72.xml"/><Relationship Id="rId2" Type="http://schemas.openxmlformats.org/officeDocument/2006/relationships/tags" Target="../tags/tag54.xml"/><Relationship Id="rId19" Type="http://schemas.openxmlformats.org/officeDocument/2006/relationships/tags" Target="../tags/tag71.xml"/><Relationship Id="rId18" Type="http://schemas.openxmlformats.org/officeDocument/2006/relationships/tags" Target="../tags/tag70.xml"/><Relationship Id="rId17" Type="http://schemas.openxmlformats.org/officeDocument/2006/relationships/tags" Target="../tags/tag69.xml"/><Relationship Id="rId16" Type="http://schemas.openxmlformats.org/officeDocument/2006/relationships/tags" Target="../tags/tag68.xml"/><Relationship Id="rId15" Type="http://schemas.openxmlformats.org/officeDocument/2006/relationships/tags" Target="../tags/tag67.xml"/><Relationship Id="rId14" Type="http://schemas.openxmlformats.org/officeDocument/2006/relationships/tags" Target="../tags/tag66.xml"/><Relationship Id="rId13" Type="http://schemas.openxmlformats.org/officeDocument/2006/relationships/tags" Target="../tags/tag65.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tags" Target="../tags/tag5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83.xml"/><Relationship Id="rId7" Type="http://schemas.openxmlformats.org/officeDocument/2006/relationships/tags" Target="../tags/tag82.xml"/><Relationship Id="rId6" Type="http://schemas.microsoft.com/office/2007/relationships/hdphoto" Target="../media/image14.wdp"/><Relationship Id="rId5" Type="http://schemas.openxmlformats.org/officeDocument/2006/relationships/image" Target="../media/image13.png"/><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image" Target="../media/image15.jpeg"/><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image" Target="../media/image16.jpeg"/><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7.xml"/><Relationship Id="rId1" Type="http://schemas.openxmlformats.org/officeDocument/2006/relationships/tags" Target="../tags/tag96.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9.xml"/><Relationship Id="rId2" Type="http://schemas.openxmlformats.org/officeDocument/2006/relationships/image" Target="../media/image17.png"/><Relationship Id="rId1" Type="http://schemas.openxmlformats.org/officeDocument/2006/relationships/tags" Target="../tags/tag9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6" Type="http://schemas.openxmlformats.org/officeDocument/2006/relationships/slideLayout" Target="../slideLayouts/slideLayout2.xml"/><Relationship Id="rId15" Type="http://schemas.openxmlformats.org/officeDocument/2006/relationships/tags" Target="../tags/tag112.xml"/><Relationship Id="rId14" Type="http://schemas.openxmlformats.org/officeDocument/2006/relationships/image" Target="../media/image19.png"/><Relationship Id="rId13" Type="http://schemas.openxmlformats.org/officeDocument/2006/relationships/image" Target="../media/image18.png"/><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tags" Target="../tags/tag10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4.xml"/><Relationship Id="rId1" Type="http://schemas.openxmlformats.org/officeDocument/2006/relationships/tags" Target="../tags/tag113.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tags" Target="../tags/tag116.xml"/><Relationship Id="rId1" Type="http://schemas.openxmlformats.org/officeDocument/2006/relationships/tags" Target="../tags/tag115.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tags" Target="../tags/tag118.xml"/><Relationship Id="rId1" Type="http://schemas.openxmlformats.org/officeDocument/2006/relationships/tags" Target="../tags/tag117.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tags" Target="../tags/tag120.xml"/><Relationship Id="rId1" Type="http://schemas.openxmlformats.org/officeDocument/2006/relationships/tags" Target="../tags/tag119.xml"/></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2.xml"/><Relationship Id="rId3" Type="http://schemas.openxmlformats.org/officeDocument/2006/relationships/tags" Target="../tags/tag122.xml"/><Relationship Id="rId2" Type="http://schemas.openxmlformats.org/officeDocument/2006/relationships/image" Target="../media/image19.png"/><Relationship Id="rId1" Type="http://schemas.openxmlformats.org/officeDocument/2006/relationships/tags" Target="../tags/tag12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tags" Target="../tags/tag124.xml"/><Relationship Id="rId1" Type="http://schemas.openxmlformats.org/officeDocument/2006/relationships/tags" Target="../tags/tag123.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tags" Target="../tags/tag126.xml"/><Relationship Id="rId1" Type="http://schemas.openxmlformats.org/officeDocument/2006/relationships/tags" Target="../tags/tag12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55.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4" Type="http://schemas.openxmlformats.org/officeDocument/2006/relationships/slideLayout" Target="../slideLayouts/slideLayout2.xml"/><Relationship Id="rId33" Type="http://schemas.openxmlformats.org/officeDocument/2006/relationships/tags" Target="../tags/tag159.xml"/><Relationship Id="rId32" Type="http://schemas.openxmlformats.org/officeDocument/2006/relationships/tags" Target="../tags/tag158.xml"/><Relationship Id="rId31" Type="http://schemas.openxmlformats.org/officeDocument/2006/relationships/tags" Target="../tags/tag157.xml"/><Relationship Id="rId30" Type="http://schemas.openxmlformats.org/officeDocument/2006/relationships/tags" Target="../tags/tag156.xml"/><Relationship Id="rId3" Type="http://schemas.openxmlformats.org/officeDocument/2006/relationships/tags" Target="../tags/tag129.xml"/><Relationship Id="rId29" Type="http://schemas.openxmlformats.org/officeDocument/2006/relationships/tags" Target="../tags/tag155.xml"/><Relationship Id="rId28" Type="http://schemas.openxmlformats.org/officeDocument/2006/relationships/tags" Target="../tags/tag154.xml"/><Relationship Id="rId27" Type="http://schemas.openxmlformats.org/officeDocument/2006/relationships/tags" Target="../tags/tag153.xml"/><Relationship Id="rId26" Type="http://schemas.openxmlformats.org/officeDocument/2006/relationships/tags" Target="../tags/tag152.xml"/><Relationship Id="rId25" Type="http://schemas.openxmlformats.org/officeDocument/2006/relationships/tags" Target="../tags/tag151.xml"/><Relationship Id="rId24" Type="http://schemas.openxmlformats.org/officeDocument/2006/relationships/tags" Target="../tags/tag150.xml"/><Relationship Id="rId23" Type="http://schemas.openxmlformats.org/officeDocument/2006/relationships/tags" Target="../tags/tag149.xml"/><Relationship Id="rId22" Type="http://schemas.openxmlformats.org/officeDocument/2006/relationships/tags" Target="../tags/tag148.xml"/><Relationship Id="rId21" Type="http://schemas.openxmlformats.org/officeDocument/2006/relationships/tags" Target="../tags/tag147.xml"/><Relationship Id="rId20" Type="http://schemas.openxmlformats.org/officeDocument/2006/relationships/tags" Target="../tags/tag146.xml"/><Relationship Id="rId2" Type="http://schemas.openxmlformats.org/officeDocument/2006/relationships/tags" Target="../tags/tag128.xml"/><Relationship Id="rId19" Type="http://schemas.openxmlformats.org/officeDocument/2006/relationships/tags" Target="../tags/tag145.xml"/><Relationship Id="rId18" Type="http://schemas.openxmlformats.org/officeDocument/2006/relationships/tags" Target="../tags/tag144.xml"/><Relationship Id="rId17" Type="http://schemas.openxmlformats.org/officeDocument/2006/relationships/tags" Target="../tags/tag143.xml"/><Relationship Id="rId16" Type="http://schemas.openxmlformats.org/officeDocument/2006/relationships/tags" Target="../tags/tag142.xml"/><Relationship Id="rId15" Type="http://schemas.openxmlformats.org/officeDocument/2006/relationships/tags" Target="../tags/tag141.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tags" Target="../tags/tag127.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1.xml"/><Relationship Id="rId1" Type="http://schemas.openxmlformats.org/officeDocument/2006/relationships/tags" Target="../tags/tag160.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3.xml"/><Relationship Id="rId1" Type="http://schemas.openxmlformats.org/officeDocument/2006/relationships/tags" Target="../tags/tag162.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5.xml"/><Relationship Id="rId1" Type="http://schemas.openxmlformats.org/officeDocument/2006/relationships/tags" Target="../tags/tag16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7.xml"/><Relationship Id="rId1" Type="http://schemas.openxmlformats.org/officeDocument/2006/relationships/tags" Target="../tags/tag16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21.png"/></Relationships>
</file>

<file path=ppt/slides/_rels/slide64.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0" Type="http://schemas.openxmlformats.org/officeDocument/2006/relationships/slideLayout" Target="../slideLayouts/slideLayout2.xml"/><Relationship Id="rId2" Type="http://schemas.openxmlformats.org/officeDocument/2006/relationships/tags" Target="../tags/tag169.xml"/><Relationship Id="rId19" Type="http://schemas.openxmlformats.org/officeDocument/2006/relationships/tags" Target="../tags/tag186.xml"/><Relationship Id="rId18" Type="http://schemas.openxmlformats.org/officeDocument/2006/relationships/tags" Target="../tags/tag185.xml"/><Relationship Id="rId17" Type="http://schemas.openxmlformats.org/officeDocument/2006/relationships/tags" Target="../tags/tag184.xml"/><Relationship Id="rId16" Type="http://schemas.openxmlformats.org/officeDocument/2006/relationships/tags" Target="../tags/tag183.xml"/><Relationship Id="rId15" Type="http://schemas.openxmlformats.org/officeDocument/2006/relationships/tags" Target="../tags/tag182.xml"/><Relationship Id="rId14" Type="http://schemas.openxmlformats.org/officeDocument/2006/relationships/tags" Target="../tags/tag181.xml"/><Relationship Id="rId13" Type="http://schemas.openxmlformats.org/officeDocument/2006/relationships/tags" Target="../tags/tag180.xml"/><Relationship Id="rId12" Type="http://schemas.openxmlformats.org/officeDocument/2006/relationships/tags" Target="../tags/tag179.xml"/><Relationship Id="rId11" Type="http://schemas.openxmlformats.org/officeDocument/2006/relationships/tags" Target="../tags/tag178.xml"/><Relationship Id="rId10" Type="http://schemas.openxmlformats.org/officeDocument/2006/relationships/tags" Target="../tags/tag177.xml"/><Relationship Id="rId1" Type="http://schemas.openxmlformats.org/officeDocument/2006/relationships/tags" Target="../tags/tag168.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8.xml"/><Relationship Id="rId2" Type="http://schemas.openxmlformats.org/officeDocument/2006/relationships/image" Target="../media/image23.png"/><Relationship Id="rId1" Type="http://schemas.openxmlformats.org/officeDocument/2006/relationships/tags" Target="../tags/tag187.xml"/></Relationships>
</file>

<file path=ppt/slides/_rels/slide67.xml.rels><?xml version="1.0" encoding="UTF-8" standalone="yes"?>
<Relationships xmlns="http://schemas.openxmlformats.org/package/2006/relationships"><Relationship Id="rId9" Type="http://schemas.openxmlformats.org/officeDocument/2006/relationships/image" Target="../media/image31.jpeg"/><Relationship Id="rId8" Type="http://schemas.openxmlformats.org/officeDocument/2006/relationships/image" Target="../media/image30.jpeg"/><Relationship Id="rId7" Type="http://schemas.openxmlformats.org/officeDocument/2006/relationships/image" Target="../media/image29.jpeg"/><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jpeg"/><Relationship Id="rId15" Type="http://schemas.openxmlformats.org/officeDocument/2006/relationships/slideLayout" Target="../slideLayouts/slideLayout2.xml"/><Relationship Id="rId14" Type="http://schemas.openxmlformats.org/officeDocument/2006/relationships/tags" Target="../tags/tag190.xml"/><Relationship Id="rId13" Type="http://schemas.openxmlformats.org/officeDocument/2006/relationships/image" Target="../media/image35.jpeg"/><Relationship Id="rId12" Type="http://schemas.openxmlformats.org/officeDocument/2006/relationships/image" Target="../media/image34.jpeg"/><Relationship Id="rId11" Type="http://schemas.openxmlformats.org/officeDocument/2006/relationships/image" Target="../media/image33.jpeg"/><Relationship Id="rId10" Type="http://schemas.openxmlformats.org/officeDocument/2006/relationships/image" Target="../media/image32.jpeg"/><Relationship Id="rId1" Type="http://schemas.openxmlformats.org/officeDocument/2006/relationships/tags" Target="../tags/tag189.xm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2.xml"/><Relationship Id="rId2" Type="http://schemas.openxmlformats.org/officeDocument/2006/relationships/image" Target="../media/image36.png"/><Relationship Id="rId1" Type="http://schemas.openxmlformats.org/officeDocument/2006/relationships/tags" Target="../tags/tag191.xml"/></Relationships>
</file>

<file path=ppt/slides/_rels/slide6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94.xml"/><Relationship Id="rId7" Type="http://schemas.openxmlformats.org/officeDocument/2006/relationships/image" Target="../media/image42.jpeg"/><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tags" Target="../tags/tag19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6" Type="http://schemas.openxmlformats.org/officeDocument/2006/relationships/slideLayout" Target="../slideLayouts/slideLayout2.xml"/><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tags" Target="../tags/tag195.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0" Type="http://schemas.openxmlformats.org/officeDocument/2006/relationships/slideLayout" Target="../slideLayouts/slideLayout2.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2.xml"/><Relationship Id="rId4" Type="http://schemas.openxmlformats.org/officeDocument/2006/relationships/tags" Target="../tags/tag21.xml"/><Relationship Id="rId3" Type="http://schemas.openxmlformats.org/officeDocument/2006/relationships/image" Target="../media/image4.wmf"/><Relationship Id="rId2" Type="http://schemas.openxmlformats.org/officeDocument/2006/relationships/oleObject" Target="../embeddings/Document1.doc"/><Relationship Id="rId1"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Time Will Tell.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9234781" y="0"/>
            <a:ext cx="336542" cy="336420"/>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43" name="Rectangle 3"/>
          <p:cNvSpPr txBox="1">
            <a:spLocks noChangeArrowheads="1"/>
          </p:cNvSpPr>
          <p:nvPr/>
        </p:nvSpPr>
        <p:spPr>
          <a:xfrm>
            <a:off x="3491880" y="190103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000" b="1" dirty="0">
                <a:solidFill>
                  <a:schemeClr val="accent1"/>
                </a:solidFill>
                <a:latin typeface="微软雅黑" panose="020B0503020204020204" pitchFamily="34" charset="-122"/>
                <a:ea typeface="微软雅黑" panose="020B0503020204020204" pitchFamily="34" charset="-122"/>
              </a:rPr>
              <a:t>基础与实训教程</a:t>
            </a:r>
            <a:endParaRPr lang="zh-CN" altLang="en-US" sz="3000" b="1" dirty="0">
              <a:solidFill>
                <a:schemeClr val="accent1"/>
              </a:solidFill>
              <a:latin typeface="微软雅黑" panose="020B0503020204020204" pitchFamily="34" charset="-122"/>
              <a:ea typeface="微软雅黑" panose="020B0503020204020204" pitchFamily="34" charset="-122"/>
            </a:endParaRPr>
          </a:p>
        </p:txBody>
      </p:sp>
      <p:sp>
        <p:nvSpPr>
          <p:cNvPr id="44" name="Rectangle 4"/>
          <p:cNvSpPr txBox="1">
            <a:spLocks noChangeArrowheads="1"/>
          </p:cNvSpPr>
          <p:nvPr/>
        </p:nvSpPr>
        <p:spPr>
          <a:xfrm>
            <a:off x="3492500" y="2569210"/>
            <a:ext cx="5140960" cy="743585"/>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项目一   认识 AutoCAD2018入门基础知识</a:t>
            </a:r>
            <a:endParaRPr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46"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矩形 9"/>
          <p:cNvSpPr>
            <a:spLocks noChangeArrowheads="1"/>
          </p:cNvSpPr>
          <p:nvPr/>
        </p:nvSpPr>
        <p:spPr bwMode="auto">
          <a:xfrm>
            <a:off x="8763956" y="1898129"/>
            <a:ext cx="380044" cy="1609725"/>
          </a:xfrm>
          <a:prstGeom prst="rect">
            <a:avLst/>
          </a:prstGeom>
          <a:solidFill>
            <a:schemeClr val="accent1"/>
          </a:solidFill>
          <a:ln>
            <a:noFill/>
          </a:ln>
        </p:spPr>
        <p:txBody>
          <a:bodyPr lIns="68557" tIns="34279" rIns="68557" bIns="3427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8" name="矩形 47"/>
          <p:cNvSpPr/>
          <p:nvPr/>
        </p:nvSpPr>
        <p:spPr>
          <a:xfrm>
            <a:off x="1969079" y="738430"/>
            <a:ext cx="6673850" cy="1174750"/>
          </a:xfrm>
          <a:prstGeom prst="rect">
            <a:avLst/>
          </a:prstGeom>
        </p:spPr>
        <p:txBody>
          <a:bodyPr wrap="none" lIns="68571" tIns="34285" rIns="68571" bIns="34285">
            <a:spAutoFit/>
          </a:bodyPr>
          <a:lstStyle/>
          <a:p>
            <a:pPr algn="r"/>
            <a:r>
              <a:rPr lang="en-US" altLang="zh-CN" sz="7200" b="1" dirty="0">
                <a:solidFill>
                  <a:schemeClr val="accent1"/>
                </a:solidFill>
                <a:latin typeface="微软雅黑" panose="020B0503020204020204" pitchFamily="34" charset="-122"/>
                <a:ea typeface="微软雅黑" panose="020B0503020204020204" pitchFamily="34" charset="-122"/>
              </a:rPr>
              <a:t>AutoCAD2018</a:t>
            </a:r>
            <a:endParaRPr lang="en-US" altLang="zh-CN" sz="72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6"/>
                                        </p:tgtEl>
                                      </p:cBhvr>
                                    </p:cmd>
                                  </p:childTnLst>
                                </p:cTn>
                              </p:par>
                            </p:childTnLst>
                          </p:cTn>
                        </p:par>
                        <p:par>
                          <p:cTn id="7" fill="hold">
                            <p:stCondLst>
                              <p:cond delay="0"/>
                            </p:stCondLst>
                            <p:childTnLst>
                              <p:par>
                                <p:cTn id="8" presetID="22" presetClass="entr" presetSubtype="2" fill="hold" grpId="0" nodeType="after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right)">
                                      <p:cBhvr>
                                        <p:cTn id="10" dur="500"/>
                                        <p:tgtEl>
                                          <p:spTgt spid="4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
                                        </p:tgtEl>
                                        <p:attrNameLst>
                                          <p:attrName>ppt_y</p:attrName>
                                        </p:attrNameLst>
                                      </p:cBhvr>
                                      <p:tavLst>
                                        <p:tav tm="0">
                                          <p:val>
                                            <p:strVal val="#ppt_y"/>
                                          </p:val>
                                        </p:tav>
                                        <p:tav tm="100000">
                                          <p:val>
                                            <p:strVal val="#ppt_y"/>
                                          </p:val>
                                        </p:tav>
                                      </p:tavLst>
                                    </p:anim>
                                    <p:anim calcmode="lin" valueType="num">
                                      <p:cBhvr>
                                        <p:cTn id="22"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
                                        </p:tgtEl>
                                      </p:cBhvr>
                                    </p:animEffect>
                                  </p:childTnLst>
                                </p:cTn>
                              </p:par>
                            </p:childTnLst>
                          </p:cTn>
                        </p:par>
                        <p:par>
                          <p:cTn id="25" fill="hold">
                            <p:stCondLst>
                              <p:cond delay="2299"/>
                            </p:stCondLst>
                            <p:childTnLst>
                              <p:par>
                                <p:cTn id="26" presetID="22" presetClass="entr" presetSubtype="2"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right)">
                                      <p:cBhvr>
                                        <p:cTn id="28" dur="1000"/>
                                        <p:tgtEl>
                                          <p:spTgt spid="46"/>
                                        </p:tgtEl>
                                      </p:cBhvr>
                                    </p:animEffect>
                                  </p:childTnLst>
                                </p:cTn>
                              </p:par>
                            </p:childTnLst>
                          </p:cTn>
                        </p:par>
                        <p:par>
                          <p:cTn id="29" fill="hold">
                            <p:stCondLst>
                              <p:cond delay="3299"/>
                            </p:stCondLst>
                            <p:childTnLst>
                              <p:par>
                                <p:cTn id="30" presetID="53" presetClass="entr" presetSubtype="16" fill="hold" grpId="0" nodeType="afterEffect">
                                  <p:stCondLst>
                                    <p:cond delay="0"/>
                                  </p:stCondLst>
                                  <p:iterate type="lt">
                                    <p:tmPct val="7000"/>
                                  </p:iterate>
                                  <p:childTnLst>
                                    <p:set>
                                      <p:cBhvr>
                                        <p:cTn id="31" dur="1" fill="hold">
                                          <p:stCondLst>
                                            <p:cond delay="0"/>
                                          </p:stCondLst>
                                        </p:cTn>
                                        <p:tgtEl>
                                          <p:spTgt spid="44"/>
                                        </p:tgtEl>
                                        <p:attrNameLst>
                                          <p:attrName>style.visibility</p:attrName>
                                        </p:attrNameLst>
                                      </p:cBhvr>
                                      <p:to>
                                        <p:strVal val="visible"/>
                                      </p:to>
                                    </p:set>
                                    <p:anim calcmode="lin" valueType="num">
                                      <p:cBhvr>
                                        <p:cTn id="32" dur="500" fill="hold"/>
                                        <p:tgtEl>
                                          <p:spTgt spid="44"/>
                                        </p:tgtEl>
                                        <p:attrNameLst>
                                          <p:attrName>ppt_w</p:attrName>
                                        </p:attrNameLst>
                                      </p:cBhvr>
                                      <p:tavLst>
                                        <p:tav tm="0">
                                          <p:val>
                                            <p:fltVal val="0"/>
                                          </p:val>
                                        </p:tav>
                                        <p:tav tm="100000">
                                          <p:val>
                                            <p:strVal val="#ppt_w"/>
                                          </p:val>
                                        </p:tav>
                                      </p:tavLst>
                                    </p:anim>
                                    <p:anim calcmode="lin" valueType="num">
                                      <p:cBhvr>
                                        <p:cTn id="33" dur="500" fill="hold"/>
                                        <p:tgtEl>
                                          <p:spTgt spid="44"/>
                                        </p:tgtEl>
                                        <p:attrNameLst>
                                          <p:attrName>ppt_h</p:attrName>
                                        </p:attrNameLst>
                                      </p:cBhvr>
                                      <p:tavLst>
                                        <p:tav tm="0">
                                          <p:val>
                                            <p:fltVal val="0"/>
                                          </p:val>
                                        </p:tav>
                                        <p:tav tm="100000">
                                          <p:val>
                                            <p:strVal val="#ppt_h"/>
                                          </p:val>
                                        </p:tav>
                                      </p:tavLst>
                                    </p:anim>
                                    <p:animEffect transition="in" filter="fade">
                                      <p:cBhvr>
                                        <p:cTn id="3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remove" display="0">
                  <p:stCondLst>
                    <p:cond delay="indefinite"/>
                  </p:stCondLst>
                  <p:endCondLst>
                    <p:cond evt="onStopAudio" delay="0">
                      <p:tgtEl>
                        <p:sldTgt/>
                      </p:tgtEl>
                    </p:cond>
                  </p:endCondLst>
                </p:cTn>
                <p:tgtEl>
                  <p:spTgt spid="26"/>
                </p:tgtEl>
              </p:cMediaNode>
            </p:audio>
          </p:childTnLst>
        </p:cTn>
      </p:par>
    </p:tnLst>
    <p:bldLst>
      <p:bldP spid="43" grpId="0" autoUpdateAnimBg="0"/>
      <p:bldP spid="44" grpId="0"/>
      <p:bldP spid="47" grpId="0" animBg="1" autoUpdateAnimBg="0"/>
      <p:bldP spid="4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241"/>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02</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230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任务二 设置绘图环境</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iterate type="lt">
                                    <p:tmPct val="30000"/>
                                  </p:iterate>
                                  <p:childTnLst>
                                    <p:set>
                                      <p:cBhvr>
                                        <p:cTn id="16" dur="1" fill="hold">
                                          <p:stCondLst>
                                            <p:cond delay="0"/>
                                          </p:stCondLst>
                                        </p:cTn>
                                        <p:tgtEl>
                                          <p:spTgt spid="49"/>
                                        </p:tgtEl>
                                        <p:attrNameLst>
                                          <p:attrName>style.visibility</p:attrName>
                                        </p:attrNameLst>
                                      </p:cBhvr>
                                      <p:to>
                                        <p:strVal val="visible"/>
                                      </p:to>
                                    </p:set>
                                    <p:animEffect transition="in" filter="wipe(left)">
                                      <p:cBhvr>
                                        <p:cTn id="17" dur="200"/>
                                        <p:tgtEl>
                                          <p:spTgt spid="49"/>
                                        </p:tgtEl>
                                      </p:cBhvr>
                                    </p:animEffect>
                                  </p:childTnLst>
                                </p:cTn>
                              </p:par>
                              <p:par>
                                <p:cTn id="18" presetID="36" presetClass="emph" presetSubtype="0" fill="hold" grpId="1" nodeType="withEffect">
                                  <p:stCondLst>
                                    <p:cond delay="0"/>
                                  </p:stCondLst>
                                  <p:iterate type="lt">
                                    <p:tmPct val="30000"/>
                                  </p:iterate>
                                  <p:childTnLst>
                                    <p:animScale>
                                      <p:cBhvr>
                                        <p:cTn id="19" dur="50" autoRev="1" fill="hold">
                                          <p:stCondLst>
                                            <p:cond delay="0"/>
                                          </p:stCondLst>
                                        </p:cTn>
                                        <p:tgtEl>
                                          <p:spTgt spid="49"/>
                                        </p:tgtEl>
                                      </p:cBhvr>
                                      <p:to x="80000" y="100000"/>
                                    </p:animScale>
                                    <p:anim by="(#ppt_w*0.10)" calcmode="lin" valueType="num">
                                      <p:cBhvr>
                                        <p:cTn id="20" dur="50" autoRev="1" fill="hold">
                                          <p:stCondLst>
                                            <p:cond delay="0"/>
                                          </p:stCondLst>
                                        </p:cTn>
                                        <p:tgtEl>
                                          <p:spTgt spid="49"/>
                                        </p:tgtEl>
                                        <p:attrNameLst>
                                          <p:attrName>ppt_x</p:attrName>
                                        </p:attrNameLst>
                                      </p:cBhvr>
                                    </p:anim>
                                    <p:anim by="(-#ppt_w*0.10)" calcmode="lin" valueType="num">
                                      <p:cBhvr>
                                        <p:cTn id="21" dur="50" autoRev="1" fill="hold">
                                          <p:stCondLst>
                                            <p:cond delay="0"/>
                                          </p:stCondLst>
                                        </p:cTn>
                                        <p:tgtEl>
                                          <p:spTgt spid="49"/>
                                        </p:tgtEl>
                                        <p:attrNameLst>
                                          <p:attrName>ppt_y</p:attrName>
                                        </p:attrNameLst>
                                      </p:cBhvr>
                                    </p:anim>
                                    <p:animRot by="-480000">
                                      <p:cBhvr>
                                        <p:cTn id="22"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endParaRPr lang="zh-CN" altLang="en-US" sz="2800" b="1" dirty="0"/>
          </a:p>
        </p:txBody>
      </p:sp>
      <p:sp>
        <p:nvSpPr>
          <p:cNvPr id="4" name="圆角矩形 3"/>
          <p:cNvSpPr/>
          <p:nvPr/>
        </p:nvSpPr>
        <p:spPr>
          <a:xfrm>
            <a:off x="3356492" y="1254822"/>
            <a:ext cx="4479052" cy="45168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3356492" y="2726150"/>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374966"/>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会进行图形单位的设置。</a:t>
            </a:r>
            <a:endParaRPr lang="en-US" altLang="zh-CN" sz="1200" dirty="0">
              <a:solidFill>
                <a:schemeClr val="tx1">
                  <a:lumMod val="75000"/>
                  <a:lumOff val="25000"/>
                </a:schemeClr>
              </a:solidFill>
            </a:endParaRPr>
          </a:p>
        </p:txBody>
      </p:sp>
      <p:sp>
        <p:nvSpPr>
          <p:cNvPr id="10" name="TextBox 9"/>
          <p:cNvSpPr txBox="1"/>
          <p:nvPr/>
        </p:nvSpPr>
        <p:spPr>
          <a:xfrm>
            <a:off x="3675004" y="2840716"/>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会进行图形边界的设置。</a:t>
            </a:r>
            <a:endParaRPr lang="en-US" altLang="zh-CN" sz="1200" dirty="0">
              <a:solidFill>
                <a:schemeClr val="tx1">
                  <a:lumMod val="75000"/>
                  <a:lumOff val="25000"/>
                </a:schemeClr>
              </a:solidFill>
            </a:endParaRPr>
          </a:p>
        </p:txBody>
      </p:sp>
      <p:sp>
        <p:nvSpPr>
          <p:cNvPr id="13" name="圆角矩形 12"/>
          <p:cNvSpPr/>
          <p:nvPr/>
        </p:nvSpPr>
        <p:spPr>
          <a:xfrm>
            <a:off x="3367981" y="406428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TextBox 13"/>
          <p:cNvSpPr txBox="1"/>
          <p:nvPr/>
        </p:nvSpPr>
        <p:spPr>
          <a:xfrm>
            <a:off x="3686493" y="4178847"/>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能够应用国家制图标准完成所需的设计任务。</a:t>
            </a:r>
            <a:endParaRPr lang="en-US" altLang="zh-CN" sz="12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149"/>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649"/>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149"/>
                            </p:stCondLst>
                            <p:childTnLst>
                              <p:par>
                                <p:cTn id="42" presetID="2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9" grpId="0"/>
      <p:bldP spid="10" grpId="0"/>
      <p:bldP spid="13" grpId="0" bldLvl="0" animBg="1"/>
      <p:bldP spid="14"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50270" y="1690385"/>
            <a:ext cx="6750750" cy="368935"/>
          </a:xfrm>
          <a:prstGeom prst="rect">
            <a:avLst/>
          </a:prstGeom>
          <a:noFill/>
        </p:spPr>
        <p:txBody>
          <a:bodyPr wrap="square" lIns="0" tIns="0" rIns="0" bIns="0" rtlCol="0">
            <a:spAutoFit/>
          </a:bodyPr>
          <a:lstStyle/>
          <a:p>
            <a:pPr algn="just">
              <a:lnSpc>
                <a:spcPct val="200000"/>
              </a:lnSpc>
            </a:pPr>
            <a:r>
              <a:rPr lang="en-US" sz="1200" dirty="0">
                <a:solidFill>
                  <a:schemeClr val="tx1">
                    <a:lumMod val="75000"/>
                    <a:lumOff val="25000"/>
                  </a:schemeClr>
                </a:solidFill>
                <a:latin typeface="微软雅黑" panose="020B0503020204020204" pitchFamily="34" charset="-122"/>
                <a:ea typeface="微软雅黑" panose="020B0503020204020204" pitchFamily="34" charset="-122"/>
              </a:rPr>
              <a:t>       </a:t>
            </a:r>
            <a:r>
              <a:rPr sz="1200" dirty="0">
                <a:solidFill>
                  <a:schemeClr val="tx1">
                    <a:lumMod val="75000"/>
                    <a:lumOff val="25000"/>
                  </a:schemeClr>
                </a:solidFill>
                <a:latin typeface="微软雅黑" panose="020B0503020204020204" pitchFamily="34" charset="-122"/>
                <a:ea typeface="微软雅黑" panose="020B0503020204020204" pitchFamily="34" charset="-122"/>
              </a:rPr>
              <a:t>将绘图时的图形单位，长度及角度进行设置，并限定绘图边界为A4纸张的大小。</a:t>
            </a:r>
            <a:endParaRPr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3" name="TextBox 42"/>
          <p:cNvSpPr txBox="1"/>
          <p:nvPr/>
        </p:nvSpPr>
        <p:spPr>
          <a:xfrm>
            <a:off x="3237936" y="3529414"/>
            <a:ext cx="969036" cy="27686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buClrTx/>
              <a:buSzTx/>
              <a:buNone/>
            </a:pPr>
            <a:r>
              <a:rPr lang="zh-CN" altLang="en-US" sz="1800" b="1" dirty="0">
                <a:sym typeface="+mn-ea"/>
              </a:rPr>
              <a:t>长度</a:t>
            </a:r>
            <a:endParaRPr lang="zh-CN" altLang="en-US" sz="1800" b="1" dirty="0"/>
          </a:p>
        </p:txBody>
      </p:sp>
      <p:sp>
        <p:nvSpPr>
          <p:cNvPr id="44" name="Freeform 5"/>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5" name="Freeform 5"/>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6" name="Freeform 5"/>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7" name="TextBox 46"/>
          <p:cNvSpPr txBox="1"/>
          <p:nvPr/>
        </p:nvSpPr>
        <p:spPr>
          <a:xfrm>
            <a:off x="1660400" y="3529414"/>
            <a:ext cx="969036" cy="27686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buClrTx/>
              <a:buSzTx/>
              <a:buNone/>
            </a:pPr>
            <a:r>
              <a:rPr lang="zh-CN" altLang="en-US" sz="1800" b="1" dirty="0">
                <a:sym typeface="+mn-ea"/>
              </a:rPr>
              <a:t>图形单位</a:t>
            </a:r>
            <a:endParaRPr lang="zh-CN" altLang="en-US" sz="1800" b="1" dirty="0">
              <a:sym typeface="+mn-ea"/>
            </a:endParaRPr>
          </a:p>
        </p:txBody>
      </p:sp>
      <p:sp>
        <p:nvSpPr>
          <p:cNvPr id="48" name="TextBox 47"/>
          <p:cNvSpPr txBox="1"/>
          <p:nvPr/>
        </p:nvSpPr>
        <p:spPr>
          <a:xfrm>
            <a:off x="4848504" y="3529414"/>
            <a:ext cx="969036" cy="27686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sym typeface="+mn-ea"/>
              </a:rPr>
              <a:t>角度</a:t>
            </a:r>
            <a:endParaRPr lang="zh-CN" altLang="en-US" sz="1800" b="1" dirty="0"/>
          </a:p>
        </p:txBody>
      </p:sp>
      <p:sp>
        <p:nvSpPr>
          <p:cNvPr id="49" name="TextBox 48"/>
          <p:cNvSpPr txBox="1"/>
          <p:nvPr/>
        </p:nvSpPr>
        <p:spPr>
          <a:xfrm>
            <a:off x="6442556" y="3529414"/>
            <a:ext cx="969036" cy="27686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sym typeface="+mn-ea"/>
              </a:rPr>
              <a:t>绘图</a:t>
            </a:r>
            <a:r>
              <a:rPr lang="zh-CN" altLang="en-US" sz="1800" b="1" dirty="0">
                <a:sym typeface="+mn-ea"/>
              </a:rPr>
              <a:t>边界</a:t>
            </a:r>
            <a:endParaRPr lang="zh-CN" altLang="en-US" sz="1800" b="1"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149"/>
                            </p:stCondLst>
                            <p:childTnLst>
                              <p:par>
                                <p:cTn id="36" presetID="10"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bldLvl="0" animBg="1"/>
      <p:bldP spid="39" grpId="0"/>
      <p:bldP spid="40" grpId="0" bldLvl="0" animBg="1"/>
      <p:bldP spid="41" grpId="0" bldLvl="0" animBg="1"/>
      <p:bldP spid="42" grpId="0" bldLvl="0" animBg="1"/>
      <p:bldP spid="43" grpId="0"/>
      <p:bldP spid="44" grpId="0" bldLvl="0" animBg="1"/>
      <p:bldP spid="45" grpId="0" bldLvl="0" animBg="1"/>
      <p:bldP spid="46" grpId="0" bldLvl="0" animBg="1"/>
      <p:bldP spid="47" grpId="0"/>
      <p:bldP spid="48" grpId="0"/>
      <p:bldP spid="4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任意多边形: 形状 33"/>
          <p:cNvSpPr/>
          <p:nvPr>
            <p:custDataLst>
              <p:tags r:id="rId1"/>
            </p:custDataLst>
          </p:nvPr>
        </p:nvSpPr>
        <p:spPr>
          <a:xfrm>
            <a:off x="4537075" y="1373505"/>
            <a:ext cx="1365250" cy="2636520"/>
          </a:xfrm>
          <a:custGeom>
            <a:avLst/>
            <a:gdLst>
              <a:gd name="connsiteX0" fmla="*/ 479723 w 2332099"/>
              <a:gd name="connsiteY0" fmla="*/ 0 h 4503810"/>
              <a:gd name="connsiteX1" fmla="*/ 644759 w 2332099"/>
              <a:gd name="connsiteY1" fmla="*/ 25397 h 4503810"/>
              <a:gd name="connsiteX2" fmla="*/ 2332099 w 2332099"/>
              <a:gd name="connsiteY2" fmla="*/ 2112916 h 4503810"/>
              <a:gd name="connsiteX3" fmla="*/ 434935 w 2332099"/>
              <a:gd name="connsiteY3" fmla="*/ 4232725 h 4503810"/>
              <a:gd name="connsiteX4" fmla="*/ 352964 w 2332099"/>
              <a:gd name="connsiteY4" fmla="*/ 4236899 h 4503810"/>
              <a:gd name="connsiteX5" fmla="*/ 318784 w 2332099"/>
              <a:gd name="connsiteY5" fmla="*/ 4503810 h 4503810"/>
              <a:gd name="connsiteX6" fmla="*/ 0 w 2332099"/>
              <a:gd name="connsiteY6" fmla="*/ 3695272 h 4503810"/>
              <a:gd name="connsiteX7" fmla="*/ 512235 w 2332099"/>
              <a:gd name="connsiteY7" fmla="*/ 2993152 h 4503810"/>
              <a:gd name="connsiteX8" fmla="*/ 492799 w 2332099"/>
              <a:gd name="connsiteY8" fmla="*/ 3144929 h 4503810"/>
              <a:gd name="connsiteX9" fmla="*/ 623092 w 2332099"/>
              <a:gd name="connsiteY9" fmla="*/ 3105283 h 4503810"/>
              <a:gd name="connsiteX10" fmla="*/ 1296483 w 2332099"/>
              <a:gd name="connsiteY10" fmla="*/ 2091517 h 4503810"/>
              <a:gd name="connsiteX11" fmla="*/ 341932 w 2332099"/>
              <a:gd name="connsiteY11" fmla="*/ 1007816 h 4503810"/>
              <a:gd name="connsiteX12" fmla="*/ 284575 w 2332099"/>
              <a:gd name="connsiteY12" fmla="*/ 1004849 h 4503810"/>
              <a:gd name="connsiteX13" fmla="*/ 645582 w 2332099"/>
              <a:gd name="connsiteY13" fmla="*/ 585402 h 4503810"/>
              <a:gd name="connsiteX14" fmla="*/ 654027 w 2332099"/>
              <a:gd name="connsiteY14" fmla="*/ 582877 h 4503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32099" h="4503810">
                <a:moveTo>
                  <a:pt x="479723" y="0"/>
                </a:moveTo>
                <a:lnTo>
                  <a:pt x="644759" y="25397"/>
                </a:lnTo>
                <a:cubicBezTo>
                  <a:pt x="1607722" y="224087"/>
                  <a:pt x="2332099" y="1083204"/>
                  <a:pt x="2332099" y="2112916"/>
                </a:cubicBezTo>
                <a:cubicBezTo>
                  <a:pt x="2332099" y="3216179"/>
                  <a:pt x="1500544" y="4123606"/>
                  <a:pt x="434935" y="4232725"/>
                </a:cubicBezTo>
                <a:lnTo>
                  <a:pt x="352964" y="4236899"/>
                </a:lnTo>
                <a:lnTo>
                  <a:pt x="318784" y="4503810"/>
                </a:lnTo>
                <a:lnTo>
                  <a:pt x="0" y="3695272"/>
                </a:lnTo>
                <a:lnTo>
                  <a:pt x="512235" y="2993152"/>
                </a:lnTo>
                <a:lnTo>
                  <a:pt x="492799" y="3144929"/>
                </a:lnTo>
                <a:lnTo>
                  <a:pt x="623092" y="3105283"/>
                </a:lnTo>
                <a:cubicBezTo>
                  <a:pt x="1017438" y="2945973"/>
                  <a:pt x="1296483" y="2552131"/>
                  <a:pt x="1296483" y="2091517"/>
                </a:cubicBezTo>
                <a:cubicBezTo>
                  <a:pt x="1296483" y="1527500"/>
                  <a:pt x="878089" y="1063601"/>
                  <a:pt x="341932" y="1007816"/>
                </a:cubicBezTo>
                <a:lnTo>
                  <a:pt x="284575" y="1004849"/>
                </a:lnTo>
                <a:lnTo>
                  <a:pt x="645582" y="585402"/>
                </a:lnTo>
                <a:lnTo>
                  <a:pt x="654027" y="582877"/>
                </a:lnTo>
                <a:close/>
              </a:path>
            </a:pathLst>
          </a:custGeom>
          <a:solidFill>
            <a:srgbClr val="3498DB"/>
          </a:solidFill>
          <a:ln w="12700" cap="flat" cmpd="sng" algn="ctr">
            <a:noFill/>
            <a:prstDash val="solid"/>
            <a:miter lim="800000"/>
          </a:ln>
          <a:effectLst/>
        </p:spPr>
        <p:txBody>
          <a:bodyPr wrap="square" rtlCol="0" anchor="ctr">
            <a:noAutofit/>
          </a:bodyPr>
          <a:lstStyle/>
          <a:p>
            <a:pPr algn="ctr"/>
            <a:endParaRPr lang="zh-CN" altLang="en-US" sz="1350">
              <a:latin typeface="微软雅黑" panose="020B0503020204020204" pitchFamily="34" charset="-122"/>
              <a:ea typeface="微软雅黑" panose="020B0503020204020204" pitchFamily="34" charset="-122"/>
            </a:endParaRPr>
          </a:p>
        </p:txBody>
      </p:sp>
      <p:sp>
        <p:nvSpPr>
          <p:cNvPr id="37" name="任意多边形: 形状 36"/>
          <p:cNvSpPr/>
          <p:nvPr>
            <p:custDataLst>
              <p:tags r:id="rId2"/>
            </p:custDataLst>
          </p:nvPr>
        </p:nvSpPr>
        <p:spPr>
          <a:xfrm rot="6116027">
            <a:off x="2849880" y="1710055"/>
            <a:ext cx="2621280" cy="1431925"/>
          </a:xfrm>
          <a:custGeom>
            <a:avLst/>
            <a:gdLst>
              <a:gd name="connsiteX0" fmla="*/ 0 w 4477807"/>
              <a:gd name="connsiteY0" fmla="*/ 758084 h 2446519"/>
              <a:gd name="connsiteX1" fmla="*/ 239338 w 4477807"/>
              <a:gd name="connsiteY1" fmla="*/ 626423 h 2446519"/>
              <a:gd name="connsiteX2" fmla="*/ 239332 w 4477807"/>
              <a:gd name="connsiteY2" fmla="*/ 626382 h 2446519"/>
              <a:gd name="connsiteX3" fmla="*/ 247784 w 4477807"/>
              <a:gd name="connsiteY3" fmla="*/ 621777 h 2446519"/>
              <a:gd name="connsiteX4" fmla="*/ 761497 w 4477807"/>
              <a:gd name="connsiteY4" fmla="*/ 339182 h 2446519"/>
              <a:gd name="connsiteX5" fmla="*/ 1522994 w 4477807"/>
              <a:gd name="connsiteY5" fmla="*/ 758084 h 2446519"/>
              <a:gd name="connsiteX6" fmla="*/ 1331054 w 4477807"/>
              <a:gd name="connsiteY6" fmla="*/ 758084 h 2446519"/>
              <a:gd name="connsiteX7" fmla="*/ 1364519 w 4477807"/>
              <a:gd name="connsiteY7" fmla="*/ 835516 h 2446519"/>
              <a:gd name="connsiteX8" fmla="*/ 2543274 w 4477807"/>
              <a:gd name="connsiteY8" fmla="*/ 1362767 h 2446519"/>
              <a:gd name="connsiteX9" fmla="*/ 3389193 w 4477807"/>
              <a:gd name="connsiteY9" fmla="*/ 97232 h 2446519"/>
              <a:gd name="connsiteX10" fmla="*/ 3380576 w 4477807"/>
              <a:gd name="connsiteY10" fmla="*/ 64837 h 2446519"/>
              <a:gd name="connsiteX11" fmla="*/ 3957609 w 4477807"/>
              <a:gd name="connsiteY11" fmla="*/ 317530 h 2446519"/>
              <a:gd name="connsiteX12" fmla="*/ 3962502 w 4477807"/>
              <a:gd name="connsiteY12" fmla="*/ 324861 h 2446519"/>
              <a:gd name="connsiteX13" fmla="*/ 4449296 w 4477807"/>
              <a:gd name="connsiteY13" fmla="*/ 0 h 2446519"/>
              <a:gd name="connsiteX14" fmla="*/ 4465987 w 4477807"/>
              <a:gd name="connsiteY14" fmla="*/ 105159 h 2446519"/>
              <a:gd name="connsiteX15" fmla="*/ 2784291 w 4477807"/>
              <a:gd name="connsiteY15" fmla="*/ 2399657 h 2446519"/>
              <a:gd name="connsiteX16" fmla="*/ 262558 w 4477807"/>
              <a:gd name="connsiteY16" fmla="*/ 772711 h 2446519"/>
              <a:gd name="connsiteX17" fmla="*/ 260236 w 4477807"/>
              <a:gd name="connsiteY17" fmla="*/ 758084 h 244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477807" h="2446519">
                <a:moveTo>
                  <a:pt x="0" y="758084"/>
                </a:moveTo>
                <a:lnTo>
                  <a:pt x="239338" y="626423"/>
                </a:lnTo>
                <a:lnTo>
                  <a:pt x="239332" y="626382"/>
                </a:lnTo>
                <a:lnTo>
                  <a:pt x="247784" y="621777"/>
                </a:lnTo>
                <a:lnTo>
                  <a:pt x="761497" y="339182"/>
                </a:lnTo>
                <a:lnTo>
                  <a:pt x="1522994" y="758084"/>
                </a:lnTo>
                <a:lnTo>
                  <a:pt x="1331054" y="758084"/>
                </a:lnTo>
                <a:lnTo>
                  <a:pt x="1364519" y="835516"/>
                </a:lnTo>
                <a:cubicBezTo>
                  <a:pt x="1586334" y="1237606"/>
                  <a:pt x="2060425" y="1464816"/>
                  <a:pt x="2543274" y="1362767"/>
                </a:cubicBezTo>
                <a:cubicBezTo>
                  <a:pt x="3131889" y="1238364"/>
                  <a:pt x="3510619" y="671765"/>
                  <a:pt x="3389193" y="97232"/>
                </a:cubicBezTo>
                <a:lnTo>
                  <a:pt x="3380576" y="64837"/>
                </a:lnTo>
                <a:lnTo>
                  <a:pt x="3957609" y="317530"/>
                </a:lnTo>
                <a:lnTo>
                  <a:pt x="3962502" y="324861"/>
                </a:lnTo>
                <a:lnTo>
                  <a:pt x="4449296" y="0"/>
                </a:lnTo>
                <a:lnTo>
                  <a:pt x="4465987" y="105159"/>
                </a:lnTo>
                <a:cubicBezTo>
                  <a:pt x="4579575" y="1170302"/>
                  <a:pt x="3863709" y="2171523"/>
                  <a:pt x="2784291" y="2399657"/>
                </a:cubicBezTo>
                <a:cubicBezTo>
                  <a:pt x="1632912" y="2643000"/>
                  <a:pt x="503893" y="1914592"/>
                  <a:pt x="262558" y="772711"/>
                </a:cubicBezTo>
                <a:lnTo>
                  <a:pt x="260236" y="758084"/>
                </a:lnTo>
                <a:close/>
              </a:path>
            </a:pathLst>
          </a:custGeom>
          <a:solidFill>
            <a:srgbClr val="1F74AD"/>
          </a:solidFill>
          <a:ln w="12700" cap="flat" cmpd="sng" algn="ctr">
            <a:noFill/>
            <a:prstDash val="solid"/>
            <a:miter lim="800000"/>
          </a:ln>
          <a:effectLst/>
        </p:spPr>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3" name="文本框 2"/>
          <p:cNvSpPr txBox="1"/>
          <p:nvPr>
            <p:custDataLst>
              <p:tags r:id="rId3"/>
            </p:custDataLst>
          </p:nvPr>
        </p:nvSpPr>
        <p:spPr>
          <a:xfrm>
            <a:off x="3562350" y="2320290"/>
            <a:ext cx="367030" cy="4140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1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1</a:t>
            </a:r>
            <a:endParaRPr kumimoji="0" lang="zh-CN" altLang="en-US" sz="21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 name="文本框 3"/>
          <p:cNvSpPr txBox="1"/>
          <p:nvPr>
            <p:custDataLst>
              <p:tags r:id="rId4"/>
            </p:custDataLst>
          </p:nvPr>
        </p:nvSpPr>
        <p:spPr>
          <a:xfrm>
            <a:off x="5447030" y="2320290"/>
            <a:ext cx="348615" cy="4140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100" b="1" dirty="0">
                <a:solidFill>
                  <a:sysClr val="window" lastClr="FFFFFF"/>
                </a:solidFill>
                <a:latin typeface="微软雅黑" panose="020B0503020204020204" pitchFamily="34" charset="-122"/>
                <a:ea typeface="微软雅黑" panose="020B0503020204020204" pitchFamily="34" charset="-122"/>
              </a:rPr>
              <a:t>2</a:t>
            </a:r>
            <a:endParaRPr kumimoji="0" lang="zh-CN" altLang="en-US" sz="21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0" name="文本框 19"/>
          <p:cNvSpPr txBox="1"/>
          <p:nvPr>
            <p:custDataLst>
              <p:tags r:id="rId5"/>
            </p:custDataLst>
          </p:nvPr>
        </p:nvSpPr>
        <p:spPr>
          <a:xfrm>
            <a:off x="774065" y="1579245"/>
            <a:ext cx="2213610" cy="300990"/>
          </a:xfrm>
          <a:prstGeom prst="rect">
            <a:avLst/>
          </a:prstGeom>
          <a:noFill/>
        </p:spPr>
        <p:txBody>
          <a:bodyPr wrap="square" lIns="67500" tIns="35100" rIns="67500" bIns="0" anchor="b" anchorCtr="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marL="0" indent="0" algn="r">
              <a:lnSpc>
                <a:spcPct val="120000"/>
              </a:lnSpc>
              <a:spcBef>
                <a:spcPts val="0"/>
              </a:spcBef>
              <a:spcAft>
                <a:spcPts val="0"/>
              </a:spcAft>
              <a:buSzPct val="100000"/>
            </a:pPr>
            <a:r>
              <a:rPr lang="zh-CN" altLang="en-US" sz="1500" b="1" spc="300" dirty="0">
                <a:latin typeface="微软雅黑" panose="020B0503020204020204" pitchFamily="34" charset="-122"/>
                <a:ea typeface="微软雅黑" panose="020B0503020204020204" pitchFamily="34" charset="-122"/>
                <a:cs typeface="微软雅黑" panose="020B0503020204020204" pitchFamily="34" charset="-122"/>
              </a:rPr>
              <a:t>指定图形单位长度</a:t>
            </a:r>
            <a:endParaRPr lang="zh-CN" altLang="en-US" sz="15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0"/>
          <p:cNvSpPr txBox="1"/>
          <p:nvPr>
            <p:custDataLst>
              <p:tags r:id="rId6"/>
            </p:custDataLst>
          </p:nvPr>
        </p:nvSpPr>
        <p:spPr>
          <a:xfrm>
            <a:off x="514985" y="2156460"/>
            <a:ext cx="2544445" cy="1853565"/>
          </a:xfrm>
          <a:prstGeom prst="rect">
            <a:avLst/>
          </a:prstGeom>
          <a:noFill/>
        </p:spPr>
        <p:txBody>
          <a:bodyPr wrap="square" lIns="67500" tIns="0" rIns="67500" bIns="3510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marL="285750" lvl="0" indent="-285750" algn="just" fontAlgn="ctr">
              <a:lnSpc>
                <a:spcPct val="130000"/>
              </a:lnSpc>
              <a:spcBef>
                <a:spcPts val="1000"/>
              </a:spcBef>
              <a:spcAft>
                <a:spcPts val="0"/>
              </a:spcAft>
              <a:buSzPct val="100000"/>
              <a:buFont typeface="Wingdings" panose="05000000000000000000" charset="0"/>
              <a:buChar char="l"/>
            </a:pPr>
            <a:r>
              <a:rPr lang="zh-CN" altLang="en-US" sz="1200" spc="150" dirty="0">
                <a:solidFill>
                  <a:srgbClr val="000000"/>
                </a:solidFill>
                <a:latin typeface="微软雅黑" panose="020B0503020204020204" pitchFamily="34" charset="-122"/>
                <a:ea typeface="微软雅黑" panose="020B0503020204020204" pitchFamily="34" charset="-122"/>
              </a:rPr>
              <a:t>指定图形单位中长度为小数，精度为0.00。</a:t>
            </a:r>
            <a:endParaRPr lang="zh-CN" altLang="en-US" sz="1200" spc="150" dirty="0">
              <a:solidFill>
                <a:srgbClr val="000000"/>
              </a:solidFill>
              <a:latin typeface="微软雅黑" panose="020B0503020204020204" pitchFamily="34" charset="-122"/>
              <a:ea typeface="微软雅黑" panose="020B0503020204020204" pitchFamily="34" charset="-122"/>
            </a:endParaRPr>
          </a:p>
          <a:p>
            <a:pPr marL="285750" lvl="0" indent="-285750" algn="just" fontAlgn="ctr">
              <a:lnSpc>
                <a:spcPct val="130000"/>
              </a:lnSpc>
              <a:spcBef>
                <a:spcPts val="1000"/>
              </a:spcBef>
              <a:spcAft>
                <a:spcPts val="0"/>
              </a:spcAft>
              <a:buSzPct val="100000"/>
              <a:buFont typeface="Wingdings" panose="05000000000000000000" charset="0"/>
              <a:buChar char="l"/>
            </a:pPr>
            <a:r>
              <a:rPr lang="zh-CN" altLang="en-US" sz="1200" spc="150" dirty="0">
                <a:solidFill>
                  <a:srgbClr val="000000"/>
                </a:solidFill>
                <a:latin typeface="微软雅黑" panose="020B0503020204020204" pitchFamily="34" charset="-122"/>
                <a:ea typeface="微软雅黑" panose="020B0503020204020204" pitchFamily="34" charset="-122"/>
              </a:rPr>
              <a:t>选择菜单栏中的格式→单位，系统打开“图形单位”对话框。</a:t>
            </a:r>
            <a:endParaRPr lang="zh-CN" altLang="en-US" sz="1200" spc="150" dirty="0">
              <a:solidFill>
                <a:srgbClr val="000000"/>
              </a:solidFill>
              <a:latin typeface="微软雅黑" panose="020B0503020204020204" pitchFamily="34" charset="-122"/>
              <a:ea typeface="微软雅黑" panose="020B0503020204020204" pitchFamily="34" charset="-122"/>
            </a:endParaRPr>
          </a:p>
          <a:p>
            <a:pPr marL="285750" lvl="0" indent="-285750" algn="just" fontAlgn="ctr">
              <a:lnSpc>
                <a:spcPct val="130000"/>
              </a:lnSpc>
              <a:spcBef>
                <a:spcPts val="1000"/>
              </a:spcBef>
              <a:spcAft>
                <a:spcPts val="0"/>
              </a:spcAft>
              <a:buSzPct val="100000"/>
              <a:buFont typeface="Wingdings" panose="05000000000000000000" charset="0"/>
              <a:buChar char="l"/>
            </a:pPr>
            <a:r>
              <a:rPr lang="zh-CN" altLang="en-US" sz="1200" spc="150" dirty="0">
                <a:solidFill>
                  <a:srgbClr val="000000"/>
                </a:solidFill>
                <a:latin typeface="微软雅黑" panose="020B0503020204020204" pitchFamily="34" charset="-122"/>
                <a:ea typeface="微软雅黑" panose="020B0503020204020204" pitchFamily="34" charset="-122"/>
              </a:rPr>
              <a:t>在对话框中，长度类型的下拉列表里选择“小数”，精度选择为0.00。</a:t>
            </a:r>
            <a:endParaRPr lang="zh-CN" altLang="en-US" sz="1200" spc="150" dirty="0">
              <a:solidFill>
                <a:srgbClr val="000000"/>
              </a:solidFill>
              <a:latin typeface="微软雅黑" panose="020B0503020204020204" pitchFamily="34" charset="-122"/>
              <a:ea typeface="微软雅黑" panose="020B0503020204020204" pitchFamily="34" charset="-122"/>
            </a:endParaRPr>
          </a:p>
        </p:txBody>
      </p:sp>
      <p:sp>
        <p:nvSpPr>
          <p:cNvPr id="22" name="文本框 21"/>
          <p:cNvSpPr txBox="1"/>
          <p:nvPr>
            <p:custDataLst>
              <p:tags r:id="rId7"/>
            </p:custDataLst>
          </p:nvPr>
        </p:nvSpPr>
        <p:spPr>
          <a:xfrm>
            <a:off x="6728460" y="1579245"/>
            <a:ext cx="1730375" cy="300990"/>
          </a:xfrm>
          <a:prstGeom prst="rect">
            <a:avLst/>
          </a:prstGeom>
          <a:noFill/>
        </p:spPr>
        <p:txBody>
          <a:bodyPr wrap="square" lIns="67500" tIns="35100" rIns="67500" bIns="0" anchor="b" anchorCtr="0">
            <a:normAutofit lnSpcReduction="1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marL="0" indent="0" algn="l">
              <a:lnSpc>
                <a:spcPct val="120000"/>
              </a:lnSpc>
              <a:spcBef>
                <a:spcPts val="0"/>
              </a:spcBef>
              <a:spcAft>
                <a:spcPts val="0"/>
              </a:spcAft>
              <a:buSzPct val="100000"/>
            </a:pPr>
            <a:r>
              <a:rPr lang="zh-CN" altLang="en-US" sz="1500" b="1" spc="300" dirty="0">
                <a:latin typeface="微软雅黑" panose="020B0503020204020204" pitchFamily="34" charset="-122"/>
                <a:ea typeface="微软雅黑" panose="020B0503020204020204" pitchFamily="34" charset="-122"/>
                <a:cs typeface="微软雅黑" panose="020B0503020204020204" pitchFamily="34" charset="-122"/>
              </a:rPr>
              <a:t>设置图形边界</a:t>
            </a:r>
            <a:endParaRPr lang="zh-CN" altLang="en-US" sz="1500" b="1" spc="3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22"/>
          <p:cNvSpPr txBox="1"/>
          <p:nvPr>
            <p:custDataLst>
              <p:tags r:id="rId8"/>
            </p:custDataLst>
          </p:nvPr>
        </p:nvSpPr>
        <p:spPr>
          <a:xfrm>
            <a:off x="6539865" y="2155825"/>
            <a:ext cx="1918970" cy="1854200"/>
          </a:xfrm>
          <a:prstGeom prst="rect">
            <a:avLst/>
          </a:prstGeom>
          <a:noFill/>
        </p:spPr>
        <p:txBody>
          <a:bodyPr wrap="square" lIns="67500" tIns="0" rIns="67500" bIns="3510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200" spc="150" dirty="0">
                <a:solidFill>
                  <a:srgbClr val="000000"/>
                </a:solidFill>
                <a:latin typeface="微软雅黑" panose="020B0503020204020204" pitchFamily="34" charset="-122"/>
                <a:ea typeface="微软雅黑" panose="020B0503020204020204" pitchFamily="34" charset="-122"/>
              </a:rPr>
              <a:t>设置图形边界为左下角坐标为（0,0），右上角的坐标为（297,210）。</a:t>
            </a:r>
            <a:endParaRPr lang="zh-CN" altLang="en-US" sz="1200" spc="150" dirty="0">
              <a:solidFill>
                <a:srgbClr val="000000"/>
              </a:solidFill>
              <a:latin typeface="微软雅黑" panose="020B0503020204020204" pitchFamily="34" charset="-122"/>
              <a:ea typeface="微软雅黑" panose="020B0503020204020204" pitchFamily="3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200" spc="150" dirty="0">
                <a:solidFill>
                  <a:srgbClr val="000000"/>
                </a:solidFill>
                <a:latin typeface="微软雅黑" panose="020B0503020204020204" pitchFamily="34" charset="-122"/>
                <a:ea typeface="微软雅黑" panose="020B0503020204020204" pitchFamily="34" charset="-122"/>
              </a:rPr>
              <a:t>选择菜单栏中的格式→图形界限。在命令提示行中依据默认提示进行设置。</a:t>
            </a:r>
            <a:endParaRPr lang="zh-CN" altLang="en-US" sz="1200" spc="150" dirty="0">
              <a:solidFill>
                <a:srgbClr val="000000"/>
              </a:solidFill>
              <a:latin typeface="微软雅黑" panose="020B0503020204020204" pitchFamily="34" charset="-122"/>
              <a:ea typeface="微软雅黑" panose="020B0503020204020204" pitchFamily="34" charset="-122"/>
            </a:endParaRPr>
          </a:p>
        </p:txBody>
      </p:sp>
      <p:sp>
        <p:nvSpPr>
          <p:cNvPr id="6" name="线条"/>
          <p:cNvSpPr/>
          <p:nvPr>
            <p:custDataLst>
              <p:tags r:id="rId9"/>
            </p:custDataLst>
          </p:nvPr>
        </p:nvSpPr>
        <p:spPr>
          <a:xfrm>
            <a:off x="3059430" y="2619375"/>
            <a:ext cx="208915" cy="0"/>
          </a:xfrm>
          <a:prstGeom prst="line">
            <a:avLst/>
          </a:prstGeom>
          <a:ln w="12700">
            <a:solidFill>
              <a:srgbClr val="ADB9CA"/>
            </a:solidFill>
            <a:prstDash val="sysDash"/>
            <a:miter/>
            <a:headEnd type="oval"/>
            <a:tailEnd type="oval"/>
          </a:ln>
        </p:spPr>
        <p:txBody>
          <a:bodyPr lIns="34289" rIns="34289"/>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7" name="线条"/>
          <p:cNvSpPr/>
          <p:nvPr>
            <p:custDataLst>
              <p:tags r:id="rId10"/>
            </p:custDataLst>
          </p:nvPr>
        </p:nvSpPr>
        <p:spPr>
          <a:xfrm flipV="1">
            <a:off x="6029325" y="2619375"/>
            <a:ext cx="213995" cy="0"/>
          </a:xfrm>
          <a:prstGeom prst="line">
            <a:avLst/>
          </a:prstGeom>
          <a:ln w="12700">
            <a:solidFill>
              <a:srgbClr val="ADB9CA"/>
            </a:solidFill>
            <a:prstDash val="sysDash"/>
            <a:miter/>
            <a:headEnd type="oval"/>
            <a:tailEnd type="oval"/>
          </a:ln>
        </p:spPr>
        <p:txBody>
          <a:bodyPr lIns="34289" rIns="34289"/>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Shape 1625"/>
          <p:cNvSpPr/>
          <p:nvPr/>
        </p:nvSpPr>
        <p:spPr>
          <a:xfrm>
            <a:off x="4167875" y="2084237"/>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4533004" y="2224261"/>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p:nvPr/>
        </p:nvSpPr>
        <p:spPr>
          <a:xfrm>
            <a:off x="4299063" y="2584301"/>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id-ID" sz="1400" b="1" dirty="0">
                <a:solidFill>
                  <a:schemeClr val="bg1"/>
                </a:solidFill>
                <a:latin typeface="微软雅黑" panose="020B0503020204020204" pitchFamily="34" charset="-122"/>
                <a:ea typeface="微软雅黑" panose="020B0503020204020204" pitchFamily="34" charset="-122"/>
              </a:rPr>
              <a:t>绘图环境</a:t>
            </a:r>
            <a:endParaRPr lang="zh-CN" altLang="id-ID" sz="1400" b="1" dirty="0">
              <a:solidFill>
                <a:schemeClr val="bg1"/>
              </a:solidFill>
              <a:latin typeface="微软雅黑" panose="020B0503020204020204" pitchFamily="34" charset="-122"/>
              <a:ea typeface="微软雅黑" panose="020B0503020204020204" pitchFamily="34"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49"/>
                            </p:stCondLst>
                            <p:childTnLst>
                              <p:par>
                                <p:cTn id="13" presetID="1"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27" presetClass="emph" presetSubtype="0" fill="remove" grpId="1" nodeType="withEffect">
                                  <p:stCondLst>
                                    <p:cond delay="0"/>
                                  </p:stCondLst>
                                  <p:childTnLst>
                                    <p:animClr clrSpc="rgb" dir="cw">
                                      <p:cBhvr override="childStyle">
                                        <p:cTn id="16" dur="250" autoRev="1" fill="remove"/>
                                        <p:tgtEl>
                                          <p:spTgt spid="28"/>
                                        </p:tgtEl>
                                        <p:attrNameLst>
                                          <p:attrName>style.color</p:attrName>
                                        </p:attrNameLst>
                                      </p:cBhvr>
                                      <p:to>
                                        <a:schemeClr val="bg1"/>
                                      </p:to>
                                    </p:animClr>
                                    <p:animClr clrSpc="rgb" dir="cw">
                                      <p:cBhvr>
                                        <p:cTn id="17" dur="250" autoRev="1" fill="remove"/>
                                        <p:tgtEl>
                                          <p:spTgt spid="28"/>
                                        </p:tgtEl>
                                        <p:attrNameLst>
                                          <p:attrName>fillcolor</p:attrName>
                                        </p:attrNameLst>
                                      </p:cBhvr>
                                      <p:to>
                                        <a:schemeClr val="bg1"/>
                                      </p:to>
                                    </p:animClr>
                                    <p:set>
                                      <p:cBhvr>
                                        <p:cTn id="18" dur="250" autoRev="1" fill="remove"/>
                                        <p:tgtEl>
                                          <p:spTgt spid="28"/>
                                        </p:tgtEl>
                                        <p:attrNameLst>
                                          <p:attrName>fill.type</p:attrName>
                                        </p:attrNameLst>
                                      </p:cBhvr>
                                      <p:to>
                                        <p:strVal val="solid"/>
                                      </p:to>
                                    </p:set>
                                    <p:set>
                                      <p:cBhvr>
                                        <p:cTn id="19" dur="250" autoRev="1" fill="remove"/>
                                        <p:tgtEl>
                                          <p:spTgt spid="28"/>
                                        </p:tgtEl>
                                        <p:attrNameLst>
                                          <p:attrName>fill.on</p:attrName>
                                        </p:attrNameLst>
                                      </p:cBhvr>
                                      <p:to>
                                        <p:strVal val="true"/>
                                      </p:to>
                                    </p:set>
                                  </p:childTnLst>
                                </p:cTn>
                              </p:par>
                            </p:childTnLst>
                          </p:cTn>
                        </p:par>
                        <p:par>
                          <p:cTn id="20" fill="hold">
                            <p:stCondLst>
                              <p:cond delay="649"/>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childTnLst>
                          </p:cTn>
                        </p:par>
                        <p:par>
                          <p:cTn id="27" fill="hold">
                            <p:stCondLst>
                              <p:cond delay="1149"/>
                            </p:stCondLst>
                            <p:childTnLst>
                              <p:par>
                                <p:cTn id="28" presetID="22" presetClass="entr" presetSubtype="4"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down)">
                                      <p:cBhvr>
                                        <p:cTn id="30" dur="500"/>
                                        <p:tgtEl>
                                          <p:spTgt spid="20"/>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up)">
                                      <p:cBhvr>
                                        <p:cTn id="34" dur="500"/>
                                        <p:tgtEl>
                                          <p:spTgt spid="21"/>
                                        </p:tgtEl>
                                      </p:cBhvr>
                                    </p:animEffect>
                                  </p:childTnLst>
                                </p:cTn>
                              </p:par>
                            </p:childTnLst>
                          </p:cTn>
                        </p:par>
                        <p:par>
                          <p:cTn id="35" fill="hold">
                            <p:stCondLst>
                              <p:cond delay="2149"/>
                            </p:stCondLst>
                            <p:childTnLst>
                              <p:par>
                                <p:cTn id="36" presetID="22" presetClass="entr" presetSubtype="4"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childTnLst>
                          </p:cTn>
                        </p:par>
                        <p:par>
                          <p:cTn id="39" fill="hold">
                            <p:stCondLst>
                              <p:cond delay="2649"/>
                            </p:stCondLst>
                            <p:childTnLst>
                              <p:par>
                                <p:cTn id="40" presetID="22" presetClass="entr" presetSubtype="1"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up)">
                                      <p:cBhvr>
                                        <p:cTn id="4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28" grpId="0" bldLvl="0" animBg="1"/>
      <p:bldP spid="28" grpId="1" bldLvl="0" animBg="1"/>
      <p:bldP spid="29" grpId="0" bldLvl="0" animBg="1"/>
      <p:bldP spid="30" grpId="0"/>
      <p:bldP spid="20" grpId="0"/>
      <p:bldP spid="21"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own Arrow 15"/>
          <p:cNvSpPr/>
          <p:nvPr/>
        </p:nvSpPr>
        <p:spPr>
          <a:xfrm>
            <a:off x="627081" y="1553434"/>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627081" y="1552669"/>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763925" y="1760151"/>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14%</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Text Placeholder 4"/>
          <p:cNvSpPr txBox="1"/>
          <p:nvPr/>
        </p:nvSpPr>
        <p:spPr>
          <a:xfrm>
            <a:off x="789961" y="2442453"/>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图形单位</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Text Placeholder 6"/>
          <p:cNvSpPr txBox="1"/>
          <p:nvPr/>
        </p:nvSpPr>
        <p:spPr>
          <a:xfrm>
            <a:off x="691130" y="2690019"/>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长度类型为“小数”</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8" name="Down Arrow 91"/>
          <p:cNvSpPr/>
          <p:nvPr/>
        </p:nvSpPr>
        <p:spPr>
          <a:xfrm>
            <a:off x="1970012" y="1553434"/>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1970012" y="1552669"/>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2106857" y="1760151"/>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14%</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Text Placeholder 4"/>
          <p:cNvSpPr txBox="1"/>
          <p:nvPr/>
        </p:nvSpPr>
        <p:spPr>
          <a:xfrm>
            <a:off x="2132892" y="2442453"/>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图形单位</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2" name="Text Placeholder 6"/>
          <p:cNvSpPr txBox="1"/>
          <p:nvPr/>
        </p:nvSpPr>
        <p:spPr>
          <a:xfrm>
            <a:off x="2034061" y="2690019"/>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长度精度为0.00</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Down Arrow 96"/>
          <p:cNvSpPr/>
          <p:nvPr/>
        </p:nvSpPr>
        <p:spPr>
          <a:xfrm>
            <a:off x="3306518" y="1553434"/>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306518" y="1552669"/>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p:nvPr/>
        </p:nvSpPr>
        <p:spPr>
          <a:xfrm>
            <a:off x="3443362" y="1760151"/>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14%</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Text Placeholder 4"/>
          <p:cNvSpPr txBox="1"/>
          <p:nvPr/>
        </p:nvSpPr>
        <p:spPr>
          <a:xfrm>
            <a:off x="3469398" y="2442453"/>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图形单位</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Text Placeholder 6"/>
          <p:cNvSpPr txBox="1"/>
          <p:nvPr/>
        </p:nvSpPr>
        <p:spPr>
          <a:xfrm>
            <a:off x="3370566" y="2690019"/>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插入时的缩放单位为mm</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8" name="Down Arrow 101"/>
          <p:cNvSpPr/>
          <p:nvPr/>
        </p:nvSpPr>
        <p:spPr>
          <a:xfrm>
            <a:off x="4655874" y="1553434"/>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4655874" y="1552669"/>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p:nvPr/>
        </p:nvSpPr>
        <p:spPr>
          <a:xfrm>
            <a:off x="4792719" y="1760151"/>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14%</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Text Placeholder 4"/>
          <p:cNvSpPr txBox="1"/>
          <p:nvPr/>
        </p:nvSpPr>
        <p:spPr>
          <a:xfrm>
            <a:off x="4818754" y="2442453"/>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图形单位</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2" name="Text Placeholder 6"/>
          <p:cNvSpPr txBox="1"/>
          <p:nvPr/>
        </p:nvSpPr>
        <p:spPr>
          <a:xfrm>
            <a:off x="4719923" y="2690019"/>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角度类型为十进制度数</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Down Arrow 106"/>
          <p:cNvSpPr/>
          <p:nvPr/>
        </p:nvSpPr>
        <p:spPr>
          <a:xfrm>
            <a:off x="6005231" y="1553434"/>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005231" y="1552669"/>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p:nvPr/>
        </p:nvSpPr>
        <p:spPr>
          <a:xfrm>
            <a:off x="6142076" y="1760151"/>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14%</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6" name="Text Placeholder 4"/>
          <p:cNvSpPr txBox="1"/>
          <p:nvPr/>
        </p:nvSpPr>
        <p:spPr>
          <a:xfrm>
            <a:off x="6168110" y="2442453"/>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图形单位</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7" name="Text Placeholder 6"/>
          <p:cNvSpPr txBox="1"/>
          <p:nvPr/>
        </p:nvSpPr>
        <p:spPr>
          <a:xfrm>
            <a:off x="6069279" y="2690019"/>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角度精度为0</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28" name="Down Arrow 111"/>
          <p:cNvSpPr/>
          <p:nvPr/>
        </p:nvSpPr>
        <p:spPr>
          <a:xfrm>
            <a:off x="7361013" y="1553434"/>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9" name="Rectangle 112"/>
          <p:cNvSpPr/>
          <p:nvPr/>
        </p:nvSpPr>
        <p:spPr>
          <a:xfrm>
            <a:off x="7361013" y="1552669"/>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30" name="Text Placeholder 4"/>
          <p:cNvSpPr txBox="1"/>
          <p:nvPr/>
        </p:nvSpPr>
        <p:spPr>
          <a:xfrm>
            <a:off x="7497857" y="1760151"/>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31" name="Text Placeholder 4"/>
          <p:cNvSpPr txBox="1"/>
          <p:nvPr/>
        </p:nvSpPr>
        <p:spPr>
          <a:xfrm>
            <a:off x="7523893" y="2442453"/>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图形边界</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32" name="Text Placeholder 6"/>
          <p:cNvSpPr txBox="1"/>
          <p:nvPr/>
        </p:nvSpPr>
        <p:spPr>
          <a:xfrm>
            <a:off x="7425061" y="2690019"/>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设置图形界限为A4纸张图幅大小</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1149"/>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Effect transition="in" filter="fade">
                                      <p:cBhvr>
                                        <p:cTn id="48" dur="500"/>
                                        <p:tgtEl>
                                          <p:spTgt spid="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Effect transition="in" filter="fade">
                                      <p:cBhvr>
                                        <p:cTn id="63" dur="500"/>
                                        <p:tgtEl>
                                          <p:spTgt spid="12"/>
                                        </p:tgtEl>
                                      </p:cBhvr>
                                    </p:animEffect>
                                  </p:childTnLst>
                                </p:cTn>
                              </p:par>
                            </p:childTnLst>
                          </p:cTn>
                        </p:par>
                        <p:par>
                          <p:cTn id="64" fill="hold">
                            <p:stCondLst>
                              <p:cond delay="1649"/>
                            </p:stCondLst>
                            <p:childTnLst>
                              <p:par>
                                <p:cTn id="65" presetID="53" presetClass="entr" presetSubtype="16"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p:cTn id="72" dur="500" fill="hold"/>
                                        <p:tgtEl>
                                          <p:spTgt spid="14"/>
                                        </p:tgtEl>
                                        <p:attrNameLst>
                                          <p:attrName>ppt_w</p:attrName>
                                        </p:attrNameLst>
                                      </p:cBhvr>
                                      <p:tavLst>
                                        <p:tav tm="0">
                                          <p:val>
                                            <p:fltVal val="0"/>
                                          </p:val>
                                        </p:tav>
                                        <p:tav tm="100000">
                                          <p:val>
                                            <p:strVal val="#ppt_w"/>
                                          </p:val>
                                        </p:tav>
                                      </p:tavLst>
                                    </p:anim>
                                    <p:anim calcmode="lin" valueType="num">
                                      <p:cBhvr>
                                        <p:cTn id="73" dur="500" fill="hold"/>
                                        <p:tgtEl>
                                          <p:spTgt spid="14"/>
                                        </p:tgtEl>
                                        <p:attrNameLst>
                                          <p:attrName>ppt_h</p:attrName>
                                        </p:attrNameLst>
                                      </p:cBhvr>
                                      <p:tavLst>
                                        <p:tav tm="0">
                                          <p:val>
                                            <p:fltVal val="0"/>
                                          </p:val>
                                        </p:tav>
                                        <p:tav tm="100000">
                                          <p:val>
                                            <p:strVal val="#ppt_h"/>
                                          </p:val>
                                        </p:tav>
                                      </p:tavLst>
                                    </p:anim>
                                    <p:animEffect transition="in" filter="fade">
                                      <p:cBhvr>
                                        <p:cTn id="74" dur="500"/>
                                        <p:tgtEl>
                                          <p:spTgt spid="14"/>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p:cTn id="77" dur="500" fill="hold"/>
                                        <p:tgtEl>
                                          <p:spTgt spid="15"/>
                                        </p:tgtEl>
                                        <p:attrNameLst>
                                          <p:attrName>ppt_w</p:attrName>
                                        </p:attrNameLst>
                                      </p:cBhvr>
                                      <p:tavLst>
                                        <p:tav tm="0">
                                          <p:val>
                                            <p:fltVal val="0"/>
                                          </p:val>
                                        </p:tav>
                                        <p:tav tm="100000">
                                          <p:val>
                                            <p:strVal val="#ppt_w"/>
                                          </p:val>
                                        </p:tav>
                                      </p:tavLst>
                                    </p:anim>
                                    <p:anim calcmode="lin" valueType="num">
                                      <p:cBhvr>
                                        <p:cTn id="78" dur="500" fill="hold"/>
                                        <p:tgtEl>
                                          <p:spTgt spid="15"/>
                                        </p:tgtEl>
                                        <p:attrNameLst>
                                          <p:attrName>ppt_h</p:attrName>
                                        </p:attrNameLst>
                                      </p:cBhvr>
                                      <p:tavLst>
                                        <p:tav tm="0">
                                          <p:val>
                                            <p:fltVal val="0"/>
                                          </p:val>
                                        </p:tav>
                                        <p:tav tm="100000">
                                          <p:val>
                                            <p:strVal val="#ppt_h"/>
                                          </p:val>
                                        </p:tav>
                                      </p:tavLst>
                                    </p:anim>
                                    <p:animEffect transition="in" filter="fade">
                                      <p:cBhvr>
                                        <p:cTn id="79" dur="500"/>
                                        <p:tgtEl>
                                          <p:spTgt spid="15"/>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p:cTn id="82" dur="500" fill="hold"/>
                                        <p:tgtEl>
                                          <p:spTgt spid="16"/>
                                        </p:tgtEl>
                                        <p:attrNameLst>
                                          <p:attrName>ppt_w</p:attrName>
                                        </p:attrNameLst>
                                      </p:cBhvr>
                                      <p:tavLst>
                                        <p:tav tm="0">
                                          <p:val>
                                            <p:fltVal val="0"/>
                                          </p:val>
                                        </p:tav>
                                        <p:tav tm="100000">
                                          <p:val>
                                            <p:strVal val="#ppt_w"/>
                                          </p:val>
                                        </p:tav>
                                      </p:tavLst>
                                    </p:anim>
                                    <p:anim calcmode="lin" valueType="num">
                                      <p:cBhvr>
                                        <p:cTn id="83" dur="500" fill="hold"/>
                                        <p:tgtEl>
                                          <p:spTgt spid="16"/>
                                        </p:tgtEl>
                                        <p:attrNameLst>
                                          <p:attrName>ppt_h</p:attrName>
                                        </p:attrNameLst>
                                      </p:cBhvr>
                                      <p:tavLst>
                                        <p:tav tm="0">
                                          <p:val>
                                            <p:fltVal val="0"/>
                                          </p:val>
                                        </p:tav>
                                        <p:tav tm="100000">
                                          <p:val>
                                            <p:strVal val="#ppt_h"/>
                                          </p:val>
                                        </p:tav>
                                      </p:tavLst>
                                    </p:anim>
                                    <p:animEffect transition="in" filter="fade">
                                      <p:cBhvr>
                                        <p:cTn id="84" dur="500"/>
                                        <p:tgtEl>
                                          <p:spTgt spid="16"/>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p:cTn id="87" dur="500" fill="hold"/>
                                        <p:tgtEl>
                                          <p:spTgt spid="17"/>
                                        </p:tgtEl>
                                        <p:attrNameLst>
                                          <p:attrName>ppt_w</p:attrName>
                                        </p:attrNameLst>
                                      </p:cBhvr>
                                      <p:tavLst>
                                        <p:tav tm="0">
                                          <p:val>
                                            <p:fltVal val="0"/>
                                          </p:val>
                                        </p:tav>
                                        <p:tav tm="100000">
                                          <p:val>
                                            <p:strVal val="#ppt_w"/>
                                          </p:val>
                                        </p:tav>
                                      </p:tavLst>
                                    </p:anim>
                                    <p:anim calcmode="lin" valueType="num">
                                      <p:cBhvr>
                                        <p:cTn id="88" dur="500" fill="hold"/>
                                        <p:tgtEl>
                                          <p:spTgt spid="17"/>
                                        </p:tgtEl>
                                        <p:attrNameLst>
                                          <p:attrName>ppt_h</p:attrName>
                                        </p:attrNameLst>
                                      </p:cBhvr>
                                      <p:tavLst>
                                        <p:tav tm="0">
                                          <p:val>
                                            <p:fltVal val="0"/>
                                          </p:val>
                                        </p:tav>
                                        <p:tav tm="100000">
                                          <p:val>
                                            <p:strVal val="#ppt_h"/>
                                          </p:val>
                                        </p:tav>
                                      </p:tavLst>
                                    </p:anim>
                                    <p:animEffect transition="in" filter="fade">
                                      <p:cBhvr>
                                        <p:cTn id="89" dur="500"/>
                                        <p:tgtEl>
                                          <p:spTgt spid="17"/>
                                        </p:tgtEl>
                                      </p:cBhvr>
                                    </p:animEffect>
                                  </p:childTnLst>
                                </p:cTn>
                              </p:par>
                            </p:childTnLst>
                          </p:cTn>
                        </p:par>
                        <p:par>
                          <p:cTn id="90" fill="hold">
                            <p:stCondLst>
                              <p:cond delay="2149"/>
                            </p:stCondLst>
                            <p:childTnLst>
                              <p:par>
                                <p:cTn id="91" presetID="53" presetClass="entr" presetSubtype="16" fill="hold" grpId="0" nodeType="afterEffect">
                                  <p:stCondLst>
                                    <p:cond delay="0"/>
                                  </p:stCondLst>
                                  <p:childTnLst>
                                    <p:set>
                                      <p:cBhvr>
                                        <p:cTn id="92" dur="1" fill="hold">
                                          <p:stCondLst>
                                            <p:cond delay="0"/>
                                          </p:stCondLst>
                                        </p:cTn>
                                        <p:tgtEl>
                                          <p:spTgt spid="18"/>
                                        </p:tgtEl>
                                        <p:attrNameLst>
                                          <p:attrName>style.visibility</p:attrName>
                                        </p:attrNameLst>
                                      </p:cBhvr>
                                      <p:to>
                                        <p:strVal val="visible"/>
                                      </p:to>
                                    </p:set>
                                    <p:anim calcmode="lin" valueType="num">
                                      <p:cBhvr>
                                        <p:cTn id="93" dur="500" fill="hold"/>
                                        <p:tgtEl>
                                          <p:spTgt spid="18"/>
                                        </p:tgtEl>
                                        <p:attrNameLst>
                                          <p:attrName>ppt_w</p:attrName>
                                        </p:attrNameLst>
                                      </p:cBhvr>
                                      <p:tavLst>
                                        <p:tav tm="0">
                                          <p:val>
                                            <p:fltVal val="0"/>
                                          </p:val>
                                        </p:tav>
                                        <p:tav tm="100000">
                                          <p:val>
                                            <p:strVal val="#ppt_w"/>
                                          </p:val>
                                        </p:tav>
                                      </p:tavLst>
                                    </p:anim>
                                    <p:anim calcmode="lin" valueType="num">
                                      <p:cBhvr>
                                        <p:cTn id="94" dur="500" fill="hold"/>
                                        <p:tgtEl>
                                          <p:spTgt spid="18"/>
                                        </p:tgtEl>
                                        <p:attrNameLst>
                                          <p:attrName>ppt_h</p:attrName>
                                        </p:attrNameLst>
                                      </p:cBhvr>
                                      <p:tavLst>
                                        <p:tav tm="0">
                                          <p:val>
                                            <p:fltVal val="0"/>
                                          </p:val>
                                        </p:tav>
                                        <p:tav tm="100000">
                                          <p:val>
                                            <p:strVal val="#ppt_h"/>
                                          </p:val>
                                        </p:tav>
                                      </p:tavLst>
                                    </p:anim>
                                    <p:animEffect transition="in" filter="fade">
                                      <p:cBhvr>
                                        <p:cTn id="95" dur="500"/>
                                        <p:tgtEl>
                                          <p:spTgt spid="18"/>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19"/>
                                        </p:tgtEl>
                                        <p:attrNameLst>
                                          <p:attrName>style.visibility</p:attrName>
                                        </p:attrNameLst>
                                      </p:cBhvr>
                                      <p:to>
                                        <p:strVal val="visible"/>
                                      </p:to>
                                    </p:set>
                                    <p:anim calcmode="lin" valueType="num">
                                      <p:cBhvr>
                                        <p:cTn id="98" dur="500" fill="hold"/>
                                        <p:tgtEl>
                                          <p:spTgt spid="19"/>
                                        </p:tgtEl>
                                        <p:attrNameLst>
                                          <p:attrName>ppt_w</p:attrName>
                                        </p:attrNameLst>
                                      </p:cBhvr>
                                      <p:tavLst>
                                        <p:tav tm="0">
                                          <p:val>
                                            <p:fltVal val="0"/>
                                          </p:val>
                                        </p:tav>
                                        <p:tav tm="100000">
                                          <p:val>
                                            <p:strVal val="#ppt_w"/>
                                          </p:val>
                                        </p:tav>
                                      </p:tavLst>
                                    </p:anim>
                                    <p:anim calcmode="lin" valueType="num">
                                      <p:cBhvr>
                                        <p:cTn id="99" dur="500" fill="hold"/>
                                        <p:tgtEl>
                                          <p:spTgt spid="19"/>
                                        </p:tgtEl>
                                        <p:attrNameLst>
                                          <p:attrName>ppt_h</p:attrName>
                                        </p:attrNameLst>
                                      </p:cBhvr>
                                      <p:tavLst>
                                        <p:tav tm="0">
                                          <p:val>
                                            <p:fltVal val="0"/>
                                          </p:val>
                                        </p:tav>
                                        <p:tav tm="100000">
                                          <p:val>
                                            <p:strVal val="#ppt_h"/>
                                          </p:val>
                                        </p:tav>
                                      </p:tavLst>
                                    </p:anim>
                                    <p:animEffect transition="in" filter="fade">
                                      <p:cBhvr>
                                        <p:cTn id="100" dur="500"/>
                                        <p:tgtEl>
                                          <p:spTgt spid="19"/>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p:cTn id="103" dur="500" fill="hold"/>
                                        <p:tgtEl>
                                          <p:spTgt spid="20"/>
                                        </p:tgtEl>
                                        <p:attrNameLst>
                                          <p:attrName>ppt_w</p:attrName>
                                        </p:attrNameLst>
                                      </p:cBhvr>
                                      <p:tavLst>
                                        <p:tav tm="0">
                                          <p:val>
                                            <p:fltVal val="0"/>
                                          </p:val>
                                        </p:tav>
                                        <p:tav tm="100000">
                                          <p:val>
                                            <p:strVal val="#ppt_w"/>
                                          </p:val>
                                        </p:tav>
                                      </p:tavLst>
                                    </p:anim>
                                    <p:anim calcmode="lin" valueType="num">
                                      <p:cBhvr>
                                        <p:cTn id="104" dur="500" fill="hold"/>
                                        <p:tgtEl>
                                          <p:spTgt spid="20"/>
                                        </p:tgtEl>
                                        <p:attrNameLst>
                                          <p:attrName>ppt_h</p:attrName>
                                        </p:attrNameLst>
                                      </p:cBhvr>
                                      <p:tavLst>
                                        <p:tav tm="0">
                                          <p:val>
                                            <p:fltVal val="0"/>
                                          </p:val>
                                        </p:tav>
                                        <p:tav tm="100000">
                                          <p:val>
                                            <p:strVal val="#ppt_h"/>
                                          </p:val>
                                        </p:tav>
                                      </p:tavLst>
                                    </p:anim>
                                    <p:animEffect transition="in" filter="fade">
                                      <p:cBhvr>
                                        <p:cTn id="105" dur="500"/>
                                        <p:tgtEl>
                                          <p:spTgt spid="20"/>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21"/>
                                        </p:tgtEl>
                                        <p:attrNameLst>
                                          <p:attrName>style.visibility</p:attrName>
                                        </p:attrNameLst>
                                      </p:cBhvr>
                                      <p:to>
                                        <p:strVal val="visible"/>
                                      </p:to>
                                    </p:set>
                                    <p:anim calcmode="lin" valueType="num">
                                      <p:cBhvr>
                                        <p:cTn id="108" dur="500" fill="hold"/>
                                        <p:tgtEl>
                                          <p:spTgt spid="21"/>
                                        </p:tgtEl>
                                        <p:attrNameLst>
                                          <p:attrName>ppt_w</p:attrName>
                                        </p:attrNameLst>
                                      </p:cBhvr>
                                      <p:tavLst>
                                        <p:tav tm="0">
                                          <p:val>
                                            <p:fltVal val="0"/>
                                          </p:val>
                                        </p:tav>
                                        <p:tav tm="100000">
                                          <p:val>
                                            <p:strVal val="#ppt_w"/>
                                          </p:val>
                                        </p:tav>
                                      </p:tavLst>
                                    </p:anim>
                                    <p:anim calcmode="lin" valueType="num">
                                      <p:cBhvr>
                                        <p:cTn id="109" dur="500" fill="hold"/>
                                        <p:tgtEl>
                                          <p:spTgt spid="21"/>
                                        </p:tgtEl>
                                        <p:attrNameLst>
                                          <p:attrName>ppt_h</p:attrName>
                                        </p:attrNameLst>
                                      </p:cBhvr>
                                      <p:tavLst>
                                        <p:tav tm="0">
                                          <p:val>
                                            <p:fltVal val="0"/>
                                          </p:val>
                                        </p:tav>
                                        <p:tav tm="100000">
                                          <p:val>
                                            <p:strVal val="#ppt_h"/>
                                          </p:val>
                                        </p:tav>
                                      </p:tavLst>
                                    </p:anim>
                                    <p:animEffect transition="in" filter="fade">
                                      <p:cBhvr>
                                        <p:cTn id="110" dur="500"/>
                                        <p:tgtEl>
                                          <p:spTgt spid="21"/>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22"/>
                                        </p:tgtEl>
                                        <p:attrNameLst>
                                          <p:attrName>style.visibility</p:attrName>
                                        </p:attrNameLst>
                                      </p:cBhvr>
                                      <p:to>
                                        <p:strVal val="visible"/>
                                      </p:to>
                                    </p:set>
                                    <p:anim calcmode="lin" valueType="num">
                                      <p:cBhvr>
                                        <p:cTn id="113" dur="500" fill="hold"/>
                                        <p:tgtEl>
                                          <p:spTgt spid="22"/>
                                        </p:tgtEl>
                                        <p:attrNameLst>
                                          <p:attrName>ppt_w</p:attrName>
                                        </p:attrNameLst>
                                      </p:cBhvr>
                                      <p:tavLst>
                                        <p:tav tm="0">
                                          <p:val>
                                            <p:fltVal val="0"/>
                                          </p:val>
                                        </p:tav>
                                        <p:tav tm="100000">
                                          <p:val>
                                            <p:strVal val="#ppt_w"/>
                                          </p:val>
                                        </p:tav>
                                      </p:tavLst>
                                    </p:anim>
                                    <p:anim calcmode="lin" valueType="num">
                                      <p:cBhvr>
                                        <p:cTn id="114" dur="500" fill="hold"/>
                                        <p:tgtEl>
                                          <p:spTgt spid="22"/>
                                        </p:tgtEl>
                                        <p:attrNameLst>
                                          <p:attrName>ppt_h</p:attrName>
                                        </p:attrNameLst>
                                      </p:cBhvr>
                                      <p:tavLst>
                                        <p:tav tm="0">
                                          <p:val>
                                            <p:fltVal val="0"/>
                                          </p:val>
                                        </p:tav>
                                        <p:tav tm="100000">
                                          <p:val>
                                            <p:strVal val="#ppt_h"/>
                                          </p:val>
                                        </p:tav>
                                      </p:tavLst>
                                    </p:anim>
                                    <p:animEffect transition="in" filter="fade">
                                      <p:cBhvr>
                                        <p:cTn id="115" dur="500"/>
                                        <p:tgtEl>
                                          <p:spTgt spid="22"/>
                                        </p:tgtEl>
                                      </p:cBhvr>
                                    </p:animEffect>
                                  </p:childTnLst>
                                </p:cTn>
                              </p:par>
                            </p:childTnLst>
                          </p:cTn>
                        </p:par>
                        <p:par>
                          <p:cTn id="116" fill="hold">
                            <p:stCondLst>
                              <p:cond delay="2649"/>
                            </p:stCondLst>
                            <p:childTnLst>
                              <p:par>
                                <p:cTn id="117" presetID="53" presetClass="entr" presetSubtype="16" fill="hold" grpId="0" nodeType="afterEffect">
                                  <p:stCondLst>
                                    <p:cond delay="0"/>
                                  </p:stCondLst>
                                  <p:childTnLst>
                                    <p:set>
                                      <p:cBhvr>
                                        <p:cTn id="118" dur="1" fill="hold">
                                          <p:stCondLst>
                                            <p:cond delay="0"/>
                                          </p:stCondLst>
                                        </p:cTn>
                                        <p:tgtEl>
                                          <p:spTgt spid="23"/>
                                        </p:tgtEl>
                                        <p:attrNameLst>
                                          <p:attrName>style.visibility</p:attrName>
                                        </p:attrNameLst>
                                      </p:cBhvr>
                                      <p:to>
                                        <p:strVal val="visible"/>
                                      </p:to>
                                    </p:set>
                                    <p:anim calcmode="lin" valueType="num">
                                      <p:cBhvr>
                                        <p:cTn id="119" dur="500" fill="hold"/>
                                        <p:tgtEl>
                                          <p:spTgt spid="23"/>
                                        </p:tgtEl>
                                        <p:attrNameLst>
                                          <p:attrName>ppt_w</p:attrName>
                                        </p:attrNameLst>
                                      </p:cBhvr>
                                      <p:tavLst>
                                        <p:tav tm="0">
                                          <p:val>
                                            <p:fltVal val="0"/>
                                          </p:val>
                                        </p:tav>
                                        <p:tav tm="100000">
                                          <p:val>
                                            <p:strVal val="#ppt_w"/>
                                          </p:val>
                                        </p:tav>
                                      </p:tavLst>
                                    </p:anim>
                                    <p:anim calcmode="lin" valueType="num">
                                      <p:cBhvr>
                                        <p:cTn id="120" dur="500" fill="hold"/>
                                        <p:tgtEl>
                                          <p:spTgt spid="23"/>
                                        </p:tgtEl>
                                        <p:attrNameLst>
                                          <p:attrName>ppt_h</p:attrName>
                                        </p:attrNameLst>
                                      </p:cBhvr>
                                      <p:tavLst>
                                        <p:tav tm="0">
                                          <p:val>
                                            <p:fltVal val="0"/>
                                          </p:val>
                                        </p:tav>
                                        <p:tav tm="100000">
                                          <p:val>
                                            <p:strVal val="#ppt_h"/>
                                          </p:val>
                                        </p:tav>
                                      </p:tavLst>
                                    </p:anim>
                                    <p:animEffect transition="in" filter="fade">
                                      <p:cBhvr>
                                        <p:cTn id="121" dur="500"/>
                                        <p:tgtEl>
                                          <p:spTgt spid="23"/>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24"/>
                                        </p:tgtEl>
                                        <p:attrNameLst>
                                          <p:attrName>style.visibility</p:attrName>
                                        </p:attrNameLst>
                                      </p:cBhvr>
                                      <p:to>
                                        <p:strVal val="visible"/>
                                      </p:to>
                                    </p:set>
                                    <p:anim calcmode="lin" valueType="num">
                                      <p:cBhvr>
                                        <p:cTn id="124" dur="500" fill="hold"/>
                                        <p:tgtEl>
                                          <p:spTgt spid="24"/>
                                        </p:tgtEl>
                                        <p:attrNameLst>
                                          <p:attrName>ppt_w</p:attrName>
                                        </p:attrNameLst>
                                      </p:cBhvr>
                                      <p:tavLst>
                                        <p:tav tm="0">
                                          <p:val>
                                            <p:fltVal val="0"/>
                                          </p:val>
                                        </p:tav>
                                        <p:tav tm="100000">
                                          <p:val>
                                            <p:strVal val="#ppt_w"/>
                                          </p:val>
                                        </p:tav>
                                      </p:tavLst>
                                    </p:anim>
                                    <p:anim calcmode="lin" valueType="num">
                                      <p:cBhvr>
                                        <p:cTn id="125" dur="500" fill="hold"/>
                                        <p:tgtEl>
                                          <p:spTgt spid="24"/>
                                        </p:tgtEl>
                                        <p:attrNameLst>
                                          <p:attrName>ppt_h</p:attrName>
                                        </p:attrNameLst>
                                      </p:cBhvr>
                                      <p:tavLst>
                                        <p:tav tm="0">
                                          <p:val>
                                            <p:fltVal val="0"/>
                                          </p:val>
                                        </p:tav>
                                        <p:tav tm="100000">
                                          <p:val>
                                            <p:strVal val="#ppt_h"/>
                                          </p:val>
                                        </p:tav>
                                      </p:tavLst>
                                    </p:anim>
                                    <p:animEffect transition="in" filter="fade">
                                      <p:cBhvr>
                                        <p:cTn id="126" dur="500"/>
                                        <p:tgtEl>
                                          <p:spTgt spid="24"/>
                                        </p:tgtEl>
                                      </p:cBhvr>
                                    </p:animEffect>
                                  </p:childTnLst>
                                </p:cTn>
                              </p:par>
                              <p:par>
                                <p:cTn id="127" presetID="53" presetClass="entr" presetSubtype="16" fill="hold" grpId="0" nodeType="withEffect">
                                  <p:stCondLst>
                                    <p:cond delay="0"/>
                                  </p:stCondLst>
                                  <p:childTnLst>
                                    <p:set>
                                      <p:cBhvr>
                                        <p:cTn id="128" dur="1" fill="hold">
                                          <p:stCondLst>
                                            <p:cond delay="0"/>
                                          </p:stCondLst>
                                        </p:cTn>
                                        <p:tgtEl>
                                          <p:spTgt spid="25"/>
                                        </p:tgtEl>
                                        <p:attrNameLst>
                                          <p:attrName>style.visibility</p:attrName>
                                        </p:attrNameLst>
                                      </p:cBhvr>
                                      <p:to>
                                        <p:strVal val="visible"/>
                                      </p:to>
                                    </p:set>
                                    <p:anim calcmode="lin" valueType="num">
                                      <p:cBhvr>
                                        <p:cTn id="129" dur="500" fill="hold"/>
                                        <p:tgtEl>
                                          <p:spTgt spid="25"/>
                                        </p:tgtEl>
                                        <p:attrNameLst>
                                          <p:attrName>ppt_w</p:attrName>
                                        </p:attrNameLst>
                                      </p:cBhvr>
                                      <p:tavLst>
                                        <p:tav tm="0">
                                          <p:val>
                                            <p:fltVal val="0"/>
                                          </p:val>
                                        </p:tav>
                                        <p:tav tm="100000">
                                          <p:val>
                                            <p:strVal val="#ppt_w"/>
                                          </p:val>
                                        </p:tav>
                                      </p:tavLst>
                                    </p:anim>
                                    <p:anim calcmode="lin" valueType="num">
                                      <p:cBhvr>
                                        <p:cTn id="130" dur="500" fill="hold"/>
                                        <p:tgtEl>
                                          <p:spTgt spid="25"/>
                                        </p:tgtEl>
                                        <p:attrNameLst>
                                          <p:attrName>ppt_h</p:attrName>
                                        </p:attrNameLst>
                                      </p:cBhvr>
                                      <p:tavLst>
                                        <p:tav tm="0">
                                          <p:val>
                                            <p:fltVal val="0"/>
                                          </p:val>
                                        </p:tav>
                                        <p:tav tm="100000">
                                          <p:val>
                                            <p:strVal val="#ppt_h"/>
                                          </p:val>
                                        </p:tav>
                                      </p:tavLst>
                                    </p:anim>
                                    <p:animEffect transition="in" filter="fade">
                                      <p:cBhvr>
                                        <p:cTn id="131" dur="500"/>
                                        <p:tgtEl>
                                          <p:spTgt spid="25"/>
                                        </p:tgtEl>
                                      </p:cBhvr>
                                    </p:animEffect>
                                  </p:childTnLst>
                                </p:cTn>
                              </p:par>
                              <p:par>
                                <p:cTn id="132" presetID="53" presetClass="entr" presetSubtype="16" fill="hold" grpId="0" nodeType="withEffect">
                                  <p:stCondLst>
                                    <p:cond delay="0"/>
                                  </p:stCondLst>
                                  <p:childTnLst>
                                    <p:set>
                                      <p:cBhvr>
                                        <p:cTn id="133" dur="1" fill="hold">
                                          <p:stCondLst>
                                            <p:cond delay="0"/>
                                          </p:stCondLst>
                                        </p:cTn>
                                        <p:tgtEl>
                                          <p:spTgt spid="26"/>
                                        </p:tgtEl>
                                        <p:attrNameLst>
                                          <p:attrName>style.visibility</p:attrName>
                                        </p:attrNameLst>
                                      </p:cBhvr>
                                      <p:to>
                                        <p:strVal val="visible"/>
                                      </p:to>
                                    </p:set>
                                    <p:anim calcmode="lin" valueType="num">
                                      <p:cBhvr>
                                        <p:cTn id="134" dur="500" fill="hold"/>
                                        <p:tgtEl>
                                          <p:spTgt spid="26"/>
                                        </p:tgtEl>
                                        <p:attrNameLst>
                                          <p:attrName>ppt_w</p:attrName>
                                        </p:attrNameLst>
                                      </p:cBhvr>
                                      <p:tavLst>
                                        <p:tav tm="0">
                                          <p:val>
                                            <p:fltVal val="0"/>
                                          </p:val>
                                        </p:tav>
                                        <p:tav tm="100000">
                                          <p:val>
                                            <p:strVal val="#ppt_w"/>
                                          </p:val>
                                        </p:tav>
                                      </p:tavLst>
                                    </p:anim>
                                    <p:anim calcmode="lin" valueType="num">
                                      <p:cBhvr>
                                        <p:cTn id="135" dur="500" fill="hold"/>
                                        <p:tgtEl>
                                          <p:spTgt spid="26"/>
                                        </p:tgtEl>
                                        <p:attrNameLst>
                                          <p:attrName>ppt_h</p:attrName>
                                        </p:attrNameLst>
                                      </p:cBhvr>
                                      <p:tavLst>
                                        <p:tav tm="0">
                                          <p:val>
                                            <p:fltVal val="0"/>
                                          </p:val>
                                        </p:tav>
                                        <p:tav tm="100000">
                                          <p:val>
                                            <p:strVal val="#ppt_h"/>
                                          </p:val>
                                        </p:tav>
                                      </p:tavLst>
                                    </p:anim>
                                    <p:animEffect transition="in" filter="fade">
                                      <p:cBhvr>
                                        <p:cTn id="136" dur="500"/>
                                        <p:tgtEl>
                                          <p:spTgt spid="26"/>
                                        </p:tgtEl>
                                      </p:cBhvr>
                                    </p:animEffect>
                                  </p:childTnLst>
                                </p:cTn>
                              </p:par>
                              <p:par>
                                <p:cTn id="137" presetID="53" presetClass="entr" presetSubtype="16" fill="hold" grpId="0" nodeType="withEffect">
                                  <p:stCondLst>
                                    <p:cond delay="0"/>
                                  </p:stCondLst>
                                  <p:childTnLst>
                                    <p:set>
                                      <p:cBhvr>
                                        <p:cTn id="138" dur="1" fill="hold">
                                          <p:stCondLst>
                                            <p:cond delay="0"/>
                                          </p:stCondLst>
                                        </p:cTn>
                                        <p:tgtEl>
                                          <p:spTgt spid="27"/>
                                        </p:tgtEl>
                                        <p:attrNameLst>
                                          <p:attrName>style.visibility</p:attrName>
                                        </p:attrNameLst>
                                      </p:cBhvr>
                                      <p:to>
                                        <p:strVal val="visible"/>
                                      </p:to>
                                    </p:set>
                                    <p:anim calcmode="lin" valueType="num">
                                      <p:cBhvr>
                                        <p:cTn id="139" dur="500" fill="hold"/>
                                        <p:tgtEl>
                                          <p:spTgt spid="27"/>
                                        </p:tgtEl>
                                        <p:attrNameLst>
                                          <p:attrName>ppt_w</p:attrName>
                                        </p:attrNameLst>
                                      </p:cBhvr>
                                      <p:tavLst>
                                        <p:tav tm="0">
                                          <p:val>
                                            <p:fltVal val="0"/>
                                          </p:val>
                                        </p:tav>
                                        <p:tav tm="100000">
                                          <p:val>
                                            <p:strVal val="#ppt_w"/>
                                          </p:val>
                                        </p:tav>
                                      </p:tavLst>
                                    </p:anim>
                                    <p:anim calcmode="lin" valueType="num">
                                      <p:cBhvr>
                                        <p:cTn id="140" dur="500" fill="hold"/>
                                        <p:tgtEl>
                                          <p:spTgt spid="27"/>
                                        </p:tgtEl>
                                        <p:attrNameLst>
                                          <p:attrName>ppt_h</p:attrName>
                                        </p:attrNameLst>
                                      </p:cBhvr>
                                      <p:tavLst>
                                        <p:tav tm="0">
                                          <p:val>
                                            <p:fltVal val="0"/>
                                          </p:val>
                                        </p:tav>
                                        <p:tav tm="100000">
                                          <p:val>
                                            <p:strVal val="#ppt_h"/>
                                          </p:val>
                                        </p:tav>
                                      </p:tavLst>
                                    </p:anim>
                                    <p:animEffect transition="in" filter="fade">
                                      <p:cBhvr>
                                        <p:cTn id="141" dur="500"/>
                                        <p:tgtEl>
                                          <p:spTgt spid="27"/>
                                        </p:tgtEl>
                                      </p:cBhvr>
                                    </p:animEffect>
                                  </p:childTnLst>
                                </p:cTn>
                              </p:par>
                            </p:childTnLst>
                          </p:cTn>
                        </p:par>
                        <p:par>
                          <p:cTn id="142" fill="hold">
                            <p:stCondLst>
                              <p:cond delay="3149"/>
                            </p:stCondLst>
                            <p:childTnLst>
                              <p:par>
                                <p:cTn id="143" presetID="53" presetClass="entr" presetSubtype="16" fill="hold" grpId="0" nodeType="afterEffect">
                                  <p:stCondLst>
                                    <p:cond delay="0"/>
                                  </p:stCondLst>
                                  <p:childTnLst>
                                    <p:set>
                                      <p:cBhvr>
                                        <p:cTn id="144" dur="1" fill="hold">
                                          <p:stCondLst>
                                            <p:cond delay="0"/>
                                          </p:stCondLst>
                                        </p:cTn>
                                        <p:tgtEl>
                                          <p:spTgt spid="28"/>
                                        </p:tgtEl>
                                        <p:attrNameLst>
                                          <p:attrName>style.visibility</p:attrName>
                                        </p:attrNameLst>
                                      </p:cBhvr>
                                      <p:to>
                                        <p:strVal val="visible"/>
                                      </p:to>
                                    </p:set>
                                    <p:anim calcmode="lin" valueType="num">
                                      <p:cBhvr>
                                        <p:cTn id="145" dur="500" fill="hold"/>
                                        <p:tgtEl>
                                          <p:spTgt spid="28"/>
                                        </p:tgtEl>
                                        <p:attrNameLst>
                                          <p:attrName>ppt_w</p:attrName>
                                        </p:attrNameLst>
                                      </p:cBhvr>
                                      <p:tavLst>
                                        <p:tav tm="0">
                                          <p:val>
                                            <p:fltVal val="0"/>
                                          </p:val>
                                        </p:tav>
                                        <p:tav tm="100000">
                                          <p:val>
                                            <p:strVal val="#ppt_w"/>
                                          </p:val>
                                        </p:tav>
                                      </p:tavLst>
                                    </p:anim>
                                    <p:anim calcmode="lin" valueType="num">
                                      <p:cBhvr>
                                        <p:cTn id="146" dur="500" fill="hold"/>
                                        <p:tgtEl>
                                          <p:spTgt spid="28"/>
                                        </p:tgtEl>
                                        <p:attrNameLst>
                                          <p:attrName>ppt_h</p:attrName>
                                        </p:attrNameLst>
                                      </p:cBhvr>
                                      <p:tavLst>
                                        <p:tav tm="0">
                                          <p:val>
                                            <p:fltVal val="0"/>
                                          </p:val>
                                        </p:tav>
                                        <p:tav tm="100000">
                                          <p:val>
                                            <p:strVal val="#ppt_h"/>
                                          </p:val>
                                        </p:tav>
                                      </p:tavLst>
                                    </p:anim>
                                    <p:animEffect transition="in" filter="fade">
                                      <p:cBhvr>
                                        <p:cTn id="147" dur="500"/>
                                        <p:tgtEl>
                                          <p:spTgt spid="28"/>
                                        </p:tgtEl>
                                      </p:cBhvr>
                                    </p:animEffect>
                                  </p:childTnLst>
                                </p:cTn>
                              </p:par>
                              <p:par>
                                <p:cTn id="148" presetID="53" presetClass="entr" presetSubtype="16" fill="hold" grpId="0" nodeType="withEffect">
                                  <p:stCondLst>
                                    <p:cond delay="0"/>
                                  </p:stCondLst>
                                  <p:childTnLst>
                                    <p:set>
                                      <p:cBhvr>
                                        <p:cTn id="149" dur="1" fill="hold">
                                          <p:stCondLst>
                                            <p:cond delay="0"/>
                                          </p:stCondLst>
                                        </p:cTn>
                                        <p:tgtEl>
                                          <p:spTgt spid="29"/>
                                        </p:tgtEl>
                                        <p:attrNameLst>
                                          <p:attrName>style.visibility</p:attrName>
                                        </p:attrNameLst>
                                      </p:cBhvr>
                                      <p:to>
                                        <p:strVal val="visible"/>
                                      </p:to>
                                    </p:set>
                                    <p:anim calcmode="lin" valueType="num">
                                      <p:cBhvr>
                                        <p:cTn id="150" dur="500" fill="hold"/>
                                        <p:tgtEl>
                                          <p:spTgt spid="29"/>
                                        </p:tgtEl>
                                        <p:attrNameLst>
                                          <p:attrName>ppt_w</p:attrName>
                                        </p:attrNameLst>
                                      </p:cBhvr>
                                      <p:tavLst>
                                        <p:tav tm="0">
                                          <p:val>
                                            <p:fltVal val="0"/>
                                          </p:val>
                                        </p:tav>
                                        <p:tav tm="100000">
                                          <p:val>
                                            <p:strVal val="#ppt_w"/>
                                          </p:val>
                                        </p:tav>
                                      </p:tavLst>
                                    </p:anim>
                                    <p:anim calcmode="lin" valueType="num">
                                      <p:cBhvr>
                                        <p:cTn id="151" dur="500" fill="hold"/>
                                        <p:tgtEl>
                                          <p:spTgt spid="29"/>
                                        </p:tgtEl>
                                        <p:attrNameLst>
                                          <p:attrName>ppt_h</p:attrName>
                                        </p:attrNameLst>
                                      </p:cBhvr>
                                      <p:tavLst>
                                        <p:tav tm="0">
                                          <p:val>
                                            <p:fltVal val="0"/>
                                          </p:val>
                                        </p:tav>
                                        <p:tav tm="100000">
                                          <p:val>
                                            <p:strVal val="#ppt_h"/>
                                          </p:val>
                                        </p:tav>
                                      </p:tavLst>
                                    </p:anim>
                                    <p:animEffect transition="in" filter="fade">
                                      <p:cBhvr>
                                        <p:cTn id="152" dur="500"/>
                                        <p:tgtEl>
                                          <p:spTgt spid="29"/>
                                        </p:tgtEl>
                                      </p:cBhvr>
                                    </p:animEffect>
                                  </p:childTnLst>
                                </p:cTn>
                              </p:par>
                              <p:par>
                                <p:cTn id="153" presetID="53" presetClass="entr" presetSubtype="16" fill="hold" grpId="0" nodeType="withEffect">
                                  <p:stCondLst>
                                    <p:cond delay="0"/>
                                  </p:stCondLst>
                                  <p:childTnLst>
                                    <p:set>
                                      <p:cBhvr>
                                        <p:cTn id="154" dur="1" fill="hold">
                                          <p:stCondLst>
                                            <p:cond delay="0"/>
                                          </p:stCondLst>
                                        </p:cTn>
                                        <p:tgtEl>
                                          <p:spTgt spid="30"/>
                                        </p:tgtEl>
                                        <p:attrNameLst>
                                          <p:attrName>style.visibility</p:attrName>
                                        </p:attrNameLst>
                                      </p:cBhvr>
                                      <p:to>
                                        <p:strVal val="visible"/>
                                      </p:to>
                                    </p:set>
                                    <p:anim calcmode="lin" valueType="num">
                                      <p:cBhvr>
                                        <p:cTn id="155" dur="500" fill="hold"/>
                                        <p:tgtEl>
                                          <p:spTgt spid="30"/>
                                        </p:tgtEl>
                                        <p:attrNameLst>
                                          <p:attrName>ppt_w</p:attrName>
                                        </p:attrNameLst>
                                      </p:cBhvr>
                                      <p:tavLst>
                                        <p:tav tm="0">
                                          <p:val>
                                            <p:fltVal val="0"/>
                                          </p:val>
                                        </p:tav>
                                        <p:tav tm="100000">
                                          <p:val>
                                            <p:strVal val="#ppt_w"/>
                                          </p:val>
                                        </p:tav>
                                      </p:tavLst>
                                    </p:anim>
                                    <p:anim calcmode="lin" valueType="num">
                                      <p:cBhvr>
                                        <p:cTn id="156" dur="500" fill="hold"/>
                                        <p:tgtEl>
                                          <p:spTgt spid="30"/>
                                        </p:tgtEl>
                                        <p:attrNameLst>
                                          <p:attrName>ppt_h</p:attrName>
                                        </p:attrNameLst>
                                      </p:cBhvr>
                                      <p:tavLst>
                                        <p:tav tm="0">
                                          <p:val>
                                            <p:fltVal val="0"/>
                                          </p:val>
                                        </p:tav>
                                        <p:tav tm="100000">
                                          <p:val>
                                            <p:strVal val="#ppt_h"/>
                                          </p:val>
                                        </p:tav>
                                      </p:tavLst>
                                    </p:anim>
                                    <p:animEffect transition="in" filter="fade">
                                      <p:cBhvr>
                                        <p:cTn id="157" dur="500"/>
                                        <p:tgtEl>
                                          <p:spTgt spid="30"/>
                                        </p:tgtEl>
                                      </p:cBhvr>
                                    </p:animEffect>
                                  </p:childTnLst>
                                </p:cTn>
                              </p:par>
                              <p:par>
                                <p:cTn id="158" presetID="53" presetClass="entr" presetSubtype="16" fill="hold" grpId="0" nodeType="withEffect">
                                  <p:stCondLst>
                                    <p:cond delay="0"/>
                                  </p:stCondLst>
                                  <p:childTnLst>
                                    <p:set>
                                      <p:cBhvr>
                                        <p:cTn id="159" dur="1" fill="hold">
                                          <p:stCondLst>
                                            <p:cond delay="0"/>
                                          </p:stCondLst>
                                        </p:cTn>
                                        <p:tgtEl>
                                          <p:spTgt spid="31"/>
                                        </p:tgtEl>
                                        <p:attrNameLst>
                                          <p:attrName>style.visibility</p:attrName>
                                        </p:attrNameLst>
                                      </p:cBhvr>
                                      <p:to>
                                        <p:strVal val="visible"/>
                                      </p:to>
                                    </p:set>
                                    <p:anim calcmode="lin" valueType="num">
                                      <p:cBhvr>
                                        <p:cTn id="160" dur="500" fill="hold"/>
                                        <p:tgtEl>
                                          <p:spTgt spid="31"/>
                                        </p:tgtEl>
                                        <p:attrNameLst>
                                          <p:attrName>ppt_w</p:attrName>
                                        </p:attrNameLst>
                                      </p:cBhvr>
                                      <p:tavLst>
                                        <p:tav tm="0">
                                          <p:val>
                                            <p:fltVal val="0"/>
                                          </p:val>
                                        </p:tav>
                                        <p:tav tm="100000">
                                          <p:val>
                                            <p:strVal val="#ppt_w"/>
                                          </p:val>
                                        </p:tav>
                                      </p:tavLst>
                                    </p:anim>
                                    <p:anim calcmode="lin" valueType="num">
                                      <p:cBhvr>
                                        <p:cTn id="161" dur="500" fill="hold"/>
                                        <p:tgtEl>
                                          <p:spTgt spid="31"/>
                                        </p:tgtEl>
                                        <p:attrNameLst>
                                          <p:attrName>ppt_h</p:attrName>
                                        </p:attrNameLst>
                                      </p:cBhvr>
                                      <p:tavLst>
                                        <p:tav tm="0">
                                          <p:val>
                                            <p:fltVal val="0"/>
                                          </p:val>
                                        </p:tav>
                                        <p:tav tm="100000">
                                          <p:val>
                                            <p:strVal val="#ppt_h"/>
                                          </p:val>
                                        </p:tav>
                                      </p:tavLst>
                                    </p:anim>
                                    <p:animEffect transition="in" filter="fade">
                                      <p:cBhvr>
                                        <p:cTn id="162" dur="500"/>
                                        <p:tgtEl>
                                          <p:spTgt spid="31"/>
                                        </p:tgtEl>
                                      </p:cBhvr>
                                    </p:animEffect>
                                  </p:childTnLst>
                                </p:cTn>
                              </p:par>
                              <p:par>
                                <p:cTn id="163" presetID="53" presetClass="entr" presetSubtype="16" fill="hold" grpId="0" nodeType="withEffect">
                                  <p:stCondLst>
                                    <p:cond delay="0"/>
                                  </p:stCondLst>
                                  <p:childTnLst>
                                    <p:set>
                                      <p:cBhvr>
                                        <p:cTn id="164" dur="1" fill="hold">
                                          <p:stCondLst>
                                            <p:cond delay="0"/>
                                          </p:stCondLst>
                                        </p:cTn>
                                        <p:tgtEl>
                                          <p:spTgt spid="32"/>
                                        </p:tgtEl>
                                        <p:attrNameLst>
                                          <p:attrName>style.visibility</p:attrName>
                                        </p:attrNameLst>
                                      </p:cBhvr>
                                      <p:to>
                                        <p:strVal val="visible"/>
                                      </p:to>
                                    </p:set>
                                    <p:anim calcmode="lin" valueType="num">
                                      <p:cBhvr>
                                        <p:cTn id="165" dur="500" fill="hold"/>
                                        <p:tgtEl>
                                          <p:spTgt spid="32"/>
                                        </p:tgtEl>
                                        <p:attrNameLst>
                                          <p:attrName>ppt_w</p:attrName>
                                        </p:attrNameLst>
                                      </p:cBhvr>
                                      <p:tavLst>
                                        <p:tav tm="0">
                                          <p:val>
                                            <p:fltVal val="0"/>
                                          </p:val>
                                        </p:tav>
                                        <p:tav tm="100000">
                                          <p:val>
                                            <p:strVal val="#ppt_w"/>
                                          </p:val>
                                        </p:tav>
                                      </p:tavLst>
                                    </p:anim>
                                    <p:anim calcmode="lin" valueType="num">
                                      <p:cBhvr>
                                        <p:cTn id="166" dur="500" fill="hold"/>
                                        <p:tgtEl>
                                          <p:spTgt spid="32"/>
                                        </p:tgtEl>
                                        <p:attrNameLst>
                                          <p:attrName>ppt_h</p:attrName>
                                        </p:attrNameLst>
                                      </p:cBhvr>
                                      <p:tavLst>
                                        <p:tav tm="0">
                                          <p:val>
                                            <p:fltVal val="0"/>
                                          </p:val>
                                        </p:tav>
                                        <p:tav tm="100000">
                                          <p:val>
                                            <p:strVal val="#ppt_h"/>
                                          </p:val>
                                        </p:tav>
                                      </p:tavLst>
                                    </p:anim>
                                    <p:animEffect transition="in" filter="fade">
                                      <p:cBhvr>
                                        <p:cTn id="16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p:bldP spid="6" grpId="0"/>
      <p:bldP spid="7" grpId="0"/>
      <p:bldP spid="8" grpId="0" bldLvl="0" animBg="1"/>
      <p:bldP spid="9" grpId="0" bldLvl="0" animBg="1"/>
      <p:bldP spid="10" grpId="0"/>
      <p:bldP spid="11" grpId="0"/>
      <p:bldP spid="12" grpId="0"/>
      <p:bldP spid="13" grpId="0" bldLvl="0" animBg="1"/>
      <p:bldP spid="14" grpId="0" bldLvl="0" animBg="1"/>
      <p:bldP spid="15" grpId="0"/>
      <p:bldP spid="16" grpId="0"/>
      <p:bldP spid="17" grpId="0"/>
      <p:bldP spid="18" grpId="0" bldLvl="0" animBg="1"/>
      <p:bldP spid="19" grpId="0" bldLvl="0" animBg="1"/>
      <p:bldP spid="20" grpId="0"/>
      <p:bldP spid="21" grpId="0"/>
      <p:bldP spid="22" grpId="0"/>
      <p:bldP spid="23" grpId="0" bldLvl="0" animBg="1"/>
      <p:bldP spid="24" grpId="0" bldLvl="0" animBg="1"/>
      <p:bldP spid="25" grpId="0"/>
      <p:bldP spid="26" grpId="0"/>
      <p:bldP spid="27" grpId="0"/>
      <p:bldP spid="28" grpId="0" bldLvl="0" animBg="1"/>
      <p:bldP spid="29" grpId="0" bldLvl="0" animBg="1"/>
      <p:bldP spid="30" grpId="0"/>
      <p:bldP spid="31" grpId="0"/>
      <p:bldP spid="32"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34340"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一、显示配置</a:t>
            </a:r>
            <a:endParaRPr lang="zh-CN" altLang="en-US" sz="2100" dirty="0">
              <a:latin typeface="微软雅黑" panose="020B0503020204020204" pitchFamily="34" charset="-122"/>
              <a:ea typeface="微软雅黑" panose="020B0503020204020204" pitchFamily="34" charset="-122"/>
              <a:sym typeface="+mn-ea"/>
            </a:endParaRPr>
          </a:p>
        </p:txBody>
      </p:sp>
      <p:sp>
        <p:nvSpPr>
          <p:cNvPr id="59" name="文本框 58"/>
          <p:cNvSpPr txBox="1"/>
          <p:nvPr>
            <p:custDataLst>
              <p:tags r:id="rId2"/>
            </p:custDataLst>
          </p:nvPr>
        </p:nvSpPr>
        <p:spPr>
          <a:xfrm>
            <a:off x="5608955" y="1581150"/>
            <a:ext cx="3220720" cy="3077845"/>
          </a:xfrm>
          <a:prstGeom prst="rect">
            <a:avLst/>
          </a:prstGeom>
          <a:noFill/>
        </p:spPr>
        <p:txBody>
          <a:bodyPr wrap="square" tIns="0" rtlCol="0"/>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50000"/>
              </a:lnSpc>
              <a:buNone/>
            </a:pPr>
            <a:r>
              <a:rPr lang="en-US" altLang="zh-CN" sz="1600">
                <a:latin typeface="微软雅黑" panose="020B0503020204020204" pitchFamily="34" charset="-122"/>
                <a:ea typeface="微软雅黑" panose="020B0503020204020204" pitchFamily="34" charset="-122"/>
                <a:cs typeface="微软雅黑" panose="020B0503020204020204" pitchFamily="34" charset="-122"/>
              </a:rPr>
              <a:t>        </a:t>
            </a:r>
            <a:r>
              <a:rPr lang="zh-CN" sz="1600">
                <a:latin typeface="微软雅黑" panose="020B0503020204020204" pitchFamily="34" charset="-122"/>
                <a:ea typeface="微软雅黑" panose="020B0503020204020204" pitchFamily="34" charset="-122"/>
                <a:cs typeface="微软雅黑" panose="020B0503020204020204" pitchFamily="34" charset="-122"/>
              </a:rPr>
              <a:t>在操作界面中选择菜单栏中的“工具”→“选项”命令，打开“选项”对话框。第二个选项卡为“显示”，该选项卡控制AutoCAD的窗口外观。该选项卡设定文件选项卡、显示精度、十字光标大小、版面布局设置等。</a:t>
            </a:r>
            <a:endParaRPr lang="zh-CN"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9" name="图片 8" descr="图1-2 “选项”对话框"/>
          <p:cNvPicPr>
            <a:picLocks noChangeAspect="1"/>
          </p:cNvPicPr>
          <p:nvPr/>
        </p:nvPicPr>
        <p:blipFill>
          <a:blip r:embed="rId3"/>
          <a:stretch>
            <a:fillRect/>
          </a:stretch>
        </p:blipFill>
        <p:spPr>
          <a:xfrm>
            <a:off x="271145" y="878205"/>
            <a:ext cx="5247640" cy="394335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34340"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二、系统配置</a:t>
            </a:r>
            <a:endParaRPr lang="zh-CN" altLang="en-US" sz="2100" dirty="0">
              <a:latin typeface="微软雅黑" panose="020B0503020204020204" pitchFamily="34" charset="-122"/>
              <a:ea typeface="微软雅黑" panose="020B0503020204020204" pitchFamily="34" charset="-122"/>
              <a:sym typeface="+mn-ea"/>
            </a:endParaRPr>
          </a:p>
        </p:txBody>
      </p:sp>
      <p:sp>
        <p:nvSpPr>
          <p:cNvPr id="59" name="文本框 58"/>
          <p:cNvSpPr txBox="1"/>
          <p:nvPr>
            <p:custDataLst>
              <p:tags r:id="rId2"/>
            </p:custDataLst>
          </p:nvPr>
        </p:nvSpPr>
        <p:spPr>
          <a:xfrm>
            <a:off x="5772150" y="1485900"/>
            <a:ext cx="3220720" cy="3077845"/>
          </a:xfrm>
          <a:prstGeom prst="rect">
            <a:avLst/>
          </a:prstGeom>
          <a:noFill/>
        </p:spPr>
        <p:txBody>
          <a:bodyPr wrap="square" tIns="0" rtlCol="0"/>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50000"/>
              </a:lnSpc>
              <a:buNone/>
            </a:pPr>
            <a:r>
              <a:rPr lang="en-US" altLang="zh-CN" sz="1600">
                <a:latin typeface="微软雅黑" panose="020B0503020204020204" pitchFamily="34" charset="-122"/>
                <a:ea typeface="微软雅黑" panose="020B0503020204020204" pitchFamily="34" charset="-122"/>
                <a:cs typeface="微软雅黑" panose="020B0503020204020204" pitchFamily="34" charset="-122"/>
              </a:rPr>
              <a:t>        在“选项”对话框中的第五个选项卡为“系统”，如图所示。该选项卡用来设置AutoCAD系统的有关特效</a:t>
            </a:r>
            <a:r>
              <a:rPr lang="zh-CN" sz="1600">
                <a:latin typeface="微软雅黑" panose="020B0503020204020204" pitchFamily="34" charset="-122"/>
                <a:ea typeface="微软雅黑" panose="020B0503020204020204" pitchFamily="34" charset="-122"/>
                <a:cs typeface="微软雅黑" panose="020B0503020204020204" pitchFamily="34" charset="-122"/>
              </a:rPr>
              <a:t>。</a:t>
            </a:r>
            <a:endParaRPr lang="zh-CN"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9" name="图片 19" descr="系统选项卡"/>
          <p:cNvPicPr>
            <a:picLocks noChangeAspect="1"/>
          </p:cNvPicPr>
          <p:nvPr/>
        </p:nvPicPr>
        <p:blipFill>
          <a:blip r:embed="rId3"/>
          <a:stretch>
            <a:fillRect/>
          </a:stretch>
        </p:blipFill>
        <p:spPr>
          <a:xfrm>
            <a:off x="279400" y="875665"/>
            <a:ext cx="5329555" cy="400494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34340"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 三、AutoCAD中图纸幅面的设置</a:t>
            </a:r>
            <a:endParaRPr lang="zh-CN" altLang="en-US" sz="2100" dirty="0">
              <a:latin typeface="微软雅黑" panose="020B0503020204020204" pitchFamily="34" charset="-122"/>
              <a:ea typeface="微软雅黑" panose="020B0503020204020204" pitchFamily="34" charset="-122"/>
              <a:sym typeface="+mn-ea"/>
            </a:endParaRPr>
          </a:p>
        </p:txBody>
      </p:sp>
      <p:sp>
        <p:nvSpPr>
          <p:cNvPr id="59" name="文本框 58"/>
          <p:cNvSpPr txBox="1"/>
          <p:nvPr>
            <p:custDataLst>
              <p:tags r:id="rId2"/>
            </p:custDataLst>
          </p:nvPr>
        </p:nvSpPr>
        <p:spPr>
          <a:xfrm>
            <a:off x="5662930" y="1064260"/>
            <a:ext cx="3220720" cy="3077845"/>
          </a:xfrm>
          <a:prstGeom prst="rect">
            <a:avLst/>
          </a:prstGeom>
          <a:noFill/>
        </p:spPr>
        <p:txBody>
          <a:bodyPr wrap="square" tIns="0" rtlCol="0"/>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20000"/>
              </a:lnSpc>
              <a:buNone/>
            </a:pPr>
            <a:r>
              <a:rPr lang="en-US" altLang="zh-CN" sz="1600">
                <a:latin typeface="微软雅黑" panose="020B0503020204020204" pitchFamily="34" charset="-122"/>
                <a:ea typeface="微软雅黑" panose="020B0503020204020204" pitchFamily="34" charset="-122"/>
                <a:cs typeface="微软雅黑" panose="020B0503020204020204" pitchFamily="34" charset="-122"/>
              </a:rPr>
              <a:t>        1. 设置图形单位</a:t>
            </a:r>
            <a:endParaRPr lang="en-US" altLang="zh-CN" sz="1600">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buNone/>
            </a:pPr>
            <a:r>
              <a:rPr sz="1600">
                <a:latin typeface="微软雅黑" panose="020B0503020204020204" pitchFamily="34" charset="-122"/>
                <a:ea typeface="微软雅黑" panose="020B0503020204020204" pitchFamily="34" charset="-122"/>
                <a:cs typeface="微软雅黑" panose="020B0503020204020204" pitchFamily="34" charset="-122"/>
              </a:rPr>
              <a:t>        在菜单栏中选择“格式”→“单位”命令，弹出“图形单位”对话框。在“图形单位”对话框中，可以进行长度、角度的类型和精度的设置，缩放比例单位的设置等。缩放插入内容的单位一般选择毫米即可。角度度量方向一般按逆时针方向为正。</a:t>
            </a:r>
            <a:endParaRPr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 name="图片 2"/>
          <p:cNvPicPr/>
          <p:nvPr/>
        </p:nvPicPr>
        <p:blipFill>
          <a:blip r:embed="rId3"/>
          <a:stretch>
            <a:fillRect/>
          </a:stretch>
        </p:blipFill>
        <p:spPr>
          <a:xfrm>
            <a:off x="276225" y="969010"/>
            <a:ext cx="3074670" cy="3674745"/>
          </a:xfrm>
          <a:prstGeom prst="rect">
            <a:avLst/>
          </a:prstGeom>
          <a:noFill/>
          <a:ln w="9525">
            <a:noFill/>
          </a:ln>
        </p:spPr>
      </p:pic>
      <p:pic>
        <p:nvPicPr>
          <p:cNvPr id="4" name="图片 3"/>
          <p:cNvPicPr/>
          <p:nvPr/>
        </p:nvPicPr>
        <p:blipFill>
          <a:blip r:embed="rId4"/>
          <a:stretch>
            <a:fillRect/>
          </a:stretch>
        </p:blipFill>
        <p:spPr>
          <a:xfrm>
            <a:off x="3452178" y="969010"/>
            <a:ext cx="2076450" cy="1971675"/>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34340"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 三、AutoCAD中图纸幅面的设置</a:t>
            </a:r>
            <a:endParaRPr lang="zh-CN" altLang="en-US" sz="2100" dirty="0">
              <a:latin typeface="微软雅黑" panose="020B0503020204020204" pitchFamily="34" charset="-122"/>
              <a:ea typeface="微软雅黑" panose="020B0503020204020204" pitchFamily="34" charset="-122"/>
              <a:sym typeface="+mn-ea"/>
            </a:endParaRPr>
          </a:p>
        </p:txBody>
      </p:sp>
      <p:sp>
        <p:nvSpPr>
          <p:cNvPr id="59" name="文本框 58"/>
          <p:cNvSpPr txBox="1"/>
          <p:nvPr>
            <p:custDataLst>
              <p:tags r:id="rId2"/>
            </p:custDataLst>
          </p:nvPr>
        </p:nvSpPr>
        <p:spPr>
          <a:xfrm>
            <a:off x="857250" y="1033145"/>
            <a:ext cx="7324725" cy="3077845"/>
          </a:xfrm>
          <a:prstGeom prst="rect">
            <a:avLst/>
          </a:prstGeom>
          <a:noFill/>
        </p:spPr>
        <p:txBody>
          <a:bodyPr wrap="square" tIns="0" rtlCol="0"/>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20000"/>
              </a:lnSpc>
              <a:buNone/>
            </a:pPr>
            <a:r>
              <a:rPr lang="en-US" altLang="zh-CN" sz="1600">
                <a:latin typeface="微软雅黑" panose="020B0503020204020204" pitchFamily="34" charset="-122"/>
                <a:ea typeface="微软雅黑" panose="020B0503020204020204" pitchFamily="34" charset="-122"/>
                <a:cs typeface="微软雅黑" panose="020B0503020204020204" pitchFamily="34" charset="-122"/>
              </a:rPr>
              <a:t>        2. 设置图形界限</a:t>
            </a:r>
            <a:endParaRPr lang="en-US" altLang="zh-CN" sz="1600">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buNone/>
            </a:pPr>
            <a:r>
              <a:rPr sz="1600">
                <a:latin typeface="微软雅黑" panose="020B0503020204020204" pitchFamily="34" charset="-122"/>
                <a:ea typeface="微软雅黑" panose="020B0503020204020204" pitchFamily="34" charset="-122"/>
                <a:cs typeface="微软雅黑" panose="020B0503020204020204" pitchFamily="34" charset="-122"/>
              </a:rPr>
              <a:t>        图形界限相当于用户选择的图纸图幅大小。通常，图形界限是通过屏幕绘图区的左下角和右上角的坐标来规定的。但是，用户不能在Z方向上添加界限。</a:t>
            </a:r>
            <a:endParaRPr sz="1600">
              <a:latin typeface="微软雅黑" panose="020B0503020204020204" pitchFamily="34" charset="-122"/>
              <a:ea typeface="微软雅黑" panose="020B0503020204020204" pitchFamily="34" charset="-122"/>
              <a:cs typeface="微软雅黑" panose="020B0503020204020204" pitchFamily="34" charset="-122"/>
            </a:endParaRPr>
          </a:p>
          <a:p>
            <a:pPr marL="0" indent="0" algn="just">
              <a:lnSpc>
                <a:spcPct val="150000"/>
              </a:lnSpc>
              <a:buNone/>
            </a:pPr>
            <a:r>
              <a:rPr sz="1600">
                <a:latin typeface="微软雅黑" panose="020B0503020204020204" pitchFamily="34" charset="-122"/>
                <a:ea typeface="微软雅黑" panose="020B0503020204020204" pitchFamily="34" charset="-122"/>
                <a:cs typeface="微软雅黑" panose="020B0503020204020204" pitchFamily="34" charset="-122"/>
              </a:rPr>
              <a:t>图形界限的设置是通过Limits命令来确定的，执行这个命令后系统将会有相应的提示，根据提示输入两个坐标值即可。</a:t>
            </a:r>
            <a:endParaRPr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241"/>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a:t>
              </a:r>
              <a:r>
                <a:rPr lang="en-US" sz="8000" dirty="0">
                  <a:solidFill>
                    <a:schemeClr val="bg1">
                      <a:lumMod val="95000"/>
                    </a:schemeClr>
                  </a:solidFill>
                  <a:latin typeface="Impact" panose="020B0806030902050204" pitchFamily="34" charset="0"/>
                </a:rPr>
                <a:t>3</a:t>
              </a:r>
              <a:endParaRPr 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230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任务三 进行文件管理</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iterate type="lt">
                                    <p:tmPct val="30000"/>
                                  </p:iterate>
                                  <p:childTnLst>
                                    <p:set>
                                      <p:cBhvr>
                                        <p:cTn id="16" dur="1" fill="hold">
                                          <p:stCondLst>
                                            <p:cond delay="0"/>
                                          </p:stCondLst>
                                        </p:cTn>
                                        <p:tgtEl>
                                          <p:spTgt spid="49"/>
                                        </p:tgtEl>
                                        <p:attrNameLst>
                                          <p:attrName>style.visibility</p:attrName>
                                        </p:attrNameLst>
                                      </p:cBhvr>
                                      <p:to>
                                        <p:strVal val="visible"/>
                                      </p:to>
                                    </p:set>
                                    <p:animEffect transition="in" filter="wipe(left)">
                                      <p:cBhvr>
                                        <p:cTn id="17" dur="200"/>
                                        <p:tgtEl>
                                          <p:spTgt spid="49"/>
                                        </p:tgtEl>
                                      </p:cBhvr>
                                    </p:animEffect>
                                  </p:childTnLst>
                                </p:cTn>
                              </p:par>
                              <p:par>
                                <p:cTn id="18" presetID="36" presetClass="emph" presetSubtype="0" fill="hold" grpId="1" nodeType="withEffect">
                                  <p:stCondLst>
                                    <p:cond delay="0"/>
                                  </p:stCondLst>
                                  <p:iterate type="lt">
                                    <p:tmPct val="30000"/>
                                  </p:iterate>
                                  <p:childTnLst>
                                    <p:animScale>
                                      <p:cBhvr>
                                        <p:cTn id="19" dur="50" autoRev="1" fill="hold">
                                          <p:stCondLst>
                                            <p:cond delay="0"/>
                                          </p:stCondLst>
                                        </p:cTn>
                                        <p:tgtEl>
                                          <p:spTgt spid="49"/>
                                        </p:tgtEl>
                                      </p:cBhvr>
                                      <p:to x="80000" y="100000"/>
                                    </p:animScale>
                                    <p:anim by="(#ppt_w*0.10)" calcmode="lin" valueType="num">
                                      <p:cBhvr>
                                        <p:cTn id="20" dur="50" autoRev="1" fill="hold">
                                          <p:stCondLst>
                                            <p:cond delay="0"/>
                                          </p:stCondLst>
                                        </p:cTn>
                                        <p:tgtEl>
                                          <p:spTgt spid="49"/>
                                        </p:tgtEl>
                                        <p:attrNameLst>
                                          <p:attrName>ppt_x</p:attrName>
                                        </p:attrNameLst>
                                      </p:cBhvr>
                                    </p:anim>
                                    <p:anim by="(-#ppt_w*0.10)" calcmode="lin" valueType="num">
                                      <p:cBhvr>
                                        <p:cTn id="21" dur="50" autoRev="1" fill="hold">
                                          <p:stCondLst>
                                            <p:cond delay="0"/>
                                          </p:stCondLst>
                                        </p:cTn>
                                        <p:tgtEl>
                                          <p:spTgt spid="49"/>
                                        </p:tgtEl>
                                        <p:attrNameLst>
                                          <p:attrName>ppt_y</p:attrName>
                                        </p:attrNameLst>
                                      </p:cBhvr>
                                    </p:anim>
                                    <p:animRot by="-480000">
                                      <p:cBhvr>
                                        <p:cTn id="22"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611560" y="429469"/>
            <a:ext cx="2256285" cy="49678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chemeClr val="accent1"/>
                </a:solidFill>
                <a:latin typeface="微软雅黑" panose="020B0503020204020204" pitchFamily="34" charset="-122"/>
                <a:ea typeface="微软雅黑" panose="020B0503020204020204" pitchFamily="34" charset="-122"/>
              </a:rPr>
              <a:t>目录</a:t>
            </a:r>
            <a:r>
              <a:rPr lang="en-US" altLang="zh-CN" b="1" dirty="0">
                <a:solidFill>
                  <a:schemeClr val="accent1"/>
                </a:solidFill>
                <a:latin typeface="微软雅黑" panose="020B0503020204020204" pitchFamily="34" charset="-122"/>
                <a:ea typeface="微软雅黑" panose="020B0503020204020204" pitchFamily="34" charset="-122"/>
              </a:rPr>
              <a:t>/</a:t>
            </a:r>
            <a:r>
              <a:rPr lang="en-US" altLang="zh-CN" sz="1800" b="1" dirty="0">
                <a:solidFill>
                  <a:schemeClr val="accent1"/>
                </a:solidFill>
                <a:latin typeface="微软雅黑" panose="020B0503020204020204" pitchFamily="34" charset="-122"/>
                <a:ea typeface="微软雅黑" panose="020B0503020204020204" pitchFamily="34" charset="-122"/>
              </a:rPr>
              <a:t>Contents</a:t>
            </a:r>
            <a:endParaRPr lang="en-GB" sz="1800" b="1"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738572" y="1059582"/>
            <a:ext cx="764985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rot="0">
            <a:off x="2219325" y="1182370"/>
            <a:ext cx="745490" cy="521970"/>
            <a:chOff x="2215144" y="927951"/>
            <a:chExt cx="1244730" cy="1190475"/>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7" name="文本框 9"/>
            <p:cNvSpPr txBox="1"/>
            <p:nvPr/>
          </p:nvSpPr>
          <p:spPr>
            <a:xfrm>
              <a:off x="2393075" y="927951"/>
              <a:ext cx="1066799" cy="1190475"/>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48" name="组合 47"/>
          <p:cNvGrpSpPr/>
          <p:nvPr/>
        </p:nvGrpSpPr>
        <p:grpSpPr>
          <a:xfrm rot="0">
            <a:off x="2219325" y="1728470"/>
            <a:ext cx="745490" cy="521970"/>
            <a:chOff x="2215144" y="1952311"/>
            <a:chExt cx="1244730" cy="1190478"/>
          </a:xfrm>
        </p:grpSpPr>
        <p:sp>
          <p:nvSpPr>
            <p:cNvPr id="49" name="平行四边形 48"/>
            <p:cNvSpPr/>
            <p:nvPr/>
          </p:nvSpPr>
          <p:spPr>
            <a:xfrm>
              <a:off x="2215144" y="2033848"/>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0" name="文本框 10"/>
            <p:cNvSpPr txBox="1"/>
            <p:nvPr/>
          </p:nvSpPr>
          <p:spPr>
            <a:xfrm>
              <a:off x="2393075" y="1952311"/>
              <a:ext cx="1066799" cy="1190478"/>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51" name="组合 50"/>
          <p:cNvGrpSpPr/>
          <p:nvPr/>
        </p:nvGrpSpPr>
        <p:grpSpPr>
          <a:xfrm rot="0">
            <a:off x="2219325" y="2292350"/>
            <a:ext cx="745490" cy="521970"/>
            <a:chOff x="2215144" y="3018134"/>
            <a:chExt cx="1244730" cy="1190476"/>
          </a:xfrm>
        </p:grpSpPr>
        <p:sp>
          <p:nvSpPr>
            <p:cNvPr id="52" name="平行四边形 51"/>
            <p:cNvSpPr/>
            <p:nvPr/>
          </p:nvSpPr>
          <p:spPr>
            <a:xfrm>
              <a:off x="2215144" y="3084852"/>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3" name="文本框 11"/>
            <p:cNvSpPr txBox="1"/>
            <p:nvPr/>
          </p:nvSpPr>
          <p:spPr>
            <a:xfrm>
              <a:off x="2393075" y="3018134"/>
              <a:ext cx="1066799" cy="1190476"/>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54" name="组合 53"/>
          <p:cNvGrpSpPr/>
          <p:nvPr/>
        </p:nvGrpSpPr>
        <p:grpSpPr>
          <a:xfrm rot="0">
            <a:off x="2223770" y="2835275"/>
            <a:ext cx="745490" cy="521970"/>
            <a:chOff x="2215144" y="4047039"/>
            <a:chExt cx="1244730" cy="1190478"/>
          </a:xfrm>
        </p:grpSpPr>
        <p:sp>
          <p:nvSpPr>
            <p:cNvPr id="55" name="平行四边形 54"/>
            <p:cNvSpPr/>
            <p:nvPr/>
          </p:nvSpPr>
          <p:spPr>
            <a:xfrm>
              <a:off x="2215144" y="4135856"/>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6" name="文本框 12"/>
            <p:cNvSpPr txBox="1"/>
            <p:nvPr/>
          </p:nvSpPr>
          <p:spPr>
            <a:xfrm>
              <a:off x="2393075" y="4047039"/>
              <a:ext cx="1066799" cy="1190478"/>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grpSp>
        <p:nvGrpSpPr>
          <p:cNvPr id="57" name="组合 56"/>
          <p:cNvGrpSpPr/>
          <p:nvPr/>
        </p:nvGrpSpPr>
        <p:grpSpPr>
          <a:xfrm rot="0">
            <a:off x="2219325" y="3403600"/>
            <a:ext cx="737235" cy="521970"/>
            <a:chOff x="2215144" y="5107938"/>
            <a:chExt cx="1231128" cy="1190481"/>
          </a:xfrm>
        </p:grpSpPr>
        <p:sp>
          <p:nvSpPr>
            <p:cNvPr id="58" name="平行四边形 57"/>
            <p:cNvSpPr/>
            <p:nvPr/>
          </p:nvSpPr>
          <p:spPr>
            <a:xfrm>
              <a:off x="2215144" y="5186859"/>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9" name="文本框 13"/>
            <p:cNvSpPr txBox="1"/>
            <p:nvPr/>
          </p:nvSpPr>
          <p:spPr>
            <a:xfrm>
              <a:off x="2379473" y="5107938"/>
              <a:ext cx="1066799" cy="1190481"/>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05</a:t>
              </a:r>
              <a:endParaRPr lang="zh-CN" altLang="en-US" sz="2800" dirty="0">
                <a:solidFill>
                  <a:schemeClr val="bg1"/>
                </a:solidFill>
                <a:latin typeface="Impact" panose="020B0806030902050204" pitchFamily="34" charset="0"/>
              </a:endParaRPr>
            </a:p>
          </p:txBody>
        </p:sp>
      </p:grpSp>
      <p:grpSp>
        <p:nvGrpSpPr>
          <p:cNvPr id="60" name="组合 59"/>
          <p:cNvGrpSpPr/>
          <p:nvPr/>
        </p:nvGrpSpPr>
        <p:grpSpPr>
          <a:xfrm rot="0">
            <a:off x="2785110" y="1193165"/>
            <a:ext cx="3784600" cy="401955"/>
            <a:chOff x="4315150" y="953426"/>
            <a:chExt cx="3857250" cy="587471"/>
          </a:xfrm>
        </p:grpSpPr>
        <p:sp>
          <p:nvSpPr>
            <p:cNvPr id="61" name="矩形 60"/>
            <p:cNvSpPr/>
            <p:nvPr/>
          </p:nvSpPr>
          <p:spPr>
            <a:xfrm>
              <a:off x="4841196" y="1036090"/>
              <a:ext cx="2827147" cy="504807"/>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任务一 认识操作界面</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3" name="组合 62"/>
          <p:cNvGrpSpPr/>
          <p:nvPr/>
        </p:nvGrpSpPr>
        <p:grpSpPr>
          <a:xfrm rot="0">
            <a:off x="2785110" y="1750695"/>
            <a:ext cx="3784600" cy="401955"/>
            <a:chOff x="4315150" y="1647579"/>
            <a:chExt cx="3857250" cy="587471"/>
          </a:xfrm>
        </p:grpSpPr>
        <p:sp>
          <p:nvSpPr>
            <p:cNvPr id="64" name="矩形 63"/>
            <p:cNvSpPr/>
            <p:nvPr/>
          </p:nvSpPr>
          <p:spPr>
            <a:xfrm>
              <a:off x="4841196" y="1730243"/>
              <a:ext cx="2827147" cy="504807"/>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任务二 设置绘图环境</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6" name="组合 65"/>
          <p:cNvGrpSpPr/>
          <p:nvPr/>
        </p:nvGrpSpPr>
        <p:grpSpPr>
          <a:xfrm rot="0">
            <a:off x="2785110" y="2308860"/>
            <a:ext cx="3784600" cy="401955"/>
            <a:chOff x="4315150" y="2341731"/>
            <a:chExt cx="3857250" cy="587471"/>
          </a:xfrm>
        </p:grpSpPr>
        <p:sp>
          <p:nvSpPr>
            <p:cNvPr id="67" name="矩形 66"/>
            <p:cNvSpPr/>
            <p:nvPr/>
          </p:nvSpPr>
          <p:spPr>
            <a:xfrm>
              <a:off x="4841197" y="2424395"/>
              <a:ext cx="2827146" cy="504807"/>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任务三 进行文件管理</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9" name="组合 68"/>
          <p:cNvGrpSpPr/>
          <p:nvPr/>
        </p:nvGrpSpPr>
        <p:grpSpPr>
          <a:xfrm rot="0">
            <a:off x="2785110" y="2867025"/>
            <a:ext cx="3888105" cy="402084"/>
            <a:chOff x="4315150" y="3035884"/>
            <a:chExt cx="3962873" cy="587804"/>
          </a:xfrm>
        </p:grpSpPr>
        <p:sp>
          <p:nvSpPr>
            <p:cNvPr id="70" name="矩形 69"/>
            <p:cNvSpPr/>
            <p:nvPr/>
          </p:nvSpPr>
          <p:spPr>
            <a:xfrm>
              <a:off x="4596622" y="3118692"/>
              <a:ext cx="3681401" cy="504996"/>
            </a:xfrm>
            <a:prstGeom prst="rect">
              <a:avLst/>
            </a:prstGeom>
            <a:ln w="15875">
              <a:noFill/>
            </a:ln>
          </p:spPr>
          <p:txBody>
            <a:bodyPr wrap="square" lIns="68580" tIns="34290" rIns="68580" bIns="34290">
              <a:spAutoFit/>
            </a:bodyPr>
            <a:lstStyle/>
            <a:p>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任务四 基本输入操作</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平行四边形 70"/>
            <p:cNvSpPr/>
            <p:nvPr/>
          </p:nvSpPr>
          <p:spPr>
            <a:xfrm>
              <a:off x="4315150" y="3035884"/>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72" name="组合 71"/>
          <p:cNvGrpSpPr/>
          <p:nvPr/>
        </p:nvGrpSpPr>
        <p:grpSpPr>
          <a:xfrm rot="0">
            <a:off x="2785110" y="3424555"/>
            <a:ext cx="3784600" cy="401955"/>
            <a:chOff x="4315150" y="3730038"/>
            <a:chExt cx="3857250" cy="587471"/>
          </a:xfrm>
        </p:grpSpPr>
        <p:sp>
          <p:nvSpPr>
            <p:cNvPr id="73" name="矩形 72"/>
            <p:cNvSpPr/>
            <p:nvPr/>
          </p:nvSpPr>
          <p:spPr>
            <a:xfrm>
              <a:off x="4841197" y="3812702"/>
              <a:ext cx="2827146" cy="504807"/>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任务五 设置图层</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平行四边形 73"/>
            <p:cNvSpPr/>
            <p:nvPr/>
          </p:nvSpPr>
          <p:spPr>
            <a:xfrm>
              <a:off x="4315150" y="3730038"/>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40" name="组合 39"/>
          <p:cNvGrpSpPr/>
          <p:nvPr/>
        </p:nvGrpSpPr>
        <p:grpSpPr>
          <a:xfrm>
            <a:off x="7308304" y="490833"/>
            <a:ext cx="432833" cy="432834"/>
            <a:chOff x="5436096" y="1274820"/>
            <a:chExt cx="432833" cy="432834"/>
          </a:xfrm>
        </p:grpSpPr>
        <p:sp>
          <p:nvSpPr>
            <p:cNvPr id="4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4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6" name="组合 15"/>
          <p:cNvGrpSpPr/>
          <p:nvPr/>
        </p:nvGrpSpPr>
        <p:grpSpPr>
          <a:xfrm rot="0">
            <a:off x="2205990" y="3925570"/>
            <a:ext cx="763270" cy="521970"/>
            <a:chOff x="2215144" y="927951"/>
            <a:chExt cx="1244730" cy="1167561"/>
          </a:xfrm>
        </p:grpSpPr>
        <p:sp>
          <p:nvSpPr>
            <p:cNvPr id="17" name="平行四边形 16"/>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latin typeface="Impact" panose="020B0806030902050204" pitchFamily="34" charset="0"/>
              </a:endParaRPr>
            </a:p>
          </p:txBody>
        </p:sp>
        <p:sp>
          <p:nvSpPr>
            <p:cNvPr id="18" name="文本框 9"/>
            <p:cNvSpPr txBox="1"/>
            <p:nvPr/>
          </p:nvSpPr>
          <p:spPr>
            <a:xfrm>
              <a:off x="2393075" y="927951"/>
              <a:ext cx="1066799" cy="1167561"/>
            </a:xfrm>
            <a:prstGeom prst="rect">
              <a:avLst/>
            </a:prstGeom>
            <a:noFill/>
          </p:spPr>
          <p:txBody>
            <a:bodyPr wrap="square" rtlCol="0">
              <a:spAutoFit/>
            </a:bodyPr>
            <a:p>
              <a:r>
                <a:rPr lang="en-US" altLang="zh-CN" sz="2800" dirty="0">
                  <a:solidFill>
                    <a:schemeClr val="bg1"/>
                  </a:solidFill>
                  <a:latin typeface="Impact" panose="020B0806030902050204" pitchFamily="34" charset="0"/>
                </a:rPr>
                <a:t>0</a:t>
              </a:r>
              <a:r>
                <a:rPr lang="en-US" sz="2800" dirty="0">
                  <a:solidFill>
                    <a:schemeClr val="bg1"/>
                  </a:solidFill>
                  <a:latin typeface="Impact" panose="020B0806030902050204" pitchFamily="34" charset="0"/>
                </a:rPr>
                <a:t>6</a:t>
              </a:r>
              <a:endParaRPr lang="en-US" sz="2800" dirty="0">
                <a:solidFill>
                  <a:schemeClr val="bg1"/>
                </a:solidFill>
                <a:latin typeface="Impact" panose="020B0806030902050204" pitchFamily="34" charset="0"/>
              </a:endParaRPr>
            </a:p>
          </p:txBody>
        </p:sp>
      </p:grpSp>
      <p:grpSp>
        <p:nvGrpSpPr>
          <p:cNvPr id="19" name="组合 18"/>
          <p:cNvGrpSpPr/>
          <p:nvPr/>
        </p:nvGrpSpPr>
        <p:grpSpPr>
          <a:xfrm rot="0">
            <a:off x="2205990" y="4482465"/>
            <a:ext cx="763270" cy="521970"/>
            <a:chOff x="2215144" y="1952311"/>
            <a:chExt cx="1244730" cy="1167565"/>
          </a:xfrm>
        </p:grpSpPr>
        <p:sp>
          <p:nvSpPr>
            <p:cNvPr id="20" name="平行四边形 19"/>
            <p:cNvSpPr/>
            <p:nvPr/>
          </p:nvSpPr>
          <p:spPr>
            <a:xfrm>
              <a:off x="2215144" y="2033848"/>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latin typeface="Impact" panose="020B0806030902050204" pitchFamily="34" charset="0"/>
              </a:endParaRPr>
            </a:p>
          </p:txBody>
        </p:sp>
        <p:sp>
          <p:nvSpPr>
            <p:cNvPr id="21" name="文本框 10"/>
            <p:cNvSpPr txBox="1"/>
            <p:nvPr/>
          </p:nvSpPr>
          <p:spPr>
            <a:xfrm>
              <a:off x="2393075" y="1952311"/>
              <a:ext cx="1066799" cy="1167565"/>
            </a:xfrm>
            <a:prstGeom prst="rect">
              <a:avLst/>
            </a:prstGeom>
            <a:noFill/>
          </p:spPr>
          <p:txBody>
            <a:bodyPr wrap="square" rtlCol="0">
              <a:spAutoFit/>
            </a:bodyPr>
            <a:p>
              <a:r>
                <a:rPr lang="en-US" altLang="zh-CN" sz="2800" dirty="0">
                  <a:solidFill>
                    <a:schemeClr val="bg1"/>
                  </a:solidFill>
                  <a:latin typeface="Impact" panose="020B0806030902050204" pitchFamily="34" charset="0"/>
                </a:rPr>
                <a:t>07</a:t>
              </a:r>
              <a:endParaRPr lang="zh-CN" altLang="en-US" sz="2800" dirty="0">
                <a:solidFill>
                  <a:schemeClr val="bg1"/>
                </a:solidFill>
                <a:latin typeface="Impact" panose="020B0806030902050204" pitchFamily="34" charset="0"/>
              </a:endParaRPr>
            </a:p>
          </p:txBody>
        </p:sp>
      </p:grpSp>
      <p:grpSp>
        <p:nvGrpSpPr>
          <p:cNvPr id="22" name="组合 21"/>
          <p:cNvGrpSpPr/>
          <p:nvPr/>
        </p:nvGrpSpPr>
        <p:grpSpPr>
          <a:xfrm rot="0">
            <a:off x="2785110" y="3937000"/>
            <a:ext cx="3875405" cy="403225"/>
            <a:chOff x="4315150" y="953426"/>
            <a:chExt cx="3857250" cy="577755"/>
          </a:xfrm>
        </p:grpSpPr>
        <p:sp>
          <p:nvSpPr>
            <p:cNvPr id="23" name="矩形 22"/>
            <p:cNvSpPr/>
            <p:nvPr/>
          </p:nvSpPr>
          <p:spPr>
            <a:xfrm>
              <a:off x="4841196" y="1036090"/>
              <a:ext cx="2827147" cy="495091"/>
            </a:xfrm>
            <a:prstGeom prst="rect">
              <a:avLst/>
            </a:prstGeom>
            <a:ln w="15875">
              <a:noFill/>
            </a:ln>
          </p:spPr>
          <p:txBody>
            <a:bodyPr wrap="square" lIns="68580" tIns="34290" rIns="68580" bIns="34290">
              <a:spAutoFit/>
            </a:bodyPr>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任务六 认识坐标系统</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平行四边形 23"/>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endParaRPr lang="zh-CN" altLang="en-US" sz="1600" b="1">
                <a:solidFill>
                  <a:schemeClr val="tx1">
                    <a:lumMod val="75000"/>
                    <a:lumOff val="25000"/>
                  </a:schemeClr>
                </a:solidFill>
              </a:endParaRPr>
            </a:p>
          </p:txBody>
        </p:sp>
      </p:grpSp>
      <p:grpSp>
        <p:nvGrpSpPr>
          <p:cNvPr id="25" name="组合 24"/>
          <p:cNvGrpSpPr/>
          <p:nvPr/>
        </p:nvGrpSpPr>
        <p:grpSpPr>
          <a:xfrm rot="0">
            <a:off x="2785110" y="4505325"/>
            <a:ext cx="3875405" cy="403225"/>
            <a:chOff x="4315150" y="1647579"/>
            <a:chExt cx="3857250" cy="577755"/>
          </a:xfrm>
        </p:grpSpPr>
        <p:sp>
          <p:nvSpPr>
            <p:cNvPr id="26" name="矩形 25"/>
            <p:cNvSpPr/>
            <p:nvPr/>
          </p:nvSpPr>
          <p:spPr>
            <a:xfrm>
              <a:off x="4841196" y="1730243"/>
              <a:ext cx="2827147" cy="495091"/>
            </a:xfrm>
            <a:prstGeom prst="rect">
              <a:avLst/>
            </a:prstGeom>
            <a:ln w="15875">
              <a:noFill/>
            </a:ln>
          </p:spPr>
          <p:txBody>
            <a:bodyPr wrap="square" lIns="68580" tIns="34290" rIns="68580" bIns="34290">
              <a:spAutoFit/>
            </a:bodyPr>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任务七 对象约束</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平行四边形 26"/>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endParaRPr lang="zh-CN" altLang="en-US" sz="1600" b="1">
                <a:solidFill>
                  <a:schemeClr val="tx1">
                    <a:lumMod val="75000"/>
                    <a:lumOff val="25000"/>
                  </a:schemeClr>
                </a:solidFill>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dissolve">
                                      <p:cBhvr>
                                        <p:cTn id="7" dur="500"/>
                                        <p:tgtEl>
                                          <p:spTgt spid="15">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par>
                                <p:cTn id="12" presetID="53" presetClass="entr" presetSubtype="16" fill="hold" nodeType="withEffect">
                                  <p:stCondLst>
                                    <p:cond delay="600"/>
                                  </p:stCondLst>
                                  <p:childTnLst>
                                    <p:set>
                                      <p:cBhvr>
                                        <p:cTn id="13" dur="1" fill="hold">
                                          <p:stCondLst>
                                            <p:cond delay="0"/>
                                          </p:stCondLst>
                                        </p:cTn>
                                        <p:tgtEl>
                                          <p:spTgt spid="40"/>
                                        </p:tgtEl>
                                        <p:attrNameLst>
                                          <p:attrName>style.visibility</p:attrName>
                                        </p:attrNameLst>
                                      </p:cBhvr>
                                      <p:to>
                                        <p:strVal val="visible"/>
                                      </p:to>
                                    </p:set>
                                    <p:anim calcmode="lin" valueType="num">
                                      <p:cBhvr>
                                        <p:cTn id="14" dur="500" fill="hold"/>
                                        <p:tgtEl>
                                          <p:spTgt spid="40"/>
                                        </p:tgtEl>
                                        <p:attrNameLst>
                                          <p:attrName>ppt_w</p:attrName>
                                        </p:attrNameLst>
                                      </p:cBhvr>
                                      <p:tavLst>
                                        <p:tav tm="0">
                                          <p:val>
                                            <p:fltVal val="0"/>
                                          </p:val>
                                        </p:tav>
                                        <p:tav tm="100000">
                                          <p:val>
                                            <p:strVal val="#ppt_w"/>
                                          </p:val>
                                        </p:tav>
                                      </p:tavLst>
                                    </p:anim>
                                    <p:anim calcmode="lin" valueType="num">
                                      <p:cBhvr>
                                        <p:cTn id="15" dur="500" fill="hold"/>
                                        <p:tgtEl>
                                          <p:spTgt spid="40"/>
                                        </p:tgtEl>
                                        <p:attrNameLst>
                                          <p:attrName>ppt_h</p:attrName>
                                        </p:attrNameLst>
                                      </p:cBhvr>
                                      <p:tavLst>
                                        <p:tav tm="0">
                                          <p:val>
                                            <p:fltVal val="0"/>
                                          </p:val>
                                        </p:tav>
                                        <p:tav tm="100000">
                                          <p:val>
                                            <p:strVal val="#ppt_h"/>
                                          </p:val>
                                        </p:tav>
                                      </p:tavLst>
                                    </p:anim>
                                    <p:animEffect transition="in" filter="fade">
                                      <p:cBhvr>
                                        <p:cTn id="16" dur="500"/>
                                        <p:tgtEl>
                                          <p:spTgt spid="40"/>
                                        </p:tgtEl>
                                      </p:cBhvr>
                                    </p:animEffect>
                                  </p:childTnLst>
                                </p:cTn>
                              </p:par>
                            </p:childTnLst>
                          </p:cTn>
                        </p:par>
                        <p:par>
                          <p:cTn id="17" fill="hold">
                            <p:stCondLst>
                              <p:cond delay="1000"/>
                            </p:stCondLst>
                            <p:childTnLst>
                              <p:par>
                                <p:cTn id="18" presetID="2" presetClass="entr" presetSubtype="8" fill="hold" nodeType="afterEffect">
                                  <p:stCondLst>
                                    <p:cond delay="0"/>
                                  </p:stCondLst>
                                  <p:childTnLst>
                                    <p:set>
                                      <p:cBhvr>
                                        <p:cTn id="19" dur="1" fill="hold">
                                          <p:stCondLst>
                                            <p:cond delay="0"/>
                                          </p:stCondLst>
                                        </p:cTn>
                                        <p:tgtEl>
                                          <p:spTgt spid="45"/>
                                        </p:tgtEl>
                                        <p:attrNameLst>
                                          <p:attrName>style.visibility</p:attrName>
                                        </p:attrNameLst>
                                      </p:cBhvr>
                                      <p:to>
                                        <p:strVal val="visible"/>
                                      </p:to>
                                    </p:set>
                                    <p:anim calcmode="lin" valueType="num">
                                      <p:cBhvr additive="base">
                                        <p:cTn id="20" dur="500" fill="hold"/>
                                        <p:tgtEl>
                                          <p:spTgt spid="45"/>
                                        </p:tgtEl>
                                        <p:attrNameLst>
                                          <p:attrName>ppt_x</p:attrName>
                                        </p:attrNameLst>
                                      </p:cBhvr>
                                      <p:tavLst>
                                        <p:tav tm="0">
                                          <p:val>
                                            <p:strVal val="0-#ppt_w/2"/>
                                          </p:val>
                                        </p:tav>
                                        <p:tav tm="100000">
                                          <p:val>
                                            <p:strVal val="#ppt_x"/>
                                          </p:val>
                                        </p:tav>
                                      </p:tavLst>
                                    </p:anim>
                                    <p:anim calcmode="lin" valueType="num">
                                      <p:cBhvr additive="base">
                                        <p:cTn id="21" dur="500" fill="hold"/>
                                        <p:tgtEl>
                                          <p:spTgt spid="45"/>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additive="base">
                                        <p:cTn id="24" dur="500" fill="hold"/>
                                        <p:tgtEl>
                                          <p:spTgt spid="60"/>
                                        </p:tgtEl>
                                        <p:attrNameLst>
                                          <p:attrName>ppt_x</p:attrName>
                                        </p:attrNameLst>
                                      </p:cBhvr>
                                      <p:tavLst>
                                        <p:tav tm="0">
                                          <p:val>
                                            <p:strVal val="1+#ppt_w/2"/>
                                          </p:val>
                                        </p:tav>
                                        <p:tav tm="100000">
                                          <p:val>
                                            <p:strVal val="#ppt_x"/>
                                          </p:val>
                                        </p:tav>
                                      </p:tavLst>
                                    </p:anim>
                                    <p:anim calcmode="lin" valueType="num">
                                      <p:cBhvr additive="base">
                                        <p:cTn id="25" dur="500" fill="hold"/>
                                        <p:tgtEl>
                                          <p:spTgt spid="60"/>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fill="hold" nodeType="after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0-#ppt_w/2"/>
                                          </p:val>
                                        </p:tav>
                                        <p:tav tm="100000">
                                          <p:val>
                                            <p:strVal val="#ppt_x"/>
                                          </p:val>
                                        </p:tav>
                                      </p:tavLst>
                                    </p:anim>
                                    <p:anim calcmode="lin" valueType="num">
                                      <p:cBhvr additive="base">
                                        <p:cTn id="30" dur="500" fill="hold"/>
                                        <p:tgtEl>
                                          <p:spTgt spid="4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63"/>
                                        </p:tgtEl>
                                        <p:attrNameLst>
                                          <p:attrName>style.visibility</p:attrName>
                                        </p:attrNameLst>
                                      </p:cBhvr>
                                      <p:to>
                                        <p:strVal val="visible"/>
                                      </p:to>
                                    </p:set>
                                    <p:anim calcmode="lin" valueType="num">
                                      <p:cBhvr additive="base">
                                        <p:cTn id="33" dur="500" fill="hold"/>
                                        <p:tgtEl>
                                          <p:spTgt spid="63"/>
                                        </p:tgtEl>
                                        <p:attrNameLst>
                                          <p:attrName>ppt_x</p:attrName>
                                        </p:attrNameLst>
                                      </p:cBhvr>
                                      <p:tavLst>
                                        <p:tav tm="0">
                                          <p:val>
                                            <p:strVal val="1+#ppt_w/2"/>
                                          </p:val>
                                        </p:tav>
                                        <p:tav tm="100000">
                                          <p:val>
                                            <p:strVal val="#ppt_x"/>
                                          </p:val>
                                        </p:tav>
                                      </p:tavLst>
                                    </p:anim>
                                    <p:anim calcmode="lin" valueType="num">
                                      <p:cBhvr additive="base">
                                        <p:cTn id="34" dur="500" fill="hold"/>
                                        <p:tgtEl>
                                          <p:spTgt spid="63"/>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fill="hold" nodeType="afterEffect">
                                  <p:stCondLst>
                                    <p:cond delay="0"/>
                                  </p:stCondLst>
                                  <p:childTnLst>
                                    <p:set>
                                      <p:cBhvr>
                                        <p:cTn id="37" dur="1" fill="hold">
                                          <p:stCondLst>
                                            <p:cond delay="0"/>
                                          </p:stCondLst>
                                        </p:cTn>
                                        <p:tgtEl>
                                          <p:spTgt spid="51"/>
                                        </p:tgtEl>
                                        <p:attrNameLst>
                                          <p:attrName>style.visibility</p:attrName>
                                        </p:attrNameLst>
                                      </p:cBhvr>
                                      <p:to>
                                        <p:strVal val="visible"/>
                                      </p:to>
                                    </p:set>
                                    <p:anim calcmode="lin" valueType="num">
                                      <p:cBhvr additive="base">
                                        <p:cTn id="38" dur="500" fill="hold"/>
                                        <p:tgtEl>
                                          <p:spTgt spid="51"/>
                                        </p:tgtEl>
                                        <p:attrNameLst>
                                          <p:attrName>ppt_x</p:attrName>
                                        </p:attrNameLst>
                                      </p:cBhvr>
                                      <p:tavLst>
                                        <p:tav tm="0">
                                          <p:val>
                                            <p:strVal val="0-#ppt_w/2"/>
                                          </p:val>
                                        </p:tav>
                                        <p:tav tm="100000">
                                          <p:val>
                                            <p:strVal val="#ppt_x"/>
                                          </p:val>
                                        </p:tav>
                                      </p:tavLst>
                                    </p:anim>
                                    <p:anim calcmode="lin" valueType="num">
                                      <p:cBhvr additive="base">
                                        <p:cTn id="39" dur="500" fill="hold"/>
                                        <p:tgtEl>
                                          <p:spTgt spid="51"/>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additive="base">
                                        <p:cTn id="42" dur="500" fill="hold"/>
                                        <p:tgtEl>
                                          <p:spTgt spid="66"/>
                                        </p:tgtEl>
                                        <p:attrNameLst>
                                          <p:attrName>ppt_x</p:attrName>
                                        </p:attrNameLst>
                                      </p:cBhvr>
                                      <p:tavLst>
                                        <p:tav tm="0">
                                          <p:val>
                                            <p:strVal val="1+#ppt_w/2"/>
                                          </p:val>
                                        </p:tav>
                                        <p:tav tm="100000">
                                          <p:val>
                                            <p:strVal val="#ppt_x"/>
                                          </p:val>
                                        </p:tav>
                                      </p:tavLst>
                                    </p:anim>
                                    <p:anim calcmode="lin" valueType="num">
                                      <p:cBhvr additive="base">
                                        <p:cTn id="43" dur="500" fill="hold"/>
                                        <p:tgtEl>
                                          <p:spTgt spid="66"/>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8" fill="hold" nodeType="after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0-#ppt_w/2"/>
                                          </p:val>
                                        </p:tav>
                                        <p:tav tm="100000">
                                          <p:val>
                                            <p:strVal val="#ppt_x"/>
                                          </p:val>
                                        </p:tav>
                                      </p:tavLst>
                                    </p:anim>
                                    <p:anim calcmode="lin" valueType="num">
                                      <p:cBhvr additive="base">
                                        <p:cTn id="48" dur="500" fill="hold"/>
                                        <p:tgtEl>
                                          <p:spTgt spid="54"/>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69"/>
                                        </p:tgtEl>
                                        <p:attrNameLst>
                                          <p:attrName>style.visibility</p:attrName>
                                        </p:attrNameLst>
                                      </p:cBhvr>
                                      <p:to>
                                        <p:strVal val="visible"/>
                                      </p:to>
                                    </p:set>
                                    <p:anim calcmode="lin" valueType="num">
                                      <p:cBhvr additive="base">
                                        <p:cTn id="51" dur="500" fill="hold"/>
                                        <p:tgtEl>
                                          <p:spTgt spid="69"/>
                                        </p:tgtEl>
                                        <p:attrNameLst>
                                          <p:attrName>ppt_x</p:attrName>
                                        </p:attrNameLst>
                                      </p:cBhvr>
                                      <p:tavLst>
                                        <p:tav tm="0">
                                          <p:val>
                                            <p:strVal val="1+#ppt_w/2"/>
                                          </p:val>
                                        </p:tav>
                                        <p:tav tm="100000">
                                          <p:val>
                                            <p:strVal val="#ppt_x"/>
                                          </p:val>
                                        </p:tav>
                                      </p:tavLst>
                                    </p:anim>
                                    <p:anim calcmode="lin" valueType="num">
                                      <p:cBhvr additive="base">
                                        <p:cTn id="52" dur="500" fill="hold"/>
                                        <p:tgtEl>
                                          <p:spTgt spid="69"/>
                                        </p:tgtEl>
                                        <p:attrNameLst>
                                          <p:attrName>ppt_y</p:attrName>
                                        </p:attrNameLst>
                                      </p:cBhvr>
                                      <p:tavLst>
                                        <p:tav tm="0">
                                          <p:val>
                                            <p:strVal val="#ppt_y"/>
                                          </p:val>
                                        </p:tav>
                                        <p:tav tm="100000">
                                          <p:val>
                                            <p:strVal val="#ppt_y"/>
                                          </p:val>
                                        </p:tav>
                                      </p:tavLst>
                                    </p:anim>
                                  </p:childTnLst>
                                </p:cTn>
                              </p:par>
                            </p:childTnLst>
                          </p:cTn>
                        </p:par>
                        <p:par>
                          <p:cTn id="53" fill="hold">
                            <p:stCondLst>
                              <p:cond delay="3000"/>
                            </p:stCondLst>
                            <p:childTnLst>
                              <p:par>
                                <p:cTn id="54" presetID="2" presetClass="entr" presetSubtype="8" fill="hold"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0-#ppt_w/2"/>
                                          </p:val>
                                        </p:tav>
                                        <p:tav tm="100000">
                                          <p:val>
                                            <p:strVal val="#ppt_x"/>
                                          </p:val>
                                        </p:tav>
                                      </p:tavLst>
                                    </p:anim>
                                    <p:anim calcmode="lin" valueType="num">
                                      <p:cBhvr additive="base">
                                        <p:cTn id="57" dur="500" fill="hold"/>
                                        <p:tgtEl>
                                          <p:spTgt spid="57"/>
                                        </p:tgtEl>
                                        <p:attrNameLst>
                                          <p:attrName>ppt_y</p:attrName>
                                        </p:attrNameLst>
                                      </p:cBhvr>
                                      <p:tavLst>
                                        <p:tav tm="0">
                                          <p:val>
                                            <p:strVal val="#ppt_y"/>
                                          </p:val>
                                        </p:tav>
                                        <p:tav tm="100000">
                                          <p:val>
                                            <p:strVal val="#ppt_y"/>
                                          </p:val>
                                        </p:tav>
                                      </p:tavLst>
                                    </p:anim>
                                  </p:childTnLst>
                                </p:cTn>
                              </p:par>
                              <p:par>
                                <p:cTn id="58" presetID="2" presetClass="entr" presetSubtype="2" fill="hold" nodeType="withEffect">
                                  <p:stCondLst>
                                    <p:cond delay="0"/>
                                  </p:stCondLst>
                                  <p:childTnLst>
                                    <p:set>
                                      <p:cBhvr>
                                        <p:cTn id="59" dur="1" fill="hold">
                                          <p:stCondLst>
                                            <p:cond delay="0"/>
                                          </p:stCondLst>
                                        </p:cTn>
                                        <p:tgtEl>
                                          <p:spTgt spid="72"/>
                                        </p:tgtEl>
                                        <p:attrNameLst>
                                          <p:attrName>style.visibility</p:attrName>
                                        </p:attrNameLst>
                                      </p:cBhvr>
                                      <p:to>
                                        <p:strVal val="visible"/>
                                      </p:to>
                                    </p:set>
                                    <p:anim calcmode="lin" valueType="num">
                                      <p:cBhvr additive="base">
                                        <p:cTn id="60" dur="500" fill="hold"/>
                                        <p:tgtEl>
                                          <p:spTgt spid="72"/>
                                        </p:tgtEl>
                                        <p:attrNameLst>
                                          <p:attrName>ppt_x</p:attrName>
                                        </p:attrNameLst>
                                      </p:cBhvr>
                                      <p:tavLst>
                                        <p:tav tm="0">
                                          <p:val>
                                            <p:strVal val="1+#ppt_w/2"/>
                                          </p:val>
                                        </p:tav>
                                        <p:tav tm="100000">
                                          <p:val>
                                            <p:strVal val="#ppt_x"/>
                                          </p:val>
                                        </p:tav>
                                      </p:tavLst>
                                    </p:anim>
                                    <p:anim calcmode="lin" valueType="num">
                                      <p:cBhvr additive="base">
                                        <p:cTn id="61" dur="500" fill="hold"/>
                                        <p:tgtEl>
                                          <p:spTgt spid="72"/>
                                        </p:tgtEl>
                                        <p:attrNameLst>
                                          <p:attrName>ppt_y</p:attrName>
                                        </p:attrNameLst>
                                      </p:cBhvr>
                                      <p:tavLst>
                                        <p:tav tm="0">
                                          <p:val>
                                            <p:strVal val="#ppt_y"/>
                                          </p:val>
                                        </p:tav>
                                        <p:tav tm="100000">
                                          <p:val>
                                            <p:strVal val="#ppt_y"/>
                                          </p:val>
                                        </p:tav>
                                      </p:tavLst>
                                    </p:anim>
                                  </p:childTnLst>
                                </p:cTn>
                              </p:par>
                            </p:childTnLst>
                          </p:cTn>
                        </p:par>
                        <p:par>
                          <p:cTn id="62" fill="hold">
                            <p:stCondLst>
                              <p:cond delay="3500"/>
                            </p:stCondLst>
                            <p:childTnLst>
                              <p:par>
                                <p:cTn id="63" presetID="2" presetClass="entr" presetSubtype="8"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0-#ppt_w/2"/>
                                          </p:val>
                                        </p:tav>
                                        <p:tav tm="100000">
                                          <p:val>
                                            <p:strVal val="#ppt_x"/>
                                          </p:val>
                                        </p:tav>
                                      </p:tavLst>
                                    </p:anim>
                                    <p:anim calcmode="lin" valueType="num">
                                      <p:cBhvr additive="base">
                                        <p:cTn id="66" dur="500" fill="hold"/>
                                        <p:tgtEl>
                                          <p:spTgt spid="16"/>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500" fill="hold"/>
                                        <p:tgtEl>
                                          <p:spTgt spid="22"/>
                                        </p:tgtEl>
                                        <p:attrNameLst>
                                          <p:attrName>ppt_x</p:attrName>
                                        </p:attrNameLst>
                                      </p:cBhvr>
                                      <p:tavLst>
                                        <p:tav tm="0">
                                          <p:val>
                                            <p:strVal val="1+#ppt_w/2"/>
                                          </p:val>
                                        </p:tav>
                                        <p:tav tm="100000">
                                          <p:val>
                                            <p:strVal val="#ppt_x"/>
                                          </p:val>
                                        </p:tav>
                                      </p:tavLst>
                                    </p:anim>
                                    <p:anim calcmode="lin" valueType="num">
                                      <p:cBhvr additive="base">
                                        <p:cTn id="70" dur="500" fill="hold"/>
                                        <p:tgtEl>
                                          <p:spTgt spid="22"/>
                                        </p:tgtEl>
                                        <p:attrNameLst>
                                          <p:attrName>ppt_y</p:attrName>
                                        </p:attrNameLst>
                                      </p:cBhvr>
                                      <p:tavLst>
                                        <p:tav tm="0">
                                          <p:val>
                                            <p:strVal val="#ppt_y"/>
                                          </p:val>
                                        </p:tav>
                                        <p:tav tm="100000">
                                          <p:val>
                                            <p:strVal val="#ppt_y"/>
                                          </p:val>
                                        </p:tav>
                                      </p:tavLst>
                                    </p:anim>
                                  </p:childTnLst>
                                </p:cTn>
                              </p:par>
                            </p:childTnLst>
                          </p:cTn>
                        </p:par>
                        <p:par>
                          <p:cTn id="71" fill="hold">
                            <p:stCondLst>
                              <p:cond delay="4000"/>
                            </p:stCondLst>
                            <p:childTnLst>
                              <p:par>
                                <p:cTn id="72" presetID="2" presetClass="entr" presetSubtype="8" fill="hold" nodeType="after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fill="hold"/>
                                        <p:tgtEl>
                                          <p:spTgt spid="19"/>
                                        </p:tgtEl>
                                        <p:attrNameLst>
                                          <p:attrName>ppt_x</p:attrName>
                                        </p:attrNameLst>
                                      </p:cBhvr>
                                      <p:tavLst>
                                        <p:tav tm="0">
                                          <p:val>
                                            <p:strVal val="0-#ppt_w/2"/>
                                          </p:val>
                                        </p:tav>
                                        <p:tav tm="100000">
                                          <p:val>
                                            <p:strVal val="#ppt_x"/>
                                          </p:val>
                                        </p:tav>
                                      </p:tavLst>
                                    </p:anim>
                                    <p:anim calcmode="lin" valueType="num">
                                      <p:cBhvr additive="base">
                                        <p:cTn id="75" dur="500" fill="hold"/>
                                        <p:tgtEl>
                                          <p:spTgt spid="19"/>
                                        </p:tgtEl>
                                        <p:attrNameLst>
                                          <p:attrName>ppt_y</p:attrName>
                                        </p:attrNameLst>
                                      </p:cBhvr>
                                      <p:tavLst>
                                        <p:tav tm="0">
                                          <p:val>
                                            <p:strVal val="#ppt_y"/>
                                          </p:val>
                                        </p:tav>
                                        <p:tav tm="100000">
                                          <p:val>
                                            <p:strVal val="#ppt_y"/>
                                          </p:val>
                                        </p:tav>
                                      </p:tavLst>
                                    </p:anim>
                                  </p:childTnLst>
                                </p:cTn>
                              </p:par>
                              <p:par>
                                <p:cTn id="76" presetID="2" presetClass="entr" presetSubtype="2" fill="hold" nodeType="with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additive="base">
                                        <p:cTn id="78" dur="500" fill="hold"/>
                                        <p:tgtEl>
                                          <p:spTgt spid="25"/>
                                        </p:tgtEl>
                                        <p:attrNameLst>
                                          <p:attrName>ppt_x</p:attrName>
                                        </p:attrNameLst>
                                      </p:cBhvr>
                                      <p:tavLst>
                                        <p:tav tm="0">
                                          <p:val>
                                            <p:strVal val="1+#ppt_w/2"/>
                                          </p:val>
                                        </p:tav>
                                        <p:tav tm="100000">
                                          <p:val>
                                            <p:strVal val="#ppt_x"/>
                                          </p:val>
                                        </p:tav>
                                      </p:tavLst>
                                    </p:anim>
                                    <p:anim calcmode="lin" valueType="num">
                                      <p:cBhvr additive="base">
                                        <p:cTn id="79"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endParaRPr lang="zh-CN" altLang="en-US" sz="2800" b="1" dirty="0"/>
          </a:p>
        </p:txBody>
      </p:sp>
      <p:sp>
        <p:nvSpPr>
          <p:cNvPr id="4" name="圆角矩形 3"/>
          <p:cNvSpPr/>
          <p:nvPr/>
        </p:nvSpPr>
        <p:spPr>
          <a:xfrm>
            <a:off x="3356492" y="1254822"/>
            <a:ext cx="4479052" cy="45168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3356492" y="2726150"/>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374966"/>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能打开图形。</a:t>
            </a:r>
            <a:endParaRPr lang="en-US" altLang="zh-CN" sz="1200" dirty="0">
              <a:solidFill>
                <a:schemeClr val="tx1">
                  <a:lumMod val="75000"/>
                  <a:lumOff val="25000"/>
                </a:schemeClr>
              </a:solidFill>
            </a:endParaRPr>
          </a:p>
        </p:txBody>
      </p:sp>
      <p:sp>
        <p:nvSpPr>
          <p:cNvPr id="10" name="TextBox 9"/>
          <p:cNvSpPr txBox="1"/>
          <p:nvPr/>
        </p:nvSpPr>
        <p:spPr>
          <a:xfrm>
            <a:off x="3675004" y="2840716"/>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能保存图形。</a:t>
            </a:r>
            <a:endParaRPr lang="en-US" altLang="zh-CN" sz="1200" dirty="0">
              <a:solidFill>
                <a:schemeClr val="tx1">
                  <a:lumMod val="75000"/>
                  <a:lumOff val="25000"/>
                </a:schemeClr>
              </a:solidFill>
            </a:endParaRPr>
          </a:p>
        </p:txBody>
      </p:sp>
      <p:sp>
        <p:nvSpPr>
          <p:cNvPr id="13" name="圆角矩形 12"/>
          <p:cNvSpPr/>
          <p:nvPr/>
        </p:nvSpPr>
        <p:spPr>
          <a:xfrm>
            <a:off x="3367981" y="406428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TextBox 13"/>
          <p:cNvSpPr txBox="1"/>
          <p:nvPr/>
        </p:nvSpPr>
        <p:spPr>
          <a:xfrm>
            <a:off x="3686493" y="4178847"/>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培养严谨细致的工匠精神。</a:t>
            </a:r>
            <a:endParaRPr lang="en-US" altLang="zh-CN" sz="12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149"/>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649"/>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149"/>
                            </p:stCondLst>
                            <p:childTnLst>
                              <p:par>
                                <p:cTn id="42" presetID="2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9" grpId="0"/>
      <p:bldP spid="10" grpId="0"/>
      <p:bldP spid="13" grpId="0" bldLvl="0" animBg="1"/>
      <p:bldP spid="14"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1491630"/>
            <a:ext cx="6750750" cy="738505"/>
          </a:xfrm>
          <a:prstGeom prst="rect">
            <a:avLst/>
          </a:prstGeom>
          <a:noFill/>
        </p:spPr>
        <p:txBody>
          <a:bodyPr wrap="square" lIns="0" tIns="0" rIns="0" bIns="0" rtlCol="0">
            <a:spAutoFit/>
          </a:bodyPr>
          <a:lstStyle/>
          <a:p>
            <a:pPr algn="just">
              <a:lnSpc>
                <a:spcPct val="200000"/>
              </a:lnSpc>
            </a:pPr>
            <a:r>
              <a:rPr lang="en-US" sz="1200" dirty="0">
                <a:solidFill>
                  <a:schemeClr val="tx1">
                    <a:lumMod val="75000"/>
                    <a:lumOff val="25000"/>
                  </a:schemeClr>
                </a:solidFill>
                <a:latin typeface="微软雅黑" panose="020B0503020204020204" pitchFamily="34" charset="-122"/>
                <a:ea typeface="微软雅黑" panose="020B0503020204020204" pitchFamily="34" charset="-122"/>
              </a:rPr>
              <a:t>        </a:t>
            </a:r>
            <a:r>
              <a:rPr sz="1200" dirty="0">
                <a:solidFill>
                  <a:schemeClr val="tx1">
                    <a:lumMod val="75000"/>
                    <a:lumOff val="25000"/>
                  </a:schemeClr>
                </a:solidFill>
                <a:latin typeface="微软雅黑" panose="020B0503020204020204" pitchFamily="34" charset="-122"/>
                <a:ea typeface="微软雅黑" panose="020B0503020204020204" pitchFamily="34" charset="-122"/>
              </a:rPr>
              <a:t>利用安装目录下的“Autodesk\AutoCAD 2018\Sample\zh-cn\DesignCenter\Basic Electronics.dwg”样例文件,完成文件的相关操作。</a:t>
            </a:r>
            <a:endParaRPr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p:nvPr/>
        </p:nvSpPr>
        <p:spPr bwMode="auto">
          <a:xfrm>
            <a:off x="243093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3" name="TextBox 42"/>
          <p:cNvSpPr txBox="1"/>
          <p:nvPr/>
        </p:nvSpPr>
        <p:spPr>
          <a:xfrm>
            <a:off x="2663896" y="3385904"/>
            <a:ext cx="969036" cy="55372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buClrTx/>
              <a:buSzTx/>
              <a:buNone/>
            </a:pPr>
            <a:r>
              <a:rPr lang="zh-CN" altLang="en-US" sz="1800" b="1" dirty="0"/>
              <a:t>打开</a:t>
            </a:r>
            <a:endParaRPr lang="zh-CN" altLang="en-US" sz="1800" b="1" dirty="0"/>
          </a:p>
          <a:p>
            <a:pPr algn="ctr">
              <a:buClrTx/>
              <a:buSzTx/>
              <a:buNone/>
            </a:pPr>
            <a:r>
              <a:rPr lang="zh-CN" altLang="en-US" sz="1800" b="1" dirty="0"/>
              <a:t>文件</a:t>
            </a:r>
            <a:endParaRPr lang="zh-CN" altLang="en-US" sz="1800" b="1" dirty="0"/>
          </a:p>
        </p:txBody>
      </p:sp>
      <p:sp>
        <p:nvSpPr>
          <p:cNvPr id="45" name="Freeform 5"/>
          <p:cNvSpPr/>
          <p:nvPr/>
        </p:nvSpPr>
        <p:spPr bwMode="auto">
          <a:xfrm>
            <a:off x="517306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8" name="TextBox 47"/>
          <p:cNvSpPr txBox="1"/>
          <p:nvPr/>
        </p:nvSpPr>
        <p:spPr>
          <a:xfrm>
            <a:off x="5422544" y="3385904"/>
            <a:ext cx="969036" cy="55372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保存</a:t>
            </a:r>
            <a:endParaRPr lang="zh-CN" altLang="en-US" sz="1800" b="1" dirty="0"/>
          </a:p>
          <a:p>
            <a:pPr algn="ctr"/>
            <a:r>
              <a:rPr lang="zh-CN" altLang="en-US" sz="1800" b="1" dirty="0"/>
              <a:t>文件</a:t>
            </a:r>
            <a:endParaRPr lang="zh-CN" altLang="en-US" sz="1800" b="1"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par>
                                <p:cTn id="35" presetID="10" presetClass="entr" presetSubtype="0" fill="hold" grpId="0" nodeType="withEffect">
                                  <p:stCondLst>
                                    <p:cond delay="30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par>
                                <p:cTn id="38" presetID="10" presetClass="entr" presetSubtype="0" fill="hold" grpId="0" nodeType="withEffect">
                                  <p:stCondLst>
                                    <p:cond delay="30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10" presetClass="entr" presetSubtype="0" fill="hold" grpId="0" nodeType="withEffect">
                                  <p:stCondLst>
                                    <p:cond delay="60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par>
                                <p:cTn id="44" presetID="10" presetClass="entr" presetSubtype="0" fill="hold" grpId="0" nodeType="withEffect">
                                  <p:stCondLst>
                                    <p:cond delay="600"/>
                                  </p:stCondLst>
                                  <p:childTnLst>
                                    <p:set>
                                      <p:cBhvr>
                                        <p:cTn id="45" dur="1" fill="hold">
                                          <p:stCondLst>
                                            <p:cond delay="0"/>
                                          </p:stCondLst>
                                        </p:cTn>
                                        <p:tgtEl>
                                          <p:spTgt spid="48"/>
                                        </p:tgtEl>
                                        <p:attrNameLst>
                                          <p:attrName>style.visibility</p:attrName>
                                        </p:attrNameLst>
                                      </p:cBhvr>
                                      <p:to>
                                        <p:strVal val="visible"/>
                                      </p:to>
                                    </p:set>
                                    <p:animEffect transition="in" filter="fade">
                                      <p:cBhvr>
                                        <p:cTn id="4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bldLvl="0" animBg="1"/>
      <p:bldP spid="39" grpId="0"/>
      <p:bldP spid="40" grpId="0" bldLvl="0" animBg="1"/>
      <p:bldP spid="41" grpId="0" bldLvl="0" animBg="1"/>
      <p:bldP spid="42" grpId="0" bldLvl="0" animBg="1"/>
      <p:bldP spid="43" grpId="0"/>
      <p:bldP spid="45" grpId="0" bldLvl="0" animBg="1"/>
      <p:bldP spid="4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4" name="图片 54" descr="打开样例文件"/>
          <p:cNvPicPr>
            <a:picLocks noChangeAspect="1"/>
          </p:cNvPicPr>
          <p:nvPr/>
        </p:nvPicPr>
        <p:blipFill>
          <a:blip r:embed="rId1"/>
          <a:stretch>
            <a:fillRect/>
          </a:stretch>
        </p:blipFill>
        <p:spPr>
          <a:xfrm>
            <a:off x="516255" y="876935"/>
            <a:ext cx="3702685" cy="4081145"/>
          </a:xfrm>
          <a:prstGeom prst="rect">
            <a:avLst/>
          </a:prstGeom>
        </p:spPr>
      </p:pic>
      <p:sp>
        <p:nvSpPr>
          <p:cNvPr id="100" name="文本框 99"/>
          <p:cNvSpPr txBox="1"/>
          <p:nvPr/>
        </p:nvSpPr>
        <p:spPr>
          <a:xfrm>
            <a:off x="4355465" y="1400810"/>
            <a:ext cx="4318000" cy="2676525"/>
          </a:xfrm>
          <a:prstGeom prst="rect">
            <a:avLst/>
          </a:prstGeom>
          <a:noFill/>
          <a:ln w="9525">
            <a:noFill/>
          </a:ln>
        </p:spPr>
        <p:txBody>
          <a:bodyPr wrap="square">
            <a:spAutoFit/>
          </a:bodyPr>
          <a:p>
            <a:pPr indent="0" algn="just">
              <a:lnSpc>
                <a:spcPct val="150000"/>
              </a:lnSpc>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1.打开样例文件Basic Electronics.dwg。        单击AutoCAD软件最左上角的图标，打开菜单浏览器，依次选择“打开”→“样例文件”→“安装的样例文件”可以打开“选择文件”对话框，在zh-cn\DesignCenter目录下，找到Basic Electronics文件，选择文件并单击“打开”。</a:t>
            </a:r>
            <a:endParaRPr kumimoji="1" lang="en-US" altLang="zh-CN" sz="160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029075" y="1386840"/>
            <a:ext cx="4318000" cy="1938020"/>
          </a:xfrm>
          <a:prstGeom prst="rect">
            <a:avLst/>
          </a:prstGeom>
          <a:noFill/>
          <a:ln w="9525">
            <a:noFill/>
          </a:ln>
        </p:spPr>
        <p:txBody>
          <a:bodyPr wrap="square">
            <a:spAutoFit/>
          </a:bodyPr>
          <a:p>
            <a:pPr indent="0" algn="just">
              <a:lnSpc>
                <a:spcPct val="150000"/>
              </a:lnSpc>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2.文件另存为“我的第一张CAD图纸.dwg”</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a:lnSpc>
                <a:spcPct val="150000"/>
              </a:lnSpc>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        单击AutoCAD软件最左上角的图标，依次选择“另存为”→“图形”，打开“图形另存为”对话框，选择保存地址，文件名更改为“我的第一张CAD图纸”，并单击“保存”。</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5" name="图片 55" descr="保存"/>
          <p:cNvPicPr>
            <a:picLocks noChangeAspect="1"/>
          </p:cNvPicPr>
          <p:nvPr/>
        </p:nvPicPr>
        <p:blipFill>
          <a:blip r:embed="rId1"/>
          <a:stretch>
            <a:fillRect/>
          </a:stretch>
        </p:blipFill>
        <p:spPr>
          <a:xfrm>
            <a:off x="857885" y="834390"/>
            <a:ext cx="2943225" cy="41675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p:nvPr/>
        </p:nvSpPr>
        <p:spPr>
          <a:xfrm>
            <a:off x="763593" y="779654"/>
            <a:ext cx="8062181" cy="64326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lnSpc>
                <a:spcPct val="120000"/>
              </a:lnSpc>
              <a:buNone/>
            </a:pPr>
            <a:r>
              <a:rPr sz="1000" dirty="0">
                <a:solidFill>
                  <a:schemeClr val="tx1">
                    <a:lumMod val="75000"/>
                    <a:lumOff val="25000"/>
                  </a:schemeClr>
                </a:solidFill>
                <a:latin typeface="微软雅黑" panose="020B0503020204020204" pitchFamily="34" charset="-122"/>
                <a:ea typeface="微软雅黑" panose="020B0503020204020204" pitchFamily="34" charset="-122"/>
              </a:rPr>
              <a:t>任务评价标准</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Down Arrow 15"/>
          <p:cNvSpPr/>
          <p:nvPr/>
        </p:nvSpPr>
        <p:spPr>
          <a:xfrm>
            <a:off x="249271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249271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2629555"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50%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Text Placeholder 4"/>
          <p:cNvSpPr txBox="1"/>
          <p:nvPr/>
        </p:nvSpPr>
        <p:spPr>
          <a:xfrm>
            <a:off x="2655591"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打开</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Text Placeholder 6"/>
          <p:cNvSpPr txBox="1"/>
          <p:nvPr/>
        </p:nvSpPr>
        <p:spPr>
          <a:xfrm>
            <a:off x="2556760"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l">
              <a:buNone/>
            </a:pPr>
            <a:r>
              <a:rPr lang="zh-CN" altLang="en-US" sz="1000" dirty="0">
                <a:solidFill>
                  <a:schemeClr val="bg1"/>
                </a:solidFill>
                <a:latin typeface="微软雅黑" panose="020B0503020204020204" pitchFamily="34" charset="-122"/>
                <a:ea typeface="微软雅黑" panose="020B0503020204020204" pitchFamily="34" charset="-122"/>
              </a:rPr>
              <a:t>打开样例文件</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8" name="Down Arrow 91"/>
          <p:cNvSpPr/>
          <p:nvPr/>
        </p:nvSpPr>
        <p:spPr>
          <a:xfrm>
            <a:off x="5270742"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5270742"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540758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50%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Text Placeholder 4"/>
          <p:cNvSpPr txBox="1"/>
          <p:nvPr/>
        </p:nvSpPr>
        <p:spPr>
          <a:xfrm>
            <a:off x="5433622"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保存</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2" name="Text Placeholder 6"/>
          <p:cNvSpPr txBox="1"/>
          <p:nvPr/>
        </p:nvSpPr>
        <p:spPr>
          <a:xfrm>
            <a:off x="5334791"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以“我的第一张CAD图纸”为文件名保存并上交试卷</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1649"/>
                            </p:stCondLst>
                            <p:childTnLst>
                              <p:par>
                                <p:cTn id="43" presetID="53" presetClass="entr" presetSubtype="16"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ldLvl="0" animBg="1"/>
      <p:bldP spid="5" grpId="0"/>
      <p:bldP spid="6" grpId="0"/>
      <p:bldP spid="7" grpId="0"/>
      <p:bldP spid="8" grpId="0" bldLvl="0" animBg="1"/>
      <p:bldP spid="9" grpId="0" bldLvl="0" animBg="1"/>
      <p:bldP spid="10" grpId="0"/>
      <p:bldP spid="11" grpId="0"/>
      <p:bldP spid="12"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61645"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一、创建新图形</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3" name="图片 5" descr="选择样板"/>
          <p:cNvPicPr>
            <a:picLocks noChangeAspect="1"/>
          </p:cNvPicPr>
          <p:nvPr/>
        </p:nvPicPr>
        <p:blipFill>
          <a:blip r:embed="rId2"/>
          <a:stretch>
            <a:fillRect/>
          </a:stretch>
        </p:blipFill>
        <p:spPr>
          <a:xfrm>
            <a:off x="142875" y="1078230"/>
            <a:ext cx="4360545" cy="3293745"/>
          </a:xfrm>
          <a:prstGeom prst="rect">
            <a:avLst/>
          </a:prstGeom>
          <a:noFill/>
          <a:ln>
            <a:noFill/>
          </a:ln>
        </p:spPr>
      </p:pic>
      <p:sp>
        <p:nvSpPr>
          <p:cNvPr id="100" name="文本框 99"/>
          <p:cNvSpPr txBox="1"/>
          <p:nvPr/>
        </p:nvSpPr>
        <p:spPr>
          <a:xfrm>
            <a:off x="4620260" y="983615"/>
            <a:ext cx="4139565" cy="3415030"/>
          </a:xfrm>
          <a:prstGeom prst="rect">
            <a:avLst/>
          </a:prstGeom>
          <a:noFill/>
          <a:ln w="9525">
            <a:noFill/>
          </a:ln>
        </p:spPr>
        <p:txBody>
          <a:bodyPr wrap="square">
            <a:spAutoFit/>
          </a:bodyPr>
          <a:p>
            <a:pPr indent="0" algn="just">
              <a:lnSpc>
                <a:spcPct val="150000"/>
              </a:lnSpc>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AutoCAD 2018中创建新图形有4种途径。</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just">
              <a:lnSpc>
                <a:spcPct val="150000"/>
              </a:lnSpc>
              <a:buFont typeface="Arial" panose="020B0604020202020204" pitchFamily="34" charset="0"/>
              <a:buChar char="•"/>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在菜单栏中选择“文件”→“新建”命令。</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just">
              <a:lnSpc>
                <a:spcPct val="150000"/>
              </a:lnSpc>
              <a:buFont typeface="Arial" panose="020B0604020202020204" pitchFamily="34" charset="0"/>
              <a:buChar char="•"/>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单击菜单浏览器按钮然后单击“新建”按钮。</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just">
              <a:lnSpc>
                <a:spcPct val="150000"/>
              </a:lnSpc>
              <a:buFont typeface="Arial" panose="020B0604020202020204" pitchFamily="34" charset="0"/>
              <a:buChar char="•"/>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单击快速访问工具栏中的“新建”按钮。</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just">
              <a:lnSpc>
                <a:spcPct val="150000"/>
              </a:lnSpc>
              <a:buFont typeface="Arial" panose="020B0604020202020204" pitchFamily="34" charset="0"/>
              <a:buChar char="•"/>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在命令行窗口输入New或Qnew并按&lt;Enter&gt;键。</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a:lnSpc>
                <a:spcPct val="150000"/>
              </a:lnSpc>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系统都将弹出“选择样板”对话框，如图所示。</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61645"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二、 打开图形</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620260" y="983615"/>
            <a:ext cx="4139565" cy="3415030"/>
          </a:xfrm>
          <a:prstGeom prst="rect">
            <a:avLst/>
          </a:prstGeom>
          <a:noFill/>
          <a:ln w="9525">
            <a:noFill/>
          </a:ln>
        </p:spPr>
        <p:txBody>
          <a:bodyPr wrap="square">
            <a:spAutoFit/>
          </a:bodyPr>
          <a:p>
            <a:pPr indent="0" algn="just">
              <a:lnSpc>
                <a:spcPct val="150000"/>
              </a:lnSpc>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     打开图形文件的方法有以下几种。</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just">
              <a:lnSpc>
                <a:spcPct val="150000"/>
              </a:lnSpc>
              <a:buFont typeface="Arial" panose="020B0604020202020204" pitchFamily="34" charset="0"/>
              <a:buChar char="•"/>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在菜单栏中选择“文件”→“打开”命令。</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just">
              <a:lnSpc>
                <a:spcPct val="150000"/>
              </a:lnSpc>
              <a:buFont typeface="Arial" panose="020B0604020202020204" pitchFamily="34" charset="0"/>
              <a:buChar char="•"/>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单击菜单浏览器按钮然后单击“打开”按钮。</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just">
              <a:lnSpc>
                <a:spcPct val="150000"/>
              </a:lnSpc>
              <a:buFont typeface="Arial" panose="020B0604020202020204" pitchFamily="34" charset="0"/>
              <a:buChar char="•"/>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单击快速访问工具栏中的“打开”按钮。</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just">
              <a:lnSpc>
                <a:spcPct val="150000"/>
              </a:lnSpc>
              <a:buFont typeface="Arial" panose="020B0604020202020204" pitchFamily="34" charset="0"/>
              <a:buChar char="•"/>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在命令行窗口输入open命令并按&lt;Enter&gt;键。 </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a:lnSpc>
                <a:spcPct val="150000"/>
              </a:lnSpc>
              <a:buFont typeface="Arial" panose="020B0604020202020204" pitchFamily="34" charset="0"/>
              <a:buNone/>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       可以打开和加载局部图形，包括特定视图或图层中的几何图形。</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4" name="图片 54" descr="打开样例文件"/>
          <p:cNvPicPr>
            <a:picLocks noChangeAspect="1"/>
          </p:cNvPicPr>
          <p:nvPr/>
        </p:nvPicPr>
        <p:blipFill>
          <a:blip r:embed="rId2"/>
          <a:stretch>
            <a:fillRect/>
          </a:stretch>
        </p:blipFill>
        <p:spPr>
          <a:xfrm>
            <a:off x="461645" y="779145"/>
            <a:ext cx="3703320" cy="408241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61645"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三、保存图形</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620260" y="983615"/>
            <a:ext cx="4411980" cy="3784600"/>
          </a:xfrm>
          <a:prstGeom prst="rect">
            <a:avLst/>
          </a:prstGeom>
          <a:noFill/>
          <a:ln w="9525">
            <a:noFill/>
          </a:ln>
        </p:spPr>
        <p:txBody>
          <a:bodyPr wrap="square">
            <a:spAutoFit/>
          </a:bodyPr>
          <a:p>
            <a:pPr indent="0" algn="just">
              <a:lnSpc>
                <a:spcPct val="150000"/>
              </a:lnSpc>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     1. 保存</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just">
              <a:lnSpc>
                <a:spcPct val="150000"/>
              </a:lnSpc>
              <a:buFont typeface="Arial" panose="020B0604020202020204" pitchFamily="34" charset="0"/>
              <a:buChar char="•"/>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单击“快速访问”工具栏上的 保存按钮。</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just">
              <a:lnSpc>
                <a:spcPct val="150000"/>
              </a:lnSpc>
              <a:buFont typeface="Arial" panose="020B0604020202020204" pitchFamily="34" charset="0"/>
              <a:buChar char="•"/>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在菜单栏中选择“文件”→“保存”命令。</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just">
              <a:lnSpc>
                <a:spcPct val="150000"/>
              </a:lnSpc>
              <a:buFont typeface="Arial" panose="020B0604020202020204" pitchFamily="34" charset="0"/>
              <a:buChar char="•"/>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在命令提示行输入qsave并按&lt;Enter&gt;键。</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just">
              <a:lnSpc>
                <a:spcPct val="150000"/>
              </a:lnSpc>
              <a:buFont typeface="Arial" panose="020B0604020202020204" pitchFamily="34" charset="0"/>
              <a:buChar char="•"/>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点击菜单浏览器按钮，在弹出来的菜单浏览器当中点击“保存”命令。</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a:lnSpc>
                <a:spcPct val="150000"/>
              </a:lnSpc>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      2.另存为</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just">
              <a:lnSpc>
                <a:spcPct val="150000"/>
              </a:lnSpc>
              <a:buFont typeface="Arial" panose="020B0604020202020204" pitchFamily="34" charset="0"/>
              <a:buChar char="•"/>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单击“快速访问”工具栏上的 保存按钮。</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just">
              <a:lnSpc>
                <a:spcPct val="150000"/>
              </a:lnSpc>
              <a:buFont typeface="Arial" panose="020B0604020202020204" pitchFamily="34" charset="0"/>
              <a:buChar char="•"/>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在菜单栏中选择“文件”→“另存为”命令。</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just">
              <a:lnSpc>
                <a:spcPct val="150000"/>
              </a:lnSpc>
              <a:buFont typeface="Arial" panose="020B0604020202020204" pitchFamily="34" charset="0"/>
              <a:buChar char="•"/>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在命令提示行输入SAVEAS并按&lt;Enter&gt;键。</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5" descr="C:\Users\Administrator\Desktop\新建文件夹 (2)\图1-24 “图形另存为”对话框.png图1-24 “图形另存为”对话框"/>
          <p:cNvPicPr>
            <a:picLocks noChangeAspect="1"/>
          </p:cNvPicPr>
          <p:nvPr/>
        </p:nvPicPr>
        <p:blipFill>
          <a:blip r:embed="rId2"/>
          <a:srcRect/>
          <a:stretch>
            <a:fillRect/>
          </a:stretch>
        </p:blipFill>
        <p:spPr>
          <a:xfrm>
            <a:off x="112713" y="1087120"/>
            <a:ext cx="4435475" cy="3208020"/>
          </a:xfrm>
          <a:prstGeom prst="rect">
            <a:avLst/>
          </a:prstGeom>
          <a:noFill/>
          <a:ln>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61645"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三、保存图形</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882650" y="1233170"/>
            <a:ext cx="7635875" cy="2676525"/>
          </a:xfrm>
          <a:prstGeom prst="rect">
            <a:avLst/>
          </a:prstGeom>
          <a:noFill/>
          <a:ln w="9525">
            <a:noFill/>
          </a:ln>
        </p:spPr>
        <p:txBody>
          <a:bodyPr wrap="square">
            <a:spAutoFit/>
          </a:bodyPr>
          <a:p>
            <a:pPr indent="0" algn="just">
              <a:lnSpc>
                <a:spcPct val="150000"/>
              </a:lnSpc>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     3 保存图形文件的一部分</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a:lnSpc>
                <a:spcPct val="150000"/>
              </a:lnSpc>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如果要从现有图形的一部分创建新图形文件，可以使用 WBLOCK 命令。使用上述命令，可以在当前图形中选择对象或指定块定义，并将它们保存到新图形文件中。</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a:lnSpc>
                <a:spcPct val="150000"/>
              </a:lnSpc>
            </a:pP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a:lnSpc>
                <a:spcPct val="150000"/>
              </a:lnSpc>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     4 保存为不同类型的图形文件</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a:lnSpc>
                <a:spcPct val="150000"/>
              </a:lnSpc>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可以将图形保存为图形格式 DWG或图形交换格式 DXF 的早期版本或保存为样板文件。在“图形另存为”对话框中选择格式。 </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241"/>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04</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230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任务四 基本输入操作</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iterate type="lt">
                                    <p:tmPct val="30000"/>
                                  </p:iterate>
                                  <p:childTnLst>
                                    <p:set>
                                      <p:cBhvr>
                                        <p:cTn id="16" dur="1" fill="hold">
                                          <p:stCondLst>
                                            <p:cond delay="0"/>
                                          </p:stCondLst>
                                        </p:cTn>
                                        <p:tgtEl>
                                          <p:spTgt spid="49"/>
                                        </p:tgtEl>
                                        <p:attrNameLst>
                                          <p:attrName>style.visibility</p:attrName>
                                        </p:attrNameLst>
                                      </p:cBhvr>
                                      <p:to>
                                        <p:strVal val="visible"/>
                                      </p:to>
                                    </p:set>
                                    <p:animEffect transition="in" filter="wipe(left)">
                                      <p:cBhvr>
                                        <p:cTn id="17" dur="200"/>
                                        <p:tgtEl>
                                          <p:spTgt spid="49"/>
                                        </p:tgtEl>
                                      </p:cBhvr>
                                    </p:animEffect>
                                  </p:childTnLst>
                                </p:cTn>
                              </p:par>
                              <p:par>
                                <p:cTn id="18" presetID="36" presetClass="emph" presetSubtype="0" fill="hold" grpId="1" nodeType="withEffect">
                                  <p:stCondLst>
                                    <p:cond delay="0"/>
                                  </p:stCondLst>
                                  <p:iterate type="lt">
                                    <p:tmPct val="30000"/>
                                  </p:iterate>
                                  <p:childTnLst>
                                    <p:animScale>
                                      <p:cBhvr>
                                        <p:cTn id="19" dur="50" autoRev="1" fill="hold">
                                          <p:stCondLst>
                                            <p:cond delay="0"/>
                                          </p:stCondLst>
                                        </p:cTn>
                                        <p:tgtEl>
                                          <p:spTgt spid="49"/>
                                        </p:tgtEl>
                                      </p:cBhvr>
                                      <p:to x="80000" y="100000"/>
                                    </p:animScale>
                                    <p:anim by="(#ppt_w*0.10)" calcmode="lin" valueType="num">
                                      <p:cBhvr>
                                        <p:cTn id="20" dur="50" autoRev="1" fill="hold">
                                          <p:stCondLst>
                                            <p:cond delay="0"/>
                                          </p:stCondLst>
                                        </p:cTn>
                                        <p:tgtEl>
                                          <p:spTgt spid="49"/>
                                        </p:tgtEl>
                                        <p:attrNameLst>
                                          <p:attrName>ppt_x</p:attrName>
                                        </p:attrNameLst>
                                      </p:cBhvr>
                                    </p:anim>
                                    <p:anim by="(-#ppt_w*0.10)" calcmode="lin" valueType="num">
                                      <p:cBhvr>
                                        <p:cTn id="21" dur="50" autoRev="1" fill="hold">
                                          <p:stCondLst>
                                            <p:cond delay="0"/>
                                          </p:stCondLst>
                                        </p:cTn>
                                        <p:tgtEl>
                                          <p:spTgt spid="49"/>
                                        </p:tgtEl>
                                        <p:attrNameLst>
                                          <p:attrName>ppt_y</p:attrName>
                                        </p:attrNameLst>
                                      </p:cBhvr>
                                    </p:anim>
                                    <p:animRot by="-480000">
                                      <p:cBhvr>
                                        <p:cTn id="22"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01</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230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任务一 </a:t>
            </a: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认识操作界面</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iterate type="lt">
                                    <p:tmPct val="30000"/>
                                  </p:iterate>
                                  <p:childTnLst>
                                    <p:set>
                                      <p:cBhvr>
                                        <p:cTn id="16" dur="1" fill="hold">
                                          <p:stCondLst>
                                            <p:cond delay="0"/>
                                          </p:stCondLst>
                                        </p:cTn>
                                        <p:tgtEl>
                                          <p:spTgt spid="49"/>
                                        </p:tgtEl>
                                        <p:attrNameLst>
                                          <p:attrName>style.visibility</p:attrName>
                                        </p:attrNameLst>
                                      </p:cBhvr>
                                      <p:to>
                                        <p:strVal val="visible"/>
                                      </p:to>
                                    </p:set>
                                    <p:animEffect transition="in" filter="wipe(left)">
                                      <p:cBhvr>
                                        <p:cTn id="17" dur="200"/>
                                        <p:tgtEl>
                                          <p:spTgt spid="49"/>
                                        </p:tgtEl>
                                      </p:cBhvr>
                                    </p:animEffect>
                                  </p:childTnLst>
                                </p:cTn>
                              </p:par>
                              <p:par>
                                <p:cTn id="18" presetID="36" presetClass="emph" presetSubtype="0" fill="hold" grpId="1" nodeType="withEffect">
                                  <p:stCondLst>
                                    <p:cond delay="0"/>
                                  </p:stCondLst>
                                  <p:iterate type="lt">
                                    <p:tmPct val="30000"/>
                                  </p:iterate>
                                  <p:childTnLst>
                                    <p:animScale>
                                      <p:cBhvr>
                                        <p:cTn id="19" dur="50" autoRev="1" fill="hold">
                                          <p:stCondLst>
                                            <p:cond delay="0"/>
                                          </p:stCondLst>
                                        </p:cTn>
                                        <p:tgtEl>
                                          <p:spTgt spid="49"/>
                                        </p:tgtEl>
                                      </p:cBhvr>
                                      <p:to x="80000" y="100000"/>
                                    </p:animScale>
                                    <p:anim by="(#ppt_w*0.10)" calcmode="lin" valueType="num">
                                      <p:cBhvr>
                                        <p:cTn id="20" dur="50" autoRev="1" fill="hold">
                                          <p:stCondLst>
                                            <p:cond delay="0"/>
                                          </p:stCondLst>
                                        </p:cTn>
                                        <p:tgtEl>
                                          <p:spTgt spid="49"/>
                                        </p:tgtEl>
                                        <p:attrNameLst>
                                          <p:attrName>ppt_x</p:attrName>
                                        </p:attrNameLst>
                                      </p:cBhvr>
                                    </p:anim>
                                    <p:anim by="(-#ppt_w*0.10)" calcmode="lin" valueType="num">
                                      <p:cBhvr>
                                        <p:cTn id="21" dur="50" autoRev="1" fill="hold">
                                          <p:stCondLst>
                                            <p:cond delay="0"/>
                                          </p:stCondLst>
                                        </p:cTn>
                                        <p:tgtEl>
                                          <p:spTgt spid="49"/>
                                        </p:tgtEl>
                                        <p:attrNameLst>
                                          <p:attrName>ppt_y</p:attrName>
                                        </p:attrNameLst>
                                      </p:cBhvr>
                                    </p:anim>
                                    <p:animRot by="-480000">
                                      <p:cBhvr>
                                        <p:cTn id="22"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endParaRPr lang="zh-CN" altLang="en-US" sz="2800" b="1" dirty="0"/>
          </a:p>
        </p:txBody>
      </p:sp>
      <p:sp>
        <p:nvSpPr>
          <p:cNvPr id="4" name="圆角矩形 3"/>
          <p:cNvSpPr/>
          <p:nvPr/>
        </p:nvSpPr>
        <p:spPr>
          <a:xfrm>
            <a:off x="3356492" y="1254822"/>
            <a:ext cx="4479052" cy="45168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3356492" y="2726150"/>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374966"/>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会利用菜单栏执行绘图命令。</a:t>
            </a:r>
            <a:endParaRPr lang="en-US" altLang="zh-CN" sz="1200" dirty="0">
              <a:solidFill>
                <a:schemeClr val="tx1">
                  <a:lumMod val="75000"/>
                  <a:lumOff val="25000"/>
                </a:schemeClr>
              </a:solidFill>
            </a:endParaRPr>
          </a:p>
        </p:txBody>
      </p:sp>
      <p:sp>
        <p:nvSpPr>
          <p:cNvPr id="10" name="TextBox 9"/>
          <p:cNvSpPr txBox="1"/>
          <p:nvPr/>
        </p:nvSpPr>
        <p:spPr>
          <a:xfrm>
            <a:off x="3675004" y="2840716"/>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会放弃上一步操作。</a:t>
            </a:r>
            <a:endParaRPr lang="en-US" altLang="zh-CN" sz="1200" dirty="0">
              <a:solidFill>
                <a:schemeClr val="tx1">
                  <a:lumMod val="75000"/>
                  <a:lumOff val="25000"/>
                </a:schemeClr>
              </a:solidFill>
            </a:endParaRPr>
          </a:p>
        </p:txBody>
      </p:sp>
      <p:sp>
        <p:nvSpPr>
          <p:cNvPr id="13" name="圆角矩形 12"/>
          <p:cNvSpPr/>
          <p:nvPr/>
        </p:nvSpPr>
        <p:spPr>
          <a:xfrm>
            <a:off x="3367981" y="406428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TextBox 13"/>
          <p:cNvSpPr txBox="1"/>
          <p:nvPr/>
        </p:nvSpPr>
        <p:spPr>
          <a:xfrm>
            <a:off x="3686493" y="4178847"/>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培养规范化的职业工作习惯。</a:t>
            </a:r>
            <a:endParaRPr lang="en-US" altLang="zh-CN" sz="12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149"/>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649"/>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149"/>
                            </p:stCondLst>
                            <p:childTnLst>
                              <p:par>
                                <p:cTn id="42" presetID="2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9" grpId="0"/>
      <p:bldP spid="10" grpId="0"/>
      <p:bldP spid="13" grpId="0" bldLvl="0" animBg="1"/>
      <p:bldP spid="14"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1491630"/>
            <a:ext cx="6750750" cy="738505"/>
          </a:xfrm>
          <a:prstGeom prst="rect">
            <a:avLst/>
          </a:prstGeom>
          <a:noFill/>
        </p:spPr>
        <p:txBody>
          <a:bodyPr wrap="square" lIns="0" tIns="0" rIns="0" bIns="0" rtlCol="0">
            <a:spAutoFit/>
          </a:bodyPr>
          <a:lstStyle/>
          <a:p>
            <a:pPr algn="just">
              <a:lnSpc>
                <a:spcPct val="200000"/>
              </a:lnSpc>
            </a:pPr>
            <a:r>
              <a:rPr lang="en-US" sz="1200" dirty="0">
                <a:solidFill>
                  <a:schemeClr val="tx1">
                    <a:lumMod val="75000"/>
                    <a:lumOff val="25000"/>
                  </a:schemeClr>
                </a:solidFill>
                <a:latin typeface="微软雅黑" panose="020B0503020204020204" pitchFamily="34" charset="-122"/>
                <a:ea typeface="微软雅黑" panose="020B0503020204020204" pitchFamily="34" charset="-122"/>
              </a:rPr>
              <a:t>        </a:t>
            </a:r>
            <a:r>
              <a:rPr sz="1200" dirty="0">
                <a:solidFill>
                  <a:schemeClr val="tx1">
                    <a:lumMod val="75000"/>
                    <a:lumOff val="25000"/>
                  </a:schemeClr>
                </a:solidFill>
                <a:latin typeface="微软雅黑" panose="020B0503020204020204" pitchFamily="34" charset="-122"/>
                <a:ea typeface="微软雅黑" panose="020B0503020204020204" pitchFamily="34" charset="-122"/>
              </a:rPr>
              <a:t>利用AutoCAD软件进行绘图时，有一些基本的输入操作方法，这些基本方法是进行绘图的必备知识基础。现要求通过菜单执行直线命令，绘制任意直线，并取消上一步操作。。</a:t>
            </a:r>
            <a:endParaRPr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p:nvPr/>
        </p:nvSpPr>
        <p:spPr bwMode="auto">
          <a:xfrm>
            <a:off x="3598066" y="300125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3" name="TextBox 42"/>
          <p:cNvSpPr txBox="1"/>
          <p:nvPr/>
        </p:nvSpPr>
        <p:spPr>
          <a:xfrm>
            <a:off x="3831026" y="3383364"/>
            <a:ext cx="969036" cy="55372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buClrTx/>
              <a:buSzTx/>
              <a:buNone/>
            </a:pPr>
            <a:r>
              <a:rPr lang="zh-CN" altLang="en-US" sz="1800" b="1" dirty="0"/>
              <a:t>取消</a:t>
            </a:r>
            <a:endParaRPr lang="zh-CN" altLang="en-US" sz="1800" b="1" dirty="0"/>
          </a:p>
          <a:p>
            <a:pPr algn="ctr">
              <a:buClrTx/>
              <a:buSzTx/>
              <a:buNone/>
            </a:pPr>
            <a:r>
              <a:rPr lang="zh-CN" altLang="en-US" sz="1800" b="1" dirty="0"/>
              <a:t>命令</a:t>
            </a:r>
            <a:endParaRPr lang="zh-CN" altLang="en-US" sz="1800" b="1" dirty="0"/>
          </a:p>
        </p:txBody>
      </p:sp>
      <p:sp>
        <p:nvSpPr>
          <p:cNvPr id="45" name="Freeform 5"/>
          <p:cNvSpPr/>
          <p:nvPr/>
        </p:nvSpPr>
        <p:spPr bwMode="auto">
          <a:xfrm>
            <a:off x="5738853" y="299871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8" name="TextBox 47"/>
          <p:cNvSpPr txBox="1"/>
          <p:nvPr/>
        </p:nvSpPr>
        <p:spPr>
          <a:xfrm>
            <a:off x="5988329" y="3380824"/>
            <a:ext cx="969036" cy="55372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启动</a:t>
            </a:r>
            <a:endParaRPr lang="zh-CN" altLang="en-US" sz="1800" b="1" dirty="0"/>
          </a:p>
          <a:p>
            <a:pPr algn="ctr"/>
            <a:r>
              <a:rPr lang="zh-CN" altLang="en-US" sz="1800" b="1" dirty="0"/>
              <a:t>命令</a:t>
            </a:r>
            <a:endParaRPr lang="zh-CN" altLang="en-US" sz="1800" b="1" dirty="0"/>
          </a:p>
        </p:txBody>
      </p:sp>
      <p:sp>
        <p:nvSpPr>
          <p:cNvPr id="2" name="Freeform 5"/>
          <p:cNvSpPr/>
          <p:nvPr/>
        </p:nvSpPr>
        <p:spPr bwMode="auto">
          <a:xfrm>
            <a:off x="155991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3" name="TextBox 47"/>
          <p:cNvSpPr txBox="1"/>
          <p:nvPr/>
        </p:nvSpPr>
        <p:spPr>
          <a:xfrm>
            <a:off x="1810029" y="3388444"/>
            <a:ext cx="969036" cy="55372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启动</a:t>
            </a:r>
            <a:endParaRPr lang="zh-CN" altLang="en-US" sz="1800" b="1" dirty="0"/>
          </a:p>
          <a:p>
            <a:pPr algn="ctr"/>
            <a:r>
              <a:rPr lang="zh-CN" altLang="en-US" sz="1800" b="1" dirty="0"/>
              <a:t>命令</a:t>
            </a:r>
            <a:endParaRPr lang="zh-CN" altLang="en-US" sz="1800" b="1"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par>
                                <p:cTn id="35" presetID="10" presetClass="entr" presetSubtype="0" fill="hold" grpId="0" nodeType="withEffect">
                                  <p:stCondLst>
                                    <p:cond delay="30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par>
                                <p:cTn id="38" presetID="10" presetClass="entr" presetSubtype="0" fill="hold" grpId="0" nodeType="withEffect">
                                  <p:stCondLst>
                                    <p:cond delay="30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10" presetClass="entr" presetSubtype="0" fill="hold" grpId="0" nodeType="withEffect">
                                  <p:stCondLst>
                                    <p:cond delay="60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par>
                                <p:cTn id="44" presetID="10" presetClass="entr" presetSubtype="0" fill="hold" grpId="0" nodeType="withEffect">
                                  <p:stCondLst>
                                    <p:cond delay="600"/>
                                  </p:stCondLst>
                                  <p:childTnLst>
                                    <p:set>
                                      <p:cBhvr>
                                        <p:cTn id="45" dur="1" fill="hold">
                                          <p:stCondLst>
                                            <p:cond delay="0"/>
                                          </p:stCondLst>
                                        </p:cTn>
                                        <p:tgtEl>
                                          <p:spTgt spid="48"/>
                                        </p:tgtEl>
                                        <p:attrNameLst>
                                          <p:attrName>style.visibility</p:attrName>
                                        </p:attrNameLst>
                                      </p:cBhvr>
                                      <p:to>
                                        <p:strVal val="visible"/>
                                      </p:to>
                                    </p:set>
                                    <p:animEffect transition="in" filter="fade">
                                      <p:cBhvr>
                                        <p:cTn id="46" dur="500"/>
                                        <p:tgtEl>
                                          <p:spTgt spid="48"/>
                                        </p:tgtEl>
                                      </p:cBhvr>
                                    </p:animEffect>
                                  </p:childTnLst>
                                </p:cTn>
                              </p:par>
                              <p:par>
                                <p:cTn id="47" presetID="10" presetClass="entr" presetSubtype="0" fill="hold" grpId="0" nodeType="withEffect">
                                  <p:stCondLst>
                                    <p:cond delay="60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par>
                                <p:cTn id="50" presetID="10" presetClass="entr" presetSubtype="0" fill="hold" grpId="0" nodeType="withEffect">
                                  <p:stCondLst>
                                    <p:cond delay="60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bldLvl="0" animBg="1"/>
      <p:bldP spid="39" grpId="0"/>
      <p:bldP spid="40" grpId="0" bldLvl="0" animBg="1"/>
      <p:bldP spid="41" grpId="0" bldLvl="0" animBg="1"/>
      <p:bldP spid="42" grpId="0" bldLvl="0" animBg="1"/>
      <p:bldP spid="43" grpId="0"/>
      <p:bldP spid="45" grpId="0" bldLvl="0" animBg="1"/>
      <p:bldP spid="48" grpId="0"/>
      <p:bldP spid="2" grpId="0" bldLvl="0" animBg="1"/>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9" name="直接连接符 48"/>
          <p:cNvCxnSpPr/>
          <p:nvPr>
            <p:custDataLst>
              <p:tags r:id="rId1"/>
            </p:custDataLst>
          </p:nvPr>
        </p:nvCxnSpPr>
        <p:spPr>
          <a:xfrm>
            <a:off x="3918680" y="1421260"/>
            <a:ext cx="0" cy="16536"/>
          </a:xfrm>
          <a:prstGeom prst="line">
            <a:avLst/>
          </a:prstGeom>
          <a:noFill/>
          <a:ln w="19050" cap="flat" cmpd="sng" algn="ctr">
            <a:solidFill>
              <a:srgbClr val="FFFFFF">
                <a:lumMod val="50000"/>
              </a:srgbClr>
            </a:solidFill>
            <a:prstDash val="sysDot"/>
            <a:miter lim="800000"/>
          </a:ln>
          <a:effectLst/>
        </p:spPr>
      </p:cxnSp>
      <p:sp>
        <p:nvSpPr>
          <p:cNvPr id="40" name="矩形 39"/>
          <p:cNvSpPr/>
          <p:nvPr>
            <p:custDataLst>
              <p:tags r:id="rId2"/>
            </p:custDataLst>
          </p:nvPr>
        </p:nvSpPr>
        <p:spPr>
          <a:xfrm>
            <a:off x="-482" y="484127"/>
            <a:ext cx="66101" cy="727113"/>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350" b="0" i="0" u="none" strike="noStrike" kern="120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ea"/>
            </a:endParaRPr>
          </a:p>
        </p:txBody>
      </p:sp>
      <p:sp>
        <p:nvSpPr>
          <p:cNvPr id="2" name="任意多边形 1"/>
          <p:cNvSpPr/>
          <p:nvPr>
            <p:custDataLst>
              <p:tags r:id="rId3"/>
            </p:custDataLst>
          </p:nvPr>
        </p:nvSpPr>
        <p:spPr>
          <a:xfrm>
            <a:off x="3063875" y="2153920"/>
            <a:ext cx="344170" cy="271780"/>
          </a:xfrm>
          <a:custGeom>
            <a:avLst/>
            <a:gdLst>
              <a:gd name="connsiteX0" fmla="*/ 1282700 w 1282700"/>
              <a:gd name="connsiteY0" fmla="*/ 609600 h 609600"/>
              <a:gd name="connsiteX1" fmla="*/ 838200 w 1282700"/>
              <a:gd name="connsiteY1" fmla="*/ 0 h 609600"/>
              <a:gd name="connsiteX2" fmla="*/ 0 w 1282700"/>
              <a:gd name="connsiteY2" fmla="*/ 0 h 609600"/>
            </a:gdLst>
            <a:ahLst/>
            <a:cxnLst>
              <a:cxn ang="0">
                <a:pos x="connsiteX0" y="connsiteY0"/>
              </a:cxn>
              <a:cxn ang="0">
                <a:pos x="connsiteX1" y="connsiteY1"/>
              </a:cxn>
              <a:cxn ang="0">
                <a:pos x="connsiteX2" y="connsiteY2"/>
              </a:cxn>
            </a:cxnLst>
            <a:rect l="l" t="t" r="r" b="b"/>
            <a:pathLst>
              <a:path w="1282700" h="609600">
                <a:moveTo>
                  <a:pt x="1282700" y="609600"/>
                </a:moveTo>
                <a:lnTo>
                  <a:pt x="838200" y="0"/>
                </a:lnTo>
                <a:lnTo>
                  <a:pt x="0" y="0"/>
                </a:lnTo>
              </a:path>
            </a:pathLst>
          </a:custGeom>
          <a:noFill/>
          <a:ln w="19050" cap="flat" cmpd="sng" algn="ctr">
            <a:solidFill>
              <a:srgbClr val="FFFFFF">
                <a:lumMod val="50000"/>
              </a:srgbClr>
            </a:solidFill>
            <a:prstDash val="sysDot"/>
            <a:miter lim="800000"/>
            <a:tailEnd type="oval"/>
          </a:ln>
          <a:effectLst/>
        </p:spPr>
        <p:txBody>
          <a:bodyPr rtlCol="0" anchor="ctr"/>
          <a:lstStyle/>
          <a:p>
            <a:pPr algn="ctr">
              <a:lnSpc>
                <a:spcPct val="120000"/>
              </a:lnSpc>
            </a:pPr>
            <a:endParaRPr lang="zh-CN" altLang="en-US">
              <a:solidFill>
                <a:sysClr val="windowText" lastClr="000000">
                  <a:lumMod val="85000"/>
                  <a:lumOff val="15000"/>
                </a:sysClr>
              </a:solidFill>
              <a:latin typeface="Arial" panose="020B0604020202020204" pitchFamily="34" charset="0"/>
              <a:ea typeface="微软雅黑" panose="020B0503020204020204" pitchFamily="34" charset="-122"/>
            </a:endParaRPr>
          </a:p>
        </p:txBody>
      </p:sp>
      <p:sp>
        <p:nvSpPr>
          <p:cNvPr id="4" name="右箭头 3"/>
          <p:cNvSpPr/>
          <p:nvPr>
            <p:custDataLst>
              <p:tags r:id="rId4"/>
            </p:custDataLst>
          </p:nvPr>
        </p:nvSpPr>
        <p:spPr>
          <a:xfrm>
            <a:off x="2237105" y="2390140"/>
            <a:ext cx="5148580" cy="974090"/>
          </a:xfrm>
          <a:prstGeom prst="rightArrow">
            <a:avLst>
              <a:gd name="adj1" fmla="val 50000"/>
              <a:gd name="adj2" fmla="val 88048"/>
            </a:avLst>
          </a:prstGeom>
          <a:solidFill>
            <a:srgbClr val="5B9BD5">
              <a:lumMod val="60000"/>
              <a:lumOff val="40000"/>
            </a:srgbClr>
          </a:solidFill>
          <a:ln w="38100" cap="flat" cmpd="sng" algn="ctr">
            <a:gradFill flip="none" rotWithShape="1">
              <a:gsLst>
                <a:gs pos="100000">
                  <a:sysClr val="window" lastClr="FFFFFF"/>
                </a:gs>
                <a:gs pos="0">
                  <a:sysClr val="window" lastClr="FFFFFF">
                    <a:lumMod val="85000"/>
                  </a:sysClr>
                </a:gs>
              </a:gsLst>
              <a:lin ang="13500000" scaled="1"/>
              <a:tileRect/>
            </a:gradFill>
            <a:prstDash val="solid"/>
            <a:miter lim="800000"/>
          </a:ln>
          <a:effectLst/>
        </p:spPr>
        <p:txBody>
          <a:bodyPr lIns="68562" tIns="34281" rIns="68562" bIns="34281" rtlCol="0" anchor="ctr"/>
          <a:lstStyle/>
          <a:p>
            <a:pPr algn="ctr">
              <a:lnSpc>
                <a:spcPct val="120000"/>
              </a:lnSpc>
            </a:pPr>
            <a:endParaRPr lang="zh-CN" altLang="en-US">
              <a:latin typeface="Arial" panose="020B0604020202020204" pitchFamily="34" charset="0"/>
              <a:ea typeface="微软雅黑" panose="020B0503020204020204" pitchFamily="34" charset="-122"/>
            </a:endParaRPr>
          </a:p>
        </p:txBody>
      </p:sp>
      <p:sp>
        <p:nvSpPr>
          <p:cNvPr id="5" name="平行四边形 4"/>
          <p:cNvSpPr/>
          <p:nvPr>
            <p:custDataLst>
              <p:tags r:id="rId5"/>
            </p:custDataLst>
          </p:nvPr>
        </p:nvSpPr>
        <p:spPr>
          <a:xfrm flipH="1">
            <a:off x="2981960" y="2367280"/>
            <a:ext cx="803275" cy="431165"/>
          </a:xfrm>
          <a:prstGeom prst="parallelogram">
            <a:avLst>
              <a:gd name="adj" fmla="val 36386"/>
            </a:avLst>
          </a:prstGeom>
          <a:solidFill>
            <a:srgbClr val="5B9BD5">
              <a:lumMod val="75000"/>
            </a:srgbClr>
          </a:solidFill>
          <a:ln w="28575" cap="flat">
            <a:noFill/>
            <a:prstDash val="solid"/>
            <a:miter lim="800000"/>
          </a:ln>
          <a:effectLst/>
        </p:spPr>
        <p:txBody>
          <a:bodyPr vert="horz" wrap="square" lIns="91416" tIns="45708" rIns="91416" bIns="45708" numCol="1" anchor="ctr" anchorCtr="1" compatLnSpc="1"/>
          <a:lstStyle/>
          <a:p>
            <a:pPr>
              <a:lnSpc>
                <a:spcPct val="120000"/>
              </a:lnSpc>
            </a:pPr>
            <a:endParaRPr lang="zh-CN" altLang="en-US" dirty="0">
              <a:solidFill>
                <a:sysClr val="window" lastClr="FFFFFF"/>
              </a:solidFill>
              <a:latin typeface="Arial" panose="020B0604020202020204" pitchFamily="34" charset="0"/>
              <a:ea typeface="微软雅黑" panose="020B0503020204020204" pitchFamily="34" charset="-122"/>
            </a:endParaRPr>
          </a:p>
        </p:txBody>
      </p:sp>
      <p:sp>
        <p:nvSpPr>
          <p:cNvPr id="6" name="平行四边形 5"/>
          <p:cNvSpPr/>
          <p:nvPr>
            <p:custDataLst>
              <p:tags r:id="rId6"/>
            </p:custDataLst>
          </p:nvPr>
        </p:nvSpPr>
        <p:spPr>
          <a:xfrm flipH="1">
            <a:off x="3690620" y="2279650"/>
            <a:ext cx="803275" cy="518795"/>
          </a:xfrm>
          <a:prstGeom prst="parallelogram">
            <a:avLst>
              <a:gd name="adj" fmla="val 36386"/>
            </a:avLst>
          </a:prstGeom>
          <a:solidFill>
            <a:srgbClr val="5B9BD5">
              <a:lumMod val="75000"/>
            </a:srgbClr>
          </a:solidFill>
          <a:ln w="28575" cap="flat">
            <a:noFill/>
            <a:prstDash val="solid"/>
            <a:miter lim="800000"/>
          </a:ln>
          <a:effectLst/>
        </p:spPr>
        <p:txBody>
          <a:bodyPr vert="horz" wrap="square" lIns="91416" tIns="45708" rIns="91416" bIns="45708" numCol="1" anchor="ctr" anchorCtr="1" compatLnSpc="1"/>
          <a:lstStyle/>
          <a:p>
            <a:pPr>
              <a:lnSpc>
                <a:spcPct val="120000"/>
              </a:lnSpc>
            </a:pPr>
            <a:endParaRPr lang="zh-CN" altLang="en-US" dirty="0">
              <a:solidFill>
                <a:sysClr val="window" lastClr="FFFFFF"/>
              </a:solidFill>
              <a:latin typeface="Arial" panose="020B0604020202020204" pitchFamily="34" charset="0"/>
              <a:ea typeface="微软雅黑" panose="020B0503020204020204" pitchFamily="34" charset="-122"/>
            </a:endParaRPr>
          </a:p>
        </p:txBody>
      </p:sp>
      <p:sp>
        <p:nvSpPr>
          <p:cNvPr id="7" name="平行四边形 6"/>
          <p:cNvSpPr/>
          <p:nvPr>
            <p:custDataLst>
              <p:tags r:id="rId7"/>
            </p:custDataLst>
          </p:nvPr>
        </p:nvSpPr>
        <p:spPr>
          <a:xfrm flipH="1">
            <a:off x="4337050" y="2176145"/>
            <a:ext cx="865505" cy="622300"/>
          </a:xfrm>
          <a:prstGeom prst="parallelogram">
            <a:avLst>
              <a:gd name="adj" fmla="val 36386"/>
            </a:avLst>
          </a:prstGeom>
          <a:solidFill>
            <a:srgbClr val="5B9BD5">
              <a:lumMod val="75000"/>
            </a:srgbClr>
          </a:solidFill>
          <a:ln w="28575" cap="flat">
            <a:noFill/>
            <a:prstDash val="solid"/>
            <a:miter lim="800000"/>
          </a:ln>
          <a:effectLst/>
        </p:spPr>
        <p:txBody>
          <a:bodyPr vert="horz" wrap="square" lIns="91416" tIns="45708" rIns="91416" bIns="45708" numCol="1" anchor="ctr" anchorCtr="1" compatLnSpc="1"/>
          <a:lstStyle/>
          <a:p>
            <a:pPr>
              <a:lnSpc>
                <a:spcPct val="120000"/>
              </a:lnSpc>
            </a:pPr>
            <a:endParaRPr lang="zh-CN" altLang="en-US" dirty="0">
              <a:solidFill>
                <a:sysClr val="window" lastClr="FFFFFF"/>
              </a:solidFill>
              <a:latin typeface="Arial" panose="020B0604020202020204" pitchFamily="34" charset="0"/>
              <a:ea typeface="微软雅黑" panose="020B0503020204020204" pitchFamily="34" charset="-122"/>
            </a:endParaRPr>
          </a:p>
        </p:txBody>
      </p:sp>
      <p:sp>
        <p:nvSpPr>
          <p:cNvPr id="8" name="平行四边形 7"/>
          <p:cNvSpPr/>
          <p:nvPr>
            <p:custDataLst>
              <p:tags r:id="rId8"/>
            </p:custDataLst>
          </p:nvPr>
        </p:nvSpPr>
        <p:spPr>
          <a:xfrm flipH="1">
            <a:off x="4988560" y="2021840"/>
            <a:ext cx="975995" cy="777875"/>
          </a:xfrm>
          <a:prstGeom prst="parallelogram">
            <a:avLst>
              <a:gd name="adj" fmla="val 36386"/>
            </a:avLst>
          </a:prstGeom>
          <a:solidFill>
            <a:srgbClr val="5B9BD5">
              <a:lumMod val="75000"/>
            </a:srgbClr>
          </a:solidFill>
          <a:ln w="28575" cap="flat">
            <a:noFill/>
            <a:prstDash val="solid"/>
            <a:miter lim="800000"/>
          </a:ln>
          <a:effectLst/>
        </p:spPr>
        <p:txBody>
          <a:bodyPr vert="horz" wrap="square" lIns="91416" tIns="45708" rIns="91416" bIns="45708" numCol="1" anchor="ctr" anchorCtr="1" compatLnSpc="1"/>
          <a:lstStyle/>
          <a:p>
            <a:pPr>
              <a:lnSpc>
                <a:spcPct val="120000"/>
              </a:lnSpc>
            </a:pPr>
            <a:endParaRPr lang="zh-CN" altLang="en-US" dirty="0">
              <a:solidFill>
                <a:sysClr val="window" lastClr="FFFFFF"/>
              </a:solidFill>
              <a:latin typeface="Arial" panose="020B0604020202020204" pitchFamily="34" charset="0"/>
              <a:ea typeface="微软雅黑" panose="020B0503020204020204" pitchFamily="34" charset="-122"/>
            </a:endParaRPr>
          </a:p>
        </p:txBody>
      </p:sp>
      <p:sp>
        <p:nvSpPr>
          <p:cNvPr id="9" name="平行四边形 8"/>
          <p:cNvSpPr/>
          <p:nvPr>
            <p:custDataLst>
              <p:tags r:id="rId9"/>
            </p:custDataLst>
          </p:nvPr>
        </p:nvSpPr>
        <p:spPr>
          <a:xfrm flipH="1" flipV="1">
            <a:off x="2979420" y="2939415"/>
            <a:ext cx="803275" cy="422910"/>
          </a:xfrm>
          <a:prstGeom prst="parallelogram">
            <a:avLst>
              <a:gd name="adj" fmla="val 36386"/>
            </a:avLst>
          </a:prstGeom>
          <a:solidFill>
            <a:srgbClr val="5B9BD5">
              <a:lumMod val="75000"/>
            </a:srgbClr>
          </a:solidFill>
          <a:ln w="28575" cap="flat">
            <a:noFill/>
            <a:prstDash val="solid"/>
            <a:miter lim="800000"/>
          </a:ln>
          <a:effectLst/>
        </p:spPr>
        <p:txBody>
          <a:bodyPr vert="horz" wrap="square" lIns="91416" tIns="45708" rIns="91416" bIns="45708" numCol="1" anchor="ctr" anchorCtr="1" compatLnSpc="1"/>
          <a:lstStyle/>
          <a:p>
            <a:pPr>
              <a:lnSpc>
                <a:spcPct val="120000"/>
              </a:lnSpc>
            </a:pPr>
            <a:endParaRPr lang="zh-CN" altLang="en-US" dirty="0">
              <a:solidFill>
                <a:sysClr val="window" lastClr="FFFFFF"/>
              </a:solidFill>
              <a:latin typeface="Arial" panose="020B0604020202020204" pitchFamily="34" charset="0"/>
              <a:ea typeface="微软雅黑" panose="020B0503020204020204" pitchFamily="34" charset="-122"/>
            </a:endParaRPr>
          </a:p>
        </p:txBody>
      </p:sp>
      <p:sp>
        <p:nvSpPr>
          <p:cNvPr id="10" name="平行四边形 9"/>
          <p:cNvSpPr/>
          <p:nvPr>
            <p:custDataLst>
              <p:tags r:id="rId10"/>
            </p:custDataLst>
          </p:nvPr>
        </p:nvSpPr>
        <p:spPr>
          <a:xfrm flipH="1" flipV="1">
            <a:off x="3688080" y="2939415"/>
            <a:ext cx="803275" cy="518795"/>
          </a:xfrm>
          <a:prstGeom prst="parallelogram">
            <a:avLst>
              <a:gd name="adj" fmla="val 36386"/>
            </a:avLst>
          </a:prstGeom>
          <a:solidFill>
            <a:srgbClr val="5B9BD5">
              <a:lumMod val="75000"/>
            </a:srgbClr>
          </a:solidFill>
          <a:ln w="28575" cap="flat">
            <a:noFill/>
            <a:prstDash val="solid"/>
            <a:miter lim="800000"/>
          </a:ln>
          <a:effectLst/>
        </p:spPr>
        <p:txBody>
          <a:bodyPr vert="horz" wrap="square" lIns="91416" tIns="45708" rIns="91416" bIns="45708" numCol="1" anchor="ctr" anchorCtr="1" compatLnSpc="1"/>
          <a:lstStyle/>
          <a:p>
            <a:pPr>
              <a:lnSpc>
                <a:spcPct val="120000"/>
              </a:lnSpc>
            </a:pPr>
            <a:endParaRPr lang="zh-CN" altLang="en-US" dirty="0">
              <a:solidFill>
                <a:sysClr val="window" lastClr="FFFFFF"/>
              </a:solidFill>
              <a:latin typeface="Arial" panose="020B0604020202020204" pitchFamily="34" charset="0"/>
              <a:ea typeface="微软雅黑" panose="020B0503020204020204" pitchFamily="34" charset="-122"/>
            </a:endParaRPr>
          </a:p>
        </p:txBody>
      </p:sp>
      <p:sp>
        <p:nvSpPr>
          <p:cNvPr id="11" name="平行四边形 10"/>
          <p:cNvSpPr/>
          <p:nvPr>
            <p:custDataLst>
              <p:tags r:id="rId11"/>
            </p:custDataLst>
          </p:nvPr>
        </p:nvSpPr>
        <p:spPr>
          <a:xfrm flipH="1" flipV="1">
            <a:off x="4334510" y="2939415"/>
            <a:ext cx="865505" cy="622300"/>
          </a:xfrm>
          <a:prstGeom prst="parallelogram">
            <a:avLst>
              <a:gd name="adj" fmla="val 36386"/>
            </a:avLst>
          </a:prstGeom>
          <a:solidFill>
            <a:srgbClr val="5B9BD5">
              <a:lumMod val="75000"/>
            </a:srgbClr>
          </a:solidFill>
          <a:ln w="28575" cap="flat">
            <a:noFill/>
            <a:prstDash val="solid"/>
            <a:miter lim="800000"/>
          </a:ln>
          <a:effectLst/>
        </p:spPr>
        <p:txBody>
          <a:bodyPr vert="horz" wrap="square" lIns="91416" tIns="45708" rIns="91416" bIns="45708" numCol="1" anchor="ctr" anchorCtr="1" compatLnSpc="1"/>
          <a:lstStyle/>
          <a:p>
            <a:pPr>
              <a:lnSpc>
                <a:spcPct val="120000"/>
              </a:lnSpc>
            </a:pPr>
            <a:endParaRPr lang="zh-CN" altLang="en-US" dirty="0">
              <a:solidFill>
                <a:sysClr val="window" lastClr="FFFFFF"/>
              </a:solidFill>
              <a:latin typeface="Arial" panose="020B0604020202020204" pitchFamily="34" charset="0"/>
              <a:ea typeface="微软雅黑" panose="020B0503020204020204" pitchFamily="34" charset="-122"/>
            </a:endParaRPr>
          </a:p>
        </p:txBody>
      </p:sp>
      <p:sp>
        <p:nvSpPr>
          <p:cNvPr id="12" name="平行四边形 11"/>
          <p:cNvSpPr/>
          <p:nvPr>
            <p:custDataLst>
              <p:tags r:id="rId12"/>
            </p:custDataLst>
          </p:nvPr>
        </p:nvSpPr>
        <p:spPr>
          <a:xfrm flipH="1" flipV="1">
            <a:off x="4986020" y="2939415"/>
            <a:ext cx="975995" cy="777875"/>
          </a:xfrm>
          <a:prstGeom prst="parallelogram">
            <a:avLst>
              <a:gd name="adj" fmla="val 36386"/>
            </a:avLst>
          </a:prstGeom>
          <a:solidFill>
            <a:srgbClr val="5B9BD5">
              <a:lumMod val="75000"/>
            </a:srgbClr>
          </a:solidFill>
          <a:ln w="28575" cap="flat">
            <a:noFill/>
            <a:prstDash val="solid"/>
            <a:miter lim="800000"/>
          </a:ln>
          <a:effectLst/>
        </p:spPr>
        <p:txBody>
          <a:bodyPr vert="horz" wrap="square" lIns="91416" tIns="45708" rIns="91416" bIns="45708" numCol="1" anchor="ctr" anchorCtr="1" compatLnSpc="1"/>
          <a:lstStyle/>
          <a:p>
            <a:pPr>
              <a:lnSpc>
                <a:spcPct val="120000"/>
              </a:lnSpc>
            </a:pPr>
            <a:endParaRPr lang="zh-CN" altLang="en-US" dirty="0">
              <a:solidFill>
                <a:sysClr val="window" lastClr="FFFFFF"/>
              </a:solidFill>
              <a:latin typeface="Arial" panose="020B0604020202020204" pitchFamily="34" charset="0"/>
              <a:ea typeface="微软雅黑" panose="020B0503020204020204" pitchFamily="34" charset="-122"/>
            </a:endParaRPr>
          </a:p>
        </p:txBody>
      </p:sp>
      <p:sp>
        <p:nvSpPr>
          <p:cNvPr id="17" name="任意多边形 16"/>
          <p:cNvSpPr/>
          <p:nvPr>
            <p:custDataLst>
              <p:tags r:id="rId13"/>
            </p:custDataLst>
          </p:nvPr>
        </p:nvSpPr>
        <p:spPr>
          <a:xfrm flipH="1">
            <a:off x="5272405" y="1809750"/>
            <a:ext cx="375285" cy="212090"/>
          </a:xfrm>
          <a:custGeom>
            <a:avLst/>
            <a:gdLst>
              <a:gd name="connsiteX0" fmla="*/ 1282700 w 1282700"/>
              <a:gd name="connsiteY0" fmla="*/ 609600 h 609600"/>
              <a:gd name="connsiteX1" fmla="*/ 838200 w 1282700"/>
              <a:gd name="connsiteY1" fmla="*/ 0 h 609600"/>
              <a:gd name="connsiteX2" fmla="*/ 0 w 1282700"/>
              <a:gd name="connsiteY2" fmla="*/ 0 h 609600"/>
              <a:gd name="connsiteX0-1" fmla="*/ 480318 w 838200"/>
              <a:gd name="connsiteY0-2" fmla="*/ 511233 h 511233"/>
              <a:gd name="connsiteX1-3" fmla="*/ 838200 w 838200"/>
              <a:gd name="connsiteY1-4" fmla="*/ 0 h 511233"/>
              <a:gd name="connsiteX2-5" fmla="*/ 0 w 838200"/>
              <a:gd name="connsiteY2-6" fmla="*/ 0 h 511233"/>
              <a:gd name="connsiteX0-7" fmla="*/ 480318 w 480318"/>
              <a:gd name="connsiteY0-8" fmla="*/ 511233 h 511233"/>
              <a:gd name="connsiteX1-9" fmla="*/ 334379 w 480318"/>
              <a:gd name="connsiteY1-10" fmla="*/ 19673 h 511233"/>
              <a:gd name="connsiteX2-11" fmla="*/ 0 w 480318"/>
              <a:gd name="connsiteY2-12" fmla="*/ 0 h 511233"/>
              <a:gd name="connsiteX0-13" fmla="*/ 433668 w 433668"/>
              <a:gd name="connsiteY0-14" fmla="*/ 334173 h 334173"/>
              <a:gd name="connsiteX1-15" fmla="*/ 334379 w 433668"/>
              <a:gd name="connsiteY1-16" fmla="*/ 19673 h 334173"/>
              <a:gd name="connsiteX2-17" fmla="*/ 0 w 433668"/>
              <a:gd name="connsiteY2-18" fmla="*/ 0 h 334173"/>
            </a:gdLst>
            <a:ahLst/>
            <a:cxnLst>
              <a:cxn ang="0">
                <a:pos x="connsiteX0-1" y="connsiteY0-2"/>
              </a:cxn>
              <a:cxn ang="0">
                <a:pos x="connsiteX1-3" y="connsiteY1-4"/>
              </a:cxn>
              <a:cxn ang="0">
                <a:pos x="connsiteX2-5" y="connsiteY2-6"/>
              </a:cxn>
            </a:cxnLst>
            <a:rect l="l" t="t" r="r" b="b"/>
            <a:pathLst>
              <a:path w="433668" h="334173">
                <a:moveTo>
                  <a:pt x="433668" y="334173"/>
                </a:moveTo>
                <a:lnTo>
                  <a:pt x="334379" y="19673"/>
                </a:lnTo>
                <a:lnTo>
                  <a:pt x="0" y="0"/>
                </a:lnTo>
              </a:path>
            </a:pathLst>
          </a:custGeom>
          <a:noFill/>
          <a:ln w="19050" cap="flat" cmpd="sng" algn="ctr">
            <a:solidFill>
              <a:srgbClr val="FFFFFF">
                <a:lumMod val="50000"/>
              </a:srgbClr>
            </a:solidFill>
            <a:prstDash val="sysDot"/>
            <a:miter lim="800000"/>
            <a:tailEnd type="oval"/>
          </a:ln>
          <a:effectLst/>
        </p:spPr>
        <p:txBody>
          <a:bodyPr rtlCol="0" anchor="ctr"/>
          <a:lstStyle/>
          <a:p>
            <a:pPr algn="ctr">
              <a:lnSpc>
                <a:spcPct val="120000"/>
              </a:lnSpc>
            </a:pPr>
            <a:endParaRPr lang="zh-CN" altLang="en-US">
              <a:solidFill>
                <a:sysClr val="windowText" lastClr="000000">
                  <a:lumMod val="85000"/>
                  <a:lumOff val="15000"/>
                </a:sysClr>
              </a:solidFill>
              <a:latin typeface="Arial" panose="020B0604020202020204" pitchFamily="34" charset="0"/>
              <a:ea typeface="微软雅黑" panose="020B0503020204020204" pitchFamily="34" charset="-122"/>
            </a:endParaRPr>
          </a:p>
        </p:txBody>
      </p:sp>
      <p:sp>
        <p:nvSpPr>
          <p:cNvPr id="18" name="MH_Text_1"/>
          <p:cNvSpPr txBox="1">
            <a:spLocks noChangeArrowheads="1"/>
          </p:cNvSpPr>
          <p:nvPr>
            <p:custDataLst>
              <p:tags r:id="rId14"/>
            </p:custDataLst>
          </p:nvPr>
        </p:nvSpPr>
        <p:spPr bwMode="auto">
          <a:xfrm>
            <a:off x="5704205" y="1617345"/>
            <a:ext cx="1838325" cy="37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35100" anchor="ctr">
            <a:noAutofit/>
          </a:bodyPr>
          <a:lstStyle>
            <a:lvl1pPr>
              <a:defRPr>
                <a:solidFill>
                  <a:sysClr val="windowText" lastClr="000000"/>
                </a:solidFill>
                <a:latin typeface="Calibri" panose="020F0502020204030204" pitchFamily="34" charset="0"/>
                <a:ea typeface="宋体" panose="02010600030101010101" pitchFamily="2" charset="-122"/>
              </a:defRPr>
            </a:lvl1pPr>
            <a:lvl2pPr marL="742950" indent="-285750">
              <a:defRPr>
                <a:solidFill>
                  <a:sysClr val="windowText" lastClr="000000"/>
                </a:solidFill>
                <a:latin typeface="Calibri" panose="020F0502020204030204" pitchFamily="34" charset="0"/>
                <a:ea typeface="宋体" panose="02010600030101010101" pitchFamily="2" charset="-122"/>
              </a:defRPr>
            </a:lvl2pPr>
            <a:lvl3pPr marL="1143000" indent="-228600">
              <a:defRPr>
                <a:solidFill>
                  <a:sysClr val="windowText" lastClr="000000"/>
                </a:solidFill>
                <a:latin typeface="Calibri" panose="020F0502020204030204" pitchFamily="34" charset="0"/>
                <a:ea typeface="宋体" panose="02010600030101010101" pitchFamily="2" charset="-122"/>
              </a:defRPr>
            </a:lvl3pPr>
            <a:lvl4pPr marL="1600200" indent="-228600">
              <a:defRPr>
                <a:solidFill>
                  <a:sysClr val="windowText" lastClr="000000"/>
                </a:solidFill>
                <a:latin typeface="Calibri" panose="020F0502020204030204" pitchFamily="34" charset="0"/>
                <a:ea typeface="宋体" panose="02010600030101010101" pitchFamily="2" charset="-122"/>
              </a:defRPr>
            </a:lvl4pPr>
            <a:lvl5pPr marL="2057400" indent="-228600">
              <a:defRPr>
                <a:solidFill>
                  <a:sysClr val="windowText" lastClr="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9pPr>
          </a:lstStyle>
          <a:p>
            <a:pPr>
              <a:lnSpc>
                <a:spcPct val="120000"/>
              </a:lnSpc>
              <a:spcAft>
                <a:spcPts val="1000"/>
              </a:spcAft>
              <a:defRPr/>
            </a:pPr>
            <a:r>
              <a:rPr lang="zh-CN" altLang="en-US" sz="1200" spc="150">
                <a:solidFill>
                  <a:sysClr val="windowText" lastClr="000000">
                    <a:lumMod val="75000"/>
                    <a:lumOff val="25000"/>
                  </a:sysClr>
                </a:solidFill>
                <a:latin typeface="Arial" panose="020B0604020202020204" pitchFamily="34" charset="0"/>
                <a:ea typeface="微软雅黑" panose="020B0503020204020204" pitchFamily="34" charset="-122"/>
                <a:cs typeface="微软雅黑" panose="020B0503020204020204" pitchFamily="34" charset="-122"/>
              </a:rPr>
              <a:t>在命令提示行输入“undo”放弃上一步操作</a:t>
            </a:r>
            <a:endParaRPr lang="zh-CN" altLang="en-US" sz="1200" spc="150">
              <a:solidFill>
                <a:sysClr val="windowText" lastClr="000000">
                  <a:lumMod val="75000"/>
                  <a:lumOff val="25000"/>
                </a:sysClr>
              </a:solidFill>
              <a:latin typeface="Arial" panose="020B0604020202020204" pitchFamily="34" charset="0"/>
              <a:ea typeface="微软雅黑" panose="020B0503020204020204" pitchFamily="34" charset="-122"/>
              <a:cs typeface="微软雅黑" panose="020B0503020204020204" pitchFamily="34" charset="-122"/>
            </a:endParaRPr>
          </a:p>
        </p:txBody>
      </p:sp>
      <p:sp>
        <p:nvSpPr>
          <p:cNvPr id="19" name="MH_Text_1"/>
          <p:cNvSpPr txBox="1">
            <a:spLocks noChangeArrowheads="1"/>
          </p:cNvSpPr>
          <p:nvPr>
            <p:custDataLst>
              <p:tags r:id="rId15"/>
            </p:custDataLst>
          </p:nvPr>
        </p:nvSpPr>
        <p:spPr bwMode="auto">
          <a:xfrm>
            <a:off x="1167130" y="1964690"/>
            <a:ext cx="1812925" cy="37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35100" anchor="ctr">
            <a:noAutofit/>
          </a:bodyPr>
          <a:lstStyle>
            <a:lvl1pPr>
              <a:defRPr>
                <a:solidFill>
                  <a:sysClr val="windowText" lastClr="000000"/>
                </a:solidFill>
                <a:latin typeface="Calibri" panose="020F0502020204030204" pitchFamily="34" charset="0"/>
                <a:ea typeface="宋体" panose="02010600030101010101" pitchFamily="2" charset="-122"/>
              </a:defRPr>
            </a:lvl1pPr>
            <a:lvl2pPr marL="742950" indent="-285750">
              <a:defRPr>
                <a:solidFill>
                  <a:sysClr val="windowText" lastClr="000000"/>
                </a:solidFill>
                <a:latin typeface="Calibri" panose="020F0502020204030204" pitchFamily="34" charset="0"/>
                <a:ea typeface="宋体" panose="02010600030101010101" pitchFamily="2" charset="-122"/>
              </a:defRPr>
            </a:lvl2pPr>
            <a:lvl3pPr marL="1143000" indent="-228600">
              <a:defRPr>
                <a:solidFill>
                  <a:sysClr val="windowText" lastClr="000000"/>
                </a:solidFill>
                <a:latin typeface="Calibri" panose="020F0502020204030204" pitchFamily="34" charset="0"/>
                <a:ea typeface="宋体" panose="02010600030101010101" pitchFamily="2" charset="-122"/>
              </a:defRPr>
            </a:lvl3pPr>
            <a:lvl4pPr marL="1600200" indent="-228600">
              <a:defRPr>
                <a:solidFill>
                  <a:sysClr val="windowText" lastClr="000000"/>
                </a:solidFill>
                <a:latin typeface="Calibri" panose="020F0502020204030204" pitchFamily="34" charset="0"/>
                <a:ea typeface="宋体" panose="02010600030101010101" pitchFamily="2" charset="-122"/>
              </a:defRPr>
            </a:lvl4pPr>
            <a:lvl5pPr marL="2057400" indent="-228600">
              <a:defRPr>
                <a:solidFill>
                  <a:sysClr val="windowText" lastClr="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9pPr>
          </a:lstStyle>
          <a:p>
            <a:pPr lvl="0" algn="l">
              <a:lnSpc>
                <a:spcPct val="120000"/>
              </a:lnSpc>
              <a:spcAft>
                <a:spcPts val="1000"/>
              </a:spcAft>
              <a:defRPr/>
            </a:pPr>
            <a:r>
              <a:rPr lang="zh-CN" altLang="en-US" sz="1200" spc="150">
                <a:solidFill>
                  <a:sysClr val="windowText" lastClr="000000">
                    <a:lumMod val="75000"/>
                    <a:lumOff val="25000"/>
                  </a:sys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点击 菜单栏“绘图”→“直线”命令。</a:t>
            </a:r>
            <a:endParaRPr lang="zh-CN" altLang="en-US" sz="1200" spc="150">
              <a:solidFill>
                <a:sysClr val="windowText" lastClr="000000">
                  <a:lumMod val="75000"/>
                  <a:lumOff val="25000"/>
                </a:sys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0" name="任意多边形 19"/>
          <p:cNvSpPr/>
          <p:nvPr>
            <p:custDataLst>
              <p:tags r:id="rId16"/>
            </p:custDataLst>
          </p:nvPr>
        </p:nvSpPr>
        <p:spPr>
          <a:xfrm flipV="1">
            <a:off x="3063875" y="3457575"/>
            <a:ext cx="923290" cy="437515"/>
          </a:xfrm>
          <a:custGeom>
            <a:avLst/>
            <a:gdLst>
              <a:gd name="connsiteX0" fmla="*/ 1282700 w 1282700"/>
              <a:gd name="connsiteY0" fmla="*/ 609600 h 609600"/>
              <a:gd name="connsiteX1" fmla="*/ 838200 w 1282700"/>
              <a:gd name="connsiteY1" fmla="*/ 0 h 609600"/>
              <a:gd name="connsiteX2" fmla="*/ 0 w 1282700"/>
              <a:gd name="connsiteY2" fmla="*/ 0 h 609600"/>
            </a:gdLst>
            <a:ahLst/>
            <a:cxnLst>
              <a:cxn ang="0">
                <a:pos x="connsiteX0" y="connsiteY0"/>
              </a:cxn>
              <a:cxn ang="0">
                <a:pos x="connsiteX1" y="connsiteY1"/>
              </a:cxn>
              <a:cxn ang="0">
                <a:pos x="connsiteX2" y="connsiteY2"/>
              </a:cxn>
            </a:cxnLst>
            <a:rect l="l" t="t" r="r" b="b"/>
            <a:pathLst>
              <a:path w="1282700" h="609600">
                <a:moveTo>
                  <a:pt x="1282700" y="609600"/>
                </a:moveTo>
                <a:lnTo>
                  <a:pt x="838200" y="0"/>
                </a:lnTo>
                <a:lnTo>
                  <a:pt x="0" y="0"/>
                </a:lnTo>
              </a:path>
            </a:pathLst>
          </a:custGeom>
          <a:noFill/>
          <a:ln w="19050" cap="flat" cmpd="sng" algn="ctr">
            <a:solidFill>
              <a:srgbClr val="FFFFFF">
                <a:lumMod val="50000"/>
              </a:srgbClr>
            </a:solidFill>
            <a:prstDash val="sysDot"/>
            <a:miter lim="800000"/>
            <a:tailEnd type="oval"/>
          </a:ln>
          <a:effectLst/>
        </p:spPr>
        <p:txBody>
          <a:bodyPr rtlCol="0" anchor="ctr"/>
          <a:lstStyle/>
          <a:p>
            <a:pPr algn="ctr">
              <a:lnSpc>
                <a:spcPct val="120000"/>
              </a:lnSpc>
            </a:pPr>
            <a:endParaRPr lang="zh-CN" altLang="en-US">
              <a:solidFill>
                <a:sysClr val="windowText" lastClr="000000">
                  <a:lumMod val="85000"/>
                  <a:lumOff val="15000"/>
                </a:sysClr>
              </a:solidFill>
              <a:latin typeface="Arial" panose="020B0604020202020204" pitchFamily="34" charset="0"/>
              <a:ea typeface="微软雅黑" panose="020B0503020204020204" pitchFamily="34" charset="-122"/>
            </a:endParaRPr>
          </a:p>
        </p:txBody>
      </p:sp>
      <p:sp>
        <p:nvSpPr>
          <p:cNvPr id="21" name="MH_Text_1"/>
          <p:cNvSpPr txBox="1">
            <a:spLocks noChangeArrowheads="1"/>
          </p:cNvSpPr>
          <p:nvPr>
            <p:custDataLst>
              <p:tags r:id="rId17"/>
            </p:custDataLst>
          </p:nvPr>
        </p:nvSpPr>
        <p:spPr bwMode="auto">
          <a:xfrm>
            <a:off x="1167130" y="3705860"/>
            <a:ext cx="1812925" cy="37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35100" anchor="ctr">
            <a:noAutofit/>
          </a:bodyPr>
          <a:lstStyle>
            <a:lvl1pPr>
              <a:defRPr>
                <a:solidFill>
                  <a:sysClr val="windowText" lastClr="000000"/>
                </a:solidFill>
                <a:latin typeface="Calibri" panose="020F0502020204030204" pitchFamily="34" charset="0"/>
                <a:ea typeface="宋体" panose="02010600030101010101" pitchFamily="2" charset="-122"/>
              </a:defRPr>
            </a:lvl1pPr>
            <a:lvl2pPr marL="742950" indent="-285750">
              <a:defRPr>
                <a:solidFill>
                  <a:sysClr val="windowText" lastClr="000000"/>
                </a:solidFill>
                <a:latin typeface="Calibri" panose="020F0502020204030204" pitchFamily="34" charset="0"/>
                <a:ea typeface="宋体" panose="02010600030101010101" pitchFamily="2" charset="-122"/>
              </a:defRPr>
            </a:lvl2pPr>
            <a:lvl3pPr marL="1143000" indent="-228600">
              <a:defRPr>
                <a:solidFill>
                  <a:sysClr val="windowText" lastClr="000000"/>
                </a:solidFill>
                <a:latin typeface="Calibri" panose="020F0502020204030204" pitchFamily="34" charset="0"/>
                <a:ea typeface="宋体" panose="02010600030101010101" pitchFamily="2" charset="-122"/>
              </a:defRPr>
            </a:lvl3pPr>
            <a:lvl4pPr marL="1600200" indent="-228600">
              <a:defRPr>
                <a:solidFill>
                  <a:sysClr val="windowText" lastClr="000000"/>
                </a:solidFill>
                <a:latin typeface="Calibri" panose="020F0502020204030204" pitchFamily="34" charset="0"/>
                <a:ea typeface="宋体" panose="02010600030101010101" pitchFamily="2" charset="-122"/>
              </a:defRPr>
            </a:lvl4pPr>
            <a:lvl5pPr marL="2057400" indent="-228600">
              <a:defRPr>
                <a:solidFill>
                  <a:sysClr val="windowText" lastClr="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9pPr>
          </a:lstStyle>
          <a:p>
            <a:pPr lvl="0" algn="l">
              <a:lnSpc>
                <a:spcPct val="120000"/>
              </a:lnSpc>
              <a:spcAft>
                <a:spcPts val="1000"/>
              </a:spcAft>
              <a:defRPr/>
            </a:pPr>
            <a:r>
              <a:rPr lang="zh-CN" altLang="en-US" sz="1200" spc="150">
                <a:solidFill>
                  <a:sysClr val="windowText" lastClr="000000">
                    <a:lumMod val="75000"/>
                    <a:lumOff val="25000"/>
                  </a:sys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在绘图区域任意绘制直线</a:t>
            </a:r>
            <a:endParaRPr lang="zh-CN" altLang="en-US" sz="1200" spc="150">
              <a:solidFill>
                <a:sysClr val="windowText" lastClr="000000">
                  <a:lumMod val="75000"/>
                  <a:lumOff val="25000"/>
                </a:sys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2" name="任意多边形 21"/>
          <p:cNvSpPr/>
          <p:nvPr>
            <p:custDataLst>
              <p:tags r:id="rId18"/>
            </p:custDataLst>
          </p:nvPr>
        </p:nvSpPr>
        <p:spPr>
          <a:xfrm flipH="1" flipV="1">
            <a:off x="4668520" y="3561715"/>
            <a:ext cx="975995" cy="610870"/>
          </a:xfrm>
          <a:custGeom>
            <a:avLst/>
            <a:gdLst>
              <a:gd name="connsiteX0" fmla="*/ 1282700 w 1282700"/>
              <a:gd name="connsiteY0" fmla="*/ 609600 h 609600"/>
              <a:gd name="connsiteX1" fmla="*/ 838200 w 1282700"/>
              <a:gd name="connsiteY1" fmla="*/ 0 h 609600"/>
              <a:gd name="connsiteX2" fmla="*/ 0 w 1282700"/>
              <a:gd name="connsiteY2" fmla="*/ 0 h 609600"/>
            </a:gdLst>
            <a:ahLst/>
            <a:cxnLst>
              <a:cxn ang="0">
                <a:pos x="connsiteX0" y="connsiteY0"/>
              </a:cxn>
              <a:cxn ang="0">
                <a:pos x="connsiteX1" y="connsiteY1"/>
              </a:cxn>
              <a:cxn ang="0">
                <a:pos x="connsiteX2" y="connsiteY2"/>
              </a:cxn>
            </a:cxnLst>
            <a:rect l="l" t="t" r="r" b="b"/>
            <a:pathLst>
              <a:path w="1282700" h="609600">
                <a:moveTo>
                  <a:pt x="1282700" y="609600"/>
                </a:moveTo>
                <a:lnTo>
                  <a:pt x="838200" y="0"/>
                </a:lnTo>
                <a:lnTo>
                  <a:pt x="0" y="0"/>
                </a:lnTo>
              </a:path>
            </a:pathLst>
          </a:custGeom>
          <a:noFill/>
          <a:ln w="19050" cap="flat" cmpd="sng" algn="ctr">
            <a:solidFill>
              <a:srgbClr val="FFFFFF">
                <a:lumMod val="50000"/>
              </a:srgbClr>
            </a:solidFill>
            <a:prstDash val="sysDot"/>
            <a:miter lim="800000"/>
            <a:tailEnd type="oval"/>
          </a:ln>
          <a:effectLst/>
        </p:spPr>
        <p:txBody>
          <a:bodyPr rtlCol="0" anchor="ctr"/>
          <a:lstStyle/>
          <a:p>
            <a:pPr algn="ctr">
              <a:lnSpc>
                <a:spcPct val="120000"/>
              </a:lnSpc>
            </a:pPr>
            <a:endParaRPr lang="zh-CN" altLang="en-US">
              <a:solidFill>
                <a:sysClr val="windowText" lastClr="000000">
                  <a:lumMod val="85000"/>
                  <a:lumOff val="15000"/>
                </a:sysClr>
              </a:solidFill>
              <a:latin typeface="Arial" panose="020B0604020202020204" pitchFamily="34" charset="0"/>
              <a:ea typeface="微软雅黑" panose="020B0503020204020204" pitchFamily="34" charset="-122"/>
            </a:endParaRPr>
          </a:p>
        </p:txBody>
      </p:sp>
      <p:sp>
        <p:nvSpPr>
          <p:cNvPr id="23" name="MH_Text_1"/>
          <p:cNvSpPr txBox="1">
            <a:spLocks noChangeArrowheads="1"/>
          </p:cNvSpPr>
          <p:nvPr>
            <p:custDataLst>
              <p:tags r:id="rId19"/>
            </p:custDataLst>
          </p:nvPr>
        </p:nvSpPr>
        <p:spPr bwMode="auto">
          <a:xfrm>
            <a:off x="5704205" y="3983355"/>
            <a:ext cx="1838325" cy="37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5100" rIns="67500" bIns="35100" anchor="ctr">
            <a:noAutofit/>
          </a:bodyPr>
          <a:lstStyle>
            <a:lvl1pPr>
              <a:defRPr>
                <a:solidFill>
                  <a:sysClr val="windowText" lastClr="000000"/>
                </a:solidFill>
                <a:latin typeface="Calibri" panose="020F0502020204030204" pitchFamily="34" charset="0"/>
                <a:ea typeface="宋体" panose="02010600030101010101" pitchFamily="2" charset="-122"/>
              </a:defRPr>
            </a:lvl1pPr>
            <a:lvl2pPr marL="742950" indent="-285750">
              <a:defRPr>
                <a:solidFill>
                  <a:sysClr val="windowText" lastClr="000000"/>
                </a:solidFill>
                <a:latin typeface="Calibri" panose="020F0502020204030204" pitchFamily="34" charset="0"/>
                <a:ea typeface="宋体" panose="02010600030101010101" pitchFamily="2" charset="-122"/>
              </a:defRPr>
            </a:lvl2pPr>
            <a:lvl3pPr marL="1143000" indent="-228600">
              <a:defRPr>
                <a:solidFill>
                  <a:sysClr val="windowText" lastClr="000000"/>
                </a:solidFill>
                <a:latin typeface="Calibri" panose="020F0502020204030204" pitchFamily="34" charset="0"/>
                <a:ea typeface="宋体" panose="02010600030101010101" pitchFamily="2" charset="-122"/>
              </a:defRPr>
            </a:lvl3pPr>
            <a:lvl4pPr marL="1600200" indent="-228600">
              <a:defRPr>
                <a:solidFill>
                  <a:sysClr val="windowText" lastClr="000000"/>
                </a:solidFill>
                <a:latin typeface="Calibri" panose="020F0502020204030204" pitchFamily="34" charset="0"/>
                <a:ea typeface="宋体" panose="02010600030101010101" pitchFamily="2" charset="-122"/>
              </a:defRPr>
            </a:lvl4pPr>
            <a:lvl5pPr marL="2057400" indent="-228600">
              <a:defRPr>
                <a:solidFill>
                  <a:sysClr val="windowText" lastClr="000000"/>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Calibri" panose="020F0502020204030204" pitchFamily="34" charset="0"/>
                <a:ea typeface="宋体" panose="02010600030101010101" pitchFamily="2" charset="-122"/>
              </a:defRPr>
            </a:lvl9pPr>
          </a:lstStyle>
          <a:p>
            <a:pPr lvl="0">
              <a:lnSpc>
                <a:spcPct val="120000"/>
              </a:lnSpc>
              <a:spcAft>
                <a:spcPts val="1000"/>
              </a:spcAft>
              <a:defRPr/>
            </a:pPr>
            <a:r>
              <a:rPr lang="zh-CN" altLang="en-US" sz="1400" spc="150">
                <a:solidFill>
                  <a:sysClr val="windowText" lastClr="000000">
                    <a:lumMod val="75000"/>
                    <a:lumOff val="25000"/>
                  </a:sys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按空格键结束直线命令</a:t>
            </a:r>
            <a:endParaRPr lang="zh-CN" altLang="en-US" sz="1400" spc="150">
              <a:solidFill>
                <a:sysClr val="windowText" lastClr="000000">
                  <a:lumMod val="75000"/>
                  <a:lumOff val="25000"/>
                </a:sys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4" name="矩形 23"/>
          <p:cNvSpPr/>
          <p:nvPr>
            <p:custDataLst>
              <p:tags r:id="rId20"/>
            </p:custDataLst>
          </p:nvPr>
        </p:nvSpPr>
        <p:spPr>
          <a:xfrm>
            <a:off x="2237105" y="2799715"/>
            <a:ext cx="4937760" cy="153035"/>
          </a:xfrm>
          <a:prstGeom prst="rect">
            <a:avLst/>
          </a:prstGeom>
          <a:solidFill>
            <a:srgbClr val="5B9BD5">
              <a:lumMod val="20000"/>
              <a:lumOff val="80000"/>
            </a:srgbClr>
          </a:solidFill>
          <a:ln w="12700" cap="flat" cmpd="sng" algn="ctr">
            <a:noFill/>
            <a:prstDash val="solid"/>
            <a:miter lim="800000"/>
          </a:ln>
          <a:effectLst/>
        </p:spPr>
        <p:txBody>
          <a:bodyPr lIns="68562" tIns="34281" rIns="68562" bIns="34281" rtlCol="0" anchor="ctr"/>
          <a:lstStyle/>
          <a:p>
            <a:pPr algn="ctr">
              <a:lnSpc>
                <a:spcPct val="120000"/>
              </a:lnSpc>
            </a:pPr>
            <a:endParaRPr lang="zh-CN" altLang="en-US">
              <a:latin typeface="Arial" panose="020B0604020202020204" pitchFamily="34" charset="0"/>
              <a:ea typeface="微软雅黑" panose="020B0503020204020204" pitchFamily="34" charset="-122"/>
            </a:endParaRPr>
          </a:p>
        </p:txBody>
      </p:sp>
      <p:sp>
        <p:nvSpPr>
          <p:cNvPr id="25" name="文本框 24"/>
          <p:cNvSpPr txBox="1"/>
          <p:nvPr>
            <p:custDataLst>
              <p:tags r:id="rId21"/>
            </p:custDataLst>
          </p:nvPr>
        </p:nvSpPr>
        <p:spPr>
          <a:xfrm>
            <a:off x="3145790" y="2363470"/>
            <a:ext cx="457835" cy="437515"/>
          </a:xfrm>
          <a:prstGeom prst="rect">
            <a:avLst/>
          </a:prstGeom>
          <a:noFill/>
        </p:spPr>
        <p:txBody>
          <a:bodyPr wrap="square" lIns="67500" tIns="35100" rIns="67500" bIns="35100" rtlCol="0" anchor="ctr" anchorCtr="0">
            <a:normAutofit/>
          </a:bodyPr>
          <a:lstStyle/>
          <a:p>
            <a:pPr algn="ctr">
              <a:lnSpc>
                <a:spcPct val="120000"/>
              </a:lnSpc>
            </a:pPr>
            <a:r>
              <a:rPr lang="en-US" altLang="zh-CN" sz="1350" b="1" spc="300">
                <a:solidFill>
                  <a:sysClr val="window" lastClr="FFFFFF"/>
                </a:solidFill>
                <a:latin typeface="Arial" panose="020B0604020202020204" pitchFamily="34" charset="0"/>
                <a:ea typeface="微软雅黑" panose="020B0503020204020204" pitchFamily="34" charset="-122"/>
              </a:rPr>
              <a:t>1</a:t>
            </a:r>
            <a:endParaRPr lang="en-US" altLang="zh-CN" sz="1350" b="1" spc="300">
              <a:solidFill>
                <a:sysClr val="window" lastClr="FFFFFF"/>
              </a:solidFill>
              <a:latin typeface="Arial" panose="020B0604020202020204" pitchFamily="34" charset="0"/>
              <a:ea typeface="微软雅黑" panose="020B0503020204020204" pitchFamily="34" charset="-122"/>
            </a:endParaRPr>
          </a:p>
        </p:txBody>
      </p:sp>
      <p:sp>
        <p:nvSpPr>
          <p:cNvPr id="26" name="文本框 25"/>
          <p:cNvSpPr txBox="1"/>
          <p:nvPr>
            <p:custDataLst>
              <p:tags r:id="rId22"/>
            </p:custDataLst>
          </p:nvPr>
        </p:nvSpPr>
        <p:spPr>
          <a:xfrm>
            <a:off x="3863340" y="2320290"/>
            <a:ext cx="457835" cy="437515"/>
          </a:xfrm>
          <a:prstGeom prst="rect">
            <a:avLst/>
          </a:prstGeom>
          <a:noFill/>
        </p:spPr>
        <p:txBody>
          <a:bodyPr wrap="square" lIns="67500" tIns="35100" rIns="67500" bIns="35100" rtlCol="0" anchor="ctr" anchorCtr="0">
            <a:normAutofit/>
          </a:bodyPr>
          <a:lstStyle/>
          <a:p>
            <a:pPr algn="ctr">
              <a:lnSpc>
                <a:spcPct val="120000"/>
              </a:lnSpc>
            </a:pPr>
            <a:r>
              <a:rPr lang="en-US" altLang="zh-CN" sz="1350" b="1" spc="300">
                <a:solidFill>
                  <a:sysClr val="window" lastClr="FFFFFF"/>
                </a:solidFill>
                <a:latin typeface="Arial" panose="020B0604020202020204" pitchFamily="34" charset="0"/>
                <a:ea typeface="微软雅黑" panose="020B0503020204020204" pitchFamily="34" charset="-122"/>
              </a:rPr>
              <a:t>2</a:t>
            </a:r>
            <a:endParaRPr lang="en-US" altLang="zh-CN" sz="1350" b="1" spc="300">
              <a:solidFill>
                <a:sysClr val="window" lastClr="FFFFFF"/>
              </a:solidFill>
              <a:latin typeface="Arial" panose="020B0604020202020204" pitchFamily="34" charset="0"/>
              <a:ea typeface="微软雅黑" panose="020B0503020204020204" pitchFamily="34" charset="-122"/>
            </a:endParaRPr>
          </a:p>
        </p:txBody>
      </p:sp>
      <p:sp>
        <p:nvSpPr>
          <p:cNvPr id="27" name="文本框 26"/>
          <p:cNvSpPr txBox="1"/>
          <p:nvPr>
            <p:custDataLst>
              <p:tags r:id="rId23"/>
            </p:custDataLst>
          </p:nvPr>
        </p:nvSpPr>
        <p:spPr>
          <a:xfrm>
            <a:off x="4540885" y="2268220"/>
            <a:ext cx="457835" cy="437515"/>
          </a:xfrm>
          <a:prstGeom prst="rect">
            <a:avLst/>
          </a:prstGeom>
          <a:noFill/>
        </p:spPr>
        <p:txBody>
          <a:bodyPr wrap="square" lIns="67500" tIns="35100" rIns="67500" bIns="35100" rtlCol="0" anchor="ctr" anchorCtr="0">
            <a:normAutofit/>
          </a:bodyPr>
          <a:lstStyle/>
          <a:p>
            <a:pPr algn="ctr">
              <a:lnSpc>
                <a:spcPct val="120000"/>
              </a:lnSpc>
            </a:pPr>
            <a:r>
              <a:rPr lang="en-US" altLang="zh-CN" sz="1350" b="1" spc="300">
                <a:solidFill>
                  <a:sysClr val="window" lastClr="FFFFFF"/>
                </a:solidFill>
                <a:latin typeface="Arial" panose="020B0604020202020204" pitchFamily="34" charset="0"/>
                <a:ea typeface="微软雅黑" panose="020B0503020204020204" pitchFamily="34" charset="-122"/>
              </a:rPr>
              <a:t>3</a:t>
            </a:r>
            <a:endParaRPr lang="en-US" altLang="zh-CN" sz="1350" b="1" spc="300">
              <a:solidFill>
                <a:sysClr val="window" lastClr="FFFFFF"/>
              </a:solidFill>
              <a:latin typeface="Arial" panose="020B0604020202020204" pitchFamily="34" charset="0"/>
              <a:ea typeface="微软雅黑" panose="020B0503020204020204" pitchFamily="34" charset="-122"/>
            </a:endParaRPr>
          </a:p>
        </p:txBody>
      </p:sp>
      <p:sp>
        <p:nvSpPr>
          <p:cNvPr id="28" name="文本框 27"/>
          <p:cNvSpPr txBox="1"/>
          <p:nvPr>
            <p:custDataLst>
              <p:tags r:id="rId24"/>
            </p:custDataLst>
          </p:nvPr>
        </p:nvSpPr>
        <p:spPr>
          <a:xfrm>
            <a:off x="5247005" y="2192020"/>
            <a:ext cx="457835" cy="437515"/>
          </a:xfrm>
          <a:prstGeom prst="rect">
            <a:avLst/>
          </a:prstGeom>
          <a:noFill/>
        </p:spPr>
        <p:txBody>
          <a:bodyPr wrap="square" lIns="67500" tIns="35100" rIns="67500" bIns="35100" rtlCol="0" anchor="ctr" anchorCtr="0"/>
          <a:lstStyle/>
          <a:p>
            <a:pPr algn="ctr">
              <a:lnSpc>
                <a:spcPct val="120000"/>
              </a:lnSpc>
            </a:pPr>
            <a:r>
              <a:rPr lang="en-US" altLang="zh-CN" sz="1600" b="1" spc="300">
                <a:solidFill>
                  <a:sysClr val="window" lastClr="FFFFFF"/>
                </a:solidFill>
                <a:latin typeface="Arial" panose="020B0604020202020204" pitchFamily="34" charset="0"/>
                <a:ea typeface="微软雅黑" panose="020B0503020204020204" pitchFamily="34" charset="-122"/>
              </a:rPr>
              <a:t>4</a:t>
            </a:r>
            <a:endParaRPr lang="en-US" altLang="zh-CN" sz="1600" b="1" spc="300">
              <a:solidFill>
                <a:sysClr val="window" lastClr="FFFFFF"/>
              </a:solidFill>
              <a:latin typeface="Arial" panose="020B0604020202020204" pitchFamily="34" charset="0"/>
              <a:ea typeface="微软雅黑" panose="020B0503020204020204" pitchFamily="34" charset="-122"/>
            </a:endParaRPr>
          </a:p>
        </p:txBody>
      </p:sp>
      <p:sp>
        <p:nvSpPr>
          <p:cNvPr id="29"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Shape 1625"/>
          <p:cNvSpPr/>
          <p:nvPr/>
        </p:nvSpPr>
        <p:spPr>
          <a:xfrm>
            <a:off x="7563220" y="232109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31" name="Shape 1657"/>
          <p:cNvSpPr/>
          <p:nvPr/>
        </p:nvSpPr>
        <p:spPr>
          <a:xfrm>
            <a:off x="7928349" y="246111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8" name="Text Placeholder 3"/>
          <p:cNvSpPr txBox="1"/>
          <p:nvPr/>
        </p:nvSpPr>
        <p:spPr>
          <a:xfrm>
            <a:off x="7694408" y="282115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id-ID" sz="1400" b="1" dirty="0">
                <a:solidFill>
                  <a:schemeClr val="bg1"/>
                </a:solidFill>
                <a:latin typeface="微软雅黑" panose="020B0503020204020204" pitchFamily="34" charset="-122"/>
                <a:ea typeface="微软雅黑" panose="020B0503020204020204" pitchFamily="34" charset="-122"/>
              </a:rPr>
              <a:t>输入操作</a:t>
            </a:r>
            <a:endParaRPr lang="zh-CN" altLang="id-ID" sz="1400" b="1" dirty="0">
              <a:solidFill>
                <a:schemeClr val="bg1"/>
              </a:solidFill>
              <a:latin typeface="微软雅黑" panose="020B0503020204020204" pitchFamily="34" charset="-122"/>
              <a:ea typeface="微软雅黑" panose="020B0503020204020204" pitchFamily="34" charset="-122"/>
            </a:endParaRPr>
          </a:p>
        </p:txBody>
      </p:sp>
    </p:spTree>
    <p:custDataLst>
      <p:tags r:id="rId25"/>
    </p:custDataLst>
  </p:cSld>
  <p:clrMapOvr>
    <a:masterClrMapping/>
  </p:clrMapOvr>
  <p:transition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649"/>
                            </p:stCondLst>
                            <p:childTnLst>
                              <p:par>
                                <p:cTn id="13" presetID="22" presetClass="entr" presetSubtype="8"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ipe(left)">
                                      <p:cBhvr>
                                        <p:cTn id="15" dur="500"/>
                                        <p:tgtEl>
                                          <p:spTgt spid="4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par>
                          <p:cTn id="28" fill="hold">
                            <p:stCondLst>
                              <p:cond delay="1149"/>
                            </p:stCondLst>
                            <p:childTnLst>
                              <p:par>
                                <p:cTn id="29" presetID="22" presetClass="entr" presetSubtype="4"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down)">
                                      <p:cBhvr>
                                        <p:cTn id="31" dur="500"/>
                                        <p:tgtEl>
                                          <p:spTgt spid="19"/>
                                        </p:tgtEl>
                                      </p:cBhvr>
                                    </p:animEffect>
                                  </p:childTnLst>
                                </p:cTn>
                              </p:par>
                            </p:childTnLst>
                          </p:cTn>
                        </p:par>
                        <p:par>
                          <p:cTn id="32" fill="hold">
                            <p:stCondLst>
                              <p:cond delay="1649"/>
                            </p:stCondLst>
                            <p:childTnLst>
                              <p:par>
                                <p:cTn id="33" presetID="22" presetClass="entr" presetSubtype="8"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childTnLst>
                          </p:cTn>
                        </p:par>
                        <p:par>
                          <p:cTn id="45" fill="hold">
                            <p:stCondLst>
                              <p:cond delay="2149"/>
                            </p:stCondLst>
                            <p:childTnLst>
                              <p:par>
                                <p:cTn id="46" presetID="22" presetClass="entr" presetSubtype="4"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500"/>
                                        <p:tgtEl>
                                          <p:spTgt spid="20"/>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par>
                          <p:cTn id="52" fill="hold">
                            <p:stCondLst>
                              <p:cond delay="2649"/>
                            </p:stCondLst>
                            <p:childTnLst>
                              <p:par>
                                <p:cTn id="53" presetID="22" presetClass="entr" presetSubtype="8"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left)">
                                      <p:cBhvr>
                                        <p:cTn id="55" dur="500"/>
                                        <p:tgtEl>
                                          <p:spTgt spid="7"/>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left)">
                                      <p:cBhvr>
                                        <p:cTn id="58" dur="500"/>
                                        <p:tgtEl>
                                          <p:spTgt spid="11"/>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left)">
                                      <p:cBhvr>
                                        <p:cTn id="61" dur="500"/>
                                        <p:tgtEl>
                                          <p:spTgt spid="27"/>
                                        </p:tgtEl>
                                      </p:cBhvr>
                                    </p:animEffect>
                                  </p:childTnLst>
                                </p:cTn>
                              </p:par>
                            </p:childTnLst>
                          </p:cTn>
                        </p:par>
                        <p:par>
                          <p:cTn id="62" fill="hold">
                            <p:stCondLst>
                              <p:cond delay="3149"/>
                            </p:stCondLst>
                            <p:childTnLst>
                              <p:par>
                                <p:cTn id="63" presetID="22" presetClass="entr" presetSubtype="4"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wipe(down)">
                                      <p:cBhvr>
                                        <p:cTn id="65" dur="500"/>
                                        <p:tgtEl>
                                          <p:spTgt spid="22"/>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wipe(down)">
                                      <p:cBhvr>
                                        <p:cTn id="68" dur="500"/>
                                        <p:tgtEl>
                                          <p:spTgt spid="23"/>
                                        </p:tgtEl>
                                      </p:cBhvr>
                                    </p:animEffect>
                                  </p:childTnLst>
                                </p:cTn>
                              </p:par>
                            </p:childTnLst>
                          </p:cTn>
                        </p:par>
                        <p:par>
                          <p:cTn id="69" fill="hold">
                            <p:stCondLst>
                              <p:cond delay="3649"/>
                            </p:stCondLst>
                            <p:childTnLst>
                              <p:par>
                                <p:cTn id="70" presetID="22" presetClass="entr" presetSubtype="8" fill="hold" grpId="0" nodeType="after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wipe(left)">
                                      <p:cBhvr>
                                        <p:cTn id="72" dur="500"/>
                                        <p:tgtEl>
                                          <p:spTgt spid="8"/>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wipe(left)">
                                      <p:cBhvr>
                                        <p:cTn id="75" dur="500"/>
                                        <p:tgtEl>
                                          <p:spTgt spid="12"/>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wipe(left)">
                                      <p:cBhvr>
                                        <p:cTn id="78" dur="500"/>
                                        <p:tgtEl>
                                          <p:spTgt spid="28"/>
                                        </p:tgtEl>
                                      </p:cBhvr>
                                    </p:animEffect>
                                  </p:childTnLst>
                                </p:cTn>
                              </p:par>
                            </p:childTnLst>
                          </p:cTn>
                        </p:par>
                        <p:par>
                          <p:cTn id="79" fill="hold">
                            <p:stCondLst>
                              <p:cond delay="4149"/>
                            </p:stCondLst>
                            <p:childTnLst>
                              <p:par>
                                <p:cTn id="80" presetID="22" presetClass="entr" presetSubtype="4"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wipe(down)">
                                      <p:cBhvr>
                                        <p:cTn id="82" dur="500"/>
                                        <p:tgtEl>
                                          <p:spTgt spid="17"/>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down)">
                                      <p:cBhvr>
                                        <p:cTn id="85" dur="500"/>
                                        <p:tgtEl>
                                          <p:spTgt spid="18"/>
                                        </p:tgtEl>
                                      </p:cBhvr>
                                    </p:animEffect>
                                  </p:childTnLst>
                                </p:cTn>
                              </p:par>
                            </p:childTnLst>
                          </p:cTn>
                        </p:par>
                        <p:par>
                          <p:cTn id="86" fill="hold">
                            <p:stCondLst>
                              <p:cond delay="4649"/>
                            </p:stCondLst>
                            <p:childTnLst>
                              <p:par>
                                <p:cTn id="87" presetID="22" presetClass="entr" presetSubtype="8" fill="hold" grpId="0" nodeType="afterEffect">
                                  <p:stCondLst>
                                    <p:cond delay="0"/>
                                  </p:stCondLst>
                                  <p:childTnLst>
                                    <p:set>
                                      <p:cBhvr>
                                        <p:cTn id="88" dur="1" fill="hold">
                                          <p:stCondLst>
                                            <p:cond delay="0"/>
                                          </p:stCondLst>
                                        </p:cTn>
                                        <p:tgtEl>
                                          <p:spTgt spid="4"/>
                                        </p:tgtEl>
                                        <p:attrNameLst>
                                          <p:attrName>style.visibility</p:attrName>
                                        </p:attrNameLst>
                                      </p:cBhvr>
                                      <p:to>
                                        <p:strVal val="visible"/>
                                      </p:to>
                                    </p:set>
                                    <p:animEffect transition="in" filter="wipe(left)">
                                      <p:cBhvr>
                                        <p:cTn id="89" dur="500"/>
                                        <p:tgtEl>
                                          <p:spTgt spid="4"/>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wipe(left)">
                                      <p:cBhvr>
                                        <p:cTn id="92" dur="500"/>
                                        <p:tgtEl>
                                          <p:spTgt spid="24"/>
                                        </p:tgtEl>
                                      </p:cBhvr>
                                    </p:animEffect>
                                  </p:childTnLst>
                                </p:cTn>
                              </p:par>
                            </p:childTnLst>
                          </p:cTn>
                        </p:par>
                        <p:par>
                          <p:cTn id="93" fill="hold">
                            <p:stCondLst>
                              <p:cond delay="5149"/>
                            </p:stCondLst>
                            <p:childTnLst>
                              <p:par>
                                <p:cTn id="94" presetID="21" presetClass="entr" presetSubtype="1" fill="hold" grpId="2" nodeType="afterEffect">
                                  <p:stCondLst>
                                    <p:cond delay="0"/>
                                  </p:stCondLst>
                                  <p:childTnLst>
                                    <p:set>
                                      <p:cBhvr>
                                        <p:cTn id="95" dur="500" fill="hold">
                                          <p:stCondLst>
                                            <p:cond delay="0"/>
                                          </p:stCondLst>
                                        </p:cTn>
                                        <p:tgtEl>
                                          <p:spTgt spid="30"/>
                                        </p:tgtEl>
                                        <p:attrNameLst>
                                          <p:attrName>style.visibility</p:attrName>
                                        </p:attrNameLst>
                                      </p:cBhvr>
                                      <p:to>
                                        <p:strVal val="visible"/>
                                      </p:to>
                                    </p:set>
                                    <p:animEffect transition="in" filter="wheel(1)">
                                      <p:cBhvr>
                                        <p:cTn id="96" dur="500"/>
                                        <p:tgtEl>
                                          <p:spTgt spid="30"/>
                                        </p:tgtEl>
                                      </p:cBhvr>
                                    </p:animEffect>
                                  </p:childTnLst>
                                </p:cTn>
                              </p:par>
                              <p:par>
                                <p:cTn id="97" presetID="21" presetClass="entr" presetSubtype="1" fill="hold" grpId="1" nodeType="withEffect">
                                  <p:stCondLst>
                                    <p:cond delay="0"/>
                                  </p:stCondLst>
                                  <p:childTnLst>
                                    <p:set>
                                      <p:cBhvr>
                                        <p:cTn id="98" dur="500" fill="hold">
                                          <p:stCondLst>
                                            <p:cond delay="0"/>
                                          </p:stCondLst>
                                        </p:cTn>
                                        <p:tgtEl>
                                          <p:spTgt spid="31"/>
                                        </p:tgtEl>
                                        <p:attrNameLst>
                                          <p:attrName>style.visibility</p:attrName>
                                        </p:attrNameLst>
                                      </p:cBhvr>
                                      <p:to>
                                        <p:strVal val="visible"/>
                                      </p:to>
                                    </p:set>
                                    <p:animEffect transition="in" filter="wheel(1)">
                                      <p:cBhvr>
                                        <p:cTn id="99" dur="500"/>
                                        <p:tgtEl>
                                          <p:spTgt spid="31"/>
                                        </p:tgtEl>
                                      </p:cBhvr>
                                    </p:animEffect>
                                  </p:childTnLst>
                                </p:cTn>
                              </p:par>
                              <p:par>
                                <p:cTn id="100" presetID="21" presetClass="entr" presetSubtype="1" fill="hold" grpId="1" nodeType="withEffect">
                                  <p:stCondLst>
                                    <p:cond delay="0"/>
                                  </p:stCondLst>
                                  <p:childTnLst>
                                    <p:set>
                                      <p:cBhvr>
                                        <p:cTn id="101" dur="500" fill="hold">
                                          <p:stCondLst>
                                            <p:cond delay="0"/>
                                          </p:stCondLst>
                                        </p:cTn>
                                        <p:tgtEl>
                                          <p:spTgt spid="38"/>
                                        </p:tgtEl>
                                        <p:attrNameLst>
                                          <p:attrName>style.visibility</p:attrName>
                                        </p:attrNameLst>
                                      </p:cBhvr>
                                      <p:to>
                                        <p:strVal val="visible"/>
                                      </p:to>
                                    </p:set>
                                    <p:animEffect transition="in" filter="wheel(1)">
                                      <p:cBhvr>
                                        <p:cTn id="10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 grpId="0" animBg="1"/>
      <p:bldP spid="5" grpId="0" animBg="1"/>
      <p:bldP spid="9" grpId="0" animBg="1"/>
      <p:bldP spid="25" grpId="0"/>
      <p:bldP spid="2" grpId="1" animBg="1"/>
      <p:bldP spid="5" grpId="1" animBg="1"/>
      <p:bldP spid="9" grpId="1" animBg="1"/>
      <p:bldP spid="25" grpId="1"/>
      <p:bldP spid="19" grpId="0"/>
      <p:bldP spid="6" grpId="0" animBg="1"/>
      <p:bldP spid="10" grpId="0" animBg="1"/>
      <p:bldP spid="26" grpId="0"/>
      <p:bldP spid="20" grpId="0" animBg="1"/>
      <p:bldP spid="21" grpId="0"/>
      <p:bldP spid="7" grpId="0" animBg="1"/>
      <p:bldP spid="11" grpId="0" animBg="1"/>
      <p:bldP spid="27" grpId="0"/>
      <p:bldP spid="22" grpId="0" animBg="1"/>
      <p:bldP spid="23" grpId="0"/>
      <p:bldP spid="8" grpId="0" animBg="1"/>
      <p:bldP spid="12" grpId="0" animBg="1"/>
      <p:bldP spid="28" grpId="0"/>
      <p:bldP spid="17" grpId="0" animBg="1"/>
      <p:bldP spid="18" grpId="0"/>
      <p:bldP spid="4" grpId="0" animBg="1"/>
      <p:bldP spid="24" grpId="0" animBg="1"/>
      <p:bldP spid="30" grpId="2" animBg="1"/>
      <p:bldP spid="31" grpId="1" animBg="1"/>
      <p:bldP spid="38"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p:nvPr/>
        </p:nvSpPr>
        <p:spPr>
          <a:xfrm>
            <a:off x="857885" y="732790"/>
            <a:ext cx="8061960" cy="32258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lnSpc>
                <a:spcPct val="120000"/>
              </a:lnSpc>
              <a:buNone/>
            </a:pPr>
            <a:r>
              <a:rPr sz="1000" dirty="0">
                <a:solidFill>
                  <a:schemeClr val="tx1">
                    <a:lumMod val="75000"/>
                    <a:lumOff val="25000"/>
                  </a:schemeClr>
                </a:solidFill>
                <a:latin typeface="微软雅黑" panose="020B0503020204020204" pitchFamily="34" charset="-122"/>
                <a:ea typeface="微软雅黑" panose="020B0503020204020204" pitchFamily="34" charset="-122"/>
              </a:rPr>
              <a:t>任务评价标准</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2104091" y="1464404"/>
            <a:ext cx="1251181" cy="2729321"/>
            <a:chOff x="3888" y="2758"/>
            <a:chExt cx="1970" cy="4298"/>
          </a:xfrm>
        </p:grpSpPr>
        <p:sp>
          <p:nvSpPr>
            <p:cNvPr id="3" name="Down Arrow 15"/>
            <p:cNvSpPr/>
            <p:nvPr/>
          </p:nvSpPr>
          <p:spPr>
            <a:xfrm>
              <a:off x="3888" y="2759"/>
              <a:ext cx="1970" cy="4297"/>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3888" y="2758"/>
              <a:ext cx="1970" cy="1238"/>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4103" y="3085"/>
              <a:ext cx="1563" cy="658"/>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Text Placeholder 4"/>
            <p:cNvSpPr txBox="1"/>
            <p:nvPr/>
          </p:nvSpPr>
          <p:spPr>
            <a:xfrm>
              <a:off x="4144" y="4159"/>
              <a:ext cx="1491" cy="38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cs typeface="Lato Regular"/>
                </a:rPr>
                <a:t>执行命令</a:t>
              </a:r>
              <a:endParaRPr lang="zh-CN" altLang="en-US" sz="16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24" name="组合 23"/>
          <p:cNvGrpSpPr/>
          <p:nvPr/>
        </p:nvGrpSpPr>
        <p:grpSpPr>
          <a:xfrm>
            <a:off x="3930257" y="1464404"/>
            <a:ext cx="1251181" cy="2729321"/>
            <a:chOff x="7151" y="2758"/>
            <a:chExt cx="1970" cy="4298"/>
          </a:xfrm>
        </p:grpSpPr>
        <p:sp>
          <p:nvSpPr>
            <p:cNvPr id="8" name="Down Arrow 91"/>
            <p:cNvSpPr/>
            <p:nvPr/>
          </p:nvSpPr>
          <p:spPr>
            <a:xfrm>
              <a:off x="7151" y="2759"/>
              <a:ext cx="1970" cy="4297"/>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7151" y="2758"/>
              <a:ext cx="1970" cy="1238"/>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7367" y="3085"/>
              <a:ext cx="1563" cy="658"/>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Text Placeholder 4"/>
            <p:cNvSpPr txBox="1"/>
            <p:nvPr/>
          </p:nvSpPr>
          <p:spPr>
            <a:xfrm>
              <a:off x="7408" y="4159"/>
              <a:ext cx="1491" cy="38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命令结束</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25" name="组合 24"/>
          <p:cNvGrpSpPr/>
          <p:nvPr/>
        </p:nvGrpSpPr>
        <p:grpSpPr>
          <a:xfrm>
            <a:off x="5755341" y="1464404"/>
            <a:ext cx="1251181" cy="2729321"/>
            <a:chOff x="9305" y="2758"/>
            <a:chExt cx="1970" cy="4298"/>
          </a:xfrm>
        </p:grpSpPr>
        <p:sp>
          <p:nvSpPr>
            <p:cNvPr id="13" name="Down Arrow 15"/>
            <p:cNvSpPr/>
            <p:nvPr/>
          </p:nvSpPr>
          <p:spPr>
            <a:xfrm>
              <a:off x="9305" y="2759"/>
              <a:ext cx="1970" cy="4297"/>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87"/>
            <p:cNvSpPr/>
            <p:nvPr/>
          </p:nvSpPr>
          <p:spPr>
            <a:xfrm>
              <a:off x="9305" y="2758"/>
              <a:ext cx="1970" cy="1238"/>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p:nvPr/>
          </p:nvSpPr>
          <p:spPr>
            <a:xfrm>
              <a:off x="9520" y="3085"/>
              <a:ext cx="1563" cy="658"/>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40%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Text Placeholder 4"/>
            <p:cNvSpPr txBox="1"/>
            <p:nvPr/>
          </p:nvSpPr>
          <p:spPr>
            <a:xfrm>
              <a:off x="9556" y="4159"/>
              <a:ext cx="1491" cy="38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cs typeface="Lato Regular"/>
                </a:rPr>
                <a:t>放弃操作</a:t>
              </a:r>
              <a:endParaRPr lang="zh-CN" altLang="en-US" sz="1600" b="1" dirty="0">
                <a:solidFill>
                  <a:schemeClr val="bg1"/>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custDataLst>
              <p:tags r:id="rId1"/>
            </p:custDataLst>
          </p:nvPr>
        </p:nvSpPr>
        <p:spPr>
          <a:xfrm>
            <a:off x="396875" y="1894840"/>
            <a:ext cx="8139430" cy="2881630"/>
          </a:xfrm>
          <a:prstGeom prst="rect">
            <a:avLst/>
          </a:prstGeom>
          <a:noFill/>
        </p:spPr>
        <p:txBody>
          <a:bodyPr wrap="square" lIns="76200" tIns="0" rIns="61912" bIns="0" rtlCol="0">
            <a:normAutofit/>
          </a:bodyPr>
          <a:lstStyle>
            <a:defPPr>
              <a:defRPr lang="zh-CN"/>
            </a:defPPr>
            <a:lvl1pPr fontAlgn="auto">
              <a:lnSpc>
                <a:spcPct val="130000"/>
              </a:lnSpc>
              <a:spcAft>
                <a:spcPts val="1000"/>
              </a:spcAft>
              <a:defRPr sz="1600" spc="150"/>
            </a:lvl1pPr>
          </a:lstStyle>
          <a:p>
            <a:pPr lvl="0" indent="0" algn="l" fontAlgn="ctr">
              <a:lnSpc>
                <a:spcPct val="130000"/>
              </a:lnSpc>
              <a:spcBef>
                <a:spcPts val="1000"/>
              </a:spcBef>
              <a:spcAft>
                <a:spcPts val="0"/>
              </a:spcAft>
              <a:buSzPct val="100000"/>
              <a:buFont typeface="Wingdings" panose="05000000000000000000" charset="0"/>
              <a:buNone/>
            </a:pPr>
            <a:endParaRPr kumimoji="1" lang="en-US" altLang="zh-CN" sz="1600"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30000"/>
              </a:lnSpc>
              <a:spcBef>
                <a:spcPts val="1000"/>
              </a:spcBef>
              <a:spcAft>
                <a:spcPts val="0"/>
              </a:spcAft>
              <a:buSzPct val="100000"/>
              <a:buFont typeface="Wingdings" panose="05000000000000000000" charset="0"/>
              <a:buNone/>
            </a:pPr>
            <a:r>
              <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        AutoCAD命令主要采用键盘输入和鼠标选取方式，可以使用功能区面板、菜单、工具栏、快捷菜单、快捷键启动命令，也可以在命令行窗口直接输入。</a:t>
            </a:r>
            <a:endPar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lvl="0" indent="0" algn="l" fontAlgn="ctr">
              <a:lnSpc>
                <a:spcPct val="130000"/>
              </a:lnSpc>
              <a:spcBef>
                <a:spcPts val="1000"/>
              </a:spcBef>
              <a:spcAft>
                <a:spcPts val="0"/>
              </a:spcAft>
              <a:buSzPct val="100000"/>
              <a:buFont typeface="Wingdings" panose="05000000000000000000" charset="0"/>
              <a:buNone/>
            </a:pPr>
            <a:r>
              <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        启用AutoCAD命令的方式</a:t>
            </a:r>
            <a:endPar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通过键盘在命令行窗口输入命令。</a:t>
            </a:r>
            <a:endPar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通过菜单执行命令。</a:t>
            </a:r>
            <a:endPar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通过面板单击按钮执行命令 。</a:t>
            </a:r>
            <a:endPar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custDataLst>
              <p:tags r:id="rId2"/>
            </p:custDataLst>
          </p:nvPr>
        </p:nvSpPr>
        <p:spPr>
          <a:xfrm>
            <a:off x="504829" y="1304830"/>
            <a:ext cx="5324475" cy="468630"/>
          </a:xfrm>
          <a:prstGeom prst="rect">
            <a:avLst/>
          </a:prstGeom>
          <a:noFill/>
        </p:spPr>
        <p:txBody>
          <a:bodyPr wrap="square" lIns="76200" tIns="28575" rIns="47625" bIns="28575" rtlCol="0">
            <a:normAutofit/>
          </a:bodyPr>
          <a:lstStyle/>
          <a:p>
            <a:pPr marL="0" indent="0" algn="l">
              <a:lnSpc>
                <a:spcPct val="100000"/>
              </a:lnSpc>
              <a:spcBef>
                <a:spcPts val="0"/>
              </a:spcBef>
              <a:spcAft>
                <a:spcPts val="0"/>
              </a:spcAft>
              <a:buSzPct val="100000"/>
            </a:pPr>
            <a:r>
              <a:rPr lang="en-US" altLang="zh-CN" b="1" spc="300">
                <a:solidFill>
                  <a:srgbClr val="000000">
                    <a:lumMod val="75000"/>
                    <a:lumOff val="25000"/>
                  </a:srgbClr>
                </a:solidFill>
                <a:latin typeface="Arial" panose="020B0604020202020204" pitchFamily="34" charset="0"/>
                <a:ea typeface="微软雅黑" panose="020B0503020204020204" pitchFamily="34" charset="-122"/>
                <a:sym typeface="+mn-ea"/>
              </a:rPr>
              <a:t>1. 启动</a:t>
            </a:r>
            <a:endParaRPr lang="en-US" altLang="zh-CN" b="1" spc="30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5" name="矩形 4"/>
          <p:cNvSpPr/>
          <p:nvPr>
            <p:custDataLst>
              <p:tags r:id="rId3"/>
            </p:custDataLst>
          </p:nvPr>
        </p:nvSpPr>
        <p:spPr>
          <a:xfrm>
            <a:off x="6453578" y="130630"/>
            <a:ext cx="2219978" cy="2219978"/>
          </a:xfrm>
          <a:prstGeom prst="rect">
            <a:avLst/>
          </a:prstGeom>
          <a:solidFill>
            <a:srgbClr val="FFFFFF"/>
          </a:solidFill>
          <a:ln w="25400" cap="flat" cmpd="sng" algn="ctr">
            <a:solidFill>
              <a:srgbClr val="000000">
                <a:lumMod val="75000"/>
                <a:lumOff val="25000"/>
              </a:srgbClr>
            </a:solidFill>
            <a:prstDash val="solid"/>
            <a:miter lim="800000"/>
          </a:ln>
          <a:effectLst/>
        </p:spPr>
        <p:txBody>
          <a:bodyPr rtlCol="0" anchor="ctr"/>
          <a:p>
            <a:pPr algn="ctr"/>
            <a:endParaRPr lang="zh-CN" altLang="en-US" sz="1350"/>
          </a:p>
        </p:txBody>
      </p:sp>
      <p:pic>
        <p:nvPicPr>
          <p:cNvPr id="13" name="图片 12"/>
          <p:cNvPicPr/>
          <p:nvPr>
            <p:custDataLst>
              <p:tags r:id="rId4"/>
            </p:custDataLst>
          </p:nvPr>
        </p:nvPicPr>
        <p:blipFill rotWithShape="1">
          <a:blip r:embed="rId5" cstate="email">
            <a:extLst>
              <a:ext uri="{BEBA8EAE-BF5A-486C-A8C5-ECC9F3942E4B}">
                <a14:imgProps xmlns:a14="http://schemas.microsoft.com/office/drawing/2010/main">
                  <a14:imgLayer r:embed="rId6">
                    <a14:imgEffect>
                      <a14:saturation sat="0"/>
                    </a14:imgEffect>
                  </a14:imgLayer>
                </a14:imgProps>
              </a:ext>
            </a:extLst>
          </a:blip>
          <a:srcRect/>
          <a:stretch>
            <a:fillRect/>
          </a:stretch>
        </p:blipFill>
        <p:spPr>
          <a:xfrm>
            <a:off x="6316307" y="1"/>
            <a:ext cx="2219978" cy="2219978"/>
          </a:xfrm>
          <a:prstGeom prst="rect">
            <a:avLst/>
          </a:prstGeom>
        </p:spPr>
      </p:pic>
      <p:cxnSp>
        <p:nvCxnSpPr>
          <p:cNvPr id="16" name="直接连接符 15"/>
          <p:cNvCxnSpPr/>
          <p:nvPr>
            <p:custDataLst>
              <p:tags r:id="rId7"/>
            </p:custDataLst>
          </p:nvPr>
        </p:nvCxnSpPr>
        <p:spPr>
          <a:xfrm>
            <a:off x="0" y="4898571"/>
            <a:ext cx="9144000" cy="0"/>
          </a:xfrm>
          <a:prstGeom prst="line">
            <a:avLst/>
          </a:prstGeom>
          <a:noFill/>
          <a:ln w="76200" cap="flat" cmpd="sng" algn="ctr">
            <a:solidFill>
              <a:srgbClr val="FFFFFF">
                <a:lumMod val="75000"/>
              </a:srgbClr>
            </a:solidFill>
            <a:prstDash val="solid"/>
            <a:miter lim="800000"/>
          </a:ln>
          <a:effectLst/>
        </p:spPr>
      </p:cxn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custDataLst>
              <p:tags r:id="rId1"/>
            </p:custDataLst>
          </p:nvPr>
        </p:nvSpPr>
        <p:spPr>
          <a:xfrm>
            <a:off x="504825" y="2472932"/>
            <a:ext cx="8139113" cy="2425446"/>
          </a:xfrm>
          <a:prstGeom prst="rect">
            <a:avLst/>
          </a:prstGeom>
          <a:noFill/>
        </p:spPr>
        <p:txBody>
          <a:bodyPr wrap="square" lIns="76200" tIns="0" rIns="61912" bIns="0" rtlCol="0">
            <a:normAutofit/>
          </a:bodyPr>
          <a:lstStyle>
            <a:defPPr>
              <a:defRPr lang="zh-CN"/>
            </a:defPPr>
            <a:lvl1pPr fontAlgn="auto">
              <a:lnSpc>
                <a:spcPct val="130000"/>
              </a:lnSpc>
              <a:spcAft>
                <a:spcPts val="1000"/>
              </a:spcAft>
              <a:defRPr sz="1600" spc="150"/>
            </a:lvl1pPr>
          </a:lstStyle>
          <a:p>
            <a:pPr marL="285750" lvl="0" indent="-285750" algn="l" fontAlgn="ctr">
              <a:lnSpc>
                <a:spcPct val="130000"/>
              </a:lnSpc>
              <a:spcBef>
                <a:spcPts val="1000"/>
              </a:spcBef>
              <a:spcAft>
                <a:spcPts val="0"/>
              </a:spcAft>
              <a:buSzPct val="100000"/>
              <a:buFont typeface="Wingdings" panose="05000000000000000000" charset="0"/>
              <a:buChar char="l"/>
            </a:pPr>
            <a:r>
              <a:rPr kumimoji="1" lang="en-US" altLang="zh-CN" sz="1600"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在AutoCAD中，可以按&lt;Esc&gt;键取消当前命令。如果是放弃上一步命令可以进行如下操作。</a:t>
            </a:r>
            <a:endParaRPr kumimoji="1" lang="en-US" altLang="zh-CN" sz="1600"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kumimoji="1" lang="en-US" altLang="zh-CN" sz="1600"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 命令行：UNDO。</a:t>
            </a:r>
            <a:endParaRPr kumimoji="1" lang="en-US" altLang="zh-CN" sz="1600"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kumimoji="1" lang="en-US" altLang="zh-CN" sz="1600"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 菜单栏：编辑→放弃。</a:t>
            </a:r>
            <a:endParaRPr kumimoji="1" lang="en-US" altLang="zh-CN" sz="1600"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custDataLst>
              <p:tags r:id="rId2"/>
            </p:custDataLst>
          </p:nvPr>
        </p:nvSpPr>
        <p:spPr>
          <a:xfrm>
            <a:off x="504829" y="1304830"/>
            <a:ext cx="5324475" cy="468630"/>
          </a:xfrm>
          <a:prstGeom prst="rect">
            <a:avLst/>
          </a:prstGeom>
          <a:noFill/>
        </p:spPr>
        <p:txBody>
          <a:bodyPr wrap="square" lIns="76200" tIns="28575" rIns="47625" bIns="28575" rtlCol="0">
            <a:normAutofit/>
          </a:bodyPr>
          <a:lstStyle/>
          <a:p>
            <a:pPr marL="0" indent="0" algn="l">
              <a:lnSpc>
                <a:spcPct val="100000"/>
              </a:lnSpc>
              <a:spcBef>
                <a:spcPts val="0"/>
              </a:spcBef>
              <a:spcAft>
                <a:spcPts val="0"/>
              </a:spcAft>
              <a:buSzPct val="100000"/>
            </a:pPr>
            <a:r>
              <a:rPr lang="en-US" altLang="zh-CN" b="1" spc="300">
                <a:solidFill>
                  <a:srgbClr val="000000">
                    <a:lumMod val="75000"/>
                    <a:lumOff val="25000"/>
                  </a:srgbClr>
                </a:solidFill>
                <a:latin typeface="Arial" panose="020B0604020202020204" pitchFamily="34" charset="0"/>
                <a:ea typeface="微软雅黑" panose="020B0503020204020204" pitchFamily="34" charset="-122"/>
                <a:sym typeface="+mn-ea"/>
              </a:rPr>
              <a:t> 2. 取消命令执行</a:t>
            </a:r>
            <a:endParaRPr lang="en-US" altLang="zh-CN" b="1" spc="30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5" name="矩形 4"/>
          <p:cNvSpPr/>
          <p:nvPr>
            <p:custDataLst>
              <p:tags r:id="rId3"/>
            </p:custDataLst>
          </p:nvPr>
        </p:nvSpPr>
        <p:spPr>
          <a:xfrm>
            <a:off x="6453578" y="130630"/>
            <a:ext cx="2219978" cy="2219978"/>
          </a:xfrm>
          <a:prstGeom prst="rect">
            <a:avLst/>
          </a:prstGeom>
          <a:solidFill>
            <a:srgbClr val="FFFFFF"/>
          </a:solidFill>
          <a:ln w="25400" cap="flat" cmpd="sng" algn="ctr">
            <a:solidFill>
              <a:srgbClr val="000000">
                <a:lumMod val="75000"/>
                <a:lumOff val="25000"/>
              </a:srgbClr>
            </a:solidFill>
            <a:prstDash val="solid"/>
            <a:miter lim="800000"/>
          </a:ln>
          <a:effectLst/>
        </p:spPr>
        <p:txBody>
          <a:bodyPr rtlCol="0" anchor="ctr"/>
          <a:p>
            <a:pPr algn="ctr"/>
            <a:endParaRPr lang="zh-CN" altLang="en-US" sz="1350"/>
          </a:p>
        </p:txBody>
      </p:sp>
      <p:pic>
        <p:nvPicPr>
          <p:cNvPr id="13" name="图片 12" descr="C:\Users\Administrator\Desktop\u=3426230694,829933754&amp;fm=11&amp;gp=0.jpgu=3426230694,829933754&amp;fm=11&amp;gp=0"/>
          <p:cNvPicPr/>
          <p:nvPr>
            <p:custDataLst>
              <p:tags r:id="rId4"/>
            </p:custDataLst>
          </p:nvPr>
        </p:nvPicPr>
        <p:blipFill rotWithShape="1">
          <a:blip r:embed="rId5"/>
          <a:srcRect r="40317"/>
          <a:stretch>
            <a:fillRect/>
          </a:stretch>
        </p:blipFill>
        <p:spPr>
          <a:xfrm>
            <a:off x="6322695" y="-12700"/>
            <a:ext cx="2199640" cy="2219960"/>
          </a:xfrm>
          <a:prstGeom prst="rect">
            <a:avLst/>
          </a:prstGeom>
        </p:spPr>
      </p:pic>
      <p:cxnSp>
        <p:nvCxnSpPr>
          <p:cNvPr id="16" name="直接连接符 15"/>
          <p:cNvCxnSpPr/>
          <p:nvPr>
            <p:custDataLst>
              <p:tags r:id="rId6"/>
            </p:custDataLst>
          </p:nvPr>
        </p:nvCxnSpPr>
        <p:spPr>
          <a:xfrm>
            <a:off x="0" y="4898571"/>
            <a:ext cx="9144000" cy="0"/>
          </a:xfrm>
          <a:prstGeom prst="line">
            <a:avLst/>
          </a:prstGeom>
          <a:noFill/>
          <a:ln w="76200" cap="flat" cmpd="sng" algn="ctr">
            <a:solidFill>
              <a:srgbClr val="FFFFFF">
                <a:lumMod val="75000"/>
              </a:srgbClr>
            </a:solidFill>
            <a:prstDash val="solid"/>
            <a:miter lim="800000"/>
          </a:ln>
          <a:effectLst/>
        </p:spPr>
      </p:cxn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custDataLst>
              <p:tags r:id="rId1"/>
            </p:custDataLst>
          </p:nvPr>
        </p:nvSpPr>
        <p:spPr>
          <a:xfrm>
            <a:off x="396875" y="2123682"/>
            <a:ext cx="8139113" cy="2425446"/>
          </a:xfrm>
          <a:prstGeom prst="rect">
            <a:avLst/>
          </a:prstGeom>
          <a:noFill/>
        </p:spPr>
        <p:txBody>
          <a:bodyPr wrap="square" lIns="76200" tIns="0" rIns="61912" bIns="0" rtlCol="0"/>
          <a:lstStyle>
            <a:defPPr>
              <a:defRPr lang="zh-CN"/>
            </a:defPPr>
            <a:lvl1pPr fontAlgn="auto">
              <a:lnSpc>
                <a:spcPct val="130000"/>
              </a:lnSpc>
              <a:spcAft>
                <a:spcPts val="1000"/>
              </a:spcAft>
              <a:defRPr sz="1600" spc="150"/>
            </a:lvl1pPr>
          </a:lstStyle>
          <a:p>
            <a:pPr marL="285750" lvl="0" indent="-285750" algn="l" fontAlgn="ctr">
              <a:lnSpc>
                <a:spcPct val="130000"/>
              </a:lnSpc>
              <a:spcBef>
                <a:spcPts val="1000"/>
              </a:spcBef>
              <a:spcAft>
                <a:spcPts val="0"/>
              </a:spcAft>
              <a:buSzPct val="100000"/>
              <a:buFont typeface="Wingdings" panose="05000000000000000000" charset="0"/>
              <a:buChar char="l"/>
            </a:pPr>
            <a:r>
              <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(1) 重复执行一个命令。主要包括以下方式。</a:t>
            </a:r>
            <a:endPar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 按键盘上的Enter键或按Space键；</a:t>
            </a:r>
            <a:endPar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 使光标位于绘图窗口，右击，AutoCAD弹出快捷菜单第一行。 </a:t>
            </a:r>
            <a:endPar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(2) 重复执行多个命令。</a:t>
            </a:r>
            <a:endPar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 在快速访问工具栏中单击放弃按钮和重做按钮</a:t>
            </a:r>
            <a:endPar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 命令行窗口输入Undo或MREDO命令并按&lt;Enter&gt;键</a:t>
            </a:r>
            <a:endPar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lvl="0" indent="-285750" algn="l" fontAlgn="ctr">
              <a:lnSpc>
                <a:spcPct val="130000"/>
              </a:lnSpc>
              <a:spcBef>
                <a:spcPts val="1000"/>
              </a:spcBef>
              <a:spcAft>
                <a:spcPts val="0"/>
              </a:spcAft>
              <a:buSzPct val="100000"/>
              <a:buFont typeface="Wingdings" panose="05000000000000000000" charset="0"/>
              <a:buChar char="l"/>
            </a:pPr>
            <a:endParaRPr kumimoji="1" lang="en-US" altLang="zh-CN" spc="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custDataLst>
              <p:tags r:id="rId2"/>
            </p:custDataLst>
          </p:nvPr>
        </p:nvSpPr>
        <p:spPr>
          <a:xfrm>
            <a:off x="504829" y="1304830"/>
            <a:ext cx="5324475" cy="468630"/>
          </a:xfrm>
          <a:prstGeom prst="rect">
            <a:avLst/>
          </a:prstGeom>
          <a:noFill/>
        </p:spPr>
        <p:txBody>
          <a:bodyPr wrap="square" lIns="76200" tIns="28575" rIns="47625" bIns="28575" rtlCol="0">
            <a:normAutofit/>
          </a:bodyPr>
          <a:lstStyle/>
          <a:p>
            <a:pPr marL="0" indent="0" algn="l">
              <a:lnSpc>
                <a:spcPct val="100000"/>
              </a:lnSpc>
              <a:spcBef>
                <a:spcPts val="0"/>
              </a:spcBef>
              <a:spcAft>
                <a:spcPts val="0"/>
              </a:spcAft>
              <a:buSzPct val="100000"/>
            </a:pPr>
            <a:r>
              <a:rPr lang="en-US" altLang="zh-CN" b="1" spc="300">
                <a:solidFill>
                  <a:srgbClr val="000000">
                    <a:lumMod val="75000"/>
                    <a:lumOff val="25000"/>
                  </a:srgbClr>
                </a:solidFill>
                <a:latin typeface="Arial" panose="020B0604020202020204" pitchFamily="34" charset="0"/>
                <a:ea typeface="微软雅黑" panose="020B0503020204020204" pitchFamily="34" charset="-122"/>
                <a:sym typeface="+mn-ea"/>
              </a:rPr>
              <a:t> 3. 重复执行命令</a:t>
            </a:r>
            <a:endParaRPr lang="en-US" altLang="zh-CN" b="1" spc="300">
              <a:solidFill>
                <a:srgbClr val="000000">
                  <a:lumMod val="75000"/>
                  <a:lumOff val="25000"/>
                </a:srgbClr>
              </a:solidFill>
              <a:latin typeface="Arial" panose="020B0604020202020204" pitchFamily="34" charset="0"/>
              <a:ea typeface="微软雅黑" panose="020B0503020204020204" pitchFamily="34" charset="-122"/>
              <a:sym typeface="+mn-ea"/>
            </a:endParaRPr>
          </a:p>
        </p:txBody>
      </p:sp>
      <p:sp>
        <p:nvSpPr>
          <p:cNvPr id="5" name="矩形 4"/>
          <p:cNvSpPr/>
          <p:nvPr>
            <p:custDataLst>
              <p:tags r:id="rId3"/>
            </p:custDataLst>
          </p:nvPr>
        </p:nvSpPr>
        <p:spPr>
          <a:xfrm>
            <a:off x="6453578" y="130630"/>
            <a:ext cx="2219978" cy="2219978"/>
          </a:xfrm>
          <a:prstGeom prst="rect">
            <a:avLst/>
          </a:prstGeom>
          <a:solidFill>
            <a:srgbClr val="FFFFFF"/>
          </a:solidFill>
          <a:ln w="25400" cap="flat" cmpd="sng" algn="ctr">
            <a:solidFill>
              <a:srgbClr val="000000">
                <a:lumMod val="75000"/>
                <a:lumOff val="25000"/>
              </a:srgbClr>
            </a:solidFill>
            <a:prstDash val="solid"/>
            <a:miter lim="800000"/>
          </a:ln>
          <a:effectLst/>
        </p:spPr>
        <p:txBody>
          <a:bodyPr rtlCol="0" anchor="ctr"/>
          <a:p>
            <a:pPr algn="ctr"/>
            <a:endParaRPr lang="zh-CN" altLang="en-US" sz="1350"/>
          </a:p>
        </p:txBody>
      </p:sp>
      <p:pic>
        <p:nvPicPr>
          <p:cNvPr id="13" name="图片 12" descr="C:\Users\Administrator\Desktop\360截图20200207102659269.jpg360截图20200207102659269"/>
          <p:cNvPicPr/>
          <p:nvPr>
            <p:custDataLst>
              <p:tags r:id="rId4"/>
            </p:custDataLst>
          </p:nvPr>
        </p:nvPicPr>
        <p:blipFill rotWithShape="1">
          <a:blip r:embed="rId5"/>
          <a:srcRect l="7143" r="7143"/>
          <a:stretch>
            <a:fillRect/>
          </a:stretch>
        </p:blipFill>
        <p:spPr>
          <a:xfrm>
            <a:off x="6316307" y="1"/>
            <a:ext cx="2219978" cy="2219978"/>
          </a:xfrm>
          <a:prstGeom prst="rect">
            <a:avLst/>
          </a:prstGeom>
        </p:spPr>
      </p:pic>
      <p:cxnSp>
        <p:nvCxnSpPr>
          <p:cNvPr id="16" name="直接连接符 15"/>
          <p:cNvCxnSpPr/>
          <p:nvPr>
            <p:custDataLst>
              <p:tags r:id="rId6"/>
            </p:custDataLst>
          </p:nvPr>
        </p:nvCxnSpPr>
        <p:spPr>
          <a:xfrm>
            <a:off x="0" y="4898571"/>
            <a:ext cx="9144000" cy="0"/>
          </a:xfrm>
          <a:prstGeom prst="line">
            <a:avLst/>
          </a:prstGeom>
          <a:noFill/>
          <a:ln w="76200" cap="flat" cmpd="sng" algn="ctr">
            <a:solidFill>
              <a:srgbClr val="FFFFFF">
                <a:lumMod val="75000"/>
              </a:srgbClr>
            </a:solidFill>
            <a:prstDash val="solid"/>
            <a:miter lim="800000"/>
          </a:ln>
          <a:effectLst/>
        </p:spPr>
      </p:cxn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61645"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 二、命令类型</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950595" y="1059180"/>
            <a:ext cx="7499350" cy="2306955"/>
          </a:xfrm>
          <a:prstGeom prst="rect">
            <a:avLst/>
          </a:prstGeom>
          <a:noFill/>
          <a:ln w="9525">
            <a:noFill/>
          </a:ln>
        </p:spPr>
        <p:txBody>
          <a:bodyPr wrap="square">
            <a:spAutoFit/>
          </a:bodyPr>
          <a:p>
            <a:pPr indent="0" algn="just">
              <a:lnSpc>
                <a:spcPct val="150000"/>
              </a:lnSpc>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        AutoCAD命令可以分为两类，普通命令和透明命令。AutoCAD的大部分命令均为普通命令，这些命令只能单独使用。而透明命令是指那些在其他命令的执行期间也可以输入执行的命令，透明命令也可以像普通命令一样使用。例如捕捉Snap、栅格Grid等。</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a:lnSpc>
                <a:spcPct val="150000"/>
              </a:lnSpc>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        如果要透明执行命令，则必须在将要执行的透明命令前加一单撇号“'”。AutoCAD在收到透明命令后，自动终止当前正在执行的命令去执行该透明命令。</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50850"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 三、输入命令参数</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2987675" y="1156970"/>
            <a:ext cx="6044565" cy="3415030"/>
          </a:xfrm>
          <a:prstGeom prst="rect">
            <a:avLst/>
          </a:prstGeom>
          <a:noFill/>
          <a:ln w="9525">
            <a:noFill/>
          </a:ln>
        </p:spPr>
        <p:txBody>
          <a:bodyPr wrap="square">
            <a:spAutoFit/>
          </a:bodyPr>
          <a:p>
            <a:pPr indent="0" algn="just">
              <a:lnSpc>
                <a:spcPct val="150000"/>
              </a:lnSpc>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1. 坐标点的输入 </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a:lnSpc>
                <a:spcPct val="150000"/>
              </a:lnSpc>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        在AutoCAD中，既可以用鼠标等定点设备输入，也可以用键盘输入来输入一个点。现在绝大多数情况下建议采用动态输入的方式。      </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a:lnSpc>
                <a:spcPct val="150000"/>
              </a:lnSpc>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2. 数值输入</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a:lnSpc>
                <a:spcPct val="150000"/>
              </a:lnSpc>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        一般情况下，数值的输入(整型或实型)只能由键盘来输入，但有些情况下也可以由鼠标输入。例如，距离和角度等。</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a:lnSpc>
                <a:spcPct val="150000"/>
              </a:lnSpc>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3. 字符串输入</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just">
              <a:lnSpc>
                <a:spcPct val="150000"/>
              </a:lnSpc>
            </a:pPr>
            <a:r>
              <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rPr>
              <a:t>        字符串输入只能由键盘完成。</a:t>
            </a:r>
            <a:endParaRPr kumimoji="1" lang="en-US" altLang="zh-CN" sz="1600" b="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8" name="图片 14" descr="C:\Users\Administrator\Desktop\新建文件夹 (2)\图1-25 输入文本信息.png图1-25 输入文本信息"/>
          <p:cNvPicPr>
            <a:picLocks noChangeAspect="1"/>
          </p:cNvPicPr>
          <p:nvPr/>
        </p:nvPicPr>
        <p:blipFill>
          <a:blip r:embed="rId2"/>
          <a:srcRect/>
          <a:stretch>
            <a:fillRect/>
          </a:stretch>
        </p:blipFill>
        <p:spPr>
          <a:xfrm>
            <a:off x="631825" y="1809750"/>
            <a:ext cx="2002790" cy="1524000"/>
          </a:xfrm>
          <a:prstGeom prst="rect">
            <a:avLst/>
          </a:prstGeom>
          <a:noFill/>
          <a:ln>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241"/>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05</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117602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任务五 设置图层</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iterate type="lt">
                                    <p:tmPct val="30000"/>
                                  </p:iterate>
                                  <p:childTnLst>
                                    <p:set>
                                      <p:cBhvr>
                                        <p:cTn id="16" dur="1" fill="hold">
                                          <p:stCondLst>
                                            <p:cond delay="0"/>
                                          </p:stCondLst>
                                        </p:cTn>
                                        <p:tgtEl>
                                          <p:spTgt spid="49"/>
                                        </p:tgtEl>
                                        <p:attrNameLst>
                                          <p:attrName>style.visibility</p:attrName>
                                        </p:attrNameLst>
                                      </p:cBhvr>
                                      <p:to>
                                        <p:strVal val="visible"/>
                                      </p:to>
                                    </p:set>
                                    <p:animEffect transition="in" filter="wipe(left)">
                                      <p:cBhvr>
                                        <p:cTn id="17" dur="200"/>
                                        <p:tgtEl>
                                          <p:spTgt spid="49"/>
                                        </p:tgtEl>
                                      </p:cBhvr>
                                    </p:animEffect>
                                  </p:childTnLst>
                                </p:cTn>
                              </p:par>
                              <p:par>
                                <p:cTn id="18" presetID="36" presetClass="emph" presetSubtype="0" fill="hold" grpId="1" nodeType="withEffect">
                                  <p:stCondLst>
                                    <p:cond delay="0"/>
                                  </p:stCondLst>
                                  <p:iterate type="lt">
                                    <p:tmPct val="30000"/>
                                  </p:iterate>
                                  <p:childTnLst>
                                    <p:animScale>
                                      <p:cBhvr>
                                        <p:cTn id="19" dur="50" autoRev="1" fill="hold">
                                          <p:stCondLst>
                                            <p:cond delay="0"/>
                                          </p:stCondLst>
                                        </p:cTn>
                                        <p:tgtEl>
                                          <p:spTgt spid="49"/>
                                        </p:tgtEl>
                                      </p:cBhvr>
                                      <p:to x="80000" y="100000"/>
                                    </p:animScale>
                                    <p:anim by="(#ppt_w*0.10)" calcmode="lin" valueType="num">
                                      <p:cBhvr>
                                        <p:cTn id="20" dur="50" autoRev="1" fill="hold">
                                          <p:stCondLst>
                                            <p:cond delay="0"/>
                                          </p:stCondLst>
                                        </p:cTn>
                                        <p:tgtEl>
                                          <p:spTgt spid="49"/>
                                        </p:tgtEl>
                                        <p:attrNameLst>
                                          <p:attrName>ppt_x</p:attrName>
                                        </p:attrNameLst>
                                      </p:cBhvr>
                                    </p:anim>
                                    <p:anim by="(-#ppt_w*0.10)" calcmode="lin" valueType="num">
                                      <p:cBhvr>
                                        <p:cTn id="21" dur="50" autoRev="1" fill="hold">
                                          <p:stCondLst>
                                            <p:cond delay="0"/>
                                          </p:stCondLst>
                                        </p:cTn>
                                        <p:tgtEl>
                                          <p:spTgt spid="49"/>
                                        </p:tgtEl>
                                        <p:attrNameLst>
                                          <p:attrName>ppt_y</p:attrName>
                                        </p:attrNameLst>
                                      </p:cBhvr>
                                    </p:anim>
                                    <p:animRot by="-480000">
                                      <p:cBhvr>
                                        <p:cTn id="22"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endParaRPr lang="zh-CN" altLang="en-US" sz="2800" b="1" dirty="0"/>
          </a:p>
        </p:txBody>
      </p:sp>
      <p:sp>
        <p:nvSpPr>
          <p:cNvPr id="4" name="圆角矩形 3"/>
          <p:cNvSpPr/>
          <p:nvPr/>
        </p:nvSpPr>
        <p:spPr>
          <a:xfrm>
            <a:off x="3356492" y="1254822"/>
            <a:ext cx="4479052" cy="45168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3356492" y="2223865"/>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67922" y="3165851"/>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374966"/>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点会调用“选项”对话框。</a:t>
            </a:r>
            <a:endParaRPr lang="en-US" altLang="zh-CN" sz="1200" dirty="0">
              <a:solidFill>
                <a:schemeClr val="tx1">
                  <a:lumMod val="75000"/>
                  <a:lumOff val="25000"/>
                </a:schemeClr>
              </a:solidFill>
            </a:endParaRPr>
          </a:p>
        </p:txBody>
      </p:sp>
      <p:sp>
        <p:nvSpPr>
          <p:cNvPr id="10" name="TextBox 9"/>
          <p:cNvSpPr txBox="1"/>
          <p:nvPr/>
        </p:nvSpPr>
        <p:spPr>
          <a:xfrm>
            <a:off x="3675004" y="2338431"/>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会修改窗口配色方案及图形窗口颜色。</a:t>
            </a:r>
            <a:endParaRPr lang="en-US" altLang="zh-CN" sz="1200" dirty="0">
              <a:solidFill>
                <a:schemeClr val="tx1">
                  <a:lumMod val="75000"/>
                  <a:lumOff val="25000"/>
                </a:schemeClr>
              </a:solidFill>
            </a:endParaRPr>
          </a:p>
        </p:txBody>
      </p:sp>
      <p:sp>
        <p:nvSpPr>
          <p:cNvPr id="11" name="TextBox 10"/>
          <p:cNvSpPr txBox="1"/>
          <p:nvPr/>
        </p:nvSpPr>
        <p:spPr>
          <a:xfrm>
            <a:off x="3675004" y="3281687"/>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会调用工具栏。</a:t>
            </a:r>
            <a:endParaRPr lang="en-US" altLang="zh-CN" sz="1200" dirty="0">
              <a:solidFill>
                <a:schemeClr val="tx1">
                  <a:lumMod val="75000"/>
                  <a:lumOff val="25000"/>
                </a:schemeClr>
              </a:solidFill>
            </a:endParaRPr>
          </a:p>
        </p:txBody>
      </p:sp>
      <p:sp>
        <p:nvSpPr>
          <p:cNvPr id="13" name="圆角矩形 12"/>
          <p:cNvSpPr/>
          <p:nvPr/>
        </p:nvSpPr>
        <p:spPr>
          <a:xfrm>
            <a:off x="3367981" y="406428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TextBox 13"/>
          <p:cNvSpPr txBox="1"/>
          <p:nvPr/>
        </p:nvSpPr>
        <p:spPr>
          <a:xfrm>
            <a:off x="3686493" y="4178847"/>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培养严谨细致的工匠精神。</a:t>
            </a:r>
            <a:endParaRPr lang="en-US" altLang="zh-CN" sz="12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149"/>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649"/>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149"/>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649"/>
                            </p:stCondLst>
                            <p:childTnLst>
                              <p:par>
                                <p:cTn id="49" presetID="22" presetClass="entr" presetSubtype="8"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bldLvl="0" animBg="1"/>
      <p:bldP spid="7" grpId="0" bldLvl="0" animBg="1"/>
      <p:bldP spid="9" grpId="0"/>
      <p:bldP spid="10" grpId="0"/>
      <p:bldP spid="11" grpId="0"/>
      <p:bldP spid="13" grpId="0" animBg="1"/>
      <p:bldP spid="14" grpId="0"/>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endParaRPr lang="zh-CN" altLang="en-US" sz="2800" b="1" dirty="0"/>
          </a:p>
        </p:txBody>
      </p:sp>
      <p:sp>
        <p:nvSpPr>
          <p:cNvPr id="4" name="圆角矩形 3"/>
          <p:cNvSpPr/>
          <p:nvPr/>
        </p:nvSpPr>
        <p:spPr>
          <a:xfrm>
            <a:off x="3356492" y="1254822"/>
            <a:ext cx="4479052" cy="45168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3356492" y="1998607"/>
            <a:ext cx="4479052" cy="4514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67922" y="2742192"/>
            <a:ext cx="4479052" cy="4514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383292"/>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能新建图层。</a:t>
            </a:r>
            <a:endParaRPr lang="en-US" altLang="zh-CN" sz="1200" dirty="0">
              <a:solidFill>
                <a:schemeClr val="tx1">
                  <a:lumMod val="75000"/>
                  <a:lumOff val="25000"/>
                </a:schemeClr>
              </a:solidFill>
            </a:endParaRPr>
          </a:p>
        </p:txBody>
      </p:sp>
      <p:sp>
        <p:nvSpPr>
          <p:cNvPr id="10" name="TextBox 9"/>
          <p:cNvSpPr txBox="1"/>
          <p:nvPr/>
        </p:nvSpPr>
        <p:spPr>
          <a:xfrm>
            <a:off x="3675004" y="2126877"/>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会进行线型样式的选择。</a:t>
            </a:r>
            <a:endParaRPr lang="en-US" altLang="zh-CN" sz="1200" dirty="0">
              <a:solidFill>
                <a:schemeClr val="tx1">
                  <a:lumMod val="75000"/>
                  <a:lumOff val="25000"/>
                </a:schemeClr>
              </a:solidFill>
            </a:endParaRPr>
          </a:p>
        </p:txBody>
      </p:sp>
      <p:sp>
        <p:nvSpPr>
          <p:cNvPr id="11" name="TextBox 10"/>
          <p:cNvSpPr txBox="1"/>
          <p:nvPr/>
        </p:nvSpPr>
        <p:spPr>
          <a:xfrm>
            <a:off x="3675004" y="2870462"/>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会进行线宽的选择。</a:t>
            </a:r>
            <a:endParaRPr lang="en-US" altLang="zh-CN" sz="1200" dirty="0">
              <a:solidFill>
                <a:schemeClr val="tx1">
                  <a:lumMod val="75000"/>
                  <a:lumOff val="25000"/>
                </a:schemeClr>
              </a:solidFill>
            </a:endParaRPr>
          </a:p>
        </p:txBody>
      </p:sp>
      <p:sp>
        <p:nvSpPr>
          <p:cNvPr id="13" name="圆角矩形 12"/>
          <p:cNvSpPr/>
          <p:nvPr/>
        </p:nvSpPr>
        <p:spPr>
          <a:xfrm>
            <a:off x="3367981" y="3485777"/>
            <a:ext cx="4479052" cy="4514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TextBox 13"/>
          <p:cNvSpPr txBox="1"/>
          <p:nvPr/>
        </p:nvSpPr>
        <p:spPr>
          <a:xfrm>
            <a:off x="3674428" y="3614047"/>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会进行图形对象颜色的选择。</a:t>
            </a:r>
            <a:endParaRPr lang="en-US" altLang="zh-CN" sz="12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8" name="圆角矩形 7"/>
          <p:cNvSpPr/>
          <p:nvPr/>
        </p:nvSpPr>
        <p:spPr>
          <a:xfrm>
            <a:off x="3367981" y="4229362"/>
            <a:ext cx="4479052" cy="4514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75000"/>
                  <a:lumOff val="25000"/>
                </a:schemeClr>
              </a:solidFill>
            </a:endParaRPr>
          </a:p>
        </p:txBody>
      </p:sp>
      <p:sp>
        <p:nvSpPr>
          <p:cNvPr id="12" name="TextBox 13"/>
          <p:cNvSpPr txBox="1"/>
          <p:nvPr/>
        </p:nvSpPr>
        <p:spPr>
          <a:xfrm>
            <a:off x="3674428" y="4238887"/>
            <a:ext cx="3758504" cy="44196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能够执行国家制图标准的相关基本规定,树立认真的工作态度和严谨的工作作风。</a:t>
            </a:r>
            <a:endParaRPr lang="en-US" altLang="zh-CN" sz="1200" dirty="0">
              <a:solidFill>
                <a:schemeClr val="tx1">
                  <a:lumMod val="75000"/>
                  <a:lumOff val="25000"/>
                </a:scheme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149"/>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649"/>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149"/>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649"/>
                            </p:stCondLst>
                            <p:childTnLst>
                              <p:par>
                                <p:cTn id="49" presetID="22" presetClass="entr" presetSubtype="8"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childTnLst>
                          </p:cTn>
                        </p:par>
                        <p:par>
                          <p:cTn id="55" fill="hold">
                            <p:stCondLst>
                              <p:cond delay="5149"/>
                            </p:stCondLst>
                            <p:childTnLst>
                              <p:par>
                                <p:cTn id="56" presetID="22" presetClass="entr" presetSubtype="8"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left)">
                                      <p:cBhvr>
                                        <p:cTn id="58" dur="500"/>
                                        <p:tgtEl>
                                          <p:spTgt spid="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7" grpId="0" bldLvl="0" animBg="1"/>
      <p:bldP spid="9" grpId="0"/>
      <p:bldP spid="10" grpId="0"/>
      <p:bldP spid="11" grpId="0"/>
      <p:bldP spid="13" grpId="0" bldLvl="0" animBg="1"/>
      <p:bldP spid="14" grpId="0"/>
      <p:bldP spid="16" grpId="0"/>
      <p:bldP spid="8" grpId="0" bldLvl="0" animBg="1"/>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1176670"/>
            <a:ext cx="6750750" cy="1477010"/>
          </a:xfrm>
          <a:prstGeom prst="rect">
            <a:avLst/>
          </a:prstGeom>
          <a:noFill/>
        </p:spPr>
        <p:txBody>
          <a:bodyPr wrap="square" lIns="0" tIns="0" rIns="0" bIns="0" rtlCol="0">
            <a:spAutoFit/>
          </a:bodyPr>
          <a:lstStyle/>
          <a:p>
            <a:pPr algn="just">
              <a:lnSpc>
                <a:spcPct val="200000"/>
              </a:lnSpc>
            </a:pPr>
            <a:r>
              <a:rPr lang="en-US" sz="1200" dirty="0">
                <a:solidFill>
                  <a:schemeClr val="tx1">
                    <a:lumMod val="75000"/>
                    <a:lumOff val="25000"/>
                  </a:schemeClr>
                </a:solidFill>
                <a:latin typeface="微软雅黑" panose="020B0503020204020204" pitchFamily="34" charset="-122"/>
                <a:ea typeface="微软雅黑" panose="020B0503020204020204" pitchFamily="34" charset="-122"/>
              </a:rPr>
              <a:t>        </a:t>
            </a:r>
            <a:r>
              <a:rPr sz="1200" dirty="0">
                <a:solidFill>
                  <a:schemeClr val="tx1">
                    <a:lumMod val="75000"/>
                    <a:lumOff val="25000"/>
                  </a:schemeClr>
                </a:solidFill>
                <a:latin typeface="微软雅黑" panose="020B0503020204020204" pitchFamily="34" charset="-122"/>
                <a:ea typeface="微软雅黑" panose="020B0503020204020204" pitchFamily="34" charset="-122"/>
              </a:rPr>
              <a:t>所谓图层，最直观的理解方法是把它想像成为没有厚度的透明片，各层之间完全对齐。一层上的某一基准点准确地对应于其他各层上的同一基准点。在不同的层上可以使用不同颜色、型号的画笔绘制线条样式不同的图形。在绘制同一个图形时可以使用不同的图层直接叠合完成。现按照如表所示要求建立新图层。</a:t>
            </a:r>
            <a:endParaRPr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p:nvPr/>
        </p:nvSpPr>
        <p:spPr bwMode="auto">
          <a:xfrm>
            <a:off x="3518992" y="3003798"/>
            <a:ext cx="1467485"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3" name="TextBox 42"/>
          <p:cNvSpPr txBox="1"/>
          <p:nvPr/>
        </p:nvSpPr>
        <p:spPr>
          <a:xfrm>
            <a:off x="3745687" y="3529414"/>
            <a:ext cx="969010" cy="27686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buClrTx/>
              <a:buSzTx/>
              <a:buNone/>
            </a:pPr>
            <a:r>
              <a:rPr lang="zh-CN" altLang="en-US" sz="1800" b="1" dirty="0">
                <a:sym typeface="+mn-ea"/>
              </a:rPr>
              <a:t>线型</a:t>
            </a:r>
            <a:endParaRPr lang="zh-CN" altLang="en-US" sz="1800" b="1" dirty="0">
              <a:sym typeface="+mn-ea"/>
            </a:endParaRPr>
          </a:p>
        </p:txBody>
      </p:sp>
      <p:sp>
        <p:nvSpPr>
          <p:cNvPr id="44" name="Freeform 5"/>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5" name="Freeform 5"/>
          <p:cNvSpPr/>
          <p:nvPr/>
        </p:nvSpPr>
        <p:spPr bwMode="auto">
          <a:xfrm>
            <a:off x="5626557" y="3006338"/>
            <a:ext cx="1467485"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7" name="TextBox 46"/>
          <p:cNvSpPr txBox="1"/>
          <p:nvPr/>
        </p:nvSpPr>
        <p:spPr>
          <a:xfrm>
            <a:off x="1638122" y="3529414"/>
            <a:ext cx="969010" cy="27686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buClrTx/>
              <a:buSzTx/>
              <a:buNone/>
            </a:pPr>
            <a:r>
              <a:rPr lang="zh-CN" altLang="en-US" sz="1800" b="1" dirty="0">
                <a:sym typeface="+mn-ea"/>
              </a:rPr>
              <a:t>颜色</a:t>
            </a:r>
            <a:endParaRPr lang="zh-CN" altLang="en-US" sz="1800" b="1" dirty="0">
              <a:sym typeface="+mn-ea"/>
            </a:endParaRPr>
          </a:p>
        </p:txBody>
      </p:sp>
      <p:sp>
        <p:nvSpPr>
          <p:cNvPr id="48" name="TextBox 47"/>
          <p:cNvSpPr txBox="1"/>
          <p:nvPr/>
        </p:nvSpPr>
        <p:spPr>
          <a:xfrm>
            <a:off x="5853252" y="3531954"/>
            <a:ext cx="969010" cy="27686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sym typeface="+mn-ea"/>
              </a:rPr>
              <a:t>线宽</a:t>
            </a:r>
            <a:endParaRPr lang="zh-CN" altLang="en-US" sz="1800" b="1" dirty="0">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149"/>
                            </p:stCondLst>
                            <p:childTnLst>
                              <p:par>
                                <p:cTn id="36" presetID="10"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bldLvl="0" animBg="1"/>
      <p:bldP spid="39" grpId="0"/>
      <p:bldP spid="40" grpId="0" bldLvl="0" animBg="1"/>
      <p:bldP spid="41" grpId="0" bldLvl="0" animBg="1"/>
      <p:bldP spid="42" grpId="0" bldLvl="0" animBg="1"/>
      <p:bldP spid="43" grpId="0"/>
      <p:bldP spid="44" grpId="0" bldLvl="0" animBg="1"/>
      <p:bldP spid="45" grpId="0" bldLvl="0" animBg="1"/>
      <p:bldP spid="47" grpId="0"/>
      <p:bldP spid="4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7" name="表格 16"/>
          <p:cNvGraphicFramePr/>
          <p:nvPr/>
        </p:nvGraphicFramePr>
        <p:xfrm>
          <a:off x="1180465" y="1271905"/>
          <a:ext cx="6783070" cy="3048000"/>
        </p:xfrm>
        <a:graphic>
          <a:graphicData uri="http://schemas.openxmlformats.org/drawingml/2006/table">
            <a:tbl>
              <a:tblPr firstRow="1" bandRow="1">
                <a:tableStyleId>{3C2FFA5D-87B4-456A-9821-1D502468CF0F}</a:tableStyleId>
              </a:tblPr>
              <a:tblGrid>
                <a:gridCol w="2004695"/>
                <a:gridCol w="1593850"/>
                <a:gridCol w="1592580"/>
                <a:gridCol w="1591945"/>
              </a:tblGrid>
              <a:tr h="609600">
                <a:tc>
                  <a:txBody>
                    <a:bodyPr/>
                    <a:p>
                      <a:pPr indent="0" algn="ctr">
                        <a:buNone/>
                      </a:pPr>
                      <a:r>
                        <a:rPr lang="en-US" sz="1600"/>
                        <a:t>图层名称</a:t>
                      </a:r>
                      <a:endParaRPr lang="en-US" altLang="en-US" sz="1600"/>
                    </a:p>
                  </a:txBody>
                  <a:tcPr marL="36194" marR="36194" marT="0" marB="0" vert="horz" anchor="ctr"/>
                </a:tc>
                <a:tc>
                  <a:txBody>
                    <a:bodyPr/>
                    <a:p>
                      <a:pPr indent="0" algn="ctr">
                        <a:buNone/>
                      </a:pPr>
                      <a:r>
                        <a:rPr lang="en-US" sz="1600"/>
                        <a:t>颜色</a:t>
                      </a:r>
                      <a:endParaRPr lang="en-US" altLang="en-US" sz="1600"/>
                    </a:p>
                  </a:txBody>
                  <a:tcPr marL="36194" marR="36194" marT="0" marB="0" vert="horz" anchor="ctr"/>
                </a:tc>
                <a:tc>
                  <a:txBody>
                    <a:bodyPr/>
                    <a:p>
                      <a:pPr indent="0" algn="ctr">
                        <a:buNone/>
                      </a:pPr>
                      <a:r>
                        <a:rPr lang="en-US" sz="1600"/>
                        <a:t>线型</a:t>
                      </a:r>
                      <a:endParaRPr lang="en-US" altLang="en-US" sz="1600"/>
                    </a:p>
                  </a:txBody>
                  <a:tcPr marL="36194" marR="36194" marT="0" marB="0" vert="horz" anchor="ctr"/>
                </a:tc>
                <a:tc>
                  <a:txBody>
                    <a:bodyPr/>
                    <a:p>
                      <a:pPr indent="0" algn="ctr">
                        <a:buNone/>
                      </a:pPr>
                      <a:r>
                        <a:rPr lang="en-US" sz="1600"/>
                        <a:t>线宽</a:t>
                      </a:r>
                      <a:endParaRPr lang="en-US" altLang="en-US" sz="1600"/>
                    </a:p>
                  </a:txBody>
                  <a:tcPr marL="36194" marR="36194" marT="0" marB="0" vert="horz" anchor="ctr"/>
                </a:tc>
              </a:tr>
              <a:tr h="609600">
                <a:tc>
                  <a:txBody>
                    <a:bodyPr/>
                    <a:p>
                      <a:pPr indent="0" algn="ctr">
                        <a:buNone/>
                      </a:pPr>
                      <a:r>
                        <a:rPr lang="en-US" sz="1600"/>
                        <a:t>粗实线</a:t>
                      </a:r>
                      <a:endParaRPr lang="en-US" altLang="en-US" sz="1600"/>
                    </a:p>
                  </a:txBody>
                  <a:tcPr marL="36194" marR="36194" marT="0" marB="0" vert="horz" anchor="ctr"/>
                </a:tc>
                <a:tc>
                  <a:txBody>
                    <a:bodyPr/>
                    <a:p>
                      <a:pPr indent="0" algn="ctr">
                        <a:buNone/>
                      </a:pPr>
                      <a:r>
                        <a:rPr lang="en-US" sz="1600"/>
                        <a:t>白</a:t>
                      </a:r>
                      <a:endParaRPr lang="en-US" altLang="en-US" sz="1600"/>
                    </a:p>
                  </a:txBody>
                  <a:tcPr marL="36194" marR="36194" marT="0" marB="0" vert="horz" anchor="ctr"/>
                </a:tc>
                <a:tc>
                  <a:txBody>
                    <a:bodyPr/>
                    <a:p>
                      <a:pPr indent="0" algn="ctr">
                        <a:buNone/>
                      </a:pPr>
                      <a:r>
                        <a:rPr lang="en-US" sz="1600"/>
                        <a:t>Continuous</a:t>
                      </a:r>
                      <a:endParaRPr lang="en-US" altLang="en-US" sz="1600"/>
                    </a:p>
                  </a:txBody>
                  <a:tcPr marL="36194" marR="36194" marT="0" marB="0" vert="horz" anchor="ctr"/>
                </a:tc>
                <a:tc>
                  <a:txBody>
                    <a:bodyPr/>
                    <a:p>
                      <a:pPr indent="0" algn="ctr">
                        <a:buNone/>
                      </a:pPr>
                      <a:r>
                        <a:rPr lang="en-US" sz="1600"/>
                        <a:t>0.5mm</a:t>
                      </a:r>
                      <a:endParaRPr lang="en-US" altLang="en-US" sz="1600"/>
                    </a:p>
                  </a:txBody>
                  <a:tcPr marL="36194" marR="36194" marT="0" marB="0" vert="horz" anchor="ctr"/>
                </a:tc>
              </a:tr>
              <a:tr h="609600">
                <a:tc>
                  <a:txBody>
                    <a:bodyPr/>
                    <a:p>
                      <a:pPr indent="0" algn="ctr">
                        <a:buNone/>
                      </a:pPr>
                      <a:r>
                        <a:rPr lang="en-US" sz="1600"/>
                        <a:t>细实线</a:t>
                      </a:r>
                      <a:endParaRPr lang="en-US" altLang="en-US" sz="1600"/>
                    </a:p>
                  </a:txBody>
                  <a:tcPr marL="36194" marR="36194" marT="0" marB="0" vert="horz" anchor="ctr"/>
                </a:tc>
                <a:tc>
                  <a:txBody>
                    <a:bodyPr/>
                    <a:p>
                      <a:pPr indent="0" algn="ctr">
                        <a:buNone/>
                      </a:pPr>
                      <a:r>
                        <a:rPr lang="en-US" sz="1600"/>
                        <a:t>绿</a:t>
                      </a:r>
                      <a:endParaRPr lang="en-US" altLang="en-US" sz="1600"/>
                    </a:p>
                  </a:txBody>
                  <a:tcPr marL="36194" marR="36194" marT="0" marB="0" vert="horz" anchor="ctr"/>
                </a:tc>
                <a:tc>
                  <a:txBody>
                    <a:bodyPr/>
                    <a:p>
                      <a:pPr indent="0" algn="ctr">
                        <a:buNone/>
                      </a:pPr>
                      <a:r>
                        <a:rPr lang="en-US" sz="1600"/>
                        <a:t>Continuous</a:t>
                      </a:r>
                      <a:endParaRPr lang="en-US" altLang="en-US" sz="1600"/>
                    </a:p>
                  </a:txBody>
                  <a:tcPr marL="36194" marR="36194" marT="0" marB="0" vert="horz" anchor="ctr"/>
                </a:tc>
                <a:tc>
                  <a:txBody>
                    <a:bodyPr/>
                    <a:p>
                      <a:pPr indent="0" algn="ctr">
                        <a:buNone/>
                      </a:pPr>
                      <a:r>
                        <a:rPr lang="en-US" sz="1600"/>
                        <a:t>0.25mm</a:t>
                      </a:r>
                      <a:endParaRPr lang="en-US" altLang="en-US" sz="1600"/>
                    </a:p>
                  </a:txBody>
                  <a:tcPr marL="36194" marR="36194" marT="0" marB="0" vert="horz" anchor="ctr"/>
                </a:tc>
              </a:tr>
              <a:tr h="609600">
                <a:tc>
                  <a:txBody>
                    <a:bodyPr/>
                    <a:p>
                      <a:pPr indent="0" algn="ctr">
                        <a:buNone/>
                      </a:pPr>
                      <a:r>
                        <a:rPr lang="en-US" sz="1600"/>
                        <a:t>虚线</a:t>
                      </a:r>
                      <a:endParaRPr lang="en-US" altLang="en-US" sz="1600"/>
                    </a:p>
                  </a:txBody>
                  <a:tcPr marL="36194" marR="36194" marT="0" marB="0" vert="horz" anchor="ctr"/>
                </a:tc>
                <a:tc>
                  <a:txBody>
                    <a:bodyPr/>
                    <a:p>
                      <a:pPr indent="0" algn="ctr">
                        <a:buNone/>
                      </a:pPr>
                      <a:r>
                        <a:rPr lang="en-US" sz="1600"/>
                        <a:t>黄</a:t>
                      </a:r>
                      <a:endParaRPr lang="en-US" altLang="en-US" sz="1600"/>
                    </a:p>
                  </a:txBody>
                  <a:tcPr marL="36194" marR="36194" marT="0" marB="0" vert="horz" anchor="ctr"/>
                </a:tc>
                <a:tc>
                  <a:txBody>
                    <a:bodyPr/>
                    <a:p>
                      <a:pPr indent="0" algn="ctr">
                        <a:buNone/>
                      </a:pPr>
                      <a:r>
                        <a:rPr lang="en-US" sz="1600"/>
                        <a:t>DASHED</a:t>
                      </a:r>
                      <a:endParaRPr lang="en-US" altLang="en-US" sz="1600"/>
                    </a:p>
                  </a:txBody>
                  <a:tcPr marL="36194" marR="36194" marT="0" marB="0" vert="horz" anchor="ctr"/>
                </a:tc>
                <a:tc>
                  <a:txBody>
                    <a:bodyPr/>
                    <a:p>
                      <a:pPr indent="0" algn="ctr">
                        <a:buNone/>
                      </a:pPr>
                      <a:r>
                        <a:rPr lang="en-US" sz="1600"/>
                        <a:t>0.25mm</a:t>
                      </a:r>
                      <a:endParaRPr lang="en-US" altLang="en-US" sz="1600"/>
                    </a:p>
                  </a:txBody>
                  <a:tcPr marL="36194" marR="36194" marT="0" marB="0" vert="horz" anchor="ctr"/>
                </a:tc>
              </a:tr>
              <a:tr h="609600">
                <a:tc>
                  <a:txBody>
                    <a:bodyPr/>
                    <a:p>
                      <a:pPr indent="0" algn="ctr">
                        <a:buNone/>
                      </a:pPr>
                      <a:r>
                        <a:rPr lang="en-US" sz="1600"/>
                        <a:t>点画线</a:t>
                      </a:r>
                      <a:endParaRPr lang="en-US" altLang="en-US" sz="1600"/>
                    </a:p>
                  </a:txBody>
                  <a:tcPr marL="36194" marR="36194" marT="0" marB="0" vert="horz" anchor="ctr"/>
                </a:tc>
                <a:tc>
                  <a:txBody>
                    <a:bodyPr/>
                    <a:p>
                      <a:pPr indent="0" algn="ctr">
                        <a:buNone/>
                      </a:pPr>
                      <a:r>
                        <a:rPr lang="en-US" sz="1600"/>
                        <a:t>红</a:t>
                      </a:r>
                      <a:endParaRPr lang="en-US" altLang="en-US" sz="1600"/>
                    </a:p>
                  </a:txBody>
                  <a:tcPr marL="36194" marR="36194" marT="0" marB="0" vert="horz" anchor="ctr"/>
                </a:tc>
                <a:tc>
                  <a:txBody>
                    <a:bodyPr/>
                    <a:p>
                      <a:pPr indent="0" algn="ctr">
                        <a:buNone/>
                      </a:pPr>
                      <a:r>
                        <a:rPr lang="en-US" sz="1600"/>
                        <a:t>CENTER</a:t>
                      </a:r>
                      <a:endParaRPr lang="en-US" altLang="en-US" sz="1600"/>
                    </a:p>
                  </a:txBody>
                  <a:tcPr marL="36194" marR="36194" marT="0" marB="0" vert="horz" anchor="ctr"/>
                </a:tc>
                <a:tc>
                  <a:txBody>
                    <a:bodyPr/>
                    <a:p>
                      <a:pPr indent="0" algn="ctr">
                        <a:buNone/>
                      </a:pPr>
                      <a:r>
                        <a:rPr lang="en-US" sz="1600"/>
                        <a:t>0.25mm</a:t>
                      </a:r>
                      <a:endParaRPr lang="en-US" altLang="en-US" sz="1600"/>
                    </a:p>
                  </a:txBody>
                  <a:tcPr marL="36194" marR="36194" marT="0" marB="0" vert="horz" anchor="ctr"/>
                </a:tc>
              </a:tr>
            </a:tbl>
          </a:graphicData>
        </a:graphic>
      </p:graphicFrame>
      <p:sp>
        <p:nvSpPr>
          <p:cNvPr id="100" name="文本框 99"/>
          <p:cNvSpPr txBox="1"/>
          <p:nvPr/>
        </p:nvSpPr>
        <p:spPr>
          <a:xfrm>
            <a:off x="2032000" y="902335"/>
            <a:ext cx="5080000" cy="337185"/>
          </a:xfrm>
          <a:prstGeom prst="rect">
            <a:avLst/>
          </a:prstGeom>
          <a:noFill/>
          <a:ln w="9525">
            <a:noFill/>
          </a:ln>
        </p:spPr>
        <p:txBody>
          <a:bodyPr>
            <a:spAutoFit/>
          </a:bodyPr>
          <a:p>
            <a:pPr indent="266700" algn="ctr"/>
            <a:r>
              <a:rPr lang="zh-CN" sz="1600" b="0">
                <a:latin typeface="黑体" panose="02010609060101010101" charset="-122"/>
                <a:ea typeface="黑体" panose="02010609060101010101" charset="-122"/>
              </a:rPr>
              <a:t>图层设置要求</a:t>
            </a:r>
            <a:endParaRPr lang="zh-CN" altLang="en-US" sz="1600" b="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等腰三角形 1"/>
          <p:cNvSpPr/>
          <p:nvPr>
            <p:custDataLst>
              <p:tags r:id="rId1"/>
            </p:custDataLst>
          </p:nvPr>
        </p:nvSpPr>
        <p:spPr>
          <a:xfrm rot="5400000">
            <a:off x="2757170" y="2771775"/>
            <a:ext cx="4265930" cy="367030"/>
          </a:xfrm>
          <a:prstGeom prst="triangle">
            <a:avLst/>
          </a:prstGeom>
          <a:solidFill>
            <a:srgbClr val="4D576B">
              <a:lumMod val="60000"/>
              <a:lumOff val="40000"/>
            </a:srgbClr>
          </a:solidFill>
          <a:ln w="76200" cap="flat" cmpd="sng" algn="ctr">
            <a:noFill/>
            <a:prstDash val="solid"/>
            <a:miter lim="800000"/>
          </a:ln>
          <a:effectLst/>
        </p:spPr>
        <p:txBody>
          <a:bodyPr wrap="square" anchor="ctr">
            <a:normAutofit fontScale="35000" lnSpcReduction="20000"/>
          </a:bodyPr>
          <a:p>
            <a:pPr algn="ctr">
              <a:lnSpc>
                <a:spcPct val="14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3" name="流程图: 过程 2"/>
          <p:cNvSpPr/>
          <p:nvPr>
            <p:custDataLst>
              <p:tags r:id="rId2"/>
            </p:custDataLst>
          </p:nvPr>
        </p:nvSpPr>
        <p:spPr>
          <a:xfrm>
            <a:off x="4044315" y="821690"/>
            <a:ext cx="687705" cy="4265930"/>
          </a:xfrm>
          <a:prstGeom prst="flowChartProcess">
            <a:avLst/>
          </a:prstGeom>
          <a:solidFill>
            <a:srgbClr val="4D576B">
              <a:lumMod val="20000"/>
              <a:lumOff val="80000"/>
            </a:srgbClr>
          </a:solidFill>
          <a:ln w="76200" cap="flat" cmpd="sng" algn="ctr">
            <a:noFill/>
            <a:prstDash val="solid"/>
            <a:miter lim="800000"/>
          </a:ln>
          <a:effectLst/>
        </p:spPr>
        <p:txBody>
          <a:bodyPr wrap="square" anchor="ctr">
            <a:normAutofit/>
          </a:bodyPr>
          <a:p>
            <a:pPr algn="ctr">
              <a:lnSpc>
                <a:spcPct val="12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7" name="剪去对角的矩形 5"/>
          <p:cNvSpPr/>
          <p:nvPr>
            <p:custDataLst>
              <p:tags r:id="rId3"/>
            </p:custDataLst>
          </p:nvPr>
        </p:nvSpPr>
        <p:spPr>
          <a:xfrm>
            <a:off x="3240405" y="1406525"/>
            <a:ext cx="4134485" cy="708660"/>
          </a:xfrm>
          <a:prstGeom prst="snip2DiagRect">
            <a:avLst>
              <a:gd name="adj1" fmla="val 0"/>
              <a:gd name="adj2" fmla="val 22549"/>
            </a:avLst>
          </a:prstGeom>
          <a:solidFill>
            <a:srgbClr val="005DA2"/>
          </a:solidFill>
          <a:ln w="76200" cap="flat" cmpd="sng" algn="ctr">
            <a:noFill/>
            <a:prstDash val="solid"/>
            <a:miter lim="800000"/>
          </a:ln>
          <a:effectLst/>
        </p:spPr>
        <p:txBody>
          <a:bodyPr wrap="square" anchor="ctr">
            <a:normAutofit/>
          </a:bodyPr>
          <a:p>
            <a:pPr algn="ctr">
              <a:lnSpc>
                <a:spcPct val="12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grpSp>
        <p:nvGrpSpPr>
          <p:cNvPr id="45" name="组合 44"/>
          <p:cNvGrpSpPr/>
          <p:nvPr/>
        </p:nvGrpSpPr>
        <p:grpSpPr>
          <a:xfrm>
            <a:off x="4045585" y="1369060"/>
            <a:ext cx="739140" cy="753110"/>
            <a:chOff x="6371" y="2156"/>
            <a:chExt cx="1164" cy="1186"/>
          </a:xfrm>
        </p:grpSpPr>
        <p:sp>
          <p:nvSpPr>
            <p:cNvPr id="9" name="任意多边形 12"/>
            <p:cNvSpPr/>
            <p:nvPr>
              <p:custDataLst>
                <p:tags r:id="rId4"/>
              </p:custDataLst>
            </p:nvPr>
          </p:nvSpPr>
          <p:spPr>
            <a:xfrm>
              <a:off x="6371" y="2156"/>
              <a:ext cx="1164" cy="70"/>
            </a:xfrm>
            <a:custGeom>
              <a:avLst/>
              <a:gdLst>
                <a:gd name="connsiteX0" fmla="*/ 564422 w 1128844"/>
                <a:gd name="connsiteY0" fmla="*/ 0 h 69451"/>
                <a:gd name="connsiteX1" fmla="*/ 983376 w 1128844"/>
                <a:gd name="connsiteY1" fmla="*/ 35920 h 69451"/>
                <a:gd name="connsiteX2" fmla="*/ 1128844 w 1128844"/>
                <a:gd name="connsiteY2" fmla="*/ 69451 h 69451"/>
                <a:gd name="connsiteX3" fmla="*/ 0 w 1128844"/>
                <a:gd name="connsiteY3" fmla="*/ 69451 h 69451"/>
                <a:gd name="connsiteX4" fmla="*/ 145468 w 1128844"/>
                <a:gd name="connsiteY4" fmla="*/ 35920 h 69451"/>
                <a:gd name="connsiteX5" fmla="*/ 564422 w 1128844"/>
                <a:gd name="connsiteY5" fmla="*/ 0 h 69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8844" h="69451">
                  <a:moveTo>
                    <a:pt x="564422" y="0"/>
                  </a:moveTo>
                  <a:cubicBezTo>
                    <a:pt x="713032" y="0"/>
                    <a:pt x="854607" y="12790"/>
                    <a:pt x="983376" y="35920"/>
                  </a:cubicBezTo>
                  <a:lnTo>
                    <a:pt x="1128844" y="69451"/>
                  </a:lnTo>
                  <a:lnTo>
                    <a:pt x="0" y="69451"/>
                  </a:lnTo>
                  <a:lnTo>
                    <a:pt x="145468" y="35920"/>
                  </a:lnTo>
                  <a:cubicBezTo>
                    <a:pt x="274237" y="12790"/>
                    <a:pt x="415812" y="0"/>
                    <a:pt x="564422" y="0"/>
                  </a:cubicBezTo>
                  <a:close/>
                </a:path>
              </a:pathLst>
            </a:custGeom>
            <a:solidFill>
              <a:srgbClr val="005DA2"/>
            </a:solidFill>
            <a:ln w="76200" cap="flat" cmpd="sng" algn="ctr">
              <a:noFill/>
              <a:prstDash val="solid"/>
              <a:miter lim="800000"/>
            </a:ln>
            <a:effectLst/>
          </p:spPr>
          <p:txBody>
            <a:bodyPr wrap="square" anchor="ctr">
              <a:normAutofit fontScale="25000" lnSpcReduction="20000"/>
            </a:bodyPr>
            <a:p>
              <a:pPr algn="ctr">
                <a:lnSpc>
                  <a:spcPct val="14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5"/>
              </p:custDataLst>
            </p:nvPr>
          </p:nvSpPr>
          <p:spPr>
            <a:xfrm>
              <a:off x="6371" y="2225"/>
              <a:ext cx="1164" cy="1116"/>
            </a:xfrm>
            <a:prstGeom prst="rect">
              <a:avLst/>
            </a:prstGeom>
            <a:solidFill>
              <a:srgbClr val="005DA2"/>
            </a:solidFill>
            <a:ln w="76200" cap="flat" cmpd="sng" algn="ctr">
              <a:noFill/>
              <a:prstDash val="solid"/>
              <a:miter lim="800000"/>
            </a:ln>
            <a:effectLst/>
          </p:spPr>
          <p:txBody>
            <a:bodyPr wrap="square" lIns="67500" tIns="35100" rIns="67500" bIns="35100" anchor="ctr">
              <a:normAutofit/>
            </a:bodyPr>
            <a:p>
              <a:pPr algn="ctr">
                <a:lnSpc>
                  <a:spcPct val="120000"/>
                </a:lnSpc>
              </a:pPr>
              <a:r>
                <a:rPr lang="en-US" altLang="zh-CN" sz="2700" b="1" dirty="0">
                  <a:latin typeface="Arial" panose="020B0604020202020204" pitchFamily="34" charset="0"/>
                  <a:ea typeface="微软雅黑" panose="020B0503020204020204" pitchFamily="34" charset="-122"/>
                  <a:sym typeface="Arial" panose="020B0604020202020204" pitchFamily="34" charset="0"/>
                </a:rPr>
                <a:t>1</a:t>
              </a:r>
              <a:endParaRPr lang="en-US" altLang="zh-CN" sz="2700" b="1"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任意多边形 13"/>
            <p:cNvSpPr/>
            <p:nvPr>
              <p:custDataLst>
                <p:tags r:id="rId6"/>
              </p:custDataLst>
            </p:nvPr>
          </p:nvSpPr>
          <p:spPr>
            <a:xfrm>
              <a:off x="6371" y="3272"/>
              <a:ext cx="1164" cy="70"/>
            </a:xfrm>
            <a:custGeom>
              <a:avLst/>
              <a:gdLst>
                <a:gd name="connsiteX0" fmla="*/ 564422 w 1128844"/>
                <a:gd name="connsiteY0" fmla="*/ 0 h 69451"/>
                <a:gd name="connsiteX1" fmla="*/ 983376 w 1128844"/>
                <a:gd name="connsiteY1" fmla="*/ 35920 h 69451"/>
                <a:gd name="connsiteX2" fmla="*/ 1128844 w 1128844"/>
                <a:gd name="connsiteY2" fmla="*/ 69451 h 69451"/>
                <a:gd name="connsiteX3" fmla="*/ 0 w 1128844"/>
                <a:gd name="connsiteY3" fmla="*/ 69451 h 69451"/>
                <a:gd name="connsiteX4" fmla="*/ 145468 w 1128844"/>
                <a:gd name="connsiteY4" fmla="*/ 35920 h 69451"/>
                <a:gd name="connsiteX5" fmla="*/ 564422 w 1128844"/>
                <a:gd name="connsiteY5" fmla="*/ 0 h 69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8844" h="69451">
                  <a:moveTo>
                    <a:pt x="564422" y="0"/>
                  </a:moveTo>
                  <a:cubicBezTo>
                    <a:pt x="713032" y="0"/>
                    <a:pt x="854607" y="12790"/>
                    <a:pt x="983376" y="35920"/>
                  </a:cubicBezTo>
                  <a:lnTo>
                    <a:pt x="1128844" y="69451"/>
                  </a:lnTo>
                  <a:lnTo>
                    <a:pt x="0" y="69451"/>
                  </a:lnTo>
                  <a:lnTo>
                    <a:pt x="145468" y="35920"/>
                  </a:lnTo>
                  <a:cubicBezTo>
                    <a:pt x="274237" y="12790"/>
                    <a:pt x="415812" y="0"/>
                    <a:pt x="564422" y="0"/>
                  </a:cubicBezTo>
                  <a:close/>
                </a:path>
              </a:pathLst>
            </a:custGeom>
            <a:solidFill>
              <a:srgbClr val="005DA2">
                <a:lumMod val="75000"/>
              </a:srgbClr>
            </a:solidFill>
            <a:ln w="76200" cap="flat" cmpd="sng" algn="ctr">
              <a:noFill/>
              <a:prstDash val="solid"/>
              <a:miter lim="800000"/>
            </a:ln>
            <a:effectLst/>
          </p:spPr>
          <p:txBody>
            <a:bodyPr wrap="square" anchor="ctr">
              <a:normAutofit fontScale="25000" lnSpcReduction="20000"/>
            </a:bodyPr>
            <a:p>
              <a:pPr algn="ctr">
                <a:lnSpc>
                  <a:spcPct val="14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grpSp>
      <p:sp>
        <p:nvSpPr>
          <p:cNvPr id="4" name="矩形 3"/>
          <p:cNvSpPr/>
          <p:nvPr>
            <p:custDataLst>
              <p:tags r:id="rId7"/>
            </p:custDataLst>
          </p:nvPr>
        </p:nvSpPr>
        <p:spPr>
          <a:xfrm>
            <a:off x="4907915" y="1450340"/>
            <a:ext cx="2351405" cy="305435"/>
          </a:xfrm>
          <a:prstGeom prst="rect">
            <a:avLst/>
          </a:prstGeom>
        </p:spPr>
        <p:txBody>
          <a:bodyPr wrap="square" lIns="67500" tIns="35100" rIns="67500" bIns="0">
            <a:normAutofit lnSpcReduction="10000"/>
          </a:bodyPr>
          <a:p>
            <a:pPr lvl="0" defTabSz="913765">
              <a:lnSpc>
                <a:spcPct val="120000"/>
              </a:lnSpc>
              <a:defRPr/>
            </a:pPr>
            <a:r>
              <a:rPr lang="zh-CN" altLang="en-US" sz="15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打开图层特性管理器</a:t>
            </a:r>
            <a:endParaRPr lang="zh-CN" altLang="en-US" sz="15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剪去对角的矩形 6"/>
          <p:cNvSpPr/>
          <p:nvPr>
            <p:custDataLst>
              <p:tags r:id="rId8"/>
            </p:custDataLst>
          </p:nvPr>
        </p:nvSpPr>
        <p:spPr>
          <a:xfrm>
            <a:off x="1442085" y="3223260"/>
            <a:ext cx="4134485" cy="708660"/>
          </a:xfrm>
          <a:prstGeom prst="snip2DiagRect">
            <a:avLst>
              <a:gd name="adj1" fmla="val 0"/>
              <a:gd name="adj2" fmla="val 22549"/>
            </a:avLst>
          </a:prstGeom>
          <a:solidFill>
            <a:srgbClr val="C4C7CB"/>
          </a:solidFill>
          <a:ln w="76200" cap="flat" cmpd="sng" algn="ctr">
            <a:noFill/>
            <a:prstDash val="solid"/>
            <a:miter lim="800000"/>
          </a:ln>
          <a:effectLst/>
        </p:spPr>
        <p:txBody>
          <a:bodyPr wrap="square" anchor="ctr">
            <a:normAutofit/>
          </a:bodyPr>
          <a:p>
            <a:pPr algn="ctr">
              <a:lnSpc>
                <a:spcPct val="12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grpSp>
        <p:nvGrpSpPr>
          <p:cNvPr id="47" name="组合 46"/>
          <p:cNvGrpSpPr/>
          <p:nvPr/>
        </p:nvGrpSpPr>
        <p:grpSpPr>
          <a:xfrm>
            <a:off x="4043680" y="3185160"/>
            <a:ext cx="739140" cy="753110"/>
            <a:chOff x="6368" y="5016"/>
            <a:chExt cx="1164" cy="1186"/>
          </a:xfrm>
        </p:grpSpPr>
        <p:sp>
          <p:nvSpPr>
            <p:cNvPr id="6" name="矩形 5"/>
            <p:cNvSpPr/>
            <p:nvPr>
              <p:custDataLst>
                <p:tags r:id="rId9"/>
              </p:custDataLst>
            </p:nvPr>
          </p:nvSpPr>
          <p:spPr>
            <a:xfrm>
              <a:off x="6368" y="5085"/>
              <a:ext cx="1164" cy="1116"/>
            </a:xfrm>
            <a:prstGeom prst="rect">
              <a:avLst/>
            </a:prstGeom>
            <a:solidFill>
              <a:srgbClr val="C4C7CB"/>
            </a:solidFill>
            <a:ln w="76200" cap="flat" cmpd="sng" algn="ctr">
              <a:noFill/>
              <a:prstDash val="solid"/>
              <a:miter lim="800000"/>
            </a:ln>
            <a:effectLst/>
          </p:spPr>
          <p:txBody>
            <a:bodyPr wrap="square" tIns="0" bIns="0" anchor="ctr">
              <a:normAutofit/>
            </a:bodyPr>
            <a:p>
              <a:pPr algn="ctr">
                <a:lnSpc>
                  <a:spcPct val="120000"/>
                </a:lnSpc>
              </a:pPr>
              <a:r>
                <a:rPr lang="en-US" altLang="zh-CN" sz="2700" b="1">
                  <a:latin typeface="Arial" panose="020B0604020202020204" pitchFamily="34" charset="0"/>
                  <a:ea typeface="微软雅黑" panose="020B0503020204020204" pitchFamily="34" charset="-122"/>
                  <a:sym typeface="Arial" panose="020B0604020202020204" pitchFamily="34" charset="0"/>
                </a:rPr>
                <a:t>2</a:t>
              </a:r>
              <a:endParaRPr lang="en-US" altLang="zh-CN" sz="2700" b="1">
                <a:latin typeface="Arial" panose="020B0604020202020204" pitchFamily="34" charset="0"/>
                <a:ea typeface="微软雅黑" panose="020B0503020204020204" pitchFamily="34" charset="-122"/>
                <a:sym typeface="Arial" panose="020B0604020202020204" pitchFamily="34" charset="0"/>
              </a:endParaRPr>
            </a:p>
          </p:txBody>
        </p:sp>
        <p:sp>
          <p:nvSpPr>
            <p:cNvPr id="20" name="任意多边形 14"/>
            <p:cNvSpPr/>
            <p:nvPr>
              <p:custDataLst>
                <p:tags r:id="rId10"/>
              </p:custDataLst>
            </p:nvPr>
          </p:nvSpPr>
          <p:spPr>
            <a:xfrm>
              <a:off x="6368" y="5016"/>
              <a:ext cx="1164" cy="70"/>
            </a:xfrm>
            <a:custGeom>
              <a:avLst/>
              <a:gdLst>
                <a:gd name="connsiteX0" fmla="*/ 564422 w 1128844"/>
                <a:gd name="connsiteY0" fmla="*/ 0 h 69451"/>
                <a:gd name="connsiteX1" fmla="*/ 983376 w 1128844"/>
                <a:gd name="connsiteY1" fmla="*/ 35920 h 69451"/>
                <a:gd name="connsiteX2" fmla="*/ 1128844 w 1128844"/>
                <a:gd name="connsiteY2" fmla="*/ 69451 h 69451"/>
                <a:gd name="connsiteX3" fmla="*/ 0 w 1128844"/>
                <a:gd name="connsiteY3" fmla="*/ 69451 h 69451"/>
                <a:gd name="connsiteX4" fmla="*/ 145468 w 1128844"/>
                <a:gd name="connsiteY4" fmla="*/ 35920 h 69451"/>
                <a:gd name="connsiteX5" fmla="*/ 564422 w 1128844"/>
                <a:gd name="connsiteY5" fmla="*/ 0 h 69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8844" h="69451">
                  <a:moveTo>
                    <a:pt x="564422" y="0"/>
                  </a:moveTo>
                  <a:cubicBezTo>
                    <a:pt x="713032" y="0"/>
                    <a:pt x="854607" y="12790"/>
                    <a:pt x="983376" y="35920"/>
                  </a:cubicBezTo>
                  <a:lnTo>
                    <a:pt x="1128844" y="69451"/>
                  </a:lnTo>
                  <a:lnTo>
                    <a:pt x="0" y="69451"/>
                  </a:lnTo>
                  <a:lnTo>
                    <a:pt x="145468" y="35920"/>
                  </a:lnTo>
                  <a:cubicBezTo>
                    <a:pt x="274237" y="12790"/>
                    <a:pt x="415812" y="0"/>
                    <a:pt x="564422" y="0"/>
                  </a:cubicBezTo>
                  <a:close/>
                </a:path>
              </a:pathLst>
            </a:custGeom>
            <a:solidFill>
              <a:srgbClr val="C4C7CB"/>
            </a:solidFill>
            <a:ln w="76200" cap="flat" cmpd="sng" algn="ctr">
              <a:noFill/>
              <a:prstDash val="solid"/>
              <a:miter lim="800000"/>
            </a:ln>
            <a:effectLst/>
          </p:spPr>
          <p:txBody>
            <a:bodyPr wrap="square" anchor="ctr">
              <a:normAutofit fontScale="25000" lnSpcReduction="20000"/>
            </a:bodyPr>
            <a:p>
              <a:pPr algn="ctr">
                <a:lnSpc>
                  <a:spcPct val="14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8" name="任意多边形 15"/>
            <p:cNvSpPr/>
            <p:nvPr>
              <p:custDataLst>
                <p:tags r:id="rId11"/>
              </p:custDataLst>
            </p:nvPr>
          </p:nvSpPr>
          <p:spPr>
            <a:xfrm>
              <a:off x="6368" y="6132"/>
              <a:ext cx="1164" cy="70"/>
            </a:xfrm>
            <a:custGeom>
              <a:avLst/>
              <a:gdLst>
                <a:gd name="connsiteX0" fmla="*/ 564422 w 1128844"/>
                <a:gd name="connsiteY0" fmla="*/ 0 h 69451"/>
                <a:gd name="connsiteX1" fmla="*/ 983376 w 1128844"/>
                <a:gd name="connsiteY1" fmla="*/ 35920 h 69451"/>
                <a:gd name="connsiteX2" fmla="*/ 1128844 w 1128844"/>
                <a:gd name="connsiteY2" fmla="*/ 69451 h 69451"/>
                <a:gd name="connsiteX3" fmla="*/ 0 w 1128844"/>
                <a:gd name="connsiteY3" fmla="*/ 69451 h 69451"/>
                <a:gd name="connsiteX4" fmla="*/ 145468 w 1128844"/>
                <a:gd name="connsiteY4" fmla="*/ 35920 h 69451"/>
                <a:gd name="connsiteX5" fmla="*/ 564422 w 1128844"/>
                <a:gd name="connsiteY5" fmla="*/ 0 h 69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8844" h="69451">
                  <a:moveTo>
                    <a:pt x="564422" y="0"/>
                  </a:moveTo>
                  <a:cubicBezTo>
                    <a:pt x="713032" y="0"/>
                    <a:pt x="854607" y="12790"/>
                    <a:pt x="983376" y="35920"/>
                  </a:cubicBezTo>
                  <a:lnTo>
                    <a:pt x="1128844" y="69451"/>
                  </a:lnTo>
                  <a:lnTo>
                    <a:pt x="0" y="69451"/>
                  </a:lnTo>
                  <a:lnTo>
                    <a:pt x="145468" y="35920"/>
                  </a:lnTo>
                  <a:cubicBezTo>
                    <a:pt x="274237" y="12790"/>
                    <a:pt x="415812" y="0"/>
                    <a:pt x="564422" y="0"/>
                  </a:cubicBezTo>
                  <a:close/>
                </a:path>
              </a:pathLst>
            </a:custGeom>
            <a:solidFill>
              <a:srgbClr val="C4C7CB">
                <a:lumMod val="75000"/>
              </a:srgbClr>
            </a:solidFill>
            <a:ln w="76200" cap="flat" cmpd="sng" algn="ctr">
              <a:noFill/>
              <a:prstDash val="solid"/>
              <a:miter lim="800000"/>
            </a:ln>
            <a:effectLst/>
          </p:spPr>
          <p:txBody>
            <a:bodyPr wrap="square" anchor="ctr">
              <a:normAutofit fontScale="25000" lnSpcReduction="20000"/>
            </a:bodyPr>
            <a:p>
              <a:pPr algn="ctr">
                <a:lnSpc>
                  <a:spcPct val="140000"/>
                </a:lnSpc>
              </a:pPr>
              <a:endParaRPr sz="1350">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矩形 38"/>
          <p:cNvSpPr/>
          <p:nvPr>
            <p:custDataLst>
              <p:tags r:id="rId12"/>
            </p:custDataLst>
          </p:nvPr>
        </p:nvSpPr>
        <p:spPr>
          <a:xfrm>
            <a:off x="1330325" y="3265805"/>
            <a:ext cx="2909570" cy="628015"/>
          </a:xfrm>
          <a:prstGeom prst="rect">
            <a:avLst/>
          </a:prstGeom>
        </p:spPr>
        <p:txBody>
          <a:bodyPr wrap="square" lIns="67500" tIns="35100" rIns="67500" bIns="0">
            <a:scene3d>
              <a:camera prst="orthographicFront"/>
              <a:lightRig rig="threePt" dir="t"/>
            </a:scene3d>
          </a:bodyPr>
          <a:p>
            <a:pPr lvl="0" algn="r" defTabSz="913765">
              <a:lnSpc>
                <a:spcPct val="120000"/>
              </a:lnSpc>
              <a:defRPr/>
            </a:pPr>
            <a:r>
              <a:rPr lang="zh-CN" altLang="en-US" sz="1200" b="1" spc="300">
                <a:ln/>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mn-ea"/>
                <a:sym typeface="Arial" panose="020B0604020202020204" pitchFamily="34" charset="0"/>
              </a:rPr>
              <a:t>新建图层，按照表格要求，依次进行颜色、线型、线宽的设置。</a:t>
            </a:r>
            <a:endParaRPr lang="zh-CN" altLang="en-US" sz="1200" b="1" spc="300">
              <a:ln/>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42" name="图片 9" descr="图层特性管理器"/>
          <p:cNvPicPr>
            <a:picLocks noChangeAspect="1"/>
          </p:cNvPicPr>
          <p:nvPr/>
        </p:nvPicPr>
        <p:blipFill>
          <a:blip r:embed="rId13"/>
          <a:stretch>
            <a:fillRect/>
          </a:stretch>
        </p:blipFill>
        <p:spPr>
          <a:xfrm>
            <a:off x="73660" y="822325"/>
            <a:ext cx="3971925" cy="2138680"/>
          </a:xfrm>
          <a:prstGeom prst="rect">
            <a:avLst/>
          </a:prstGeom>
        </p:spPr>
      </p:pic>
      <p:pic>
        <p:nvPicPr>
          <p:cNvPr id="43" name="图片 13" descr="图层特性管理器新建图层"/>
          <p:cNvPicPr>
            <a:picLocks noChangeAspect="1"/>
          </p:cNvPicPr>
          <p:nvPr/>
        </p:nvPicPr>
        <p:blipFill>
          <a:blip r:embed="rId14"/>
          <a:srcRect l="33152"/>
          <a:stretch>
            <a:fillRect/>
          </a:stretch>
        </p:blipFill>
        <p:spPr>
          <a:xfrm>
            <a:off x="4706620" y="2285365"/>
            <a:ext cx="4094480" cy="2802890"/>
          </a:xfrm>
          <a:prstGeom prst="rect">
            <a:avLst/>
          </a:prstGeom>
        </p:spPr>
      </p:pic>
      <p:sp>
        <p:nvSpPr>
          <p:cNvPr id="44"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4"/>
                                        </p:tgtEl>
                                        <p:attrNameLst>
                                          <p:attrName>ppt_y</p:attrName>
                                        </p:attrNameLst>
                                      </p:cBhvr>
                                      <p:tavLst>
                                        <p:tav tm="0">
                                          <p:val>
                                            <p:strVal val="#ppt_y"/>
                                          </p:val>
                                        </p:tav>
                                        <p:tav tm="100000">
                                          <p:val>
                                            <p:strVal val="#ppt_y"/>
                                          </p:val>
                                        </p:tav>
                                      </p:tavLst>
                                    </p:anim>
                                    <p:anim calcmode="lin" valueType="num">
                                      <p:cBhvr>
                                        <p:cTn id="9"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4"/>
                                        </p:tgtEl>
                                      </p:cBhvr>
                                    </p:animEffect>
                                  </p:childTnLst>
                                </p:cTn>
                              </p:par>
                            </p:childTnLst>
                          </p:cTn>
                        </p:par>
                        <p:par>
                          <p:cTn id="12" fill="hold">
                            <p:stCondLst>
                              <p:cond delay="649"/>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149"/>
                            </p:stCondLst>
                            <p:childTnLst>
                              <p:par>
                                <p:cTn id="17" presetID="22" presetClass="entr" presetSubtype="4"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down)">
                                      <p:cBhvr>
                                        <p:cTn id="19" dur="500"/>
                                        <p:tgtEl>
                                          <p:spTgt spid="45"/>
                                        </p:tgtEl>
                                      </p:cBhvr>
                                    </p:animEffect>
                                  </p:childTnLst>
                                </p:cTn>
                              </p:par>
                            </p:childTnLst>
                          </p:cTn>
                        </p:par>
                        <p:par>
                          <p:cTn id="20" fill="hold">
                            <p:stCondLst>
                              <p:cond delay="1649"/>
                            </p:stCondLst>
                            <p:childTnLst>
                              <p:par>
                                <p:cTn id="21" presetID="2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childTnLst>
                          </p:cTn>
                        </p:par>
                        <p:par>
                          <p:cTn id="24" fill="hold">
                            <p:stCondLst>
                              <p:cond delay="2149"/>
                            </p:stCondLst>
                            <p:childTnLst>
                              <p:par>
                                <p:cTn id="25" presetID="22" presetClass="entr" presetSubtype="4"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down)">
                                      <p:cBhvr>
                                        <p:cTn id="27" dur="500"/>
                                        <p:tgtEl>
                                          <p:spTgt spid="42"/>
                                        </p:tgtEl>
                                      </p:cBhvr>
                                    </p:animEffect>
                                  </p:childTnLst>
                                </p:cTn>
                              </p:par>
                            </p:childTnLst>
                          </p:cTn>
                        </p:par>
                        <p:par>
                          <p:cTn id="28" fill="hold">
                            <p:stCondLst>
                              <p:cond delay="2649"/>
                            </p:stCondLst>
                            <p:childTnLst>
                              <p:par>
                                <p:cTn id="29" presetID="22" presetClass="entr" presetSubtype="4"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00"/>
                                        <p:tgtEl>
                                          <p:spTgt spid="5"/>
                                        </p:tgtEl>
                                      </p:cBhvr>
                                    </p:animEffect>
                                  </p:childTnLst>
                                </p:cTn>
                              </p:par>
                            </p:childTnLst>
                          </p:cTn>
                        </p:par>
                        <p:par>
                          <p:cTn id="32" fill="hold">
                            <p:stCondLst>
                              <p:cond delay="3149"/>
                            </p:stCondLst>
                            <p:childTnLst>
                              <p:par>
                                <p:cTn id="33" presetID="2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down)">
                                      <p:cBhvr>
                                        <p:cTn id="35" dur="500"/>
                                        <p:tgtEl>
                                          <p:spTgt spid="47"/>
                                        </p:tgtEl>
                                      </p:cBhvr>
                                    </p:animEffect>
                                  </p:childTnLst>
                                </p:cTn>
                              </p:par>
                            </p:childTnLst>
                          </p:cTn>
                        </p:par>
                        <p:par>
                          <p:cTn id="36" fill="hold">
                            <p:stCondLst>
                              <p:cond delay="3649"/>
                            </p:stCondLst>
                            <p:childTnLst>
                              <p:par>
                                <p:cTn id="37" presetID="22" presetClass="entr" presetSubtype="4"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down)">
                                      <p:cBhvr>
                                        <p:cTn id="39" dur="500"/>
                                        <p:tgtEl>
                                          <p:spTgt spid="39"/>
                                        </p:tgtEl>
                                      </p:cBhvr>
                                    </p:animEffect>
                                  </p:childTnLst>
                                </p:cTn>
                              </p:par>
                            </p:childTnLst>
                          </p:cTn>
                        </p:par>
                        <p:par>
                          <p:cTn id="40" fill="hold">
                            <p:stCondLst>
                              <p:cond delay="4149"/>
                            </p:stCondLst>
                            <p:childTnLst>
                              <p:par>
                                <p:cTn id="41" presetID="22" presetClass="entr" presetSubtype="4" fill="hold"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down)">
                                      <p:cBhvr>
                                        <p:cTn id="4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7" grpId="0" animBg="1"/>
      <p:bldP spid="4" grpId="0"/>
      <p:bldP spid="5" grpId="0" animBg="1"/>
      <p:bldP spid="3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p:nvPr/>
        </p:nvSpPr>
        <p:spPr>
          <a:xfrm>
            <a:off x="576268" y="992379"/>
            <a:ext cx="8062181" cy="64326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lnSpc>
                <a:spcPct val="120000"/>
              </a:lnSpc>
              <a:buNone/>
            </a:pPr>
            <a:r>
              <a:rPr sz="1000" dirty="0">
                <a:solidFill>
                  <a:schemeClr val="tx1">
                    <a:lumMod val="75000"/>
                    <a:lumOff val="25000"/>
                  </a:schemeClr>
                </a:solidFill>
                <a:latin typeface="微软雅黑" panose="020B0503020204020204" pitchFamily="34" charset="-122"/>
                <a:ea typeface="微软雅黑" panose="020B0503020204020204" pitchFamily="34" charset="-122"/>
              </a:rPr>
              <a:t>任务评价标准</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555326" y="1767934"/>
            <a:ext cx="1251181" cy="2729321"/>
            <a:chOff x="988" y="2784"/>
            <a:chExt cx="1970" cy="4298"/>
          </a:xfrm>
        </p:grpSpPr>
        <p:sp>
          <p:nvSpPr>
            <p:cNvPr id="3" name="Down Arrow 15"/>
            <p:cNvSpPr/>
            <p:nvPr/>
          </p:nvSpPr>
          <p:spPr>
            <a:xfrm>
              <a:off x="988" y="2785"/>
              <a:ext cx="1970" cy="4297"/>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988" y="2784"/>
              <a:ext cx="1970" cy="1238"/>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1203" y="3111"/>
              <a:ext cx="1563" cy="658"/>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Text Placeholder 4"/>
            <p:cNvSpPr txBox="1"/>
            <p:nvPr/>
          </p:nvSpPr>
          <p:spPr>
            <a:xfrm>
              <a:off x="1244" y="4185"/>
              <a:ext cx="1491" cy="38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cs typeface="Lato Regular"/>
                </a:rPr>
                <a:t>图层名称</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31" name="组合 30"/>
          <p:cNvGrpSpPr/>
          <p:nvPr/>
        </p:nvGrpSpPr>
        <p:grpSpPr>
          <a:xfrm>
            <a:off x="2279892" y="1767934"/>
            <a:ext cx="1251181" cy="2729321"/>
            <a:chOff x="4232" y="2784"/>
            <a:chExt cx="1970" cy="4298"/>
          </a:xfrm>
        </p:grpSpPr>
        <p:sp>
          <p:nvSpPr>
            <p:cNvPr id="8" name="Down Arrow 91"/>
            <p:cNvSpPr/>
            <p:nvPr/>
          </p:nvSpPr>
          <p:spPr>
            <a:xfrm>
              <a:off x="4232" y="2785"/>
              <a:ext cx="1970" cy="4297"/>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4232" y="2784"/>
              <a:ext cx="1970" cy="1238"/>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4448" y="3111"/>
              <a:ext cx="1563" cy="658"/>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Text Placeholder 4"/>
            <p:cNvSpPr txBox="1"/>
            <p:nvPr/>
          </p:nvSpPr>
          <p:spPr>
            <a:xfrm>
              <a:off x="4489" y="4185"/>
              <a:ext cx="1491" cy="38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图层颜色</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30" name="组合 29"/>
          <p:cNvGrpSpPr/>
          <p:nvPr/>
        </p:nvGrpSpPr>
        <p:grpSpPr>
          <a:xfrm>
            <a:off x="4003675" y="1767934"/>
            <a:ext cx="1251889" cy="2729321"/>
            <a:chOff x="7579" y="2784"/>
            <a:chExt cx="1971" cy="4298"/>
          </a:xfrm>
        </p:grpSpPr>
        <p:sp>
          <p:nvSpPr>
            <p:cNvPr id="13" name="Down Arrow 96"/>
            <p:cNvSpPr/>
            <p:nvPr/>
          </p:nvSpPr>
          <p:spPr>
            <a:xfrm>
              <a:off x="7580" y="2785"/>
              <a:ext cx="1970" cy="4297"/>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7580" y="2784"/>
              <a:ext cx="1970" cy="1238"/>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p:nvPr/>
          </p:nvSpPr>
          <p:spPr>
            <a:xfrm>
              <a:off x="7796" y="3111"/>
              <a:ext cx="1563" cy="658"/>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Text Placeholder 4"/>
            <p:cNvSpPr txBox="1"/>
            <p:nvPr/>
          </p:nvSpPr>
          <p:spPr>
            <a:xfrm>
              <a:off x="7579" y="4185"/>
              <a:ext cx="1886" cy="34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cs typeface="Lato Regular"/>
                </a:rPr>
                <a:t>图层线型</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29" name="组合 28"/>
          <p:cNvGrpSpPr/>
          <p:nvPr/>
        </p:nvGrpSpPr>
        <p:grpSpPr>
          <a:xfrm>
            <a:off x="5728389" y="1767934"/>
            <a:ext cx="1251181" cy="2729321"/>
            <a:chOff x="10609" y="2784"/>
            <a:chExt cx="1970" cy="4298"/>
          </a:xfrm>
        </p:grpSpPr>
        <p:sp>
          <p:nvSpPr>
            <p:cNvPr id="18" name="Down Arrow 101"/>
            <p:cNvSpPr/>
            <p:nvPr/>
          </p:nvSpPr>
          <p:spPr>
            <a:xfrm>
              <a:off x="10609" y="2785"/>
              <a:ext cx="1970" cy="4297"/>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10609" y="2784"/>
              <a:ext cx="1970" cy="1238"/>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p:nvPr/>
          </p:nvSpPr>
          <p:spPr>
            <a:xfrm>
              <a:off x="10825" y="3111"/>
              <a:ext cx="1563" cy="658"/>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Text Placeholder 4"/>
            <p:cNvSpPr txBox="1"/>
            <p:nvPr/>
          </p:nvSpPr>
          <p:spPr>
            <a:xfrm>
              <a:off x="10782" y="4185"/>
              <a:ext cx="1712" cy="363"/>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图层线宽</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nvGrpSpPr>
          <p:cNvPr id="28" name="组合 27"/>
          <p:cNvGrpSpPr/>
          <p:nvPr/>
        </p:nvGrpSpPr>
        <p:grpSpPr>
          <a:xfrm>
            <a:off x="7452360" y="1751424"/>
            <a:ext cx="1251889" cy="2729321"/>
            <a:chOff x="12525" y="2758"/>
            <a:chExt cx="1971" cy="4298"/>
          </a:xfrm>
        </p:grpSpPr>
        <p:sp>
          <p:nvSpPr>
            <p:cNvPr id="23" name="Down Arrow 96"/>
            <p:cNvSpPr/>
            <p:nvPr/>
          </p:nvSpPr>
          <p:spPr>
            <a:xfrm>
              <a:off x="12526" y="2759"/>
              <a:ext cx="1970" cy="4297"/>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97"/>
            <p:cNvSpPr/>
            <p:nvPr/>
          </p:nvSpPr>
          <p:spPr>
            <a:xfrm>
              <a:off x="12526" y="2758"/>
              <a:ext cx="1970" cy="1238"/>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p:nvPr/>
          </p:nvSpPr>
          <p:spPr>
            <a:xfrm>
              <a:off x="12742" y="3085"/>
              <a:ext cx="1563" cy="658"/>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6" name="Text Placeholder 4"/>
            <p:cNvSpPr txBox="1"/>
            <p:nvPr/>
          </p:nvSpPr>
          <p:spPr>
            <a:xfrm>
              <a:off x="12525" y="4159"/>
              <a:ext cx="1886" cy="34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cs typeface="Lato Regular"/>
                </a:rPr>
                <a:t>图层数量</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74980"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一、基本概念</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601345" y="891540"/>
            <a:ext cx="7940675" cy="4523105"/>
          </a:xfrm>
          <a:prstGeom prst="rect">
            <a:avLst/>
          </a:prstGeom>
          <a:noFill/>
          <a:ln w="9525">
            <a:noFill/>
          </a:ln>
        </p:spPr>
        <p:txBody>
          <a:bodyPr wrap="square">
            <a:spAutoFit/>
          </a:bodyPr>
          <a:p>
            <a:pPr indent="266700">
              <a:lnSpc>
                <a:spcPct val="150000"/>
              </a:lnSpc>
            </a:pPr>
            <a:r>
              <a:rPr lang="en-US" sz="1600" b="0">
                <a:latin typeface="微软雅黑" panose="020B0503020204020204" pitchFamily="34" charset="-122"/>
                <a:ea typeface="微软雅黑" panose="020B0503020204020204" pitchFamily="34" charset="-122"/>
                <a:cs typeface="微软雅黑" panose="020B0503020204020204" pitchFamily="34" charset="-122"/>
              </a:rPr>
              <a:t>1. </a:t>
            </a:r>
            <a:r>
              <a:rPr lang="zh-CN" sz="1600" b="0">
                <a:latin typeface="微软雅黑" panose="020B0503020204020204" pitchFamily="34" charset="-122"/>
                <a:ea typeface="微软雅黑" panose="020B0503020204020204" pitchFamily="34" charset="-122"/>
                <a:cs typeface="微软雅黑" panose="020B0503020204020204" pitchFamily="34" charset="-122"/>
              </a:rPr>
              <a:t>图层所谓图层，就是将图形人为分成一层一层的，在不同的层上可以使用不同颜色、型号的画笔绘制线条样式不同的图形。另外，它还有进一步的意思，就是在绘制同一个图形时可以使用不同的图层直接组合完成。各层之间完全对齐，它们的某一基准点准确地对准其他各层上的同一基准点。</a:t>
            </a:r>
            <a:r>
              <a:rPr lang="en-US" sz="1600" b="0">
                <a:latin typeface="微软雅黑" panose="020B0503020204020204" pitchFamily="34" charset="-122"/>
                <a:ea typeface="微软雅黑" panose="020B0503020204020204" pitchFamily="34" charset="-122"/>
                <a:cs typeface="微软雅黑" panose="020B0503020204020204" pitchFamily="34" charset="-122"/>
              </a:rPr>
              <a:t>2. </a:t>
            </a:r>
            <a:r>
              <a:rPr lang="zh-CN" sz="1600" b="0">
                <a:latin typeface="微软雅黑" panose="020B0503020204020204" pitchFamily="34" charset="-122"/>
                <a:ea typeface="微软雅黑" panose="020B0503020204020204" pitchFamily="34" charset="-122"/>
                <a:cs typeface="微软雅黑" panose="020B0503020204020204" pitchFamily="34" charset="-122"/>
              </a:rPr>
              <a:t>线型线型分连续线和不连续线两类，不连续线由线素</a:t>
            </a:r>
            <a:r>
              <a:rPr lang="en-US" sz="1600" b="0">
                <a:latin typeface="微软雅黑" panose="020B0503020204020204" pitchFamily="34" charset="-122"/>
                <a:ea typeface="微软雅黑" panose="020B0503020204020204" pitchFamily="34" charset="-122"/>
                <a:cs typeface="微软雅黑" panose="020B0503020204020204" pitchFamily="34" charset="-122"/>
              </a:rPr>
              <a:t>(</a:t>
            </a:r>
            <a:r>
              <a:rPr lang="zh-CN" sz="1600" b="0">
                <a:latin typeface="微软雅黑" panose="020B0503020204020204" pitchFamily="34" charset="-122"/>
                <a:ea typeface="微软雅黑" panose="020B0503020204020204" pitchFamily="34" charset="-122"/>
                <a:cs typeface="微软雅黑" panose="020B0503020204020204" pitchFamily="34" charset="-122"/>
              </a:rPr>
              <a:t>如点、短划、长划和间隔等</a:t>
            </a:r>
            <a:r>
              <a:rPr lang="en-US" sz="1600" b="0">
                <a:latin typeface="微软雅黑" panose="020B0503020204020204" pitchFamily="34" charset="-122"/>
                <a:ea typeface="微软雅黑" panose="020B0503020204020204" pitchFamily="34" charset="-122"/>
                <a:cs typeface="微软雅黑" panose="020B0503020204020204" pitchFamily="34" charset="-122"/>
              </a:rPr>
              <a:t>)</a:t>
            </a:r>
            <a:r>
              <a:rPr lang="zh-CN" sz="1600" b="0">
                <a:latin typeface="微软雅黑" panose="020B0503020204020204" pitchFamily="34" charset="-122"/>
                <a:ea typeface="微软雅黑" panose="020B0503020204020204" pitchFamily="34" charset="-122"/>
                <a:cs typeface="微软雅黑" panose="020B0503020204020204" pitchFamily="34" charset="-122"/>
              </a:rPr>
              <a:t>重复图案组成。用户可使用任何AutoCAD 2018提供的标准线型，也可使用自己创建的线型。图层的线型是指在图层上绘图时所用的线型，每一层都有相应线型。不同的图层线型不同，也可以相同。在图层上绘制对象时，该对象可采用图层所具有的线型。但是，单个对象可以使用单独的线型。</a:t>
            </a:r>
            <a:r>
              <a:rPr lang="en-US" sz="1600" b="0">
                <a:latin typeface="微软雅黑" panose="020B0503020204020204" pitchFamily="34" charset="-122"/>
                <a:ea typeface="微软雅黑" panose="020B0503020204020204" pitchFamily="34" charset="-122"/>
                <a:cs typeface="微软雅黑" panose="020B0503020204020204" pitchFamily="34" charset="-122"/>
              </a:rPr>
              <a:t></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515620" y="1872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一、基本概念</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15620" y="857250"/>
            <a:ext cx="7880350" cy="4154170"/>
          </a:xfrm>
          <a:prstGeom prst="rect">
            <a:avLst/>
          </a:prstGeom>
          <a:noFill/>
        </p:spPr>
        <p:txBody>
          <a:bodyPr wrap="square" rtlCol="0" anchor="t">
            <a:spAutoFit/>
          </a:bodyPr>
          <a:p>
            <a:pPr indent="266700">
              <a:lnSpc>
                <a:spcPct val="150000"/>
              </a:lnSpc>
            </a:pPr>
            <a:r>
              <a:rPr lang="en-US" sz="1600">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sz="1600">
                <a:latin typeface="微软雅黑" panose="020B0503020204020204" pitchFamily="34" charset="-122"/>
                <a:ea typeface="微软雅黑" panose="020B0503020204020204" pitchFamily="34" charset="-122"/>
                <a:cs typeface="微软雅黑" panose="020B0503020204020204" pitchFamily="34" charset="-122"/>
                <a:sym typeface="+mn-ea"/>
              </a:rPr>
              <a:t>线宽        工程图中不同的线型有不同的线宽要求。用AutoCAD绘工程图时，有2种确定线宽的方式。一种方法与手工绘图一样，即直接将构成图形对象的线条用不同的宽度表示；另一种方法是将有不同线宽要求的图形对象用不同颜色表示、但其绘图线宽仍采用AutoCAD的默认宽度，不设置具体的宽度，当通过打印机或绘图仪输出图形时，利用打印样式将不同颜色的对象设成不同的线宽。</a:t>
            </a:r>
            <a:r>
              <a:rPr lang="en-US" sz="1600">
                <a:latin typeface="微软雅黑" panose="020B0503020204020204" pitchFamily="34" charset="-122"/>
                <a:ea typeface="微软雅黑" panose="020B0503020204020204" pitchFamily="34" charset="-122"/>
                <a:cs typeface="微软雅黑" panose="020B0503020204020204" pitchFamily="34" charset="-122"/>
                <a:sym typeface="+mn-ea"/>
              </a:rPr>
              <a:t>     4. </a:t>
            </a:r>
            <a:r>
              <a:rPr lang="zh-CN" sz="1600">
                <a:latin typeface="微软雅黑" panose="020B0503020204020204" pitchFamily="34" charset="-122"/>
                <a:ea typeface="微软雅黑" panose="020B0503020204020204" pitchFamily="34" charset="-122"/>
                <a:cs typeface="微软雅黑" panose="020B0503020204020204" pitchFamily="34" charset="-122"/>
                <a:sym typeface="+mn-ea"/>
              </a:rPr>
              <a:t>颜色         在彩色屏幕上显示图线时，不同的颜色可以明确地区分图形中不同的元素。通常，为了使用上的方便，每一个图层具有一种颜色。不同图层可以使用相同颜色，也可以设置成不同颜色。用AutoCAD绘工程图时，可以将不同线型的图形对象用不同的颜色表示。</a:t>
            </a:r>
            <a:endPar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515620" y="1872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二、设置图层</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44525" y="817245"/>
            <a:ext cx="7751445" cy="3784600"/>
          </a:xfrm>
          <a:prstGeom prst="rect">
            <a:avLst/>
          </a:prstGeom>
          <a:noFill/>
        </p:spPr>
        <p:txBody>
          <a:bodyPr wrap="square" rtlCol="0" anchor="t">
            <a:spAutoFit/>
          </a:bodyPr>
          <a:p>
            <a:pPr indent="266700">
              <a:lnSpc>
                <a:spcPct val="150000"/>
              </a:lnSpc>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1. 图层的特点</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266700">
              <a:lnSpc>
                <a:spcPct val="150000"/>
              </a:lnSpc>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(1) 用户可以在一幅图中指定任意数量的图层。</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266700">
              <a:lnSpc>
                <a:spcPct val="150000"/>
              </a:lnSpc>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(2) 每一图层有一个名称，以加以区别。</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266700">
              <a:lnSpc>
                <a:spcPct val="150000"/>
              </a:lnSpc>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(3) 一般情况下，位于一个图层上的对象应该是一种绘图线型，一种绘图颜色。用户可以改变各图层的线型、颜色等特性。</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266700">
              <a:lnSpc>
                <a:spcPct val="150000"/>
              </a:lnSpc>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(4) 虽然AutoCAD允许用户建立多个图层，但只能在当前图层上绘图。</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266700">
              <a:lnSpc>
                <a:spcPct val="150000"/>
              </a:lnSpc>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(5) 各图层具有相同的坐标系和相同的显示缩放倍数。用户可以对位于不同图层上的对象同时进行编辑操作。</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266700">
              <a:lnSpc>
                <a:spcPct val="150000"/>
              </a:lnSpc>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(6) 用户可以对各图层进行打开、关闭、冻结、解冻、锁定与解锁等操作，以决定各图层的可见性与可操作性。 </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515620" y="1872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二、设置图层</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12140" y="795655"/>
            <a:ext cx="7751445" cy="1938020"/>
          </a:xfrm>
          <a:prstGeom prst="rect">
            <a:avLst/>
          </a:prstGeom>
          <a:noFill/>
        </p:spPr>
        <p:txBody>
          <a:bodyPr wrap="square" rtlCol="0" anchor="t">
            <a:spAutoFit/>
          </a:bodyPr>
          <a:p>
            <a:pPr indent="266700">
              <a:lnSpc>
                <a:spcPct val="150000"/>
              </a:lnSpc>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2. 图层的设置</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266700">
              <a:lnSpc>
                <a:spcPct val="150000"/>
              </a:lnSpc>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设置图层有3种途径。</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nSpc>
                <a:spcPct val="150000"/>
              </a:lnSpc>
              <a:buFont typeface="Wingdings" panose="05000000000000000000" charset="0"/>
              <a:buChar char="l"/>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 在图层面板中单击“图层特性”按钮。</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nSpc>
                <a:spcPct val="150000"/>
              </a:lnSpc>
              <a:buFont typeface="Wingdings" panose="05000000000000000000" charset="0"/>
              <a:buChar char="l"/>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 在菜单栏中选择“格式”→“图层”</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nSpc>
                <a:spcPct val="150000"/>
              </a:lnSpc>
              <a:buFont typeface="Wingdings" panose="05000000000000000000" charset="0"/>
              <a:buChar char="l"/>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 在命令行窗口输入Layer并按&lt;Enter&gt;键。</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515620" y="1872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二、设置图层</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95960" y="3133090"/>
            <a:ext cx="7751445" cy="1938020"/>
          </a:xfrm>
          <a:prstGeom prst="rect">
            <a:avLst/>
          </a:prstGeom>
          <a:noFill/>
        </p:spPr>
        <p:txBody>
          <a:bodyPr wrap="square" rtlCol="0" anchor="t">
            <a:spAutoFit/>
          </a:bodyPr>
          <a:p>
            <a:pPr marL="285750" indent="-285750">
              <a:lnSpc>
                <a:spcPct val="150000"/>
              </a:lnSpc>
              <a:buFont typeface="Wingdings" panose="05000000000000000000" charset="0"/>
              <a:buChar char="l"/>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新建图层：创建一个新图层，CAD默认的图层名为“图层1”。</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nSpc>
                <a:spcPct val="150000"/>
              </a:lnSpc>
              <a:buFont typeface="Wingdings" panose="05000000000000000000" charset="0"/>
              <a:buChar char="l"/>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删除图层：选择要删除的图层，单击“删除”按钮，即可将所选择的图层删除。</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266700">
              <a:lnSpc>
                <a:spcPct val="150000"/>
              </a:lnSpc>
            </a:pP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266700">
              <a:lnSpc>
                <a:spcPct val="150000"/>
              </a:lnSpc>
            </a:pP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266700">
              <a:lnSpc>
                <a:spcPct val="150000"/>
              </a:lnSpc>
            </a:pP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3" name="图片 13" descr="图层特性管理器新建图层"/>
          <p:cNvPicPr>
            <a:picLocks noChangeAspect="1"/>
          </p:cNvPicPr>
          <p:nvPr/>
        </p:nvPicPr>
        <p:blipFill>
          <a:blip r:embed="rId2"/>
          <a:stretch>
            <a:fillRect/>
          </a:stretch>
        </p:blipFill>
        <p:spPr>
          <a:xfrm>
            <a:off x="2117725" y="720090"/>
            <a:ext cx="5273040" cy="24130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1491630"/>
            <a:ext cx="6750750" cy="738505"/>
          </a:xfrm>
          <a:prstGeom prst="rect">
            <a:avLst/>
          </a:prstGeom>
          <a:noFill/>
        </p:spPr>
        <p:txBody>
          <a:bodyPr wrap="square" lIns="0" tIns="0" rIns="0" bIns="0" rtlCol="0">
            <a:spAutoFit/>
          </a:bodyPr>
          <a:lstStyle/>
          <a:p>
            <a:pPr algn="just">
              <a:lnSpc>
                <a:spcPct val="200000"/>
              </a:lnSpc>
            </a:pPr>
            <a:r>
              <a:rPr lang="en-US" sz="1200" dirty="0">
                <a:solidFill>
                  <a:schemeClr val="tx1">
                    <a:lumMod val="75000"/>
                    <a:lumOff val="25000"/>
                  </a:schemeClr>
                </a:solidFill>
                <a:latin typeface="微软雅黑" panose="020B0503020204020204" pitchFamily="34" charset="-122"/>
                <a:ea typeface="微软雅黑" panose="020B0503020204020204" pitchFamily="34" charset="-122"/>
              </a:rPr>
              <a:t>        </a:t>
            </a:r>
            <a:r>
              <a:rPr sz="1200" dirty="0">
                <a:solidFill>
                  <a:schemeClr val="tx1">
                    <a:lumMod val="75000"/>
                    <a:lumOff val="25000"/>
                  </a:schemeClr>
                </a:solidFill>
                <a:latin typeface="微软雅黑" panose="020B0503020204020204" pitchFamily="34" charset="-122"/>
                <a:ea typeface="微软雅黑" panose="020B0503020204020204" pitchFamily="34" charset="-122"/>
              </a:rPr>
              <a:t>操作界面是AutoCAD显示、编辑图形的区域，每个人因功能需求及操作习惯的不同，所需软件显示的工作界面略有差异。请依据任务评价标准设置如图所示AutoCAD2018</a:t>
            </a:r>
            <a:r>
              <a:rPr lang="zh-CN" sz="1200" dirty="0">
                <a:solidFill>
                  <a:schemeClr val="tx1">
                    <a:lumMod val="75000"/>
                    <a:lumOff val="25000"/>
                  </a:schemeClr>
                </a:solidFill>
                <a:latin typeface="微软雅黑" panose="020B0503020204020204" pitchFamily="34" charset="-122"/>
                <a:ea typeface="微软雅黑" panose="020B0503020204020204" pitchFamily="34" charset="-122"/>
              </a:rPr>
              <a:t>界面</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3" name="TextBox 42"/>
          <p:cNvSpPr txBox="1"/>
          <p:nvPr/>
        </p:nvSpPr>
        <p:spPr>
          <a:xfrm>
            <a:off x="3237936" y="3385904"/>
            <a:ext cx="969036" cy="55372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buClrTx/>
              <a:buSzTx/>
              <a:buNone/>
            </a:pPr>
            <a:r>
              <a:rPr lang="zh-CN" altLang="en-US" sz="1800" b="1" dirty="0">
                <a:sym typeface="+mn-ea"/>
              </a:rPr>
              <a:t>显示</a:t>
            </a:r>
            <a:endParaRPr lang="zh-CN" altLang="en-US" sz="1800" b="1" dirty="0">
              <a:sym typeface="+mn-ea"/>
            </a:endParaRPr>
          </a:p>
          <a:p>
            <a:pPr algn="ctr">
              <a:buClrTx/>
              <a:buSzTx/>
              <a:buNone/>
            </a:pPr>
            <a:r>
              <a:rPr lang="zh-CN" altLang="en-US" sz="1800" b="1" dirty="0">
                <a:sym typeface="+mn-ea"/>
              </a:rPr>
              <a:t>图形</a:t>
            </a:r>
            <a:endParaRPr lang="zh-CN" altLang="en-US" sz="1800" b="1" dirty="0"/>
          </a:p>
        </p:txBody>
      </p:sp>
      <p:sp>
        <p:nvSpPr>
          <p:cNvPr id="44" name="Freeform 5"/>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5" name="Freeform 5"/>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6" name="Freeform 5"/>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7" name="TextBox 46"/>
          <p:cNvSpPr txBox="1"/>
          <p:nvPr/>
        </p:nvSpPr>
        <p:spPr>
          <a:xfrm>
            <a:off x="1660400" y="3385904"/>
            <a:ext cx="969036" cy="55372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buClrTx/>
              <a:buSzTx/>
              <a:buNone/>
            </a:pPr>
            <a:r>
              <a:rPr lang="zh-CN" altLang="en-US" sz="1800" b="1" dirty="0">
                <a:sym typeface="+mn-ea"/>
              </a:rPr>
              <a:t>工作</a:t>
            </a:r>
            <a:endParaRPr lang="zh-CN" altLang="en-US" sz="1800" b="1" dirty="0">
              <a:sym typeface="+mn-ea"/>
            </a:endParaRPr>
          </a:p>
          <a:p>
            <a:pPr algn="ctr">
              <a:buClrTx/>
              <a:buSzTx/>
              <a:buNone/>
            </a:pPr>
            <a:r>
              <a:rPr lang="zh-CN" altLang="en-US" sz="1800" b="1" dirty="0">
                <a:sym typeface="+mn-ea"/>
              </a:rPr>
              <a:t>界面</a:t>
            </a:r>
            <a:endParaRPr lang="zh-CN" altLang="en-US" sz="1800" b="1" dirty="0">
              <a:sym typeface="+mn-ea"/>
            </a:endParaRPr>
          </a:p>
        </p:txBody>
      </p:sp>
      <p:sp>
        <p:nvSpPr>
          <p:cNvPr id="48" name="TextBox 47"/>
          <p:cNvSpPr txBox="1"/>
          <p:nvPr/>
        </p:nvSpPr>
        <p:spPr>
          <a:xfrm>
            <a:off x="4848504" y="3385904"/>
            <a:ext cx="969036" cy="55372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sym typeface="+mn-ea"/>
              </a:rPr>
              <a:t>编辑</a:t>
            </a:r>
            <a:endParaRPr lang="zh-CN" altLang="en-US" sz="1800" b="1" dirty="0">
              <a:sym typeface="+mn-ea"/>
            </a:endParaRPr>
          </a:p>
          <a:p>
            <a:pPr algn="ctr"/>
            <a:r>
              <a:rPr lang="zh-CN" altLang="en-US" sz="1800" b="1" dirty="0">
                <a:sym typeface="+mn-ea"/>
              </a:rPr>
              <a:t>图形</a:t>
            </a:r>
            <a:endParaRPr lang="zh-CN" altLang="en-US" sz="1800" b="1" dirty="0"/>
          </a:p>
        </p:txBody>
      </p:sp>
      <p:sp>
        <p:nvSpPr>
          <p:cNvPr id="49" name="TextBox 48"/>
          <p:cNvSpPr txBox="1"/>
          <p:nvPr/>
        </p:nvSpPr>
        <p:spPr>
          <a:xfrm>
            <a:off x="6442556" y="3385904"/>
            <a:ext cx="969036" cy="55372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800" b="1" dirty="0"/>
              <a:t>设置</a:t>
            </a:r>
            <a:endParaRPr lang="zh-CN" altLang="en-US" sz="1800" b="1" dirty="0"/>
          </a:p>
          <a:p>
            <a:pPr algn="ctr"/>
            <a:r>
              <a:rPr lang="zh-CN" altLang="en-US" sz="1800" b="1" dirty="0"/>
              <a:t>界面</a:t>
            </a:r>
            <a:endParaRPr lang="zh-CN" altLang="en-US" sz="1800" b="1"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149"/>
                            </p:stCondLst>
                            <p:childTnLst>
                              <p:par>
                                <p:cTn id="36" presetID="10"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39" grpId="0"/>
      <p:bldP spid="40" grpId="0" animBg="1"/>
      <p:bldP spid="41" grpId="0" animBg="1"/>
      <p:bldP spid="42" grpId="0" animBg="1"/>
      <p:bldP spid="43" grpId="0"/>
      <p:bldP spid="44" grpId="0" animBg="1"/>
      <p:bldP spid="45" grpId="0" animBg="1"/>
      <p:bldP spid="46" grpId="0" animBg="1"/>
      <p:bldP spid="47" grpId="0"/>
      <p:bldP spid="48" grpId="0"/>
      <p:bldP spid="4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515620" y="1872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二、设置图层</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12140" y="795655"/>
            <a:ext cx="7751445" cy="3784600"/>
          </a:xfrm>
          <a:prstGeom prst="rect">
            <a:avLst/>
          </a:prstGeom>
          <a:noFill/>
        </p:spPr>
        <p:txBody>
          <a:bodyPr wrap="square" rtlCol="0" anchor="t">
            <a:spAutoFit/>
          </a:bodyPr>
          <a:p>
            <a:pPr marL="285750" indent="-285750">
              <a:lnSpc>
                <a:spcPct val="150000"/>
              </a:lnSpc>
              <a:buFont typeface="Wingdings" panose="05000000000000000000" charset="0"/>
              <a:buChar char="l"/>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 层列表框：显示当前图形中所有层以及层的特性。每一层的属性由一个标签条来显示，如果要修改某个特性，可以单击特性标签下相应项，实现层的排序。单击鼠标可以显示快捷菜单，它可以快速选择全部图层。</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406400" fontAlgn="auto">
              <a:lnSpc>
                <a:spcPct val="150000"/>
              </a:lnSpc>
              <a:buFont typeface="Wingdings" panose="05000000000000000000" charset="0"/>
              <a:buChar char="u"/>
              <a:extLst>
                <a:ext uri="{35155182-B16C-46BC-9424-99874614C6A1}">
                  <wpsdc:indentchars xmlns:wpsdc="http://www.wps.cn/officeDocument/2017/drawingmlCustomData" val="200" checksum="1740828767"/>
                </a:ext>
              </a:extLst>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“状态”：以图标方式显示项目的类型，包括图层过滤器、正在使用的图层、空图层或当前图层。</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406400" fontAlgn="auto">
              <a:lnSpc>
                <a:spcPct val="150000"/>
              </a:lnSpc>
              <a:buFont typeface="Wingdings" panose="05000000000000000000" charset="0"/>
              <a:buChar char="u"/>
              <a:extLst>
                <a:ext uri="{35155182-B16C-46BC-9424-99874614C6A1}">
                  <wpsdc:indentchars xmlns:wpsdc="http://www.wps.cn/officeDocument/2017/drawingmlCustomData" val="200" checksum="1740828767"/>
                </a:ext>
              </a:extLst>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“名称”——显示并修改定义层的名字。选择某层，单击该层名称，可修改该层层名。</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406400" fontAlgn="auto">
              <a:lnSpc>
                <a:spcPct val="150000"/>
              </a:lnSpc>
              <a:buFont typeface="Wingdings" panose="05000000000000000000" charset="0"/>
              <a:buChar char="u"/>
              <a:extLst>
                <a:ext uri="{35155182-B16C-46BC-9424-99874614C6A1}">
                  <wpsdc:indentchars xmlns:wpsdc="http://www.wps.cn/officeDocument/2017/drawingmlCustomData" val="200" checksum="1740828767"/>
                </a:ext>
              </a:extLst>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“开”——打开/关闭图层。当图层打开时，它与其上的对象可见，并且可以打印。当图层关闭时，它与其上的对象不可见，且不能打印。单击该列中的图标，可以切换层开关状态。</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515620" y="1872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二、设置图层</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12140" y="795655"/>
            <a:ext cx="7751445" cy="4154170"/>
          </a:xfrm>
          <a:prstGeom prst="rect">
            <a:avLst/>
          </a:prstGeom>
          <a:noFill/>
        </p:spPr>
        <p:txBody>
          <a:bodyPr wrap="square" rtlCol="0" anchor="t">
            <a:spAutoFit/>
          </a:bodyPr>
          <a:p>
            <a:pPr marL="285750" indent="406400" fontAlgn="auto">
              <a:lnSpc>
                <a:spcPct val="150000"/>
              </a:lnSpc>
              <a:buFont typeface="Wingdings" panose="05000000000000000000" charset="0"/>
              <a:buChar char="u"/>
              <a:extLst>
                <a:ext uri="{35155182-B16C-46BC-9424-99874614C6A1}">
                  <wpsdc:indentchars xmlns:wpsdc="http://www.wps.cn/officeDocument/2017/drawingmlCustomData" val="200" checksum="1740828767"/>
                </a:ext>
              </a:extLst>
            </a:pP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406400" fontAlgn="auto">
              <a:lnSpc>
                <a:spcPct val="150000"/>
              </a:lnSpc>
              <a:buFont typeface="Wingdings" panose="05000000000000000000" charset="0"/>
              <a:buChar char="u"/>
              <a:extLst>
                <a:ext uri="{35155182-B16C-46BC-9424-99874614C6A1}">
                  <wpsdc:indentchars xmlns:wpsdc="http://www.wps.cn/officeDocument/2017/drawingmlCustomData" val="200" checksum="1740828767"/>
                </a:ext>
              </a:extLst>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“冻结”——控制在所有视口中层的冻结与解冻。冻结的层及其上对象不可见。</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406400" fontAlgn="auto">
              <a:lnSpc>
                <a:spcPct val="150000"/>
              </a:lnSpc>
              <a:buFont typeface="Wingdings" panose="05000000000000000000" charset="0"/>
              <a:buChar char="u"/>
              <a:extLst>
                <a:ext uri="{35155182-B16C-46BC-9424-99874614C6A1}">
                  <wpsdc:indentchars xmlns:wpsdc="http://www.wps.cn/officeDocument/2017/drawingmlCustomData" val="200" checksum="1740828767"/>
                </a:ext>
              </a:extLst>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“锁定”——控制层的加锁与解锁。加锁不影响图层上对象的显示。</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406400" fontAlgn="auto">
              <a:lnSpc>
                <a:spcPct val="150000"/>
              </a:lnSpc>
              <a:buFont typeface="Wingdings" panose="05000000000000000000" charset="0"/>
              <a:buChar char="u"/>
              <a:extLst>
                <a:ext uri="{35155182-B16C-46BC-9424-99874614C6A1}">
                  <wpsdc:indentchars xmlns:wpsdc="http://www.wps.cn/officeDocument/2017/drawingmlCustomData" val="200" checksum="1740828767"/>
                </a:ext>
              </a:extLst>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“颜色”——设置层的颜色。</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406400" fontAlgn="auto">
              <a:lnSpc>
                <a:spcPct val="150000"/>
              </a:lnSpc>
              <a:buFont typeface="Wingdings" panose="05000000000000000000" charset="0"/>
              <a:buChar char="u"/>
              <a:extLst>
                <a:ext uri="{35155182-B16C-46BC-9424-99874614C6A1}">
                  <wpsdc:indentchars xmlns:wpsdc="http://www.wps.cn/officeDocument/2017/drawingmlCustomData" val="200" checksum="1740828767"/>
                </a:ext>
              </a:extLst>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“线型”——设置层的线型。选定某层，单击该层对应的线型项，系统弹出“选择线型”对话框。单击“加载”按钮，可以从线型库中加载所需要线型。 </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406400" fontAlgn="auto">
              <a:lnSpc>
                <a:spcPct val="150000"/>
              </a:lnSpc>
              <a:buFont typeface="Wingdings" panose="05000000000000000000" charset="0"/>
              <a:buChar char="u"/>
              <a:extLst>
                <a:ext uri="{35155182-B16C-46BC-9424-99874614C6A1}">
                  <wpsdc:indentchars xmlns:wpsdc="http://www.wps.cn/officeDocument/2017/drawingmlCustomData" val="200" checksum="1740828767"/>
                </a:ext>
              </a:extLst>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“线宽”——设置在图层上对象线宽。</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406400" fontAlgn="auto">
              <a:lnSpc>
                <a:spcPct val="150000"/>
              </a:lnSpc>
              <a:buFont typeface="Wingdings" panose="05000000000000000000" charset="0"/>
              <a:buChar char="u"/>
              <a:extLst>
                <a:ext uri="{35155182-B16C-46BC-9424-99874614C6A1}">
                  <wpsdc:indentchars xmlns:wpsdc="http://www.wps.cn/officeDocument/2017/drawingmlCustomData" val="200" checksum="1740828767"/>
                </a:ext>
              </a:extLst>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“打印样式”——设置与层相关的打印样式。</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406400" fontAlgn="auto">
              <a:lnSpc>
                <a:spcPct val="150000"/>
              </a:lnSpc>
              <a:buFont typeface="Wingdings" panose="05000000000000000000" charset="0"/>
              <a:buChar char="u"/>
              <a:extLst>
                <a:ext uri="{35155182-B16C-46BC-9424-99874614C6A1}">
                  <wpsdc:indentchars xmlns:wpsdc="http://www.wps.cn/officeDocument/2017/drawingmlCustomData" val="200" checksum="1740828767"/>
                </a:ext>
              </a:extLst>
            </a:pPr>
            <a:r>
              <a:rPr sz="1600">
                <a:latin typeface="微软雅黑" panose="020B0503020204020204" pitchFamily="34" charset="-122"/>
                <a:ea typeface="微软雅黑" panose="020B0503020204020204" pitchFamily="34" charset="-122"/>
                <a:cs typeface="微软雅黑" panose="020B0503020204020204" pitchFamily="34" charset="-122"/>
                <a:sym typeface="+mn-ea"/>
              </a:rPr>
              <a:t>“打印”——设置在打印输出图形时是否打印该层。</a:t>
            </a: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406400" fontAlgn="auto">
              <a:lnSpc>
                <a:spcPct val="150000"/>
              </a:lnSpc>
              <a:buFont typeface="Wingdings" panose="05000000000000000000" charset="0"/>
              <a:buChar char="u"/>
              <a:extLst>
                <a:ext uri="{35155182-B16C-46BC-9424-99874614C6A1}">
                  <wpsdc:indentchars xmlns:wpsdc="http://www.wps.cn/officeDocument/2017/drawingmlCustomData" val="200" checksum="1740828767"/>
                </a:ext>
              </a:extLst>
            </a:pPr>
            <a:endParaRPr sz="16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241"/>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06</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117602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任务六 认识坐标系统</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iterate type="lt">
                                    <p:tmPct val="30000"/>
                                  </p:iterate>
                                  <p:childTnLst>
                                    <p:set>
                                      <p:cBhvr>
                                        <p:cTn id="16" dur="1" fill="hold">
                                          <p:stCondLst>
                                            <p:cond delay="0"/>
                                          </p:stCondLst>
                                        </p:cTn>
                                        <p:tgtEl>
                                          <p:spTgt spid="49"/>
                                        </p:tgtEl>
                                        <p:attrNameLst>
                                          <p:attrName>style.visibility</p:attrName>
                                        </p:attrNameLst>
                                      </p:cBhvr>
                                      <p:to>
                                        <p:strVal val="visible"/>
                                      </p:to>
                                    </p:set>
                                    <p:animEffect transition="in" filter="wipe(left)">
                                      <p:cBhvr>
                                        <p:cTn id="17" dur="200"/>
                                        <p:tgtEl>
                                          <p:spTgt spid="49"/>
                                        </p:tgtEl>
                                      </p:cBhvr>
                                    </p:animEffect>
                                  </p:childTnLst>
                                </p:cTn>
                              </p:par>
                              <p:par>
                                <p:cTn id="18" presetID="36" presetClass="emph" presetSubtype="0" fill="hold" grpId="1" nodeType="withEffect">
                                  <p:stCondLst>
                                    <p:cond delay="0"/>
                                  </p:stCondLst>
                                  <p:iterate type="lt">
                                    <p:tmPct val="30000"/>
                                  </p:iterate>
                                  <p:childTnLst>
                                    <p:animScale>
                                      <p:cBhvr>
                                        <p:cTn id="19" dur="50" autoRev="1" fill="hold">
                                          <p:stCondLst>
                                            <p:cond delay="0"/>
                                          </p:stCondLst>
                                        </p:cTn>
                                        <p:tgtEl>
                                          <p:spTgt spid="49"/>
                                        </p:tgtEl>
                                      </p:cBhvr>
                                      <p:to x="80000" y="100000"/>
                                    </p:animScale>
                                    <p:anim by="(#ppt_w*0.10)" calcmode="lin" valueType="num">
                                      <p:cBhvr>
                                        <p:cTn id="20" dur="50" autoRev="1" fill="hold">
                                          <p:stCondLst>
                                            <p:cond delay="0"/>
                                          </p:stCondLst>
                                        </p:cTn>
                                        <p:tgtEl>
                                          <p:spTgt spid="49"/>
                                        </p:tgtEl>
                                        <p:attrNameLst>
                                          <p:attrName>ppt_x</p:attrName>
                                        </p:attrNameLst>
                                      </p:cBhvr>
                                    </p:anim>
                                    <p:anim by="(-#ppt_w*0.10)" calcmode="lin" valueType="num">
                                      <p:cBhvr>
                                        <p:cTn id="21" dur="50" autoRev="1" fill="hold">
                                          <p:stCondLst>
                                            <p:cond delay="0"/>
                                          </p:stCondLst>
                                        </p:cTn>
                                        <p:tgtEl>
                                          <p:spTgt spid="49"/>
                                        </p:tgtEl>
                                        <p:attrNameLst>
                                          <p:attrName>ppt_y</p:attrName>
                                        </p:attrNameLst>
                                      </p:cBhvr>
                                    </p:anim>
                                    <p:animRot by="-480000">
                                      <p:cBhvr>
                                        <p:cTn id="22"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endParaRPr lang="zh-CN" altLang="en-US" sz="2800" b="1" dirty="0"/>
          </a:p>
        </p:txBody>
      </p:sp>
      <p:sp>
        <p:nvSpPr>
          <p:cNvPr id="4" name="圆角矩形 3"/>
          <p:cNvSpPr/>
          <p:nvPr/>
        </p:nvSpPr>
        <p:spPr>
          <a:xfrm>
            <a:off x="3356492" y="1326577"/>
            <a:ext cx="4479052" cy="45168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圆角矩形 6"/>
          <p:cNvSpPr/>
          <p:nvPr/>
        </p:nvSpPr>
        <p:spPr>
          <a:xfrm>
            <a:off x="3367922" y="2670437"/>
            <a:ext cx="4479052" cy="4514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455047"/>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会以直角坐标方式输入点的绝对坐标。</a:t>
            </a:r>
            <a:endParaRPr lang="en-US" altLang="zh-CN" sz="1200" dirty="0">
              <a:solidFill>
                <a:schemeClr val="tx1">
                  <a:lumMod val="75000"/>
                  <a:lumOff val="25000"/>
                </a:schemeClr>
              </a:solidFill>
            </a:endParaRPr>
          </a:p>
        </p:txBody>
      </p:sp>
      <p:sp>
        <p:nvSpPr>
          <p:cNvPr id="11" name="TextBox 10"/>
          <p:cNvSpPr txBox="1"/>
          <p:nvPr/>
        </p:nvSpPr>
        <p:spPr>
          <a:xfrm>
            <a:off x="3675004" y="2798707"/>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会以极坐标方式输入点的相对坐标。</a:t>
            </a:r>
            <a:endParaRPr lang="en-US" altLang="zh-CN" sz="12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8" name="圆角矩形 7"/>
          <p:cNvSpPr/>
          <p:nvPr/>
        </p:nvSpPr>
        <p:spPr>
          <a:xfrm>
            <a:off x="3367981" y="4014097"/>
            <a:ext cx="4479052" cy="4514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75000"/>
                  <a:lumOff val="25000"/>
                </a:schemeClr>
              </a:solidFill>
            </a:endParaRPr>
          </a:p>
        </p:txBody>
      </p:sp>
      <p:sp>
        <p:nvSpPr>
          <p:cNvPr id="12" name="TextBox 13"/>
          <p:cNvSpPr txBox="1"/>
          <p:nvPr/>
        </p:nvSpPr>
        <p:spPr>
          <a:xfrm>
            <a:off x="3674428" y="4129667"/>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树立认真的工作态度和严谨的工作作风。</a:t>
            </a:r>
            <a:endParaRPr lang="en-US" altLang="zh-CN" sz="1200" dirty="0">
              <a:solidFill>
                <a:schemeClr val="tx1">
                  <a:lumMod val="75000"/>
                  <a:lumOff val="25000"/>
                </a:schemeClr>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149"/>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649"/>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par>
                          <p:cTn id="41" fill="hold">
                            <p:stCondLst>
                              <p:cond delay="4149"/>
                            </p:stCondLst>
                            <p:childTnLst>
                              <p:par>
                                <p:cTn id="42" presetID="22" presetClass="entr" presetSubtype="8"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7" grpId="0" bldLvl="0" animBg="1"/>
      <p:bldP spid="9" grpId="0"/>
      <p:bldP spid="11" grpId="0"/>
      <p:bldP spid="16" grpId="0"/>
      <p:bldP spid="8" grpId="0" bldLvl="0" animBg="1"/>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50270" y="1392570"/>
            <a:ext cx="6750750" cy="1107440"/>
          </a:xfrm>
          <a:prstGeom prst="rect">
            <a:avLst/>
          </a:prstGeom>
          <a:noFill/>
        </p:spPr>
        <p:txBody>
          <a:bodyPr wrap="square" lIns="0" tIns="0" rIns="0" bIns="0" rtlCol="0">
            <a:spAutoFit/>
          </a:bodyPr>
          <a:lstStyle/>
          <a:p>
            <a:pPr algn="just">
              <a:lnSpc>
                <a:spcPct val="200000"/>
              </a:lnSpc>
            </a:pPr>
            <a:r>
              <a:rPr lang="en-US" sz="1200" dirty="0">
                <a:solidFill>
                  <a:schemeClr val="tx1">
                    <a:lumMod val="75000"/>
                    <a:lumOff val="25000"/>
                  </a:schemeClr>
                </a:solidFill>
                <a:latin typeface="微软雅黑" panose="020B0503020204020204" pitchFamily="34" charset="-122"/>
                <a:ea typeface="微软雅黑" panose="020B0503020204020204" pitchFamily="34" charset="-122"/>
              </a:rPr>
              <a:t>        </a:t>
            </a:r>
            <a:r>
              <a:rPr sz="1200" dirty="0">
                <a:solidFill>
                  <a:schemeClr val="tx1">
                    <a:lumMod val="75000"/>
                    <a:lumOff val="25000"/>
                  </a:schemeClr>
                </a:solidFill>
                <a:latin typeface="微软雅黑" panose="020B0503020204020204" pitchFamily="34" charset="-122"/>
                <a:ea typeface="微软雅黑" panose="020B0503020204020204" pitchFamily="34" charset="-122"/>
              </a:rPr>
              <a:t>在使用AutoCAD2018进行绘图时，经常需要确定点的位置。例如，指定直线段的起点或终点。现要求利用“直线”命令，采用坐标输入的方式确定直线段。从原点出发，直线段各点坐标依次是（0,0）（20,10）（@10&lt;45）。</a:t>
            </a:r>
            <a:endParaRPr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p:nvPr/>
        </p:nvSpPr>
        <p:spPr bwMode="auto">
          <a:xfrm>
            <a:off x="6260922" y="2993003"/>
            <a:ext cx="1467485"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3" name="TextBox 42"/>
          <p:cNvSpPr txBox="1"/>
          <p:nvPr/>
        </p:nvSpPr>
        <p:spPr>
          <a:xfrm>
            <a:off x="6509842" y="3382729"/>
            <a:ext cx="969010" cy="55372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buClrTx/>
              <a:buSzTx/>
              <a:buNone/>
            </a:pPr>
            <a:r>
              <a:rPr lang="zh-CN" altLang="en-US" sz="1800" b="1" dirty="0">
                <a:sym typeface="+mn-ea"/>
              </a:rPr>
              <a:t>相对</a:t>
            </a:r>
            <a:endParaRPr lang="zh-CN" altLang="en-US" sz="1800" b="1" dirty="0">
              <a:sym typeface="+mn-ea"/>
            </a:endParaRPr>
          </a:p>
          <a:p>
            <a:pPr algn="ctr">
              <a:buClrTx/>
              <a:buSzTx/>
              <a:buNone/>
            </a:pPr>
            <a:r>
              <a:rPr lang="zh-CN" altLang="en-US" sz="1800" b="1" dirty="0">
                <a:sym typeface="+mn-ea"/>
              </a:rPr>
              <a:t>坐标</a:t>
            </a:r>
            <a:endParaRPr lang="zh-CN" altLang="en-US" sz="1800" b="1" dirty="0">
              <a:sym typeface="+mn-ea"/>
            </a:endParaRPr>
          </a:p>
        </p:txBody>
      </p:sp>
      <p:sp>
        <p:nvSpPr>
          <p:cNvPr id="44" name="Freeform 5"/>
          <p:cNvSpPr/>
          <p:nvPr/>
        </p:nvSpPr>
        <p:spPr bwMode="auto">
          <a:xfrm>
            <a:off x="3837894" y="2998083"/>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47" name="TextBox 46"/>
          <p:cNvSpPr txBox="1"/>
          <p:nvPr/>
        </p:nvSpPr>
        <p:spPr>
          <a:xfrm>
            <a:off x="4087317" y="3382729"/>
            <a:ext cx="969010" cy="55372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buClrTx/>
              <a:buSzTx/>
              <a:buNone/>
            </a:pPr>
            <a:r>
              <a:rPr lang="zh-CN" altLang="en-US" sz="1800" b="1" dirty="0">
                <a:sym typeface="+mn-ea"/>
              </a:rPr>
              <a:t>绝对</a:t>
            </a:r>
            <a:endParaRPr lang="zh-CN" altLang="en-US" sz="1800" b="1" dirty="0">
              <a:sym typeface="+mn-ea"/>
            </a:endParaRPr>
          </a:p>
          <a:p>
            <a:pPr algn="ctr">
              <a:buClrTx/>
              <a:buSzTx/>
              <a:buNone/>
            </a:pPr>
            <a:r>
              <a:rPr lang="zh-CN" altLang="en-US" sz="1800" b="1" dirty="0">
                <a:sym typeface="+mn-ea"/>
              </a:rPr>
              <a:t>坐标</a:t>
            </a:r>
            <a:endParaRPr lang="zh-CN" altLang="en-US" sz="1800" b="1" dirty="0">
              <a:sym typeface="+mn-ea"/>
            </a:endParaRPr>
          </a:p>
        </p:txBody>
      </p:sp>
      <p:pic>
        <p:nvPicPr>
          <p:cNvPr id="120" name="图片 54"/>
          <p:cNvPicPr>
            <a:picLocks noChangeAspect="1"/>
          </p:cNvPicPr>
          <p:nvPr/>
        </p:nvPicPr>
        <p:blipFill>
          <a:blip r:embed="rId1"/>
          <a:stretch>
            <a:fillRect/>
          </a:stretch>
        </p:blipFill>
        <p:spPr>
          <a:xfrm>
            <a:off x="898843" y="3128963"/>
            <a:ext cx="2615565" cy="1191895"/>
          </a:xfrm>
          <a:prstGeom prst="rect">
            <a:avLst/>
          </a:prstGeom>
          <a:noFill/>
          <a:ln>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149"/>
                            </p:stCondLst>
                            <p:childTnLst>
                              <p:par>
                                <p:cTn id="36" presetID="10"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bldLvl="0" animBg="1"/>
      <p:bldP spid="39" grpId="0"/>
      <p:bldP spid="40" grpId="0" bldLvl="0" animBg="1"/>
      <p:bldP spid="41" grpId="0" bldLvl="0" animBg="1"/>
      <p:bldP spid="42" grpId="0" bldLvl="0" animBg="1"/>
      <p:bldP spid="43" grpId="0"/>
      <p:bldP spid="44" grpId="0" bldLvl="0" animBg="1"/>
      <p:bldP spid="4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Rectangle 5"/>
          <p:cNvSpPr>
            <a:spLocks noChangeArrowheads="1"/>
          </p:cNvSpPr>
          <p:nvPr>
            <p:custDataLst>
              <p:tags r:id="rId1"/>
            </p:custDataLst>
          </p:nvPr>
        </p:nvSpPr>
        <p:spPr bwMode="auto">
          <a:xfrm>
            <a:off x="907733" y="4324826"/>
            <a:ext cx="1430655" cy="177165"/>
          </a:xfrm>
          <a:prstGeom prst="rect">
            <a:avLst/>
          </a:prstGeom>
          <a:solidFill>
            <a:srgbClr val="005DA2">
              <a:lumMod val="75000"/>
            </a:srgbClr>
          </a:solidFill>
          <a:ln w="3175" cap="flat" cmpd="sng" algn="ctr">
            <a:noFill/>
            <a:prstDash val="solid"/>
            <a:miter lim="800000"/>
          </a:ln>
          <a:effectLst/>
        </p:spPr>
        <p:txBody>
          <a:bodyPr lIns="0" tIns="0" rIns="0" bIns="0" anchor="ctr">
            <a:normAutofit fontScale="62500"/>
          </a:bodyPr>
          <a:lstStyle/>
          <a:p>
            <a:pPr algn="ctr" defTabSz="1219200" latinLnBrk="1">
              <a:lnSpc>
                <a:spcPct val="130000"/>
              </a:lnSpc>
              <a:spcAft>
                <a:spcPts val="400"/>
              </a:spcAft>
              <a:defRPr/>
            </a:pPr>
            <a:endParaRPr lang="ko-KR" altLang="en-US" sz="1200" b="1" dirty="0">
              <a:gradFill>
                <a:gsLst>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13" name="Freeform 6"/>
          <p:cNvSpPr/>
          <p:nvPr>
            <p:custDataLst>
              <p:tags r:id="rId2"/>
            </p:custDataLst>
          </p:nvPr>
        </p:nvSpPr>
        <p:spPr bwMode="auto">
          <a:xfrm>
            <a:off x="2333625" y="4140041"/>
            <a:ext cx="357664" cy="361474"/>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005DA2">
              <a:lumMod val="50000"/>
            </a:srgbClr>
          </a:solidFill>
          <a:ln w="3175" cap="flat" cmpd="sng" algn="ctr">
            <a:noFill/>
            <a:prstDash val="solid"/>
            <a:miter lim="800000"/>
          </a:ln>
          <a:effectLst/>
        </p:spPr>
        <p:txBody>
          <a:bodyPr lIns="0" tIns="0" rIns="0" bIns="0" anchor="ctr">
            <a:normAutofit/>
          </a:bodyPr>
          <a:lstStyle/>
          <a:p>
            <a:pPr algn="ctr" defTabSz="1219200" latinLnBrk="1">
              <a:lnSpc>
                <a:spcPct val="120000"/>
              </a:lnSpc>
              <a:spcAft>
                <a:spcPts val="400"/>
              </a:spcAft>
              <a:defRPr/>
            </a:pPr>
            <a:endParaRPr lang="ko-KR" altLang="en-US" sz="1200" b="1" dirty="0">
              <a:gradFill>
                <a:gsLst>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15" name="Freeform 8"/>
          <p:cNvSpPr/>
          <p:nvPr>
            <p:custDataLst>
              <p:tags r:id="rId3"/>
            </p:custDataLst>
          </p:nvPr>
        </p:nvSpPr>
        <p:spPr bwMode="auto">
          <a:xfrm>
            <a:off x="1085850" y="3952399"/>
            <a:ext cx="186214" cy="261938"/>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005DA2">
              <a:lumMod val="50000"/>
            </a:srgbClr>
          </a:solidFill>
          <a:ln w="3175" cap="flat" cmpd="sng" algn="ctr">
            <a:noFill/>
            <a:prstDash val="solid"/>
            <a:miter lim="800000"/>
          </a:ln>
          <a:effectLst/>
        </p:spPr>
        <p:txBody>
          <a:bodyPr lIns="0" tIns="0" rIns="0" bIns="0" anchor="ctr">
            <a:normAutofit/>
          </a:bodyPr>
          <a:lstStyle/>
          <a:p>
            <a:pPr algn="ctr" defTabSz="1219200" latinLnBrk="1">
              <a:lnSpc>
                <a:spcPct val="120000"/>
              </a:lnSpc>
              <a:spcAft>
                <a:spcPts val="400"/>
              </a:spcAft>
              <a:defRPr/>
            </a:pPr>
            <a:endParaRPr lang="ko-KR" altLang="en-US" sz="1200" b="1" dirty="0">
              <a:gradFill>
                <a:gsLst>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14" name="Freeform 7"/>
          <p:cNvSpPr/>
          <p:nvPr>
            <p:custDataLst>
              <p:tags r:id="rId4"/>
            </p:custDataLst>
          </p:nvPr>
        </p:nvSpPr>
        <p:spPr bwMode="auto">
          <a:xfrm>
            <a:off x="907733" y="3952399"/>
            <a:ext cx="1788319" cy="371951"/>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005DA2"/>
          </a:solidFill>
          <a:ln w="3175" cap="flat" cmpd="sng" algn="ctr">
            <a:noFill/>
            <a:prstDash val="solid"/>
            <a:miter lim="800000"/>
          </a:ln>
          <a:effectLst/>
        </p:spPr>
        <p:txBody>
          <a:bodyPr lIns="0" tIns="0" rIns="0" bIns="0" anchor="ctr">
            <a:normAutofit/>
          </a:bodyPr>
          <a:lstStyle/>
          <a:p>
            <a:pPr algn="ctr" defTabSz="1219200" latinLnBrk="1">
              <a:lnSpc>
                <a:spcPct val="120000"/>
              </a:lnSpc>
              <a:spcAft>
                <a:spcPts val="400"/>
              </a:spcAft>
              <a:defRPr/>
            </a:pPr>
            <a:endParaRPr lang="ko-KR" altLang="en-US" sz="1200" b="1" dirty="0">
              <a:gradFill>
                <a:gsLst>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52" name="Freeform 51"/>
          <p:cNvSpPr/>
          <p:nvPr>
            <p:custDataLst>
              <p:tags r:id="rId5"/>
            </p:custDataLst>
          </p:nvPr>
        </p:nvSpPr>
        <p:spPr bwMode="auto">
          <a:xfrm>
            <a:off x="1484471" y="3952399"/>
            <a:ext cx="726281" cy="195263"/>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rgbClr val="222222">
              <a:alpha val="20000"/>
            </a:srgbClr>
          </a:solidFill>
          <a:ln w="3175" cap="flat">
            <a:noFill/>
            <a:prstDash val="solid"/>
            <a:miter lim="800000"/>
          </a:ln>
        </p:spPr>
        <p:txBody>
          <a:bodyPr lIns="91440" tIns="45720" rIns="91440" bIns="45720">
            <a:normAutofit fontScale="25000" lnSpcReduction="20000"/>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dirty="0">
              <a:solidFill>
                <a:srgbClr val="222222"/>
              </a:solidFill>
              <a:latin typeface="微软雅黑" panose="020B0503020204020204" pitchFamily="34" charset="-122"/>
              <a:ea typeface="Gulim" panose="020B0600000101010101" pitchFamily="50" charset="-127"/>
              <a:cs typeface="Source Sans Pro" panose="020B0503030403020204" charset="0"/>
            </a:endParaRPr>
          </a:p>
        </p:txBody>
      </p:sp>
      <p:sp>
        <p:nvSpPr>
          <p:cNvPr id="18" name="Freeform 17"/>
          <p:cNvSpPr/>
          <p:nvPr>
            <p:custDataLst>
              <p:tags r:id="rId6"/>
            </p:custDataLst>
          </p:nvPr>
        </p:nvSpPr>
        <p:spPr bwMode="auto">
          <a:xfrm>
            <a:off x="1336834" y="2905601"/>
            <a:ext cx="1023938" cy="1242060"/>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005DA2"/>
          </a:solidFill>
          <a:ln w="3175" cap="flat">
            <a:noFill/>
            <a:prstDash val="solid"/>
            <a:miter lim="800000"/>
          </a:ln>
        </p:spPr>
        <p:txBody>
          <a:bodyPr lIns="91440" tIns="45720" rIns="91440" bIns="45720">
            <a:normAutofit/>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dirty="0">
              <a:solidFill>
                <a:srgbClr val="222222"/>
              </a:solidFill>
              <a:latin typeface="微软雅黑" panose="020B0503020204020204" pitchFamily="34" charset="-122"/>
              <a:ea typeface="Gulim" panose="020B0600000101010101" pitchFamily="50" charset="-127"/>
              <a:cs typeface="Source Sans Pro" panose="020B0503030403020204" charset="0"/>
            </a:endParaRPr>
          </a:p>
        </p:txBody>
      </p:sp>
      <p:sp>
        <p:nvSpPr>
          <p:cNvPr id="55" name="文本框 54"/>
          <p:cNvSpPr txBox="1"/>
          <p:nvPr>
            <p:custDataLst>
              <p:tags r:id="rId7"/>
            </p:custDataLst>
          </p:nvPr>
        </p:nvSpPr>
        <p:spPr>
          <a:xfrm>
            <a:off x="1167765" y="1066959"/>
            <a:ext cx="1351121" cy="1281113"/>
          </a:xfrm>
          <a:prstGeom prst="rect">
            <a:avLst/>
          </a:prstGeom>
          <a:noFill/>
        </p:spPr>
        <p:txBody>
          <a:bodyPr wrap="square" rtlCol="0">
            <a:normAutofit/>
          </a:bodyPr>
          <a:lstStyle>
            <a:defPPr>
              <a:defRPr lang="en-US"/>
            </a:defPPr>
            <a:lvl1pPr algn="ctr">
              <a:lnSpc>
                <a:spcPct val="130000"/>
              </a:lnSpc>
              <a:defRPr sz="1400">
                <a:solidFill>
                  <a:srgbClr val="222222">
                    <a:lumMod val="75000"/>
                    <a:lumOff val="25000"/>
                  </a:srgbClr>
                </a:solidFill>
              </a:defRPr>
            </a:lvl1pPr>
          </a:lstStyle>
          <a:p>
            <a:pPr algn="just" defTabSz="457200">
              <a:lnSpc>
                <a:spcPct val="120000"/>
              </a:lnSpc>
            </a:pPr>
            <a:r>
              <a:rPr lang="zh-CN" altLang="zh-CN" sz="1200" spc="150" dirty="0">
                <a:solidFill>
                  <a:srgbClr val="222222">
                    <a:lumMod val="75000"/>
                    <a:lumOff val="25000"/>
                  </a:srgbClr>
                </a:solidFill>
                <a:latin typeface="微软雅黑" panose="020B0503020204020204" pitchFamily="34" charset="-122"/>
                <a:ea typeface="微软雅黑" panose="020B0503020204020204" pitchFamily="34" charset="-122"/>
              </a:rPr>
              <a:t>在命令提示行输入“L”并回车，执行“直线”命令。</a:t>
            </a:r>
            <a:endParaRPr lang="zh-CN" altLang="zh-CN" sz="1200" spc="15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67" name="文本框 66"/>
          <p:cNvSpPr txBox="1"/>
          <p:nvPr>
            <p:custDataLst>
              <p:tags r:id="rId8"/>
            </p:custDataLst>
          </p:nvPr>
        </p:nvSpPr>
        <p:spPr>
          <a:xfrm>
            <a:off x="1485424" y="3043079"/>
            <a:ext cx="726281" cy="589121"/>
          </a:xfrm>
          <a:prstGeom prst="rect">
            <a:avLst/>
          </a:prstGeom>
          <a:noFill/>
        </p:spPr>
        <p:txBody>
          <a:bodyPr wrap="square" rtlCol="0">
            <a:noAutofit/>
          </a:bodyPr>
          <a:lstStyle/>
          <a:p>
            <a:pPr algn="ctr" defTabSz="457200">
              <a:lnSpc>
                <a:spcPct val="120000"/>
              </a:lnSpc>
            </a:pPr>
            <a:r>
              <a:rPr kumimoji="1" lang="en-US" altLang="zh-CN" sz="3600" b="1" spc="300" dirty="0">
                <a:solidFill>
                  <a:srgbClr val="222222"/>
                </a:solidFill>
                <a:latin typeface="微软雅黑" panose="020B0503020204020204" pitchFamily="34" charset="-122"/>
                <a:ea typeface="微软雅黑" panose="020B0503020204020204" pitchFamily="34" charset="-122"/>
              </a:rPr>
              <a:t>1</a:t>
            </a:r>
            <a:endParaRPr kumimoji="1" lang="en-US" altLang="zh-CN" sz="3600" b="1" spc="300" dirty="0">
              <a:solidFill>
                <a:srgbClr val="222222"/>
              </a:solidFill>
              <a:latin typeface="微软雅黑" panose="020B0503020204020204" pitchFamily="34" charset="-122"/>
              <a:ea typeface="微软雅黑" panose="020B0503020204020204" pitchFamily="34" charset="-122"/>
            </a:endParaRPr>
          </a:p>
        </p:txBody>
      </p:sp>
      <p:sp>
        <p:nvSpPr>
          <p:cNvPr id="38" name="Rectangle 5"/>
          <p:cNvSpPr>
            <a:spLocks noChangeArrowheads="1"/>
          </p:cNvSpPr>
          <p:nvPr>
            <p:custDataLst>
              <p:tags r:id="rId9"/>
            </p:custDataLst>
          </p:nvPr>
        </p:nvSpPr>
        <p:spPr bwMode="auto">
          <a:xfrm>
            <a:off x="2754630" y="4324826"/>
            <a:ext cx="1430655" cy="177165"/>
          </a:xfrm>
          <a:prstGeom prst="rect">
            <a:avLst/>
          </a:prstGeom>
          <a:solidFill>
            <a:srgbClr val="C4C7CB">
              <a:lumMod val="75000"/>
            </a:srgbClr>
          </a:solidFill>
          <a:ln w="3175" cap="flat" cmpd="sng" algn="ctr">
            <a:noFill/>
            <a:prstDash val="solid"/>
            <a:miter lim="800000"/>
          </a:ln>
          <a:effectLst/>
        </p:spPr>
        <p:txBody>
          <a:bodyPr lIns="0" tIns="0" rIns="0" bIns="0" anchor="ctr">
            <a:normAutofit fontScale="62500"/>
          </a:bodyPr>
          <a:lstStyle/>
          <a:p>
            <a:pPr algn="ctr" defTabSz="1219200" latinLnBrk="1">
              <a:lnSpc>
                <a:spcPct val="130000"/>
              </a:lnSpc>
              <a:spcAft>
                <a:spcPts val="400"/>
              </a:spcAft>
              <a:defRPr/>
            </a:pPr>
            <a:endParaRPr lang="ko-KR" altLang="en-US" sz="1200" b="1" dirty="0">
              <a:gradFill>
                <a:gsLst>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39" name="Freeform 6"/>
          <p:cNvSpPr/>
          <p:nvPr>
            <p:custDataLst>
              <p:tags r:id="rId10"/>
            </p:custDataLst>
          </p:nvPr>
        </p:nvSpPr>
        <p:spPr bwMode="auto">
          <a:xfrm>
            <a:off x="4180999" y="4140041"/>
            <a:ext cx="357664" cy="361474"/>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C4C7CB">
              <a:lumMod val="50000"/>
            </a:srgbClr>
          </a:solidFill>
          <a:ln w="3175" cap="flat" cmpd="sng" algn="ctr">
            <a:noFill/>
            <a:prstDash val="solid"/>
            <a:miter lim="800000"/>
          </a:ln>
          <a:effectLst/>
        </p:spPr>
        <p:txBody>
          <a:bodyPr lIns="0" tIns="0" rIns="0" bIns="0" anchor="ctr">
            <a:normAutofit/>
          </a:bodyPr>
          <a:lstStyle/>
          <a:p>
            <a:pPr algn="ctr" defTabSz="1219200" latinLnBrk="1">
              <a:lnSpc>
                <a:spcPct val="120000"/>
              </a:lnSpc>
              <a:spcAft>
                <a:spcPts val="400"/>
              </a:spcAft>
              <a:defRPr/>
            </a:pPr>
            <a:endParaRPr lang="ko-KR" altLang="en-US" sz="1200" b="1" dirty="0">
              <a:gradFill>
                <a:gsLst>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40" name="Freeform 8"/>
          <p:cNvSpPr/>
          <p:nvPr>
            <p:custDataLst>
              <p:tags r:id="rId11"/>
            </p:custDataLst>
          </p:nvPr>
        </p:nvSpPr>
        <p:spPr bwMode="auto">
          <a:xfrm>
            <a:off x="2933224" y="3952399"/>
            <a:ext cx="186214" cy="261938"/>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C4C7CB">
              <a:lumMod val="50000"/>
            </a:srgbClr>
          </a:solidFill>
          <a:ln w="3175" cap="flat" cmpd="sng" algn="ctr">
            <a:noFill/>
            <a:prstDash val="solid"/>
            <a:miter lim="800000"/>
          </a:ln>
          <a:effectLst/>
        </p:spPr>
        <p:txBody>
          <a:bodyPr lIns="0" tIns="0" rIns="0" bIns="0" anchor="ctr">
            <a:normAutofit/>
          </a:bodyPr>
          <a:lstStyle/>
          <a:p>
            <a:pPr algn="ctr" defTabSz="1219200" latinLnBrk="1">
              <a:lnSpc>
                <a:spcPct val="120000"/>
              </a:lnSpc>
              <a:spcAft>
                <a:spcPts val="400"/>
              </a:spcAft>
              <a:defRPr/>
            </a:pPr>
            <a:endParaRPr lang="ko-KR" altLang="en-US" sz="1200" b="1" dirty="0">
              <a:gradFill>
                <a:gsLst>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41" name="Freeform 7"/>
          <p:cNvSpPr/>
          <p:nvPr>
            <p:custDataLst>
              <p:tags r:id="rId12"/>
            </p:custDataLst>
          </p:nvPr>
        </p:nvSpPr>
        <p:spPr bwMode="auto">
          <a:xfrm>
            <a:off x="2754630" y="3952399"/>
            <a:ext cx="1788319" cy="371951"/>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C4C7CB"/>
          </a:solidFill>
          <a:ln w="3175" cap="flat" cmpd="sng" algn="ctr">
            <a:noFill/>
            <a:prstDash val="solid"/>
            <a:miter lim="800000"/>
          </a:ln>
          <a:effectLst/>
        </p:spPr>
        <p:txBody>
          <a:bodyPr lIns="0" tIns="0" rIns="0" bIns="0" anchor="ctr">
            <a:normAutofit/>
          </a:bodyPr>
          <a:lstStyle/>
          <a:p>
            <a:pPr algn="ctr" defTabSz="1219200" latinLnBrk="1">
              <a:lnSpc>
                <a:spcPct val="120000"/>
              </a:lnSpc>
              <a:spcAft>
                <a:spcPts val="400"/>
              </a:spcAft>
              <a:defRPr/>
            </a:pPr>
            <a:endParaRPr lang="ko-KR" altLang="en-US" sz="1200" b="1" dirty="0">
              <a:gradFill>
                <a:gsLst>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56" name="Freeform 55"/>
          <p:cNvSpPr/>
          <p:nvPr>
            <p:custDataLst>
              <p:tags r:id="rId13"/>
            </p:custDataLst>
          </p:nvPr>
        </p:nvSpPr>
        <p:spPr bwMode="auto">
          <a:xfrm>
            <a:off x="3321844" y="3952399"/>
            <a:ext cx="726281" cy="195263"/>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rgbClr val="222222">
              <a:alpha val="20000"/>
            </a:srgbClr>
          </a:solidFill>
          <a:ln w="3175" cap="flat">
            <a:noFill/>
            <a:prstDash val="solid"/>
            <a:miter lim="800000"/>
          </a:ln>
        </p:spPr>
        <p:txBody>
          <a:bodyPr lIns="91440" tIns="45720" rIns="91440" bIns="45720">
            <a:normAutofit fontScale="25000" lnSpcReduction="20000"/>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dirty="0">
              <a:solidFill>
                <a:srgbClr val="222222"/>
              </a:solidFill>
              <a:latin typeface="微软雅黑" panose="020B0503020204020204" pitchFamily="34" charset="-122"/>
              <a:ea typeface="Gulim" panose="020B0600000101010101" pitchFamily="50" charset="-127"/>
              <a:cs typeface="Source Sans Pro" panose="020B0503030403020204" charset="0"/>
            </a:endParaRPr>
          </a:p>
        </p:txBody>
      </p:sp>
      <p:sp>
        <p:nvSpPr>
          <p:cNvPr id="57" name="Freeform 56"/>
          <p:cNvSpPr/>
          <p:nvPr>
            <p:custDataLst>
              <p:tags r:id="rId14"/>
            </p:custDataLst>
          </p:nvPr>
        </p:nvSpPr>
        <p:spPr bwMode="auto">
          <a:xfrm>
            <a:off x="3174206" y="2905601"/>
            <a:ext cx="1023938" cy="1242060"/>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C4C7CB"/>
          </a:solidFill>
          <a:ln w="3175" cap="flat">
            <a:noFill/>
            <a:prstDash val="solid"/>
            <a:miter lim="800000"/>
          </a:ln>
        </p:spPr>
        <p:txBody>
          <a:bodyPr lIns="91440" tIns="45720" rIns="91440" bIns="45720">
            <a:normAutofit/>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dirty="0">
              <a:solidFill>
                <a:srgbClr val="222222"/>
              </a:solidFill>
              <a:latin typeface="微软雅黑" panose="020B0503020204020204" pitchFamily="34" charset="-122"/>
              <a:ea typeface="Gulim" panose="020B0600000101010101" pitchFamily="50" charset="-127"/>
              <a:cs typeface="Source Sans Pro" panose="020B0503030403020204" charset="0"/>
            </a:endParaRPr>
          </a:p>
        </p:txBody>
      </p:sp>
      <p:sp>
        <p:nvSpPr>
          <p:cNvPr id="58" name="文本框 57"/>
          <p:cNvSpPr txBox="1"/>
          <p:nvPr>
            <p:custDataLst>
              <p:tags r:id="rId15"/>
            </p:custDataLst>
          </p:nvPr>
        </p:nvSpPr>
        <p:spPr>
          <a:xfrm>
            <a:off x="3009900" y="1066959"/>
            <a:ext cx="1351121" cy="1281113"/>
          </a:xfrm>
          <a:prstGeom prst="rect">
            <a:avLst/>
          </a:prstGeom>
          <a:noFill/>
        </p:spPr>
        <p:txBody>
          <a:bodyPr wrap="square" rtlCol="0">
            <a:noAutofit/>
          </a:bodyPr>
          <a:lstStyle>
            <a:defPPr>
              <a:defRPr lang="en-US"/>
            </a:defPPr>
            <a:lvl1pPr algn="ctr">
              <a:lnSpc>
                <a:spcPct val="130000"/>
              </a:lnSpc>
              <a:defRPr sz="1400">
                <a:solidFill>
                  <a:srgbClr val="222222">
                    <a:lumMod val="75000"/>
                    <a:lumOff val="25000"/>
                  </a:srgbClr>
                </a:solidFill>
              </a:defRPr>
            </a:lvl1pPr>
          </a:lstStyle>
          <a:p>
            <a:pPr algn="just" defTabSz="457200">
              <a:lnSpc>
                <a:spcPct val="120000"/>
              </a:lnSpc>
            </a:pPr>
            <a:r>
              <a:rPr lang="zh-CN" altLang="zh-CN" sz="1200" spc="150" dirty="0">
                <a:solidFill>
                  <a:srgbClr val="222222">
                    <a:lumMod val="75000"/>
                    <a:lumOff val="25000"/>
                  </a:srgbClr>
                </a:solidFill>
                <a:latin typeface="微软雅黑" panose="020B0503020204020204" pitchFamily="34" charset="-122"/>
                <a:ea typeface="微软雅黑" panose="020B0503020204020204" pitchFamily="34" charset="-122"/>
              </a:rPr>
              <a:t>在命令提示行以直角坐标方式输入点的绝对坐标（0,0）确定直线段的第一点为坐标原点。</a:t>
            </a:r>
            <a:endParaRPr lang="zh-CN" altLang="zh-CN" sz="1200" spc="15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68" name="文本框 67"/>
          <p:cNvSpPr txBox="1"/>
          <p:nvPr>
            <p:custDataLst>
              <p:tags r:id="rId16"/>
            </p:custDataLst>
          </p:nvPr>
        </p:nvSpPr>
        <p:spPr>
          <a:xfrm>
            <a:off x="3322796" y="3043079"/>
            <a:ext cx="726281" cy="589121"/>
          </a:xfrm>
          <a:prstGeom prst="rect">
            <a:avLst/>
          </a:prstGeom>
          <a:noFill/>
        </p:spPr>
        <p:txBody>
          <a:bodyPr wrap="square" rtlCol="0">
            <a:noAutofit/>
          </a:bodyPr>
          <a:lstStyle/>
          <a:p>
            <a:pPr algn="ctr" defTabSz="457200">
              <a:lnSpc>
                <a:spcPct val="120000"/>
              </a:lnSpc>
            </a:pPr>
            <a:r>
              <a:rPr kumimoji="1" lang="en-US" altLang="zh-CN" sz="3600" b="1" spc="300" dirty="0">
                <a:solidFill>
                  <a:srgbClr val="222222"/>
                </a:solidFill>
                <a:latin typeface="微软雅黑" panose="020B0503020204020204" pitchFamily="34" charset="-122"/>
                <a:ea typeface="微软雅黑" panose="020B0503020204020204" pitchFamily="34" charset="-122"/>
              </a:rPr>
              <a:t>2</a:t>
            </a:r>
            <a:endParaRPr kumimoji="1" lang="en-US" altLang="zh-CN" sz="3600" b="1" spc="300" dirty="0">
              <a:solidFill>
                <a:srgbClr val="222222"/>
              </a:solidFill>
              <a:latin typeface="微软雅黑" panose="020B0503020204020204" pitchFamily="34" charset="-122"/>
              <a:ea typeface="微软雅黑" panose="020B0503020204020204" pitchFamily="34" charset="-122"/>
            </a:endParaRPr>
          </a:p>
        </p:txBody>
      </p:sp>
      <p:sp>
        <p:nvSpPr>
          <p:cNvPr id="43" name="Rectangle 5"/>
          <p:cNvSpPr>
            <a:spLocks noChangeArrowheads="1"/>
          </p:cNvSpPr>
          <p:nvPr>
            <p:custDataLst>
              <p:tags r:id="rId17"/>
            </p:custDataLst>
          </p:nvPr>
        </p:nvSpPr>
        <p:spPr bwMode="auto">
          <a:xfrm>
            <a:off x="4601528" y="4324826"/>
            <a:ext cx="1430655" cy="177165"/>
          </a:xfrm>
          <a:prstGeom prst="rect">
            <a:avLst/>
          </a:prstGeom>
          <a:solidFill>
            <a:srgbClr val="7F7F7F">
              <a:lumMod val="75000"/>
            </a:srgbClr>
          </a:solidFill>
          <a:ln w="3175" cap="flat" cmpd="sng" algn="ctr">
            <a:noFill/>
            <a:prstDash val="solid"/>
            <a:miter lim="800000"/>
          </a:ln>
          <a:effectLst/>
        </p:spPr>
        <p:txBody>
          <a:bodyPr lIns="0" tIns="0" rIns="0" bIns="0" anchor="ctr">
            <a:normAutofit fontScale="62500"/>
          </a:bodyPr>
          <a:lstStyle/>
          <a:p>
            <a:pPr algn="ctr" defTabSz="1219200" latinLnBrk="1">
              <a:lnSpc>
                <a:spcPct val="130000"/>
              </a:lnSpc>
              <a:spcAft>
                <a:spcPts val="400"/>
              </a:spcAft>
              <a:defRPr/>
            </a:pPr>
            <a:endParaRPr lang="ko-KR" altLang="en-US" sz="1200" b="1" dirty="0">
              <a:gradFill>
                <a:gsLst>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44" name="Freeform 6"/>
          <p:cNvSpPr/>
          <p:nvPr>
            <p:custDataLst>
              <p:tags r:id="rId18"/>
            </p:custDataLst>
          </p:nvPr>
        </p:nvSpPr>
        <p:spPr bwMode="auto">
          <a:xfrm>
            <a:off x="6027420" y="4140041"/>
            <a:ext cx="357664" cy="361474"/>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7F7F7F">
              <a:lumMod val="50000"/>
            </a:srgbClr>
          </a:solidFill>
          <a:ln w="3175" cap="flat" cmpd="sng" algn="ctr">
            <a:noFill/>
            <a:prstDash val="solid"/>
            <a:miter lim="800000"/>
          </a:ln>
          <a:effectLst/>
        </p:spPr>
        <p:txBody>
          <a:bodyPr lIns="0" tIns="0" rIns="0" bIns="0" anchor="ctr">
            <a:normAutofit/>
          </a:bodyPr>
          <a:lstStyle/>
          <a:p>
            <a:pPr algn="ctr" defTabSz="1219200" latinLnBrk="1">
              <a:lnSpc>
                <a:spcPct val="120000"/>
              </a:lnSpc>
              <a:spcAft>
                <a:spcPts val="400"/>
              </a:spcAft>
              <a:defRPr/>
            </a:pPr>
            <a:endParaRPr lang="ko-KR" altLang="en-US" sz="1200" b="1" dirty="0">
              <a:gradFill>
                <a:gsLst>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45" name="Freeform 8"/>
          <p:cNvSpPr/>
          <p:nvPr>
            <p:custDataLst>
              <p:tags r:id="rId19"/>
            </p:custDataLst>
          </p:nvPr>
        </p:nvSpPr>
        <p:spPr bwMode="auto">
          <a:xfrm>
            <a:off x="4779645" y="3952399"/>
            <a:ext cx="186214" cy="261938"/>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7F7F7F">
              <a:lumMod val="50000"/>
            </a:srgbClr>
          </a:solidFill>
          <a:ln w="3175" cap="flat" cmpd="sng" algn="ctr">
            <a:noFill/>
            <a:prstDash val="solid"/>
            <a:miter lim="800000"/>
          </a:ln>
          <a:effectLst/>
        </p:spPr>
        <p:txBody>
          <a:bodyPr lIns="0" tIns="0" rIns="0" bIns="0" anchor="ctr">
            <a:normAutofit/>
          </a:bodyPr>
          <a:lstStyle/>
          <a:p>
            <a:pPr algn="ctr" defTabSz="1219200" latinLnBrk="1">
              <a:lnSpc>
                <a:spcPct val="120000"/>
              </a:lnSpc>
              <a:spcAft>
                <a:spcPts val="400"/>
              </a:spcAft>
              <a:defRPr/>
            </a:pPr>
            <a:endParaRPr lang="ko-KR" altLang="en-US" sz="1200" b="1" dirty="0">
              <a:gradFill>
                <a:gsLst>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46" name="Freeform 7"/>
          <p:cNvSpPr/>
          <p:nvPr>
            <p:custDataLst>
              <p:tags r:id="rId20"/>
            </p:custDataLst>
          </p:nvPr>
        </p:nvSpPr>
        <p:spPr bwMode="auto">
          <a:xfrm>
            <a:off x="4601528" y="3952399"/>
            <a:ext cx="1788319" cy="371951"/>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7F7F7F"/>
          </a:solidFill>
          <a:ln w="3175" cap="flat" cmpd="sng" algn="ctr">
            <a:noFill/>
            <a:prstDash val="solid"/>
            <a:miter lim="800000"/>
          </a:ln>
          <a:effectLst/>
        </p:spPr>
        <p:txBody>
          <a:bodyPr lIns="0" tIns="0" rIns="0" bIns="0" anchor="ctr">
            <a:normAutofit/>
          </a:bodyPr>
          <a:lstStyle/>
          <a:p>
            <a:pPr algn="ctr" defTabSz="1219200" latinLnBrk="1">
              <a:lnSpc>
                <a:spcPct val="120000"/>
              </a:lnSpc>
              <a:spcAft>
                <a:spcPts val="400"/>
              </a:spcAft>
              <a:defRPr/>
            </a:pPr>
            <a:endParaRPr lang="ko-KR" altLang="en-US" sz="1200" b="1" dirty="0">
              <a:gradFill>
                <a:gsLst>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60" name="Freeform 59"/>
          <p:cNvSpPr/>
          <p:nvPr>
            <p:custDataLst>
              <p:tags r:id="rId21"/>
            </p:custDataLst>
          </p:nvPr>
        </p:nvSpPr>
        <p:spPr bwMode="auto">
          <a:xfrm>
            <a:off x="5121116" y="3952399"/>
            <a:ext cx="726281" cy="195263"/>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rgbClr val="222222">
              <a:alpha val="20000"/>
            </a:srgbClr>
          </a:solidFill>
          <a:ln w="3175" cap="flat">
            <a:noFill/>
            <a:prstDash val="solid"/>
            <a:miter lim="800000"/>
          </a:ln>
        </p:spPr>
        <p:txBody>
          <a:bodyPr lIns="91440" tIns="45720" rIns="91440" bIns="45720">
            <a:normAutofit fontScale="25000" lnSpcReduction="20000"/>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dirty="0">
              <a:solidFill>
                <a:srgbClr val="222222"/>
              </a:solidFill>
              <a:latin typeface="微软雅黑" panose="020B0503020204020204" pitchFamily="34" charset="-122"/>
              <a:ea typeface="Gulim" panose="020B0600000101010101" pitchFamily="50" charset="-127"/>
              <a:cs typeface="Source Sans Pro" panose="020B0503030403020204" charset="0"/>
            </a:endParaRPr>
          </a:p>
        </p:txBody>
      </p:sp>
      <p:sp>
        <p:nvSpPr>
          <p:cNvPr id="61" name="Freeform 60"/>
          <p:cNvSpPr/>
          <p:nvPr>
            <p:custDataLst>
              <p:tags r:id="rId22"/>
            </p:custDataLst>
          </p:nvPr>
        </p:nvSpPr>
        <p:spPr bwMode="auto">
          <a:xfrm>
            <a:off x="4973479" y="2905601"/>
            <a:ext cx="1023938" cy="1242060"/>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7F7F7F"/>
          </a:solidFill>
          <a:ln w="3175" cap="flat">
            <a:noFill/>
            <a:prstDash val="solid"/>
            <a:miter lim="800000"/>
          </a:ln>
        </p:spPr>
        <p:txBody>
          <a:bodyPr lIns="91440" tIns="45720" rIns="91440" bIns="45720">
            <a:normAutofit/>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dirty="0">
              <a:solidFill>
                <a:srgbClr val="222222"/>
              </a:solidFill>
              <a:latin typeface="微软雅黑" panose="020B0503020204020204" pitchFamily="34" charset="-122"/>
              <a:ea typeface="Gulim" panose="020B0600000101010101" pitchFamily="50" charset="-127"/>
              <a:cs typeface="Source Sans Pro" panose="020B0503030403020204" charset="0"/>
            </a:endParaRPr>
          </a:p>
        </p:txBody>
      </p:sp>
      <p:sp>
        <p:nvSpPr>
          <p:cNvPr id="59" name="文本框 58"/>
          <p:cNvSpPr txBox="1"/>
          <p:nvPr>
            <p:custDataLst>
              <p:tags r:id="rId23"/>
            </p:custDataLst>
          </p:nvPr>
        </p:nvSpPr>
        <p:spPr>
          <a:xfrm>
            <a:off x="4810125" y="1066959"/>
            <a:ext cx="1351121" cy="1281113"/>
          </a:xfrm>
          <a:prstGeom prst="rect">
            <a:avLst/>
          </a:prstGeom>
          <a:noFill/>
        </p:spPr>
        <p:txBody>
          <a:bodyPr wrap="square" rtlCol="0">
            <a:noAutofit/>
          </a:bodyPr>
          <a:lstStyle>
            <a:defPPr>
              <a:defRPr lang="en-US"/>
            </a:defPPr>
            <a:lvl1pPr algn="ctr">
              <a:lnSpc>
                <a:spcPct val="130000"/>
              </a:lnSpc>
              <a:defRPr sz="1400">
                <a:solidFill>
                  <a:srgbClr val="222222">
                    <a:lumMod val="75000"/>
                    <a:lumOff val="25000"/>
                  </a:srgbClr>
                </a:solidFill>
              </a:defRPr>
            </a:lvl1pPr>
          </a:lstStyle>
          <a:p>
            <a:pPr algn="just" defTabSz="457200">
              <a:lnSpc>
                <a:spcPct val="120000"/>
              </a:lnSpc>
            </a:pPr>
            <a:r>
              <a:rPr lang="zh-CN" altLang="zh-CN" sz="1200" spc="150" dirty="0">
                <a:solidFill>
                  <a:srgbClr val="222222">
                    <a:lumMod val="75000"/>
                    <a:lumOff val="25000"/>
                  </a:srgbClr>
                </a:solidFill>
                <a:latin typeface="微软雅黑" panose="020B0503020204020204" pitchFamily="34" charset="-122"/>
                <a:ea typeface="微软雅黑" panose="020B0503020204020204" pitchFamily="34" charset="-122"/>
              </a:rPr>
              <a:t>在命令提示行以直角坐标方式输入点的绝对坐标（20,10）确定直线段的第二点。</a:t>
            </a:r>
            <a:endParaRPr lang="zh-CN" altLang="zh-CN" sz="1200" spc="15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69" name="文本框 68"/>
          <p:cNvSpPr txBox="1"/>
          <p:nvPr>
            <p:custDataLst>
              <p:tags r:id="rId24"/>
            </p:custDataLst>
          </p:nvPr>
        </p:nvSpPr>
        <p:spPr>
          <a:xfrm>
            <a:off x="5122069" y="3043079"/>
            <a:ext cx="726281" cy="589121"/>
          </a:xfrm>
          <a:prstGeom prst="rect">
            <a:avLst/>
          </a:prstGeom>
          <a:noFill/>
        </p:spPr>
        <p:txBody>
          <a:bodyPr wrap="square" rtlCol="0">
            <a:noAutofit/>
          </a:bodyPr>
          <a:lstStyle/>
          <a:p>
            <a:pPr algn="ctr" defTabSz="457200">
              <a:lnSpc>
                <a:spcPct val="120000"/>
              </a:lnSpc>
            </a:pPr>
            <a:r>
              <a:rPr kumimoji="1" lang="en-US" altLang="zh-CN" sz="3600" b="1" spc="300" dirty="0">
                <a:solidFill>
                  <a:srgbClr val="222222"/>
                </a:solidFill>
                <a:latin typeface="微软雅黑" panose="020B0503020204020204" pitchFamily="34" charset="-122"/>
                <a:ea typeface="微软雅黑" panose="020B0503020204020204" pitchFamily="34" charset="-122"/>
              </a:rPr>
              <a:t>3</a:t>
            </a:r>
            <a:endParaRPr kumimoji="1" lang="en-US" altLang="zh-CN" sz="3600" b="1" spc="300" dirty="0">
              <a:solidFill>
                <a:srgbClr val="222222"/>
              </a:solidFill>
              <a:latin typeface="微软雅黑" panose="020B0503020204020204" pitchFamily="34" charset="-122"/>
              <a:ea typeface="微软雅黑" panose="020B0503020204020204" pitchFamily="34" charset="-122"/>
            </a:endParaRPr>
          </a:p>
        </p:txBody>
      </p:sp>
      <p:sp>
        <p:nvSpPr>
          <p:cNvPr id="48" name="Rectangle 5"/>
          <p:cNvSpPr>
            <a:spLocks noChangeArrowheads="1"/>
          </p:cNvSpPr>
          <p:nvPr>
            <p:custDataLst>
              <p:tags r:id="rId25"/>
            </p:custDataLst>
          </p:nvPr>
        </p:nvSpPr>
        <p:spPr bwMode="auto">
          <a:xfrm>
            <a:off x="6448425" y="4324826"/>
            <a:ext cx="1430655" cy="177165"/>
          </a:xfrm>
          <a:prstGeom prst="rect">
            <a:avLst/>
          </a:prstGeom>
          <a:solidFill>
            <a:srgbClr val="7F7F7F">
              <a:lumMod val="75000"/>
            </a:srgbClr>
          </a:solidFill>
          <a:ln w="3175" cap="flat" cmpd="sng" algn="ctr">
            <a:noFill/>
            <a:prstDash val="solid"/>
            <a:miter lim="800000"/>
          </a:ln>
          <a:effectLst/>
        </p:spPr>
        <p:txBody>
          <a:bodyPr lIns="0" tIns="0" rIns="0" bIns="0" anchor="ctr">
            <a:normAutofit fontScale="62500"/>
          </a:bodyPr>
          <a:lstStyle/>
          <a:p>
            <a:pPr algn="ctr" defTabSz="1219200" latinLnBrk="1">
              <a:lnSpc>
                <a:spcPct val="130000"/>
              </a:lnSpc>
              <a:spcAft>
                <a:spcPts val="400"/>
              </a:spcAft>
              <a:defRPr/>
            </a:pPr>
            <a:endParaRPr lang="ko-KR" altLang="en-US" sz="1200" b="1" dirty="0">
              <a:gradFill>
                <a:gsLst>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49" name="Freeform 6"/>
          <p:cNvSpPr/>
          <p:nvPr>
            <p:custDataLst>
              <p:tags r:id="rId26"/>
            </p:custDataLst>
          </p:nvPr>
        </p:nvSpPr>
        <p:spPr bwMode="auto">
          <a:xfrm>
            <a:off x="7874794" y="4140041"/>
            <a:ext cx="357664" cy="361474"/>
          </a:xfrm>
          <a:custGeom>
            <a:avLst/>
            <a:gdLst>
              <a:gd name="T0" fmla="*/ 0 w 159"/>
              <a:gd name="T1" fmla="*/ 69 h 186"/>
              <a:gd name="T2" fmla="*/ 0 w 159"/>
              <a:gd name="T3" fmla="*/ 186 h 186"/>
              <a:gd name="T4" fmla="*/ 159 w 159"/>
              <a:gd name="T5" fmla="*/ 117 h 186"/>
              <a:gd name="T6" fmla="*/ 159 w 159"/>
              <a:gd name="T7" fmla="*/ 0 h 186"/>
              <a:gd name="T8" fmla="*/ 0 w 159"/>
              <a:gd name="T9" fmla="*/ 69 h 186"/>
              <a:gd name="connsiteX0" fmla="*/ 0 w 10000"/>
              <a:gd name="connsiteY0" fmla="*/ 3710 h 10000"/>
              <a:gd name="connsiteX1" fmla="*/ 0 w 10000"/>
              <a:gd name="connsiteY1" fmla="*/ 10000 h 10000"/>
              <a:gd name="connsiteX2" fmla="*/ 10000 w 10000"/>
              <a:gd name="connsiteY2" fmla="*/ 5163 h 10000"/>
              <a:gd name="connsiteX3" fmla="*/ 10000 w 10000"/>
              <a:gd name="connsiteY3" fmla="*/ 0 h 10000"/>
              <a:gd name="connsiteX4" fmla="*/ 0 w 10000"/>
              <a:gd name="connsiteY4" fmla="*/ 3710 h 10000"/>
              <a:gd name="connsiteX0-1" fmla="*/ 0 w 10000"/>
              <a:gd name="connsiteY0-2" fmla="*/ 3710 h 10000"/>
              <a:gd name="connsiteX1-3" fmla="*/ 0 w 10000"/>
              <a:gd name="connsiteY1-4" fmla="*/ 10000 h 10000"/>
              <a:gd name="connsiteX2-5" fmla="*/ 10000 w 10000"/>
              <a:gd name="connsiteY2-6" fmla="*/ 4648 h 10000"/>
              <a:gd name="connsiteX3-7" fmla="*/ 10000 w 10000"/>
              <a:gd name="connsiteY3-8" fmla="*/ 0 h 10000"/>
              <a:gd name="connsiteX4-9" fmla="*/ 0 w 10000"/>
              <a:gd name="connsiteY4-10" fmla="*/ 371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3710"/>
                </a:moveTo>
                <a:lnTo>
                  <a:pt x="0" y="10000"/>
                </a:lnTo>
                <a:lnTo>
                  <a:pt x="10000" y="4648"/>
                </a:lnTo>
                <a:lnTo>
                  <a:pt x="10000" y="0"/>
                </a:lnTo>
                <a:lnTo>
                  <a:pt x="0" y="3710"/>
                </a:lnTo>
                <a:close/>
              </a:path>
            </a:pathLst>
          </a:custGeom>
          <a:solidFill>
            <a:srgbClr val="7F7F7F">
              <a:lumMod val="50000"/>
            </a:srgbClr>
          </a:solidFill>
          <a:ln w="3175" cap="flat" cmpd="sng" algn="ctr">
            <a:noFill/>
            <a:prstDash val="solid"/>
            <a:miter lim="800000"/>
          </a:ln>
          <a:effectLst/>
        </p:spPr>
        <p:txBody>
          <a:bodyPr lIns="0" tIns="0" rIns="0" bIns="0" anchor="ctr">
            <a:normAutofit/>
          </a:bodyPr>
          <a:lstStyle/>
          <a:p>
            <a:pPr algn="ctr" defTabSz="1219200" latinLnBrk="1">
              <a:lnSpc>
                <a:spcPct val="120000"/>
              </a:lnSpc>
              <a:spcAft>
                <a:spcPts val="400"/>
              </a:spcAft>
              <a:defRPr/>
            </a:pPr>
            <a:endParaRPr lang="ko-KR" altLang="en-US" sz="1200" b="1" dirty="0">
              <a:gradFill>
                <a:gsLst>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50" name="Freeform 8"/>
          <p:cNvSpPr/>
          <p:nvPr>
            <p:custDataLst>
              <p:tags r:id="rId27"/>
            </p:custDataLst>
          </p:nvPr>
        </p:nvSpPr>
        <p:spPr bwMode="auto">
          <a:xfrm>
            <a:off x="6627019" y="3952399"/>
            <a:ext cx="186214" cy="261938"/>
          </a:xfrm>
          <a:custGeom>
            <a:avLst/>
            <a:gdLst>
              <a:gd name="T0" fmla="*/ 0 w 81"/>
              <a:gd name="T1" fmla="*/ 0 h 102"/>
              <a:gd name="T2" fmla="*/ 81 w 81"/>
              <a:gd name="T3" fmla="*/ 69 h 102"/>
              <a:gd name="T4" fmla="*/ 0 w 81"/>
              <a:gd name="T5" fmla="*/ 102 h 102"/>
              <a:gd name="T6" fmla="*/ 0 w 81"/>
              <a:gd name="T7" fmla="*/ 0 h 102"/>
              <a:gd name="connsiteX0" fmla="*/ 224 w 10224"/>
              <a:gd name="connsiteY0" fmla="*/ 0 h 10000"/>
              <a:gd name="connsiteX1" fmla="*/ 10224 w 10224"/>
              <a:gd name="connsiteY1" fmla="*/ 6765 h 10000"/>
              <a:gd name="connsiteX2" fmla="*/ 224 w 10224"/>
              <a:gd name="connsiteY2" fmla="*/ 10000 h 10000"/>
              <a:gd name="connsiteX3" fmla="*/ 0 w 10224"/>
              <a:gd name="connsiteY3" fmla="*/ 6138 h 10000"/>
              <a:gd name="connsiteX4" fmla="*/ 224 w 10224"/>
              <a:gd name="connsiteY4" fmla="*/ 0 h 10000"/>
              <a:gd name="connsiteX0-1" fmla="*/ 224 w 10224"/>
              <a:gd name="connsiteY0-2" fmla="*/ 0 h 10000"/>
              <a:gd name="connsiteX1-3" fmla="*/ 10224 w 10224"/>
              <a:gd name="connsiteY1-4" fmla="*/ 6765 h 10000"/>
              <a:gd name="connsiteX2-5" fmla="*/ 3068 w 10224"/>
              <a:gd name="connsiteY2-6" fmla="*/ 9017 h 10000"/>
              <a:gd name="connsiteX3-7" fmla="*/ 224 w 10224"/>
              <a:gd name="connsiteY3-8" fmla="*/ 10000 h 10000"/>
              <a:gd name="connsiteX4-9" fmla="*/ 0 w 10224"/>
              <a:gd name="connsiteY4-10" fmla="*/ 6138 h 10000"/>
              <a:gd name="connsiteX5" fmla="*/ 224 w 10224"/>
              <a:gd name="connsiteY5" fmla="*/ 0 h 10000"/>
              <a:gd name="connsiteX0-11" fmla="*/ 224 w 10224"/>
              <a:gd name="connsiteY0-12" fmla="*/ 0 h 9017"/>
              <a:gd name="connsiteX1-13" fmla="*/ 10224 w 10224"/>
              <a:gd name="connsiteY1-14" fmla="*/ 6765 h 9017"/>
              <a:gd name="connsiteX2-15" fmla="*/ 3068 w 10224"/>
              <a:gd name="connsiteY2-16" fmla="*/ 9017 h 9017"/>
              <a:gd name="connsiteX3-17" fmla="*/ 0 w 10224"/>
              <a:gd name="connsiteY3-18" fmla="*/ 6138 h 9017"/>
              <a:gd name="connsiteX4-19" fmla="*/ 224 w 10224"/>
              <a:gd name="connsiteY4-20" fmla="*/ 0 h 9017"/>
              <a:gd name="connsiteX0-21" fmla="*/ 219 w 10000"/>
              <a:gd name="connsiteY0-22" fmla="*/ 0 h 10563"/>
              <a:gd name="connsiteX1-23" fmla="*/ 10000 w 10000"/>
              <a:gd name="connsiteY1-24" fmla="*/ 7502 h 10563"/>
              <a:gd name="connsiteX2-25" fmla="*/ 4751 w 10000"/>
              <a:gd name="connsiteY2-26" fmla="*/ 10563 h 10563"/>
              <a:gd name="connsiteX3-27" fmla="*/ 0 w 10000"/>
              <a:gd name="connsiteY3-28" fmla="*/ 6807 h 10563"/>
              <a:gd name="connsiteX4-29" fmla="*/ 219 w 10000"/>
              <a:gd name="connsiteY4-30" fmla="*/ 0 h 10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563">
                <a:moveTo>
                  <a:pt x="219" y="0"/>
                </a:moveTo>
                <a:lnTo>
                  <a:pt x="10000" y="7502"/>
                </a:lnTo>
                <a:lnTo>
                  <a:pt x="4751" y="10563"/>
                </a:lnTo>
                <a:lnTo>
                  <a:pt x="0" y="6807"/>
                </a:lnTo>
                <a:lnTo>
                  <a:pt x="219" y="0"/>
                </a:lnTo>
                <a:close/>
              </a:path>
            </a:pathLst>
          </a:custGeom>
          <a:solidFill>
            <a:srgbClr val="7F7F7F">
              <a:lumMod val="50000"/>
            </a:srgbClr>
          </a:solidFill>
          <a:ln w="3175" cap="flat" cmpd="sng" algn="ctr">
            <a:noFill/>
            <a:prstDash val="solid"/>
            <a:miter lim="800000"/>
          </a:ln>
          <a:effectLst/>
        </p:spPr>
        <p:txBody>
          <a:bodyPr lIns="0" tIns="0" rIns="0" bIns="0" anchor="ctr">
            <a:normAutofit/>
          </a:bodyPr>
          <a:lstStyle/>
          <a:p>
            <a:pPr algn="ctr" defTabSz="1219200" latinLnBrk="1">
              <a:lnSpc>
                <a:spcPct val="120000"/>
              </a:lnSpc>
              <a:spcAft>
                <a:spcPts val="400"/>
              </a:spcAft>
              <a:defRPr/>
            </a:pPr>
            <a:endParaRPr lang="ko-KR" altLang="en-US" sz="1200" b="1" dirty="0">
              <a:gradFill>
                <a:gsLst>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51" name="Freeform 7"/>
          <p:cNvSpPr/>
          <p:nvPr>
            <p:custDataLst>
              <p:tags r:id="rId28"/>
            </p:custDataLst>
          </p:nvPr>
        </p:nvSpPr>
        <p:spPr bwMode="auto">
          <a:xfrm>
            <a:off x="6448425" y="3952399"/>
            <a:ext cx="1788319" cy="371951"/>
          </a:xfrm>
          <a:custGeom>
            <a:avLst/>
            <a:gdLst>
              <a:gd name="T0" fmla="*/ 81 w 795"/>
              <a:gd name="T1" fmla="*/ 0 h 138"/>
              <a:gd name="T2" fmla="*/ 162 w 795"/>
              <a:gd name="T3" fmla="*/ 69 h 138"/>
              <a:gd name="T4" fmla="*/ 0 w 795"/>
              <a:gd name="T5" fmla="*/ 138 h 138"/>
              <a:gd name="T6" fmla="*/ 636 w 795"/>
              <a:gd name="T7" fmla="*/ 138 h 138"/>
              <a:gd name="T8" fmla="*/ 795 w 795"/>
              <a:gd name="T9" fmla="*/ 69 h 138"/>
              <a:gd name="T10" fmla="*/ 714 w 795"/>
              <a:gd name="T11" fmla="*/ 0 h 138"/>
              <a:gd name="T12" fmla="*/ 81 w 795"/>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95" h="138">
                <a:moveTo>
                  <a:pt x="81" y="0"/>
                </a:moveTo>
                <a:lnTo>
                  <a:pt x="162" y="69"/>
                </a:lnTo>
                <a:lnTo>
                  <a:pt x="0" y="138"/>
                </a:lnTo>
                <a:lnTo>
                  <a:pt x="636" y="138"/>
                </a:lnTo>
                <a:lnTo>
                  <a:pt x="795" y="69"/>
                </a:lnTo>
                <a:lnTo>
                  <a:pt x="714" y="0"/>
                </a:lnTo>
                <a:lnTo>
                  <a:pt x="81" y="0"/>
                </a:lnTo>
                <a:close/>
              </a:path>
            </a:pathLst>
          </a:custGeom>
          <a:solidFill>
            <a:srgbClr val="7F7F7F"/>
          </a:solidFill>
          <a:ln w="3175" cap="flat" cmpd="sng" algn="ctr">
            <a:noFill/>
            <a:prstDash val="solid"/>
            <a:miter lim="800000"/>
          </a:ln>
          <a:effectLst/>
        </p:spPr>
        <p:txBody>
          <a:bodyPr lIns="0" tIns="0" rIns="0" bIns="0" anchor="ctr">
            <a:normAutofit/>
          </a:bodyPr>
          <a:lstStyle/>
          <a:p>
            <a:pPr algn="ctr" defTabSz="1219200" latinLnBrk="1">
              <a:lnSpc>
                <a:spcPct val="120000"/>
              </a:lnSpc>
              <a:spcAft>
                <a:spcPts val="400"/>
              </a:spcAft>
              <a:defRPr/>
            </a:pPr>
            <a:endParaRPr lang="ko-KR" altLang="en-US" sz="1200" b="1" dirty="0">
              <a:gradFill>
                <a:gsLst>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64" name="Freeform 63"/>
          <p:cNvSpPr/>
          <p:nvPr>
            <p:custDataLst>
              <p:tags r:id="rId29"/>
            </p:custDataLst>
          </p:nvPr>
        </p:nvSpPr>
        <p:spPr bwMode="auto">
          <a:xfrm>
            <a:off x="6980396" y="3952399"/>
            <a:ext cx="726281" cy="195263"/>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 name="connsiteX0-1" fmla="*/ 821761 w 898766"/>
              <a:gd name="connsiteY0-2" fmla="*/ 456334 h 1091661"/>
              <a:gd name="connsiteX1-3" fmla="*/ 78421 w 898766"/>
              <a:gd name="connsiteY1-4" fmla="*/ 456334 h 1091661"/>
              <a:gd name="connsiteX2-5" fmla="*/ 450091 w 898766"/>
              <a:gd name="connsiteY2-6" fmla="*/ 828004 h 1091661"/>
              <a:gd name="connsiteX3-7" fmla="*/ 821761 w 898766"/>
              <a:gd name="connsiteY3-8" fmla="*/ 456334 h 1091661"/>
              <a:gd name="connsiteX4-9" fmla="*/ 447730 w 898766"/>
              <a:gd name="connsiteY4-10" fmla="*/ 0 h 1091661"/>
              <a:gd name="connsiteX5-11" fmla="*/ 863423 w 898766"/>
              <a:gd name="connsiteY5-12" fmla="*/ 280035 h 1091661"/>
              <a:gd name="connsiteX6-13" fmla="*/ 768947 w 898766"/>
              <a:gd name="connsiteY6-14" fmla="*/ 773656 h 1091661"/>
              <a:gd name="connsiteX7-15" fmla="*/ 447730 w 898766"/>
              <a:gd name="connsiteY7-16" fmla="*/ 1091661 h 1091661"/>
              <a:gd name="connsiteX8-17" fmla="*/ 131236 w 898766"/>
              <a:gd name="connsiteY8-18" fmla="*/ 773656 h 1091661"/>
              <a:gd name="connsiteX9-19" fmla="*/ 32036 w 898766"/>
              <a:gd name="connsiteY9-20" fmla="*/ 280035 h 1091661"/>
              <a:gd name="connsiteX10-21" fmla="*/ 447730 w 898766"/>
              <a:gd name="connsiteY10-22" fmla="*/ 0 h 1091661"/>
              <a:gd name="connsiteX0-23" fmla="*/ 821761 w 898766"/>
              <a:gd name="connsiteY0-24" fmla="*/ 238002 h 873329"/>
              <a:gd name="connsiteX1-25" fmla="*/ 78421 w 898766"/>
              <a:gd name="connsiteY1-26" fmla="*/ 238002 h 873329"/>
              <a:gd name="connsiteX2-27" fmla="*/ 450091 w 898766"/>
              <a:gd name="connsiteY2-28" fmla="*/ 609672 h 873329"/>
              <a:gd name="connsiteX3-29" fmla="*/ 821761 w 898766"/>
              <a:gd name="connsiteY3-30" fmla="*/ 238002 h 873329"/>
              <a:gd name="connsiteX4-31" fmla="*/ 32036 w 898766"/>
              <a:gd name="connsiteY4-32" fmla="*/ 61703 h 873329"/>
              <a:gd name="connsiteX5-33" fmla="*/ 863423 w 898766"/>
              <a:gd name="connsiteY5-34" fmla="*/ 61703 h 873329"/>
              <a:gd name="connsiteX6-35" fmla="*/ 768947 w 898766"/>
              <a:gd name="connsiteY6-36" fmla="*/ 555324 h 873329"/>
              <a:gd name="connsiteX7-37" fmla="*/ 447730 w 898766"/>
              <a:gd name="connsiteY7-38" fmla="*/ 873329 h 873329"/>
              <a:gd name="connsiteX8-39" fmla="*/ 131236 w 898766"/>
              <a:gd name="connsiteY8-40" fmla="*/ 555324 h 873329"/>
              <a:gd name="connsiteX9-41" fmla="*/ 32036 w 898766"/>
              <a:gd name="connsiteY9-42" fmla="*/ 61703 h 873329"/>
              <a:gd name="connsiteX0-43" fmla="*/ 821761 w 832092"/>
              <a:gd name="connsiteY0-44" fmla="*/ 176299 h 811626"/>
              <a:gd name="connsiteX1-45" fmla="*/ 78421 w 832092"/>
              <a:gd name="connsiteY1-46" fmla="*/ 176299 h 811626"/>
              <a:gd name="connsiteX2-47" fmla="*/ 450091 w 832092"/>
              <a:gd name="connsiteY2-48" fmla="*/ 547969 h 811626"/>
              <a:gd name="connsiteX3-49" fmla="*/ 821761 w 832092"/>
              <a:gd name="connsiteY3-50" fmla="*/ 176299 h 811626"/>
              <a:gd name="connsiteX4-51" fmla="*/ 32036 w 832092"/>
              <a:gd name="connsiteY4-52" fmla="*/ 0 h 811626"/>
              <a:gd name="connsiteX5-53" fmla="*/ 768947 w 832092"/>
              <a:gd name="connsiteY5-54" fmla="*/ 493621 h 811626"/>
              <a:gd name="connsiteX6-55" fmla="*/ 447730 w 832092"/>
              <a:gd name="connsiteY6-56" fmla="*/ 811626 h 811626"/>
              <a:gd name="connsiteX7-57" fmla="*/ 131236 w 832092"/>
              <a:gd name="connsiteY7-58" fmla="*/ 493621 h 811626"/>
              <a:gd name="connsiteX8-59" fmla="*/ 32036 w 832092"/>
              <a:gd name="connsiteY8-60" fmla="*/ 0 h 811626"/>
              <a:gd name="connsiteX0-61" fmla="*/ 753672 w 764003"/>
              <a:gd name="connsiteY0-62" fmla="*/ 46459 h 681786"/>
              <a:gd name="connsiteX1-63" fmla="*/ 10332 w 764003"/>
              <a:gd name="connsiteY1-64" fmla="*/ 46459 h 681786"/>
              <a:gd name="connsiteX2-65" fmla="*/ 382002 w 764003"/>
              <a:gd name="connsiteY2-66" fmla="*/ 418129 h 681786"/>
              <a:gd name="connsiteX3-67" fmla="*/ 753672 w 764003"/>
              <a:gd name="connsiteY3-68" fmla="*/ 46459 h 681786"/>
              <a:gd name="connsiteX4-69" fmla="*/ 63147 w 764003"/>
              <a:gd name="connsiteY4-70" fmla="*/ 363781 h 681786"/>
              <a:gd name="connsiteX5-71" fmla="*/ 700858 w 764003"/>
              <a:gd name="connsiteY5-72" fmla="*/ 363781 h 681786"/>
              <a:gd name="connsiteX6-73" fmla="*/ 379641 w 764003"/>
              <a:gd name="connsiteY6-74" fmla="*/ 681786 h 681786"/>
              <a:gd name="connsiteX7-75" fmla="*/ 63147 w 764003"/>
              <a:gd name="connsiteY7-76" fmla="*/ 363781 h 681786"/>
              <a:gd name="connsiteX0-77" fmla="*/ 690525 w 700856"/>
              <a:gd name="connsiteY0-78" fmla="*/ 0 h 635327"/>
              <a:gd name="connsiteX1-79" fmla="*/ 318855 w 700856"/>
              <a:gd name="connsiteY1-80" fmla="*/ 371670 h 635327"/>
              <a:gd name="connsiteX2-81" fmla="*/ 690525 w 700856"/>
              <a:gd name="connsiteY2-82" fmla="*/ 0 h 635327"/>
              <a:gd name="connsiteX3-83" fmla="*/ 0 w 700856"/>
              <a:gd name="connsiteY3-84" fmla="*/ 317322 h 635327"/>
              <a:gd name="connsiteX4-85" fmla="*/ 637711 w 700856"/>
              <a:gd name="connsiteY4-86" fmla="*/ 317322 h 635327"/>
              <a:gd name="connsiteX5-87" fmla="*/ 316494 w 700856"/>
              <a:gd name="connsiteY5-88" fmla="*/ 635327 h 635327"/>
              <a:gd name="connsiteX6-89" fmla="*/ 0 w 700856"/>
              <a:gd name="connsiteY6-90" fmla="*/ 317322 h 635327"/>
              <a:gd name="connsiteX0-91" fmla="*/ 0 w 637711"/>
              <a:gd name="connsiteY0-92" fmla="*/ 39751 h 357756"/>
              <a:gd name="connsiteX1-93" fmla="*/ 637711 w 637711"/>
              <a:gd name="connsiteY1-94" fmla="*/ 39751 h 357756"/>
              <a:gd name="connsiteX2-95" fmla="*/ 316494 w 637711"/>
              <a:gd name="connsiteY2-96" fmla="*/ 357756 h 357756"/>
              <a:gd name="connsiteX3-97" fmla="*/ 0 w 637711"/>
              <a:gd name="connsiteY3-98" fmla="*/ 39751 h 357756"/>
              <a:gd name="connsiteX0-99" fmla="*/ 0 w 637711"/>
              <a:gd name="connsiteY0-100" fmla="*/ 0 h 318005"/>
              <a:gd name="connsiteX1-101" fmla="*/ 637711 w 637711"/>
              <a:gd name="connsiteY1-102" fmla="*/ 0 h 318005"/>
              <a:gd name="connsiteX2-103" fmla="*/ 316494 w 637711"/>
              <a:gd name="connsiteY2-104" fmla="*/ 318005 h 318005"/>
              <a:gd name="connsiteX3-105" fmla="*/ 0 w 637711"/>
              <a:gd name="connsiteY3-106" fmla="*/ 0 h 318005"/>
            </a:gdLst>
            <a:ahLst/>
            <a:cxnLst>
              <a:cxn ang="0">
                <a:pos x="connsiteX0-1" y="connsiteY0-2"/>
              </a:cxn>
              <a:cxn ang="0">
                <a:pos x="connsiteX1-3" y="connsiteY1-4"/>
              </a:cxn>
              <a:cxn ang="0">
                <a:pos x="connsiteX2-5" y="connsiteY2-6"/>
              </a:cxn>
              <a:cxn ang="0">
                <a:pos x="connsiteX3-7" y="connsiteY3-8"/>
              </a:cxn>
            </a:cxnLst>
            <a:rect l="l" t="t" r="r" b="b"/>
            <a:pathLst>
              <a:path w="637711" h="318005">
                <a:moveTo>
                  <a:pt x="0" y="0"/>
                </a:moveTo>
                <a:lnTo>
                  <a:pt x="637711" y="0"/>
                </a:lnTo>
                <a:lnTo>
                  <a:pt x="316494" y="318005"/>
                </a:lnTo>
                <a:lnTo>
                  <a:pt x="0" y="0"/>
                </a:lnTo>
                <a:close/>
              </a:path>
            </a:pathLst>
          </a:custGeom>
          <a:solidFill>
            <a:srgbClr val="222222">
              <a:alpha val="20000"/>
            </a:srgbClr>
          </a:solidFill>
          <a:ln w="3175" cap="flat">
            <a:noFill/>
            <a:prstDash val="solid"/>
            <a:miter lim="800000"/>
          </a:ln>
        </p:spPr>
        <p:txBody>
          <a:bodyPr lIns="91440" tIns="45720" rIns="91440" bIns="45720">
            <a:normAutofit fontScale="25000" lnSpcReduction="20000"/>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40000"/>
              </a:lnSpc>
              <a:defRPr/>
            </a:pPr>
            <a:endParaRPr lang="ko-KR" altLang="en-US" dirty="0">
              <a:solidFill>
                <a:srgbClr val="222222"/>
              </a:solidFill>
              <a:latin typeface="微软雅黑" panose="020B0503020204020204" pitchFamily="34" charset="-122"/>
              <a:ea typeface="Gulim" panose="020B0600000101010101" pitchFamily="50" charset="-127"/>
              <a:cs typeface="Source Sans Pro" panose="020B0503030403020204" charset="0"/>
            </a:endParaRPr>
          </a:p>
        </p:txBody>
      </p:sp>
      <p:sp>
        <p:nvSpPr>
          <p:cNvPr id="65" name="Freeform 64"/>
          <p:cNvSpPr/>
          <p:nvPr>
            <p:custDataLst>
              <p:tags r:id="rId30"/>
            </p:custDataLst>
          </p:nvPr>
        </p:nvSpPr>
        <p:spPr bwMode="auto">
          <a:xfrm>
            <a:off x="6832759" y="2905601"/>
            <a:ext cx="1023938" cy="1242060"/>
          </a:xfrm>
          <a:custGeom>
            <a:avLst/>
            <a:gdLst>
              <a:gd name="connsiteX0" fmla="*/ 450091 w 898766"/>
              <a:gd name="connsiteY0" fmla="*/ 84664 h 1091661"/>
              <a:gd name="connsiteX1" fmla="*/ 78421 w 898766"/>
              <a:gd name="connsiteY1" fmla="*/ 456334 h 1091661"/>
              <a:gd name="connsiteX2" fmla="*/ 450091 w 898766"/>
              <a:gd name="connsiteY2" fmla="*/ 828004 h 1091661"/>
              <a:gd name="connsiteX3" fmla="*/ 821761 w 898766"/>
              <a:gd name="connsiteY3" fmla="*/ 456334 h 1091661"/>
              <a:gd name="connsiteX4" fmla="*/ 450091 w 898766"/>
              <a:gd name="connsiteY4" fmla="*/ 84664 h 1091661"/>
              <a:gd name="connsiteX5" fmla="*/ 447730 w 898766"/>
              <a:gd name="connsiteY5" fmla="*/ 0 h 1091661"/>
              <a:gd name="connsiteX6" fmla="*/ 863423 w 898766"/>
              <a:gd name="connsiteY6" fmla="*/ 280035 h 1091661"/>
              <a:gd name="connsiteX7" fmla="*/ 768947 w 898766"/>
              <a:gd name="connsiteY7" fmla="*/ 773656 h 1091661"/>
              <a:gd name="connsiteX8" fmla="*/ 447730 w 898766"/>
              <a:gd name="connsiteY8" fmla="*/ 1091661 h 1091661"/>
              <a:gd name="connsiteX9" fmla="*/ 131236 w 898766"/>
              <a:gd name="connsiteY9" fmla="*/ 773656 h 1091661"/>
              <a:gd name="connsiteX10" fmla="*/ 32036 w 898766"/>
              <a:gd name="connsiteY10" fmla="*/ 280035 h 1091661"/>
              <a:gd name="connsiteX11" fmla="*/ 447730 w 898766"/>
              <a:gd name="connsiteY11" fmla="*/ 0 h 10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8766" h="1091661">
                <a:moveTo>
                  <a:pt x="450091" y="84664"/>
                </a:moveTo>
                <a:cubicBezTo>
                  <a:pt x="244823" y="84664"/>
                  <a:pt x="78421" y="251066"/>
                  <a:pt x="78421" y="456334"/>
                </a:cubicBezTo>
                <a:cubicBezTo>
                  <a:pt x="78421" y="661602"/>
                  <a:pt x="244823" y="828004"/>
                  <a:pt x="450091" y="828004"/>
                </a:cubicBezTo>
                <a:cubicBezTo>
                  <a:pt x="655359" y="828004"/>
                  <a:pt x="821761" y="661602"/>
                  <a:pt x="821761" y="456334"/>
                </a:cubicBezTo>
                <a:cubicBezTo>
                  <a:pt x="821761" y="251066"/>
                  <a:pt x="655359" y="84664"/>
                  <a:pt x="450091" y="84664"/>
                </a:cubicBezTo>
                <a:close/>
                <a:moveTo>
                  <a:pt x="447730" y="0"/>
                </a:moveTo>
                <a:cubicBezTo>
                  <a:pt x="631958" y="0"/>
                  <a:pt x="792566" y="109166"/>
                  <a:pt x="863423" y="280035"/>
                </a:cubicBezTo>
                <a:cubicBezTo>
                  <a:pt x="934280" y="446157"/>
                  <a:pt x="896490" y="640758"/>
                  <a:pt x="768947" y="773656"/>
                </a:cubicBezTo>
                <a:lnTo>
                  <a:pt x="447730" y="1091661"/>
                </a:lnTo>
                <a:cubicBezTo>
                  <a:pt x="447730" y="1091661"/>
                  <a:pt x="447730" y="1091661"/>
                  <a:pt x="131236" y="773656"/>
                </a:cubicBezTo>
                <a:cubicBezTo>
                  <a:pt x="3693" y="640758"/>
                  <a:pt x="-34097" y="446157"/>
                  <a:pt x="32036" y="280035"/>
                </a:cubicBezTo>
                <a:cubicBezTo>
                  <a:pt x="102893" y="109166"/>
                  <a:pt x="268226" y="0"/>
                  <a:pt x="447730" y="0"/>
                </a:cubicBezTo>
                <a:close/>
              </a:path>
            </a:pathLst>
          </a:custGeom>
          <a:solidFill>
            <a:srgbClr val="7F7F7F"/>
          </a:solidFill>
          <a:ln w="3175" cap="flat">
            <a:noFill/>
            <a:prstDash val="solid"/>
            <a:miter lim="800000"/>
          </a:ln>
        </p:spPr>
        <p:txBody>
          <a:bodyPr lIns="91440" tIns="45720" rIns="91440" bIns="45720">
            <a:normAutofit/>
          </a:bodyPr>
          <a:lstStyle>
            <a:lvl1pPr>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1pPr>
            <a:lvl2pPr marL="742950" indent="-28575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2pPr>
            <a:lvl3pPr marL="11430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3pPr>
            <a:lvl4pPr marL="16002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4pPr>
            <a:lvl5pPr marL="2057400" indent="-228600">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5pPr>
            <a:lvl6pPr marL="25146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6pPr>
            <a:lvl7pPr marL="29718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7pPr>
            <a:lvl8pPr marL="34290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8pPr>
            <a:lvl9pPr marL="3886200" indent="-228600" defTabSz="1217930" eaLnBrk="0" fontAlgn="base" hangingPunct="0">
              <a:spcBef>
                <a:spcPct val="0"/>
              </a:spcBef>
              <a:spcAft>
                <a:spcPct val="0"/>
              </a:spcAft>
              <a:defRPr sz="2400">
                <a:solidFill>
                  <a:srgbClr val="222222"/>
                </a:solidFill>
                <a:latin typeface="Roboto Condensed Light" panose="02000000000000000000" pitchFamily="2" charset="0"/>
                <a:ea typeface="Roboto Condensed Light" panose="02000000000000000000" pitchFamily="2" charset="0"/>
                <a:cs typeface="Roboto Condensed Light" panose="02000000000000000000" pitchFamily="2" charset="0"/>
              </a:defRPr>
            </a:lvl9pPr>
          </a:lstStyle>
          <a:p>
            <a:pPr defTabSz="457200" latinLnBrk="1">
              <a:lnSpc>
                <a:spcPct val="120000"/>
              </a:lnSpc>
              <a:defRPr/>
            </a:pPr>
            <a:endParaRPr lang="ko-KR" altLang="en-US" dirty="0">
              <a:solidFill>
                <a:srgbClr val="222222"/>
              </a:solidFill>
              <a:latin typeface="微软雅黑" panose="020B0503020204020204" pitchFamily="34" charset="-122"/>
              <a:ea typeface="Gulim" panose="020B0600000101010101" pitchFamily="50" charset="-127"/>
              <a:cs typeface="Source Sans Pro" panose="020B0503030403020204" charset="0"/>
            </a:endParaRPr>
          </a:p>
        </p:txBody>
      </p:sp>
      <p:sp>
        <p:nvSpPr>
          <p:cNvPr id="62" name="文本框 61"/>
          <p:cNvSpPr txBox="1"/>
          <p:nvPr>
            <p:custDataLst>
              <p:tags r:id="rId31"/>
            </p:custDataLst>
          </p:nvPr>
        </p:nvSpPr>
        <p:spPr>
          <a:xfrm>
            <a:off x="6667024" y="1066959"/>
            <a:ext cx="1351121" cy="1281113"/>
          </a:xfrm>
          <a:prstGeom prst="rect">
            <a:avLst/>
          </a:prstGeom>
          <a:noFill/>
        </p:spPr>
        <p:txBody>
          <a:bodyPr wrap="square" rtlCol="0">
            <a:noAutofit/>
          </a:bodyPr>
          <a:lstStyle>
            <a:defPPr>
              <a:defRPr lang="en-US"/>
            </a:defPPr>
            <a:lvl1pPr algn="ctr">
              <a:lnSpc>
                <a:spcPct val="130000"/>
              </a:lnSpc>
              <a:defRPr sz="1400">
                <a:solidFill>
                  <a:srgbClr val="222222">
                    <a:lumMod val="75000"/>
                    <a:lumOff val="25000"/>
                  </a:srgbClr>
                </a:solidFill>
              </a:defRPr>
            </a:lvl1pPr>
          </a:lstStyle>
          <a:p>
            <a:pPr algn="just" defTabSz="457200">
              <a:lnSpc>
                <a:spcPct val="120000"/>
              </a:lnSpc>
            </a:pPr>
            <a:r>
              <a:rPr lang="zh-CN" altLang="zh-CN" sz="1200" spc="150" dirty="0">
                <a:solidFill>
                  <a:srgbClr val="222222">
                    <a:lumMod val="75000"/>
                    <a:lumOff val="25000"/>
                  </a:srgbClr>
                </a:solidFill>
                <a:latin typeface="微软雅黑" panose="020B0503020204020204" pitchFamily="34" charset="-122"/>
                <a:ea typeface="微软雅黑" panose="020B0503020204020204" pitchFamily="34" charset="-122"/>
              </a:rPr>
              <a:t>以直线段的第二点为起点绘制第二段直线段，在命令提示行以极坐标方式输入点的相对坐标（@10&lt;45）。</a:t>
            </a:r>
            <a:endParaRPr lang="zh-CN" altLang="zh-CN" sz="1200" spc="15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70" name="文本框 69"/>
          <p:cNvSpPr txBox="1"/>
          <p:nvPr>
            <p:custDataLst>
              <p:tags r:id="rId32"/>
            </p:custDataLst>
          </p:nvPr>
        </p:nvSpPr>
        <p:spPr>
          <a:xfrm>
            <a:off x="6981349" y="3043079"/>
            <a:ext cx="726281" cy="589121"/>
          </a:xfrm>
          <a:prstGeom prst="rect">
            <a:avLst/>
          </a:prstGeom>
          <a:noFill/>
        </p:spPr>
        <p:txBody>
          <a:bodyPr wrap="square" rtlCol="0">
            <a:noAutofit/>
          </a:bodyPr>
          <a:lstStyle/>
          <a:p>
            <a:pPr algn="ctr" defTabSz="457200">
              <a:lnSpc>
                <a:spcPct val="120000"/>
              </a:lnSpc>
            </a:pPr>
            <a:r>
              <a:rPr kumimoji="1" lang="en-US" altLang="zh-CN" sz="3600" b="1" spc="300" dirty="0">
                <a:solidFill>
                  <a:srgbClr val="222222"/>
                </a:solidFill>
                <a:latin typeface="微软雅黑" panose="020B0503020204020204" pitchFamily="34" charset="-122"/>
                <a:ea typeface="微软雅黑" panose="020B0503020204020204" pitchFamily="34" charset="-122"/>
              </a:rPr>
              <a:t>4</a:t>
            </a:r>
            <a:endParaRPr kumimoji="1" lang="en-US" altLang="zh-CN" sz="3600" b="1" spc="300" dirty="0">
              <a:solidFill>
                <a:srgbClr val="222222"/>
              </a:solidFill>
              <a:latin typeface="微软雅黑" panose="020B0503020204020204" pitchFamily="34" charset="-122"/>
              <a:ea typeface="微软雅黑" panose="020B0503020204020204" pitchFamily="34" charset="-122"/>
            </a:endParaRP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49"/>
                            </p:stCondLst>
                            <p:childTnLst>
                              <p:par>
                                <p:cTn id="13" presetID="2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00"/>
                                        <p:tgtEl>
                                          <p:spTgt spid="1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500"/>
                                        <p:tgtEl>
                                          <p:spTgt spid="14"/>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wipe(down)">
                                      <p:cBhvr>
                                        <p:cTn id="27" dur="500"/>
                                        <p:tgtEl>
                                          <p:spTgt spid="52"/>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down)">
                                      <p:cBhvr>
                                        <p:cTn id="30" dur="500"/>
                                        <p:tgtEl>
                                          <p:spTgt spid="18"/>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wipe(down)">
                                      <p:cBhvr>
                                        <p:cTn id="33" dur="500"/>
                                        <p:tgtEl>
                                          <p:spTgt spid="55"/>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67"/>
                                        </p:tgtEl>
                                        <p:attrNameLst>
                                          <p:attrName>style.visibility</p:attrName>
                                        </p:attrNameLst>
                                      </p:cBhvr>
                                      <p:to>
                                        <p:strVal val="visible"/>
                                      </p:to>
                                    </p:set>
                                    <p:animEffect transition="in" filter="wipe(down)">
                                      <p:cBhvr>
                                        <p:cTn id="36" dur="500"/>
                                        <p:tgtEl>
                                          <p:spTgt spid="67"/>
                                        </p:tgtEl>
                                      </p:cBhvr>
                                    </p:animEffect>
                                  </p:childTnLst>
                                </p:cTn>
                              </p:par>
                            </p:childTnLst>
                          </p:cTn>
                        </p:par>
                        <p:par>
                          <p:cTn id="37" fill="hold">
                            <p:stCondLst>
                              <p:cond delay="1149"/>
                            </p:stCondLst>
                            <p:childTnLst>
                              <p:par>
                                <p:cTn id="38" presetID="22" presetClass="entr" presetSubtype="4"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ipe(down)">
                                      <p:cBhvr>
                                        <p:cTn id="40" dur="500"/>
                                        <p:tgtEl>
                                          <p:spTgt spid="38"/>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down)">
                                      <p:cBhvr>
                                        <p:cTn id="43" dur="500"/>
                                        <p:tgtEl>
                                          <p:spTgt spid="3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down)">
                                      <p:cBhvr>
                                        <p:cTn id="46" dur="500"/>
                                        <p:tgtEl>
                                          <p:spTgt spid="40"/>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down)">
                                      <p:cBhvr>
                                        <p:cTn id="49" dur="500"/>
                                        <p:tgtEl>
                                          <p:spTgt spid="41"/>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wipe(down)">
                                      <p:cBhvr>
                                        <p:cTn id="52" dur="500"/>
                                        <p:tgtEl>
                                          <p:spTgt spid="56"/>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wipe(down)">
                                      <p:cBhvr>
                                        <p:cTn id="55" dur="500"/>
                                        <p:tgtEl>
                                          <p:spTgt spid="57"/>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58"/>
                                        </p:tgtEl>
                                        <p:attrNameLst>
                                          <p:attrName>style.visibility</p:attrName>
                                        </p:attrNameLst>
                                      </p:cBhvr>
                                      <p:to>
                                        <p:strVal val="visible"/>
                                      </p:to>
                                    </p:set>
                                    <p:animEffect transition="in" filter="wipe(down)">
                                      <p:cBhvr>
                                        <p:cTn id="58" dur="500"/>
                                        <p:tgtEl>
                                          <p:spTgt spid="58"/>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68"/>
                                        </p:tgtEl>
                                        <p:attrNameLst>
                                          <p:attrName>style.visibility</p:attrName>
                                        </p:attrNameLst>
                                      </p:cBhvr>
                                      <p:to>
                                        <p:strVal val="visible"/>
                                      </p:to>
                                    </p:set>
                                    <p:animEffect transition="in" filter="wipe(down)">
                                      <p:cBhvr>
                                        <p:cTn id="61" dur="500"/>
                                        <p:tgtEl>
                                          <p:spTgt spid="68"/>
                                        </p:tgtEl>
                                      </p:cBhvr>
                                    </p:animEffect>
                                  </p:childTnLst>
                                </p:cTn>
                              </p:par>
                            </p:childTnLst>
                          </p:cTn>
                        </p:par>
                        <p:par>
                          <p:cTn id="62" fill="hold">
                            <p:stCondLst>
                              <p:cond delay="1649"/>
                            </p:stCondLst>
                            <p:childTnLst>
                              <p:par>
                                <p:cTn id="63" presetID="22" presetClass="entr" presetSubtype="4" fill="hold" grpId="0" nodeType="after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wipe(down)">
                                      <p:cBhvr>
                                        <p:cTn id="65" dur="500"/>
                                        <p:tgtEl>
                                          <p:spTgt spid="43"/>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down)">
                                      <p:cBhvr>
                                        <p:cTn id="68" dur="500"/>
                                        <p:tgtEl>
                                          <p:spTgt spid="44"/>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wipe(down)">
                                      <p:cBhvr>
                                        <p:cTn id="71" dur="500"/>
                                        <p:tgtEl>
                                          <p:spTgt spid="45"/>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wipe(down)">
                                      <p:cBhvr>
                                        <p:cTn id="74" dur="500"/>
                                        <p:tgtEl>
                                          <p:spTgt spid="46"/>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60"/>
                                        </p:tgtEl>
                                        <p:attrNameLst>
                                          <p:attrName>style.visibility</p:attrName>
                                        </p:attrNameLst>
                                      </p:cBhvr>
                                      <p:to>
                                        <p:strVal val="visible"/>
                                      </p:to>
                                    </p:set>
                                    <p:animEffect transition="in" filter="wipe(down)">
                                      <p:cBhvr>
                                        <p:cTn id="77" dur="500"/>
                                        <p:tgtEl>
                                          <p:spTgt spid="60"/>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61"/>
                                        </p:tgtEl>
                                        <p:attrNameLst>
                                          <p:attrName>style.visibility</p:attrName>
                                        </p:attrNameLst>
                                      </p:cBhvr>
                                      <p:to>
                                        <p:strVal val="visible"/>
                                      </p:to>
                                    </p:set>
                                    <p:animEffect transition="in" filter="wipe(down)">
                                      <p:cBhvr>
                                        <p:cTn id="80" dur="500"/>
                                        <p:tgtEl>
                                          <p:spTgt spid="61"/>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59"/>
                                        </p:tgtEl>
                                        <p:attrNameLst>
                                          <p:attrName>style.visibility</p:attrName>
                                        </p:attrNameLst>
                                      </p:cBhvr>
                                      <p:to>
                                        <p:strVal val="visible"/>
                                      </p:to>
                                    </p:set>
                                    <p:animEffect transition="in" filter="wipe(down)">
                                      <p:cBhvr>
                                        <p:cTn id="83" dur="500"/>
                                        <p:tgtEl>
                                          <p:spTgt spid="59"/>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69"/>
                                        </p:tgtEl>
                                        <p:attrNameLst>
                                          <p:attrName>style.visibility</p:attrName>
                                        </p:attrNameLst>
                                      </p:cBhvr>
                                      <p:to>
                                        <p:strVal val="visible"/>
                                      </p:to>
                                    </p:set>
                                    <p:animEffect transition="in" filter="wipe(down)">
                                      <p:cBhvr>
                                        <p:cTn id="86" dur="500"/>
                                        <p:tgtEl>
                                          <p:spTgt spid="69"/>
                                        </p:tgtEl>
                                      </p:cBhvr>
                                    </p:animEffect>
                                  </p:childTnLst>
                                </p:cTn>
                              </p:par>
                            </p:childTnLst>
                          </p:cTn>
                        </p:par>
                        <p:par>
                          <p:cTn id="87" fill="hold">
                            <p:stCondLst>
                              <p:cond delay="2149"/>
                            </p:stCondLst>
                            <p:childTnLst>
                              <p:par>
                                <p:cTn id="88" presetID="22" presetClass="entr" presetSubtype="4" fill="hold" grpId="0" nodeType="after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wipe(down)">
                                      <p:cBhvr>
                                        <p:cTn id="90" dur="500"/>
                                        <p:tgtEl>
                                          <p:spTgt spid="48"/>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49"/>
                                        </p:tgtEl>
                                        <p:attrNameLst>
                                          <p:attrName>style.visibility</p:attrName>
                                        </p:attrNameLst>
                                      </p:cBhvr>
                                      <p:to>
                                        <p:strVal val="visible"/>
                                      </p:to>
                                    </p:set>
                                    <p:animEffect transition="in" filter="wipe(down)">
                                      <p:cBhvr>
                                        <p:cTn id="93" dur="500"/>
                                        <p:tgtEl>
                                          <p:spTgt spid="49"/>
                                        </p:tgtEl>
                                      </p:cBhvr>
                                    </p:animEffect>
                                  </p:childTnLst>
                                </p:cTn>
                              </p:par>
                              <p:par>
                                <p:cTn id="94" presetID="22" presetClass="entr" presetSubtype="4" fill="hold" grpId="0" nodeType="withEffect">
                                  <p:stCondLst>
                                    <p:cond delay="0"/>
                                  </p:stCondLst>
                                  <p:childTnLst>
                                    <p:set>
                                      <p:cBhvr>
                                        <p:cTn id="95" dur="1" fill="hold">
                                          <p:stCondLst>
                                            <p:cond delay="0"/>
                                          </p:stCondLst>
                                        </p:cTn>
                                        <p:tgtEl>
                                          <p:spTgt spid="50"/>
                                        </p:tgtEl>
                                        <p:attrNameLst>
                                          <p:attrName>style.visibility</p:attrName>
                                        </p:attrNameLst>
                                      </p:cBhvr>
                                      <p:to>
                                        <p:strVal val="visible"/>
                                      </p:to>
                                    </p:set>
                                    <p:animEffect transition="in" filter="wipe(down)">
                                      <p:cBhvr>
                                        <p:cTn id="96" dur="500"/>
                                        <p:tgtEl>
                                          <p:spTgt spid="50"/>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51"/>
                                        </p:tgtEl>
                                        <p:attrNameLst>
                                          <p:attrName>style.visibility</p:attrName>
                                        </p:attrNameLst>
                                      </p:cBhvr>
                                      <p:to>
                                        <p:strVal val="visible"/>
                                      </p:to>
                                    </p:set>
                                    <p:animEffect transition="in" filter="wipe(down)">
                                      <p:cBhvr>
                                        <p:cTn id="99" dur="500"/>
                                        <p:tgtEl>
                                          <p:spTgt spid="51"/>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down)">
                                      <p:cBhvr>
                                        <p:cTn id="102" dur="500"/>
                                        <p:tgtEl>
                                          <p:spTgt spid="64"/>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65"/>
                                        </p:tgtEl>
                                        <p:attrNameLst>
                                          <p:attrName>style.visibility</p:attrName>
                                        </p:attrNameLst>
                                      </p:cBhvr>
                                      <p:to>
                                        <p:strVal val="visible"/>
                                      </p:to>
                                    </p:set>
                                    <p:animEffect transition="in" filter="wipe(down)">
                                      <p:cBhvr>
                                        <p:cTn id="105" dur="500"/>
                                        <p:tgtEl>
                                          <p:spTgt spid="65"/>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62"/>
                                        </p:tgtEl>
                                        <p:attrNameLst>
                                          <p:attrName>style.visibility</p:attrName>
                                        </p:attrNameLst>
                                      </p:cBhvr>
                                      <p:to>
                                        <p:strVal val="visible"/>
                                      </p:to>
                                    </p:set>
                                    <p:animEffect transition="in" filter="wipe(down)">
                                      <p:cBhvr>
                                        <p:cTn id="108" dur="500"/>
                                        <p:tgtEl>
                                          <p:spTgt spid="62"/>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70"/>
                                        </p:tgtEl>
                                        <p:attrNameLst>
                                          <p:attrName>style.visibility</p:attrName>
                                        </p:attrNameLst>
                                      </p:cBhvr>
                                      <p:to>
                                        <p:strVal val="visible"/>
                                      </p:to>
                                    </p:set>
                                    <p:animEffect transition="in" filter="wipe(down)">
                                      <p:cBhvr>
                                        <p:cTn id="11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2" grpId="0" animBg="1"/>
      <p:bldP spid="13" grpId="0" animBg="1"/>
      <p:bldP spid="15" grpId="0" animBg="1"/>
      <p:bldP spid="14" grpId="0" animBg="1"/>
      <p:bldP spid="52" grpId="0" animBg="1"/>
      <p:bldP spid="18" grpId="0" animBg="1"/>
      <p:bldP spid="55" grpId="0"/>
      <p:bldP spid="67" grpId="0"/>
      <p:bldP spid="12" grpId="1" animBg="1"/>
      <p:bldP spid="13" grpId="1" animBg="1"/>
      <p:bldP spid="15" grpId="1" animBg="1"/>
      <p:bldP spid="14" grpId="1" animBg="1"/>
      <p:bldP spid="52" grpId="1" animBg="1"/>
      <p:bldP spid="18" grpId="1" animBg="1"/>
      <p:bldP spid="55" grpId="1"/>
      <p:bldP spid="67" grpId="1"/>
      <p:bldP spid="38" grpId="0" animBg="1"/>
      <p:bldP spid="39" grpId="0" animBg="1"/>
      <p:bldP spid="40" grpId="0" animBg="1"/>
      <p:bldP spid="41" grpId="0" animBg="1"/>
      <p:bldP spid="56" grpId="0" animBg="1"/>
      <p:bldP spid="57" grpId="0" animBg="1"/>
      <p:bldP spid="58" grpId="0"/>
      <p:bldP spid="68" grpId="0"/>
      <p:bldP spid="38" grpId="1" animBg="1"/>
      <p:bldP spid="39" grpId="1" animBg="1"/>
      <p:bldP spid="40" grpId="1" animBg="1"/>
      <p:bldP spid="41" grpId="1" animBg="1"/>
      <p:bldP spid="56" grpId="1" animBg="1"/>
      <p:bldP spid="57" grpId="1" animBg="1"/>
      <p:bldP spid="58" grpId="1"/>
      <p:bldP spid="68" grpId="1"/>
      <p:bldP spid="43" grpId="0" animBg="1"/>
      <p:bldP spid="44" grpId="0" animBg="1"/>
      <p:bldP spid="45" grpId="0" animBg="1"/>
      <p:bldP spid="46" grpId="0" animBg="1"/>
      <p:bldP spid="60" grpId="0" animBg="1"/>
      <p:bldP spid="61" grpId="0" animBg="1"/>
      <p:bldP spid="59" grpId="0"/>
      <p:bldP spid="69" grpId="0"/>
      <p:bldP spid="43" grpId="1" animBg="1"/>
      <p:bldP spid="44" grpId="1" animBg="1"/>
      <p:bldP spid="45" grpId="1" animBg="1"/>
      <p:bldP spid="46" grpId="1" animBg="1"/>
      <p:bldP spid="60" grpId="1" animBg="1"/>
      <p:bldP spid="61" grpId="1" animBg="1"/>
      <p:bldP spid="59" grpId="1"/>
      <p:bldP spid="69" grpId="1"/>
      <p:bldP spid="48" grpId="0" animBg="1"/>
      <p:bldP spid="49" grpId="0" animBg="1"/>
      <p:bldP spid="50" grpId="0" animBg="1"/>
      <p:bldP spid="51" grpId="0" animBg="1"/>
      <p:bldP spid="64" grpId="0" animBg="1"/>
      <p:bldP spid="65" grpId="0" animBg="1"/>
      <p:bldP spid="62" grpId="0"/>
      <p:bldP spid="70" grpId="0"/>
      <p:bldP spid="48" grpId="1" animBg="1"/>
      <p:bldP spid="49" grpId="1" animBg="1"/>
      <p:bldP spid="50" grpId="1" animBg="1"/>
      <p:bldP spid="51" grpId="1" animBg="1"/>
      <p:bldP spid="64" grpId="1" animBg="1"/>
      <p:bldP spid="65" grpId="1" animBg="1"/>
      <p:bldP spid="62" grpId="1"/>
      <p:bldP spid="70"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p:nvPr/>
        </p:nvSpPr>
        <p:spPr>
          <a:xfrm>
            <a:off x="576268" y="992379"/>
            <a:ext cx="8062181" cy="64326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lnSpc>
                <a:spcPct val="120000"/>
              </a:lnSpc>
              <a:buNone/>
            </a:pPr>
            <a:r>
              <a:rPr sz="1000" dirty="0">
                <a:solidFill>
                  <a:schemeClr val="tx1">
                    <a:lumMod val="75000"/>
                    <a:lumOff val="25000"/>
                  </a:schemeClr>
                </a:solidFill>
                <a:latin typeface="微软雅黑" panose="020B0503020204020204" pitchFamily="34" charset="-122"/>
                <a:ea typeface="微软雅黑" panose="020B0503020204020204" pitchFamily="34" charset="-122"/>
              </a:rPr>
              <a:t>任务评价标准</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2062181" y="1767934"/>
            <a:ext cx="1251181" cy="2729321"/>
            <a:chOff x="988" y="2784"/>
            <a:chExt cx="1970" cy="4298"/>
          </a:xfrm>
        </p:grpSpPr>
        <p:sp>
          <p:nvSpPr>
            <p:cNvPr id="3" name="Down Arrow 15"/>
            <p:cNvSpPr/>
            <p:nvPr/>
          </p:nvSpPr>
          <p:spPr>
            <a:xfrm>
              <a:off x="988" y="2785"/>
              <a:ext cx="1970" cy="4297"/>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988" y="2784"/>
              <a:ext cx="1970" cy="1238"/>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1203" y="3111"/>
              <a:ext cx="1563" cy="658"/>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50%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Text Placeholder 4"/>
            <p:cNvSpPr txBox="1"/>
            <p:nvPr/>
          </p:nvSpPr>
          <p:spPr>
            <a:xfrm>
              <a:off x="1244" y="4185"/>
              <a:ext cx="1491" cy="38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cs typeface="Lato Regular"/>
                </a:rPr>
                <a:t>绝对坐标绘制完成第一条直线段</a:t>
              </a:r>
              <a:endParaRPr lang="zh-CN" altLang="en-US" sz="14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31" name="组合 30"/>
          <p:cNvGrpSpPr/>
          <p:nvPr/>
        </p:nvGrpSpPr>
        <p:grpSpPr>
          <a:xfrm>
            <a:off x="6023217" y="1767934"/>
            <a:ext cx="1251181" cy="2729321"/>
            <a:chOff x="4232" y="2784"/>
            <a:chExt cx="1970" cy="4298"/>
          </a:xfrm>
        </p:grpSpPr>
        <p:sp>
          <p:nvSpPr>
            <p:cNvPr id="8" name="Down Arrow 91"/>
            <p:cNvSpPr/>
            <p:nvPr/>
          </p:nvSpPr>
          <p:spPr>
            <a:xfrm>
              <a:off x="4232" y="2785"/>
              <a:ext cx="1970" cy="4297"/>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4232" y="2784"/>
              <a:ext cx="1970" cy="1238"/>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4448" y="3111"/>
              <a:ext cx="1563" cy="658"/>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50%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Text Placeholder 4"/>
            <p:cNvSpPr txBox="1"/>
            <p:nvPr/>
          </p:nvSpPr>
          <p:spPr>
            <a:xfrm>
              <a:off x="4489" y="4185"/>
              <a:ext cx="1491" cy="38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相对坐标绘制完成第二条直线段</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100" name="文本框 99"/>
          <p:cNvSpPr txBox="1"/>
          <p:nvPr/>
        </p:nvSpPr>
        <p:spPr>
          <a:xfrm>
            <a:off x="2313305" y="3642995"/>
            <a:ext cx="748665" cy="252730"/>
          </a:xfrm>
          <a:prstGeom prst="rect">
            <a:avLst/>
          </a:prstGeom>
          <a:noFill/>
          <a:ln w="9525">
            <a:noFill/>
          </a:ln>
        </p:spPr>
        <p:txBody>
          <a:bodyPr wrap="square">
            <a:spAutoFit/>
          </a:bodyPr>
          <a:p>
            <a:pPr indent="0"/>
            <a:r>
              <a:rPr lang="zh-CN" sz="1050" b="0">
                <a:solidFill>
                  <a:schemeClr val="bg1"/>
                </a:solidFill>
                <a:latin typeface="Calibri" panose="020F0502020204030204" pitchFamily="34" charset="0"/>
                <a:ea typeface="宋体" panose="02010600030101010101" pitchFamily="2" charset="-122"/>
              </a:rPr>
              <a:t>坐标准确</a:t>
            </a:r>
            <a:endParaRPr lang="zh-CN" altLang="en-US" sz="1050" b="0">
              <a:solidFill>
                <a:schemeClr val="bg1"/>
              </a:solidFill>
              <a:latin typeface="Calibri" panose="020F0502020204030204" pitchFamily="34" charset="0"/>
              <a:ea typeface="宋体" panose="02010600030101010101" pitchFamily="2" charset="-122"/>
            </a:endParaRPr>
          </a:p>
        </p:txBody>
      </p:sp>
      <p:sp>
        <p:nvSpPr>
          <p:cNvPr id="7" name="文本框 6"/>
          <p:cNvSpPr txBox="1"/>
          <p:nvPr/>
        </p:nvSpPr>
        <p:spPr>
          <a:xfrm>
            <a:off x="6273800" y="3642995"/>
            <a:ext cx="748665" cy="252730"/>
          </a:xfrm>
          <a:prstGeom prst="rect">
            <a:avLst/>
          </a:prstGeom>
          <a:noFill/>
          <a:ln w="9525">
            <a:noFill/>
          </a:ln>
        </p:spPr>
        <p:txBody>
          <a:bodyPr wrap="square">
            <a:spAutoFit/>
          </a:bodyPr>
          <a:p>
            <a:pPr indent="0"/>
            <a:r>
              <a:rPr lang="zh-CN" sz="1050" b="0">
                <a:solidFill>
                  <a:schemeClr val="tx2"/>
                </a:solidFill>
                <a:latin typeface="Calibri" panose="020F0502020204030204" pitchFamily="34" charset="0"/>
                <a:ea typeface="宋体" panose="02010600030101010101" pitchFamily="2" charset="-122"/>
              </a:rPr>
              <a:t>坐标准确</a:t>
            </a:r>
            <a:endParaRPr lang="zh-CN" altLang="en-US" sz="1050" b="0">
              <a:solidFill>
                <a:schemeClr val="tx2"/>
              </a:solidFill>
              <a:latin typeface="Calibri" panose="020F0502020204030204" pitchFamily="34" charset="0"/>
              <a:ea typeface="宋体" panose="02010600030101010101" pitchFamily="2" charset="-122"/>
            </a:endParaRPr>
          </a:p>
        </p:txBody>
      </p:sp>
      <p:pic>
        <p:nvPicPr>
          <p:cNvPr id="120" name="图片 54"/>
          <p:cNvPicPr>
            <a:picLocks noChangeAspect="1"/>
          </p:cNvPicPr>
          <p:nvPr/>
        </p:nvPicPr>
        <p:blipFill>
          <a:blip r:embed="rId1"/>
          <a:stretch>
            <a:fillRect/>
          </a:stretch>
        </p:blipFill>
        <p:spPr>
          <a:xfrm>
            <a:off x="3313113" y="2108518"/>
            <a:ext cx="2615565" cy="1191895"/>
          </a:xfrm>
          <a:prstGeom prst="rect">
            <a:avLst/>
          </a:prstGeom>
          <a:noFill/>
          <a:ln>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74980"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一、笛卡尔坐标系</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163320" y="891540"/>
            <a:ext cx="7045325" cy="1938020"/>
          </a:xfrm>
          <a:prstGeom prst="rect">
            <a:avLst/>
          </a:prstGeom>
          <a:noFill/>
          <a:ln w="9525">
            <a:noFill/>
          </a:ln>
        </p:spPr>
        <p:txBody>
          <a:bodyPr wrap="square">
            <a:spAutoFit/>
          </a:bodyPr>
          <a:p>
            <a:pPr indent="266700">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AutoCAD图形中各点的位置是用笛卡尔右手坐标系来决定的。笛卡尔坐标系有3个轴，分别是X轴、Y轴和Z轴，以坐标原点（0.0.0）为基点定位输入点。即输入点坐标值时，需要指定点坐标相对于坐标系远点（0.0.0）的距离（以单位表示）及其方向（正或负）。创建的图形都基于XY（也称为构造平面）上指定点。笛卡儿坐标的X值指定水平距离，Y值指定垂直距离。</a:t>
            </a:r>
            <a:endParaRPr sz="1600" b="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74980"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二、世界坐标系</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163320" y="891540"/>
            <a:ext cx="7045325" cy="1198880"/>
          </a:xfrm>
          <a:prstGeom prst="rect">
            <a:avLst/>
          </a:prstGeom>
          <a:noFill/>
          <a:ln w="9525">
            <a:noFill/>
          </a:ln>
        </p:spPr>
        <p:txBody>
          <a:bodyPr wrap="square">
            <a:spAutoFit/>
          </a:bodyPr>
          <a:p>
            <a:pPr indent="266700">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世界坐标系是系统默认的坐标系统，由X、Y和Z轴抽成。X、Y和Z轴的交点为坐标的原点（0.0.0），位于绘图窗口的左下角，X轴的箭头方向表示X轴的正方向，Y轴的箭头方向表示Y轴的正方向，Z轴的正方向垂直于屏幕向外。</a:t>
            </a:r>
            <a:endParaRPr sz="1600" b="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74980"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三、用户坐标系</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163320" y="891540"/>
            <a:ext cx="7045325" cy="1568450"/>
          </a:xfrm>
          <a:prstGeom prst="rect">
            <a:avLst/>
          </a:prstGeom>
          <a:noFill/>
          <a:ln w="9525">
            <a:noFill/>
          </a:ln>
        </p:spPr>
        <p:txBody>
          <a:bodyPr wrap="square">
            <a:spAutoFit/>
          </a:bodyPr>
          <a:p>
            <a:pPr indent="266700">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用户坐标系用来创建可以更改原点（0.0.0）的位置以及XY平面和Z轴方向的坐标系。用户可以根据需要定义、保存和调用任意数量的用户坐标系，在三维空间中尤其有用，将坐标系与现有的几何图形对齐比计算出三维点的精确位置要容易的多。</a:t>
            </a:r>
            <a:endParaRPr sz="1600" b="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3" name="Text Placeholder 3"/>
          <p:cNvSpPr txBox="1"/>
          <p:nvPr/>
        </p:nvSpPr>
        <p:spPr>
          <a:xfrm>
            <a:off x="419100" y="2951480"/>
            <a:ext cx="1652905" cy="306705"/>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打开“选项”对话框</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Text Placeholder 4"/>
          <p:cNvSpPr txBox="1"/>
          <p:nvPr/>
        </p:nvSpPr>
        <p:spPr>
          <a:xfrm>
            <a:off x="579456" y="3257747"/>
            <a:ext cx="1500567" cy="46582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选择菜单栏中的“工具”→“选项”命令，打开“选项”对话框。</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8" name="Text Placeholder 3"/>
          <p:cNvSpPr txBox="1"/>
          <p:nvPr/>
        </p:nvSpPr>
        <p:spPr>
          <a:xfrm>
            <a:off x="1371545" y="1812023"/>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设置窗口颜色方案</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 Placeholder 4"/>
          <p:cNvSpPr txBox="1"/>
          <p:nvPr/>
        </p:nvSpPr>
        <p:spPr>
          <a:xfrm>
            <a:off x="1072515" y="2114550"/>
            <a:ext cx="2148840" cy="466090"/>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在“选项”对话框中选择“显示”选项卡，单击“窗口元素”区域中的配色方案的下拉箭头，在打开的下拉列表中选择需要的配色方案为“明”。</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 Placeholder 3"/>
          <p:cNvSpPr txBox="1"/>
          <p:nvPr/>
        </p:nvSpPr>
        <p:spPr>
          <a:xfrm>
            <a:off x="4660474" y="1196615"/>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修改图形窗口颜色</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 Placeholder 4"/>
          <p:cNvSpPr txBox="1"/>
          <p:nvPr/>
        </p:nvSpPr>
        <p:spPr>
          <a:xfrm>
            <a:off x="3699510" y="1497965"/>
            <a:ext cx="2352040" cy="466090"/>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单击“窗口元素”区域中的“颜色”按钮，打开“图形窗口颜色”对话框。单击“颜色”下拉箭头，在打开的下拉列表中选择窗口颜色为“白”，点击“应用并关闭”。</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 Placeholder 3"/>
          <p:cNvSpPr txBox="1"/>
          <p:nvPr/>
        </p:nvSpPr>
        <p:spPr>
          <a:xfrm>
            <a:off x="6004560" y="3505835"/>
            <a:ext cx="2167890" cy="30670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调用“绘图”及“修改”工具栏</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Text Placeholder 4"/>
          <p:cNvSpPr txBox="1"/>
          <p:nvPr/>
        </p:nvSpPr>
        <p:spPr>
          <a:xfrm>
            <a:off x="5979795" y="3801745"/>
            <a:ext cx="2192020" cy="466090"/>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选择菜单栏中的“工具”→“工具栏”→“AutoCAD”找到子菜单中的“绘图”并单击，此时界面上就显示出了“绘图”工具栏。</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 Placeholder 4"/>
          <p:cNvSpPr txBox="1"/>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01</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5" name="Text Placeholder 4"/>
          <p:cNvSpPr txBox="1"/>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02</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6" name="Text Placeholder 4"/>
          <p:cNvSpPr txBox="1"/>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7" name="Text Placeholder 4"/>
          <p:cNvSpPr txBox="1"/>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04</a:t>
            </a:r>
            <a:endParaRPr lang="id-ID" sz="1100" dirty="0">
              <a:solidFill>
                <a:srgbClr val="FCFCFC"/>
              </a:solidFill>
              <a:latin typeface="微软雅黑" panose="020B0503020204020204" pitchFamily="34" charset="-122"/>
              <a:ea typeface="微软雅黑" panose="020B0503020204020204" pitchFamily="34" charset="-122"/>
            </a:endParaRP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id-ID" sz="1400" b="1" dirty="0">
                <a:solidFill>
                  <a:schemeClr val="bg1"/>
                </a:solidFill>
                <a:latin typeface="微软雅黑" panose="020B0503020204020204" pitchFamily="34" charset="-122"/>
                <a:ea typeface="微软雅黑" panose="020B0503020204020204" pitchFamily="34" charset="-122"/>
              </a:rPr>
              <a:t>设置界面</a:t>
            </a:r>
            <a:endParaRPr lang="zh-CN" altLang="id-ID" sz="14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649"/>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149"/>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2649"/>
                            </p:stCondLst>
                            <p:childTnLst>
                              <p:par>
                                <p:cTn id="36" presetID="18" presetClass="entr" presetSubtype="12"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strips(downLeft)">
                                      <p:cBhvr>
                                        <p:cTn id="38" dur="500"/>
                                        <p:tgtEl>
                                          <p:spTgt spid="3">
                                            <p:txEl>
                                              <p:pRg st="0" end="0"/>
                                            </p:txEl>
                                          </p:spTgt>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4">
                                            <p:txEl>
                                              <p:pRg st="0" end="0"/>
                                            </p:txEl>
                                          </p:spTgt>
                                        </p:tgtEl>
                                        <p:attrNameLst>
                                          <p:attrName>style.visibility</p:attrName>
                                        </p:attrNameLst>
                                      </p:cBhvr>
                                      <p:to>
                                        <p:strVal val="visible"/>
                                      </p:to>
                                    </p:set>
                                    <p:animEffect transition="in" filter="strips(downLeft)">
                                      <p:cBhvr>
                                        <p:cTn id="41" dur="500"/>
                                        <p:tgtEl>
                                          <p:spTgt spid="4">
                                            <p:txEl>
                                              <p:pRg st="0" end="0"/>
                                            </p:txEl>
                                          </p:spTgt>
                                        </p:tgtEl>
                                      </p:cBhvr>
                                    </p:animEffect>
                                  </p:childTnLst>
                                </p:cTn>
                              </p:par>
                            </p:childTnLst>
                          </p:cTn>
                        </p:par>
                        <p:par>
                          <p:cTn id="42" fill="hold">
                            <p:stCondLst>
                              <p:cond delay="3149"/>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649"/>
                            </p:stCondLst>
                            <p:childTnLst>
                              <p:par>
                                <p:cTn id="47" presetID="22" presetClass="entr" presetSubtype="4"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00"/>
                                        <p:tgtEl>
                                          <p:spTgt spid="6"/>
                                        </p:tgtEl>
                                      </p:cBhvr>
                                    </p:animEffect>
                                  </p:childTnLst>
                                </p:cTn>
                              </p:par>
                            </p:childTnLst>
                          </p:cTn>
                        </p:par>
                        <p:par>
                          <p:cTn id="50" fill="hold">
                            <p:stCondLst>
                              <p:cond delay="4149"/>
                            </p:stCondLst>
                            <p:childTnLst>
                              <p:par>
                                <p:cTn id="51" presetID="53" presetClass="entr" presetSubtype="16"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childTnLst>
                          </p:cTn>
                        </p:par>
                        <p:par>
                          <p:cTn id="61" fill="hold">
                            <p:stCondLst>
                              <p:cond delay="4649"/>
                            </p:stCondLst>
                            <p:childTnLst>
                              <p:par>
                                <p:cTn id="62" presetID="18" presetClass="entr" presetSubtype="1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strips(downLeft)">
                                      <p:cBhvr>
                                        <p:cTn id="64" dur="500"/>
                                        <p:tgtEl>
                                          <p:spTgt spid="18"/>
                                        </p:tgtEl>
                                      </p:cBhvr>
                                    </p:animEffect>
                                  </p:childTnLst>
                                </p:cTn>
                              </p:par>
                              <p:par>
                                <p:cTn id="65" presetID="18" presetClass="entr" presetSubtype="12"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strips(downLeft)">
                                      <p:cBhvr>
                                        <p:cTn id="67" dur="500"/>
                                        <p:tgtEl>
                                          <p:spTgt spid="19"/>
                                        </p:tgtEl>
                                      </p:cBhvr>
                                    </p:animEffect>
                                  </p:childTnLst>
                                </p:cTn>
                              </p:par>
                            </p:childTnLst>
                          </p:cTn>
                        </p:par>
                        <p:par>
                          <p:cTn id="68" fill="hold">
                            <p:stCondLst>
                              <p:cond delay="5149"/>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par>
                          <p:cTn id="72" fill="hold">
                            <p:stCondLst>
                              <p:cond delay="5649"/>
                            </p:stCondLst>
                            <p:childTnLst>
                              <p:par>
                                <p:cTn id="73" presetID="22" presetClass="entr" presetSubtype="4" fill="hold" grpId="0"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down)">
                                      <p:cBhvr>
                                        <p:cTn id="75" dur="500"/>
                                        <p:tgtEl>
                                          <p:spTgt spid="7"/>
                                        </p:tgtEl>
                                      </p:cBhvr>
                                    </p:animEffect>
                                  </p:childTnLst>
                                </p:cTn>
                              </p:par>
                            </p:childTnLst>
                          </p:cTn>
                        </p:par>
                        <p:par>
                          <p:cTn id="76" fill="hold">
                            <p:stCondLst>
                              <p:cond delay="6149"/>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Effect transition="in" filter="fade">
                                      <p:cBhvr>
                                        <p:cTn id="86" dur="500"/>
                                        <p:tgtEl>
                                          <p:spTgt spid="26"/>
                                        </p:tgtEl>
                                      </p:cBhvr>
                                    </p:animEffect>
                                  </p:childTnLst>
                                </p:cTn>
                              </p:par>
                            </p:childTnLst>
                          </p:cTn>
                        </p:par>
                        <p:par>
                          <p:cTn id="87" fill="hold">
                            <p:stCondLst>
                              <p:cond delay="6649"/>
                            </p:stCondLst>
                            <p:childTnLst>
                              <p:par>
                                <p:cTn id="88" presetID="18" presetClass="entr" presetSubtype="6"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strips(downRight)">
                                      <p:cBhvr>
                                        <p:cTn id="90" dur="500"/>
                                        <p:tgtEl>
                                          <p:spTgt spid="20"/>
                                        </p:tgtEl>
                                      </p:cBhvr>
                                    </p:animEffect>
                                  </p:childTnLst>
                                </p:cTn>
                              </p:par>
                              <p:par>
                                <p:cTn id="91" presetID="18" presetClass="entr" presetSubtype="6"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strips(downRight)">
                                      <p:cBhvr>
                                        <p:cTn id="93" dur="500"/>
                                        <p:tgtEl>
                                          <p:spTgt spid="21"/>
                                        </p:tgtEl>
                                      </p:cBhvr>
                                    </p:animEffect>
                                  </p:childTnLst>
                                </p:cTn>
                              </p:par>
                            </p:childTnLst>
                          </p:cTn>
                        </p:par>
                        <p:par>
                          <p:cTn id="94" fill="hold">
                            <p:stCondLst>
                              <p:cond delay="7149"/>
                            </p:stCondLst>
                            <p:childTnLst>
                              <p:par>
                                <p:cTn id="95" presetID="10" presetClass="entr" presetSubtype="0" fill="hold" grpId="0" nodeType="after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fade">
                                      <p:cBhvr>
                                        <p:cTn id="97" dur="500"/>
                                        <p:tgtEl>
                                          <p:spTgt spid="16"/>
                                        </p:tgtEl>
                                      </p:cBhvr>
                                    </p:animEffect>
                                  </p:childTnLst>
                                </p:cTn>
                              </p:par>
                            </p:childTnLst>
                          </p:cTn>
                        </p:par>
                        <p:par>
                          <p:cTn id="98" fill="hold">
                            <p:stCondLst>
                              <p:cond delay="7649"/>
                            </p:stCondLst>
                            <p:childTnLst>
                              <p:par>
                                <p:cTn id="99" presetID="22" presetClass="entr" presetSubtype="1" fill="hold" grpId="0" nodeType="afterEffect">
                                  <p:stCondLst>
                                    <p:cond delay="0"/>
                                  </p:stCondLst>
                                  <p:childTnLst>
                                    <p:set>
                                      <p:cBhvr>
                                        <p:cTn id="100" dur="1" fill="hold">
                                          <p:stCondLst>
                                            <p:cond delay="0"/>
                                          </p:stCondLst>
                                        </p:cTn>
                                        <p:tgtEl>
                                          <p:spTgt spid="8"/>
                                        </p:tgtEl>
                                        <p:attrNameLst>
                                          <p:attrName>style.visibility</p:attrName>
                                        </p:attrNameLst>
                                      </p:cBhvr>
                                      <p:to>
                                        <p:strVal val="visible"/>
                                      </p:to>
                                    </p:set>
                                    <p:animEffect transition="in" filter="wipe(up)">
                                      <p:cBhvr>
                                        <p:cTn id="101" dur="500"/>
                                        <p:tgtEl>
                                          <p:spTgt spid="8"/>
                                        </p:tgtEl>
                                      </p:cBhvr>
                                    </p:animEffect>
                                  </p:childTnLst>
                                </p:cTn>
                              </p:par>
                            </p:childTnLst>
                          </p:cTn>
                        </p:par>
                        <p:par>
                          <p:cTn id="102" fill="hold">
                            <p:stCondLst>
                              <p:cond delay="8149"/>
                            </p:stCondLst>
                            <p:childTnLst>
                              <p:par>
                                <p:cTn id="103" presetID="53" presetClass="entr" presetSubtype="16"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 calcmode="lin" valueType="num">
                                      <p:cBhvr>
                                        <p:cTn id="105" dur="500" fill="hold"/>
                                        <p:tgtEl>
                                          <p:spTgt spid="12"/>
                                        </p:tgtEl>
                                        <p:attrNameLst>
                                          <p:attrName>ppt_w</p:attrName>
                                        </p:attrNameLst>
                                      </p:cBhvr>
                                      <p:tavLst>
                                        <p:tav tm="0">
                                          <p:val>
                                            <p:fltVal val="0"/>
                                          </p:val>
                                        </p:tav>
                                        <p:tav tm="100000">
                                          <p:val>
                                            <p:strVal val="#ppt_w"/>
                                          </p:val>
                                        </p:tav>
                                      </p:tavLst>
                                    </p:anim>
                                    <p:anim calcmode="lin" valueType="num">
                                      <p:cBhvr>
                                        <p:cTn id="106" dur="500" fill="hold"/>
                                        <p:tgtEl>
                                          <p:spTgt spid="12"/>
                                        </p:tgtEl>
                                        <p:attrNameLst>
                                          <p:attrName>ppt_h</p:attrName>
                                        </p:attrNameLst>
                                      </p:cBhvr>
                                      <p:tavLst>
                                        <p:tav tm="0">
                                          <p:val>
                                            <p:fltVal val="0"/>
                                          </p:val>
                                        </p:tav>
                                        <p:tav tm="100000">
                                          <p:val>
                                            <p:strVal val="#ppt_h"/>
                                          </p:val>
                                        </p:tav>
                                      </p:tavLst>
                                    </p:anim>
                                    <p:animEffect transition="in" filter="fade">
                                      <p:cBhvr>
                                        <p:cTn id="107" dur="500"/>
                                        <p:tgtEl>
                                          <p:spTgt spid="12"/>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27"/>
                                        </p:tgtEl>
                                        <p:attrNameLst>
                                          <p:attrName>style.visibility</p:attrName>
                                        </p:attrNameLst>
                                      </p:cBhvr>
                                      <p:to>
                                        <p:strVal val="visible"/>
                                      </p:to>
                                    </p:set>
                                    <p:anim calcmode="lin" valueType="num">
                                      <p:cBhvr>
                                        <p:cTn id="110" dur="500" fill="hold"/>
                                        <p:tgtEl>
                                          <p:spTgt spid="27"/>
                                        </p:tgtEl>
                                        <p:attrNameLst>
                                          <p:attrName>ppt_w</p:attrName>
                                        </p:attrNameLst>
                                      </p:cBhvr>
                                      <p:tavLst>
                                        <p:tav tm="0">
                                          <p:val>
                                            <p:fltVal val="0"/>
                                          </p:val>
                                        </p:tav>
                                        <p:tav tm="100000">
                                          <p:val>
                                            <p:strVal val="#ppt_w"/>
                                          </p:val>
                                        </p:tav>
                                      </p:tavLst>
                                    </p:anim>
                                    <p:anim calcmode="lin" valueType="num">
                                      <p:cBhvr>
                                        <p:cTn id="111" dur="500" fill="hold"/>
                                        <p:tgtEl>
                                          <p:spTgt spid="27"/>
                                        </p:tgtEl>
                                        <p:attrNameLst>
                                          <p:attrName>ppt_h</p:attrName>
                                        </p:attrNameLst>
                                      </p:cBhvr>
                                      <p:tavLst>
                                        <p:tav tm="0">
                                          <p:val>
                                            <p:fltVal val="0"/>
                                          </p:val>
                                        </p:tav>
                                        <p:tav tm="100000">
                                          <p:val>
                                            <p:strVal val="#ppt_h"/>
                                          </p:val>
                                        </p:tav>
                                      </p:tavLst>
                                    </p:anim>
                                    <p:animEffect transition="in" filter="fade">
                                      <p:cBhvr>
                                        <p:cTn id="112" dur="500"/>
                                        <p:tgtEl>
                                          <p:spTgt spid="27"/>
                                        </p:tgtEl>
                                      </p:cBhvr>
                                    </p:animEffect>
                                  </p:childTnLst>
                                </p:cTn>
                              </p:par>
                            </p:childTnLst>
                          </p:cTn>
                        </p:par>
                        <p:par>
                          <p:cTn id="113" fill="hold">
                            <p:stCondLst>
                              <p:cond delay="8649"/>
                            </p:stCondLst>
                            <p:childTnLst>
                              <p:par>
                                <p:cTn id="114" presetID="18" presetClass="entr" presetSubtype="6"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Effect transition="in" filter="strips(downRight)">
                                      <p:cBhvr>
                                        <p:cTn id="116" dur="500"/>
                                        <p:tgtEl>
                                          <p:spTgt spid="22"/>
                                        </p:tgtEl>
                                      </p:cBhvr>
                                    </p:animEffect>
                                  </p:childTnLst>
                                </p:cTn>
                              </p:par>
                              <p:par>
                                <p:cTn id="117" presetID="18" presetClass="entr" presetSubtype="6" fill="hold" grpId="0" nodeType="withEffect">
                                  <p:stCondLst>
                                    <p:cond delay="0"/>
                                  </p:stCondLst>
                                  <p:childTnLst>
                                    <p:set>
                                      <p:cBhvr>
                                        <p:cTn id="118" dur="1" fill="hold">
                                          <p:stCondLst>
                                            <p:cond delay="0"/>
                                          </p:stCondLst>
                                        </p:cTn>
                                        <p:tgtEl>
                                          <p:spTgt spid="23"/>
                                        </p:tgtEl>
                                        <p:attrNameLst>
                                          <p:attrName>style.visibility</p:attrName>
                                        </p:attrNameLst>
                                      </p:cBhvr>
                                      <p:to>
                                        <p:strVal val="visible"/>
                                      </p:to>
                                    </p:set>
                                    <p:animEffect transition="in" filter="strips(downRight)">
                                      <p:cBhvr>
                                        <p:cTn id="119" dur="500"/>
                                        <p:tgtEl>
                                          <p:spTgt spid="23"/>
                                        </p:tgtEl>
                                      </p:cBhvr>
                                    </p:animEffect>
                                  </p:childTnLst>
                                </p:cTn>
                              </p:par>
                            </p:childTnLst>
                          </p:cTn>
                        </p:par>
                        <p:par>
                          <p:cTn id="120" fill="hold">
                            <p:stCondLst>
                              <p:cond delay="9149"/>
                            </p:stCondLst>
                            <p:childTnLst>
                              <p:par>
                                <p:cTn id="121" presetID="1"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childTnLst>
                                </p:cTn>
                              </p:par>
                              <p:par>
                                <p:cTn id="123" presetID="27" presetClass="emph" presetSubtype="0" fill="remove" grpId="1" nodeType="withEffect">
                                  <p:stCondLst>
                                    <p:cond delay="0"/>
                                  </p:stCondLst>
                                  <p:childTnLst>
                                    <p:animClr clrSpc="rgb" dir="cw">
                                      <p:cBhvr override="childStyle">
                                        <p:cTn id="124" dur="250" autoRev="1" fill="remove"/>
                                        <p:tgtEl>
                                          <p:spTgt spid="28"/>
                                        </p:tgtEl>
                                        <p:attrNameLst>
                                          <p:attrName>style.color</p:attrName>
                                        </p:attrNameLst>
                                      </p:cBhvr>
                                      <p:to>
                                        <a:schemeClr val="bg1"/>
                                      </p:to>
                                    </p:animClr>
                                    <p:animClr clrSpc="rgb" dir="cw">
                                      <p:cBhvr>
                                        <p:cTn id="125" dur="250" autoRev="1" fill="remove"/>
                                        <p:tgtEl>
                                          <p:spTgt spid="28"/>
                                        </p:tgtEl>
                                        <p:attrNameLst>
                                          <p:attrName>fillcolor</p:attrName>
                                        </p:attrNameLst>
                                      </p:cBhvr>
                                      <p:to>
                                        <a:schemeClr val="bg1"/>
                                      </p:to>
                                    </p:animClr>
                                    <p:set>
                                      <p:cBhvr>
                                        <p:cTn id="126" dur="250" autoRev="1" fill="remove"/>
                                        <p:tgtEl>
                                          <p:spTgt spid="28"/>
                                        </p:tgtEl>
                                        <p:attrNameLst>
                                          <p:attrName>fill.type</p:attrName>
                                        </p:attrNameLst>
                                      </p:cBhvr>
                                      <p:to>
                                        <p:strVal val="solid"/>
                                      </p:to>
                                    </p:set>
                                    <p:set>
                                      <p:cBhvr>
                                        <p:cTn id="127" dur="250" autoRev="1" fill="remove"/>
                                        <p:tgtEl>
                                          <p:spTgt spid="28"/>
                                        </p:tgtEl>
                                        <p:attrNameLst>
                                          <p:attrName>fill.on</p:attrName>
                                        </p:attrNameLst>
                                      </p:cBhvr>
                                      <p:to>
                                        <p:strVal val="true"/>
                                      </p:to>
                                    </p:set>
                                  </p:childTnLst>
                                </p:cTn>
                              </p:par>
                            </p:childTnLst>
                          </p:cTn>
                        </p:par>
                        <p:par>
                          <p:cTn id="128" fill="hold">
                            <p:stCondLst>
                              <p:cond delay="9149"/>
                            </p:stCondLst>
                            <p:childTnLst>
                              <p:par>
                                <p:cTn id="129" presetID="10" presetClass="entr" presetSubtype="0" fill="hold" grpId="0" nodeType="afterEffect">
                                  <p:stCondLst>
                                    <p:cond delay="0"/>
                                  </p:stCondLst>
                                  <p:childTnLst>
                                    <p:set>
                                      <p:cBhvr>
                                        <p:cTn id="130" dur="1" fill="hold">
                                          <p:stCondLst>
                                            <p:cond delay="0"/>
                                          </p:stCondLst>
                                        </p:cTn>
                                        <p:tgtEl>
                                          <p:spTgt spid="29"/>
                                        </p:tgtEl>
                                        <p:attrNameLst>
                                          <p:attrName>style.visibility</p:attrName>
                                        </p:attrNameLst>
                                      </p:cBhvr>
                                      <p:to>
                                        <p:strVal val="visible"/>
                                      </p:to>
                                    </p:set>
                                    <p:animEffect transition="in" filter="fade">
                                      <p:cBhvr>
                                        <p:cTn id="131" dur="500"/>
                                        <p:tgtEl>
                                          <p:spTgt spid="29"/>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0"/>
                                        </p:tgtEl>
                                        <p:attrNameLst>
                                          <p:attrName>style.visibility</p:attrName>
                                        </p:attrNameLst>
                                      </p:cBhvr>
                                      <p:to>
                                        <p:strVal val="visible"/>
                                      </p:to>
                                    </p:set>
                                    <p:animEffect transition="in" filter="fade">
                                      <p:cBhvr>
                                        <p:cTn id="1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uild="p"/>
      <p:bldP spid="4" grpId="0" build="p"/>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8" grpId="0"/>
      <p:bldP spid="19" grpId="0"/>
      <p:bldP spid="20" grpId="0"/>
      <p:bldP spid="21" grpId="0"/>
      <p:bldP spid="22" grpId="0"/>
      <p:bldP spid="23" grpId="0"/>
      <p:bldP spid="24" grpId="0"/>
      <p:bldP spid="25" grpId="0"/>
      <p:bldP spid="26" grpId="0"/>
      <p:bldP spid="27" grpId="0"/>
      <p:bldP spid="28" grpId="0" bldLvl="0" animBg="1"/>
      <p:bldP spid="28" grpId="1" bldLvl="0" animBg="1"/>
      <p:bldP spid="29" grpId="0" bldLvl="0" animBg="1"/>
      <p:bldP spid="30" grpId="0"/>
      <p:bldP spid="3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74980"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四、通用坐标输入方法</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933450" y="918845"/>
            <a:ext cx="7045325" cy="3784600"/>
          </a:xfrm>
          <a:prstGeom prst="rect">
            <a:avLst/>
          </a:prstGeom>
          <a:noFill/>
          <a:ln w="9525">
            <a:noFill/>
          </a:ln>
        </p:spPr>
        <p:txBody>
          <a:bodyPr wrap="square">
            <a:spAutoFit/>
          </a:bodyPr>
          <a:p>
            <a:pPr indent="266700">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1.直角坐标输入法</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绝对直角坐标输入法是指相对于坐标原点（0.0）的坐标，如点坐标（3.6）；相对直角坐标输入法是指输入相对于参照点的相对坐标，输入格式为“@x.y”。</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2.极坐标</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极坐标系使用一个距离值和角度值来定位一个点。表示方法为“距离&lt;角度”。例如，“10&lt;15”</a:t>
            </a:r>
            <a:r>
              <a:rPr lang="zh-CN" sz="1600" b="0">
                <a:latin typeface="微软雅黑" panose="020B0503020204020204" pitchFamily="34" charset="-122"/>
                <a:ea typeface="微软雅黑" panose="020B0503020204020204" pitchFamily="34" charset="-122"/>
                <a:cs typeface="微软雅黑" panose="020B0503020204020204" pitchFamily="34" charset="-122"/>
              </a:rPr>
              <a:t>。</a:t>
            </a:r>
            <a:endParaRPr lang="zh-CN" sz="16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lang="zh-CN" sz="1600" b="0">
                <a:latin typeface="微软雅黑" panose="020B0503020204020204" pitchFamily="34" charset="-122"/>
                <a:ea typeface="微软雅黑" panose="020B0503020204020204" pitchFamily="34" charset="-122"/>
                <a:cs typeface="微软雅黑" panose="020B0503020204020204" pitchFamily="34" charset="-122"/>
              </a:rPr>
              <a:t>3.直接坐标输入法</a:t>
            </a:r>
            <a:endParaRPr lang="zh-CN" sz="16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lang="zh-CN" sz="1600" b="0">
                <a:latin typeface="微软雅黑" panose="020B0503020204020204" pitchFamily="34" charset="-122"/>
                <a:ea typeface="微软雅黑" panose="020B0503020204020204" pitchFamily="34" charset="-122"/>
                <a:cs typeface="微软雅黑" panose="020B0503020204020204" pitchFamily="34" charset="-122"/>
              </a:rPr>
              <a:t>直接坐标输入法是指结合正交、极轴追踪等辅助功能，通过移动光标指定方向，然后直接输入距离值的方法来输入指定点坐标。</a:t>
            </a:r>
            <a:endParaRPr lang="zh-CN" sz="1600" b="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241"/>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07</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230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任务七 对象约束</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iterate type="lt">
                                    <p:tmPct val="30000"/>
                                  </p:iterate>
                                  <p:childTnLst>
                                    <p:set>
                                      <p:cBhvr>
                                        <p:cTn id="16" dur="1" fill="hold">
                                          <p:stCondLst>
                                            <p:cond delay="0"/>
                                          </p:stCondLst>
                                        </p:cTn>
                                        <p:tgtEl>
                                          <p:spTgt spid="49"/>
                                        </p:tgtEl>
                                        <p:attrNameLst>
                                          <p:attrName>style.visibility</p:attrName>
                                        </p:attrNameLst>
                                      </p:cBhvr>
                                      <p:to>
                                        <p:strVal val="visible"/>
                                      </p:to>
                                    </p:set>
                                    <p:animEffect transition="in" filter="wipe(left)">
                                      <p:cBhvr>
                                        <p:cTn id="17" dur="200"/>
                                        <p:tgtEl>
                                          <p:spTgt spid="49"/>
                                        </p:tgtEl>
                                      </p:cBhvr>
                                    </p:animEffect>
                                  </p:childTnLst>
                                </p:cTn>
                              </p:par>
                              <p:par>
                                <p:cTn id="18" presetID="36" presetClass="emph" presetSubtype="0" fill="hold" grpId="1" nodeType="withEffect">
                                  <p:stCondLst>
                                    <p:cond delay="0"/>
                                  </p:stCondLst>
                                  <p:iterate type="lt">
                                    <p:tmPct val="30000"/>
                                  </p:iterate>
                                  <p:childTnLst>
                                    <p:animScale>
                                      <p:cBhvr>
                                        <p:cTn id="19" dur="50" autoRev="1" fill="hold">
                                          <p:stCondLst>
                                            <p:cond delay="0"/>
                                          </p:stCondLst>
                                        </p:cTn>
                                        <p:tgtEl>
                                          <p:spTgt spid="49"/>
                                        </p:tgtEl>
                                      </p:cBhvr>
                                      <p:to x="80000" y="100000"/>
                                    </p:animScale>
                                    <p:anim by="(#ppt_w*0.10)" calcmode="lin" valueType="num">
                                      <p:cBhvr>
                                        <p:cTn id="20" dur="50" autoRev="1" fill="hold">
                                          <p:stCondLst>
                                            <p:cond delay="0"/>
                                          </p:stCondLst>
                                        </p:cTn>
                                        <p:tgtEl>
                                          <p:spTgt spid="49"/>
                                        </p:tgtEl>
                                        <p:attrNameLst>
                                          <p:attrName>ppt_x</p:attrName>
                                        </p:attrNameLst>
                                      </p:cBhvr>
                                    </p:anim>
                                    <p:anim by="(-#ppt_w*0.10)" calcmode="lin" valueType="num">
                                      <p:cBhvr>
                                        <p:cTn id="21" dur="50" autoRev="1" fill="hold">
                                          <p:stCondLst>
                                            <p:cond delay="0"/>
                                          </p:stCondLst>
                                        </p:cTn>
                                        <p:tgtEl>
                                          <p:spTgt spid="49"/>
                                        </p:tgtEl>
                                        <p:attrNameLst>
                                          <p:attrName>ppt_y</p:attrName>
                                        </p:attrNameLst>
                                      </p:cBhvr>
                                    </p:anim>
                                    <p:animRot by="-480000">
                                      <p:cBhvr>
                                        <p:cTn id="22"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3" name="TextBox 2"/>
          <p:cNvSpPr txBox="1"/>
          <p:nvPr/>
        </p:nvSpPr>
        <p:spPr>
          <a:xfrm>
            <a:off x="1257155" y="2447923"/>
            <a:ext cx="908686" cy="86169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800" b="1" dirty="0"/>
              <a:t>任务目标</a:t>
            </a:r>
            <a:endParaRPr lang="zh-CN" altLang="en-US" sz="2800" b="1" dirty="0"/>
          </a:p>
        </p:txBody>
      </p:sp>
      <p:sp>
        <p:nvSpPr>
          <p:cNvPr id="4" name="圆角矩形 3"/>
          <p:cNvSpPr/>
          <p:nvPr/>
        </p:nvSpPr>
        <p:spPr>
          <a:xfrm>
            <a:off x="3356492" y="1254822"/>
            <a:ext cx="4479052" cy="45168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圆角矩形 5"/>
          <p:cNvSpPr/>
          <p:nvPr/>
        </p:nvSpPr>
        <p:spPr>
          <a:xfrm>
            <a:off x="3356492" y="2223865"/>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67922" y="3165851"/>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374966"/>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会使用几何约束。</a:t>
            </a:r>
            <a:endParaRPr lang="en-US" altLang="zh-CN" sz="1200" dirty="0">
              <a:solidFill>
                <a:schemeClr val="tx1">
                  <a:lumMod val="75000"/>
                  <a:lumOff val="25000"/>
                </a:schemeClr>
              </a:solidFill>
            </a:endParaRPr>
          </a:p>
        </p:txBody>
      </p:sp>
      <p:sp>
        <p:nvSpPr>
          <p:cNvPr id="10" name="TextBox 9"/>
          <p:cNvSpPr txBox="1"/>
          <p:nvPr/>
        </p:nvSpPr>
        <p:spPr>
          <a:xfrm>
            <a:off x="3675004" y="2338431"/>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会使用标注约束。</a:t>
            </a:r>
            <a:endParaRPr lang="en-US" altLang="zh-CN" sz="1200" dirty="0">
              <a:solidFill>
                <a:schemeClr val="tx1">
                  <a:lumMod val="75000"/>
                  <a:lumOff val="25000"/>
                </a:schemeClr>
              </a:solidFill>
            </a:endParaRPr>
          </a:p>
        </p:txBody>
      </p:sp>
      <p:sp>
        <p:nvSpPr>
          <p:cNvPr id="11" name="TextBox 10"/>
          <p:cNvSpPr txBox="1"/>
          <p:nvPr/>
        </p:nvSpPr>
        <p:spPr>
          <a:xfrm>
            <a:off x="3675004" y="3281687"/>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会更改标注约束。</a:t>
            </a:r>
            <a:endParaRPr lang="en-US" altLang="zh-CN" sz="1200" dirty="0">
              <a:solidFill>
                <a:schemeClr val="tx1">
                  <a:lumMod val="75000"/>
                  <a:lumOff val="25000"/>
                </a:schemeClr>
              </a:solidFill>
            </a:endParaRPr>
          </a:p>
        </p:txBody>
      </p:sp>
      <p:sp>
        <p:nvSpPr>
          <p:cNvPr id="13" name="圆角矩形 12"/>
          <p:cNvSpPr/>
          <p:nvPr/>
        </p:nvSpPr>
        <p:spPr>
          <a:xfrm>
            <a:off x="3367981" y="406428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TextBox 13"/>
          <p:cNvSpPr txBox="1"/>
          <p:nvPr/>
        </p:nvSpPr>
        <p:spPr>
          <a:xfrm>
            <a:off x="3686493" y="4178847"/>
            <a:ext cx="3758504" cy="220980"/>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75000"/>
                    <a:lumOff val="25000"/>
                  </a:schemeClr>
                </a:solidFill>
              </a:rPr>
              <a:t>树立认真的工作态度和严谨的工作作风。</a:t>
            </a:r>
            <a:endParaRPr lang="en-US" altLang="zh-CN" sz="1200" dirty="0">
              <a:solidFill>
                <a:schemeClr val="tx1">
                  <a:lumMod val="75000"/>
                  <a:lumOff val="25000"/>
                </a:schemeClr>
              </a:solidFill>
            </a:endParaRPr>
          </a:p>
        </p:txBody>
      </p:sp>
      <p:sp>
        <p:nvSpPr>
          <p:cNvPr id="1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任务目标</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49"/>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649"/>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149"/>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649"/>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149"/>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649"/>
                            </p:stCondLst>
                            <p:childTnLst>
                              <p:par>
                                <p:cTn id="49" presetID="22" presetClass="entr" presetSubtype="8"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P spid="4" grpId="0" bldLvl="0" animBg="1"/>
      <p:bldP spid="5" grpId="0" bldLvl="0" animBg="1"/>
      <p:bldP spid="6" grpId="0" bldLvl="0" animBg="1"/>
      <p:bldP spid="7" grpId="0" bldLvl="0" animBg="1"/>
      <p:bldP spid="9" grpId="0"/>
      <p:bldP spid="10" grpId="0"/>
      <p:bldP spid="11" grpId="0"/>
      <p:bldP spid="13" grpId="0" bldLvl="0" animBg="1"/>
      <p:bldP spid="14" grpId="0"/>
      <p:bldP spid="1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任务描述</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50270" y="1167145"/>
            <a:ext cx="6750750" cy="1477010"/>
          </a:xfrm>
          <a:prstGeom prst="rect">
            <a:avLst/>
          </a:prstGeom>
          <a:noFill/>
        </p:spPr>
        <p:txBody>
          <a:bodyPr wrap="square" lIns="0" tIns="0" rIns="0" bIns="0" rtlCol="0">
            <a:spAutoFit/>
          </a:bodyPr>
          <a:lstStyle/>
          <a:p>
            <a:pPr algn="just">
              <a:lnSpc>
                <a:spcPct val="200000"/>
              </a:lnSpc>
            </a:pPr>
            <a:r>
              <a:rPr lang="en-US" sz="1200" dirty="0">
                <a:solidFill>
                  <a:schemeClr val="tx1">
                    <a:lumMod val="75000"/>
                    <a:lumOff val="25000"/>
                  </a:schemeClr>
                </a:solidFill>
                <a:latin typeface="微软雅黑" panose="020B0503020204020204" pitchFamily="34" charset="-122"/>
                <a:ea typeface="微软雅黑" panose="020B0503020204020204" pitchFamily="34" charset="-122"/>
              </a:rPr>
              <a:t>        </a:t>
            </a:r>
            <a:r>
              <a:rPr sz="1200" dirty="0">
                <a:solidFill>
                  <a:schemeClr val="tx1">
                    <a:lumMod val="75000"/>
                    <a:lumOff val="25000"/>
                  </a:schemeClr>
                </a:solidFill>
                <a:latin typeface="微软雅黑" panose="020B0503020204020204" pitchFamily="34" charset="-122"/>
                <a:ea typeface="微软雅黑" panose="020B0503020204020204" pitchFamily="34" charset="-122"/>
              </a:rPr>
              <a:t>约束能够用于精确的控制草图中的对象。草图约束有两种类型：尺寸约束和标注约束。几何约束建立起草图对象的几何特性，尺寸约束建立起草图对象的大小。试建立如下约束，并修改约束使图形对象改变尺寸。要求：最下方直线建立水平几何约束，中间的圆建立直径标注约束为20mm，然后再修改直径标注约束为30mm。</a:t>
            </a:r>
            <a:endParaRPr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4" name="组合 94"/>
          <p:cNvGrpSpPr/>
          <p:nvPr/>
        </p:nvGrpSpPr>
        <p:grpSpPr>
          <a:xfrm>
            <a:off x="1934210" y="2854325"/>
            <a:ext cx="4464050" cy="2038350"/>
            <a:chOff x="4179" y="587380"/>
            <a:chExt cx="7030" cy="3210"/>
          </a:xfrm>
        </p:grpSpPr>
        <p:pic>
          <p:nvPicPr>
            <p:cNvPr id="91" name="图片 91" descr="约束示例"/>
            <p:cNvPicPr>
              <a:picLocks noChangeAspect="1"/>
            </p:cNvPicPr>
            <p:nvPr/>
          </p:nvPicPr>
          <p:blipFill>
            <a:blip r:embed="rId1"/>
            <a:stretch>
              <a:fillRect/>
            </a:stretch>
          </p:blipFill>
          <p:spPr>
            <a:xfrm>
              <a:off x="4179" y="587380"/>
              <a:ext cx="3312" cy="3210"/>
            </a:xfrm>
            <a:prstGeom prst="rect">
              <a:avLst/>
            </a:prstGeom>
          </p:spPr>
        </p:pic>
        <p:pic>
          <p:nvPicPr>
            <p:cNvPr id="93" name="图片 93" descr="约束示例2"/>
            <p:cNvPicPr>
              <a:picLocks noChangeAspect="1"/>
            </p:cNvPicPr>
            <p:nvPr/>
          </p:nvPicPr>
          <p:blipFill>
            <a:blip r:embed="rId2"/>
            <a:srcRect b="2952"/>
            <a:stretch>
              <a:fillRect/>
            </a:stretch>
          </p:blipFill>
          <p:spPr>
            <a:xfrm>
              <a:off x="7839" y="587426"/>
              <a:ext cx="3371" cy="2989"/>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649"/>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149"/>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649"/>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149"/>
                            </p:stCondLst>
                            <p:childTnLst>
                              <p:par>
                                <p:cTn id="36" presetID="22" presetClass="entr" presetSubtype="4" fill="hold" nodeType="afterEffect">
                                  <p:stCondLst>
                                    <p:cond delay="0"/>
                                  </p:stCondLst>
                                  <p:childTnLst>
                                    <p:set>
                                      <p:cBhvr>
                                        <p:cTn id="37" dur="1" fill="hold">
                                          <p:stCondLst>
                                            <p:cond delay="0"/>
                                          </p:stCondLst>
                                        </p:cTn>
                                        <p:tgtEl>
                                          <p:spTgt spid="94"/>
                                        </p:tgtEl>
                                        <p:attrNameLst>
                                          <p:attrName>style.visibility</p:attrName>
                                        </p:attrNameLst>
                                      </p:cBhvr>
                                      <p:to>
                                        <p:strVal val="visible"/>
                                      </p:to>
                                    </p:set>
                                    <p:animEffect transition="in" filter="wipe(down)">
                                      <p:cBhvr>
                                        <p:cTn id="38"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bldLvl="0" animBg="1"/>
      <p:bldP spid="39" grpId="0"/>
      <p:bldP spid="40" grpId="0" bldLvl="0" animBg="1"/>
      <p:bldP spid="41"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그룹 133"/>
          <p:cNvGrpSpPr/>
          <p:nvPr>
            <p:custDataLst>
              <p:tags r:id="rId1"/>
            </p:custDataLst>
          </p:nvPr>
        </p:nvGrpSpPr>
        <p:grpSpPr>
          <a:xfrm>
            <a:off x="3521791" y="3347367"/>
            <a:ext cx="2100419" cy="1179423"/>
            <a:chOff x="5649913" y="2916238"/>
            <a:chExt cx="3074988" cy="2230438"/>
          </a:xfrm>
          <a:effectLst>
            <a:outerShdw dist="38100" dir="5400000" algn="ctr" rotWithShape="0">
              <a:srgbClr val="000000">
                <a:alpha val="10000"/>
              </a:srgbClr>
            </a:outerShdw>
          </a:effectLst>
        </p:grpSpPr>
        <p:sp>
          <p:nvSpPr>
            <p:cNvPr id="8" name="Freeform 11"/>
            <p:cNvSpPr/>
            <p:nvPr>
              <p:custDataLst>
                <p:tags r:id="rId2"/>
              </p:custDataLst>
            </p:nvPr>
          </p:nvSpPr>
          <p:spPr bwMode="auto">
            <a:xfrm>
              <a:off x="5649913" y="2916238"/>
              <a:ext cx="3074988" cy="1403350"/>
            </a:xfrm>
            <a:custGeom>
              <a:avLst/>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solidFill>
              <a:srgbClr val="7F7F7F">
                <a:lumMod val="50000"/>
              </a:srgbClr>
            </a:solidFill>
            <a:ln w="3175">
              <a:noFill/>
            </a:ln>
          </p:spPr>
          <p:txBody>
            <a:bodyPr vert="horz" wrap="square" lIns="68580" tIns="34290" rIns="68580" bIns="68580" numCol="1" anchor="b" anchorCtr="0" compatLnSpc="1"/>
            <a:p>
              <a:pPr defTabSz="457200"/>
              <a:endParaRPr lang="ko-KR" altLang="en-US" sz="2100" dirty="0">
                <a:solidFill>
                  <a:srgbClr val="FFFFFF"/>
                </a:solidFill>
                <a:latin typeface="微软雅黑" panose="020B0503020204020204" pitchFamily="34" charset="-122"/>
                <a:ea typeface="Roboto Medium" charset="0"/>
                <a:cs typeface="Roboto Medium" charset="0"/>
              </a:endParaRPr>
            </a:p>
          </p:txBody>
        </p:sp>
        <p:sp>
          <p:nvSpPr>
            <p:cNvPr id="9" name="Freeform 12"/>
            <p:cNvSpPr>
              <a:spLocks noEditPoints="1"/>
            </p:cNvSpPr>
            <p:nvPr>
              <p:custDataLst>
                <p:tags r:id="rId3"/>
              </p:custDataLst>
            </p:nvPr>
          </p:nvSpPr>
          <p:spPr bwMode="auto">
            <a:xfrm>
              <a:off x="5649913" y="2916238"/>
              <a:ext cx="3074988" cy="1658938"/>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solidFill>
              <a:srgbClr val="7F7F7F">
                <a:lumMod val="75000"/>
              </a:srgbClr>
            </a:solidFill>
            <a:ln w="3175">
              <a:noFill/>
            </a:ln>
          </p:spPr>
          <p:txBody>
            <a:bodyPr vert="horz" wrap="square" lIns="68580" tIns="34290" rIns="68580" bIns="68580" numCol="1" anchor="b" anchorCtr="0" compatLnSpc="1"/>
            <a:p>
              <a:pPr defTabSz="457200"/>
              <a:endParaRPr lang="ko-KR" altLang="en-US" sz="2100" dirty="0">
                <a:solidFill>
                  <a:srgbClr val="FFFFFF"/>
                </a:solidFill>
                <a:latin typeface="微软雅黑" panose="020B0503020204020204" pitchFamily="34" charset="-122"/>
                <a:ea typeface="Roboto Medium" charset="0"/>
                <a:cs typeface="Roboto Medium" charset="0"/>
              </a:endParaRPr>
            </a:p>
          </p:txBody>
        </p:sp>
        <p:sp>
          <p:nvSpPr>
            <p:cNvPr id="10" name="Freeform 13"/>
            <p:cNvSpPr/>
            <p:nvPr>
              <p:custDataLst>
                <p:tags r:id="rId4"/>
              </p:custDataLst>
            </p:nvPr>
          </p:nvSpPr>
          <p:spPr bwMode="auto">
            <a:xfrm>
              <a:off x="5649913" y="3744913"/>
              <a:ext cx="3074988" cy="1401763"/>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solidFill>
              <a:srgbClr val="7F7F7F"/>
            </a:solidFill>
            <a:ln w="3175">
              <a:noFill/>
            </a:ln>
          </p:spPr>
          <p:txBody>
            <a:bodyPr vert="horz" wrap="square" lIns="0" tIns="0" rIns="0" bIns="68580" numCol="1" anchor="b" anchorCtr="0" compatLnSpc="1"/>
            <a:p>
              <a:pPr algn="ctr" defTabSz="457200">
                <a:spcAft>
                  <a:spcPts val="300"/>
                </a:spcAft>
              </a:pPr>
              <a:endParaRPr lang="en-US" altLang="ko-KR" sz="1350" dirty="0">
                <a:solidFill>
                  <a:srgbClr val="FFFFFF"/>
                </a:solidFill>
                <a:latin typeface="微软雅黑" panose="020B0503020204020204" pitchFamily="34" charset="-122"/>
                <a:ea typeface="微软雅黑" panose="020B0503020204020204" pitchFamily="34" charset="-122"/>
                <a:cs typeface="Roboto Medium" charset="0"/>
              </a:endParaRPr>
            </a:p>
            <a:p>
              <a:pPr algn="ctr" defTabSz="457200">
                <a:spcAft>
                  <a:spcPts val="300"/>
                </a:spcAft>
              </a:pPr>
              <a:endParaRPr lang="en-US" altLang="ko-KR" sz="1350" dirty="0">
                <a:solidFill>
                  <a:srgbClr val="FFFFFF"/>
                </a:solidFill>
                <a:latin typeface="微软雅黑" panose="020B0503020204020204" pitchFamily="34" charset="-122"/>
                <a:ea typeface="微软雅黑" panose="020B0503020204020204" pitchFamily="34" charset="-122"/>
                <a:cs typeface="Roboto Medium" charset="0"/>
              </a:endParaRPr>
            </a:p>
          </p:txBody>
        </p:sp>
      </p:grpSp>
      <p:grpSp>
        <p:nvGrpSpPr>
          <p:cNvPr id="11" name="그룹 99"/>
          <p:cNvGrpSpPr/>
          <p:nvPr>
            <p:custDataLst>
              <p:tags r:id="rId5"/>
            </p:custDataLst>
          </p:nvPr>
        </p:nvGrpSpPr>
        <p:grpSpPr>
          <a:xfrm>
            <a:off x="3521791" y="2520957"/>
            <a:ext cx="2100419" cy="1173848"/>
            <a:chOff x="5649913" y="2916238"/>
            <a:chExt cx="3074988" cy="2219894"/>
          </a:xfrm>
          <a:effectLst>
            <a:outerShdw dist="38100" dir="5400000" algn="ctr" rotWithShape="0">
              <a:srgbClr val="000000">
                <a:alpha val="10000"/>
              </a:srgbClr>
            </a:outerShdw>
          </a:effectLst>
        </p:grpSpPr>
        <p:sp>
          <p:nvSpPr>
            <p:cNvPr id="12" name="Freeform 11"/>
            <p:cNvSpPr/>
            <p:nvPr>
              <p:custDataLst>
                <p:tags r:id="rId6"/>
              </p:custDataLst>
            </p:nvPr>
          </p:nvSpPr>
          <p:spPr bwMode="auto">
            <a:xfrm>
              <a:off x="5649913" y="2916238"/>
              <a:ext cx="3074988" cy="1403350"/>
            </a:xfrm>
            <a:custGeom>
              <a:avLst/>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solidFill>
              <a:srgbClr val="C4C7CB">
                <a:lumMod val="50000"/>
              </a:srgbClr>
            </a:solidFill>
            <a:ln w="3175">
              <a:noFill/>
            </a:ln>
          </p:spPr>
          <p:txBody>
            <a:bodyPr vert="horz" wrap="square" lIns="68580" tIns="34290" rIns="68580" bIns="68580" numCol="1" anchor="b" anchorCtr="0" compatLnSpc="1"/>
            <a:p>
              <a:pPr defTabSz="457200"/>
              <a:endParaRPr lang="ko-KR" altLang="en-US" sz="2100" dirty="0">
                <a:solidFill>
                  <a:srgbClr val="FFFFFF"/>
                </a:solidFill>
                <a:latin typeface="微软雅黑" panose="020B0503020204020204" pitchFamily="34" charset="-122"/>
                <a:ea typeface="Roboto Medium" charset="0"/>
                <a:cs typeface="Roboto Medium" charset="0"/>
              </a:endParaRPr>
            </a:p>
          </p:txBody>
        </p:sp>
        <p:sp>
          <p:nvSpPr>
            <p:cNvPr id="13" name="Freeform 12"/>
            <p:cNvSpPr>
              <a:spLocks noEditPoints="1"/>
            </p:cNvSpPr>
            <p:nvPr>
              <p:custDataLst>
                <p:tags r:id="rId7"/>
              </p:custDataLst>
            </p:nvPr>
          </p:nvSpPr>
          <p:spPr bwMode="auto">
            <a:xfrm>
              <a:off x="5649913" y="2916238"/>
              <a:ext cx="3074988" cy="1658938"/>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solidFill>
              <a:srgbClr val="C4C7CB">
                <a:lumMod val="75000"/>
              </a:srgbClr>
            </a:solidFill>
            <a:ln w="3175">
              <a:noFill/>
            </a:ln>
          </p:spPr>
          <p:txBody>
            <a:bodyPr vert="horz" wrap="square" lIns="68580" tIns="34290" rIns="68580" bIns="68580" numCol="1" anchor="b" anchorCtr="0" compatLnSpc="1"/>
            <a:p>
              <a:pPr defTabSz="457200"/>
              <a:endParaRPr lang="ko-KR" altLang="en-US" sz="2100" dirty="0">
                <a:solidFill>
                  <a:srgbClr val="FFFFFF"/>
                </a:solidFill>
                <a:latin typeface="微软雅黑" panose="020B0503020204020204" pitchFamily="34" charset="-122"/>
                <a:ea typeface="Roboto Medium" charset="0"/>
                <a:cs typeface="Roboto Medium" charset="0"/>
              </a:endParaRPr>
            </a:p>
          </p:txBody>
        </p:sp>
        <p:sp>
          <p:nvSpPr>
            <p:cNvPr id="14" name="Freeform 13"/>
            <p:cNvSpPr/>
            <p:nvPr>
              <p:custDataLst>
                <p:tags r:id="rId8"/>
              </p:custDataLst>
            </p:nvPr>
          </p:nvSpPr>
          <p:spPr bwMode="auto">
            <a:xfrm>
              <a:off x="5649913" y="3734369"/>
              <a:ext cx="3074988" cy="1401763"/>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solidFill>
              <a:srgbClr val="C4C7CB"/>
            </a:solidFill>
            <a:ln w="3175">
              <a:noFill/>
            </a:ln>
          </p:spPr>
          <p:txBody>
            <a:bodyPr vert="horz" wrap="square" lIns="0" tIns="0" rIns="0" bIns="68580" numCol="1" anchor="b" anchorCtr="0" compatLnSpc="1"/>
            <a:p>
              <a:pPr algn="ctr" defTabSz="457200">
                <a:spcAft>
                  <a:spcPts val="300"/>
                </a:spcAft>
              </a:pPr>
              <a:endParaRPr lang="en-US" altLang="ko-KR" sz="1350" dirty="0">
                <a:solidFill>
                  <a:srgbClr val="FFFFFF"/>
                </a:solidFill>
                <a:latin typeface="微软雅黑" panose="020B0503020204020204" pitchFamily="34" charset="-122"/>
                <a:ea typeface="微软雅黑" panose="020B0503020204020204" pitchFamily="34" charset="-122"/>
                <a:cs typeface="Roboto Medium" charset="0"/>
              </a:endParaRPr>
            </a:p>
            <a:p>
              <a:pPr algn="ctr" defTabSz="457200">
                <a:spcAft>
                  <a:spcPts val="300"/>
                </a:spcAft>
              </a:pPr>
              <a:endParaRPr lang="en-US" altLang="ko-KR" sz="1350" dirty="0">
                <a:solidFill>
                  <a:srgbClr val="FFFFFF"/>
                </a:solidFill>
                <a:latin typeface="微软雅黑" panose="020B0503020204020204" pitchFamily="34" charset="-122"/>
                <a:ea typeface="微软雅黑" panose="020B0503020204020204" pitchFamily="34" charset="-122"/>
                <a:cs typeface="Roboto Medium" charset="0"/>
              </a:endParaRPr>
            </a:p>
          </p:txBody>
        </p:sp>
      </p:grpSp>
      <p:grpSp>
        <p:nvGrpSpPr>
          <p:cNvPr id="15" name="그룹 78"/>
          <p:cNvGrpSpPr/>
          <p:nvPr>
            <p:custDataLst>
              <p:tags r:id="rId9"/>
            </p:custDataLst>
          </p:nvPr>
        </p:nvGrpSpPr>
        <p:grpSpPr>
          <a:xfrm>
            <a:off x="3521791" y="1695182"/>
            <a:ext cx="2100419" cy="1173848"/>
            <a:chOff x="5649913" y="2916238"/>
            <a:chExt cx="3074988" cy="2219894"/>
          </a:xfrm>
          <a:effectLst>
            <a:outerShdw dist="38100" dir="5400000" algn="ctr" rotWithShape="0">
              <a:srgbClr val="000000">
                <a:alpha val="10000"/>
              </a:srgbClr>
            </a:outerShdw>
          </a:effectLst>
        </p:grpSpPr>
        <p:sp>
          <p:nvSpPr>
            <p:cNvPr id="16" name="Freeform 11"/>
            <p:cNvSpPr/>
            <p:nvPr>
              <p:custDataLst>
                <p:tags r:id="rId10"/>
              </p:custDataLst>
            </p:nvPr>
          </p:nvSpPr>
          <p:spPr bwMode="auto">
            <a:xfrm>
              <a:off x="5649913" y="2916238"/>
              <a:ext cx="3074988" cy="1403350"/>
            </a:xfrm>
            <a:custGeom>
              <a:avLst/>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solidFill>
              <a:srgbClr val="005DA2">
                <a:lumMod val="50000"/>
              </a:srgbClr>
            </a:solidFill>
            <a:ln w="3175">
              <a:noFill/>
            </a:ln>
          </p:spPr>
          <p:txBody>
            <a:bodyPr vert="horz" wrap="square" lIns="68580" tIns="34290" rIns="68580" bIns="68580" numCol="1" anchor="b" anchorCtr="0" compatLnSpc="1"/>
            <a:p>
              <a:pPr defTabSz="457200"/>
              <a:endParaRPr lang="ko-KR" altLang="en-US" sz="2100" dirty="0">
                <a:solidFill>
                  <a:srgbClr val="FFFFFF"/>
                </a:solidFill>
                <a:latin typeface="微软雅黑" panose="020B0503020204020204" pitchFamily="34" charset="-122"/>
                <a:ea typeface="Roboto Medium" charset="0"/>
                <a:cs typeface="Roboto Medium" charset="0"/>
              </a:endParaRPr>
            </a:p>
          </p:txBody>
        </p:sp>
        <p:sp>
          <p:nvSpPr>
            <p:cNvPr id="17" name="Freeform 12"/>
            <p:cNvSpPr>
              <a:spLocks noEditPoints="1"/>
            </p:cNvSpPr>
            <p:nvPr>
              <p:custDataLst>
                <p:tags r:id="rId11"/>
              </p:custDataLst>
            </p:nvPr>
          </p:nvSpPr>
          <p:spPr bwMode="auto">
            <a:xfrm>
              <a:off x="5649913" y="2916238"/>
              <a:ext cx="3074988" cy="1658937"/>
            </a:xfrm>
            <a:custGeom>
              <a:avLst/>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5"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solidFill>
              <a:srgbClr val="005DA2">
                <a:lumMod val="75000"/>
              </a:srgbClr>
            </a:solidFill>
            <a:ln w="3175">
              <a:noFill/>
            </a:ln>
          </p:spPr>
          <p:txBody>
            <a:bodyPr vert="horz" wrap="square" lIns="68580" tIns="34290" rIns="68580" bIns="68580" numCol="1" anchor="b" anchorCtr="0" compatLnSpc="1"/>
            <a:p>
              <a:pPr defTabSz="457200"/>
              <a:endParaRPr lang="ko-KR" altLang="en-US" sz="2100" dirty="0">
                <a:solidFill>
                  <a:srgbClr val="FFFFFF"/>
                </a:solidFill>
                <a:latin typeface="微软雅黑" panose="020B0503020204020204" pitchFamily="34" charset="-122"/>
                <a:ea typeface="Roboto Medium" charset="0"/>
                <a:cs typeface="Roboto Medium" charset="0"/>
              </a:endParaRPr>
            </a:p>
          </p:txBody>
        </p:sp>
        <p:sp>
          <p:nvSpPr>
            <p:cNvPr id="18" name="Freeform 13"/>
            <p:cNvSpPr/>
            <p:nvPr>
              <p:custDataLst>
                <p:tags r:id="rId12"/>
              </p:custDataLst>
            </p:nvPr>
          </p:nvSpPr>
          <p:spPr bwMode="auto">
            <a:xfrm>
              <a:off x="5649913" y="3734369"/>
              <a:ext cx="3074988" cy="1401763"/>
            </a:xfrm>
            <a:custGeom>
              <a:avLst/>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ahLst/>
              <a:cxnLst>
                <a:cxn ang="0">
                  <a:pos x="T0" y="T1"/>
                </a:cxn>
                <a:cxn ang="0">
                  <a:pos x="T2" y="T3"/>
                </a:cxn>
                <a:cxn ang="0">
                  <a:pos x="T4" y="T5"/>
                </a:cxn>
                <a:cxn ang="0">
                  <a:pos x="T6" y="T7"/>
                </a:cxn>
                <a:cxn ang="0">
                  <a:pos x="T8" y="T9"/>
                </a:cxn>
                <a:cxn ang="0">
                  <a:pos x="T10" y="T11"/>
                </a:cxn>
                <a:cxn ang="0">
                  <a:pos x="T12" y="T13"/>
                </a:cxn>
              </a:cxnLst>
              <a:rect l="0" t="0" r="r" b="b"/>
              <a:pathLst>
                <a:path w="985"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solidFill>
              <a:srgbClr val="005DA2"/>
            </a:solidFill>
            <a:ln w="3175" cap="flat" cmpd="sng" algn="ctr">
              <a:noFill/>
              <a:prstDash val="solid"/>
              <a:miter lim="800000"/>
            </a:ln>
            <a:effectLst/>
          </p:spPr>
          <p:txBody>
            <a:bodyPr rot="0" spcFirstLastPara="0" vertOverflow="overflow" horzOverflow="overflow" vert="horz" wrap="square" lIns="0" tIns="0" rIns="0" bIns="68580" numCol="1" spcCol="0" rtlCol="0" fromWordArt="0" anchor="b" anchorCtr="0" forceAA="0" compatLnSpc="1">
              <a:noAutofit/>
            </a:bodyPr>
            <a:p>
              <a:pPr algn="ctr" defTabSz="457200">
                <a:spcAft>
                  <a:spcPts val="300"/>
                </a:spcAft>
              </a:pPr>
              <a:endParaRPr lang="en-US" altLang="ko-KR" sz="1350" dirty="0">
                <a:solidFill>
                  <a:srgbClr val="FFFFFF"/>
                </a:solidFill>
                <a:latin typeface="微软雅黑" panose="020B0503020204020204" pitchFamily="34" charset="-122"/>
                <a:ea typeface="微软雅黑" panose="020B0503020204020204" pitchFamily="34" charset="-122"/>
                <a:cs typeface="Roboto Medium" charset="0"/>
              </a:endParaRPr>
            </a:p>
            <a:p>
              <a:pPr algn="ctr" defTabSz="457200">
                <a:spcAft>
                  <a:spcPts val="300"/>
                </a:spcAft>
              </a:pPr>
              <a:endParaRPr lang="en-US" altLang="ko-KR" sz="1350" dirty="0">
                <a:solidFill>
                  <a:srgbClr val="FFFFFF"/>
                </a:solidFill>
                <a:latin typeface="微软雅黑" panose="020B0503020204020204" pitchFamily="34" charset="-122"/>
                <a:ea typeface="微软雅黑" panose="020B0503020204020204" pitchFamily="34" charset="-122"/>
                <a:cs typeface="Roboto Medium" charset="0"/>
              </a:endParaRPr>
            </a:p>
          </p:txBody>
        </p:sp>
      </p:grpSp>
      <p:sp>
        <p:nvSpPr>
          <p:cNvPr id="63" name="文本框 62"/>
          <p:cNvSpPr txBox="1"/>
          <p:nvPr>
            <p:custDataLst>
              <p:tags r:id="rId13"/>
            </p:custDataLst>
          </p:nvPr>
        </p:nvSpPr>
        <p:spPr>
          <a:xfrm>
            <a:off x="5694680" y="2745740"/>
            <a:ext cx="2280920" cy="782955"/>
          </a:xfrm>
          <a:prstGeom prst="rect">
            <a:avLst/>
          </a:prstGeom>
          <a:noFill/>
        </p:spPr>
        <p:txBody>
          <a:bodyPr wrap="square" bIns="0" rtlCol="0" anchor="b"/>
          <a:p>
            <a:pPr defTabSz="457200">
              <a:lnSpc>
                <a:spcPct val="150000"/>
              </a:lnSpc>
            </a:pPr>
            <a:r>
              <a:rPr lang="zh-CN" altLang="en-US" sz="1200" b="1" spc="300" dirty="0">
                <a:solidFill>
                  <a:srgbClr val="009587"/>
                </a:solidFill>
                <a:latin typeface="微软雅黑" panose="020B0503020204020204" pitchFamily="34" charset="-122"/>
                <a:ea typeface="微软雅黑" panose="020B0503020204020204" pitchFamily="34" charset="-122"/>
              </a:rPr>
              <a:t>单击“参数化”选项卡“标注”面板中的直径按钮，选择中间的圆，输入尺寸值20。</a:t>
            </a:r>
            <a:endParaRPr lang="zh-CN" altLang="en-US" sz="1200" b="1" spc="300" dirty="0">
              <a:solidFill>
                <a:srgbClr val="009587"/>
              </a:solidFill>
              <a:latin typeface="微软雅黑" panose="020B0503020204020204" pitchFamily="34" charset="-122"/>
              <a:ea typeface="微软雅黑" panose="020B0503020204020204" pitchFamily="34" charset="-122"/>
            </a:endParaRPr>
          </a:p>
        </p:txBody>
      </p:sp>
      <p:sp>
        <p:nvSpPr>
          <p:cNvPr id="67" name="文本框 66"/>
          <p:cNvSpPr txBox="1"/>
          <p:nvPr>
            <p:custDataLst>
              <p:tags r:id="rId14"/>
            </p:custDataLst>
          </p:nvPr>
        </p:nvSpPr>
        <p:spPr>
          <a:xfrm>
            <a:off x="1168400" y="3528060"/>
            <a:ext cx="2280920" cy="783590"/>
          </a:xfrm>
          <a:prstGeom prst="rect">
            <a:avLst/>
          </a:prstGeom>
          <a:noFill/>
        </p:spPr>
        <p:txBody>
          <a:bodyPr wrap="square" bIns="0" rtlCol="0" anchor="b">
            <a:normAutofit fontScale="90000"/>
          </a:bodyPr>
          <a:p>
            <a:pPr algn="l" defTabSz="457200">
              <a:lnSpc>
                <a:spcPct val="150000"/>
              </a:lnSpc>
            </a:pPr>
            <a:r>
              <a:rPr lang="zh-CN" altLang="en-US" sz="1200" b="1" spc="300" dirty="0">
                <a:solidFill>
                  <a:srgbClr val="8BC34A"/>
                </a:solidFill>
                <a:latin typeface="微软雅黑" panose="020B0503020204020204" pitchFamily="34" charset="-122"/>
                <a:ea typeface="微软雅黑" panose="020B0503020204020204" pitchFamily="34" charset="-122"/>
              </a:rPr>
              <a:t>双击图中的直径=20尺寸约束，修改尺寸值为30。</a:t>
            </a:r>
            <a:endParaRPr lang="zh-CN" altLang="en-US" sz="1200" b="1" spc="300" dirty="0">
              <a:solidFill>
                <a:srgbClr val="8BC34A"/>
              </a:solidFill>
              <a:latin typeface="微软雅黑" panose="020B0503020204020204" pitchFamily="34" charset="-122"/>
              <a:ea typeface="微软雅黑" panose="020B0503020204020204" pitchFamily="34" charset="-122"/>
            </a:endParaRPr>
          </a:p>
        </p:txBody>
      </p:sp>
      <p:sp>
        <p:nvSpPr>
          <p:cNvPr id="69" name="文本框 68"/>
          <p:cNvSpPr txBox="1"/>
          <p:nvPr>
            <p:custDataLst>
              <p:tags r:id="rId15"/>
            </p:custDataLst>
          </p:nvPr>
        </p:nvSpPr>
        <p:spPr>
          <a:xfrm>
            <a:off x="1168400" y="1728470"/>
            <a:ext cx="2280920" cy="810260"/>
          </a:xfrm>
          <a:prstGeom prst="rect">
            <a:avLst/>
          </a:prstGeom>
          <a:noFill/>
        </p:spPr>
        <p:txBody>
          <a:bodyPr wrap="square" bIns="0" rtlCol="0" anchor="b">
            <a:normAutofit fontScale="90000" lnSpcReduction="20000"/>
          </a:bodyPr>
          <a:p>
            <a:pPr algn="l" defTabSz="457200">
              <a:lnSpc>
                <a:spcPct val="150000"/>
              </a:lnSpc>
            </a:pPr>
            <a:r>
              <a:rPr lang="zh-CN" altLang="en-US" sz="1350" b="1" spc="300" dirty="0">
                <a:solidFill>
                  <a:srgbClr val="2196F3"/>
                </a:solidFill>
                <a:latin typeface="微软雅黑" panose="020B0503020204020204" pitchFamily="34" charset="-122"/>
                <a:ea typeface="微软雅黑" panose="020B0503020204020204" pitchFamily="34" charset="-122"/>
              </a:rPr>
              <a:t>单击“参数化”选项卡“几何”面板中的水平按钮，选择最下方直线段。</a:t>
            </a:r>
            <a:endParaRPr lang="zh-CN" altLang="en-US" sz="1350" b="1" spc="300" dirty="0">
              <a:solidFill>
                <a:srgbClr val="2196F3"/>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16"/>
            </p:custDataLst>
          </p:nvPr>
        </p:nvSpPr>
        <p:spPr>
          <a:xfrm>
            <a:off x="4406570" y="2573054"/>
            <a:ext cx="394970" cy="299085"/>
          </a:xfrm>
          <a:prstGeom prst="rect">
            <a:avLst/>
          </a:prstGeom>
          <a:noFill/>
        </p:spPr>
        <p:txBody>
          <a:bodyPr wrap="none" rtlCol="0">
            <a:spAutoFit/>
          </a:bodyPr>
          <a:p>
            <a:pPr defTabSz="457200"/>
            <a:r>
              <a:rPr kumimoji="1" lang="en-US" altLang="zh-CN" sz="1350" b="1" dirty="0">
                <a:solidFill>
                  <a:srgbClr val="FFFFFF"/>
                </a:solidFill>
                <a:latin typeface="微软雅黑" panose="020B0503020204020204" pitchFamily="34" charset="-122"/>
                <a:ea typeface="微软雅黑" panose="020B0503020204020204" pitchFamily="34" charset="-122"/>
              </a:rPr>
              <a:t>01</a:t>
            </a:r>
            <a:endParaRPr kumimoji="1" lang="zh-CN" altLang="en-US" sz="1350" b="1" dirty="0">
              <a:solidFill>
                <a:srgbClr val="FFFFFF"/>
              </a:solidFill>
              <a:latin typeface="微软雅黑" panose="020B0503020204020204" pitchFamily="34" charset="-122"/>
              <a:ea typeface="微软雅黑" panose="020B0503020204020204" pitchFamily="34" charset="-122"/>
            </a:endParaRPr>
          </a:p>
        </p:txBody>
      </p:sp>
      <p:sp>
        <p:nvSpPr>
          <p:cNvPr id="38" name="文本框 37"/>
          <p:cNvSpPr txBox="1"/>
          <p:nvPr>
            <p:custDataLst>
              <p:tags r:id="rId17"/>
            </p:custDataLst>
          </p:nvPr>
        </p:nvSpPr>
        <p:spPr>
          <a:xfrm>
            <a:off x="4406570" y="3407993"/>
            <a:ext cx="394970" cy="299085"/>
          </a:xfrm>
          <a:prstGeom prst="rect">
            <a:avLst/>
          </a:prstGeom>
          <a:noFill/>
        </p:spPr>
        <p:txBody>
          <a:bodyPr wrap="none" rtlCol="0">
            <a:spAutoFit/>
          </a:bodyPr>
          <a:p>
            <a:pPr defTabSz="457200"/>
            <a:r>
              <a:rPr kumimoji="1" lang="en-US" altLang="zh-CN" sz="1350" b="1" dirty="0">
                <a:solidFill>
                  <a:srgbClr val="FFFFFF"/>
                </a:solidFill>
                <a:latin typeface="微软雅黑" panose="020B0503020204020204" pitchFamily="34" charset="-122"/>
                <a:ea typeface="微软雅黑" panose="020B0503020204020204" pitchFamily="34" charset="-122"/>
              </a:rPr>
              <a:t>02</a:t>
            </a:r>
            <a:endParaRPr kumimoji="1" lang="zh-CN" altLang="en-US" sz="1350" b="1" dirty="0">
              <a:solidFill>
                <a:srgbClr val="FFFFFF"/>
              </a:solidFill>
              <a:latin typeface="微软雅黑" panose="020B0503020204020204" pitchFamily="34" charset="-122"/>
              <a:ea typeface="微软雅黑" panose="020B0503020204020204" pitchFamily="34" charset="-122"/>
            </a:endParaRPr>
          </a:p>
        </p:txBody>
      </p:sp>
      <p:sp>
        <p:nvSpPr>
          <p:cNvPr id="39" name="文本框 38"/>
          <p:cNvSpPr txBox="1"/>
          <p:nvPr>
            <p:custDataLst>
              <p:tags r:id="rId18"/>
            </p:custDataLst>
          </p:nvPr>
        </p:nvSpPr>
        <p:spPr>
          <a:xfrm>
            <a:off x="4406570" y="4223954"/>
            <a:ext cx="394970" cy="299085"/>
          </a:xfrm>
          <a:prstGeom prst="rect">
            <a:avLst/>
          </a:prstGeom>
          <a:noFill/>
        </p:spPr>
        <p:txBody>
          <a:bodyPr wrap="none" rtlCol="0">
            <a:spAutoFit/>
          </a:bodyPr>
          <a:p>
            <a:pPr defTabSz="457200"/>
            <a:r>
              <a:rPr kumimoji="1" lang="en-US" altLang="zh-CN" sz="1350" b="1" dirty="0">
                <a:solidFill>
                  <a:srgbClr val="FFFFFF"/>
                </a:solidFill>
                <a:latin typeface="微软雅黑" panose="020B0503020204020204" pitchFamily="34" charset="-122"/>
                <a:ea typeface="微软雅黑" panose="020B0503020204020204" pitchFamily="34" charset="-122"/>
              </a:rPr>
              <a:t>03</a:t>
            </a:r>
            <a:endParaRPr kumimoji="1" lang="zh-CN" altLang="en-US" sz="1350" b="1" dirty="0">
              <a:solidFill>
                <a:srgbClr val="FFFFFF"/>
              </a:solidFill>
              <a:latin typeface="微软雅黑" panose="020B0503020204020204" pitchFamily="34" charset="-122"/>
              <a:ea typeface="微软雅黑" panose="020B0503020204020204" pitchFamily="34" charset="-122"/>
            </a:endParaRPr>
          </a:p>
        </p:txBody>
      </p:sp>
      <p:sp>
        <p:nvSpPr>
          <p:cNvPr id="32"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任务实施</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649"/>
                            </p:stCondLst>
                            <p:childTnLst>
                              <p:par>
                                <p:cTn id="13" presetID="21"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heel(1)">
                                      <p:cBhvr>
                                        <p:cTn id="15" dur="2000"/>
                                        <p:tgtEl>
                                          <p:spTgt spid="15"/>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heel(1)">
                                      <p:cBhvr>
                                        <p:cTn id="18" dur="2000"/>
                                        <p:tgtEl>
                                          <p:spTgt spid="2"/>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wipe(down)">
                                      <p:cBhvr>
                                        <p:cTn id="21" dur="500"/>
                                        <p:tgtEl>
                                          <p:spTgt spid="69"/>
                                        </p:tgtEl>
                                      </p:cBhvr>
                                    </p:animEffect>
                                  </p:childTnLst>
                                </p:cTn>
                              </p:par>
                            </p:childTnLst>
                          </p:cTn>
                        </p:par>
                        <p:par>
                          <p:cTn id="22" fill="hold">
                            <p:stCondLst>
                              <p:cond delay="2649"/>
                            </p:stCondLst>
                            <p:childTnLst>
                              <p:par>
                                <p:cTn id="23" presetID="21" presetClass="entr" presetSubtype="1"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heel(1)">
                                      <p:cBhvr>
                                        <p:cTn id="25" dur="2000"/>
                                        <p:tgtEl>
                                          <p:spTgt spid="11"/>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wipe(down)">
                                      <p:cBhvr>
                                        <p:cTn id="28" dur="500"/>
                                        <p:tgtEl>
                                          <p:spTgt spid="63"/>
                                        </p:tgtEl>
                                      </p:cBhvr>
                                    </p:animEffect>
                                  </p:childTnLst>
                                </p:cTn>
                              </p:par>
                            </p:childTnLst>
                          </p:cTn>
                        </p:par>
                        <p:par>
                          <p:cTn id="29" fill="hold">
                            <p:stCondLst>
                              <p:cond delay="4649"/>
                            </p:stCondLst>
                            <p:childTnLst>
                              <p:par>
                                <p:cTn id="30" presetID="21" presetClass="entr" presetSubtype="1"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heel(1)">
                                      <p:cBhvr>
                                        <p:cTn id="32" dur="2000"/>
                                        <p:tgtEl>
                                          <p:spTgt spid="7"/>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ipe(down)">
                                      <p:cBhvr>
                                        <p:cTn id="35"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9" grpId="0"/>
      <p:bldP spid="69" grpId="1"/>
      <p:bldP spid="63" grpId="0"/>
      <p:bldP spid="63" grpId="1"/>
      <p:bldP spid="67" grpId="0"/>
      <p:bldP spid="67" grpId="1"/>
      <p:bldP spid="3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p:nvPr/>
        </p:nvSpPr>
        <p:spPr>
          <a:xfrm>
            <a:off x="576268" y="992379"/>
            <a:ext cx="8062181" cy="64326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lnSpc>
                <a:spcPct val="120000"/>
              </a:lnSpc>
              <a:buNone/>
            </a:pPr>
            <a:r>
              <a:rPr sz="1000" dirty="0">
                <a:solidFill>
                  <a:schemeClr val="tx1">
                    <a:lumMod val="75000"/>
                    <a:lumOff val="25000"/>
                  </a:schemeClr>
                </a:solidFill>
                <a:latin typeface="微软雅黑" panose="020B0503020204020204" pitchFamily="34" charset="-122"/>
                <a:ea typeface="微软雅黑" panose="020B0503020204020204" pitchFamily="34" charset="-122"/>
              </a:rPr>
              <a:t>任务评价标准</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27" name="Down Arrow 15"/>
          <p:cNvSpPr/>
          <p:nvPr/>
        </p:nvSpPr>
        <p:spPr>
          <a:xfrm>
            <a:off x="206218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8" name="Rectangle 87"/>
          <p:cNvSpPr/>
          <p:nvPr/>
        </p:nvSpPr>
        <p:spPr>
          <a:xfrm>
            <a:off x="206218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9" name="Text Placeholder 4"/>
          <p:cNvSpPr txBox="1"/>
          <p:nvPr/>
        </p:nvSpPr>
        <p:spPr>
          <a:xfrm>
            <a:off x="2199025"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30" name="Text Placeholder 4"/>
          <p:cNvSpPr txBox="1"/>
          <p:nvPr/>
        </p:nvSpPr>
        <p:spPr>
          <a:xfrm>
            <a:off x="2225061"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几何约束</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34" name="Text Placeholder 6"/>
          <p:cNvSpPr txBox="1"/>
          <p:nvPr/>
        </p:nvSpPr>
        <p:spPr>
          <a:xfrm>
            <a:off x="2126230"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l">
              <a:buNone/>
            </a:pPr>
            <a:r>
              <a:rPr lang="zh-CN" altLang="en-US" sz="1000" dirty="0">
                <a:solidFill>
                  <a:schemeClr val="bg1"/>
                </a:solidFill>
                <a:latin typeface="微软雅黑" panose="020B0503020204020204" pitchFamily="34" charset="-122"/>
                <a:ea typeface="微软雅黑" panose="020B0503020204020204" pitchFamily="34" charset="-122"/>
              </a:rPr>
              <a:t>对象选择准确，几何约束选择正确。</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35" name="Down Arrow 91"/>
          <p:cNvSpPr/>
          <p:nvPr/>
        </p:nvSpPr>
        <p:spPr>
          <a:xfrm>
            <a:off x="4122662"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36" name="Rectangle 92"/>
          <p:cNvSpPr/>
          <p:nvPr/>
        </p:nvSpPr>
        <p:spPr>
          <a:xfrm>
            <a:off x="4122662"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37" name="Text Placeholder 4"/>
          <p:cNvSpPr txBox="1"/>
          <p:nvPr/>
        </p:nvSpPr>
        <p:spPr>
          <a:xfrm>
            <a:off x="425950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38" name="Text Placeholder 4"/>
          <p:cNvSpPr txBox="1"/>
          <p:nvPr/>
        </p:nvSpPr>
        <p:spPr>
          <a:xfrm>
            <a:off x="4285542"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标注约束</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39" name="Text Placeholder 6"/>
          <p:cNvSpPr txBox="1"/>
          <p:nvPr/>
        </p:nvSpPr>
        <p:spPr>
          <a:xfrm>
            <a:off x="4186711"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对象选择准确，标注约束选择正确。</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Down Arrow 96"/>
          <p:cNvSpPr/>
          <p:nvPr/>
        </p:nvSpPr>
        <p:spPr>
          <a:xfrm>
            <a:off x="6248473"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1" name="Rectangle 97"/>
          <p:cNvSpPr/>
          <p:nvPr/>
        </p:nvSpPr>
        <p:spPr>
          <a:xfrm>
            <a:off x="6248473"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42" name="Text Placeholder 4"/>
          <p:cNvSpPr txBox="1"/>
          <p:nvPr/>
        </p:nvSpPr>
        <p:spPr>
          <a:xfrm>
            <a:off x="638531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40%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43" name="Text Placeholder 4"/>
          <p:cNvSpPr txBox="1"/>
          <p:nvPr/>
        </p:nvSpPr>
        <p:spPr>
          <a:xfrm>
            <a:off x="6247765" y="2657475"/>
            <a:ext cx="1197610" cy="21971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修改标注约束</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44" name="Text Placeholder 6"/>
          <p:cNvSpPr txBox="1"/>
          <p:nvPr/>
        </p:nvSpPr>
        <p:spPr>
          <a:xfrm>
            <a:off x="6312521"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修改数值正确</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53" presetClass="entr" presetSubtype="16"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Effect transition="in" filter="fade">
                                      <p:cBhvr>
                                        <p:cTn id="21" dur="500"/>
                                        <p:tgtEl>
                                          <p:spTgt spid="2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Effect transition="in" filter="fade">
                                      <p:cBhvr>
                                        <p:cTn id="31" dur="500"/>
                                        <p:tgtEl>
                                          <p:spTgt spid="2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p:cTn id="39" dur="500" fill="hold"/>
                                        <p:tgtEl>
                                          <p:spTgt spid="34"/>
                                        </p:tgtEl>
                                        <p:attrNameLst>
                                          <p:attrName>ppt_w</p:attrName>
                                        </p:attrNameLst>
                                      </p:cBhvr>
                                      <p:tavLst>
                                        <p:tav tm="0">
                                          <p:val>
                                            <p:fltVal val="0"/>
                                          </p:val>
                                        </p:tav>
                                        <p:tav tm="100000">
                                          <p:val>
                                            <p:strVal val="#ppt_w"/>
                                          </p:val>
                                        </p:tav>
                                      </p:tavLst>
                                    </p:anim>
                                    <p:anim calcmode="lin" valueType="num">
                                      <p:cBhvr>
                                        <p:cTn id="40" dur="500" fill="hold"/>
                                        <p:tgtEl>
                                          <p:spTgt spid="34"/>
                                        </p:tgtEl>
                                        <p:attrNameLst>
                                          <p:attrName>ppt_h</p:attrName>
                                        </p:attrNameLst>
                                      </p:cBhvr>
                                      <p:tavLst>
                                        <p:tav tm="0">
                                          <p:val>
                                            <p:fltVal val="0"/>
                                          </p:val>
                                        </p:tav>
                                        <p:tav tm="100000">
                                          <p:val>
                                            <p:strVal val="#ppt_h"/>
                                          </p:val>
                                        </p:tav>
                                      </p:tavLst>
                                    </p:anim>
                                    <p:animEffect transition="in" filter="fade">
                                      <p:cBhvr>
                                        <p:cTn id="41" dur="500"/>
                                        <p:tgtEl>
                                          <p:spTgt spid="34"/>
                                        </p:tgtEl>
                                      </p:cBhvr>
                                    </p:animEffect>
                                  </p:childTnLst>
                                </p:cTn>
                              </p:par>
                            </p:childTnLst>
                          </p:cTn>
                        </p:par>
                        <p:par>
                          <p:cTn id="42" fill="hold">
                            <p:stCondLst>
                              <p:cond delay="1649"/>
                            </p:stCondLst>
                            <p:childTnLst>
                              <p:par>
                                <p:cTn id="43" presetID="53" presetClass="entr" presetSubtype="16"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p:cTn id="45" dur="500" fill="hold"/>
                                        <p:tgtEl>
                                          <p:spTgt spid="35"/>
                                        </p:tgtEl>
                                        <p:attrNameLst>
                                          <p:attrName>ppt_w</p:attrName>
                                        </p:attrNameLst>
                                      </p:cBhvr>
                                      <p:tavLst>
                                        <p:tav tm="0">
                                          <p:val>
                                            <p:fltVal val="0"/>
                                          </p:val>
                                        </p:tav>
                                        <p:tav tm="100000">
                                          <p:val>
                                            <p:strVal val="#ppt_w"/>
                                          </p:val>
                                        </p:tav>
                                      </p:tavLst>
                                    </p:anim>
                                    <p:anim calcmode="lin" valueType="num">
                                      <p:cBhvr>
                                        <p:cTn id="46" dur="500" fill="hold"/>
                                        <p:tgtEl>
                                          <p:spTgt spid="35"/>
                                        </p:tgtEl>
                                        <p:attrNameLst>
                                          <p:attrName>ppt_h</p:attrName>
                                        </p:attrNameLst>
                                      </p:cBhvr>
                                      <p:tavLst>
                                        <p:tav tm="0">
                                          <p:val>
                                            <p:fltVal val="0"/>
                                          </p:val>
                                        </p:tav>
                                        <p:tav tm="100000">
                                          <p:val>
                                            <p:strVal val="#ppt_h"/>
                                          </p:val>
                                        </p:tav>
                                      </p:tavLst>
                                    </p:anim>
                                    <p:animEffect transition="in" filter="fade">
                                      <p:cBhvr>
                                        <p:cTn id="47" dur="500"/>
                                        <p:tgtEl>
                                          <p:spTgt spid="35"/>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p:cTn id="50" dur="500" fill="hold"/>
                                        <p:tgtEl>
                                          <p:spTgt spid="36"/>
                                        </p:tgtEl>
                                        <p:attrNameLst>
                                          <p:attrName>ppt_w</p:attrName>
                                        </p:attrNameLst>
                                      </p:cBhvr>
                                      <p:tavLst>
                                        <p:tav tm="0">
                                          <p:val>
                                            <p:fltVal val="0"/>
                                          </p:val>
                                        </p:tav>
                                        <p:tav tm="100000">
                                          <p:val>
                                            <p:strVal val="#ppt_w"/>
                                          </p:val>
                                        </p:tav>
                                      </p:tavLst>
                                    </p:anim>
                                    <p:anim calcmode="lin" valueType="num">
                                      <p:cBhvr>
                                        <p:cTn id="51" dur="500" fill="hold"/>
                                        <p:tgtEl>
                                          <p:spTgt spid="36"/>
                                        </p:tgtEl>
                                        <p:attrNameLst>
                                          <p:attrName>ppt_h</p:attrName>
                                        </p:attrNameLst>
                                      </p:cBhvr>
                                      <p:tavLst>
                                        <p:tav tm="0">
                                          <p:val>
                                            <p:fltVal val="0"/>
                                          </p:val>
                                        </p:tav>
                                        <p:tav tm="100000">
                                          <p:val>
                                            <p:strVal val="#ppt_h"/>
                                          </p:val>
                                        </p:tav>
                                      </p:tavLst>
                                    </p:anim>
                                    <p:animEffect transition="in" filter="fade">
                                      <p:cBhvr>
                                        <p:cTn id="52" dur="500"/>
                                        <p:tgtEl>
                                          <p:spTgt spid="36"/>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p:cTn id="55" dur="500" fill="hold"/>
                                        <p:tgtEl>
                                          <p:spTgt spid="37"/>
                                        </p:tgtEl>
                                        <p:attrNameLst>
                                          <p:attrName>ppt_w</p:attrName>
                                        </p:attrNameLst>
                                      </p:cBhvr>
                                      <p:tavLst>
                                        <p:tav tm="0">
                                          <p:val>
                                            <p:fltVal val="0"/>
                                          </p:val>
                                        </p:tav>
                                        <p:tav tm="100000">
                                          <p:val>
                                            <p:strVal val="#ppt_w"/>
                                          </p:val>
                                        </p:tav>
                                      </p:tavLst>
                                    </p:anim>
                                    <p:anim calcmode="lin" valueType="num">
                                      <p:cBhvr>
                                        <p:cTn id="56" dur="500" fill="hold"/>
                                        <p:tgtEl>
                                          <p:spTgt spid="37"/>
                                        </p:tgtEl>
                                        <p:attrNameLst>
                                          <p:attrName>ppt_h</p:attrName>
                                        </p:attrNameLst>
                                      </p:cBhvr>
                                      <p:tavLst>
                                        <p:tav tm="0">
                                          <p:val>
                                            <p:fltVal val="0"/>
                                          </p:val>
                                        </p:tav>
                                        <p:tav tm="100000">
                                          <p:val>
                                            <p:strVal val="#ppt_h"/>
                                          </p:val>
                                        </p:tav>
                                      </p:tavLst>
                                    </p:anim>
                                    <p:animEffect transition="in" filter="fade">
                                      <p:cBhvr>
                                        <p:cTn id="57" dur="500"/>
                                        <p:tgtEl>
                                          <p:spTgt spid="37"/>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38"/>
                                        </p:tgtEl>
                                        <p:attrNameLst>
                                          <p:attrName>style.visibility</p:attrName>
                                        </p:attrNameLst>
                                      </p:cBhvr>
                                      <p:to>
                                        <p:strVal val="visible"/>
                                      </p:to>
                                    </p:set>
                                    <p:anim calcmode="lin" valueType="num">
                                      <p:cBhvr>
                                        <p:cTn id="60" dur="500" fill="hold"/>
                                        <p:tgtEl>
                                          <p:spTgt spid="38"/>
                                        </p:tgtEl>
                                        <p:attrNameLst>
                                          <p:attrName>ppt_w</p:attrName>
                                        </p:attrNameLst>
                                      </p:cBhvr>
                                      <p:tavLst>
                                        <p:tav tm="0">
                                          <p:val>
                                            <p:fltVal val="0"/>
                                          </p:val>
                                        </p:tav>
                                        <p:tav tm="100000">
                                          <p:val>
                                            <p:strVal val="#ppt_w"/>
                                          </p:val>
                                        </p:tav>
                                      </p:tavLst>
                                    </p:anim>
                                    <p:anim calcmode="lin" valueType="num">
                                      <p:cBhvr>
                                        <p:cTn id="61" dur="500" fill="hold"/>
                                        <p:tgtEl>
                                          <p:spTgt spid="38"/>
                                        </p:tgtEl>
                                        <p:attrNameLst>
                                          <p:attrName>ppt_h</p:attrName>
                                        </p:attrNameLst>
                                      </p:cBhvr>
                                      <p:tavLst>
                                        <p:tav tm="0">
                                          <p:val>
                                            <p:fltVal val="0"/>
                                          </p:val>
                                        </p:tav>
                                        <p:tav tm="100000">
                                          <p:val>
                                            <p:strVal val="#ppt_h"/>
                                          </p:val>
                                        </p:tav>
                                      </p:tavLst>
                                    </p:anim>
                                    <p:animEffect transition="in" filter="fade">
                                      <p:cBhvr>
                                        <p:cTn id="62" dur="500"/>
                                        <p:tgtEl>
                                          <p:spTgt spid="38"/>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p:cTn id="65" dur="500" fill="hold"/>
                                        <p:tgtEl>
                                          <p:spTgt spid="39"/>
                                        </p:tgtEl>
                                        <p:attrNameLst>
                                          <p:attrName>ppt_w</p:attrName>
                                        </p:attrNameLst>
                                      </p:cBhvr>
                                      <p:tavLst>
                                        <p:tav tm="0">
                                          <p:val>
                                            <p:fltVal val="0"/>
                                          </p:val>
                                        </p:tav>
                                        <p:tav tm="100000">
                                          <p:val>
                                            <p:strVal val="#ppt_w"/>
                                          </p:val>
                                        </p:tav>
                                      </p:tavLst>
                                    </p:anim>
                                    <p:anim calcmode="lin" valueType="num">
                                      <p:cBhvr>
                                        <p:cTn id="66" dur="500" fill="hold"/>
                                        <p:tgtEl>
                                          <p:spTgt spid="39"/>
                                        </p:tgtEl>
                                        <p:attrNameLst>
                                          <p:attrName>ppt_h</p:attrName>
                                        </p:attrNameLst>
                                      </p:cBhvr>
                                      <p:tavLst>
                                        <p:tav tm="0">
                                          <p:val>
                                            <p:fltVal val="0"/>
                                          </p:val>
                                        </p:tav>
                                        <p:tav tm="100000">
                                          <p:val>
                                            <p:strVal val="#ppt_h"/>
                                          </p:val>
                                        </p:tav>
                                      </p:tavLst>
                                    </p:anim>
                                    <p:animEffect transition="in" filter="fade">
                                      <p:cBhvr>
                                        <p:cTn id="67" dur="500"/>
                                        <p:tgtEl>
                                          <p:spTgt spid="39"/>
                                        </p:tgtEl>
                                      </p:cBhvr>
                                    </p:animEffect>
                                  </p:childTnLst>
                                </p:cTn>
                              </p:par>
                            </p:childTnLst>
                          </p:cTn>
                        </p:par>
                        <p:par>
                          <p:cTn id="68" fill="hold">
                            <p:stCondLst>
                              <p:cond delay="2149"/>
                            </p:stCondLst>
                            <p:childTnLst>
                              <p:par>
                                <p:cTn id="69" presetID="53" presetClass="entr" presetSubtype="16"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p:cTn id="71" dur="500" fill="hold"/>
                                        <p:tgtEl>
                                          <p:spTgt spid="40"/>
                                        </p:tgtEl>
                                        <p:attrNameLst>
                                          <p:attrName>ppt_w</p:attrName>
                                        </p:attrNameLst>
                                      </p:cBhvr>
                                      <p:tavLst>
                                        <p:tav tm="0">
                                          <p:val>
                                            <p:fltVal val="0"/>
                                          </p:val>
                                        </p:tav>
                                        <p:tav tm="100000">
                                          <p:val>
                                            <p:strVal val="#ppt_w"/>
                                          </p:val>
                                        </p:tav>
                                      </p:tavLst>
                                    </p:anim>
                                    <p:anim calcmode="lin" valueType="num">
                                      <p:cBhvr>
                                        <p:cTn id="72" dur="500" fill="hold"/>
                                        <p:tgtEl>
                                          <p:spTgt spid="40"/>
                                        </p:tgtEl>
                                        <p:attrNameLst>
                                          <p:attrName>ppt_h</p:attrName>
                                        </p:attrNameLst>
                                      </p:cBhvr>
                                      <p:tavLst>
                                        <p:tav tm="0">
                                          <p:val>
                                            <p:fltVal val="0"/>
                                          </p:val>
                                        </p:tav>
                                        <p:tav tm="100000">
                                          <p:val>
                                            <p:strVal val="#ppt_h"/>
                                          </p:val>
                                        </p:tav>
                                      </p:tavLst>
                                    </p:anim>
                                    <p:animEffect transition="in" filter="fade">
                                      <p:cBhvr>
                                        <p:cTn id="73" dur="500"/>
                                        <p:tgtEl>
                                          <p:spTgt spid="40"/>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41"/>
                                        </p:tgtEl>
                                        <p:attrNameLst>
                                          <p:attrName>style.visibility</p:attrName>
                                        </p:attrNameLst>
                                      </p:cBhvr>
                                      <p:to>
                                        <p:strVal val="visible"/>
                                      </p:to>
                                    </p:set>
                                    <p:anim calcmode="lin" valueType="num">
                                      <p:cBhvr>
                                        <p:cTn id="76" dur="500" fill="hold"/>
                                        <p:tgtEl>
                                          <p:spTgt spid="41"/>
                                        </p:tgtEl>
                                        <p:attrNameLst>
                                          <p:attrName>ppt_w</p:attrName>
                                        </p:attrNameLst>
                                      </p:cBhvr>
                                      <p:tavLst>
                                        <p:tav tm="0">
                                          <p:val>
                                            <p:fltVal val="0"/>
                                          </p:val>
                                        </p:tav>
                                        <p:tav tm="100000">
                                          <p:val>
                                            <p:strVal val="#ppt_w"/>
                                          </p:val>
                                        </p:tav>
                                      </p:tavLst>
                                    </p:anim>
                                    <p:anim calcmode="lin" valueType="num">
                                      <p:cBhvr>
                                        <p:cTn id="77" dur="500" fill="hold"/>
                                        <p:tgtEl>
                                          <p:spTgt spid="41"/>
                                        </p:tgtEl>
                                        <p:attrNameLst>
                                          <p:attrName>ppt_h</p:attrName>
                                        </p:attrNameLst>
                                      </p:cBhvr>
                                      <p:tavLst>
                                        <p:tav tm="0">
                                          <p:val>
                                            <p:fltVal val="0"/>
                                          </p:val>
                                        </p:tav>
                                        <p:tav tm="100000">
                                          <p:val>
                                            <p:strVal val="#ppt_h"/>
                                          </p:val>
                                        </p:tav>
                                      </p:tavLst>
                                    </p:anim>
                                    <p:animEffect transition="in" filter="fade">
                                      <p:cBhvr>
                                        <p:cTn id="78" dur="500"/>
                                        <p:tgtEl>
                                          <p:spTgt spid="41"/>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42"/>
                                        </p:tgtEl>
                                        <p:attrNameLst>
                                          <p:attrName>style.visibility</p:attrName>
                                        </p:attrNameLst>
                                      </p:cBhvr>
                                      <p:to>
                                        <p:strVal val="visible"/>
                                      </p:to>
                                    </p:set>
                                    <p:anim calcmode="lin" valueType="num">
                                      <p:cBhvr>
                                        <p:cTn id="81" dur="500" fill="hold"/>
                                        <p:tgtEl>
                                          <p:spTgt spid="42"/>
                                        </p:tgtEl>
                                        <p:attrNameLst>
                                          <p:attrName>ppt_w</p:attrName>
                                        </p:attrNameLst>
                                      </p:cBhvr>
                                      <p:tavLst>
                                        <p:tav tm="0">
                                          <p:val>
                                            <p:fltVal val="0"/>
                                          </p:val>
                                        </p:tav>
                                        <p:tav tm="100000">
                                          <p:val>
                                            <p:strVal val="#ppt_w"/>
                                          </p:val>
                                        </p:tav>
                                      </p:tavLst>
                                    </p:anim>
                                    <p:anim calcmode="lin" valueType="num">
                                      <p:cBhvr>
                                        <p:cTn id="82" dur="500" fill="hold"/>
                                        <p:tgtEl>
                                          <p:spTgt spid="42"/>
                                        </p:tgtEl>
                                        <p:attrNameLst>
                                          <p:attrName>ppt_h</p:attrName>
                                        </p:attrNameLst>
                                      </p:cBhvr>
                                      <p:tavLst>
                                        <p:tav tm="0">
                                          <p:val>
                                            <p:fltVal val="0"/>
                                          </p:val>
                                        </p:tav>
                                        <p:tav tm="100000">
                                          <p:val>
                                            <p:strVal val="#ppt_h"/>
                                          </p:val>
                                        </p:tav>
                                      </p:tavLst>
                                    </p:anim>
                                    <p:animEffect transition="in" filter="fade">
                                      <p:cBhvr>
                                        <p:cTn id="83" dur="500"/>
                                        <p:tgtEl>
                                          <p:spTgt spid="42"/>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43"/>
                                        </p:tgtEl>
                                        <p:attrNameLst>
                                          <p:attrName>style.visibility</p:attrName>
                                        </p:attrNameLst>
                                      </p:cBhvr>
                                      <p:to>
                                        <p:strVal val="visible"/>
                                      </p:to>
                                    </p:set>
                                    <p:anim calcmode="lin" valueType="num">
                                      <p:cBhvr>
                                        <p:cTn id="86" dur="500" fill="hold"/>
                                        <p:tgtEl>
                                          <p:spTgt spid="43"/>
                                        </p:tgtEl>
                                        <p:attrNameLst>
                                          <p:attrName>ppt_w</p:attrName>
                                        </p:attrNameLst>
                                      </p:cBhvr>
                                      <p:tavLst>
                                        <p:tav tm="0">
                                          <p:val>
                                            <p:fltVal val="0"/>
                                          </p:val>
                                        </p:tav>
                                        <p:tav tm="100000">
                                          <p:val>
                                            <p:strVal val="#ppt_w"/>
                                          </p:val>
                                        </p:tav>
                                      </p:tavLst>
                                    </p:anim>
                                    <p:anim calcmode="lin" valueType="num">
                                      <p:cBhvr>
                                        <p:cTn id="87" dur="500" fill="hold"/>
                                        <p:tgtEl>
                                          <p:spTgt spid="43"/>
                                        </p:tgtEl>
                                        <p:attrNameLst>
                                          <p:attrName>ppt_h</p:attrName>
                                        </p:attrNameLst>
                                      </p:cBhvr>
                                      <p:tavLst>
                                        <p:tav tm="0">
                                          <p:val>
                                            <p:fltVal val="0"/>
                                          </p:val>
                                        </p:tav>
                                        <p:tav tm="100000">
                                          <p:val>
                                            <p:strVal val="#ppt_h"/>
                                          </p:val>
                                        </p:tav>
                                      </p:tavLst>
                                    </p:anim>
                                    <p:animEffect transition="in" filter="fade">
                                      <p:cBhvr>
                                        <p:cTn id="88" dur="500"/>
                                        <p:tgtEl>
                                          <p:spTgt spid="43"/>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44"/>
                                        </p:tgtEl>
                                        <p:attrNameLst>
                                          <p:attrName>style.visibility</p:attrName>
                                        </p:attrNameLst>
                                      </p:cBhvr>
                                      <p:to>
                                        <p:strVal val="visible"/>
                                      </p:to>
                                    </p:set>
                                    <p:anim calcmode="lin" valueType="num">
                                      <p:cBhvr>
                                        <p:cTn id="91" dur="500" fill="hold"/>
                                        <p:tgtEl>
                                          <p:spTgt spid="44"/>
                                        </p:tgtEl>
                                        <p:attrNameLst>
                                          <p:attrName>ppt_w</p:attrName>
                                        </p:attrNameLst>
                                      </p:cBhvr>
                                      <p:tavLst>
                                        <p:tav tm="0">
                                          <p:val>
                                            <p:fltVal val="0"/>
                                          </p:val>
                                        </p:tav>
                                        <p:tav tm="100000">
                                          <p:val>
                                            <p:strVal val="#ppt_w"/>
                                          </p:val>
                                        </p:tav>
                                      </p:tavLst>
                                    </p:anim>
                                    <p:anim calcmode="lin" valueType="num">
                                      <p:cBhvr>
                                        <p:cTn id="92" dur="500" fill="hold"/>
                                        <p:tgtEl>
                                          <p:spTgt spid="44"/>
                                        </p:tgtEl>
                                        <p:attrNameLst>
                                          <p:attrName>ppt_h</p:attrName>
                                        </p:attrNameLst>
                                      </p:cBhvr>
                                      <p:tavLst>
                                        <p:tav tm="0">
                                          <p:val>
                                            <p:fltVal val="0"/>
                                          </p:val>
                                        </p:tav>
                                        <p:tav tm="100000">
                                          <p:val>
                                            <p:strVal val="#ppt_h"/>
                                          </p:val>
                                        </p:tav>
                                      </p:tavLst>
                                    </p:anim>
                                    <p:animEffect transition="in" filter="fade">
                                      <p:cBhvr>
                                        <p:cTn id="9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3" grpId="0"/>
      <p:bldP spid="27" grpId="0" bldLvl="0" animBg="1"/>
      <p:bldP spid="28" grpId="0" bldLvl="0" animBg="1"/>
      <p:bldP spid="29" grpId="0"/>
      <p:bldP spid="30" grpId="0"/>
      <p:bldP spid="34" grpId="0"/>
      <p:bldP spid="35" grpId="0" bldLvl="0" animBg="1"/>
      <p:bldP spid="36" grpId="0" bldLvl="0" animBg="1"/>
      <p:bldP spid="37" grpId="0"/>
      <p:bldP spid="38" grpId="0"/>
      <p:bldP spid="39" grpId="0"/>
      <p:bldP spid="40" grpId="0" bldLvl="0" animBg="1"/>
      <p:bldP spid="41" grpId="0" bldLvl="0" animBg="1"/>
      <p:bldP spid="42" grpId="0"/>
      <p:bldP spid="43" grpId="0"/>
      <p:bldP spid="4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74980"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一、几何约束</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970655" y="891540"/>
            <a:ext cx="4237990" cy="3046095"/>
          </a:xfrm>
          <a:prstGeom prst="rect">
            <a:avLst/>
          </a:prstGeom>
          <a:noFill/>
          <a:ln w="9525">
            <a:noFill/>
          </a:ln>
        </p:spPr>
        <p:txBody>
          <a:bodyPr wrap="square">
            <a:spAutoFit/>
          </a:bodyPr>
          <a:p>
            <a:pPr indent="266700">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1. 启动</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buFont typeface="Arial" panose="020B0604020202020204" pitchFamily="34" charset="0"/>
              <a:buChar char="•"/>
            </a:pPr>
            <a:r>
              <a:rPr sz="1600" b="0">
                <a:latin typeface="微软雅黑" panose="020B0503020204020204" pitchFamily="34" charset="-122"/>
                <a:ea typeface="微软雅黑" panose="020B0503020204020204" pitchFamily="34" charset="-122"/>
                <a:cs typeface="微软雅黑" panose="020B0503020204020204" pitchFamily="34" charset="-122"/>
              </a:rPr>
              <a:t>单击“参数化”选项卡“几何”面板中右下角的按钮。</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buFont typeface="Arial" panose="020B0604020202020204" pitchFamily="34" charset="0"/>
              <a:buChar char="•"/>
            </a:pPr>
            <a:r>
              <a:rPr sz="1600" b="0">
                <a:latin typeface="微软雅黑" panose="020B0503020204020204" pitchFamily="34" charset="-122"/>
                <a:ea typeface="微软雅黑" panose="020B0503020204020204" pitchFamily="34" charset="-122"/>
                <a:cs typeface="微软雅黑" panose="020B0503020204020204" pitchFamily="34" charset="-122"/>
              </a:rPr>
              <a:t>菜单栏中选择“参数”→“约束设置”命令。</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buFont typeface="Arial" panose="020B0604020202020204" pitchFamily="34" charset="0"/>
              <a:buChar char="•"/>
            </a:pPr>
            <a:r>
              <a:rPr sz="1600" b="0">
                <a:latin typeface="微软雅黑" panose="020B0503020204020204" pitchFamily="34" charset="-122"/>
                <a:ea typeface="微软雅黑" panose="020B0503020204020204" pitchFamily="34" charset="-122"/>
                <a:cs typeface="微软雅黑" panose="020B0503020204020204" pitchFamily="34" charset="-122"/>
              </a:rPr>
              <a:t>在命令行窗口输入CONSTRAINTSETTINGS或快捷键CSETTINGS并按&lt;Enter&gt;键。</a:t>
            </a:r>
            <a:endParaRPr sz="16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8" name="图片 68" descr="约束设置对话框"/>
          <p:cNvPicPr>
            <a:picLocks noChangeAspect="1"/>
          </p:cNvPicPr>
          <p:nvPr/>
        </p:nvPicPr>
        <p:blipFill>
          <a:blip r:embed="rId2"/>
          <a:stretch>
            <a:fillRect/>
          </a:stretch>
        </p:blipFill>
        <p:spPr>
          <a:xfrm>
            <a:off x="383858" y="1131888"/>
            <a:ext cx="3076575" cy="287972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74980"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一、几何约束</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05790" y="780732"/>
            <a:ext cx="5080000" cy="252730"/>
          </a:xfrm>
          <a:prstGeom prst="rect">
            <a:avLst/>
          </a:prstGeom>
          <a:noFill/>
          <a:ln w="9525">
            <a:noFill/>
          </a:ln>
        </p:spPr>
        <p:txBody>
          <a:bodyPr>
            <a:spAutoFit/>
          </a:bodyPr>
          <a:p>
            <a:pPr indent="0"/>
            <a:r>
              <a:rPr sz="1600" b="0">
                <a:latin typeface="微软雅黑" panose="020B0503020204020204" pitchFamily="34" charset="-122"/>
                <a:ea typeface="微软雅黑" panose="020B0503020204020204" pitchFamily="34" charset="-122"/>
                <a:cs typeface="微软雅黑" panose="020B0503020204020204" pitchFamily="34" charset="-122"/>
              </a:rPr>
              <a:t>2. 约束模式</a:t>
            </a:r>
            <a:endParaRPr sz="16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3" name="表格 2"/>
          <p:cNvGraphicFramePr/>
          <p:nvPr/>
        </p:nvGraphicFramePr>
        <p:xfrm>
          <a:off x="857885" y="1107440"/>
          <a:ext cx="7107555" cy="3895090"/>
        </p:xfrm>
        <a:graphic>
          <a:graphicData uri="http://schemas.openxmlformats.org/drawingml/2006/table">
            <a:tbl>
              <a:tblPr firstRow="1" bandRow="1">
                <a:tableStyleId>{B301B821-A1FF-4177-AEE7-76D212191A09}</a:tableStyleId>
              </a:tblPr>
              <a:tblGrid>
                <a:gridCol w="1783715"/>
                <a:gridCol w="5323840"/>
              </a:tblGrid>
              <a:tr h="271780">
                <a:tc>
                  <a:txBody>
                    <a:bodyPr/>
                    <a:p>
                      <a:pPr indent="0" algn="ctr">
                        <a:buNone/>
                      </a:pPr>
                      <a:r>
                        <a:rPr lang="en-US" sz="1000"/>
                        <a:t>约束模式</a:t>
                      </a:r>
                      <a:endParaRPr lang="en-US" altLang="en-US" sz="1000"/>
                    </a:p>
                  </a:txBody>
                  <a:tcPr marL="68580" marR="68580" marT="0" marB="0" vert="horz" anchor="ctr"/>
                </a:tc>
                <a:tc>
                  <a:txBody>
                    <a:bodyPr/>
                    <a:p>
                      <a:pPr indent="0" algn="ctr">
                        <a:buNone/>
                      </a:pPr>
                      <a:r>
                        <a:rPr lang="en-US" sz="1000"/>
                        <a:t>功能</a:t>
                      </a:r>
                      <a:endParaRPr lang="en-US" altLang="en-US" sz="1000"/>
                    </a:p>
                  </a:txBody>
                  <a:tcPr marL="68580" marR="68580" marT="0" marB="0" vert="horz" anchor="ctr"/>
                </a:tc>
              </a:tr>
              <a:tr h="302260">
                <a:tc>
                  <a:txBody>
                    <a:bodyPr/>
                    <a:p>
                      <a:pPr indent="0" algn="ctr">
                        <a:buNone/>
                      </a:pPr>
                      <a:r>
                        <a:rPr lang="en-US" sz="1200">
                          <a:latin typeface="微软雅黑" panose="020B0503020204020204" pitchFamily="34" charset="-122"/>
                          <a:ea typeface="微软雅黑" panose="020B0503020204020204" pitchFamily="34" charset="-122"/>
                        </a:rPr>
                        <a:t>垂直</a:t>
                      </a:r>
                      <a:endParaRPr lang="en-US" altLang="en-US" sz="1200">
                        <a:latin typeface="微软雅黑" panose="020B0503020204020204" pitchFamily="34" charset="-122"/>
                        <a:ea typeface="微软雅黑" panose="020B0503020204020204" pitchFamily="34" charset="-122"/>
                      </a:endParaRPr>
                    </a:p>
                  </a:txBody>
                  <a:tcPr marL="68580" marR="68580" marT="0" marB="0" vert="horz" anchor="ctr"/>
                </a:tc>
                <a:tc>
                  <a:txBody>
                    <a:bodyPr/>
                    <a:p>
                      <a:pPr indent="0" algn="ctr">
                        <a:buNone/>
                      </a:pPr>
                      <a:r>
                        <a:rPr lang="en-US" sz="1200">
                          <a:latin typeface="微软雅黑" panose="020B0503020204020204" pitchFamily="34" charset="-122"/>
                          <a:ea typeface="微软雅黑" panose="020B0503020204020204" pitchFamily="34" charset="-122"/>
                        </a:rPr>
                        <a:t>将指定的一条直线约束成与另一条直线保持垂直关系</a:t>
                      </a:r>
                      <a:endParaRPr lang="en-US" altLang="en-US" sz="1200">
                        <a:latin typeface="微软雅黑" panose="020B0503020204020204" pitchFamily="34" charset="-122"/>
                        <a:ea typeface="微软雅黑" panose="020B0503020204020204" pitchFamily="34" charset="-122"/>
                      </a:endParaRPr>
                    </a:p>
                  </a:txBody>
                  <a:tcPr marL="68580" marR="68580" marT="0" marB="0" vert="horz" anchor="ctr"/>
                </a:tc>
              </a:tr>
              <a:tr h="301625">
                <a:tc>
                  <a:txBody>
                    <a:bodyPr/>
                    <a:p>
                      <a:pPr indent="0" algn="ctr">
                        <a:buNone/>
                      </a:pPr>
                      <a:r>
                        <a:rPr lang="en-US" sz="1200">
                          <a:latin typeface="微软雅黑" panose="020B0503020204020204" pitchFamily="34" charset="-122"/>
                          <a:ea typeface="微软雅黑" panose="020B0503020204020204" pitchFamily="34" charset="-122"/>
                        </a:rPr>
                        <a:t>平行</a:t>
                      </a:r>
                      <a:endParaRPr lang="en-US" altLang="en-US" sz="1200">
                        <a:latin typeface="微软雅黑" panose="020B0503020204020204" pitchFamily="34" charset="-122"/>
                        <a:ea typeface="微软雅黑" panose="020B0503020204020204" pitchFamily="34" charset="-122"/>
                      </a:endParaRPr>
                    </a:p>
                  </a:txBody>
                  <a:tcPr marL="68580" marR="68580" marT="0" marB="0" vert="horz" anchor="ctr"/>
                </a:tc>
                <a:tc>
                  <a:txBody>
                    <a:bodyPr/>
                    <a:p>
                      <a:pPr indent="0" algn="ctr">
                        <a:buNone/>
                      </a:pPr>
                      <a:r>
                        <a:rPr lang="en-US" sz="1200">
                          <a:latin typeface="微软雅黑" panose="020B0503020204020204" pitchFamily="34" charset="-122"/>
                          <a:ea typeface="微软雅黑" panose="020B0503020204020204" pitchFamily="34" charset="-122"/>
                        </a:rPr>
                        <a:t>将指定的一条直线对象与另一条直线保持平行关系</a:t>
                      </a:r>
                      <a:endParaRPr lang="en-US" altLang="en-US" sz="1200">
                        <a:latin typeface="微软雅黑" panose="020B0503020204020204" pitchFamily="34" charset="-122"/>
                        <a:ea typeface="微软雅黑" panose="020B0503020204020204" pitchFamily="34" charset="-122"/>
                      </a:endParaRPr>
                    </a:p>
                  </a:txBody>
                  <a:tcPr marL="68580" marR="68580" marT="0" marB="0" vert="horz" anchor="ctr"/>
                </a:tc>
              </a:tr>
              <a:tr h="302260">
                <a:tc>
                  <a:txBody>
                    <a:bodyPr/>
                    <a:p>
                      <a:pPr indent="0" algn="ctr">
                        <a:buNone/>
                      </a:pPr>
                      <a:r>
                        <a:rPr lang="en-US" sz="1200">
                          <a:latin typeface="微软雅黑" panose="020B0503020204020204" pitchFamily="34" charset="-122"/>
                          <a:ea typeface="微软雅黑" panose="020B0503020204020204" pitchFamily="34" charset="-122"/>
                        </a:rPr>
                        <a:t>水平</a:t>
                      </a:r>
                      <a:endParaRPr lang="en-US" altLang="en-US" sz="1200">
                        <a:latin typeface="微软雅黑" panose="020B0503020204020204" pitchFamily="34" charset="-122"/>
                        <a:ea typeface="微软雅黑" panose="020B0503020204020204" pitchFamily="34" charset="-122"/>
                      </a:endParaRPr>
                    </a:p>
                  </a:txBody>
                  <a:tcPr marL="68580" marR="68580" marT="0" marB="0" vert="horz" anchor="ctr"/>
                </a:tc>
                <a:tc>
                  <a:txBody>
                    <a:bodyPr/>
                    <a:p>
                      <a:pPr indent="0" algn="ctr">
                        <a:buNone/>
                      </a:pPr>
                      <a:r>
                        <a:rPr lang="en-US" sz="1200">
                          <a:latin typeface="微软雅黑" panose="020B0503020204020204" pitchFamily="34" charset="-122"/>
                          <a:ea typeface="微软雅黑" panose="020B0503020204020204" pitchFamily="34" charset="-122"/>
                          <a:cs typeface="微软雅黑" panose="020B0503020204020204" pitchFamily="34" charset="-122"/>
                        </a:rPr>
                        <a:t>将指定的直线对象约束成与当前坐标系的X坐标平行</a:t>
                      </a:r>
                      <a:endParaRPr lang="en-US" altLang="en-US" sz="120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tc>
              </a:tr>
              <a:tr h="301625">
                <a:tc>
                  <a:txBody>
                    <a:bodyPr/>
                    <a:p>
                      <a:pPr indent="0" algn="ctr">
                        <a:buNone/>
                      </a:pPr>
                      <a:r>
                        <a:rPr lang="en-US" sz="1200">
                          <a:latin typeface="微软雅黑" panose="020B0503020204020204" pitchFamily="34" charset="-122"/>
                          <a:ea typeface="微软雅黑" panose="020B0503020204020204" pitchFamily="34" charset="-122"/>
                        </a:rPr>
                        <a:t>竖直</a:t>
                      </a:r>
                      <a:endParaRPr lang="en-US" altLang="en-US" sz="1200">
                        <a:latin typeface="微软雅黑" panose="020B0503020204020204" pitchFamily="34" charset="-122"/>
                        <a:ea typeface="微软雅黑" panose="020B0503020204020204" pitchFamily="34" charset="-122"/>
                      </a:endParaRPr>
                    </a:p>
                  </a:txBody>
                  <a:tcPr marL="68580" marR="68580" marT="0" marB="0" vert="horz" anchor="ctr"/>
                </a:tc>
                <a:tc>
                  <a:txBody>
                    <a:bodyPr/>
                    <a:p>
                      <a:pPr indent="0" algn="ctr">
                        <a:buNone/>
                      </a:pPr>
                      <a:r>
                        <a:rPr lang="en-US" sz="1200">
                          <a:latin typeface="微软雅黑" panose="020B0503020204020204" pitchFamily="34" charset="-122"/>
                          <a:ea typeface="微软雅黑" panose="020B0503020204020204" pitchFamily="34" charset="-122"/>
                          <a:cs typeface="微软雅黑" panose="020B0503020204020204" pitchFamily="34" charset="-122"/>
                        </a:rPr>
                        <a:t>将指定的直线对象约束成与当前坐标系的Y坐标平行</a:t>
                      </a:r>
                      <a:endParaRPr lang="en-US" altLang="en-US" sz="120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tc>
              </a:tr>
              <a:tr h="302260">
                <a:tc>
                  <a:txBody>
                    <a:bodyPr/>
                    <a:p>
                      <a:pPr indent="0" algn="ctr">
                        <a:buNone/>
                      </a:pPr>
                      <a:r>
                        <a:rPr lang="en-US" sz="1200">
                          <a:latin typeface="微软雅黑" panose="020B0503020204020204" pitchFamily="34" charset="-122"/>
                          <a:ea typeface="微软雅黑" panose="020B0503020204020204" pitchFamily="34" charset="-122"/>
                        </a:rPr>
                        <a:t>相切</a:t>
                      </a:r>
                      <a:endParaRPr lang="en-US" altLang="en-US" sz="1200">
                        <a:latin typeface="微软雅黑" panose="020B0503020204020204" pitchFamily="34" charset="-122"/>
                        <a:ea typeface="微软雅黑" panose="020B0503020204020204" pitchFamily="34" charset="-122"/>
                      </a:endParaRPr>
                    </a:p>
                  </a:txBody>
                  <a:tcPr marL="68580" marR="68580" marT="0" marB="0" vert="horz" anchor="ctr"/>
                </a:tc>
                <a:tc>
                  <a:txBody>
                    <a:bodyPr/>
                    <a:p>
                      <a:pPr indent="0" algn="ctr">
                        <a:buNone/>
                      </a:pPr>
                      <a:r>
                        <a:rPr lang="en-US" sz="1200">
                          <a:latin typeface="微软雅黑" panose="020B0503020204020204" pitchFamily="34" charset="-122"/>
                          <a:ea typeface="微软雅黑" panose="020B0503020204020204" pitchFamily="34" charset="-122"/>
                        </a:rPr>
                        <a:t>将指定的一个对象与另一个对象约束成相切关系</a:t>
                      </a:r>
                      <a:endParaRPr lang="en-US" altLang="en-US" sz="1200">
                        <a:latin typeface="微软雅黑" panose="020B0503020204020204" pitchFamily="34" charset="-122"/>
                        <a:ea typeface="微软雅黑" panose="020B0503020204020204" pitchFamily="34" charset="-122"/>
                      </a:endParaRPr>
                    </a:p>
                  </a:txBody>
                  <a:tcPr marL="68580" marR="68580" marT="0" marB="0" vert="horz" anchor="ctr"/>
                </a:tc>
              </a:tr>
              <a:tr h="300990">
                <a:tc>
                  <a:txBody>
                    <a:bodyPr/>
                    <a:p>
                      <a:pPr indent="0" algn="ctr">
                        <a:buNone/>
                      </a:pPr>
                      <a:r>
                        <a:rPr lang="en-US" sz="1200">
                          <a:latin typeface="微软雅黑" panose="020B0503020204020204" pitchFamily="34" charset="-122"/>
                          <a:ea typeface="微软雅黑" panose="020B0503020204020204" pitchFamily="34" charset="-122"/>
                        </a:rPr>
                        <a:t>平滑</a:t>
                      </a:r>
                      <a:endParaRPr lang="en-US" altLang="en-US" sz="1200">
                        <a:latin typeface="微软雅黑" panose="020B0503020204020204" pitchFamily="34" charset="-122"/>
                        <a:ea typeface="微软雅黑" panose="020B0503020204020204" pitchFamily="34" charset="-122"/>
                      </a:endParaRPr>
                    </a:p>
                  </a:txBody>
                  <a:tcPr marL="68580" marR="68580" marT="0" marB="0" vert="horz" anchor="ctr"/>
                </a:tc>
                <a:tc>
                  <a:txBody>
                    <a:bodyPr/>
                    <a:p>
                      <a:pPr indent="0" algn="ctr">
                        <a:buNone/>
                      </a:pPr>
                      <a:r>
                        <a:rPr lang="en-US" sz="1200">
                          <a:latin typeface="微软雅黑" panose="020B0503020204020204" pitchFamily="34" charset="-122"/>
                          <a:ea typeface="微软雅黑" panose="020B0503020204020204" pitchFamily="34" charset="-122"/>
                        </a:rPr>
                        <a:t>指在共享同一端点的两条曲线之间建立平滑约束关系</a:t>
                      </a:r>
                      <a:endParaRPr lang="en-US" altLang="en-US" sz="1200">
                        <a:latin typeface="微软雅黑" panose="020B0503020204020204" pitchFamily="34" charset="-122"/>
                        <a:ea typeface="微软雅黑" panose="020B0503020204020204" pitchFamily="34" charset="-122"/>
                      </a:endParaRPr>
                    </a:p>
                  </a:txBody>
                  <a:tcPr marL="68580" marR="68580" marT="0" marB="0" vert="horz" anchor="ctr"/>
                </a:tc>
              </a:tr>
              <a:tr h="302260">
                <a:tc>
                  <a:txBody>
                    <a:bodyPr/>
                    <a:p>
                      <a:pPr indent="0" algn="ctr">
                        <a:buNone/>
                      </a:pPr>
                      <a:r>
                        <a:rPr lang="en-US" sz="1200">
                          <a:latin typeface="微软雅黑" panose="020B0503020204020204" pitchFamily="34" charset="-122"/>
                          <a:ea typeface="微软雅黑" panose="020B0503020204020204" pitchFamily="34" charset="-122"/>
                        </a:rPr>
                        <a:t>共线</a:t>
                      </a:r>
                      <a:endParaRPr lang="en-US" altLang="en-US" sz="1200">
                        <a:latin typeface="微软雅黑" panose="020B0503020204020204" pitchFamily="34" charset="-122"/>
                        <a:ea typeface="微软雅黑" panose="020B0503020204020204" pitchFamily="34" charset="-122"/>
                      </a:endParaRPr>
                    </a:p>
                  </a:txBody>
                  <a:tcPr marL="68580" marR="68580" marT="0" marB="0" vert="horz" anchor="ctr"/>
                </a:tc>
                <a:tc>
                  <a:txBody>
                    <a:bodyPr/>
                    <a:p>
                      <a:pPr indent="0" algn="ctr">
                        <a:buNone/>
                      </a:pPr>
                      <a:r>
                        <a:rPr lang="en-US" sz="1200">
                          <a:latin typeface="微软雅黑" panose="020B0503020204020204" pitchFamily="34" charset="-122"/>
                          <a:ea typeface="微软雅黑" panose="020B0503020204020204" pitchFamily="34" charset="-122"/>
                        </a:rPr>
                        <a:t>使一条或多条直线段与另一条直线段保持共线关系</a:t>
                      </a:r>
                      <a:endParaRPr lang="en-US" altLang="en-US" sz="1200">
                        <a:latin typeface="微软雅黑" panose="020B0503020204020204" pitchFamily="34" charset="-122"/>
                        <a:ea typeface="微软雅黑" panose="020B0503020204020204" pitchFamily="34" charset="-122"/>
                      </a:endParaRPr>
                    </a:p>
                  </a:txBody>
                  <a:tcPr marL="68580" marR="68580" marT="0" marB="0" vert="horz" anchor="ctr"/>
                </a:tc>
              </a:tr>
              <a:tr h="302260">
                <a:tc>
                  <a:txBody>
                    <a:bodyPr/>
                    <a:p>
                      <a:pPr indent="0" algn="ctr">
                        <a:buNone/>
                      </a:pPr>
                      <a:r>
                        <a:rPr lang="en-US" sz="1200">
                          <a:latin typeface="微软雅黑" panose="020B0503020204020204" pitchFamily="34" charset="-122"/>
                          <a:ea typeface="微软雅黑" panose="020B0503020204020204" pitchFamily="34" charset="-122"/>
                        </a:rPr>
                        <a:t>同心</a:t>
                      </a:r>
                      <a:endParaRPr lang="en-US" altLang="en-US" sz="1200">
                        <a:latin typeface="微软雅黑" panose="020B0503020204020204" pitchFamily="34" charset="-122"/>
                        <a:ea typeface="微软雅黑" panose="020B0503020204020204" pitchFamily="34" charset="-122"/>
                      </a:endParaRPr>
                    </a:p>
                  </a:txBody>
                  <a:tcPr marL="68580" marR="68580" marT="0" marB="0" vert="horz" anchor="ctr"/>
                </a:tc>
                <a:tc>
                  <a:txBody>
                    <a:bodyPr/>
                    <a:p>
                      <a:pPr indent="0" algn="ctr">
                        <a:buNone/>
                      </a:pPr>
                      <a:r>
                        <a:rPr lang="en-US" sz="1200">
                          <a:latin typeface="微软雅黑" panose="020B0503020204020204" pitchFamily="34" charset="-122"/>
                          <a:ea typeface="微软雅黑" panose="020B0503020204020204" pitchFamily="34" charset="-122"/>
                        </a:rPr>
                        <a:t>使一个圆、圆弧或椭圆与另一个圆、圆弧或椭圆保持同心关系</a:t>
                      </a:r>
                      <a:endParaRPr lang="en-US" altLang="en-US" sz="1200">
                        <a:latin typeface="微软雅黑" panose="020B0503020204020204" pitchFamily="34" charset="-122"/>
                        <a:ea typeface="微软雅黑" panose="020B0503020204020204" pitchFamily="34" charset="-122"/>
                      </a:endParaRPr>
                    </a:p>
                  </a:txBody>
                  <a:tcPr marL="68580" marR="68580" marT="0" marB="0" vert="horz" anchor="ctr"/>
                </a:tc>
              </a:tr>
              <a:tr h="301625">
                <a:tc>
                  <a:txBody>
                    <a:bodyPr/>
                    <a:p>
                      <a:pPr indent="0" algn="ctr">
                        <a:buNone/>
                      </a:pPr>
                      <a:r>
                        <a:rPr lang="en-US" sz="1200">
                          <a:latin typeface="微软雅黑" panose="020B0503020204020204" pitchFamily="34" charset="-122"/>
                          <a:ea typeface="微软雅黑" panose="020B0503020204020204" pitchFamily="34" charset="-122"/>
                        </a:rPr>
                        <a:t>对称</a:t>
                      </a:r>
                      <a:endParaRPr lang="en-US" altLang="en-US" sz="1200">
                        <a:latin typeface="微软雅黑" panose="020B0503020204020204" pitchFamily="34" charset="-122"/>
                        <a:ea typeface="微软雅黑" panose="020B0503020204020204" pitchFamily="34" charset="-122"/>
                      </a:endParaRPr>
                    </a:p>
                  </a:txBody>
                  <a:tcPr marL="68580" marR="68580" marT="0" marB="0" vert="horz" anchor="ctr"/>
                </a:tc>
                <a:tc>
                  <a:txBody>
                    <a:bodyPr/>
                    <a:p>
                      <a:pPr indent="0" algn="ctr">
                        <a:buNone/>
                      </a:pPr>
                      <a:r>
                        <a:rPr lang="en-US" sz="1200">
                          <a:latin typeface="微软雅黑" panose="020B0503020204020204" pitchFamily="34" charset="-122"/>
                          <a:ea typeface="微软雅黑" panose="020B0503020204020204" pitchFamily="34" charset="-122"/>
                        </a:rPr>
                        <a:t>约束直线段或圆弧上的两个点，使其以选定直线为对称轴彼此对称</a:t>
                      </a:r>
                      <a:endParaRPr lang="en-US" altLang="en-US" sz="1200">
                        <a:latin typeface="微软雅黑" panose="020B0503020204020204" pitchFamily="34" charset="-122"/>
                        <a:ea typeface="微软雅黑" panose="020B0503020204020204" pitchFamily="34" charset="-122"/>
                      </a:endParaRPr>
                    </a:p>
                  </a:txBody>
                  <a:tcPr marL="68580" marR="68580" marT="0" marB="0" vert="horz" anchor="ctr"/>
                </a:tc>
              </a:tr>
              <a:tr h="302260">
                <a:tc>
                  <a:txBody>
                    <a:bodyPr/>
                    <a:p>
                      <a:pPr indent="0" algn="ctr">
                        <a:buNone/>
                      </a:pPr>
                      <a:r>
                        <a:rPr lang="en-US" sz="1200">
                          <a:latin typeface="微软雅黑" panose="020B0503020204020204" pitchFamily="34" charset="-122"/>
                          <a:ea typeface="微软雅黑" panose="020B0503020204020204" pitchFamily="34" charset="-122"/>
                        </a:rPr>
                        <a:t>相等</a:t>
                      </a:r>
                      <a:endParaRPr lang="en-US" altLang="en-US" sz="1200">
                        <a:latin typeface="微软雅黑" panose="020B0503020204020204" pitchFamily="34" charset="-122"/>
                        <a:ea typeface="微软雅黑" panose="020B0503020204020204" pitchFamily="34" charset="-122"/>
                      </a:endParaRPr>
                    </a:p>
                  </a:txBody>
                  <a:tcPr marL="68580" marR="68580" marT="0" marB="0" vert="horz" anchor="ctr"/>
                </a:tc>
                <a:tc>
                  <a:txBody>
                    <a:bodyPr/>
                    <a:p>
                      <a:pPr indent="0" algn="ctr">
                        <a:buNone/>
                      </a:pPr>
                      <a:r>
                        <a:rPr lang="en-US" sz="1200">
                          <a:latin typeface="微软雅黑" panose="020B0503020204020204" pitchFamily="34" charset="-122"/>
                          <a:ea typeface="微软雅黑" panose="020B0503020204020204" pitchFamily="34" charset="-122"/>
                        </a:rPr>
                        <a:t>使选择的圆弧或圆有相同的半径，或使选择的直线段有相同长度</a:t>
                      </a:r>
                      <a:endParaRPr lang="en-US" altLang="en-US" sz="1200">
                        <a:latin typeface="微软雅黑" panose="020B0503020204020204" pitchFamily="34" charset="-122"/>
                        <a:ea typeface="微软雅黑" panose="020B0503020204020204" pitchFamily="34" charset="-122"/>
                      </a:endParaRPr>
                    </a:p>
                  </a:txBody>
                  <a:tcPr marL="68580" marR="68580" marT="0" marB="0" vert="horz" anchor="ctr"/>
                </a:tc>
              </a:tr>
              <a:tr h="301625">
                <a:tc>
                  <a:txBody>
                    <a:bodyPr/>
                    <a:p>
                      <a:pPr indent="0" algn="ctr">
                        <a:buNone/>
                      </a:pPr>
                      <a:r>
                        <a:rPr lang="en-US" sz="1200">
                          <a:latin typeface="微软雅黑" panose="020B0503020204020204" pitchFamily="34" charset="-122"/>
                          <a:ea typeface="微软雅黑" panose="020B0503020204020204" pitchFamily="34" charset="-122"/>
                        </a:rPr>
                        <a:t>重合</a:t>
                      </a:r>
                      <a:endParaRPr lang="en-US" altLang="en-US" sz="1200">
                        <a:latin typeface="微软雅黑" panose="020B0503020204020204" pitchFamily="34" charset="-122"/>
                        <a:ea typeface="微软雅黑" panose="020B0503020204020204" pitchFamily="34" charset="-122"/>
                      </a:endParaRPr>
                    </a:p>
                  </a:txBody>
                  <a:tcPr marL="68580" marR="68580" marT="0" marB="0" vert="horz" anchor="ctr"/>
                </a:tc>
                <a:tc>
                  <a:txBody>
                    <a:bodyPr/>
                    <a:p>
                      <a:pPr indent="0" algn="ctr">
                        <a:buNone/>
                      </a:pPr>
                      <a:r>
                        <a:rPr lang="en-US" sz="1200">
                          <a:latin typeface="微软雅黑" panose="020B0503020204020204" pitchFamily="34" charset="-122"/>
                          <a:ea typeface="微软雅黑" panose="020B0503020204020204" pitchFamily="34" charset="-122"/>
                        </a:rPr>
                        <a:t>使两个点或一个对象与一个点之间保持重合关系</a:t>
                      </a:r>
                      <a:endParaRPr lang="en-US" altLang="en-US" sz="1200">
                        <a:latin typeface="微软雅黑" panose="020B0503020204020204" pitchFamily="34" charset="-122"/>
                        <a:ea typeface="微软雅黑" panose="020B0503020204020204" pitchFamily="34" charset="-122"/>
                      </a:endParaRPr>
                    </a:p>
                  </a:txBody>
                  <a:tcPr marL="68580" marR="68580" marT="0" marB="0" vert="horz" anchor="ctr"/>
                </a:tc>
              </a:tr>
              <a:tr h="302260">
                <a:tc>
                  <a:txBody>
                    <a:bodyPr/>
                    <a:p>
                      <a:pPr indent="0" algn="ctr">
                        <a:buNone/>
                      </a:pPr>
                      <a:r>
                        <a:rPr lang="en-US" sz="1200">
                          <a:latin typeface="微软雅黑" panose="020B0503020204020204" pitchFamily="34" charset="-122"/>
                          <a:ea typeface="微软雅黑" panose="020B0503020204020204" pitchFamily="34" charset="-122"/>
                        </a:rPr>
                        <a:t>固定</a:t>
                      </a:r>
                      <a:endParaRPr lang="en-US" altLang="en-US" sz="1200">
                        <a:latin typeface="微软雅黑" panose="020B0503020204020204" pitchFamily="34" charset="-122"/>
                        <a:ea typeface="微软雅黑" panose="020B0503020204020204" pitchFamily="34" charset="-122"/>
                      </a:endParaRPr>
                    </a:p>
                  </a:txBody>
                  <a:tcPr marL="68580" marR="68580" marT="0" marB="0" vert="horz" anchor="ctr"/>
                </a:tc>
                <a:tc>
                  <a:txBody>
                    <a:bodyPr/>
                    <a:p>
                      <a:pPr indent="0" algn="ctr">
                        <a:buNone/>
                      </a:pPr>
                      <a:r>
                        <a:rPr lang="en-US" sz="1200">
                          <a:latin typeface="微软雅黑" panose="020B0503020204020204" pitchFamily="34" charset="-122"/>
                          <a:ea typeface="微软雅黑" panose="020B0503020204020204" pitchFamily="34" charset="-122"/>
                        </a:rPr>
                        <a:t>约束一个点或曲线，使其相当于坐标系固定在特定的位置和方向</a:t>
                      </a:r>
                      <a:endParaRPr lang="en-US" altLang="en-US" sz="1200">
                        <a:latin typeface="微软雅黑" panose="020B0503020204020204" pitchFamily="34" charset="-122"/>
                        <a:ea typeface="微软雅黑" panose="020B0503020204020204" pitchFamily="34" charset="-122"/>
                      </a:endParaRPr>
                    </a:p>
                  </a:txBody>
                  <a:tcPr marL="68580" marR="68580" marT="0" marB="0" vert="horz" anchor="ctr"/>
                </a:tc>
              </a:tr>
            </a:tbl>
          </a:graphicData>
        </a:graphic>
      </p:graphicFrame>
      <p:pic>
        <p:nvPicPr>
          <p:cNvPr id="4" name="图片 3"/>
          <p:cNvPicPr/>
          <p:nvPr/>
        </p:nvPicPr>
        <p:blipFill>
          <a:blip r:embed="rId2"/>
          <a:stretch>
            <a:fillRect/>
          </a:stretch>
        </p:blipFill>
        <p:spPr>
          <a:xfrm>
            <a:off x="2032000" y="1450022"/>
            <a:ext cx="209550" cy="200025"/>
          </a:xfrm>
          <a:prstGeom prst="rect">
            <a:avLst/>
          </a:prstGeom>
          <a:noFill/>
          <a:ln w="9525">
            <a:noFill/>
          </a:ln>
        </p:spPr>
      </p:pic>
      <p:pic>
        <p:nvPicPr>
          <p:cNvPr id="5" name="图片 4"/>
          <p:cNvPicPr/>
          <p:nvPr/>
        </p:nvPicPr>
        <p:blipFill>
          <a:blip r:embed="rId3"/>
          <a:stretch>
            <a:fillRect/>
          </a:stretch>
        </p:blipFill>
        <p:spPr>
          <a:xfrm>
            <a:off x="2032000" y="1766887"/>
            <a:ext cx="200025" cy="200025"/>
          </a:xfrm>
          <a:prstGeom prst="rect">
            <a:avLst/>
          </a:prstGeom>
          <a:noFill/>
          <a:ln w="9525">
            <a:noFill/>
          </a:ln>
        </p:spPr>
      </p:pic>
      <p:pic>
        <p:nvPicPr>
          <p:cNvPr id="6" name="图片 5"/>
          <p:cNvPicPr/>
          <p:nvPr/>
        </p:nvPicPr>
        <p:blipFill>
          <a:blip r:embed="rId4"/>
          <a:stretch>
            <a:fillRect/>
          </a:stretch>
        </p:blipFill>
        <p:spPr>
          <a:xfrm>
            <a:off x="2032000" y="2083752"/>
            <a:ext cx="200025" cy="180975"/>
          </a:xfrm>
          <a:prstGeom prst="rect">
            <a:avLst/>
          </a:prstGeom>
          <a:noFill/>
          <a:ln w="9525">
            <a:noFill/>
          </a:ln>
        </p:spPr>
      </p:pic>
      <p:pic>
        <p:nvPicPr>
          <p:cNvPr id="7" name="图片 6"/>
          <p:cNvPicPr/>
          <p:nvPr/>
        </p:nvPicPr>
        <p:blipFill>
          <a:blip r:embed="rId5"/>
          <a:stretch>
            <a:fillRect/>
          </a:stretch>
        </p:blipFill>
        <p:spPr>
          <a:xfrm>
            <a:off x="2032000" y="2381567"/>
            <a:ext cx="152400" cy="200025"/>
          </a:xfrm>
          <a:prstGeom prst="rect">
            <a:avLst/>
          </a:prstGeom>
          <a:noFill/>
          <a:ln w="9525">
            <a:noFill/>
          </a:ln>
        </p:spPr>
      </p:pic>
      <p:pic>
        <p:nvPicPr>
          <p:cNvPr id="8" name="图片 7"/>
          <p:cNvPicPr/>
          <p:nvPr/>
        </p:nvPicPr>
        <p:blipFill>
          <a:blip r:embed="rId6"/>
          <a:stretch>
            <a:fillRect/>
          </a:stretch>
        </p:blipFill>
        <p:spPr>
          <a:xfrm>
            <a:off x="2032000" y="2626677"/>
            <a:ext cx="190500" cy="190500"/>
          </a:xfrm>
          <a:prstGeom prst="rect">
            <a:avLst/>
          </a:prstGeom>
          <a:noFill/>
          <a:ln w="9525">
            <a:noFill/>
          </a:ln>
        </p:spPr>
      </p:pic>
      <p:pic>
        <p:nvPicPr>
          <p:cNvPr id="9" name="图片 8"/>
          <p:cNvPicPr/>
          <p:nvPr/>
        </p:nvPicPr>
        <p:blipFill>
          <a:blip r:embed="rId7"/>
          <a:stretch>
            <a:fillRect/>
          </a:stretch>
        </p:blipFill>
        <p:spPr>
          <a:xfrm>
            <a:off x="2032000" y="2934017"/>
            <a:ext cx="190500" cy="200025"/>
          </a:xfrm>
          <a:prstGeom prst="rect">
            <a:avLst/>
          </a:prstGeom>
          <a:noFill/>
          <a:ln w="9525">
            <a:noFill/>
          </a:ln>
        </p:spPr>
      </p:pic>
      <p:pic>
        <p:nvPicPr>
          <p:cNvPr id="10" name="图片 9"/>
          <p:cNvPicPr/>
          <p:nvPr/>
        </p:nvPicPr>
        <p:blipFill>
          <a:blip r:embed="rId8"/>
          <a:stretch>
            <a:fillRect/>
          </a:stretch>
        </p:blipFill>
        <p:spPr>
          <a:xfrm>
            <a:off x="2032000" y="3250882"/>
            <a:ext cx="209550" cy="161925"/>
          </a:xfrm>
          <a:prstGeom prst="rect">
            <a:avLst/>
          </a:prstGeom>
          <a:noFill/>
          <a:ln w="9525">
            <a:noFill/>
          </a:ln>
        </p:spPr>
      </p:pic>
      <p:pic>
        <p:nvPicPr>
          <p:cNvPr id="11" name="图片 10"/>
          <p:cNvPicPr/>
          <p:nvPr/>
        </p:nvPicPr>
        <p:blipFill>
          <a:blip r:embed="rId9"/>
          <a:stretch>
            <a:fillRect/>
          </a:stretch>
        </p:blipFill>
        <p:spPr>
          <a:xfrm>
            <a:off x="2032000" y="3601402"/>
            <a:ext cx="219075" cy="190500"/>
          </a:xfrm>
          <a:prstGeom prst="rect">
            <a:avLst/>
          </a:prstGeom>
          <a:noFill/>
          <a:ln w="9525">
            <a:noFill/>
          </a:ln>
        </p:spPr>
      </p:pic>
      <p:pic>
        <p:nvPicPr>
          <p:cNvPr id="12" name="图片 11"/>
          <p:cNvPicPr/>
          <p:nvPr/>
        </p:nvPicPr>
        <p:blipFill>
          <a:blip r:embed="rId10"/>
          <a:stretch>
            <a:fillRect/>
          </a:stretch>
        </p:blipFill>
        <p:spPr>
          <a:xfrm>
            <a:off x="2032000" y="3908742"/>
            <a:ext cx="200025" cy="190500"/>
          </a:xfrm>
          <a:prstGeom prst="rect">
            <a:avLst/>
          </a:prstGeom>
          <a:noFill/>
          <a:ln w="9525">
            <a:noFill/>
          </a:ln>
        </p:spPr>
      </p:pic>
      <p:pic>
        <p:nvPicPr>
          <p:cNvPr id="13" name="图片 12"/>
          <p:cNvPicPr/>
          <p:nvPr/>
        </p:nvPicPr>
        <p:blipFill>
          <a:blip r:embed="rId11"/>
          <a:stretch>
            <a:fillRect/>
          </a:stretch>
        </p:blipFill>
        <p:spPr>
          <a:xfrm>
            <a:off x="2032000" y="4216082"/>
            <a:ext cx="171450" cy="142875"/>
          </a:xfrm>
          <a:prstGeom prst="rect">
            <a:avLst/>
          </a:prstGeom>
          <a:noFill/>
          <a:ln w="9525">
            <a:noFill/>
          </a:ln>
        </p:spPr>
      </p:pic>
      <p:pic>
        <p:nvPicPr>
          <p:cNvPr id="14" name="图片 13"/>
          <p:cNvPicPr/>
          <p:nvPr/>
        </p:nvPicPr>
        <p:blipFill>
          <a:blip r:embed="rId12"/>
          <a:stretch>
            <a:fillRect/>
          </a:stretch>
        </p:blipFill>
        <p:spPr>
          <a:xfrm>
            <a:off x="2070100" y="4475797"/>
            <a:ext cx="219075" cy="171450"/>
          </a:xfrm>
          <a:prstGeom prst="rect">
            <a:avLst/>
          </a:prstGeom>
          <a:noFill/>
          <a:ln w="9525">
            <a:noFill/>
          </a:ln>
        </p:spPr>
      </p:pic>
      <p:pic>
        <p:nvPicPr>
          <p:cNvPr id="15" name="图片 14"/>
          <p:cNvPicPr/>
          <p:nvPr/>
        </p:nvPicPr>
        <p:blipFill>
          <a:blip r:embed="rId13"/>
          <a:stretch>
            <a:fillRect/>
          </a:stretch>
        </p:blipFill>
        <p:spPr>
          <a:xfrm>
            <a:off x="2070100" y="4764087"/>
            <a:ext cx="171450" cy="171450"/>
          </a:xfrm>
          <a:prstGeom prst="rect">
            <a:avLst/>
          </a:prstGeom>
          <a:noFill/>
          <a:ln w="9525">
            <a:noFill/>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74980"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二、标注约束</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194175" y="714375"/>
            <a:ext cx="4599940" cy="4154170"/>
          </a:xfrm>
          <a:prstGeom prst="rect">
            <a:avLst/>
          </a:prstGeom>
          <a:noFill/>
          <a:ln w="9525">
            <a:noFill/>
          </a:ln>
        </p:spPr>
        <p:txBody>
          <a:bodyPr wrap="square">
            <a:spAutoFit/>
          </a:bodyPr>
          <a:p>
            <a:pPr indent="266700">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在用AutoCAD绘图时，使用标注约束可以约束对象之间或对象上的点之间的距离或角度。使用“约束设置”对话框内的“标注”选项卡，可控制显示标注约束时的系统配置。</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1. 启动</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buFont typeface="Arial" panose="020B0604020202020204" pitchFamily="34" charset="0"/>
              <a:buChar char="•"/>
            </a:pPr>
            <a:r>
              <a:rPr sz="1600" b="0">
                <a:latin typeface="微软雅黑" panose="020B0503020204020204" pitchFamily="34" charset="-122"/>
                <a:ea typeface="微软雅黑" panose="020B0503020204020204" pitchFamily="34" charset="-122"/>
                <a:cs typeface="微软雅黑" panose="020B0503020204020204" pitchFamily="34" charset="-122"/>
              </a:rPr>
              <a:t> 单击“参数化”选项卡“标注”面板中右下角的按钮。</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buFont typeface="Arial" panose="020B0604020202020204" pitchFamily="34" charset="0"/>
              <a:buChar char="•"/>
            </a:pPr>
            <a:r>
              <a:rPr sz="1600" b="0">
                <a:latin typeface="微软雅黑" panose="020B0503020204020204" pitchFamily="34" charset="-122"/>
                <a:ea typeface="微软雅黑" panose="020B0503020204020204" pitchFamily="34" charset="-122"/>
                <a:cs typeface="微软雅黑" panose="020B0503020204020204" pitchFamily="34" charset="-122"/>
              </a:rPr>
              <a:t> 菜单栏中选择“参数”→“约束设置”命令→“标注”选项卡。</a:t>
            </a:r>
            <a:endParaRPr sz="1600" b="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buFont typeface="Arial" panose="020B0604020202020204" pitchFamily="34" charset="0"/>
              <a:buChar char="•"/>
            </a:pPr>
            <a:r>
              <a:rPr sz="1600" b="0">
                <a:latin typeface="微软雅黑" panose="020B0503020204020204" pitchFamily="34" charset="-122"/>
                <a:ea typeface="微软雅黑" panose="020B0503020204020204" pitchFamily="34" charset="-122"/>
                <a:cs typeface="微软雅黑" panose="020B0503020204020204" pitchFamily="34" charset="-122"/>
              </a:rPr>
              <a:t> 在命令行窗口输入CONSTRAINTSETTINGS或快捷键CSETTINGS并按&lt;Enter&gt;键 。</a:t>
            </a:r>
            <a:endParaRPr sz="1600" b="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8" name="图片 88" descr="约束设置标注选项卡"/>
          <p:cNvPicPr>
            <a:picLocks noChangeAspect="1"/>
          </p:cNvPicPr>
          <p:nvPr/>
        </p:nvPicPr>
        <p:blipFill>
          <a:blip r:embed="rId2"/>
          <a:stretch>
            <a:fillRect/>
          </a:stretch>
        </p:blipFill>
        <p:spPr>
          <a:xfrm>
            <a:off x="335280" y="1020445"/>
            <a:ext cx="3783330" cy="354266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474980"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二、标注约束</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3783965" y="808990"/>
            <a:ext cx="1858010" cy="460375"/>
          </a:xfrm>
          <a:prstGeom prst="rect">
            <a:avLst/>
          </a:prstGeom>
          <a:noFill/>
          <a:ln w="9525">
            <a:noFill/>
          </a:ln>
        </p:spPr>
        <p:txBody>
          <a:bodyPr wrap="square">
            <a:spAutoFit/>
          </a:bodyPr>
          <a:p>
            <a:pPr indent="266700">
              <a:lnSpc>
                <a:spcPct val="150000"/>
              </a:lnSpc>
            </a:pPr>
            <a:r>
              <a:rPr sz="1600" b="0">
                <a:latin typeface="微软雅黑" panose="020B0503020204020204" pitchFamily="34" charset="-122"/>
                <a:ea typeface="微软雅黑" panose="020B0503020204020204" pitchFamily="34" charset="-122"/>
                <a:cs typeface="微软雅黑" panose="020B0503020204020204" pitchFamily="34" charset="-122"/>
              </a:rPr>
              <a:t>2. 约束模式</a:t>
            </a:r>
            <a:endParaRPr sz="1600" b="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2" name="表格 1"/>
          <p:cNvGraphicFramePr/>
          <p:nvPr/>
        </p:nvGraphicFramePr>
        <p:xfrm>
          <a:off x="1867535" y="1485900"/>
          <a:ext cx="5408930" cy="2171700"/>
        </p:xfrm>
        <a:graphic>
          <a:graphicData uri="http://schemas.openxmlformats.org/drawingml/2006/table">
            <a:tbl>
              <a:tblPr firstRow="1" bandRow="1">
                <a:tableStyleId>{B301B821-A1FF-4177-AEE7-76D212191A09}</a:tableStyleId>
              </a:tblPr>
              <a:tblGrid>
                <a:gridCol w="1357313"/>
                <a:gridCol w="4051300"/>
              </a:tblGrid>
              <a:tr h="330200">
                <a:tc>
                  <a:txBody>
                    <a:bodyPr/>
                    <a:p>
                      <a:pPr indent="0" algn="ctr">
                        <a:buNone/>
                      </a:pPr>
                      <a:r>
                        <a:rPr lang="en-US" sz="1200"/>
                        <a:t>约束模式</a:t>
                      </a:r>
                      <a:endParaRPr lang="en-US" altLang="en-US" sz="1200"/>
                    </a:p>
                  </a:txBody>
                  <a:tcPr marL="68580" marR="68580" marT="0" marB="0" vert="horz" anchor="ctr"/>
                </a:tc>
                <a:tc>
                  <a:txBody>
                    <a:bodyPr/>
                    <a:p>
                      <a:pPr indent="0" algn="ctr">
                        <a:buNone/>
                      </a:pPr>
                      <a:r>
                        <a:rPr lang="en-US" sz="1200"/>
                        <a:t>功能</a:t>
                      </a:r>
                      <a:endParaRPr lang="en-US" altLang="en-US" sz="1200"/>
                    </a:p>
                  </a:txBody>
                  <a:tcPr marL="68580" marR="68580" marT="0" marB="0" vert="horz" anchor="ctr"/>
                </a:tc>
              </a:tr>
              <a:tr h="304800">
                <a:tc>
                  <a:txBody>
                    <a:bodyPr/>
                    <a:p>
                      <a:pPr indent="0" algn="ctr">
                        <a:buNone/>
                      </a:pPr>
                      <a:r>
                        <a:rPr lang="en-US" sz="1200"/>
                        <a:t>线性</a:t>
                      </a:r>
                      <a:endParaRPr lang="en-US" altLang="en-US" sz="1200"/>
                    </a:p>
                  </a:txBody>
                  <a:tcPr marL="68580" marR="68580" marT="0" marB="0" vert="horz" anchor="ctr"/>
                </a:tc>
                <a:tc>
                  <a:txBody>
                    <a:bodyPr/>
                    <a:p>
                      <a:pPr indent="0" algn="ctr">
                        <a:buNone/>
                      </a:pPr>
                      <a:r>
                        <a:rPr lang="en-US" sz="1200"/>
                        <a:t>约束两点之间的水平或垂直距离</a:t>
                      </a:r>
                      <a:endParaRPr lang="en-US" altLang="en-US" sz="1200"/>
                    </a:p>
                  </a:txBody>
                  <a:tcPr marL="68580" marR="68580" marT="0" marB="0" vert="horz" anchor="ctr"/>
                </a:tc>
              </a:tr>
              <a:tr h="304800">
                <a:tc>
                  <a:txBody>
                    <a:bodyPr/>
                    <a:p>
                      <a:pPr indent="0" algn="ctr">
                        <a:buNone/>
                      </a:pPr>
                      <a:r>
                        <a:rPr lang="en-US" sz="1200"/>
                        <a:t>对齐</a:t>
                      </a:r>
                      <a:endParaRPr lang="en-US" altLang="en-US" sz="1200"/>
                    </a:p>
                  </a:txBody>
                  <a:tcPr marL="68580" marR="68580" marT="0" marB="0" vert="horz" anchor="ctr"/>
                </a:tc>
                <a:tc>
                  <a:txBody>
                    <a:bodyPr/>
                    <a:p>
                      <a:pPr indent="0" algn="ctr">
                        <a:buNone/>
                      </a:pPr>
                      <a:r>
                        <a:rPr lang="en-US" sz="1200"/>
                        <a:t>约束对象上或不同对象上两个点之间的距离</a:t>
                      </a:r>
                      <a:endParaRPr lang="en-US" altLang="en-US" sz="1200"/>
                    </a:p>
                  </a:txBody>
                  <a:tcPr marL="68580" marR="68580" marT="0" marB="0" vert="horz" anchor="ctr"/>
                </a:tc>
              </a:tr>
              <a:tr h="304800">
                <a:tc>
                  <a:txBody>
                    <a:bodyPr/>
                    <a:p>
                      <a:pPr indent="0" algn="ctr">
                        <a:buNone/>
                      </a:pPr>
                      <a:r>
                        <a:rPr lang="en-US" sz="1200"/>
                        <a:t>半径</a:t>
                      </a:r>
                      <a:endParaRPr lang="en-US" altLang="en-US" sz="1200"/>
                    </a:p>
                  </a:txBody>
                  <a:tcPr marL="68580" marR="68580" marT="0" marB="0" vert="horz" anchor="ctr"/>
                </a:tc>
                <a:tc>
                  <a:txBody>
                    <a:bodyPr/>
                    <a:p>
                      <a:pPr indent="0" algn="ctr">
                        <a:buNone/>
                      </a:pPr>
                      <a:r>
                        <a:rPr lang="en-US" sz="1200"/>
                        <a:t>约束圆或圆弧的半径</a:t>
                      </a:r>
                      <a:endParaRPr lang="en-US" altLang="en-US" sz="1200"/>
                    </a:p>
                  </a:txBody>
                  <a:tcPr marL="68580" marR="68580" marT="0" marB="0" vert="horz" anchor="ctr"/>
                </a:tc>
              </a:tr>
              <a:tr h="304800">
                <a:tc>
                  <a:txBody>
                    <a:bodyPr/>
                    <a:p>
                      <a:pPr indent="0" algn="ctr">
                        <a:buNone/>
                      </a:pPr>
                      <a:r>
                        <a:rPr lang="en-US" sz="1200"/>
                        <a:t>直径</a:t>
                      </a:r>
                      <a:endParaRPr lang="en-US" altLang="en-US" sz="1200"/>
                    </a:p>
                  </a:txBody>
                  <a:tcPr marL="68580" marR="68580" marT="0" marB="0" vert="horz" anchor="ctr"/>
                </a:tc>
                <a:tc>
                  <a:txBody>
                    <a:bodyPr/>
                    <a:p>
                      <a:pPr indent="0" algn="ctr">
                        <a:buNone/>
                      </a:pPr>
                      <a:r>
                        <a:rPr lang="en-US" sz="1200"/>
                        <a:t>约束圆或圆弧的直径</a:t>
                      </a:r>
                      <a:endParaRPr lang="en-US" altLang="en-US" sz="1200"/>
                    </a:p>
                  </a:txBody>
                  <a:tcPr marL="68580" marR="68580" marT="0" marB="0" vert="horz" anchor="ctr"/>
                </a:tc>
              </a:tr>
              <a:tr h="304800">
                <a:tc>
                  <a:txBody>
                    <a:bodyPr/>
                    <a:p>
                      <a:pPr indent="0" algn="ctr">
                        <a:buNone/>
                      </a:pPr>
                      <a:r>
                        <a:rPr lang="en-US" sz="1200"/>
                        <a:t>角度</a:t>
                      </a:r>
                      <a:endParaRPr lang="en-US" altLang="en-US" sz="1200"/>
                    </a:p>
                  </a:txBody>
                  <a:tcPr marL="68580" marR="68580" marT="0" marB="0" vert="horz" anchor="ctr"/>
                </a:tc>
                <a:tc>
                  <a:txBody>
                    <a:bodyPr/>
                    <a:p>
                      <a:pPr indent="0" algn="ctr">
                        <a:buNone/>
                      </a:pPr>
                      <a:r>
                        <a:rPr lang="en-US" sz="1200"/>
                        <a:t>约束直线段之间的角度</a:t>
                      </a:r>
                      <a:endParaRPr lang="en-US" altLang="en-US" sz="1200"/>
                    </a:p>
                  </a:txBody>
                  <a:tcPr marL="68580" marR="68580" marT="0" marB="0" vert="horz" anchor="ctr"/>
                </a:tc>
              </a:tr>
              <a:tr h="317500">
                <a:tc>
                  <a:txBody>
                    <a:bodyPr/>
                    <a:p>
                      <a:pPr indent="0" algn="ctr">
                        <a:buNone/>
                      </a:pPr>
                      <a:r>
                        <a:rPr lang="en-US" sz="1200"/>
                        <a:t>转换</a:t>
                      </a:r>
                      <a:endParaRPr lang="en-US" altLang="en-US" sz="1200"/>
                    </a:p>
                  </a:txBody>
                  <a:tcPr marL="68580" marR="68580" marT="0" marB="0" vert="horz" anchor="ctr"/>
                </a:tc>
                <a:tc>
                  <a:txBody>
                    <a:bodyPr/>
                    <a:p>
                      <a:pPr indent="0" algn="ctr">
                        <a:buNone/>
                      </a:pPr>
                      <a:r>
                        <a:rPr lang="en-US" sz="1200"/>
                        <a:t>将标注转换为标注约束</a:t>
                      </a:r>
                      <a:endParaRPr lang="en-US" altLang="en-US" sz="1200"/>
                    </a:p>
                  </a:txBody>
                  <a:tcPr marL="68580" marR="68580" marT="0" marB="0" vert="horz" anchor="ctr"/>
                </a:tc>
              </a:tr>
            </a:tbl>
          </a:graphicData>
        </a:graphic>
      </p:graphicFrame>
      <p:pic>
        <p:nvPicPr>
          <p:cNvPr id="3" name="图片 2"/>
          <p:cNvPicPr/>
          <p:nvPr/>
        </p:nvPicPr>
        <p:blipFill>
          <a:blip r:embed="rId2"/>
          <a:stretch>
            <a:fillRect/>
          </a:stretch>
        </p:blipFill>
        <p:spPr>
          <a:xfrm>
            <a:off x="2862580" y="1838325"/>
            <a:ext cx="219075" cy="200025"/>
          </a:xfrm>
          <a:prstGeom prst="rect">
            <a:avLst/>
          </a:prstGeom>
          <a:noFill/>
          <a:ln w="9525">
            <a:noFill/>
          </a:ln>
        </p:spPr>
      </p:pic>
      <p:pic>
        <p:nvPicPr>
          <p:cNvPr id="4" name="图片 3"/>
          <p:cNvPicPr/>
          <p:nvPr/>
        </p:nvPicPr>
        <p:blipFill>
          <a:blip r:embed="rId3"/>
          <a:stretch>
            <a:fillRect/>
          </a:stretch>
        </p:blipFill>
        <p:spPr>
          <a:xfrm>
            <a:off x="2862580" y="2143125"/>
            <a:ext cx="200025" cy="200025"/>
          </a:xfrm>
          <a:prstGeom prst="rect">
            <a:avLst/>
          </a:prstGeom>
          <a:noFill/>
          <a:ln w="9525">
            <a:noFill/>
          </a:ln>
        </p:spPr>
      </p:pic>
      <p:pic>
        <p:nvPicPr>
          <p:cNvPr id="5" name="图片 4"/>
          <p:cNvPicPr/>
          <p:nvPr/>
        </p:nvPicPr>
        <p:blipFill>
          <a:blip r:embed="rId4"/>
          <a:stretch>
            <a:fillRect/>
          </a:stretch>
        </p:blipFill>
        <p:spPr>
          <a:xfrm>
            <a:off x="2862580" y="2447925"/>
            <a:ext cx="219075" cy="200025"/>
          </a:xfrm>
          <a:prstGeom prst="rect">
            <a:avLst/>
          </a:prstGeom>
          <a:noFill/>
          <a:ln w="9525">
            <a:noFill/>
          </a:ln>
        </p:spPr>
      </p:pic>
      <p:pic>
        <p:nvPicPr>
          <p:cNvPr id="6" name="图片 5"/>
          <p:cNvPicPr/>
          <p:nvPr/>
        </p:nvPicPr>
        <p:blipFill>
          <a:blip r:embed="rId5"/>
          <a:stretch>
            <a:fillRect/>
          </a:stretch>
        </p:blipFill>
        <p:spPr>
          <a:xfrm>
            <a:off x="2862580" y="2752725"/>
            <a:ext cx="266700" cy="200025"/>
          </a:xfrm>
          <a:prstGeom prst="rect">
            <a:avLst/>
          </a:prstGeom>
          <a:noFill/>
          <a:ln w="9525">
            <a:noFill/>
          </a:ln>
        </p:spPr>
      </p:pic>
      <p:pic>
        <p:nvPicPr>
          <p:cNvPr id="7" name="图片 6"/>
          <p:cNvPicPr/>
          <p:nvPr/>
        </p:nvPicPr>
        <p:blipFill>
          <a:blip r:embed="rId6"/>
          <a:stretch>
            <a:fillRect/>
          </a:stretch>
        </p:blipFill>
        <p:spPr>
          <a:xfrm>
            <a:off x="2862580" y="3057525"/>
            <a:ext cx="228600" cy="228600"/>
          </a:xfrm>
          <a:prstGeom prst="rect">
            <a:avLst/>
          </a:prstGeom>
          <a:noFill/>
          <a:ln w="9525">
            <a:noFill/>
          </a:ln>
        </p:spPr>
      </p:pic>
      <p:pic>
        <p:nvPicPr>
          <p:cNvPr id="8" name="图片 7"/>
          <p:cNvPicPr/>
          <p:nvPr/>
        </p:nvPicPr>
        <p:blipFill>
          <a:blip r:embed="rId7"/>
          <a:stretch>
            <a:fillRect/>
          </a:stretch>
        </p:blipFill>
        <p:spPr>
          <a:xfrm>
            <a:off x="2862580" y="3362325"/>
            <a:ext cx="209550" cy="219075"/>
          </a:xfrm>
          <a:prstGeom prst="rect">
            <a:avLst/>
          </a:prstGeom>
          <a:noFill/>
          <a:ln w="9525">
            <a:noFill/>
          </a:ln>
        </p:spPr>
      </p:pic>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p:nvPr/>
        </p:nvSpPr>
        <p:spPr>
          <a:xfrm>
            <a:off x="576268" y="992379"/>
            <a:ext cx="8062181" cy="64326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lnSpc>
                <a:spcPct val="120000"/>
              </a:lnSpc>
              <a:buNone/>
            </a:pPr>
            <a:r>
              <a:rPr sz="1000" dirty="0">
                <a:solidFill>
                  <a:schemeClr val="tx1">
                    <a:lumMod val="75000"/>
                    <a:lumOff val="25000"/>
                  </a:schemeClr>
                </a:solidFill>
                <a:latin typeface="微软雅黑" panose="020B0503020204020204" pitchFamily="34" charset="-122"/>
                <a:ea typeface="微软雅黑" panose="020B0503020204020204" pitchFamily="34" charset="-122"/>
              </a:rPr>
              <a:t>任务评价标准</a:t>
            </a:r>
            <a:endParaRPr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Down Arrow 15"/>
          <p:cNvSpPr/>
          <p:nvPr/>
        </p:nvSpPr>
        <p:spPr>
          <a:xfrm>
            <a:off x="62708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62708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p:nvPr/>
        </p:nvSpPr>
        <p:spPr>
          <a:xfrm>
            <a:off x="763925"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Text Placeholder 4"/>
          <p:cNvSpPr txBox="1"/>
          <p:nvPr/>
        </p:nvSpPr>
        <p:spPr>
          <a:xfrm>
            <a:off x="789961"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窗口配置颜色</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Text Placeholder 6"/>
          <p:cNvSpPr txBox="1"/>
          <p:nvPr/>
        </p:nvSpPr>
        <p:spPr>
          <a:xfrm>
            <a:off x="691130"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l">
              <a:buNone/>
            </a:pPr>
            <a:r>
              <a:rPr lang="zh-CN" altLang="en-US" sz="1000" dirty="0">
                <a:solidFill>
                  <a:schemeClr val="bg1"/>
                </a:solidFill>
                <a:latin typeface="微软雅黑" panose="020B0503020204020204" pitchFamily="34" charset="-122"/>
                <a:ea typeface="微软雅黑" panose="020B0503020204020204" pitchFamily="34" charset="-122"/>
              </a:rPr>
              <a:t>设置AutoCAD2018的窗口配置颜色为“明”</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8" name="Down Arrow 91"/>
          <p:cNvSpPr/>
          <p:nvPr/>
        </p:nvSpPr>
        <p:spPr>
          <a:xfrm>
            <a:off x="2687562"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2687562"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p:nvPr/>
        </p:nvSpPr>
        <p:spPr>
          <a:xfrm>
            <a:off x="282440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Text Placeholder 4"/>
          <p:cNvSpPr txBox="1"/>
          <p:nvPr/>
        </p:nvSpPr>
        <p:spPr>
          <a:xfrm>
            <a:off x="2850442" y="2657718"/>
            <a:ext cx="946938" cy="241596"/>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图形窗口颜色</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2" name="Text Placeholder 6"/>
          <p:cNvSpPr txBox="1"/>
          <p:nvPr/>
        </p:nvSpPr>
        <p:spPr>
          <a:xfrm>
            <a:off x="2751611"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图形窗口颜色为白</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Down Arrow 96"/>
          <p:cNvSpPr/>
          <p:nvPr/>
        </p:nvSpPr>
        <p:spPr>
          <a:xfrm>
            <a:off x="4813373"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4813373"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p:nvPr/>
        </p:nvSpPr>
        <p:spPr>
          <a:xfrm>
            <a:off x="4950217"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Text Placeholder 4"/>
          <p:cNvSpPr txBox="1"/>
          <p:nvPr/>
        </p:nvSpPr>
        <p:spPr>
          <a:xfrm>
            <a:off x="4812665" y="2657475"/>
            <a:ext cx="1197610" cy="219710"/>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调用绘图工具栏</a:t>
            </a:r>
            <a:endParaRPr lang="zh-CN" altLang="en-US"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Text Placeholder 6"/>
          <p:cNvSpPr txBox="1"/>
          <p:nvPr/>
        </p:nvSpPr>
        <p:spPr>
          <a:xfrm>
            <a:off x="4877421"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anose="020B0503020204020204" pitchFamily="34" charset="-122"/>
                <a:ea typeface="微软雅黑" panose="020B0503020204020204" pitchFamily="34" charset="-122"/>
              </a:rPr>
              <a:t>调用绘图工具栏并放置在绘图区域左侧</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8" name="Down Arrow 101"/>
          <p:cNvSpPr/>
          <p:nvPr/>
        </p:nvSpPr>
        <p:spPr>
          <a:xfrm>
            <a:off x="6736769"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6736769"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p:nvPr/>
        </p:nvSpPr>
        <p:spPr>
          <a:xfrm>
            <a:off x="6873614" y="1975416"/>
            <a:ext cx="992703" cy="417707"/>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20%</a:t>
            </a:r>
            <a:endParaRPr lang="en-US" sz="2400" b="1"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Text Placeholder 4"/>
          <p:cNvSpPr txBox="1"/>
          <p:nvPr/>
        </p:nvSpPr>
        <p:spPr>
          <a:xfrm>
            <a:off x="6846570" y="2657475"/>
            <a:ext cx="1087120" cy="230505"/>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调用修改工具栏</a:t>
            </a:r>
            <a:endPar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2" name="Text Placeholder 6"/>
          <p:cNvSpPr txBox="1"/>
          <p:nvPr/>
        </p:nvSpPr>
        <p:spPr>
          <a:xfrm>
            <a:off x="6800818" y="2905284"/>
            <a:ext cx="1132582" cy="623441"/>
          </a:xfrm>
          <a:prstGeom prst="rect">
            <a:avLst/>
          </a:prstGeom>
        </p:spPr>
        <p:txBody>
          <a:bodyPr lIns="34281" tIns="17140" rIns="34281" bIns="1714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调用修改工具栏并放置在绘图区域右侧。</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itle 1"/>
          <p:cNvSpPr txBox="1"/>
          <p:nvPr/>
        </p:nvSpPr>
        <p:spPr>
          <a:xfrm>
            <a:off x="857885" y="200025"/>
            <a:ext cx="27222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任务评价</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649"/>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149"/>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1649"/>
                            </p:stCondLst>
                            <p:childTnLst>
                              <p:par>
                                <p:cTn id="43" presetID="53" presetClass="entr" presetSubtype="16"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childTnLst>
                          </p:cTn>
                        </p:par>
                        <p:par>
                          <p:cTn id="68" fill="hold">
                            <p:stCondLst>
                              <p:cond delay="2149"/>
                            </p:stCondLst>
                            <p:childTnLst>
                              <p:par>
                                <p:cTn id="69" presetID="53" presetClass="entr" presetSubtype="16"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p:cTn id="81" dur="500" fill="hold"/>
                                        <p:tgtEl>
                                          <p:spTgt spid="15"/>
                                        </p:tgtEl>
                                        <p:attrNameLst>
                                          <p:attrName>ppt_w</p:attrName>
                                        </p:attrNameLst>
                                      </p:cBhvr>
                                      <p:tavLst>
                                        <p:tav tm="0">
                                          <p:val>
                                            <p:fltVal val="0"/>
                                          </p:val>
                                        </p:tav>
                                        <p:tav tm="100000">
                                          <p:val>
                                            <p:strVal val="#ppt_w"/>
                                          </p:val>
                                        </p:tav>
                                      </p:tavLst>
                                    </p:anim>
                                    <p:anim calcmode="lin" valueType="num">
                                      <p:cBhvr>
                                        <p:cTn id="82" dur="500" fill="hold"/>
                                        <p:tgtEl>
                                          <p:spTgt spid="15"/>
                                        </p:tgtEl>
                                        <p:attrNameLst>
                                          <p:attrName>ppt_h</p:attrName>
                                        </p:attrNameLst>
                                      </p:cBhvr>
                                      <p:tavLst>
                                        <p:tav tm="0">
                                          <p:val>
                                            <p:fltVal val="0"/>
                                          </p:val>
                                        </p:tav>
                                        <p:tav tm="100000">
                                          <p:val>
                                            <p:strVal val="#ppt_h"/>
                                          </p:val>
                                        </p:tav>
                                      </p:tavLst>
                                    </p:anim>
                                    <p:animEffect transition="in" filter="fade">
                                      <p:cBhvr>
                                        <p:cTn id="83" dur="500"/>
                                        <p:tgtEl>
                                          <p:spTgt spid="15"/>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animEffect transition="in" filter="fade">
                                      <p:cBhvr>
                                        <p:cTn id="88" dur="500"/>
                                        <p:tgtEl>
                                          <p:spTgt spid="16"/>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500" fill="hold"/>
                                        <p:tgtEl>
                                          <p:spTgt spid="17"/>
                                        </p:tgtEl>
                                        <p:attrNameLst>
                                          <p:attrName>ppt_w</p:attrName>
                                        </p:attrNameLst>
                                      </p:cBhvr>
                                      <p:tavLst>
                                        <p:tav tm="0">
                                          <p:val>
                                            <p:fltVal val="0"/>
                                          </p:val>
                                        </p:tav>
                                        <p:tav tm="100000">
                                          <p:val>
                                            <p:strVal val="#ppt_w"/>
                                          </p:val>
                                        </p:tav>
                                      </p:tavLst>
                                    </p:anim>
                                    <p:anim calcmode="lin" valueType="num">
                                      <p:cBhvr>
                                        <p:cTn id="92" dur="500" fill="hold"/>
                                        <p:tgtEl>
                                          <p:spTgt spid="17"/>
                                        </p:tgtEl>
                                        <p:attrNameLst>
                                          <p:attrName>ppt_h</p:attrName>
                                        </p:attrNameLst>
                                      </p:cBhvr>
                                      <p:tavLst>
                                        <p:tav tm="0">
                                          <p:val>
                                            <p:fltVal val="0"/>
                                          </p:val>
                                        </p:tav>
                                        <p:tav tm="100000">
                                          <p:val>
                                            <p:strVal val="#ppt_h"/>
                                          </p:val>
                                        </p:tav>
                                      </p:tavLst>
                                    </p:anim>
                                    <p:animEffect transition="in" filter="fade">
                                      <p:cBhvr>
                                        <p:cTn id="93" dur="500"/>
                                        <p:tgtEl>
                                          <p:spTgt spid="17"/>
                                        </p:tgtEl>
                                      </p:cBhvr>
                                    </p:animEffect>
                                  </p:childTnLst>
                                </p:cTn>
                              </p:par>
                            </p:childTnLst>
                          </p:cTn>
                        </p:par>
                        <p:par>
                          <p:cTn id="94" fill="hold">
                            <p:stCondLst>
                              <p:cond delay="2649"/>
                            </p:stCondLst>
                            <p:childTnLst>
                              <p:par>
                                <p:cTn id="95" presetID="53" presetClass="entr" presetSubtype="16"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ppt_w</p:attrName>
                                        </p:attrNameLst>
                                      </p:cBhvr>
                                      <p:tavLst>
                                        <p:tav tm="0">
                                          <p:val>
                                            <p:fltVal val="0"/>
                                          </p:val>
                                        </p:tav>
                                        <p:tav tm="100000">
                                          <p:val>
                                            <p:strVal val="#ppt_w"/>
                                          </p:val>
                                        </p:tav>
                                      </p:tavLst>
                                    </p:anim>
                                    <p:anim calcmode="lin" valueType="num">
                                      <p:cBhvr>
                                        <p:cTn id="98" dur="500" fill="hold"/>
                                        <p:tgtEl>
                                          <p:spTgt spid="18"/>
                                        </p:tgtEl>
                                        <p:attrNameLst>
                                          <p:attrName>ppt_h</p:attrName>
                                        </p:attrNameLst>
                                      </p:cBhvr>
                                      <p:tavLst>
                                        <p:tav tm="0">
                                          <p:val>
                                            <p:fltVal val="0"/>
                                          </p:val>
                                        </p:tav>
                                        <p:tav tm="100000">
                                          <p:val>
                                            <p:strVal val="#ppt_h"/>
                                          </p:val>
                                        </p:tav>
                                      </p:tavLst>
                                    </p:anim>
                                    <p:animEffect transition="in" filter="fade">
                                      <p:cBhvr>
                                        <p:cTn id="99" dur="500"/>
                                        <p:tgtEl>
                                          <p:spTgt spid="18"/>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p:cTn id="102" dur="500" fill="hold"/>
                                        <p:tgtEl>
                                          <p:spTgt spid="19"/>
                                        </p:tgtEl>
                                        <p:attrNameLst>
                                          <p:attrName>ppt_w</p:attrName>
                                        </p:attrNameLst>
                                      </p:cBhvr>
                                      <p:tavLst>
                                        <p:tav tm="0">
                                          <p:val>
                                            <p:fltVal val="0"/>
                                          </p:val>
                                        </p:tav>
                                        <p:tav tm="100000">
                                          <p:val>
                                            <p:strVal val="#ppt_w"/>
                                          </p:val>
                                        </p:tav>
                                      </p:tavLst>
                                    </p:anim>
                                    <p:anim calcmode="lin" valueType="num">
                                      <p:cBhvr>
                                        <p:cTn id="103" dur="500" fill="hold"/>
                                        <p:tgtEl>
                                          <p:spTgt spid="19"/>
                                        </p:tgtEl>
                                        <p:attrNameLst>
                                          <p:attrName>ppt_h</p:attrName>
                                        </p:attrNameLst>
                                      </p:cBhvr>
                                      <p:tavLst>
                                        <p:tav tm="0">
                                          <p:val>
                                            <p:fltVal val="0"/>
                                          </p:val>
                                        </p:tav>
                                        <p:tav tm="100000">
                                          <p:val>
                                            <p:strVal val="#ppt_h"/>
                                          </p:val>
                                        </p:tav>
                                      </p:tavLst>
                                    </p:anim>
                                    <p:animEffect transition="in" filter="fade">
                                      <p:cBhvr>
                                        <p:cTn id="104" dur="500"/>
                                        <p:tgtEl>
                                          <p:spTgt spid="1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p:cTn id="107" dur="500" fill="hold"/>
                                        <p:tgtEl>
                                          <p:spTgt spid="20"/>
                                        </p:tgtEl>
                                        <p:attrNameLst>
                                          <p:attrName>ppt_w</p:attrName>
                                        </p:attrNameLst>
                                      </p:cBhvr>
                                      <p:tavLst>
                                        <p:tav tm="0">
                                          <p:val>
                                            <p:fltVal val="0"/>
                                          </p:val>
                                        </p:tav>
                                        <p:tav tm="100000">
                                          <p:val>
                                            <p:strVal val="#ppt_w"/>
                                          </p:val>
                                        </p:tav>
                                      </p:tavLst>
                                    </p:anim>
                                    <p:anim calcmode="lin" valueType="num">
                                      <p:cBhvr>
                                        <p:cTn id="108" dur="500" fill="hold"/>
                                        <p:tgtEl>
                                          <p:spTgt spid="20"/>
                                        </p:tgtEl>
                                        <p:attrNameLst>
                                          <p:attrName>ppt_h</p:attrName>
                                        </p:attrNameLst>
                                      </p:cBhvr>
                                      <p:tavLst>
                                        <p:tav tm="0">
                                          <p:val>
                                            <p:fltVal val="0"/>
                                          </p:val>
                                        </p:tav>
                                        <p:tav tm="100000">
                                          <p:val>
                                            <p:strVal val="#ppt_h"/>
                                          </p:val>
                                        </p:tav>
                                      </p:tavLst>
                                    </p:anim>
                                    <p:animEffect transition="in" filter="fade">
                                      <p:cBhvr>
                                        <p:cTn id="109" dur="500"/>
                                        <p:tgtEl>
                                          <p:spTgt spid="20"/>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1"/>
                                        </p:tgtEl>
                                        <p:attrNameLst>
                                          <p:attrName>style.visibility</p:attrName>
                                        </p:attrNameLst>
                                      </p:cBhvr>
                                      <p:to>
                                        <p:strVal val="visible"/>
                                      </p:to>
                                    </p:set>
                                    <p:anim calcmode="lin" valueType="num">
                                      <p:cBhvr>
                                        <p:cTn id="112" dur="500" fill="hold"/>
                                        <p:tgtEl>
                                          <p:spTgt spid="21"/>
                                        </p:tgtEl>
                                        <p:attrNameLst>
                                          <p:attrName>ppt_w</p:attrName>
                                        </p:attrNameLst>
                                      </p:cBhvr>
                                      <p:tavLst>
                                        <p:tav tm="0">
                                          <p:val>
                                            <p:fltVal val="0"/>
                                          </p:val>
                                        </p:tav>
                                        <p:tav tm="100000">
                                          <p:val>
                                            <p:strVal val="#ppt_w"/>
                                          </p:val>
                                        </p:tav>
                                      </p:tavLst>
                                    </p:anim>
                                    <p:anim calcmode="lin" valueType="num">
                                      <p:cBhvr>
                                        <p:cTn id="113" dur="500" fill="hold"/>
                                        <p:tgtEl>
                                          <p:spTgt spid="21"/>
                                        </p:tgtEl>
                                        <p:attrNameLst>
                                          <p:attrName>ppt_h</p:attrName>
                                        </p:attrNameLst>
                                      </p:cBhvr>
                                      <p:tavLst>
                                        <p:tav tm="0">
                                          <p:val>
                                            <p:fltVal val="0"/>
                                          </p:val>
                                        </p:tav>
                                        <p:tav tm="100000">
                                          <p:val>
                                            <p:strVal val="#ppt_h"/>
                                          </p:val>
                                        </p:tav>
                                      </p:tavLst>
                                    </p:anim>
                                    <p:animEffect transition="in" filter="fade">
                                      <p:cBhvr>
                                        <p:cTn id="114" dur="500"/>
                                        <p:tgtEl>
                                          <p:spTgt spid="21"/>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p:cTn id="117" dur="500" fill="hold"/>
                                        <p:tgtEl>
                                          <p:spTgt spid="22"/>
                                        </p:tgtEl>
                                        <p:attrNameLst>
                                          <p:attrName>ppt_w</p:attrName>
                                        </p:attrNameLst>
                                      </p:cBhvr>
                                      <p:tavLst>
                                        <p:tav tm="0">
                                          <p:val>
                                            <p:fltVal val="0"/>
                                          </p:val>
                                        </p:tav>
                                        <p:tav tm="100000">
                                          <p:val>
                                            <p:strVal val="#ppt_w"/>
                                          </p:val>
                                        </p:tav>
                                      </p:tavLst>
                                    </p:anim>
                                    <p:anim calcmode="lin" valueType="num">
                                      <p:cBhvr>
                                        <p:cTn id="118" dur="500" fill="hold"/>
                                        <p:tgtEl>
                                          <p:spTgt spid="22"/>
                                        </p:tgtEl>
                                        <p:attrNameLst>
                                          <p:attrName>ppt_h</p:attrName>
                                        </p:attrNameLst>
                                      </p:cBhvr>
                                      <p:tavLst>
                                        <p:tav tm="0">
                                          <p:val>
                                            <p:fltVal val="0"/>
                                          </p:val>
                                        </p:tav>
                                        <p:tav tm="100000">
                                          <p:val>
                                            <p:strVal val="#ppt_h"/>
                                          </p:val>
                                        </p:tav>
                                      </p:tavLst>
                                    </p:anim>
                                    <p:animEffect transition="in" filter="fade">
                                      <p:cBhvr>
                                        <p:cTn id="1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ldLvl="0" animBg="1"/>
      <p:bldP spid="5" grpId="0"/>
      <p:bldP spid="6" grpId="0"/>
      <p:bldP spid="7" grpId="0"/>
      <p:bldP spid="8" grpId="0" bldLvl="0" animBg="1"/>
      <p:bldP spid="9" grpId="0" bldLvl="0" animBg="1"/>
      <p:bldP spid="10" grpId="0"/>
      <p:bldP spid="11" grpId="0"/>
      <p:bldP spid="12" grpId="0"/>
      <p:bldP spid="13" grpId="0" bldLvl="0" animBg="1"/>
      <p:bldP spid="14" grpId="0" bldLvl="0" animBg="1"/>
      <p:bldP spid="15" grpId="0"/>
      <p:bldP spid="16" grpId="0"/>
      <p:bldP spid="17" grpId="0"/>
      <p:bldP spid="18" grpId="0" bldLvl="0" animBg="1"/>
      <p:bldP spid="19" grpId="0" bldLvl="0" animBg="1"/>
      <p:bldP spid="20" grpId="0"/>
      <p:bldP spid="21" grpId="0"/>
      <p:bldP spid="22" grpId="0"/>
      <p:bldP spid="3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141651" y="1187450"/>
            <a:ext cx="5881190" cy="3053715"/>
            <a:chOff x="3790" y="2030"/>
            <a:chExt cx="5771" cy="4809"/>
          </a:xfrm>
        </p:grpSpPr>
        <p:sp>
          <p:nvSpPr>
            <p:cNvPr id="4" name="圆角矩形 3"/>
            <p:cNvSpPr/>
            <p:nvPr>
              <p:custDataLst>
                <p:tags r:id="rId1"/>
              </p:custDataLst>
            </p:nvPr>
          </p:nvSpPr>
          <p:spPr>
            <a:xfrm>
              <a:off x="3790" y="2030"/>
              <a:ext cx="2208" cy="3402"/>
            </a:xfrm>
            <a:prstGeom prst="roundRect">
              <a:avLst>
                <a:gd name="adj" fmla="val 2287"/>
              </a:avLst>
            </a:prstGeom>
            <a:noFill/>
            <a:ln w="25400" cap="flat" cmpd="sng" algn="ctr">
              <a:solidFill>
                <a:srgbClr val="2196F3"/>
              </a:solidFill>
              <a:prstDash val="solid"/>
              <a:miter lim="800000"/>
            </a:ln>
            <a:effectLst/>
          </p:spPr>
          <p:txBody>
            <a:bodyPr rtlCol="0" anchor="ctr"/>
            <a:p>
              <a:pPr algn="ctr"/>
              <a:endParaRPr kumimoji="1" lang="zh-CN" altLang="en-US" b="1" dirty="0">
                <a:solidFill>
                  <a:srgbClr val="222222"/>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7" name="圆角矩形 6"/>
            <p:cNvSpPr/>
            <p:nvPr>
              <p:custDataLst>
                <p:tags r:id="rId2"/>
              </p:custDataLst>
            </p:nvPr>
          </p:nvSpPr>
          <p:spPr>
            <a:xfrm>
              <a:off x="6067" y="3759"/>
              <a:ext cx="2208" cy="1673"/>
            </a:xfrm>
            <a:prstGeom prst="roundRect">
              <a:avLst>
                <a:gd name="adj" fmla="val 4232"/>
              </a:avLst>
            </a:prstGeom>
            <a:noFill/>
            <a:ln w="25400" cap="flat" cmpd="sng" algn="ctr">
              <a:solidFill>
                <a:srgbClr val="009587"/>
              </a:solidFill>
              <a:prstDash val="solid"/>
              <a:miter lim="800000"/>
            </a:ln>
            <a:effectLst/>
          </p:spPr>
          <p:txBody>
            <a:bodyPr rtlCol="0" anchor="ctr"/>
            <a:p>
              <a:pPr algn="ctr"/>
              <a:endParaRPr kumimoji="1" lang="zh-CN" altLang="en-US" b="1" dirty="0">
                <a:solidFill>
                  <a:srgbClr val="222222"/>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8" name="圆角矩形 7"/>
            <p:cNvSpPr/>
            <p:nvPr>
              <p:custDataLst>
                <p:tags r:id="rId3"/>
              </p:custDataLst>
            </p:nvPr>
          </p:nvSpPr>
          <p:spPr>
            <a:xfrm>
              <a:off x="8343" y="2030"/>
              <a:ext cx="1218" cy="3402"/>
            </a:xfrm>
            <a:prstGeom prst="roundRect">
              <a:avLst>
                <a:gd name="adj" fmla="val 2287"/>
              </a:avLst>
            </a:prstGeom>
            <a:noFill/>
            <a:ln w="25400" cap="flat" cmpd="sng" algn="ctr">
              <a:solidFill>
                <a:srgbClr val="2196F3"/>
              </a:solidFill>
              <a:prstDash val="solid"/>
              <a:miter lim="800000"/>
            </a:ln>
            <a:effectLst/>
          </p:spPr>
          <p:txBody>
            <a:bodyPr rtlCol="0" anchor="ctr"/>
            <a:p>
              <a:pPr algn="ctr"/>
              <a:endParaRPr kumimoji="1" lang="zh-CN" altLang="en-US" b="1" dirty="0">
                <a:solidFill>
                  <a:srgbClr val="222222"/>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9" name="圆角矩形 8"/>
            <p:cNvSpPr/>
            <p:nvPr>
              <p:custDataLst>
                <p:tags r:id="rId4"/>
              </p:custDataLst>
            </p:nvPr>
          </p:nvSpPr>
          <p:spPr>
            <a:xfrm>
              <a:off x="6067" y="2030"/>
              <a:ext cx="2208" cy="1673"/>
            </a:xfrm>
            <a:prstGeom prst="roundRect">
              <a:avLst>
                <a:gd name="adj" fmla="val 2923"/>
              </a:avLst>
            </a:prstGeom>
            <a:noFill/>
            <a:ln w="25400" cap="flat" cmpd="sng" algn="ctr">
              <a:solidFill>
                <a:srgbClr val="009587"/>
              </a:solidFill>
              <a:prstDash val="solid"/>
              <a:miter lim="800000"/>
            </a:ln>
            <a:effectLst/>
          </p:spPr>
          <p:txBody>
            <a:bodyPr rtlCol="0" anchor="ctr"/>
            <a:p>
              <a:pPr algn="ctr"/>
              <a:endParaRPr kumimoji="1" lang="zh-CN" altLang="en-US" b="1" dirty="0">
                <a:solidFill>
                  <a:srgbClr val="222222"/>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4" name="圆角矩形 13"/>
            <p:cNvSpPr/>
            <p:nvPr>
              <p:custDataLst>
                <p:tags r:id="rId5"/>
              </p:custDataLst>
            </p:nvPr>
          </p:nvSpPr>
          <p:spPr>
            <a:xfrm>
              <a:off x="3790" y="5500"/>
              <a:ext cx="3395" cy="1339"/>
            </a:xfrm>
            <a:prstGeom prst="roundRect">
              <a:avLst>
                <a:gd name="adj" fmla="val 4402"/>
              </a:avLst>
            </a:prstGeom>
            <a:noFill/>
            <a:ln w="25400" cap="flat" cmpd="sng" algn="ctr">
              <a:solidFill>
                <a:srgbClr val="3E50B5"/>
              </a:solidFill>
              <a:prstDash val="solid"/>
              <a:miter lim="800000"/>
            </a:ln>
            <a:effectLst/>
          </p:spPr>
          <p:txBody>
            <a:bodyPr rtlCol="0" anchor="ctr"/>
            <a:p>
              <a:pPr algn="ctr"/>
              <a:endParaRPr kumimoji="1" lang="zh-CN" altLang="en-US" b="1" dirty="0">
                <a:solidFill>
                  <a:srgbClr val="222222"/>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7" name="文本框 16"/>
            <p:cNvSpPr txBox="1"/>
            <p:nvPr>
              <p:custDataLst>
                <p:tags r:id="rId6"/>
              </p:custDataLst>
            </p:nvPr>
          </p:nvSpPr>
          <p:spPr>
            <a:xfrm>
              <a:off x="3931" y="2135"/>
              <a:ext cx="1972" cy="2362"/>
            </a:xfrm>
            <a:prstGeom prst="rect">
              <a:avLst/>
            </a:prstGeom>
            <a:noFill/>
          </p:spPr>
          <p:txBody>
            <a:bodyPr wrap="square" bIns="0" rtlCol="0" anchor="ctr" anchorCtr="0">
              <a:normAutofit/>
            </a:bodyPr>
            <a:p>
              <a:pPr>
                <a:lnSpc>
                  <a:spcPct val="120000"/>
                </a:lnSpc>
              </a:pPr>
              <a:r>
                <a:rPr kumimoji="1" lang="zh-CN" altLang="en-US" b="1" spc="300">
                  <a:solidFill>
                    <a:srgbClr val="2196F3"/>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AutoCAD 2018的界面与工具</a:t>
              </a:r>
              <a:endParaRPr kumimoji="1" lang="zh-CN" altLang="en-US" b="1" spc="300">
                <a:solidFill>
                  <a:srgbClr val="2196F3"/>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9" name="文本框 18"/>
            <p:cNvSpPr txBox="1"/>
            <p:nvPr>
              <p:custDataLst>
                <p:tags r:id="rId7"/>
              </p:custDataLst>
            </p:nvPr>
          </p:nvSpPr>
          <p:spPr>
            <a:xfrm>
              <a:off x="6098" y="2135"/>
              <a:ext cx="2145" cy="1044"/>
            </a:xfrm>
            <a:prstGeom prst="rect">
              <a:avLst/>
            </a:prstGeom>
            <a:noFill/>
          </p:spPr>
          <p:txBody>
            <a:bodyPr wrap="square" bIns="0" rtlCol="0" anchor="ctr" anchorCtr="0">
              <a:normAutofit/>
            </a:bodyPr>
            <a:p>
              <a:pPr>
                <a:lnSpc>
                  <a:spcPct val="120000"/>
                </a:lnSpc>
              </a:pPr>
              <a:r>
                <a:rPr kumimoji="1" lang="zh-CN" altLang="en-US" b="1" spc="300">
                  <a:solidFill>
                    <a:srgbClr val="009587"/>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设置绘图环境置</a:t>
              </a:r>
              <a:endParaRPr kumimoji="1" lang="zh-CN" altLang="en-US" b="1" spc="300">
                <a:solidFill>
                  <a:srgbClr val="009587"/>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1" name="文本框 20"/>
            <p:cNvSpPr txBox="1"/>
            <p:nvPr>
              <p:custDataLst>
                <p:tags r:id="rId8"/>
              </p:custDataLst>
            </p:nvPr>
          </p:nvSpPr>
          <p:spPr>
            <a:xfrm>
              <a:off x="6098" y="3865"/>
              <a:ext cx="2145" cy="1180"/>
            </a:xfrm>
            <a:prstGeom prst="rect">
              <a:avLst/>
            </a:prstGeom>
            <a:noFill/>
          </p:spPr>
          <p:txBody>
            <a:bodyPr wrap="square" bIns="0" rtlCol="0" anchor="ctr" anchorCtr="0">
              <a:normAutofit/>
            </a:bodyPr>
            <a:p>
              <a:pPr>
                <a:lnSpc>
                  <a:spcPct val="120000"/>
                </a:lnSpc>
              </a:pPr>
              <a:r>
                <a:rPr kumimoji="1" lang="zh-CN" altLang="en-US" b="1" spc="300">
                  <a:solidFill>
                    <a:srgbClr val="009587"/>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新建及保存文件</a:t>
              </a:r>
              <a:endParaRPr kumimoji="1" lang="zh-CN" altLang="en-US" b="1" spc="300">
                <a:solidFill>
                  <a:srgbClr val="009587"/>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4" name="文本框 23"/>
            <p:cNvSpPr txBox="1"/>
            <p:nvPr>
              <p:custDataLst>
                <p:tags r:id="rId9"/>
              </p:custDataLst>
            </p:nvPr>
          </p:nvSpPr>
          <p:spPr>
            <a:xfrm>
              <a:off x="8462" y="2542"/>
              <a:ext cx="981" cy="1955"/>
            </a:xfrm>
            <a:prstGeom prst="rect">
              <a:avLst/>
            </a:prstGeom>
            <a:noFill/>
          </p:spPr>
          <p:txBody>
            <a:bodyPr wrap="square" bIns="0" rtlCol="0" anchor="ctr" anchorCtr="0">
              <a:normAutofit/>
            </a:bodyPr>
            <a:p>
              <a:pPr>
                <a:lnSpc>
                  <a:spcPct val="120000"/>
                </a:lnSpc>
              </a:pPr>
              <a:r>
                <a:rPr kumimoji="1" lang="zh-CN" altLang="en-US" b="1" spc="300">
                  <a:solidFill>
                    <a:srgbClr val="2196F3"/>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命令的输入方式</a:t>
              </a:r>
              <a:endParaRPr kumimoji="1" lang="zh-CN" altLang="en-US" b="1" spc="300">
                <a:solidFill>
                  <a:srgbClr val="2196F3"/>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sp>
        <p:nvSpPr>
          <p:cNvPr id="3" name="文本框 2"/>
          <p:cNvSpPr txBox="1"/>
          <p:nvPr>
            <p:custDataLst>
              <p:tags r:id="rId10"/>
            </p:custDataLst>
          </p:nvPr>
        </p:nvSpPr>
        <p:spPr>
          <a:xfrm>
            <a:off x="1957095" y="3672268"/>
            <a:ext cx="2009503" cy="287603"/>
          </a:xfrm>
          <a:prstGeom prst="rect">
            <a:avLst/>
          </a:prstGeom>
          <a:noFill/>
        </p:spPr>
        <p:txBody>
          <a:bodyPr wrap="square" bIns="0" rtlCol="0" anchor="ctr" anchorCtr="0">
            <a:noAutofit/>
          </a:bodyPr>
          <a:p>
            <a:pPr>
              <a:lnSpc>
                <a:spcPct val="120000"/>
              </a:lnSpc>
            </a:pPr>
            <a:r>
              <a:rPr kumimoji="1" lang="zh-CN" altLang="en-US" b="1" spc="300">
                <a:solidFill>
                  <a:srgbClr val="2196F3"/>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坐标系统</a:t>
            </a:r>
            <a:endParaRPr kumimoji="1" lang="zh-CN" altLang="en-US" b="1" spc="300">
              <a:solidFill>
                <a:srgbClr val="2196F3"/>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60" name="圆角矩形 59"/>
          <p:cNvSpPr/>
          <p:nvPr>
            <p:custDataLst>
              <p:tags r:id="rId11"/>
            </p:custDataLst>
          </p:nvPr>
        </p:nvSpPr>
        <p:spPr>
          <a:xfrm>
            <a:off x="7114851" y="1187450"/>
            <a:ext cx="1241240" cy="2160270"/>
          </a:xfrm>
          <a:prstGeom prst="roundRect">
            <a:avLst>
              <a:gd name="adj" fmla="val 2287"/>
            </a:avLst>
          </a:prstGeom>
          <a:noFill/>
          <a:ln w="25400" cap="flat" cmpd="sng" algn="ctr">
            <a:solidFill>
              <a:srgbClr val="2196F3"/>
            </a:solidFill>
            <a:prstDash val="solid"/>
            <a:miter lim="800000"/>
          </a:ln>
          <a:effectLst/>
        </p:spPr>
        <p:txBody>
          <a:bodyPr rtlCol="0" anchor="ctr"/>
          <a:p>
            <a:pPr algn="ctr"/>
            <a:endParaRPr kumimoji="1" lang="zh-CN" altLang="en-US" b="1" dirty="0">
              <a:solidFill>
                <a:srgbClr val="222222"/>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61" name="圆角矩形 60"/>
          <p:cNvSpPr/>
          <p:nvPr>
            <p:custDataLst>
              <p:tags r:id="rId12"/>
            </p:custDataLst>
          </p:nvPr>
        </p:nvSpPr>
        <p:spPr>
          <a:xfrm>
            <a:off x="4645025" y="3390900"/>
            <a:ext cx="3710940" cy="850265"/>
          </a:xfrm>
          <a:prstGeom prst="roundRect">
            <a:avLst>
              <a:gd name="adj" fmla="val 4402"/>
            </a:avLst>
          </a:prstGeom>
          <a:noFill/>
          <a:ln w="25400" cap="flat" cmpd="sng" algn="ctr">
            <a:solidFill>
              <a:srgbClr val="3E50B5"/>
            </a:solidFill>
            <a:prstDash val="solid"/>
            <a:miter lim="800000"/>
          </a:ln>
          <a:effectLst/>
        </p:spPr>
        <p:txBody>
          <a:bodyPr rtlCol="0" anchor="ctr"/>
          <a:p>
            <a:pPr algn="ctr"/>
            <a:endParaRPr kumimoji="1" lang="zh-CN" altLang="en-US" b="1" dirty="0">
              <a:solidFill>
                <a:srgbClr val="222222"/>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62" name="文本框 61"/>
          <p:cNvSpPr txBox="1"/>
          <p:nvPr>
            <p:custDataLst>
              <p:tags r:id="rId13"/>
            </p:custDataLst>
          </p:nvPr>
        </p:nvSpPr>
        <p:spPr>
          <a:xfrm>
            <a:off x="7235737" y="1512570"/>
            <a:ext cx="999718" cy="1241425"/>
          </a:xfrm>
          <a:prstGeom prst="rect">
            <a:avLst/>
          </a:prstGeom>
          <a:noFill/>
        </p:spPr>
        <p:txBody>
          <a:bodyPr wrap="square" bIns="0" rtlCol="0" anchor="ctr" anchorCtr="0">
            <a:normAutofit/>
          </a:bodyPr>
          <a:p>
            <a:pPr>
              <a:lnSpc>
                <a:spcPct val="120000"/>
              </a:lnSpc>
            </a:pPr>
            <a:r>
              <a:rPr kumimoji="1" lang="zh-CN" altLang="en-US" b="1" spc="300">
                <a:solidFill>
                  <a:srgbClr val="2196F3"/>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图层的设置</a:t>
            </a:r>
            <a:endParaRPr kumimoji="1" lang="zh-CN" altLang="en-US" b="1" spc="300">
              <a:solidFill>
                <a:srgbClr val="2196F3"/>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63" name="文本框 62"/>
          <p:cNvSpPr txBox="1"/>
          <p:nvPr>
            <p:custDataLst>
              <p:tags r:id="rId14"/>
            </p:custDataLst>
          </p:nvPr>
        </p:nvSpPr>
        <p:spPr>
          <a:xfrm>
            <a:off x="5664860" y="3672268"/>
            <a:ext cx="2009503" cy="287603"/>
          </a:xfrm>
          <a:prstGeom prst="rect">
            <a:avLst/>
          </a:prstGeom>
          <a:noFill/>
        </p:spPr>
        <p:txBody>
          <a:bodyPr wrap="square" bIns="0" rtlCol="0" anchor="ctr" anchorCtr="0">
            <a:noAutofit/>
          </a:bodyPr>
          <a:p>
            <a:pPr>
              <a:lnSpc>
                <a:spcPct val="120000"/>
              </a:lnSpc>
            </a:pPr>
            <a:r>
              <a:rPr kumimoji="1" lang="zh-CN" altLang="en-US" b="1" spc="300">
                <a:solidFill>
                  <a:srgbClr val="2196F3"/>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对象约束</a:t>
            </a:r>
            <a:endParaRPr kumimoji="1" lang="zh-CN" altLang="en-US" b="1" spc="300">
              <a:solidFill>
                <a:srgbClr val="2196F3"/>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64"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zh-CN" sz="1800" b="1" dirty="0">
                <a:solidFill>
                  <a:schemeClr val="tx1">
                    <a:lumMod val="75000"/>
                    <a:lumOff val="25000"/>
                  </a:schemeClr>
                </a:solidFill>
                <a:latin typeface="微软雅黑" panose="020B0503020204020204" pitchFamily="34" charset="-122"/>
                <a:ea typeface="微软雅黑" panose="020B0503020204020204" pitchFamily="34" charset="-122"/>
              </a:rPr>
              <a:t>项目总结</a:t>
            </a:r>
            <a:endParaRPr lang="zh-CN"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4"/>
                                        </p:tgtEl>
                                        <p:attrNameLst>
                                          <p:attrName>style.visibility</p:attrName>
                                        </p:attrNameLst>
                                      </p:cBhvr>
                                      <p:to>
                                        <p:strVal val="visible"/>
                                      </p:to>
                                    </p:set>
                                    <p:anim calcmode="lin" valueType="num">
                                      <p:cBhvr>
                                        <p:cTn id="7"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4"/>
                                        </p:tgtEl>
                                        <p:attrNameLst>
                                          <p:attrName>ppt_y</p:attrName>
                                        </p:attrNameLst>
                                      </p:cBhvr>
                                      <p:tavLst>
                                        <p:tav tm="0">
                                          <p:val>
                                            <p:strVal val="#ppt_y"/>
                                          </p:val>
                                        </p:tav>
                                        <p:tav tm="100000">
                                          <p:val>
                                            <p:strVal val="#ppt_y"/>
                                          </p:val>
                                        </p:tav>
                                      </p:tavLst>
                                    </p:anim>
                                    <p:anim calcmode="lin" valueType="num">
                                      <p:cBhvr>
                                        <p:cTn id="9"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11" name="Rectangle 3"/>
          <p:cNvSpPr txBox="1">
            <a:spLocks noChangeArrowheads="1"/>
          </p:cNvSpPr>
          <p:nvPr/>
        </p:nvSpPr>
        <p:spPr>
          <a:xfrm>
            <a:off x="3491880" y="190103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200" b="1" dirty="0">
                <a:solidFill>
                  <a:schemeClr val="accent1"/>
                </a:solidFill>
                <a:latin typeface="微软雅黑" panose="020B0503020204020204" pitchFamily="34" charset="-122"/>
                <a:ea typeface="微软雅黑" panose="020B0503020204020204" pitchFamily="34" charset="-122"/>
              </a:rPr>
              <a:t> 谢谢</a:t>
            </a:r>
            <a:endParaRPr lang="zh-CN" altLang="en-US" sz="3200" b="1" dirty="0">
              <a:solidFill>
                <a:schemeClr val="accent1"/>
              </a:solidFill>
              <a:latin typeface="微软雅黑" panose="020B0503020204020204" pitchFamily="34" charset="-122"/>
              <a:ea typeface="微软雅黑" panose="020B0503020204020204" pitchFamily="34" charset="-122"/>
            </a:endParaRPr>
          </a:p>
        </p:txBody>
      </p:sp>
      <p:cxnSp>
        <p:nvCxnSpPr>
          <p:cNvPr id="13"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矩形 9"/>
          <p:cNvSpPr>
            <a:spLocks noChangeArrowheads="1"/>
          </p:cNvSpPr>
          <p:nvPr/>
        </p:nvSpPr>
        <p:spPr bwMode="auto">
          <a:xfrm>
            <a:off x="8727444" y="1898129"/>
            <a:ext cx="416556" cy="1609725"/>
          </a:xfrm>
          <a:prstGeom prst="rect">
            <a:avLst/>
          </a:prstGeom>
          <a:solidFill>
            <a:schemeClr val="accent1"/>
          </a:solidFill>
          <a:ln>
            <a:noFill/>
          </a:ln>
        </p:spPr>
        <p:txBody>
          <a:bodyPr lIns="68557" tIns="34279" rIns="68557" bIns="3427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nvGrpSpPr>
          <p:cNvPr id="16" name="组合 15"/>
          <p:cNvGrpSpPr/>
          <p:nvPr/>
        </p:nvGrpSpPr>
        <p:grpSpPr>
          <a:xfrm>
            <a:off x="8049095" y="2696640"/>
            <a:ext cx="432048" cy="432834"/>
            <a:chOff x="6084168" y="1274820"/>
            <a:chExt cx="432048" cy="432834"/>
          </a:xfrm>
        </p:grpSpPr>
        <p:sp>
          <p:nvSpPr>
            <p:cNvPr id="2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2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1"/>
                                        </p:tgtEl>
                                        <p:attrNameLst>
                                          <p:attrName>ppt_y</p:attrName>
                                        </p:attrNameLst>
                                      </p:cBhvr>
                                      <p:tavLst>
                                        <p:tav tm="0">
                                          <p:val>
                                            <p:strVal val="#ppt_y"/>
                                          </p:val>
                                        </p:tav>
                                        <p:tav tm="100000">
                                          <p:val>
                                            <p:strVal val="#ppt_y"/>
                                          </p:val>
                                        </p:tav>
                                      </p:tavLst>
                                    </p:anim>
                                    <p:anim calcmode="lin" valueType="num">
                                      <p:cBhvr>
                                        <p:cTn id="1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1"/>
                                        </p:tgtEl>
                                      </p:cBhvr>
                                    </p:animEffect>
                                  </p:childTnLst>
                                </p:cTn>
                              </p:par>
                            </p:childTnLst>
                          </p:cTn>
                        </p:par>
                        <p:par>
                          <p:cTn id="16" fill="hold">
                            <p:stCondLst>
                              <p:cond delay="1100"/>
                            </p:stCondLst>
                            <p:childTnLst>
                              <p:par>
                                <p:cTn id="17" presetID="22" presetClass="entr" presetSubtype="2"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1000"/>
                                        <p:tgtEl>
                                          <p:spTgt spid="13"/>
                                        </p:tgtEl>
                                      </p:cBhvr>
                                    </p:animEffect>
                                  </p:childTnLst>
                                </p:cTn>
                              </p:par>
                              <p:par>
                                <p:cTn id="20" presetID="53" presetClass="entr" presetSubtype="16" fill="hold" nodeType="withEffect">
                                  <p:stCondLst>
                                    <p:cond delay="80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4" grpId="0" bldLvl="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任意形状 3"/>
          <p:cNvSpPr/>
          <p:nvPr>
            <p:custDataLst>
              <p:tags r:id="rId1"/>
            </p:custDataLst>
          </p:nvPr>
        </p:nvSpPr>
        <p:spPr>
          <a:xfrm>
            <a:off x="3400591" y="1747185"/>
            <a:ext cx="1137018" cy="1727393"/>
          </a:xfrm>
          <a:custGeom>
            <a:avLst/>
            <a:gdLst>
              <a:gd name="connsiteX0" fmla="*/ 2100675 w 2097741"/>
              <a:gd name="connsiteY0" fmla="*/ 1013655 h 3186952"/>
              <a:gd name="connsiteX1" fmla="*/ 2100675 w 2097741"/>
              <a:gd name="connsiteY1" fmla="*/ 5126 h 3186952"/>
              <a:gd name="connsiteX2" fmla="*/ 294197 w 2097741"/>
              <a:gd name="connsiteY2" fmla="*/ 1082235 h 3186952"/>
              <a:gd name="connsiteX3" fmla="*/ 264345 w 2097741"/>
              <a:gd name="connsiteY3" fmla="*/ 3185624 h 3186952"/>
              <a:gd name="connsiteX4" fmla="*/ 1138135 w 2097741"/>
              <a:gd name="connsiteY4" fmla="*/ 2681360 h 3186952"/>
              <a:gd name="connsiteX5" fmla="*/ 1013077 w 2097741"/>
              <a:gd name="connsiteY5" fmla="*/ 2160152 h 3186952"/>
              <a:gd name="connsiteX6" fmla="*/ 2100675 w 2097741"/>
              <a:gd name="connsiteY6" fmla="*/ 1013655 h 3186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7741" h="3186952">
                <a:moveTo>
                  <a:pt x="2100675" y="1013655"/>
                </a:moveTo>
                <a:lnTo>
                  <a:pt x="2100675" y="5126"/>
                </a:lnTo>
                <a:cubicBezTo>
                  <a:pt x="1377761" y="26103"/>
                  <a:pt x="682279" y="410151"/>
                  <a:pt x="294197" y="1082235"/>
                </a:cubicBezTo>
                <a:cubicBezTo>
                  <a:pt x="-93885" y="1754319"/>
                  <a:pt x="-78555" y="2549041"/>
                  <a:pt x="264345" y="3185624"/>
                </a:cubicBezTo>
                <a:lnTo>
                  <a:pt x="1138135" y="2681360"/>
                </a:lnTo>
                <a:cubicBezTo>
                  <a:pt x="1058259" y="2524836"/>
                  <a:pt x="1013077" y="2348141"/>
                  <a:pt x="1013077" y="2160152"/>
                </a:cubicBezTo>
                <a:cubicBezTo>
                  <a:pt x="1013077" y="1546159"/>
                  <a:pt x="1494751" y="1045121"/>
                  <a:pt x="2100675" y="1013655"/>
                </a:cubicBezTo>
                <a:close/>
              </a:path>
            </a:pathLst>
          </a:custGeom>
          <a:solidFill>
            <a:srgbClr val="005DA2"/>
          </a:solidFill>
          <a:ln w="12700" cap="flat">
            <a:noFill/>
            <a:prstDash val="solid"/>
            <a:miter/>
          </a:ln>
        </p:spPr>
        <p:txBody>
          <a:bodyPr rtlCol="0" anchor="ctr"/>
          <a:lstStyle/>
          <a:p>
            <a:pPr>
              <a:lnSpc>
                <a:spcPct val="120000"/>
              </a:lnSpc>
            </a:pPr>
            <a:endParaRPr lang="zh-CN" altLang="en-US" sz="1350">
              <a:latin typeface="微软雅黑" panose="020B0503020204020204" pitchFamily="34" charset="-122"/>
              <a:ea typeface="微软雅黑" panose="020B0503020204020204" pitchFamily="34" charset="-122"/>
            </a:endParaRPr>
          </a:p>
        </p:txBody>
      </p:sp>
      <p:sp>
        <p:nvSpPr>
          <p:cNvPr id="3" name="任意形状 4"/>
          <p:cNvSpPr/>
          <p:nvPr>
            <p:custDataLst>
              <p:tags r:id="rId2"/>
            </p:custDataLst>
          </p:nvPr>
        </p:nvSpPr>
        <p:spPr>
          <a:xfrm>
            <a:off x="4602018" y="1747185"/>
            <a:ext cx="1141391" cy="1727393"/>
          </a:xfrm>
          <a:custGeom>
            <a:avLst/>
            <a:gdLst>
              <a:gd name="connsiteX0" fmla="*/ 1811604 w 2105809"/>
              <a:gd name="connsiteY0" fmla="*/ 1082235 h 3186952"/>
              <a:gd name="connsiteX1" fmla="*/ 5126 w 2105809"/>
              <a:gd name="connsiteY1" fmla="*/ 5126 h 3186952"/>
              <a:gd name="connsiteX2" fmla="*/ 5126 w 2105809"/>
              <a:gd name="connsiteY2" fmla="*/ 1013655 h 3186952"/>
              <a:gd name="connsiteX3" fmla="*/ 1092724 w 2105809"/>
              <a:gd name="connsiteY3" fmla="*/ 2160152 h 3186952"/>
              <a:gd name="connsiteX4" fmla="*/ 967666 w 2105809"/>
              <a:gd name="connsiteY4" fmla="*/ 2681360 h 3186952"/>
              <a:gd name="connsiteX5" fmla="*/ 1841456 w 2105809"/>
              <a:gd name="connsiteY5" fmla="*/ 3185624 h 3186952"/>
              <a:gd name="connsiteX6" fmla="*/ 1811604 w 2105809"/>
              <a:gd name="connsiteY6" fmla="*/ 1082235 h 3186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5809" h="3186952">
                <a:moveTo>
                  <a:pt x="1811604" y="1082235"/>
                </a:moveTo>
                <a:cubicBezTo>
                  <a:pt x="1423521" y="410151"/>
                  <a:pt x="728039" y="26103"/>
                  <a:pt x="5126" y="5126"/>
                </a:cubicBezTo>
                <a:lnTo>
                  <a:pt x="5126" y="1013655"/>
                </a:lnTo>
                <a:cubicBezTo>
                  <a:pt x="611050" y="1045121"/>
                  <a:pt x="1092724" y="1546159"/>
                  <a:pt x="1092724" y="2160152"/>
                </a:cubicBezTo>
                <a:cubicBezTo>
                  <a:pt x="1092724" y="2347335"/>
                  <a:pt x="1047542" y="2524836"/>
                  <a:pt x="967666" y="2681360"/>
                </a:cubicBezTo>
                <a:lnTo>
                  <a:pt x="1841456" y="3185624"/>
                </a:lnTo>
                <a:cubicBezTo>
                  <a:pt x="2185163" y="2549041"/>
                  <a:pt x="2199686" y="1754319"/>
                  <a:pt x="1811604" y="1082235"/>
                </a:cubicBezTo>
                <a:close/>
              </a:path>
            </a:pathLst>
          </a:custGeom>
          <a:solidFill>
            <a:srgbClr val="005DA2"/>
          </a:solidFill>
          <a:ln w="8068" cap="flat">
            <a:noFill/>
            <a:prstDash val="solid"/>
            <a:miter/>
          </a:ln>
        </p:spPr>
        <p:txBody>
          <a:bodyPr rtlCol="0" anchor="ctr"/>
          <a:lstStyle/>
          <a:p>
            <a:pPr>
              <a:lnSpc>
                <a:spcPct val="120000"/>
              </a:lnSpc>
            </a:pPr>
            <a:endParaRPr lang="zh-CN" altLang="en-US" sz="1350">
              <a:latin typeface="微软雅黑" panose="020B0503020204020204" pitchFamily="34" charset="-122"/>
              <a:ea typeface="微软雅黑" panose="020B0503020204020204" pitchFamily="34" charset="-122"/>
            </a:endParaRPr>
          </a:p>
        </p:txBody>
      </p:sp>
      <p:sp>
        <p:nvSpPr>
          <p:cNvPr id="4" name="任意形状 6"/>
          <p:cNvSpPr/>
          <p:nvPr>
            <p:custDataLst>
              <p:tags r:id="rId3"/>
            </p:custDataLst>
          </p:nvPr>
        </p:nvSpPr>
        <p:spPr>
          <a:xfrm>
            <a:off x="3946484" y="2293829"/>
            <a:ext cx="594748" cy="905242"/>
          </a:xfrm>
          <a:custGeom>
            <a:avLst/>
            <a:gdLst>
              <a:gd name="connsiteX0" fmla="*/ 276218 w 1097280"/>
              <a:gd name="connsiteY0" fmla="*/ 1416260 h 1670124"/>
              <a:gd name="connsiteX1" fmla="*/ 270571 w 1097280"/>
              <a:gd name="connsiteY1" fmla="*/ 1397703 h 1670124"/>
              <a:gd name="connsiteX2" fmla="*/ 268957 w 1097280"/>
              <a:gd name="connsiteY2" fmla="*/ 1392862 h 1670124"/>
              <a:gd name="connsiteX3" fmla="*/ 268957 w 1097280"/>
              <a:gd name="connsiteY3" fmla="*/ 1392862 h 1670124"/>
              <a:gd name="connsiteX4" fmla="*/ 359321 w 1097280"/>
              <a:gd name="connsiteY4" fmla="*/ 693346 h 1670124"/>
              <a:gd name="connsiteX5" fmla="*/ 920064 w 1097280"/>
              <a:gd name="connsiteY5" fmla="*/ 264923 h 1670124"/>
              <a:gd name="connsiteX6" fmla="*/ 920064 w 1097280"/>
              <a:gd name="connsiteY6" fmla="*/ 264923 h 1670124"/>
              <a:gd name="connsiteX7" fmla="*/ 924905 w 1097280"/>
              <a:gd name="connsiteY7" fmla="*/ 264116 h 1670124"/>
              <a:gd name="connsiteX8" fmla="*/ 943461 w 1097280"/>
              <a:gd name="connsiteY8" fmla="*/ 259275 h 1670124"/>
              <a:gd name="connsiteX9" fmla="*/ 1092724 w 1097280"/>
              <a:gd name="connsiteY9" fmla="*/ 44660 h 1670124"/>
              <a:gd name="connsiteX10" fmla="*/ 1092724 w 1097280"/>
              <a:gd name="connsiteY10" fmla="*/ 5126 h 1670124"/>
              <a:gd name="connsiteX11" fmla="*/ 5126 w 1097280"/>
              <a:gd name="connsiteY11" fmla="*/ 1151622 h 1670124"/>
              <a:gd name="connsiteX12" fmla="*/ 130183 w 1097280"/>
              <a:gd name="connsiteY12" fmla="*/ 1672830 h 1670124"/>
              <a:gd name="connsiteX13" fmla="*/ 166490 w 1097280"/>
              <a:gd name="connsiteY13" fmla="*/ 1651853 h 1670124"/>
              <a:gd name="connsiteX14" fmla="*/ 276218 w 1097280"/>
              <a:gd name="connsiteY14" fmla="*/ 1416260 h 1670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97280" h="1670124">
                <a:moveTo>
                  <a:pt x="276218" y="1416260"/>
                </a:moveTo>
                <a:cubicBezTo>
                  <a:pt x="274605" y="1409806"/>
                  <a:pt x="272184" y="1404158"/>
                  <a:pt x="270571" y="1397703"/>
                </a:cubicBezTo>
                <a:cubicBezTo>
                  <a:pt x="269764" y="1396089"/>
                  <a:pt x="269764" y="1394476"/>
                  <a:pt x="268957" y="1392862"/>
                </a:cubicBezTo>
                <a:lnTo>
                  <a:pt x="268957" y="1392862"/>
                </a:lnTo>
                <a:cubicBezTo>
                  <a:pt x="206832" y="1165338"/>
                  <a:pt x="231843" y="913609"/>
                  <a:pt x="359321" y="693346"/>
                </a:cubicBezTo>
                <a:cubicBezTo>
                  <a:pt x="486799" y="473083"/>
                  <a:pt x="691733" y="325435"/>
                  <a:pt x="920064" y="264923"/>
                </a:cubicBezTo>
                <a:lnTo>
                  <a:pt x="920064" y="264923"/>
                </a:lnTo>
                <a:cubicBezTo>
                  <a:pt x="921677" y="264923"/>
                  <a:pt x="923291" y="264116"/>
                  <a:pt x="924905" y="264116"/>
                </a:cubicBezTo>
                <a:cubicBezTo>
                  <a:pt x="931359" y="262502"/>
                  <a:pt x="937007" y="260889"/>
                  <a:pt x="943461" y="259275"/>
                </a:cubicBezTo>
                <a:cubicBezTo>
                  <a:pt x="1053996" y="231843"/>
                  <a:pt x="1092724" y="203604"/>
                  <a:pt x="1092724" y="44660"/>
                </a:cubicBezTo>
                <a:lnTo>
                  <a:pt x="1092724" y="5126"/>
                </a:lnTo>
                <a:cubicBezTo>
                  <a:pt x="486799" y="36592"/>
                  <a:pt x="5126" y="537629"/>
                  <a:pt x="5126" y="1151622"/>
                </a:cubicBezTo>
                <a:cubicBezTo>
                  <a:pt x="5126" y="1338805"/>
                  <a:pt x="50308" y="1516306"/>
                  <a:pt x="130183" y="1672830"/>
                </a:cubicBezTo>
                <a:lnTo>
                  <a:pt x="166490" y="1651853"/>
                </a:lnTo>
                <a:cubicBezTo>
                  <a:pt x="302037" y="1572784"/>
                  <a:pt x="307685" y="1525181"/>
                  <a:pt x="276218" y="1416260"/>
                </a:cubicBezTo>
                <a:close/>
              </a:path>
            </a:pathLst>
          </a:custGeom>
          <a:solidFill>
            <a:srgbClr val="FFFFFF">
              <a:lumMod val="85000"/>
            </a:srgbClr>
          </a:solidFill>
          <a:ln w="25400" cap="flat">
            <a:noFill/>
            <a:prstDash val="solid"/>
            <a:miter/>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nSpc>
                <a:spcPct val="120000"/>
              </a:lnSpc>
            </a:pPr>
            <a:endParaRPr lang="zh-CN" altLang="en-US" sz="1350">
              <a:latin typeface="微软雅黑" panose="020B0503020204020204" pitchFamily="34" charset="-122"/>
              <a:ea typeface="微软雅黑" panose="020B0503020204020204" pitchFamily="34" charset="-122"/>
            </a:endParaRPr>
          </a:p>
        </p:txBody>
      </p:sp>
      <p:sp>
        <p:nvSpPr>
          <p:cNvPr id="5" name="任意形状 7"/>
          <p:cNvSpPr/>
          <p:nvPr>
            <p:custDataLst>
              <p:tags r:id="rId4"/>
            </p:custDataLst>
          </p:nvPr>
        </p:nvSpPr>
        <p:spPr>
          <a:xfrm>
            <a:off x="4602018" y="2293829"/>
            <a:ext cx="594748" cy="905242"/>
          </a:xfrm>
          <a:custGeom>
            <a:avLst/>
            <a:gdLst>
              <a:gd name="connsiteX0" fmla="*/ 5126 w 1097280"/>
              <a:gd name="connsiteY0" fmla="*/ 5126 h 1670124"/>
              <a:gd name="connsiteX1" fmla="*/ 5126 w 1097280"/>
              <a:gd name="connsiteY1" fmla="*/ 46274 h 1670124"/>
              <a:gd name="connsiteX2" fmla="*/ 154388 w 1097280"/>
              <a:gd name="connsiteY2" fmla="*/ 259275 h 1670124"/>
              <a:gd name="connsiteX3" fmla="*/ 172945 w 1097280"/>
              <a:gd name="connsiteY3" fmla="*/ 264116 h 1670124"/>
              <a:gd name="connsiteX4" fmla="*/ 177786 w 1097280"/>
              <a:gd name="connsiteY4" fmla="*/ 264923 h 1670124"/>
              <a:gd name="connsiteX5" fmla="*/ 177786 w 1097280"/>
              <a:gd name="connsiteY5" fmla="*/ 264923 h 1670124"/>
              <a:gd name="connsiteX6" fmla="*/ 738529 w 1097280"/>
              <a:gd name="connsiteY6" fmla="*/ 693346 h 1670124"/>
              <a:gd name="connsiteX7" fmla="*/ 828892 w 1097280"/>
              <a:gd name="connsiteY7" fmla="*/ 1392862 h 1670124"/>
              <a:gd name="connsiteX8" fmla="*/ 828892 w 1097280"/>
              <a:gd name="connsiteY8" fmla="*/ 1392862 h 1670124"/>
              <a:gd name="connsiteX9" fmla="*/ 827279 w 1097280"/>
              <a:gd name="connsiteY9" fmla="*/ 1397703 h 1670124"/>
              <a:gd name="connsiteX10" fmla="*/ 821631 w 1097280"/>
              <a:gd name="connsiteY10" fmla="*/ 1416260 h 1670124"/>
              <a:gd name="connsiteX11" fmla="*/ 932973 w 1097280"/>
              <a:gd name="connsiteY11" fmla="*/ 1652660 h 1670124"/>
              <a:gd name="connsiteX12" fmla="*/ 967666 w 1097280"/>
              <a:gd name="connsiteY12" fmla="*/ 1672830 h 1670124"/>
              <a:gd name="connsiteX13" fmla="*/ 1092724 w 1097280"/>
              <a:gd name="connsiteY13" fmla="*/ 1151622 h 1670124"/>
              <a:gd name="connsiteX14" fmla="*/ 5126 w 1097280"/>
              <a:gd name="connsiteY14" fmla="*/ 5126 h 1670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97280" h="1670124">
                <a:moveTo>
                  <a:pt x="5126" y="5126"/>
                </a:moveTo>
                <a:lnTo>
                  <a:pt x="5126" y="46274"/>
                </a:lnTo>
                <a:cubicBezTo>
                  <a:pt x="5126" y="203604"/>
                  <a:pt x="44660" y="231843"/>
                  <a:pt x="154388" y="259275"/>
                </a:cubicBezTo>
                <a:cubicBezTo>
                  <a:pt x="160843" y="260889"/>
                  <a:pt x="167297" y="262502"/>
                  <a:pt x="172945" y="264116"/>
                </a:cubicBezTo>
                <a:cubicBezTo>
                  <a:pt x="174559" y="264116"/>
                  <a:pt x="176172" y="264923"/>
                  <a:pt x="177786" y="264923"/>
                </a:cubicBezTo>
                <a:lnTo>
                  <a:pt x="177786" y="264923"/>
                </a:lnTo>
                <a:cubicBezTo>
                  <a:pt x="406117" y="324628"/>
                  <a:pt x="611050" y="472276"/>
                  <a:pt x="738529" y="693346"/>
                </a:cubicBezTo>
                <a:cubicBezTo>
                  <a:pt x="866007" y="913609"/>
                  <a:pt x="891018" y="1165338"/>
                  <a:pt x="828892" y="1392862"/>
                </a:cubicBezTo>
                <a:lnTo>
                  <a:pt x="828892" y="1392862"/>
                </a:lnTo>
                <a:cubicBezTo>
                  <a:pt x="828086" y="1394476"/>
                  <a:pt x="828086" y="1396089"/>
                  <a:pt x="827279" y="1397703"/>
                </a:cubicBezTo>
                <a:cubicBezTo>
                  <a:pt x="825665" y="1404158"/>
                  <a:pt x="824052" y="1409806"/>
                  <a:pt x="821631" y="1416260"/>
                </a:cubicBezTo>
                <a:cubicBezTo>
                  <a:pt x="790165" y="1525988"/>
                  <a:pt x="795813" y="1573591"/>
                  <a:pt x="932973" y="1652660"/>
                </a:cubicBezTo>
                <a:lnTo>
                  <a:pt x="967666" y="1672830"/>
                </a:lnTo>
                <a:cubicBezTo>
                  <a:pt x="1047542" y="1516306"/>
                  <a:pt x="1092724" y="1339612"/>
                  <a:pt x="1092724" y="1151622"/>
                </a:cubicBezTo>
                <a:cubicBezTo>
                  <a:pt x="1092724" y="537629"/>
                  <a:pt x="611050" y="36592"/>
                  <a:pt x="5126" y="5126"/>
                </a:cubicBezTo>
                <a:close/>
              </a:path>
            </a:pathLst>
          </a:custGeom>
          <a:solidFill>
            <a:srgbClr val="FFFFFF">
              <a:lumMod val="85000"/>
            </a:srgbClr>
          </a:solidFill>
          <a:ln w="25400" cap="flat">
            <a:noFill/>
            <a:prstDash val="solid"/>
            <a:miter/>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nSpc>
                <a:spcPct val="120000"/>
              </a:lnSpc>
            </a:pPr>
            <a:endParaRPr lang="zh-CN" altLang="en-US" sz="1350">
              <a:latin typeface="微软雅黑" panose="020B0503020204020204" pitchFamily="34" charset="-122"/>
              <a:ea typeface="微软雅黑" panose="020B0503020204020204" pitchFamily="34" charset="-122"/>
            </a:endParaRPr>
          </a:p>
        </p:txBody>
      </p:sp>
      <p:sp>
        <p:nvSpPr>
          <p:cNvPr id="6" name="任意形状 8"/>
          <p:cNvSpPr/>
          <p:nvPr>
            <p:custDataLst>
              <p:tags r:id="rId5"/>
            </p:custDataLst>
          </p:nvPr>
        </p:nvSpPr>
        <p:spPr>
          <a:xfrm>
            <a:off x="4047503" y="3215795"/>
            <a:ext cx="1045182" cy="323613"/>
          </a:xfrm>
          <a:custGeom>
            <a:avLst/>
            <a:gdLst>
              <a:gd name="connsiteX0" fmla="*/ 967666 w 1928308"/>
              <a:gd name="connsiteY0" fmla="*/ 598750 h 597049"/>
              <a:gd name="connsiteX1" fmla="*/ 1930207 w 1928308"/>
              <a:gd name="connsiteY1" fmla="*/ 75928 h 597049"/>
              <a:gd name="connsiteX2" fmla="*/ 1894707 w 1928308"/>
              <a:gd name="connsiteY2" fmla="*/ 54951 h 597049"/>
              <a:gd name="connsiteX3" fmla="*/ 1635716 w 1928308"/>
              <a:gd name="connsiteY3" fmla="*/ 77542 h 597049"/>
              <a:gd name="connsiteX4" fmla="*/ 1622000 w 1928308"/>
              <a:gd name="connsiteY4" fmla="*/ 91258 h 597049"/>
              <a:gd name="connsiteX5" fmla="*/ 1618773 w 1928308"/>
              <a:gd name="connsiteY5" fmla="*/ 94485 h 597049"/>
              <a:gd name="connsiteX6" fmla="*/ 1618773 w 1928308"/>
              <a:gd name="connsiteY6" fmla="*/ 94485 h 597049"/>
              <a:gd name="connsiteX7" fmla="*/ 967666 w 1928308"/>
              <a:gd name="connsiteY7" fmla="*/ 366385 h 597049"/>
              <a:gd name="connsiteX8" fmla="*/ 316559 w 1928308"/>
              <a:gd name="connsiteY8" fmla="*/ 94485 h 597049"/>
              <a:gd name="connsiteX9" fmla="*/ 316559 w 1928308"/>
              <a:gd name="connsiteY9" fmla="*/ 94485 h 597049"/>
              <a:gd name="connsiteX10" fmla="*/ 313332 w 1928308"/>
              <a:gd name="connsiteY10" fmla="*/ 91258 h 597049"/>
              <a:gd name="connsiteX11" fmla="*/ 300423 w 1928308"/>
              <a:gd name="connsiteY11" fmla="*/ 77542 h 597049"/>
              <a:gd name="connsiteX12" fmla="*/ 39819 w 1928308"/>
              <a:gd name="connsiteY12" fmla="*/ 55758 h 597049"/>
              <a:gd name="connsiteX13" fmla="*/ 5126 w 1928308"/>
              <a:gd name="connsiteY13" fmla="*/ 75928 h 597049"/>
              <a:gd name="connsiteX14" fmla="*/ 967666 w 1928308"/>
              <a:gd name="connsiteY14" fmla="*/ 598750 h 597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308" h="597049">
                <a:moveTo>
                  <a:pt x="967666" y="598750"/>
                </a:moveTo>
                <a:cubicBezTo>
                  <a:pt x="1371078" y="598750"/>
                  <a:pt x="1725274" y="390589"/>
                  <a:pt x="1930207" y="75928"/>
                </a:cubicBezTo>
                <a:lnTo>
                  <a:pt x="1894707" y="54951"/>
                </a:lnTo>
                <a:cubicBezTo>
                  <a:pt x="1758353" y="-23311"/>
                  <a:pt x="1714785" y="-3947"/>
                  <a:pt x="1635716" y="77542"/>
                </a:cubicBezTo>
                <a:cubicBezTo>
                  <a:pt x="1630875" y="82383"/>
                  <a:pt x="1626841" y="87224"/>
                  <a:pt x="1622000" y="91258"/>
                </a:cubicBezTo>
                <a:cubicBezTo>
                  <a:pt x="1621193" y="92065"/>
                  <a:pt x="1619579" y="93678"/>
                  <a:pt x="1618773" y="94485"/>
                </a:cubicBezTo>
                <a:lnTo>
                  <a:pt x="1618773" y="94485"/>
                </a:lnTo>
                <a:cubicBezTo>
                  <a:pt x="1452567" y="262304"/>
                  <a:pt x="1222622" y="366385"/>
                  <a:pt x="967666" y="366385"/>
                </a:cubicBezTo>
                <a:cubicBezTo>
                  <a:pt x="712710" y="366385"/>
                  <a:pt x="482765" y="262304"/>
                  <a:pt x="316559" y="94485"/>
                </a:cubicBezTo>
                <a:lnTo>
                  <a:pt x="316559" y="94485"/>
                </a:lnTo>
                <a:cubicBezTo>
                  <a:pt x="315753" y="93678"/>
                  <a:pt x="314139" y="92065"/>
                  <a:pt x="313332" y="91258"/>
                </a:cubicBezTo>
                <a:cubicBezTo>
                  <a:pt x="308491" y="86417"/>
                  <a:pt x="304457" y="82383"/>
                  <a:pt x="300423" y="77542"/>
                </a:cubicBezTo>
                <a:cubicBezTo>
                  <a:pt x="221354" y="-3947"/>
                  <a:pt x="176979" y="-24118"/>
                  <a:pt x="39819" y="55758"/>
                </a:cubicBezTo>
                <a:lnTo>
                  <a:pt x="5126" y="75928"/>
                </a:lnTo>
                <a:cubicBezTo>
                  <a:pt x="210059" y="390589"/>
                  <a:pt x="564254" y="598750"/>
                  <a:pt x="967666" y="598750"/>
                </a:cubicBezTo>
                <a:close/>
              </a:path>
            </a:pathLst>
          </a:custGeom>
          <a:solidFill>
            <a:srgbClr val="FFFFFF">
              <a:lumMod val="85000"/>
            </a:srgbClr>
          </a:solidFill>
          <a:ln w="25400" cap="flat">
            <a:noFill/>
            <a:prstDash val="solid"/>
            <a:miter/>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nSpc>
                <a:spcPct val="120000"/>
              </a:lnSpc>
            </a:pPr>
            <a:endParaRPr lang="zh-CN" altLang="en-US" sz="1350">
              <a:latin typeface="微软雅黑" panose="020B0503020204020204" pitchFamily="34" charset="-122"/>
              <a:ea typeface="微软雅黑" panose="020B0503020204020204" pitchFamily="34" charset="-122"/>
            </a:endParaRPr>
          </a:p>
        </p:txBody>
      </p:sp>
      <p:sp>
        <p:nvSpPr>
          <p:cNvPr id="7" name="椭圆 6"/>
          <p:cNvSpPr/>
          <p:nvPr>
            <p:custDataLst>
              <p:tags r:id="rId6"/>
            </p:custDataLst>
          </p:nvPr>
        </p:nvSpPr>
        <p:spPr>
          <a:xfrm>
            <a:off x="4259128" y="2603474"/>
            <a:ext cx="625745" cy="625745"/>
          </a:xfrm>
          <a:prstGeom prst="ellipse">
            <a:avLst/>
          </a:prstGeom>
          <a:solidFill>
            <a:srgbClr val="FFFFFF">
              <a:lumMod val="85000"/>
            </a:srgbClr>
          </a:solidFill>
          <a:ln w="25400" cap="flat">
            <a:noFill/>
            <a:prstDash val="solid"/>
            <a:miter/>
          </a:ln>
          <a:effectLst/>
        </p:spPr>
        <p:txBody>
          <a:bodyPr rtlCol="0" anchor="ctr"/>
          <a:lstStyle/>
          <a:p>
            <a:pPr>
              <a:lnSpc>
                <a:spcPct val="120000"/>
              </a:lnSpc>
            </a:pPr>
            <a:endParaRPr lang="zh-CN" altLang="en-US" sz="1350">
              <a:solidFill>
                <a:srgbClr val="222222"/>
              </a:solidFill>
              <a:latin typeface="微软雅黑" panose="020B0503020204020204" pitchFamily="34" charset="-122"/>
              <a:ea typeface="微软雅黑" panose="020B0503020204020204" pitchFamily="34" charset="-122"/>
            </a:endParaRPr>
          </a:p>
        </p:txBody>
      </p:sp>
      <p:sp>
        <p:nvSpPr>
          <p:cNvPr id="8" name="任意形状 11"/>
          <p:cNvSpPr/>
          <p:nvPr>
            <p:custDataLst>
              <p:tags r:id="rId7"/>
            </p:custDataLst>
          </p:nvPr>
        </p:nvSpPr>
        <p:spPr>
          <a:xfrm>
            <a:off x="3573892" y="3254609"/>
            <a:ext cx="1994155" cy="830898"/>
          </a:xfrm>
          <a:custGeom>
            <a:avLst/>
            <a:gdLst>
              <a:gd name="connsiteX0" fmla="*/ 2803997 w 3679115"/>
              <a:gd name="connsiteY0" fmla="*/ 5126 h 1532964"/>
              <a:gd name="connsiteX1" fmla="*/ 1841456 w 3679115"/>
              <a:gd name="connsiteY1" fmla="*/ 527948 h 1532964"/>
              <a:gd name="connsiteX2" fmla="*/ 878916 w 3679115"/>
              <a:gd name="connsiteY2" fmla="*/ 5126 h 1532964"/>
              <a:gd name="connsiteX3" fmla="*/ 5126 w 3679115"/>
              <a:gd name="connsiteY3" fmla="*/ 509390 h 1532964"/>
              <a:gd name="connsiteX4" fmla="*/ 1841456 w 3679115"/>
              <a:gd name="connsiteY4" fmla="*/ 1535670 h 1532964"/>
              <a:gd name="connsiteX5" fmla="*/ 3677786 w 3679115"/>
              <a:gd name="connsiteY5" fmla="*/ 509390 h 1532964"/>
              <a:gd name="connsiteX6" fmla="*/ 2803997 w 3679115"/>
              <a:gd name="connsiteY6" fmla="*/ 5126 h 1532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79115" h="1532964">
                <a:moveTo>
                  <a:pt x="2803997" y="5126"/>
                </a:moveTo>
                <a:cubicBezTo>
                  <a:pt x="2599064" y="319787"/>
                  <a:pt x="2244868" y="527948"/>
                  <a:pt x="1841456" y="527948"/>
                </a:cubicBezTo>
                <a:cubicBezTo>
                  <a:pt x="1438044" y="527948"/>
                  <a:pt x="1083849" y="319787"/>
                  <a:pt x="878916" y="5126"/>
                </a:cubicBezTo>
                <a:lnTo>
                  <a:pt x="5126" y="509390"/>
                </a:lnTo>
                <a:cubicBezTo>
                  <a:pt x="385140" y="1124997"/>
                  <a:pt x="1065292" y="1535670"/>
                  <a:pt x="1841456" y="1535670"/>
                </a:cubicBezTo>
                <a:cubicBezTo>
                  <a:pt x="2617621" y="1535670"/>
                  <a:pt x="3298579" y="1124997"/>
                  <a:pt x="3677786" y="509390"/>
                </a:cubicBezTo>
                <a:lnTo>
                  <a:pt x="2803997" y="5126"/>
                </a:lnTo>
                <a:close/>
              </a:path>
            </a:pathLst>
          </a:custGeom>
          <a:solidFill>
            <a:srgbClr val="005DA2"/>
          </a:solidFill>
          <a:ln w="8068" cap="flat">
            <a:noFill/>
            <a:prstDash val="solid"/>
            <a:miter/>
          </a:ln>
        </p:spPr>
        <p:txBody>
          <a:bodyPr rot="0" spcFirstLastPara="0" vertOverflow="overflow" horzOverflow="overflow" vert="horz" wrap="square" lIns="68580" tIns="34290" rIns="68580" bIns="34290" numCol="1" spcCol="0" rtlCol="0" fromWordArt="0" anchor="ctr" anchorCtr="0" forceAA="0" compatLnSpc="1">
            <a:noAutofit/>
          </a:bodyPr>
          <a:lstStyle/>
          <a:p>
            <a:pPr>
              <a:lnSpc>
                <a:spcPct val="120000"/>
              </a:lnSpc>
            </a:pPr>
            <a:endParaRPr lang="zh-CN" altLang="en-US" sz="1350">
              <a:latin typeface="微软雅黑" panose="020B0503020204020204" pitchFamily="34" charset="-122"/>
              <a:ea typeface="微软雅黑" panose="020B0503020204020204" pitchFamily="34" charset="-122"/>
            </a:endParaRPr>
          </a:p>
        </p:txBody>
      </p:sp>
      <p:sp>
        <p:nvSpPr>
          <p:cNvPr id="22" name="图形 13"/>
          <p:cNvSpPr/>
          <p:nvPr>
            <p:custDataLst>
              <p:tags r:id="rId8"/>
            </p:custDataLst>
          </p:nvPr>
        </p:nvSpPr>
        <p:spPr>
          <a:xfrm>
            <a:off x="5205721" y="2375881"/>
            <a:ext cx="236888" cy="236888"/>
          </a:xfrm>
          <a:custGeom>
            <a:avLst/>
            <a:gdLst>
              <a:gd name="connsiteX0" fmla="*/ 14419 w 432000"/>
              <a:gd name="connsiteY0" fmla="*/ 235296 h 432000"/>
              <a:gd name="connsiteX1" fmla="*/ 196702 w 432000"/>
              <a:gd name="connsiteY1" fmla="*/ 417550 h 432000"/>
              <a:gd name="connsiteX2" fmla="*/ 221666 w 432000"/>
              <a:gd name="connsiteY2" fmla="*/ 431193 h 432000"/>
              <a:gd name="connsiteX3" fmla="*/ 235304 w 432000"/>
              <a:gd name="connsiteY3" fmla="*/ 417563 h 432000"/>
              <a:gd name="connsiteX4" fmla="*/ 417564 w 432000"/>
              <a:gd name="connsiteY4" fmla="*/ 235304 h 432000"/>
              <a:gd name="connsiteX5" fmla="*/ 431188 w 432000"/>
              <a:gd name="connsiteY5" fmla="*/ 210329 h 432000"/>
              <a:gd name="connsiteX6" fmla="*/ 417543 w 432000"/>
              <a:gd name="connsiteY6" fmla="*/ 196700 h 432000"/>
              <a:gd name="connsiteX7" fmla="*/ 235300 w 432000"/>
              <a:gd name="connsiteY7" fmla="*/ 14434 h 432000"/>
              <a:gd name="connsiteX8" fmla="*/ 210317 w 432000"/>
              <a:gd name="connsiteY8" fmla="*/ 826 h 432000"/>
              <a:gd name="connsiteX9" fmla="*/ 196699 w 432000"/>
              <a:gd name="connsiteY9" fmla="*/ 14469 h 432000"/>
              <a:gd name="connsiteX10" fmla="*/ 14447 w 432000"/>
              <a:gd name="connsiteY10" fmla="*/ 196706 h 432000"/>
              <a:gd name="connsiteX11" fmla="*/ 822 w 432000"/>
              <a:gd name="connsiteY11" fmla="*/ 221679 h 432000"/>
              <a:gd name="connsiteX12" fmla="*/ 14419 w 432000"/>
              <a:gd name="connsiteY12" fmla="*/ 235296 h 432000"/>
              <a:gd name="connsiteX13" fmla="*/ 14419 w 432000"/>
              <a:gd name="connsiteY13" fmla="*/ 235296 h 432000"/>
              <a:gd name="connsiteX14" fmla="*/ 99063 w 432000"/>
              <a:gd name="connsiteY14" fmla="*/ 137220 h 432000"/>
              <a:gd name="connsiteX15" fmla="*/ 108635 w 432000"/>
              <a:gd name="connsiteY15" fmla="*/ 147291 h 432000"/>
              <a:gd name="connsiteX16" fmla="*/ 102922 w 432000"/>
              <a:gd name="connsiteY16" fmla="*/ 189648 h 432000"/>
              <a:gd name="connsiteX17" fmla="*/ 82616 w 432000"/>
              <a:gd name="connsiteY17" fmla="*/ 209255 h 432000"/>
              <a:gd name="connsiteX18" fmla="*/ 39261 w 432000"/>
              <a:gd name="connsiteY18" fmla="*/ 209255 h 432000"/>
              <a:gd name="connsiteX19" fmla="*/ 30058 w 432000"/>
              <a:gd name="connsiteY19" fmla="*/ 198397 h 432000"/>
              <a:gd name="connsiteX20" fmla="*/ 99063 w 432000"/>
              <a:gd name="connsiteY20" fmla="*/ 137220 h 432000"/>
              <a:gd name="connsiteX21" fmla="*/ 198383 w 432000"/>
              <a:gd name="connsiteY21" fmla="*/ 30032 h 432000"/>
              <a:gd name="connsiteX22" fmla="*/ 209255 w 432000"/>
              <a:gd name="connsiteY22" fmla="*/ 39261 h 432000"/>
              <a:gd name="connsiteX23" fmla="*/ 209255 w 432000"/>
              <a:gd name="connsiteY23" fmla="*/ 75214 h 432000"/>
              <a:gd name="connsiteX24" fmla="*/ 189005 w 432000"/>
              <a:gd name="connsiteY24" fmla="*/ 101255 h 432000"/>
              <a:gd name="connsiteX25" fmla="*/ 189174 w 432000"/>
              <a:gd name="connsiteY25" fmla="*/ 102921 h 432000"/>
              <a:gd name="connsiteX26" fmla="*/ 144902 w 432000"/>
              <a:gd name="connsiteY26" fmla="*/ 109094 h 432000"/>
              <a:gd name="connsiteX27" fmla="*/ 136340 w 432000"/>
              <a:gd name="connsiteY27" fmla="*/ 101185 h 432000"/>
              <a:gd name="connsiteX28" fmla="*/ 198382 w 432000"/>
              <a:gd name="connsiteY28" fmla="*/ 30032 h 432000"/>
              <a:gd name="connsiteX29" fmla="*/ 198383 w 432000"/>
              <a:gd name="connsiteY29" fmla="*/ 30032 h 432000"/>
              <a:gd name="connsiteX30" fmla="*/ 233626 w 432000"/>
              <a:gd name="connsiteY30" fmla="*/ 30034 h 432000"/>
              <a:gd name="connsiteX31" fmla="*/ 296032 w 432000"/>
              <a:gd name="connsiteY31" fmla="*/ 102164 h 432000"/>
              <a:gd name="connsiteX32" fmla="*/ 288508 w 432000"/>
              <a:gd name="connsiteY32" fmla="*/ 109327 h 432000"/>
              <a:gd name="connsiteX33" fmla="*/ 242837 w 432000"/>
              <a:gd name="connsiteY33" fmla="*/ 102912 h 432000"/>
              <a:gd name="connsiteX34" fmla="*/ 243005 w 432000"/>
              <a:gd name="connsiteY34" fmla="*/ 101255 h 432000"/>
              <a:gd name="connsiteX35" fmla="*/ 222755 w 432000"/>
              <a:gd name="connsiteY35" fmla="*/ 75214 h 432000"/>
              <a:gd name="connsiteX36" fmla="*/ 222755 w 432000"/>
              <a:gd name="connsiteY36" fmla="*/ 39262 h 432000"/>
              <a:gd name="connsiteX37" fmla="*/ 233626 w 432000"/>
              <a:gd name="connsiteY37" fmla="*/ 30034 h 432000"/>
              <a:gd name="connsiteX38" fmla="*/ 402026 w 432000"/>
              <a:gd name="connsiteY38" fmla="*/ 198357 h 432000"/>
              <a:gd name="connsiteX39" fmla="*/ 392749 w 432000"/>
              <a:gd name="connsiteY39" fmla="*/ 209255 h 432000"/>
              <a:gd name="connsiteX40" fmla="*/ 349393 w 432000"/>
              <a:gd name="connsiteY40" fmla="*/ 209255 h 432000"/>
              <a:gd name="connsiteX41" fmla="*/ 329089 w 432000"/>
              <a:gd name="connsiteY41" fmla="*/ 189649 h 432000"/>
              <a:gd name="connsiteX42" fmla="*/ 323581 w 432000"/>
              <a:gd name="connsiteY42" fmla="*/ 148355 h 432000"/>
              <a:gd name="connsiteX43" fmla="*/ 334120 w 432000"/>
              <a:gd name="connsiteY43" fmla="*/ 137698 h 432000"/>
              <a:gd name="connsiteX44" fmla="*/ 402026 w 432000"/>
              <a:gd name="connsiteY44" fmla="*/ 198357 h 432000"/>
              <a:gd name="connsiteX45" fmla="*/ 322990 w 432000"/>
              <a:gd name="connsiteY45" fmla="*/ 286709 h 432000"/>
              <a:gd name="connsiteX46" fmla="*/ 329089 w 432000"/>
              <a:gd name="connsiteY46" fmla="*/ 242362 h 432000"/>
              <a:gd name="connsiteX47" fmla="*/ 349394 w 432000"/>
              <a:gd name="connsiteY47" fmla="*/ 222755 h 432000"/>
              <a:gd name="connsiteX48" fmla="*/ 392749 w 432000"/>
              <a:gd name="connsiteY48" fmla="*/ 222755 h 432000"/>
              <a:gd name="connsiteX49" fmla="*/ 402000 w 432000"/>
              <a:gd name="connsiteY49" fmla="*/ 233640 h 432000"/>
              <a:gd name="connsiteX50" fmla="*/ 332500 w 432000"/>
              <a:gd name="connsiteY50" fmla="*/ 294950 h 432000"/>
              <a:gd name="connsiteX51" fmla="*/ 322990 w 432000"/>
              <a:gd name="connsiteY51" fmla="*/ 286709 h 432000"/>
              <a:gd name="connsiteX52" fmla="*/ 322990 w 432000"/>
              <a:gd name="connsiteY52" fmla="*/ 286709 h 432000"/>
              <a:gd name="connsiteX53" fmla="*/ 233628 w 432000"/>
              <a:gd name="connsiteY53" fmla="*/ 401979 h 432000"/>
              <a:gd name="connsiteX54" fmla="*/ 222755 w 432000"/>
              <a:gd name="connsiteY54" fmla="*/ 392749 h 432000"/>
              <a:gd name="connsiteX55" fmla="*/ 222755 w 432000"/>
              <a:gd name="connsiteY55" fmla="*/ 356797 h 432000"/>
              <a:gd name="connsiteX56" fmla="*/ 243005 w 432000"/>
              <a:gd name="connsiteY56" fmla="*/ 330755 h 432000"/>
              <a:gd name="connsiteX57" fmla="*/ 242829 w 432000"/>
              <a:gd name="connsiteY57" fmla="*/ 329021 h 432000"/>
              <a:gd name="connsiteX58" fmla="*/ 286696 w 432000"/>
              <a:gd name="connsiteY58" fmla="*/ 322967 h 432000"/>
              <a:gd name="connsiteX59" fmla="*/ 294964 w 432000"/>
              <a:gd name="connsiteY59" fmla="*/ 332514 h 432000"/>
              <a:gd name="connsiteX60" fmla="*/ 233628 w 432000"/>
              <a:gd name="connsiteY60" fmla="*/ 401978 h 432000"/>
              <a:gd name="connsiteX61" fmla="*/ 233628 w 432000"/>
              <a:gd name="connsiteY61" fmla="*/ 401979 h 432000"/>
              <a:gd name="connsiteX62" fmla="*/ 198384 w 432000"/>
              <a:gd name="connsiteY62" fmla="*/ 401976 h 432000"/>
              <a:gd name="connsiteX63" fmla="*/ 137119 w 432000"/>
              <a:gd name="connsiteY63" fmla="*/ 332650 h 432000"/>
              <a:gd name="connsiteX64" fmla="*/ 146067 w 432000"/>
              <a:gd name="connsiteY64" fmla="*/ 323090 h 432000"/>
              <a:gd name="connsiteX65" fmla="*/ 189181 w 432000"/>
              <a:gd name="connsiteY65" fmla="*/ 329013 h 432000"/>
              <a:gd name="connsiteX66" fmla="*/ 189005 w 432000"/>
              <a:gd name="connsiteY66" fmla="*/ 330755 h 432000"/>
              <a:gd name="connsiteX67" fmla="*/ 209255 w 432000"/>
              <a:gd name="connsiteY67" fmla="*/ 356797 h 432000"/>
              <a:gd name="connsiteX68" fmla="*/ 209255 w 432000"/>
              <a:gd name="connsiteY68" fmla="*/ 392749 h 432000"/>
              <a:gd name="connsiteX69" fmla="*/ 198384 w 432000"/>
              <a:gd name="connsiteY69" fmla="*/ 401976 h 432000"/>
              <a:gd name="connsiteX70" fmla="*/ 198384 w 432000"/>
              <a:gd name="connsiteY70" fmla="*/ 401976 h 432000"/>
              <a:gd name="connsiteX71" fmla="*/ 100094 w 432000"/>
              <a:gd name="connsiteY71" fmla="*/ 295142 h 432000"/>
              <a:gd name="connsiteX72" fmla="*/ 30078 w 432000"/>
              <a:gd name="connsiteY72" fmla="*/ 233603 h 432000"/>
              <a:gd name="connsiteX73" fmla="*/ 39261 w 432000"/>
              <a:gd name="connsiteY73" fmla="*/ 222755 h 432000"/>
              <a:gd name="connsiteX74" fmla="*/ 82616 w 432000"/>
              <a:gd name="connsiteY74" fmla="*/ 222755 h 432000"/>
              <a:gd name="connsiteX75" fmla="*/ 102925 w 432000"/>
              <a:gd name="connsiteY75" fmla="*/ 242363 h 432000"/>
              <a:gd name="connsiteX76" fmla="*/ 109056 w 432000"/>
              <a:gd name="connsiteY76" fmla="*/ 286738 h 432000"/>
              <a:gd name="connsiteX77" fmla="*/ 100094 w 432000"/>
              <a:gd name="connsiteY77" fmla="*/ 295142 h 432000"/>
              <a:gd name="connsiteX78" fmla="*/ 122632 w 432000"/>
              <a:gd name="connsiteY78" fmla="*/ 151317 h 432000"/>
              <a:gd name="connsiteX79" fmla="*/ 149632 w 432000"/>
              <a:gd name="connsiteY79" fmla="*/ 124317 h 432000"/>
              <a:gd name="connsiteX80" fmla="*/ 149393 w 432000"/>
              <a:gd name="connsiteY80" fmla="*/ 121955 h 432000"/>
              <a:gd name="connsiteX81" fmla="*/ 193507 w 432000"/>
              <a:gd name="connsiteY81" fmla="*/ 116130 h 432000"/>
              <a:gd name="connsiteX82" fmla="*/ 209255 w 432000"/>
              <a:gd name="connsiteY82" fmla="*/ 127297 h 432000"/>
              <a:gd name="connsiteX83" fmla="*/ 209255 w 432000"/>
              <a:gd name="connsiteY83" fmla="*/ 176115 h 432000"/>
              <a:gd name="connsiteX84" fmla="*/ 176115 w 432000"/>
              <a:gd name="connsiteY84" fmla="*/ 209255 h 432000"/>
              <a:gd name="connsiteX85" fmla="*/ 134699 w 432000"/>
              <a:gd name="connsiteY85" fmla="*/ 209255 h 432000"/>
              <a:gd name="connsiteX86" fmla="*/ 116412 w 432000"/>
              <a:gd name="connsiteY86" fmla="*/ 190276 h 432000"/>
              <a:gd name="connsiteX87" fmla="*/ 121624 w 432000"/>
              <a:gd name="connsiteY87" fmla="*/ 151215 h 432000"/>
              <a:gd name="connsiteX88" fmla="*/ 122632 w 432000"/>
              <a:gd name="connsiteY88" fmla="*/ 151317 h 432000"/>
              <a:gd name="connsiteX89" fmla="*/ 216005 w 432000"/>
              <a:gd name="connsiteY89" fmla="*/ 87755 h 432000"/>
              <a:gd name="connsiteX90" fmla="*/ 229505 w 432000"/>
              <a:gd name="connsiteY90" fmla="*/ 101255 h 432000"/>
              <a:gd name="connsiteX91" fmla="*/ 216005 w 432000"/>
              <a:gd name="connsiteY91" fmla="*/ 114755 h 432000"/>
              <a:gd name="connsiteX92" fmla="*/ 202505 w 432000"/>
              <a:gd name="connsiteY92" fmla="*/ 101255 h 432000"/>
              <a:gd name="connsiteX93" fmla="*/ 216005 w 432000"/>
              <a:gd name="connsiteY93" fmla="*/ 87755 h 432000"/>
              <a:gd name="connsiteX94" fmla="*/ 238502 w 432000"/>
              <a:gd name="connsiteY94" fmla="*/ 116132 h 432000"/>
              <a:gd name="connsiteX95" fmla="*/ 283781 w 432000"/>
              <a:gd name="connsiteY95" fmla="*/ 122154 h 432000"/>
              <a:gd name="connsiteX96" fmla="*/ 283505 w 432000"/>
              <a:gd name="connsiteY96" fmla="*/ 124880 h 432000"/>
              <a:gd name="connsiteX97" fmla="*/ 310505 w 432000"/>
              <a:gd name="connsiteY97" fmla="*/ 151880 h 432000"/>
              <a:gd name="connsiteX98" fmla="*/ 310516 w 432000"/>
              <a:gd name="connsiteY98" fmla="*/ 151879 h 432000"/>
              <a:gd name="connsiteX99" fmla="*/ 315604 w 432000"/>
              <a:gd name="connsiteY99" fmla="*/ 190275 h 432000"/>
              <a:gd name="connsiteX100" fmla="*/ 297311 w 432000"/>
              <a:gd name="connsiteY100" fmla="*/ 209256 h 432000"/>
              <a:gd name="connsiteX101" fmla="*/ 255895 w 432000"/>
              <a:gd name="connsiteY101" fmla="*/ 209256 h 432000"/>
              <a:gd name="connsiteX102" fmla="*/ 222755 w 432000"/>
              <a:gd name="connsiteY102" fmla="*/ 176115 h 432000"/>
              <a:gd name="connsiteX103" fmla="*/ 222755 w 432000"/>
              <a:gd name="connsiteY103" fmla="*/ 127297 h 432000"/>
              <a:gd name="connsiteX104" fmla="*/ 238502 w 432000"/>
              <a:gd name="connsiteY104" fmla="*/ 116132 h 432000"/>
              <a:gd name="connsiteX105" fmla="*/ 309849 w 432000"/>
              <a:gd name="connsiteY105" fmla="*/ 283572 h 432000"/>
              <a:gd name="connsiteX106" fmla="*/ 283574 w 432000"/>
              <a:gd name="connsiteY106" fmla="*/ 309821 h 432000"/>
              <a:gd name="connsiteX107" fmla="*/ 238451 w 432000"/>
              <a:gd name="connsiteY107" fmla="*/ 315785 h 432000"/>
              <a:gd name="connsiteX108" fmla="*/ 222755 w 432000"/>
              <a:gd name="connsiteY108" fmla="*/ 304714 h 432000"/>
              <a:gd name="connsiteX109" fmla="*/ 222755 w 432000"/>
              <a:gd name="connsiteY109" fmla="*/ 255896 h 432000"/>
              <a:gd name="connsiteX110" fmla="*/ 255895 w 432000"/>
              <a:gd name="connsiteY110" fmla="*/ 222755 h 432000"/>
              <a:gd name="connsiteX111" fmla="*/ 297311 w 432000"/>
              <a:gd name="connsiteY111" fmla="*/ 222755 h 432000"/>
              <a:gd name="connsiteX112" fmla="*/ 315604 w 432000"/>
              <a:gd name="connsiteY112" fmla="*/ 241736 h 432000"/>
              <a:gd name="connsiteX113" fmla="*/ 309849 w 432000"/>
              <a:gd name="connsiteY113" fmla="*/ 283572 h 432000"/>
              <a:gd name="connsiteX114" fmla="*/ 216005 w 432000"/>
              <a:gd name="connsiteY114" fmla="*/ 344255 h 432000"/>
              <a:gd name="connsiteX115" fmla="*/ 202505 w 432000"/>
              <a:gd name="connsiteY115" fmla="*/ 330755 h 432000"/>
              <a:gd name="connsiteX116" fmla="*/ 216005 w 432000"/>
              <a:gd name="connsiteY116" fmla="*/ 317255 h 432000"/>
              <a:gd name="connsiteX117" fmla="*/ 229505 w 432000"/>
              <a:gd name="connsiteY117" fmla="*/ 330755 h 432000"/>
              <a:gd name="connsiteX118" fmla="*/ 216005 w 432000"/>
              <a:gd name="connsiteY118" fmla="*/ 344255 h 432000"/>
              <a:gd name="connsiteX119" fmla="*/ 193549 w 432000"/>
              <a:gd name="connsiteY119" fmla="*/ 315804 h 432000"/>
              <a:gd name="connsiteX120" fmla="*/ 149623 w 432000"/>
              <a:gd name="connsiteY120" fmla="*/ 310031 h 432000"/>
              <a:gd name="connsiteX121" fmla="*/ 149632 w 432000"/>
              <a:gd name="connsiteY121" fmla="*/ 309942 h 432000"/>
              <a:gd name="connsiteX122" fmla="*/ 122632 w 432000"/>
              <a:gd name="connsiteY122" fmla="*/ 282942 h 432000"/>
              <a:gd name="connsiteX123" fmla="*/ 122069 w 432000"/>
              <a:gd name="connsiteY123" fmla="*/ 282998 h 432000"/>
              <a:gd name="connsiteX124" fmla="*/ 116408 w 432000"/>
              <a:gd name="connsiteY124" fmla="*/ 241736 h 432000"/>
              <a:gd name="connsiteX125" fmla="*/ 134699 w 432000"/>
              <a:gd name="connsiteY125" fmla="*/ 222755 h 432000"/>
              <a:gd name="connsiteX126" fmla="*/ 176115 w 432000"/>
              <a:gd name="connsiteY126" fmla="*/ 222755 h 432000"/>
              <a:gd name="connsiteX127" fmla="*/ 209255 w 432000"/>
              <a:gd name="connsiteY127" fmla="*/ 255896 h 432000"/>
              <a:gd name="connsiteX128" fmla="*/ 209255 w 432000"/>
              <a:gd name="connsiteY128" fmla="*/ 304714 h 432000"/>
              <a:gd name="connsiteX129" fmla="*/ 193549 w 432000"/>
              <a:gd name="connsiteY129" fmla="*/ 315804 h 432000"/>
              <a:gd name="connsiteX130" fmla="*/ 216005 w 432000"/>
              <a:gd name="connsiteY130" fmla="*/ 189005 h 432000"/>
              <a:gd name="connsiteX131" fmla="*/ 243005 w 432000"/>
              <a:gd name="connsiteY131" fmla="*/ 216005 h 432000"/>
              <a:gd name="connsiteX132" fmla="*/ 216005 w 432000"/>
              <a:gd name="connsiteY132" fmla="*/ 243005 h 432000"/>
              <a:gd name="connsiteX133" fmla="*/ 189005 w 432000"/>
              <a:gd name="connsiteY133" fmla="*/ 216005 h 432000"/>
              <a:gd name="connsiteX134" fmla="*/ 216005 w 432000"/>
              <a:gd name="connsiteY134" fmla="*/ 189005 h 432000"/>
              <a:gd name="connsiteX135" fmla="*/ 323352 w 432000"/>
              <a:gd name="connsiteY135" fmla="*/ 229505 h 432000"/>
              <a:gd name="connsiteX136" fmla="*/ 309852 w 432000"/>
              <a:gd name="connsiteY136" fmla="*/ 216005 h 432000"/>
              <a:gd name="connsiteX137" fmla="*/ 323352 w 432000"/>
              <a:gd name="connsiteY137" fmla="*/ 202505 h 432000"/>
              <a:gd name="connsiteX138" fmla="*/ 336852 w 432000"/>
              <a:gd name="connsiteY138" fmla="*/ 216005 h 432000"/>
              <a:gd name="connsiteX139" fmla="*/ 323352 w 432000"/>
              <a:gd name="connsiteY139" fmla="*/ 229505 h 432000"/>
              <a:gd name="connsiteX140" fmla="*/ 108657 w 432000"/>
              <a:gd name="connsiteY140" fmla="*/ 202505 h 432000"/>
              <a:gd name="connsiteX141" fmla="*/ 122157 w 432000"/>
              <a:gd name="connsiteY141" fmla="*/ 216005 h 432000"/>
              <a:gd name="connsiteX142" fmla="*/ 108657 w 432000"/>
              <a:gd name="connsiteY142" fmla="*/ 229505 h 432000"/>
              <a:gd name="connsiteX143" fmla="*/ 95157 w 432000"/>
              <a:gd name="connsiteY143" fmla="*/ 216005 h 432000"/>
              <a:gd name="connsiteX144" fmla="*/ 108657 w 432000"/>
              <a:gd name="connsiteY144" fmla="*/ 202505 h 432000"/>
              <a:gd name="connsiteX145" fmla="*/ 122632 w 432000"/>
              <a:gd name="connsiteY145" fmla="*/ 296442 h 432000"/>
              <a:gd name="connsiteX146" fmla="*/ 136132 w 432000"/>
              <a:gd name="connsiteY146" fmla="*/ 309942 h 432000"/>
              <a:gd name="connsiteX147" fmla="*/ 122632 w 432000"/>
              <a:gd name="connsiteY147" fmla="*/ 323442 h 432000"/>
              <a:gd name="connsiteX148" fmla="*/ 109132 w 432000"/>
              <a:gd name="connsiteY148" fmla="*/ 309942 h 432000"/>
              <a:gd name="connsiteX149" fmla="*/ 122632 w 432000"/>
              <a:gd name="connsiteY149" fmla="*/ 296442 h 432000"/>
              <a:gd name="connsiteX150" fmla="*/ 310505 w 432000"/>
              <a:gd name="connsiteY150" fmla="*/ 324005 h 432000"/>
              <a:gd name="connsiteX151" fmla="*/ 297005 w 432000"/>
              <a:gd name="connsiteY151" fmla="*/ 310505 h 432000"/>
              <a:gd name="connsiteX152" fmla="*/ 310505 w 432000"/>
              <a:gd name="connsiteY152" fmla="*/ 297005 h 432000"/>
              <a:gd name="connsiteX153" fmla="*/ 324005 w 432000"/>
              <a:gd name="connsiteY153" fmla="*/ 310505 h 432000"/>
              <a:gd name="connsiteX154" fmla="*/ 310505 w 432000"/>
              <a:gd name="connsiteY154" fmla="*/ 324005 h 432000"/>
              <a:gd name="connsiteX155" fmla="*/ 310505 w 432000"/>
              <a:gd name="connsiteY155" fmla="*/ 138380 h 432000"/>
              <a:gd name="connsiteX156" fmla="*/ 297005 w 432000"/>
              <a:gd name="connsiteY156" fmla="*/ 124880 h 432000"/>
              <a:gd name="connsiteX157" fmla="*/ 310505 w 432000"/>
              <a:gd name="connsiteY157" fmla="*/ 111380 h 432000"/>
              <a:gd name="connsiteX158" fmla="*/ 324005 w 432000"/>
              <a:gd name="connsiteY158" fmla="*/ 124880 h 432000"/>
              <a:gd name="connsiteX159" fmla="*/ 310505 w 432000"/>
              <a:gd name="connsiteY159" fmla="*/ 138380 h 432000"/>
              <a:gd name="connsiteX160" fmla="*/ 122632 w 432000"/>
              <a:gd name="connsiteY160" fmla="*/ 110817 h 432000"/>
              <a:gd name="connsiteX161" fmla="*/ 136132 w 432000"/>
              <a:gd name="connsiteY161" fmla="*/ 124317 h 432000"/>
              <a:gd name="connsiteX162" fmla="*/ 122632 w 432000"/>
              <a:gd name="connsiteY162" fmla="*/ 137817 h 432000"/>
              <a:gd name="connsiteX163" fmla="*/ 109132 w 432000"/>
              <a:gd name="connsiteY163" fmla="*/ 124317 h 432000"/>
              <a:gd name="connsiteX164" fmla="*/ 122632 w 432000"/>
              <a:gd name="connsiteY164" fmla="*/ 110817 h 432000"/>
              <a:gd name="connsiteX165" fmla="*/ 33663 w 432000"/>
              <a:gd name="connsiteY165" fmla="*/ 265842 h 432000"/>
              <a:gd name="connsiteX166" fmla="*/ 95832 w 432000"/>
              <a:gd name="connsiteY166" fmla="*/ 307967 h 432000"/>
              <a:gd name="connsiteX167" fmla="*/ 95632 w 432000"/>
              <a:gd name="connsiteY167" fmla="*/ 309942 h 432000"/>
              <a:gd name="connsiteX168" fmla="*/ 122632 w 432000"/>
              <a:gd name="connsiteY168" fmla="*/ 336942 h 432000"/>
              <a:gd name="connsiteX169" fmla="*/ 124239 w 432000"/>
              <a:gd name="connsiteY169" fmla="*/ 336780 h 432000"/>
              <a:gd name="connsiteX170" fmla="*/ 166073 w 432000"/>
              <a:gd name="connsiteY170" fmla="*/ 398324 h 432000"/>
              <a:gd name="connsiteX171" fmla="*/ 33663 w 432000"/>
              <a:gd name="connsiteY171" fmla="*/ 265842 h 432000"/>
              <a:gd name="connsiteX172" fmla="*/ 216005 w 432000"/>
              <a:gd name="connsiteY172" fmla="*/ 418505 h 432000"/>
              <a:gd name="connsiteX173" fmla="*/ 209255 w 432000"/>
              <a:gd name="connsiteY173" fmla="*/ 411755 h 432000"/>
              <a:gd name="connsiteX174" fmla="*/ 216005 w 432000"/>
              <a:gd name="connsiteY174" fmla="*/ 405005 h 432000"/>
              <a:gd name="connsiteX175" fmla="*/ 222755 w 432000"/>
              <a:gd name="connsiteY175" fmla="*/ 411755 h 432000"/>
              <a:gd name="connsiteX176" fmla="*/ 216005 w 432000"/>
              <a:gd name="connsiteY176" fmla="*/ 418505 h 432000"/>
              <a:gd name="connsiteX177" fmla="*/ 265972 w 432000"/>
              <a:gd name="connsiteY177" fmla="*/ 398307 h 432000"/>
              <a:gd name="connsiteX178" fmla="*/ 307609 w 432000"/>
              <a:gd name="connsiteY178" fmla="*/ 337212 h 432000"/>
              <a:gd name="connsiteX179" fmla="*/ 310505 w 432000"/>
              <a:gd name="connsiteY179" fmla="*/ 337505 h 432000"/>
              <a:gd name="connsiteX180" fmla="*/ 337505 w 432000"/>
              <a:gd name="connsiteY180" fmla="*/ 310505 h 432000"/>
              <a:gd name="connsiteX181" fmla="*/ 337210 w 432000"/>
              <a:gd name="connsiteY181" fmla="*/ 307589 h 432000"/>
              <a:gd name="connsiteX182" fmla="*/ 398300 w 432000"/>
              <a:gd name="connsiteY182" fmla="*/ 266003 h 432000"/>
              <a:gd name="connsiteX183" fmla="*/ 265972 w 432000"/>
              <a:gd name="connsiteY183" fmla="*/ 398307 h 432000"/>
              <a:gd name="connsiteX184" fmla="*/ 411755 w 432000"/>
              <a:gd name="connsiteY184" fmla="*/ 222755 h 432000"/>
              <a:gd name="connsiteX185" fmla="*/ 405005 w 432000"/>
              <a:gd name="connsiteY185" fmla="*/ 216005 h 432000"/>
              <a:gd name="connsiteX186" fmla="*/ 411755 w 432000"/>
              <a:gd name="connsiteY186" fmla="*/ 209255 h 432000"/>
              <a:gd name="connsiteX187" fmla="*/ 418505 w 432000"/>
              <a:gd name="connsiteY187" fmla="*/ 216005 h 432000"/>
              <a:gd name="connsiteX188" fmla="*/ 411755 w 432000"/>
              <a:gd name="connsiteY188" fmla="*/ 222755 h 432000"/>
              <a:gd name="connsiteX189" fmla="*/ 398232 w 432000"/>
              <a:gd name="connsiteY189" fmla="*/ 165809 h 432000"/>
              <a:gd name="connsiteX190" fmla="*/ 337459 w 432000"/>
              <a:gd name="connsiteY190" fmla="*/ 124426 h 432000"/>
              <a:gd name="connsiteX191" fmla="*/ 310505 w 432000"/>
              <a:gd name="connsiteY191" fmla="*/ 97880 h 432000"/>
              <a:gd name="connsiteX192" fmla="*/ 308912 w 432000"/>
              <a:gd name="connsiteY192" fmla="*/ 98041 h 432000"/>
              <a:gd name="connsiteX193" fmla="*/ 266053 w 432000"/>
              <a:gd name="connsiteY193" fmla="*/ 33763 h 432000"/>
              <a:gd name="connsiteX194" fmla="*/ 398232 w 432000"/>
              <a:gd name="connsiteY194" fmla="*/ 165809 h 432000"/>
              <a:gd name="connsiteX195" fmla="*/ 216005 w 432000"/>
              <a:gd name="connsiteY195" fmla="*/ 13505 h 432000"/>
              <a:gd name="connsiteX196" fmla="*/ 222755 w 432000"/>
              <a:gd name="connsiteY196" fmla="*/ 20255 h 432000"/>
              <a:gd name="connsiteX197" fmla="*/ 216005 w 432000"/>
              <a:gd name="connsiteY197" fmla="*/ 27005 h 432000"/>
              <a:gd name="connsiteX198" fmla="*/ 209255 w 432000"/>
              <a:gd name="connsiteY198" fmla="*/ 20255 h 432000"/>
              <a:gd name="connsiteX199" fmla="*/ 216005 w 432000"/>
              <a:gd name="connsiteY199" fmla="*/ 13505 h 432000"/>
              <a:gd name="connsiteX200" fmla="*/ 166011 w 432000"/>
              <a:gd name="connsiteY200" fmla="*/ 33679 h 432000"/>
              <a:gd name="connsiteX201" fmla="*/ 123341 w 432000"/>
              <a:gd name="connsiteY201" fmla="*/ 97388 h 432000"/>
              <a:gd name="connsiteX202" fmla="*/ 122632 w 432000"/>
              <a:gd name="connsiteY202" fmla="*/ 97317 h 432000"/>
              <a:gd name="connsiteX203" fmla="*/ 95660 w 432000"/>
              <a:gd name="connsiteY203" fmla="*/ 124040 h 432000"/>
              <a:gd name="connsiteX204" fmla="*/ 33644 w 432000"/>
              <a:gd name="connsiteY204" fmla="*/ 166128 h 432000"/>
              <a:gd name="connsiteX205" fmla="*/ 166011 w 432000"/>
              <a:gd name="connsiteY205" fmla="*/ 33679 h 432000"/>
              <a:gd name="connsiteX206" fmla="*/ 20255 w 432000"/>
              <a:gd name="connsiteY206" fmla="*/ 209255 h 432000"/>
              <a:gd name="connsiteX207" fmla="*/ 27005 w 432000"/>
              <a:gd name="connsiteY207" fmla="*/ 216005 h 432000"/>
              <a:gd name="connsiteX208" fmla="*/ 20255 w 432000"/>
              <a:gd name="connsiteY208" fmla="*/ 222755 h 432000"/>
              <a:gd name="connsiteX209" fmla="*/ 13505 w 432000"/>
              <a:gd name="connsiteY209" fmla="*/ 216005 h 432000"/>
              <a:gd name="connsiteX210" fmla="*/ 20255 w 432000"/>
              <a:gd name="connsiteY210" fmla="*/ 209255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432000" h="432000">
                <a:moveTo>
                  <a:pt x="14419" y="235296"/>
                </a:moveTo>
                <a:cubicBezTo>
                  <a:pt x="23516" y="331945"/>
                  <a:pt x="100051" y="408469"/>
                  <a:pt x="196702" y="417550"/>
                </a:cubicBezTo>
                <a:cubicBezTo>
                  <a:pt x="199828" y="428211"/>
                  <a:pt x="211005" y="434319"/>
                  <a:pt x="221666" y="431193"/>
                </a:cubicBezTo>
                <a:cubicBezTo>
                  <a:pt x="228235" y="429266"/>
                  <a:pt x="233373" y="424131"/>
                  <a:pt x="235304" y="417563"/>
                </a:cubicBezTo>
                <a:cubicBezTo>
                  <a:pt x="331945" y="408467"/>
                  <a:pt x="408467" y="331945"/>
                  <a:pt x="417564" y="235304"/>
                </a:cubicBezTo>
                <a:cubicBezTo>
                  <a:pt x="428223" y="232169"/>
                  <a:pt x="434322" y="220988"/>
                  <a:pt x="431188" y="210329"/>
                </a:cubicBezTo>
                <a:cubicBezTo>
                  <a:pt x="429256" y="203760"/>
                  <a:pt x="424114" y="198624"/>
                  <a:pt x="417543" y="196700"/>
                </a:cubicBezTo>
                <a:cubicBezTo>
                  <a:pt x="408216" y="100172"/>
                  <a:pt x="331827" y="23772"/>
                  <a:pt x="235300" y="14434"/>
                </a:cubicBezTo>
                <a:cubicBezTo>
                  <a:pt x="232159" y="3777"/>
                  <a:pt x="220974" y="-2315"/>
                  <a:pt x="210317" y="826"/>
                </a:cubicBezTo>
                <a:cubicBezTo>
                  <a:pt x="203753" y="2761"/>
                  <a:pt x="198622" y="7901"/>
                  <a:pt x="196699" y="14469"/>
                </a:cubicBezTo>
                <a:cubicBezTo>
                  <a:pt x="100041" y="23508"/>
                  <a:pt x="23495" y="100048"/>
                  <a:pt x="14447" y="196706"/>
                </a:cubicBezTo>
                <a:cubicBezTo>
                  <a:pt x="3789" y="199839"/>
                  <a:pt x="-2312" y="211020"/>
                  <a:pt x="822" y="221679"/>
                </a:cubicBezTo>
                <a:cubicBezTo>
                  <a:pt x="2749" y="228232"/>
                  <a:pt x="7869" y="233359"/>
                  <a:pt x="14419" y="235296"/>
                </a:cubicBezTo>
                <a:lnTo>
                  <a:pt x="14419" y="235296"/>
                </a:lnTo>
                <a:close/>
                <a:moveTo>
                  <a:pt x="99063" y="137220"/>
                </a:moveTo>
                <a:cubicBezTo>
                  <a:pt x="101321" y="141354"/>
                  <a:pt x="104620" y="144826"/>
                  <a:pt x="108635" y="147291"/>
                </a:cubicBezTo>
                <a:cubicBezTo>
                  <a:pt x="105844" y="161277"/>
                  <a:pt x="103936" y="175424"/>
                  <a:pt x="102922" y="189648"/>
                </a:cubicBezTo>
                <a:cubicBezTo>
                  <a:pt x="93004" y="191844"/>
                  <a:pt x="85158" y="199420"/>
                  <a:pt x="82616" y="209255"/>
                </a:cubicBezTo>
                <a:lnTo>
                  <a:pt x="39261" y="209255"/>
                </a:lnTo>
                <a:cubicBezTo>
                  <a:pt x="37611" y="204640"/>
                  <a:pt x="34340" y="200781"/>
                  <a:pt x="30058" y="198397"/>
                </a:cubicBezTo>
                <a:cubicBezTo>
                  <a:pt x="38166" y="174422"/>
                  <a:pt x="62658" y="152637"/>
                  <a:pt x="99063" y="137220"/>
                </a:cubicBezTo>
                <a:close/>
                <a:moveTo>
                  <a:pt x="198383" y="30032"/>
                </a:moveTo>
                <a:cubicBezTo>
                  <a:pt x="200765" y="34327"/>
                  <a:pt x="204630" y="37607"/>
                  <a:pt x="209255" y="39261"/>
                </a:cubicBezTo>
                <a:lnTo>
                  <a:pt x="209255" y="75214"/>
                </a:lnTo>
                <a:cubicBezTo>
                  <a:pt x="197365" y="78274"/>
                  <a:pt x="189041" y="88978"/>
                  <a:pt x="189005" y="101255"/>
                </a:cubicBezTo>
                <a:cubicBezTo>
                  <a:pt x="189005" y="101825"/>
                  <a:pt x="189138" y="102359"/>
                  <a:pt x="189174" y="102921"/>
                </a:cubicBezTo>
                <a:cubicBezTo>
                  <a:pt x="174296" y="104001"/>
                  <a:pt x="159507" y="106063"/>
                  <a:pt x="144902" y="109094"/>
                </a:cubicBezTo>
                <a:cubicBezTo>
                  <a:pt x="142655" y="105868"/>
                  <a:pt x="139734" y="103169"/>
                  <a:pt x="136340" y="101185"/>
                </a:cubicBezTo>
                <a:cubicBezTo>
                  <a:pt x="151788" y="63557"/>
                  <a:pt x="173872" y="38321"/>
                  <a:pt x="198382" y="30032"/>
                </a:cubicBezTo>
                <a:lnTo>
                  <a:pt x="198383" y="30032"/>
                </a:lnTo>
                <a:close/>
                <a:moveTo>
                  <a:pt x="233626" y="30034"/>
                </a:moveTo>
                <a:cubicBezTo>
                  <a:pt x="258293" y="38394"/>
                  <a:pt x="280562" y="64045"/>
                  <a:pt x="296032" y="102164"/>
                </a:cubicBezTo>
                <a:cubicBezTo>
                  <a:pt x="293086" y="104045"/>
                  <a:pt x="290531" y="106477"/>
                  <a:pt x="288508" y="109327"/>
                </a:cubicBezTo>
                <a:cubicBezTo>
                  <a:pt x="273448" y="106151"/>
                  <a:pt x="258189" y="104007"/>
                  <a:pt x="242837" y="102912"/>
                </a:cubicBezTo>
                <a:cubicBezTo>
                  <a:pt x="242872" y="102353"/>
                  <a:pt x="243005" y="101822"/>
                  <a:pt x="243005" y="101255"/>
                </a:cubicBezTo>
                <a:cubicBezTo>
                  <a:pt x="242968" y="88978"/>
                  <a:pt x="234645" y="78274"/>
                  <a:pt x="222755" y="75214"/>
                </a:cubicBezTo>
                <a:lnTo>
                  <a:pt x="222755" y="39262"/>
                </a:lnTo>
                <a:cubicBezTo>
                  <a:pt x="227379" y="37608"/>
                  <a:pt x="231243" y="34328"/>
                  <a:pt x="233626" y="30034"/>
                </a:cubicBezTo>
                <a:close/>
                <a:moveTo>
                  <a:pt x="402026" y="198357"/>
                </a:moveTo>
                <a:cubicBezTo>
                  <a:pt x="397708" y="200737"/>
                  <a:pt x="394409" y="204613"/>
                  <a:pt x="392749" y="209255"/>
                </a:cubicBezTo>
                <a:lnTo>
                  <a:pt x="349393" y="209255"/>
                </a:lnTo>
                <a:cubicBezTo>
                  <a:pt x="346852" y="199421"/>
                  <a:pt x="339007" y="191845"/>
                  <a:pt x="329089" y="189649"/>
                </a:cubicBezTo>
                <a:cubicBezTo>
                  <a:pt x="328099" y="175785"/>
                  <a:pt x="326260" y="161994"/>
                  <a:pt x="323581" y="148355"/>
                </a:cubicBezTo>
                <a:cubicBezTo>
                  <a:pt x="328030" y="145869"/>
                  <a:pt x="331684" y="142174"/>
                  <a:pt x="334120" y="137698"/>
                </a:cubicBezTo>
                <a:cubicBezTo>
                  <a:pt x="369942" y="153072"/>
                  <a:pt x="393988" y="174561"/>
                  <a:pt x="402026" y="198357"/>
                </a:cubicBezTo>
                <a:close/>
                <a:moveTo>
                  <a:pt x="322990" y="286709"/>
                </a:moveTo>
                <a:cubicBezTo>
                  <a:pt x="326001" y="272078"/>
                  <a:pt x="328038" y="257263"/>
                  <a:pt x="329089" y="242362"/>
                </a:cubicBezTo>
                <a:cubicBezTo>
                  <a:pt x="339006" y="240166"/>
                  <a:pt x="346852" y="232590"/>
                  <a:pt x="349394" y="222755"/>
                </a:cubicBezTo>
                <a:lnTo>
                  <a:pt x="392749" y="222755"/>
                </a:lnTo>
                <a:cubicBezTo>
                  <a:pt x="394405" y="227388"/>
                  <a:pt x="397695" y="231258"/>
                  <a:pt x="402000" y="233640"/>
                </a:cubicBezTo>
                <a:cubicBezTo>
                  <a:pt x="393812" y="257732"/>
                  <a:pt x="369177" y="279546"/>
                  <a:pt x="332500" y="294950"/>
                </a:cubicBezTo>
                <a:cubicBezTo>
                  <a:pt x="330021" y="291494"/>
                  <a:pt x="326763" y="288671"/>
                  <a:pt x="322990" y="286709"/>
                </a:cubicBezTo>
                <a:lnTo>
                  <a:pt x="322990" y="286709"/>
                </a:lnTo>
                <a:close/>
                <a:moveTo>
                  <a:pt x="233628" y="401979"/>
                </a:moveTo>
                <a:cubicBezTo>
                  <a:pt x="231245" y="397684"/>
                  <a:pt x="227380" y="394403"/>
                  <a:pt x="222755" y="392749"/>
                </a:cubicBezTo>
                <a:lnTo>
                  <a:pt x="222755" y="356797"/>
                </a:lnTo>
                <a:cubicBezTo>
                  <a:pt x="234645" y="353737"/>
                  <a:pt x="242968" y="343033"/>
                  <a:pt x="243005" y="330755"/>
                </a:cubicBezTo>
                <a:cubicBezTo>
                  <a:pt x="243005" y="330161"/>
                  <a:pt x="242867" y="329605"/>
                  <a:pt x="242829" y="329021"/>
                </a:cubicBezTo>
                <a:cubicBezTo>
                  <a:pt x="257568" y="327960"/>
                  <a:pt x="272221" y="325938"/>
                  <a:pt x="286696" y="322967"/>
                </a:cubicBezTo>
                <a:cubicBezTo>
                  <a:pt x="288661" y="326757"/>
                  <a:pt x="291494" y="330028"/>
                  <a:pt x="294964" y="332514"/>
                </a:cubicBezTo>
                <a:cubicBezTo>
                  <a:pt x="279544" y="369164"/>
                  <a:pt x="257712" y="393808"/>
                  <a:pt x="233628" y="401978"/>
                </a:cubicBezTo>
                <a:lnTo>
                  <a:pt x="233628" y="401979"/>
                </a:lnTo>
                <a:close/>
                <a:moveTo>
                  <a:pt x="198384" y="401976"/>
                </a:moveTo>
                <a:cubicBezTo>
                  <a:pt x="174358" y="393821"/>
                  <a:pt x="152534" y="369210"/>
                  <a:pt x="137119" y="332650"/>
                </a:cubicBezTo>
                <a:cubicBezTo>
                  <a:pt x="140840" y="330245"/>
                  <a:pt x="143913" y="326962"/>
                  <a:pt x="146067" y="323090"/>
                </a:cubicBezTo>
                <a:cubicBezTo>
                  <a:pt x="160297" y="325984"/>
                  <a:pt x="174698" y="327962"/>
                  <a:pt x="189181" y="329013"/>
                </a:cubicBezTo>
                <a:cubicBezTo>
                  <a:pt x="189143" y="329600"/>
                  <a:pt x="189005" y="330159"/>
                  <a:pt x="189005" y="330755"/>
                </a:cubicBezTo>
                <a:cubicBezTo>
                  <a:pt x="189041" y="343033"/>
                  <a:pt x="197365" y="353737"/>
                  <a:pt x="209255" y="356797"/>
                </a:cubicBezTo>
                <a:lnTo>
                  <a:pt x="209255" y="392749"/>
                </a:lnTo>
                <a:cubicBezTo>
                  <a:pt x="204631" y="394402"/>
                  <a:pt x="200767" y="397682"/>
                  <a:pt x="198384" y="401976"/>
                </a:cubicBezTo>
                <a:lnTo>
                  <a:pt x="198384" y="401976"/>
                </a:lnTo>
                <a:close/>
                <a:moveTo>
                  <a:pt x="100094" y="295142"/>
                </a:moveTo>
                <a:cubicBezTo>
                  <a:pt x="63155" y="279722"/>
                  <a:pt x="38297" y="257801"/>
                  <a:pt x="30078" y="233603"/>
                </a:cubicBezTo>
                <a:cubicBezTo>
                  <a:pt x="34351" y="231217"/>
                  <a:pt x="37614" y="227363"/>
                  <a:pt x="39261" y="222755"/>
                </a:cubicBezTo>
                <a:lnTo>
                  <a:pt x="82616" y="222755"/>
                </a:lnTo>
                <a:cubicBezTo>
                  <a:pt x="85158" y="232591"/>
                  <a:pt x="93006" y="240168"/>
                  <a:pt x="102925" y="242363"/>
                </a:cubicBezTo>
                <a:cubicBezTo>
                  <a:pt x="103987" y="257274"/>
                  <a:pt x="106035" y="272098"/>
                  <a:pt x="109056" y="286738"/>
                </a:cubicBezTo>
                <a:cubicBezTo>
                  <a:pt x="105464" y="288816"/>
                  <a:pt x="102398" y="291691"/>
                  <a:pt x="100094" y="295142"/>
                </a:cubicBezTo>
                <a:close/>
                <a:moveTo>
                  <a:pt x="122632" y="151317"/>
                </a:moveTo>
                <a:cubicBezTo>
                  <a:pt x="137537" y="151301"/>
                  <a:pt x="149616" y="139222"/>
                  <a:pt x="149632" y="124317"/>
                </a:cubicBezTo>
                <a:cubicBezTo>
                  <a:pt x="149632" y="123508"/>
                  <a:pt x="149463" y="122746"/>
                  <a:pt x="149393" y="121955"/>
                </a:cubicBezTo>
                <a:cubicBezTo>
                  <a:pt x="163949" y="119015"/>
                  <a:pt x="178687" y="117069"/>
                  <a:pt x="193507" y="116130"/>
                </a:cubicBezTo>
                <a:cubicBezTo>
                  <a:pt x="197202" y="121665"/>
                  <a:pt x="202809" y="125641"/>
                  <a:pt x="209255" y="127297"/>
                </a:cubicBezTo>
                <a:lnTo>
                  <a:pt x="209255" y="176115"/>
                </a:lnTo>
                <a:cubicBezTo>
                  <a:pt x="192294" y="179009"/>
                  <a:pt x="179009" y="192295"/>
                  <a:pt x="176115" y="209255"/>
                </a:cubicBezTo>
                <a:lnTo>
                  <a:pt x="134699" y="209255"/>
                </a:lnTo>
                <a:cubicBezTo>
                  <a:pt x="132325" y="200176"/>
                  <a:pt x="125397" y="192985"/>
                  <a:pt x="116412" y="190276"/>
                </a:cubicBezTo>
                <a:cubicBezTo>
                  <a:pt x="117359" y="177163"/>
                  <a:pt x="119100" y="164118"/>
                  <a:pt x="121624" y="151215"/>
                </a:cubicBezTo>
                <a:cubicBezTo>
                  <a:pt x="121966" y="151228"/>
                  <a:pt x="122287" y="151317"/>
                  <a:pt x="122632" y="151317"/>
                </a:cubicBezTo>
                <a:close/>
                <a:moveTo>
                  <a:pt x="216005" y="87755"/>
                </a:moveTo>
                <a:cubicBezTo>
                  <a:pt x="223461" y="87755"/>
                  <a:pt x="229505" y="93799"/>
                  <a:pt x="229505" y="101255"/>
                </a:cubicBezTo>
                <a:cubicBezTo>
                  <a:pt x="229505" y="108711"/>
                  <a:pt x="223461" y="114755"/>
                  <a:pt x="216005" y="114755"/>
                </a:cubicBezTo>
                <a:cubicBezTo>
                  <a:pt x="208549" y="114755"/>
                  <a:pt x="202505" y="108711"/>
                  <a:pt x="202505" y="101255"/>
                </a:cubicBezTo>
                <a:cubicBezTo>
                  <a:pt x="202513" y="93803"/>
                  <a:pt x="208553" y="87764"/>
                  <a:pt x="216005" y="87755"/>
                </a:cubicBezTo>
                <a:close/>
                <a:moveTo>
                  <a:pt x="238502" y="116132"/>
                </a:moveTo>
                <a:cubicBezTo>
                  <a:pt x="253717" y="117080"/>
                  <a:pt x="268847" y="119092"/>
                  <a:pt x="283781" y="122154"/>
                </a:cubicBezTo>
                <a:cubicBezTo>
                  <a:pt x="283641" y="123057"/>
                  <a:pt x="283549" y="123967"/>
                  <a:pt x="283505" y="124880"/>
                </a:cubicBezTo>
                <a:cubicBezTo>
                  <a:pt x="283521" y="139785"/>
                  <a:pt x="295600" y="151864"/>
                  <a:pt x="310505" y="151880"/>
                </a:cubicBezTo>
                <a:lnTo>
                  <a:pt x="310516" y="151879"/>
                </a:lnTo>
                <a:cubicBezTo>
                  <a:pt x="312970" y="164566"/>
                  <a:pt x="314669" y="177387"/>
                  <a:pt x="315604" y="190275"/>
                </a:cubicBezTo>
                <a:cubicBezTo>
                  <a:pt x="306615" y="192982"/>
                  <a:pt x="299685" y="200174"/>
                  <a:pt x="297311" y="209256"/>
                </a:cubicBezTo>
                <a:lnTo>
                  <a:pt x="255895" y="209256"/>
                </a:lnTo>
                <a:cubicBezTo>
                  <a:pt x="253001" y="192295"/>
                  <a:pt x="239715" y="179009"/>
                  <a:pt x="222755" y="176115"/>
                </a:cubicBezTo>
                <a:lnTo>
                  <a:pt x="222755" y="127297"/>
                </a:lnTo>
                <a:cubicBezTo>
                  <a:pt x="229200" y="125642"/>
                  <a:pt x="234807" y="121666"/>
                  <a:pt x="238502" y="116132"/>
                </a:cubicBezTo>
                <a:close/>
                <a:moveTo>
                  <a:pt x="309849" y="283572"/>
                </a:moveTo>
                <a:cubicBezTo>
                  <a:pt x="295498" y="283930"/>
                  <a:pt x="283946" y="295471"/>
                  <a:pt x="283574" y="309821"/>
                </a:cubicBezTo>
                <a:cubicBezTo>
                  <a:pt x="268690" y="312855"/>
                  <a:pt x="253612" y="314848"/>
                  <a:pt x="238451" y="315785"/>
                </a:cubicBezTo>
                <a:cubicBezTo>
                  <a:pt x="234751" y="310297"/>
                  <a:pt x="229166" y="306358"/>
                  <a:pt x="222755" y="304714"/>
                </a:cubicBezTo>
                <a:lnTo>
                  <a:pt x="222755" y="255896"/>
                </a:lnTo>
                <a:cubicBezTo>
                  <a:pt x="239715" y="253001"/>
                  <a:pt x="253001" y="239716"/>
                  <a:pt x="255895" y="222755"/>
                </a:cubicBezTo>
                <a:lnTo>
                  <a:pt x="297311" y="222755"/>
                </a:lnTo>
                <a:cubicBezTo>
                  <a:pt x="299685" y="231837"/>
                  <a:pt x="306616" y="239029"/>
                  <a:pt x="315604" y="241736"/>
                </a:cubicBezTo>
                <a:cubicBezTo>
                  <a:pt x="314596" y="255792"/>
                  <a:pt x="312673" y="269766"/>
                  <a:pt x="309849" y="283572"/>
                </a:cubicBezTo>
                <a:close/>
                <a:moveTo>
                  <a:pt x="216005" y="344255"/>
                </a:moveTo>
                <a:cubicBezTo>
                  <a:pt x="208549" y="344255"/>
                  <a:pt x="202505" y="338211"/>
                  <a:pt x="202505" y="330755"/>
                </a:cubicBezTo>
                <a:cubicBezTo>
                  <a:pt x="202505" y="323299"/>
                  <a:pt x="208549" y="317255"/>
                  <a:pt x="216005" y="317255"/>
                </a:cubicBezTo>
                <a:cubicBezTo>
                  <a:pt x="223461" y="317255"/>
                  <a:pt x="229505" y="323299"/>
                  <a:pt x="229505" y="330755"/>
                </a:cubicBezTo>
                <a:cubicBezTo>
                  <a:pt x="229496" y="338208"/>
                  <a:pt x="223457" y="344247"/>
                  <a:pt x="216005" y="344255"/>
                </a:cubicBezTo>
                <a:close/>
                <a:moveTo>
                  <a:pt x="193549" y="315804"/>
                </a:moveTo>
                <a:cubicBezTo>
                  <a:pt x="178793" y="314874"/>
                  <a:pt x="164118" y="312946"/>
                  <a:pt x="149623" y="310031"/>
                </a:cubicBezTo>
                <a:lnTo>
                  <a:pt x="149632" y="309942"/>
                </a:lnTo>
                <a:cubicBezTo>
                  <a:pt x="149616" y="295036"/>
                  <a:pt x="137537" y="282957"/>
                  <a:pt x="122632" y="282942"/>
                </a:cubicBezTo>
                <a:cubicBezTo>
                  <a:pt x="122439" y="282942"/>
                  <a:pt x="122261" y="282994"/>
                  <a:pt x="122069" y="282998"/>
                </a:cubicBezTo>
                <a:cubicBezTo>
                  <a:pt x="119304" y="269379"/>
                  <a:pt x="117414" y="255596"/>
                  <a:pt x="116408" y="241736"/>
                </a:cubicBezTo>
                <a:cubicBezTo>
                  <a:pt x="125395" y="239027"/>
                  <a:pt x="132325" y="231837"/>
                  <a:pt x="134699" y="222755"/>
                </a:cubicBezTo>
                <a:lnTo>
                  <a:pt x="176115" y="222755"/>
                </a:lnTo>
                <a:cubicBezTo>
                  <a:pt x="179009" y="239716"/>
                  <a:pt x="192294" y="253001"/>
                  <a:pt x="209255" y="255896"/>
                </a:cubicBezTo>
                <a:lnTo>
                  <a:pt x="209255" y="304714"/>
                </a:lnTo>
                <a:cubicBezTo>
                  <a:pt x="202837" y="306360"/>
                  <a:pt x="197248" y="310307"/>
                  <a:pt x="193549" y="315804"/>
                </a:cubicBezTo>
                <a:close/>
                <a:moveTo>
                  <a:pt x="216005" y="189005"/>
                </a:moveTo>
                <a:cubicBezTo>
                  <a:pt x="230917" y="189005"/>
                  <a:pt x="243005" y="201094"/>
                  <a:pt x="243005" y="216005"/>
                </a:cubicBezTo>
                <a:cubicBezTo>
                  <a:pt x="243005" y="230917"/>
                  <a:pt x="230917" y="243005"/>
                  <a:pt x="216005" y="243005"/>
                </a:cubicBezTo>
                <a:cubicBezTo>
                  <a:pt x="201093" y="243005"/>
                  <a:pt x="189005" y="230917"/>
                  <a:pt x="189005" y="216005"/>
                </a:cubicBezTo>
                <a:cubicBezTo>
                  <a:pt x="189021" y="201100"/>
                  <a:pt x="201100" y="189021"/>
                  <a:pt x="216005" y="189005"/>
                </a:cubicBezTo>
                <a:close/>
                <a:moveTo>
                  <a:pt x="323352" y="229505"/>
                </a:moveTo>
                <a:cubicBezTo>
                  <a:pt x="315896" y="229505"/>
                  <a:pt x="309852" y="223461"/>
                  <a:pt x="309852" y="216005"/>
                </a:cubicBezTo>
                <a:cubicBezTo>
                  <a:pt x="309852" y="208549"/>
                  <a:pt x="315896" y="202505"/>
                  <a:pt x="323352" y="202505"/>
                </a:cubicBezTo>
                <a:cubicBezTo>
                  <a:pt x="330808" y="202505"/>
                  <a:pt x="336852" y="208549"/>
                  <a:pt x="336852" y="216005"/>
                </a:cubicBezTo>
                <a:cubicBezTo>
                  <a:pt x="336844" y="223458"/>
                  <a:pt x="330805" y="229497"/>
                  <a:pt x="323352" y="229505"/>
                </a:cubicBezTo>
                <a:close/>
                <a:moveTo>
                  <a:pt x="108657" y="202505"/>
                </a:moveTo>
                <a:cubicBezTo>
                  <a:pt x="116113" y="202505"/>
                  <a:pt x="122157" y="208549"/>
                  <a:pt x="122157" y="216005"/>
                </a:cubicBezTo>
                <a:cubicBezTo>
                  <a:pt x="122157" y="223461"/>
                  <a:pt x="116113" y="229505"/>
                  <a:pt x="108657" y="229505"/>
                </a:cubicBezTo>
                <a:cubicBezTo>
                  <a:pt x="101202" y="229505"/>
                  <a:pt x="95157" y="223461"/>
                  <a:pt x="95157" y="216005"/>
                </a:cubicBezTo>
                <a:cubicBezTo>
                  <a:pt x="95166" y="208553"/>
                  <a:pt x="101205" y="202514"/>
                  <a:pt x="108657" y="202505"/>
                </a:cubicBezTo>
                <a:close/>
                <a:moveTo>
                  <a:pt x="122632" y="296442"/>
                </a:moveTo>
                <a:cubicBezTo>
                  <a:pt x="130088" y="296442"/>
                  <a:pt x="136132" y="302486"/>
                  <a:pt x="136132" y="309942"/>
                </a:cubicBezTo>
                <a:cubicBezTo>
                  <a:pt x="136132" y="317398"/>
                  <a:pt x="130088" y="323442"/>
                  <a:pt x="122632" y="323442"/>
                </a:cubicBezTo>
                <a:cubicBezTo>
                  <a:pt x="115176" y="323442"/>
                  <a:pt x="109132" y="317398"/>
                  <a:pt x="109132" y="309942"/>
                </a:cubicBezTo>
                <a:cubicBezTo>
                  <a:pt x="109141" y="302489"/>
                  <a:pt x="115180" y="296450"/>
                  <a:pt x="122632" y="296442"/>
                </a:cubicBezTo>
                <a:close/>
                <a:moveTo>
                  <a:pt x="310505" y="324005"/>
                </a:moveTo>
                <a:cubicBezTo>
                  <a:pt x="303049" y="324005"/>
                  <a:pt x="297005" y="317961"/>
                  <a:pt x="297005" y="310505"/>
                </a:cubicBezTo>
                <a:cubicBezTo>
                  <a:pt x="297005" y="303049"/>
                  <a:pt x="303049" y="297005"/>
                  <a:pt x="310505" y="297005"/>
                </a:cubicBezTo>
                <a:cubicBezTo>
                  <a:pt x="317961" y="297005"/>
                  <a:pt x="324005" y="303049"/>
                  <a:pt x="324005" y="310505"/>
                </a:cubicBezTo>
                <a:cubicBezTo>
                  <a:pt x="323996" y="317958"/>
                  <a:pt x="317957" y="323997"/>
                  <a:pt x="310505" y="324005"/>
                </a:cubicBezTo>
                <a:close/>
                <a:moveTo>
                  <a:pt x="310505" y="138380"/>
                </a:moveTo>
                <a:cubicBezTo>
                  <a:pt x="303049" y="138380"/>
                  <a:pt x="297005" y="132336"/>
                  <a:pt x="297005" y="124880"/>
                </a:cubicBezTo>
                <a:cubicBezTo>
                  <a:pt x="297005" y="117424"/>
                  <a:pt x="303049" y="111380"/>
                  <a:pt x="310505" y="111380"/>
                </a:cubicBezTo>
                <a:cubicBezTo>
                  <a:pt x="317961" y="111380"/>
                  <a:pt x="324005" y="117424"/>
                  <a:pt x="324005" y="124880"/>
                </a:cubicBezTo>
                <a:cubicBezTo>
                  <a:pt x="323996" y="132333"/>
                  <a:pt x="317957" y="138372"/>
                  <a:pt x="310505" y="138380"/>
                </a:cubicBezTo>
                <a:close/>
                <a:moveTo>
                  <a:pt x="122632" y="110817"/>
                </a:moveTo>
                <a:cubicBezTo>
                  <a:pt x="130088" y="110817"/>
                  <a:pt x="136132" y="116861"/>
                  <a:pt x="136132" y="124317"/>
                </a:cubicBezTo>
                <a:cubicBezTo>
                  <a:pt x="136132" y="131773"/>
                  <a:pt x="130088" y="137817"/>
                  <a:pt x="122632" y="137817"/>
                </a:cubicBezTo>
                <a:cubicBezTo>
                  <a:pt x="115176" y="137817"/>
                  <a:pt x="109132" y="131773"/>
                  <a:pt x="109132" y="124317"/>
                </a:cubicBezTo>
                <a:cubicBezTo>
                  <a:pt x="109141" y="116864"/>
                  <a:pt x="115180" y="110825"/>
                  <a:pt x="122632" y="110817"/>
                </a:cubicBezTo>
                <a:close/>
                <a:moveTo>
                  <a:pt x="33663" y="265842"/>
                </a:moveTo>
                <a:cubicBezTo>
                  <a:pt x="50821" y="284535"/>
                  <a:pt x="72110" y="298961"/>
                  <a:pt x="95832" y="307967"/>
                </a:cubicBezTo>
                <a:cubicBezTo>
                  <a:pt x="95783" y="308631"/>
                  <a:pt x="95632" y="309266"/>
                  <a:pt x="95632" y="309942"/>
                </a:cubicBezTo>
                <a:cubicBezTo>
                  <a:pt x="95648" y="324847"/>
                  <a:pt x="107727" y="336926"/>
                  <a:pt x="122632" y="336942"/>
                </a:cubicBezTo>
                <a:cubicBezTo>
                  <a:pt x="123182" y="336942"/>
                  <a:pt x="123696" y="336812"/>
                  <a:pt x="124239" y="336780"/>
                </a:cubicBezTo>
                <a:cubicBezTo>
                  <a:pt x="133234" y="360255"/>
                  <a:pt x="147554" y="381322"/>
                  <a:pt x="166073" y="398324"/>
                </a:cubicBezTo>
                <a:cubicBezTo>
                  <a:pt x="101583" y="380738"/>
                  <a:pt x="51213" y="330341"/>
                  <a:pt x="33663" y="265842"/>
                </a:cubicBezTo>
                <a:close/>
                <a:moveTo>
                  <a:pt x="216005" y="418505"/>
                </a:moveTo>
                <a:cubicBezTo>
                  <a:pt x="212277" y="418505"/>
                  <a:pt x="209255" y="415483"/>
                  <a:pt x="209255" y="411755"/>
                </a:cubicBezTo>
                <a:cubicBezTo>
                  <a:pt x="209255" y="408027"/>
                  <a:pt x="212277" y="405005"/>
                  <a:pt x="216005" y="405005"/>
                </a:cubicBezTo>
                <a:cubicBezTo>
                  <a:pt x="219733" y="405005"/>
                  <a:pt x="222755" y="408027"/>
                  <a:pt x="222755" y="411755"/>
                </a:cubicBezTo>
                <a:cubicBezTo>
                  <a:pt x="222751" y="415482"/>
                  <a:pt x="219731" y="418502"/>
                  <a:pt x="216005" y="418505"/>
                </a:cubicBezTo>
                <a:close/>
                <a:moveTo>
                  <a:pt x="265972" y="398307"/>
                </a:moveTo>
                <a:cubicBezTo>
                  <a:pt x="284370" y="381420"/>
                  <a:pt x="298620" y="360512"/>
                  <a:pt x="307609" y="337212"/>
                </a:cubicBezTo>
                <a:cubicBezTo>
                  <a:pt x="308568" y="337363"/>
                  <a:pt x="309535" y="337461"/>
                  <a:pt x="310505" y="337505"/>
                </a:cubicBezTo>
                <a:cubicBezTo>
                  <a:pt x="325410" y="337489"/>
                  <a:pt x="337489" y="325410"/>
                  <a:pt x="337505" y="310505"/>
                </a:cubicBezTo>
                <a:cubicBezTo>
                  <a:pt x="337461" y="309529"/>
                  <a:pt x="337362" y="308555"/>
                  <a:pt x="337210" y="307589"/>
                </a:cubicBezTo>
                <a:cubicBezTo>
                  <a:pt x="360503" y="298615"/>
                  <a:pt x="381409" y="284383"/>
                  <a:pt x="398300" y="266003"/>
                </a:cubicBezTo>
                <a:cubicBezTo>
                  <a:pt x="380704" y="330410"/>
                  <a:pt x="330382" y="380723"/>
                  <a:pt x="265972" y="398307"/>
                </a:cubicBezTo>
                <a:close/>
                <a:moveTo>
                  <a:pt x="411755" y="222755"/>
                </a:moveTo>
                <a:cubicBezTo>
                  <a:pt x="408027" y="222755"/>
                  <a:pt x="405005" y="219733"/>
                  <a:pt x="405005" y="216005"/>
                </a:cubicBezTo>
                <a:cubicBezTo>
                  <a:pt x="405005" y="212277"/>
                  <a:pt x="408027" y="209255"/>
                  <a:pt x="411755" y="209255"/>
                </a:cubicBezTo>
                <a:cubicBezTo>
                  <a:pt x="415483" y="209255"/>
                  <a:pt x="418505" y="212277"/>
                  <a:pt x="418505" y="216005"/>
                </a:cubicBezTo>
                <a:cubicBezTo>
                  <a:pt x="418501" y="219732"/>
                  <a:pt x="415481" y="222752"/>
                  <a:pt x="411755" y="222755"/>
                </a:cubicBezTo>
                <a:close/>
                <a:moveTo>
                  <a:pt x="398232" y="165809"/>
                </a:moveTo>
                <a:cubicBezTo>
                  <a:pt x="381415" y="147538"/>
                  <a:pt x="360621" y="133378"/>
                  <a:pt x="337459" y="124426"/>
                </a:cubicBezTo>
                <a:cubicBezTo>
                  <a:pt x="337209" y="109711"/>
                  <a:pt x="325222" y="97905"/>
                  <a:pt x="310505" y="97880"/>
                </a:cubicBezTo>
                <a:cubicBezTo>
                  <a:pt x="309959" y="97880"/>
                  <a:pt x="309450" y="98009"/>
                  <a:pt x="308912" y="98041"/>
                </a:cubicBezTo>
                <a:cubicBezTo>
                  <a:pt x="299919" y="73523"/>
                  <a:pt x="285229" y="51492"/>
                  <a:pt x="266053" y="33763"/>
                </a:cubicBezTo>
                <a:cubicBezTo>
                  <a:pt x="330251" y="51501"/>
                  <a:pt x="380430" y="101629"/>
                  <a:pt x="398232" y="165809"/>
                </a:cubicBezTo>
                <a:close/>
                <a:moveTo>
                  <a:pt x="216005" y="13505"/>
                </a:moveTo>
                <a:cubicBezTo>
                  <a:pt x="219733" y="13505"/>
                  <a:pt x="222755" y="16527"/>
                  <a:pt x="222755" y="20255"/>
                </a:cubicBezTo>
                <a:cubicBezTo>
                  <a:pt x="222755" y="23983"/>
                  <a:pt x="219733" y="27005"/>
                  <a:pt x="216005" y="27005"/>
                </a:cubicBezTo>
                <a:cubicBezTo>
                  <a:pt x="212277" y="27005"/>
                  <a:pt x="209255" y="23983"/>
                  <a:pt x="209255" y="20255"/>
                </a:cubicBezTo>
                <a:cubicBezTo>
                  <a:pt x="209259" y="16529"/>
                  <a:pt x="212278" y="13509"/>
                  <a:pt x="216005" y="13505"/>
                </a:cubicBezTo>
                <a:close/>
                <a:moveTo>
                  <a:pt x="166011" y="33679"/>
                </a:moveTo>
                <a:cubicBezTo>
                  <a:pt x="146955" y="51247"/>
                  <a:pt x="132333" y="73080"/>
                  <a:pt x="123341" y="97388"/>
                </a:cubicBezTo>
                <a:cubicBezTo>
                  <a:pt x="123100" y="97382"/>
                  <a:pt x="122875" y="97317"/>
                  <a:pt x="122632" y="97317"/>
                </a:cubicBezTo>
                <a:cubicBezTo>
                  <a:pt x="107842" y="97338"/>
                  <a:pt x="95819" y="109250"/>
                  <a:pt x="95660" y="124040"/>
                </a:cubicBezTo>
                <a:cubicBezTo>
                  <a:pt x="71994" y="133052"/>
                  <a:pt x="50759" y="147464"/>
                  <a:pt x="33644" y="166128"/>
                </a:cubicBezTo>
                <a:cubicBezTo>
                  <a:pt x="51172" y="101638"/>
                  <a:pt x="101532" y="51247"/>
                  <a:pt x="166011" y="33679"/>
                </a:cubicBezTo>
                <a:close/>
                <a:moveTo>
                  <a:pt x="20255" y="209255"/>
                </a:moveTo>
                <a:cubicBezTo>
                  <a:pt x="23983" y="209255"/>
                  <a:pt x="27005" y="212277"/>
                  <a:pt x="27005" y="216005"/>
                </a:cubicBezTo>
                <a:cubicBezTo>
                  <a:pt x="27005" y="219733"/>
                  <a:pt x="23983" y="222755"/>
                  <a:pt x="20255" y="222755"/>
                </a:cubicBezTo>
                <a:cubicBezTo>
                  <a:pt x="16527" y="222755"/>
                  <a:pt x="13505" y="219733"/>
                  <a:pt x="13505" y="216005"/>
                </a:cubicBezTo>
                <a:cubicBezTo>
                  <a:pt x="13509" y="212279"/>
                  <a:pt x="16528" y="209259"/>
                  <a:pt x="20255" y="209255"/>
                </a:cubicBezTo>
                <a:close/>
              </a:path>
            </a:pathLst>
          </a:custGeom>
          <a:solidFill>
            <a:srgbClr val="FFFFFF"/>
          </a:solidFill>
          <a:ln w="6697" cap="flat">
            <a:noFill/>
            <a:prstDash val="solid"/>
            <a:miter/>
          </a:ln>
        </p:spPr>
        <p:txBody>
          <a:bodyPr rtlCol="0" anchor="ctr"/>
          <a:lstStyle/>
          <a:p>
            <a:pPr>
              <a:lnSpc>
                <a:spcPct val="120000"/>
              </a:lnSpc>
            </a:pPr>
            <a:endParaRPr lang="zh-CN" altLang="en-US" sz="1350">
              <a:latin typeface="微软雅黑" panose="020B0503020204020204" pitchFamily="34" charset="-122"/>
              <a:ea typeface="微软雅黑" panose="020B0503020204020204" pitchFamily="34" charset="-122"/>
            </a:endParaRPr>
          </a:p>
        </p:txBody>
      </p:sp>
      <p:sp>
        <p:nvSpPr>
          <p:cNvPr id="52" name="任意多边形: 形状 51"/>
          <p:cNvSpPr/>
          <p:nvPr>
            <p:custDataLst>
              <p:tags r:id="rId9"/>
            </p:custDataLst>
          </p:nvPr>
        </p:nvSpPr>
        <p:spPr>
          <a:xfrm>
            <a:off x="3689162" y="2382827"/>
            <a:ext cx="236888" cy="236927"/>
          </a:xfrm>
          <a:custGeom>
            <a:avLst/>
            <a:gdLst>
              <a:gd name="connsiteX0" fmla="*/ 128599 w 315850"/>
              <a:gd name="connsiteY0" fmla="*/ 276420 h 315902"/>
              <a:gd name="connsiteX1" fmla="*/ 128562 w 315850"/>
              <a:gd name="connsiteY1" fmla="*/ 306031 h 315902"/>
              <a:gd name="connsiteX2" fmla="*/ 187784 w 315850"/>
              <a:gd name="connsiteY2" fmla="*/ 306031 h 315902"/>
              <a:gd name="connsiteX3" fmla="*/ 187821 w 315850"/>
              <a:gd name="connsiteY3" fmla="*/ 276420 h 315902"/>
              <a:gd name="connsiteX4" fmla="*/ 9871 w 315850"/>
              <a:gd name="connsiteY4" fmla="*/ 248635 h 315902"/>
              <a:gd name="connsiteX5" fmla="*/ 9871 w 315850"/>
              <a:gd name="connsiteY5" fmla="*/ 266550 h 315902"/>
              <a:gd name="connsiteX6" fmla="*/ 305980 w 315850"/>
              <a:gd name="connsiteY6" fmla="*/ 266550 h 315902"/>
              <a:gd name="connsiteX7" fmla="*/ 305980 w 315850"/>
              <a:gd name="connsiteY7" fmla="*/ 249146 h 315902"/>
              <a:gd name="connsiteX8" fmla="*/ 202342 w 315850"/>
              <a:gd name="connsiteY8" fmla="*/ 197410 h 315902"/>
              <a:gd name="connsiteX9" fmla="*/ 197407 w 315850"/>
              <a:gd name="connsiteY9" fmla="*/ 202345 h 315902"/>
              <a:gd name="connsiteX10" fmla="*/ 202342 w 315850"/>
              <a:gd name="connsiteY10" fmla="*/ 207280 h 315902"/>
              <a:gd name="connsiteX11" fmla="*/ 207278 w 315850"/>
              <a:gd name="connsiteY11" fmla="*/ 202345 h 315902"/>
              <a:gd name="connsiteX12" fmla="*/ 202342 w 315850"/>
              <a:gd name="connsiteY12" fmla="*/ 197410 h 315902"/>
              <a:gd name="connsiteX13" fmla="*/ 133250 w 315850"/>
              <a:gd name="connsiteY13" fmla="*/ 197410 h 315902"/>
              <a:gd name="connsiteX14" fmla="*/ 128315 w 315850"/>
              <a:gd name="connsiteY14" fmla="*/ 202345 h 315902"/>
              <a:gd name="connsiteX15" fmla="*/ 133250 w 315850"/>
              <a:gd name="connsiteY15" fmla="*/ 207280 h 315902"/>
              <a:gd name="connsiteX16" fmla="*/ 138185 w 315850"/>
              <a:gd name="connsiteY16" fmla="*/ 202345 h 315902"/>
              <a:gd name="connsiteX17" fmla="*/ 133250 w 315850"/>
              <a:gd name="connsiteY17" fmla="*/ 197410 h 315902"/>
              <a:gd name="connsiteX18" fmla="*/ 276961 w 315850"/>
              <a:gd name="connsiteY18" fmla="*/ 82163 h 315902"/>
              <a:gd name="connsiteX19" fmla="*/ 276735 w 315850"/>
              <a:gd name="connsiteY19" fmla="*/ 239225 h 315902"/>
              <a:gd name="connsiteX20" fmla="*/ 305980 w 315850"/>
              <a:gd name="connsiteY20" fmla="*/ 239275 h 315902"/>
              <a:gd name="connsiteX21" fmla="*/ 305980 w 315850"/>
              <a:gd name="connsiteY21" fmla="*/ 82163 h 315902"/>
              <a:gd name="connsiteX22" fmla="*/ 9871 w 315850"/>
              <a:gd name="connsiteY22" fmla="*/ 82163 h 315902"/>
              <a:gd name="connsiteX23" fmla="*/ 9871 w 315850"/>
              <a:gd name="connsiteY23" fmla="*/ 238765 h 315902"/>
              <a:gd name="connsiteX24" fmla="*/ 39699 w 315850"/>
              <a:gd name="connsiteY24" fmla="*/ 238816 h 315902"/>
              <a:gd name="connsiteX25" fmla="*/ 39925 w 315850"/>
              <a:gd name="connsiteY25" fmla="*/ 82163 h 315902"/>
              <a:gd name="connsiteX26" fmla="*/ 83898 w 315850"/>
              <a:gd name="connsiteY26" fmla="*/ 78966 h 315902"/>
              <a:gd name="connsiteX27" fmla="*/ 107996 w 315850"/>
              <a:gd name="connsiteY27" fmla="*/ 78966 h 315902"/>
              <a:gd name="connsiteX28" fmla="*/ 117866 w 315850"/>
              <a:gd name="connsiteY28" fmla="*/ 157928 h 315902"/>
              <a:gd name="connsiteX29" fmla="*/ 208032 w 315850"/>
              <a:gd name="connsiteY29" fmla="*/ 157928 h 315902"/>
              <a:gd name="connsiteX30" fmla="*/ 216257 w 315850"/>
              <a:gd name="connsiteY30" fmla="*/ 108577 h 315902"/>
              <a:gd name="connsiteX31" fmla="*/ 123380 w 315850"/>
              <a:gd name="connsiteY31" fmla="*/ 108577 h 315902"/>
              <a:gd name="connsiteX32" fmla="*/ 123380 w 315850"/>
              <a:gd name="connsiteY32" fmla="*/ 98707 h 315902"/>
              <a:gd name="connsiteX33" fmla="*/ 227910 w 315850"/>
              <a:gd name="connsiteY33" fmla="*/ 98707 h 315902"/>
              <a:gd name="connsiteX34" fmla="*/ 216393 w 315850"/>
              <a:gd name="connsiteY34" fmla="*/ 167799 h 315902"/>
              <a:gd name="connsiteX35" fmla="*/ 118444 w 315850"/>
              <a:gd name="connsiteY35" fmla="*/ 167799 h 315902"/>
              <a:gd name="connsiteX36" fmla="*/ 108574 w 315850"/>
              <a:gd name="connsiteY36" fmla="*/ 177669 h 315902"/>
              <a:gd name="connsiteX37" fmla="*/ 118444 w 315850"/>
              <a:gd name="connsiteY37" fmla="*/ 187539 h 315902"/>
              <a:gd name="connsiteX38" fmla="*/ 202342 w 315850"/>
              <a:gd name="connsiteY38" fmla="*/ 187539 h 315902"/>
              <a:gd name="connsiteX39" fmla="*/ 217148 w 315850"/>
              <a:gd name="connsiteY39" fmla="*/ 202345 h 315902"/>
              <a:gd name="connsiteX40" fmla="*/ 202342 w 315850"/>
              <a:gd name="connsiteY40" fmla="*/ 217150 h 315902"/>
              <a:gd name="connsiteX41" fmla="*/ 187537 w 315850"/>
              <a:gd name="connsiteY41" fmla="*/ 202345 h 315902"/>
              <a:gd name="connsiteX42" fmla="*/ 188446 w 315850"/>
              <a:gd name="connsiteY42" fmla="*/ 197410 h 315902"/>
              <a:gd name="connsiteX43" fmla="*/ 147146 w 315850"/>
              <a:gd name="connsiteY43" fmla="*/ 197410 h 315902"/>
              <a:gd name="connsiteX44" fmla="*/ 148055 w 315850"/>
              <a:gd name="connsiteY44" fmla="*/ 202345 h 315902"/>
              <a:gd name="connsiteX45" fmla="*/ 133250 w 315850"/>
              <a:gd name="connsiteY45" fmla="*/ 217150 h 315902"/>
              <a:gd name="connsiteX46" fmla="*/ 118444 w 315850"/>
              <a:gd name="connsiteY46" fmla="*/ 202345 h 315902"/>
              <a:gd name="connsiteX47" fmla="*/ 119354 w 315850"/>
              <a:gd name="connsiteY47" fmla="*/ 197410 h 315902"/>
              <a:gd name="connsiteX48" fmla="*/ 118444 w 315850"/>
              <a:gd name="connsiteY48" fmla="*/ 197410 h 315902"/>
              <a:gd name="connsiteX49" fmla="*/ 101496 w 315850"/>
              <a:gd name="connsiteY49" fmla="*/ 187832 h 315902"/>
              <a:gd name="connsiteX50" fmla="*/ 108282 w 315850"/>
              <a:gd name="connsiteY50" fmla="*/ 160833 h 315902"/>
              <a:gd name="connsiteX51" fmla="*/ 99282 w 315850"/>
              <a:gd name="connsiteY51" fmla="*/ 88836 h 315902"/>
              <a:gd name="connsiteX52" fmla="*/ 83898 w 315850"/>
              <a:gd name="connsiteY52" fmla="*/ 88836 h 315902"/>
              <a:gd name="connsiteX53" fmla="*/ 49842 w 315850"/>
              <a:gd name="connsiteY53" fmla="*/ 49356 h 315902"/>
              <a:gd name="connsiteX54" fmla="*/ 49569 w 315850"/>
              <a:gd name="connsiteY54" fmla="*/ 238833 h 315902"/>
              <a:gd name="connsiteX55" fmla="*/ 266865 w 315850"/>
              <a:gd name="connsiteY55" fmla="*/ 239208 h 315902"/>
              <a:gd name="connsiteX56" fmla="*/ 267138 w 315850"/>
              <a:gd name="connsiteY56" fmla="*/ 49448 h 315902"/>
              <a:gd name="connsiteX57" fmla="*/ 118198 w 315850"/>
              <a:gd name="connsiteY57" fmla="*/ 19792 h 315902"/>
              <a:gd name="connsiteX58" fmla="*/ 256587 w 315850"/>
              <a:gd name="connsiteY58" fmla="*/ 19792 h 315902"/>
              <a:gd name="connsiteX59" fmla="*/ 256587 w 315850"/>
              <a:gd name="connsiteY59" fmla="*/ 29662 h 315902"/>
              <a:gd name="connsiteX60" fmla="*/ 118198 w 315850"/>
              <a:gd name="connsiteY60" fmla="*/ 29662 h 315902"/>
              <a:gd name="connsiteX61" fmla="*/ 98766 w 315850"/>
              <a:gd name="connsiteY61" fmla="*/ 19792 h 315902"/>
              <a:gd name="connsiteX62" fmla="*/ 108636 w 315850"/>
              <a:gd name="connsiteY62" fmla="*/ 19792 h 315902"/>
              <a:gd name="connsiteX63" fmla="*/ 108636 w 315850"/>
              <a:gd name="connsiteY63" fmla="*/ 29662 h 315902"/>
              <a:gd name="connsiteX64" fmla="*/ 98766 w 315850"/>
              <a:gd name="connsiteY64" fmla="*/ 29662 h 315902"/>
              <a:gd name="connsiteX65" fmla="*/ 79025 w 315850"/>
              <a:gd name="connsiteY65" fmla="*/ 19792 h 315902"/>
              <a:gd name="connsiteX66" fmla="*/ 88895 w 315850"/>
              <a:gd name="connsiteY66" fmla="*/ 19792 h 315902"/>
              <a:gd name="connsiteX67" fmla="*/ 88895 w 315850"/>
              <a:gd name="connsiteY67" fmla="*/ 29662 h 315902"/>
              <a:gd name="connsiteX68" fmla="*/ 79025 w 315850"/>
              <a:gd name="connsiteY68" fmla="*/ 29662 h 315902"/>
              <a:gd name="connsiteX69" fmla="*/ 59285 w 315850"/>
              <a:gd name="connsiteY69" fmla="*/ 19792 h 315902"/>
              <a:gd name="connsiteX70" fmla="*/ 69155 w 315850"/>
              <a:gd name="connsiteY70" fmla="*/ 19792 h 315902"/>
              <a:gd name="connsiteX71" fmla="*/ 69155 w 315850"/>
              <a:gd name="connsiteY71" fmla="*/ 29662 h 315902"/>
              <a:gd name="connsiteX72" fmla="*/ 59285 w 315850"/>
              <a:gd name="connsiteY72" fmla="*/ 29662 h 315902"/>
              <a:gd name="connsiteX73" fmla="*/ 49899 w 315850"/>
              <a:gd name="connsiteY73" fmla="*/ 9876 h 315902"/>
              <a:gd name="connsiteX74" fmla="*/ 49856 w 315850"/>
              <a:gd name="connsiteY74" fmla="*/ 39486 h 315902"/>
              <a:gd name="connsiteX75" fmla="*/ 267152 w 315850"/>
              <a:gd name="connsiteY75" fmla="*/ 39578 h 315902"/>
              <a:gd name="connsiteX76" fmla="*/ 267195 w 315850"/>
              <a:gd name="connsiteY76" fmla="*/ 9967 h 315902"/>
              <a:gd name="connsiteX77" fmla="*/ 40043 w 315850"/>
              <a:gd name="connsiteY77" fmla="*/ 0 h 315902"/>
              <a:gd name="connsiteX78" fmla="*/ 277080 w 315850"/>
              <a:gd name="connsiteY78" fmla="*/ 101 h 315902"/>
              <a:gd name="connsiteX79" fmla="*/ 276976 w 315850"/>
              <a:gd name="connsiteY79" fmla="*/ 72293 h 315902"/>
              <a:gd name="connsiteX80" fmla="*/ 305980 w 315850"/>
              <a:gd name="connsiteY80" fmla="*/ 72293 h 315902"/>
              <a:gd name="connsiteX81" fmla="*/ 315850 w 315850"/>
              <a:gd name="connsiteY81" fmla="*/ 82163 h 315902"/>
              <a:gd name="connsiteX82" fmla="*/ 315850 w 315850"/>
              <a:gd name="connsiteY82" fmla="*/ 266550 h 315902"/>
              <a:gd name="connsiteX83" fmla="*/ 305980 w 315850"/>
              <a:gd name="connsiteY83" fmla="*/ 276420 h 315902"/>
              <a:gd name="connsiteX84" fmla="*/ 197691 w 315850"/>
              <a:gd name="connsiteY84" fmla="*/ 276420 h 315902"/>
              <a:gd name="connsiteX85" fmla="*/ 197654 w 315850"/>
              <a:gd name="connsiteY85" fmla="*/ 306031 h 315902"/>
              <a:gd name="connsiteX86" fmla="*/ 217106 w 315850"/>
              <a:gd name="connsiteY86" fmla="*/ 306031 h 315902"/>
              <a:gd name="connsiteX87" fmla="*/ 217106 w 315850"/>
              <a:gd name="connsiteY87" fmla="*/ 315902 h 315902"/>
              <a:gd name="connsiteX88" fmla="*/ 98662 w 315850"/>
              <a:gd name="connsiteY88" fmla="*/ 315902 h 315902"/>
              <a:gd name="connsiteX89" fmla="*/ 98662 w 315850"/>
              <a:gd name="connsiteY89" fmla="*/ 306031 h 315902"/>
              <a:gd name="connsiteX90" fmla="*/ 118692 w 315850"/>
              <a:gd name="connsiteY90" fmla="*/ 306031 h 315902"/>
              <a:gd name="connsiteX91" fmla="*/ 118728 w 315850"/>
              <a:gd name="connsiteY91" fmla="*/ 276420 h 315902"/>
              <a:gd name="connsiteX92" fmla="*/ 9871 w 315850"/>
              <a:gd name="connsiteY92" fmla="*/ 276420 h 315902"/>
              <a:gd name="connsiteX93" fmla="*/ 0 w 315850"/>
              <a:gd name="connsiteY93" fmla="*/ 266550 h 315902"/>
              <a:gd name="connsiteX94" fmla="*/ 0 w 315850"/>
              <a:gd name="connsiteY94" fmla="*/ 82163 h 315902"/>
              <a:gd name="connsiteX95" fmla="*/ 9871 w 315850"/>
              <a:gd name="connsiteY95" fmla="*/ 72293 h 315902"/>
              <a:gd name="connsiteX96" fmla="*/ 39938 w 315850"/>
              <a:gd name="connsiteY96" fmla="*/ 72293 h 315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315850" h="315902">
                <a:moveTo>
                  <a:pt x="128599" y="276420"/>
                </a:moveTo>
                <a:lnTo>
                  <a:pt x="128562" y="306031"/>
                </a:lnTo>
                <a:lnTo>
                  <a:pt x="187784" y="306031"/>
                </a:lnTo>
                <a:lnTo>
                  <a:pt x="187821" y="276420"/>
                </a:lnTo>
                <a:close/>
                <a:moveTo>
                  <a:pt x="9871" y="248635"/>
                </a:moveTo>
                <a:lnTo>
                  <a:pt x="9871" y="266550"/>
                </a:lnTo>
                <a:lnTo>
                  <a:pt x="305980" y="266550"/>
                </a:lnTo>
                <a:lnTo>
                  <a:pt x="305980" y="249146"/>
                </a:lnTo>
                <a:close/>
                <a:moveTo>
                  <a:pt x="202342" y="197410"/>
                </a:moveTo>
                <a:cubicBezTo>
                  <a:pt x="199617" y="197410"/>
                  <a:pt x="197407" y="199619"/>
                  <a:pt x="197407" y="202345"/>
                </a:cubicBezTo>
                <a:cubicBezTo>
                  <a:pt x="197407" y="205070"/>
                  <a:pt x="199617" y="207280"/>
                  <a:pt x="202342" y="207280"/>
                </a:cubicBezTo>
                <a:cubicBezTo>
                  <a:pt x="205068" y="207280"/>
                  <a:pt x="207278" y="205070"/>
                  <a:pt x="207278" y="202345"/>
                </a:cubicBezTo>
                <a:cubicBezTo>
                  <a:pt x="207274" y="199621"/>
                  <a:pt x="205067" y="197413"/>
                  <a:pt x="202342" y="197410"/>
                </a:cubicBezTo>
                <a:close/>
                <a:moveTo>
                  <a:pt x="133250" y="197410"/>
                </a:moveTo>
                <a:cubicBezTo>
                  <a:pt x="130524" y="197410"/>
                  <a:pt x="128315" y="199619"/>
                  <a:pt x="128315" y="202345"/>
                </a:cubicBezTo>
                <a:cubicBezTo>
                  <a:pt x="128315" y="205070"/>
                  <a:pt x="130524" y="207280"/>
                  <a:pt x="133250" y="207280"/>
                </a:cubicBezTo>
                <a:cubicBezTo>
                  <a:pt x="135976" y="207280"/>
                  <a:pt x="138185" y="205070"/>
                  <a:pt x="138185" y="202345"/>
                </a:cubicBezTo>
                <a:cubicBezTo>
                  <a:pt x="138181" y="199621"/>
                  <a:pt x="135974" y="197413"/>
                  <a:pt x="133250" y="197410"/>
                </a:cubicBezTo>
                <a:close/>
                <a:moveTo>
                  <a:pt x="276961" y="82163"/>
                </a:moveTo>
                <a:lnTo>
                  <a:pt x="276735" y="239225"/>
                </a:lnTo>
                <a:lnTo>
                  <a:pt x="305980" y="239275"/>
                </a:lnTo>
                <a:lnTo>
                  <a:pt x="305980" y="82163"/>
                </a:lnTo>
                <a:close/>
                <a:moveTo>
                  <a:pt x="9871" y="82163"/>
                </a:moveTo>
                <a:lnTo>
                  <a:pt x="9871" y="238765"/>
                </a:lnTo>
                <a:lnTo>
                  <a:pt x="39699" y="238816"/>
                </a:lnTo>
                <a:lnTo>
                  <a:pt x="39925" y="82163"/>
                </a:lnTo>
                <a:close/>
                <a:moveTo>
                  <a:pt x="83898" y="78966"/>
                </a:moveTo>
                <a:lnTo>
                  <a:pt x="107996" y="78966"/>
                </a:lnTo>
                <a:lnTo>
                  <a:pt x="117866" y="157928"/>
                </a:lnTo>
                <a:lnTo>
                  <a:pt x="208032" y="157928"/>
                </a:lnTo>
                <a:lnTo>
                  <a:pt x="216257" y="108577"/>
                </a:lnTo>
                <a:lnTo>
                  <a:pt x="123380" y="108577"/>
                </a:lnTo>
                <a:lnTo>
                  <a:pt x="123380" y="98707"/>
                </a:lnTo>
                <a:lnTo>
                  <a:pt x="227910" y="98707"/>
                </a:lnTo>
                <a:lnTo>
                  <a:pt x="216393" y="167799"/>
                </a:lnTo>
                <a:lnTo>
                  <a:pt x="118444" y="167799"/>
                </a:lnTo>
                <a:cubicBezTo>
                  <a:pt x="112993" y="167799"/>
                  <a:pt x="108574" y="172218"/>
                  <a:pt x="108574" y="177669"/>
                </a:cubicBezTo>
                <a:cubicBezTo>
                  <a:pt x="108574" y="183120"/>
                  <a:pt x="112993" y="187539"/>
                  <a:pt x="118444" y="187539"/>
                </a:cubicBezTo>
                <a:lnTo>
                  <a:pt x="202342" y="187539"/>
                </a:lnTo>
                <a:cubicBezTo>
                  <a:pt x="210519" y="187539"/>
                  <a:pt x="217148" y="194169"/>
                  <a:pt x="217148" y="202345"/>
                </a:cubicBezTo>
                <a:cubicBezTo>
                  <a:pt x="217148" y="210522"/>
                  <a:pt x="210519" y="217150"/>
                  <a:pt x="202342" y="217150"/>
                </a:cubicBezTo>
                <a:cubicBezTo>
                  <a:pt x="194165" y="217150"/>
                  <a:pt x="187537" y="210522"/>
                  <a:pt x="187537" y="202345"/>
                </a:cubicBezTo>
                <a:cubicBezTo>
                  <a:pt x="187554" y="200660"/>
                  <a:pt x="187861" y="198990"/>
                  <a:pt x="188446" y="197410"/>
                </a:cubicBezTo>
                <a:lnTo>
                  <a:pt x="147146" y="197410"/>
                </a:lnTo>
                <a:cubicBezTo>
                  <a:pt x="147731" y="198990"/>
                  <a:pt x="148039" y="200660"/>
                  <a:pt x="148055" y="202345"/>
                </a:cubicBezTo>
                <a:cubicBezTo>
                  <a:pt x="148055" y="210522"/>
                  <a:pt x="141427" y="217150"/>
                  <a:pt x="133250" y="217150"/>
                </a:cubicBezTo>
                <a:cubicBezTo>
                  <a:pt x="125073" y="217150"/>
                  <a:pt x="118444" y="210522"/>
                  <a:pt x="118444" y="202345"/>
                </a:cubicBezTo>
                <a:cubicBezTo>
                  <a:pt x="118461" y="200660"/>
                  <a:pt x="118769" y="198990"/>
                  <a:pt x="119354" y="197410"/>
                </a:cubicBezTo>
                <a:lnTo>
                  <a:pt x="118444" y="197410"/>
                </a:lnTo>
                <a:cubicBezTo>
                  <a:pt x="111501" y="197430"/>
                  <a:pt x="105061" y="193790"/>
                  <a:pt x="101496" y="187832"/>
                </a:cubicBezTo>
                <a:cubicBezTo>
                  <a:pt x="95914" y="178503"/>
                  <a:pt x="98952" y="166415"/>
                  <a:pt x="108282" y="160833"/>
                </a:cubicBezTo>
                <a:lnTo>
                  <a:pt x="99282" y="88836"/>
                </a:lnTo>
                <a:lnTo>
                  <a:pt x="83898" y="88836"/>
                </a:lnTo>
                <a:close/>
                <a:moveTo>
                  <a:pt x="49842" y="49356"/>
                </a:moveTo>
                <a:lnTo>
                  <a:pt x="49569" y="238833"/>
                </a:lnTo>
                <a:lnTo>
                  <a:pt x="266865" y="239208"/>
                </a:lnTo>
                <a:lnTo>
                  <a:pt x="267138" y="49448"/>
                </a:lnTo>
                <a:close/>
                <a:moveTo>
                  <a:pt x="118198" y="19792"/>
                </a:moveTo>
                <a:lnTo>
                  <a:pt x="256587" y="19792"/>
                </a:lnTo>
                <a:lnTo>
                  <a:pt x="256587" y="29662"/>
                </a:lnTo>
                <a:lnTo>
                  <a:pt x="118198" y="29662"/>
                </a:lnTo>
                <a:close/>
                <a:moveTo>
                  <a:pt x="98766" y="19792"/>
                </a:moveTo>
                <a:lnTo>
                  <a:pt x="108636" y="19792"/>
                </a:lnTo>
                <a:lnTo>
                  <a:pt x="108636" y="29662"/>
                </a:lnTo>
                <a:lnTo>
                  <a:pt x="98766" y="29662"/>
                </a:lnTo>
                <a:close/>
                <a:moveTo>
                  <a:pt x="79025" y="19792"/>
                </a:moveTo>
                <a:lnTo>
                  <a:pt x="88895" y="19792"/>
                </a:lnTo>
                <a:lnTo>
                  <a:pt x="88895" y="29662"/>
                </a:lnTo>
                <a:lnTo>
                  <a:pt x="79025" y="29662"/>
                </a:lnTo>
                <a:close/>
                <a:moveTo>
                  <a:pt x="59285" y="19792"/>
                </a:moveTo>
                <a:lnTo>
                  <a:pt x="69155" y="19792"/>
                </a:lnTo>
                <a:lnTo>
                  <a:pt x="69155" y="29662"/>
                </a:lnTo>
                <a:lnTo>
                  <a:pt x="59285" y="29662"/>
                </a:lnTo>
                <a:close/>
                <a:moveTo>
                  <a:pt x="49899" y="9876"/>
                </a:moveTo>
                <a:lnTo>
                  <a:pt x="49856" y="39486"/>
                </a:lnTo>
                <a:lnTo>
                  <a:pt x="267152" y="39578"/>
                </a:lnTo>
                <a:lnTo>
                  <a:pt x="267195" y="9967"/>
                </a:lnTo>
                <a:close/>
                <a:moveTo>
                  <a:pt x="40043" y="0"/>
                </a:moveTo>
                <a:lnTo>
                  <a:pt x="277080" y="101"/>
                </a:lnTo>
                <a:lnTo>
                  <a:pt x="276976" y="72293"/>
                </a:lnTo>
                <a:lnTo>
                  <a:pt x="305980" y="72293"/>
                </a:lnTo>
                <a:cubicBezTo>
                  <a:pt x="311429" y="72298"/>
                  <a:pt x="315845" y="76714"/>
                  <a:pt x="315850" y="82163"/>
                </a:cubicBezTo>
                <a:lnTo>
                  <a:pt x="315850" y="266550"/>
                </a:lnTo>
                <a:cubicBezTo>
                  <a:pt x="315845" y="271999"/>
                  <a:pt x="311429" y="276415"/>
                  <a:pt x="305980" y="276420"/>
                </a:cubicBezTo>
                <a:lnTo>
                  <a:pt x="197691" y="276420"/>
                </a:lnTo>
                <a:lnTo>
                  <a:pt x="197654" y="306031"/>
                </a:lnTo>
                <a:lnTo>
                  <a:pt x="217106" y="306031"/>
                </a:lnTo>
                <a:lnTo>
                  <a:pt x="217106" y="315902"/>
                </a:lnTo>
                <a:lnTo>
                  <a:pt x="98662" y="315902"/>
                </a:lnTo>
                <a:lnTo>
                  <a:pt x="98662" y="306031"/>
                </a:lnTo>
                <a:lnTo>
                  <a:pt x="118692" y="306031"/>
                </a:lnTo>
                <a:lnTo>
                  <a:pt x="118728" y="276420"/>
                </a:lnTo>
                <a:lnTo>
                  <a:pt x="9871" y="276420"/>
                </a:lnTo>
                <a:cubicBezTo>
                  <a:pt x="4421" y="276415"/>
                  <a:pt x="5" y="271999"/>
                  <a:pt x="0" y="266550"/>
                </a:cubicBezTo>
                <a:lnTo>
                  <a:pt x="0" y="82163"/>
                </a:lnTo>
                <a:cubicBezTo>
                  <a:pt x="5" y="76714"/>
                  <a:pt x="4421" y="72298"/>
                  <a:pt x="9871" y="72293"/>
                </a:cubicBezTo>
                <a:lnTo>
                  <a:pt x="39938" y="72293"/>
                </a:lnTo>
                <a:close/>
              </a:path>
            </a:pathLst>
          </a:custGeom>
          <a:solidFill>
            <a:srgbClr val="FFFFFF"/>
          </a:solidFill>
          <a:ln w="6697" cap="flat">
            <a:noFill/>
            <a:prstDash val="solid"/>
            <a:miter/>
          </a:ln>
        </p:spPr>
        <p:txBody>
          <a:bodyPr wrap="square" rtlCol="0" anchor="ctr">
            <a:noAutofit/>
          </a:bodyPr>
          <a:lstStyle/>
          <a:p>
            <a:pPr>
              <a:lnSpc>
                <a:spcPct val="120000"/>
              </a:lnSpc>
            </a:pPr>
            <a:endParaRPr lang="zh-CN" altLang="en-US" sz="1350">
              <a:latin typeface="微软雅黑" panose="020B0503020204020204" pitchFamily="34" charset="-122"/>
              <a:ea typeface="微软雅黑" panose="020B0503020204020204" pitchFamily="34" charset="-122"/>
            </a:endParaRPr>
          </a:p>
        </p:txBody>
      </p:sp>
      <p:sp>
        <p:nvSpPr>
          <p:cNvPr id="55" name="任意多边形: 形状 54"/>
          <p:cNvSpPr/>
          <p:nvPr>
            <p:custDataLst>
              <p:tags r:id="rId10"/>
            </p:custDataLst>
          </p:nvPr>
        </p:nvSpPr>
        <p:spPr>
          <a:xfrm>
            <a:off x="4456330" y="3639395"/>
            <a:ext cx="219112" cy="236888"/>
          </a:xfrm>
          <a:custGeom>
            <a:avLst/>
            <a:gdLst>
              <a:gd name="connsiteX0" fmla="*/ 67501 w 292149"/>
              <a:gd name="connsiteY0" fmla="*/ 256503 h 315850"/>
              <a:gd name="connsiteX1" fmla="*/ 181308 w 292149"/>
              <a:gd name="connsiteY1" fmla="*/ 256503 h 315850"/>
              <a:gd name="connsiteX2" fmla="*/ 181308 w 292149"/>
              <a:gd name="connsiteY2" fmla="*/ 266373 h 315850"/>
              <a:gd name="connsiteX3" fmla="*/ 67501 w 292149"/>
              <a:gd name="connsiteY3" fmla="*/ 266373 h 315850"/>
              <a:gd name="connsiteX4" fmla="*/ 67531 w 292149"/>
              <a:gd name="connsiteY4" fmla="*/ 236659 h 315850"/>
              <a:gd name="connsiteX5" fmla="*/ 181338 w 292149"/>
              <a:gd name="connsiteY5" fmla="*/ 236659 h 315850"/>
              <a:gd name="connsiteX6" fmla="*/ 181338 w 292149"/>
              <a:gd name="connsiteY6" fmla="*/ 246529 h 315850"/>
              <a:gd name="connsiteX7" fmla="*/ 67531 w 292149"/>
              <a:gd name="connsiteY7" fmla="*/ 246529 h 315850"/>
              <a:gd name="connsiteX8" fmla="*/ 111465 w 292149"/>
              <a:gd name="connsiteY8" fmla="*/ 195404 h 315850"/>
              <a:gd name="connsiteX9" fmla="*/ 102554 w 292149"/>
              <a:gd name="connsiteY9" fmla="*/ 215983 h 315850"/>
              <a:gd name="connsiteX10" fmla="*/ 260647 w 292149"/>
              <a:gd name="connsiteY10" fmla="*/ 215983 h 315850"/>
              <a:gd name="connsiteX11" fmla="*/ 261929 w 292149"/>
              <a:gd name="connsiteY11" fmla="*/ 215952 h 315850"/>
              <a:gd name="connsiteX12" fmla="*/ 282238 w 292149"/>
              <a:gd name="connsiteY12" fmla="*/ 195404 h 315850"/>
              <a:gd name="connsiteX13" fmla="*/ 77922 w 292149"/>
              <a:gd name="connsiteY13" fmla="*/ 148423 h 315850"/>
              <a:gd name="connsiteX14" fmla="*/ 162100 w 292149"/>
              <a:gd name="connsiteY14" fmla="*/ 148423 h 315850"/>
              <a:gd name="connsiteX15" fmla="*/ 162100 w 292149"/>
              <a:gd name="connsiteY15" fmla="*/ 158293 h 315850"/>
              <a:gd name="connsiteX16" fmla="*/ 77922 w 292149"/>
              <a:gd name="connsiteY16" fmla="*/ 158293 h 315850"/>
              <a:gd name="connsiteX17" fmla="*/ 77922 w 292149"/>
              <a:gd name="connsiteY17" fmla="*/ 128721 h 315850"/>
              <a:gd name="connsiteX18" fmla="*/ 195874 w 292149"/>
              <a:gd name="connsiteY18" fmla="*/ 128721 h 315850"/>
              <a:gd name="connsiteX19" fmla="*/ 195874 w 292149"/>
              <a:gd name="connsiteY19" fmla="*/ 138591 h 315850"/>
              <a:gd name="connsiteX20" fmla="*/ 77922 w 292149"/>
              <a:gd name="connsiteY20" fmla="*/ 138591 h 315850"/>
              <a:gd name="connsiteX21" fmla="*/ 77922 w 292149"/>
              <a:gd name="connsiteY21" fmla="*/ 109019 h 315850"/>
              <a:gd name="connsiteX22" fmla="*/ 195874 w 292149"/>
              <a:gd name="connsiteY22" fmla="*/ 109019 h 315850"/>
              <a:gd name="connsiteX23" fmla="*/ 195874 w 292149"/>
              <a:gd name="connsiteY23" fmla="*/ 118889 h 315850"/>
              <a:gd name="connsiteX24" fmla="*/ 77922 w 292149"/>
              <a:gd name="connsiteY24" fmla="*/ 118889 h 315850"/>
              <a:gd name="connsiteX25" fmla="*/ 77922 w 292149"/>
              <a:gd name="connsiteY25" fmla="*/ 89317 h 315850"/>
              <a:gd name="connsiteX26" fmla="*/ 195874 w 292149"/>
              <a:gd name="connsiteY26" fmla="*/ 89317 h 315850"/>
              <a:gd name="connsiteX27" fmla="*/ 195874 w 292149"/>
              <a:gd name="connsiteY27" fmla="*/ 99187 h 315850"/>
              <a:gd name="connsiteX28" fmla="*/ 77922 w 292149"/>
              <a:gd name="connsiteY28" fmla="*/ 99187 h 315850"/>
              <a:gd name="connsiteX29" fmla="*/ 97672 w 292149"/>
              <a:gd name="connsiteY29" fmla="*/ 69615 h 315850"/>
              <a:gd name="connsiteX30" fmla="*/ 195875 w 292149"/>
              <a:gd name="connsiteY30" fmla="*/ 69615 h 315850"/>
              <a:gd name="connsiteX31" fmla="*/ 195875 w 292149"/>
              <a:gd name="connsiteY31" fmla="*/ 79485 h 315850"/>
              <a:gd name="connsiteX32" fmla="*/ 97672 w 292149"/>
              <a:gd name="connsiteY32" fmla="*/ 79485 h 315850"/>
              <a:gd name="connsiteX33" fmla="*/ 29601 w 292149"/>
              <a:gd name="connsiteY33" fmla="*/ 29612 h 315850"/>
              <a:gd name="connsiteX34" fmla="*/ 29601 w 292149"/>
              <a:gd name="connsiteY34" fmla="*/ 251281 h 315850"/>
              <a:gd name="connsiteX35" fmla="*/ 42108 w 292149"/>
              <a:gd name="connsiteY35" fmla="*/ 281470 h 315850"/>
              <a:gd name="connsiteX36" fmla="*/ 46869 w 292149"/>
              <a:gd name="connsiteY36" fmla="*/ 286227 h 315850"/>
              <a:gd name="connsiteX37" fmla="*/ 220207 w 292149"/>
              <a:gd name="connsiteY37" fmla="*/ 286227 h 315850"/>
              <a:gd name="connsiteX38" fmla="*/ 207266 w 292149"/>
              <a:gd name="connsiteY38" fmla="*/ 251688 h 315850"/>
              <a:gd name="connsiteX39" fmla="*/ 207266 w 292149"/>
              <a:gd name="connsiteY39" fmla="*/ 225854 h 315850"/>
              <a:gd name="connsiteX40" fmla="*/ 77882 w 292149"/>
              <a:gd name="connsiteY40" fmla="*/ 225854 h 315850"/>
              <a:gd name="connsiteX41" fmla="*/ 77846 w 292149"/>
              <a:gd name="connsiteY41" fmla="*/ 225846 h 315850"/>
              <a:gd name="connsiteX42" fmla="*/ 39891 w 292149"/>
              <a:gd name="connsiteY42" fmla="*/ 187751 h 315850"/>
              <a:gd name="connsiteX43" fmla="*/ 39891 w 292149"/>
              <a:gd name="connsiteY43" fmla="*/ 29612 h 315850"/>
              <a:gd name="connsiteX44" fmla="*/ 177665 w 292149"/>
              <a:gd name="connsiteY44" fmla="*/ 20174 h 315850"/>
              <a:gd name="connsiteX45" fmla="*/ 227596 w 292149"/>
              <a:gd name="connsiteY45" fmla="*/ 20174 h 315850"/>
              <a:gd name="connsiteX46" fmla="*/ 227598 w 292149"/>
              <a:gd name="connsiteY46" fmla="*/ 20174 h 315850"/>
              <a:gd name="connsiteX47" fmla="*/ 232531 w 292149"/>
              <a:gd name="connsiteY47" fmla="*/ 25109 h 315850"/>
              <a:gd name="connsiteX48" fmla="*/ 232531 w 292149"/>
              <a:gd name="connsiteY48" fmla="*/ 172473 h 315850"/>
              <a:gd name="connsiteX49" fmla="*/ 222661 w 292149"/>
              <a:gd name="connsiteY49" fmla="*/ 172473 h 315850"/>
              <a:gd name="connsiteX50" fmla="*/ 222661 w 292149"/>
              <a:gd name="connsiteY50" fmla="*/ 30045 h 315850"/>
              <a:gd name="connsiteX51" fmla="*/ 177665 w 292149"/>
              <a:gd name="connsiteY51" fmla="*/ 30045 h 315850"/>
              <a:gd name="connsiteX52" fmla="*/ 4935 w 292149"/>
              <a:gd name="connsiteY52" fmla="*/ 19741 h 315850"/>
              <a:gd name="connsiteX53" fmla="*/ 69092 w 292149"/>
              <a:gd name="connsiteY53" fmla="*/ 19741 h 315850"/>
              <a:gd name="connsiteX54" fmla="*/ 69092 w 292149"/>
              <a:gd name="connsiteY54" fmla="*/ 29612 h 315850"/>
              <a:gd name="connsiteX55" fmla="*/ 49761 w 292149"/>
              <a:gd name="connsiteY55" fmla="*/ 29612 h 315850"/>
              <a:gd name="connsiteX56" fmla="*/ 49761 w 292149"/>
              <a:gd name="connsiteY56" fmla="*/ 187751 h 315850"/>
              <a:gd name="connsiteX57" fmla="*/ 51596 w 292149"/>
              <a:gd name="connsiteY57" fmla="*/ 197824 h 315850"/>
              <a:gd name="connsiteX58" fmla="*/ 87912 w 292149"/>
              <a:gd name="connsiteY58" fmla="*/ 214145 h 315850"/>
              <a:gd name="connsiteX59" fmla="*/ 101637 w 292149"/>
              <a:gd name="connsiteY59" fmla="*/ 193766 h 315850"/>
              <a:gd name="connsiteX60" fmla="*/ 101637 w 292149"/>
              <a:gd name="connsiteY60" fmla="*/ 190469 h 315850"/>
              <a:gd name="connsiteX61" fmla="*/ 101637 w 292149"/>
              <a:gd name="connsiteY61" fmla="*/ 190467 h 315850"/>
              <a:gd name="connsiteX62" fmla="*/ 106573 w 292149"/>
              <a:gd name="connsiteY62" fmla="*/ 185534 h 315850"/>
              <a:gd name="connsiteX63" fmla="*/ 287212 w 292149"/>
              <a:gd name="connsiteY63" fmla="*/ 185534 h 315850"/>
              <a:gd name="connsiteX64" fmla="*/ 287214 w 292149"/>
              <a:gd name="connsiteY64" fmla="*/ 185534 h 315850"/>
              <a:gd name="connsiteX65" fmla="*/ 292147 w 292149"/>
              <a:gd name="connsiteY65" fmla="*/ 190469 h 315850"/>
              <a:gd name="connsiteX66" fmla="*/ 292147 w 292149"/>
              <a:gd name="connsiteY66" fmla="*/ 194030 h 315850"/>
              <a:gd name="connsiteX67" fmla="*/ 262391 w 292149"/>
              <a:gd name="connsiteY67" fmla="*/ 225813 h 315850"/>
              <a:gd name="connsiteX68" fmla="*/ 260647 w 292149"/>
              <a:gd name="connsiteY68" fmla="*/ 225854 h 315850"/>
              <a:gd name="connsiteX69" fmla="*/ 217137 w 292149"/>
              <a:gd name="connsiteY69" fmla="*/ 225854 h 315850"/>
              <a:gd name="connsiteX70" fmla="*/ 217137 w 292149"/>
              <a:gd name="connsiteY70" fmla="*/ 251688 h 315850"/>
              <a:gd name="connsiteX71" fmla="*/ 229653 w 292149"/>
              <a:gd name="connsiteY71" fmla="*/ 281880 h 315850"/>
              <a:gd name="connsiteX72" fmla="*/ 235446 w 292149"/>
              <a:gd name="connsiteY72" fmla="*/ 287673 h 315850"/>
              <a:gd name="connsiteX73" fmla="*/ 236891 w 292149"/>
              <a:gd name="connsiteY73" fmla="*/ 291163 h 315850"/>
              <a:gd name="connsiteX74" fmla="*/ 231957 w 292149"/>
              <a:gd name="connsiteY74" fmla="*/ 296098 h 315850"/>
              <a:gd name="connsiteX75" fmla="*/ 44826 w 292149"/>
              <a:gd name="connsiteY75" fmla="*/ 296098 h 315850"/>
              <a:gd name="connsiteX76" fmla="*/ 41336 w 292149"/>
              <a:gd name="connsiteY76" fmla="*/ 294654 h 315850"/>
              <a:gd name="connsiteX77" fmla="*/ 35129 w 292149"/>
              <a:gd name="connsiteY77" fmla="*/ 288452 h 315850"/>
              <a:gd name="connsiteX78" fmla="*/ 19730 w 292149"/>
              <a:gd name="connsiteY78" fmla="*/ 251281 h 315850"/>
              <a:gd name="connsiteX79" fmla="*/ 19730 w 292149"/>
              <a:gd name="connsiteY79" fmla="*/ 29612 h 315850"/>
              <a:gd name="connsiteX80" fmla="*/ 9870 w 292149"/>
              <a:gd name="connsiteY80" fmla="*/ 29612 h 315850"/>
              <a:gd name="connsiteX81" fmla="*/ 9870 w 292149"/>
              <a:gd name="connsiteY81" fmla="*/ 305980 h 315850"/>
              <a:gd name="connsiteX82" fmla="*/ 197498 w 292149"/>
              <a:gd name="connsiteY82" fmla="*/ 305980 h 315850"/>
              <a:gd name="connsiteX83" fmla="*/ 197498 w 292149"/>
              <a:gd name="connsiteY83" fmla="*/ 315850 h 315850"/>
              <a:gd name="connsiteX84" fmla="*/ 4935 w 292149"/>
              <a:gd name="connsiteY84" fmla="*/ 315850 h 315850"/>
              <a:gd name="connsiteX85" fmla="*/ 4932 w 292149"/>
              <a:gd name="connsiteY85" fmla="*/ 315850 h 315850"/>
              <a:gd name="connsiteX86" fmla="*/ 0 w 292149"/>
              <a:gd name="connsiteY86" fmla="*/ 310915 h 315850"/>
              <a:gd name="connsiteX87" fmla="*/ 0 w 292149"/>
              <a:gd name="connsiteY87" fmla="*/ 24676 h 315850"/>
              <a:gd name="connsiteX88" fmla="*/ 0 w 292149"/>
              <a:gd name="connsiteY88" fmla="*/ 24673 h 315850"/>
              <a:gd name="connsiteX89" fmla="*/ 4935 w 292149"/>
              <a:gd name="connsiteY89" fmla="*/ 19741 h 315850"/>
              <a:gd name="connsiteX90" fmla="*/ 108574 w 292149"/>
              <a:gd name="connsiteY90" fmla="*/ 9870 h 315850"/>
              <a:gd name="connsiteX91" fmla="*/ 108574 w 292149"/>
              <a:gd name="connsiteY91" fmla="*/ 39482 h 315850"/>
              <a:gd name="connsiteX92" fmla="*/ 157926 w 292149"/>
              <a:gd name="connsiteY92" fmla="*/ 39482 h 315850"/>
              <a:gd name="connsiteX93" fmla="*/ 157926 w 292149"/>
              <a:gd name="connsiteY93" fmla="*/ 9870 h 315850"/>
              <a:gd name="connsiteX94" fmla="*/ 78963 w 292149"/>
              <a:gd name="connsiteY94" fmla="*/ 0 h 315850"/>
              <a:gd name="connsiteX95" fmla="*/ 162861 w 292149"/>
              <a:gd name="connsiteY95" fmla="*/ 0 h 315850"/>
              <a:gd name="connsiteX96" fmla="*/ 162863 w 292149"/>
              <a:gd name="connsiteY96" fmla="*/ 0 h 315850"/>
              <a:gd name="connsiteX97" fmla="*/ 167796 w 292149"/>
              <a:gd name="connsiteY97" fmla="*/ 4935 h 315850"/>
              <a:gd name="connsiteX98" fmla="*/ 167796 w 292149"/>
              <a:gd name="connsiteY98" fmla="*/ 43776 h 315850"/>
              <a:gd name="connsiteX99" fmla="*/ 167840 w 292149"/>
              <a:gd name="connsiteY99" fmla="*/ 44417 h 315850"/>
              <a:gd name="connsiteX100" fmla="*/ 162904 w 292149"/>
              <a:gd name="connsiteY100" fmla="*/ 49352 h 315850"/>
              <a:gd name="connsiteX101" fmla="*/ 103639 w 292149"/>
              <a:gd name="connsiteY101" fmla="*/ 49352 h 315850"/>
              <a:gd name="connsiteX102" fmla="*/ 103636 w 292149"/>
              <a:gd name="connsiteY102" fmla="*/ 49352 h 315850"/>
              <a:gd name="connsiteX103" fmla="*/ 98704 w 292149"/>
              <a:gd name="connsiteY103" fmla="*/ 44417 h 315850"/>
              <a:gd name="connsiteX104" fmla="*/ 98704 w 292149"/>
              <a:gd name="connsiteY104" fmla="*/ 9870 h 315850"/>
              <a:gd name="connsiteX105" fmla="*/ 88833 w 292149"/>
              <a:gd name="connsiteY105" fmla="*/ 9870 h 315850"/>
              <a:gd name="connsiteX106" fmla="*/ 88833 w 292149"/>
              <a:gd name="connsiteY106" fmla="*/ 29611 h 315850"/>
              <a:gd name="connsiteX107" fmla="*/ 78963 w 292149"/>
              <a:gd name="connsiteY107" fmla="*/ 29611 h 31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292149" h="315850">
                <a:moveTo>
                  <a:pt x="67501" y="256503"/>
                </a:moveTo>
                <a:lnTo>
                  <a:pt x="181308" y="256503"/>
                </a:lnTo>
                <a:lnTo>
                  <a:pt x="181308" y="266373"/>
                </a:lnTo>
                <a:lnTo>
                  <a:pt x="67501" y="266373"/>
                </a:lnTo>
                <a:close/>
                <a:moveTo>
                  <a:pt x="67531" y="236659"/>
                </a:moveTo>
                <a:lnTo>
                  <a:pt x="181338" y="236659"/>
                </a:lnTo>
                <a:lnTo>
                  <a:pt x="181338" y="246529"/>
                </a:lnTo>
                <a:lnTo>
                  <a:pt x="67531" y="246529"/>
                </a:lnTo>
                <a:close/>
                <a:moveTo>
                  <a:pt x="111465" y="195404"/>
                </a:moveTo>
                <a:cubicBezTo>
                  <a:pt x="111068" y="203112"/>
                  <a:pt x="107903" y="210419"/>
                  <a:pt x="102554" y="215983"/>
                </a:cubicBezTo>
                <a:lnTo>
                  <a:pt x="260647" y="215983"/>
                </a:lnTo>
                <a:cubicBezTo>
                  <a:pt x="261075" y="215983"/>
                  <a:pt x="261505" y="215974"/>
                  <a:pt x="261929" y="215952"/>
                </a:cubicBezTo>
                <a:cubicBezTo>
                  <a:pt x="272962" y="215316"/>
                  <a:pt x="281731" y="206444"/>
                  <a:pt x="282238" y="195404"/>
                </a:cubicBezTo>
                <a:close/>
                <a:moveTo>
                  <a:pt x="77922" y="148423"/>
                </a:moveTo>
                <a:lnTo>
                  <a:pt x="162100" y="148423"/>
                </a:lnTo>
                <a:lnTo>
                  <a:pt x="162100" y="158293"/>
                </a:lnTo>
                <a:lnTo>
                  <a:pt x="77922" y="158293"/>
                </a:lnTo>
                <a:close/>
                <a:moveTo>
                  <a:pt x="77922" y="128721"/>
                </a:moveTo>
                <a:lnTo>
                  <a:pt x="195874" y="128721"/>
                </a:lnTo>
                <a:lnTo>
                  <a:pt x="195874" y="138591"/>
                </a:lnTo>
                <a:lnTo>
                  <a:pt x="77922" y="138591"/>
                </a:lnTo>
                <a:close/>
                <a:moveTo>
                  <a:pt x="77922" y="109019"/>
                </a:moveTo>
                <a:lnTo>
                  <a:pt x="195874" y="109019"/>
                </a:lnTo>
                <a:lnTo>
                  <a:pt x="195874" y="118889"/>
                </a:lnTo>
                <a:lnTo>
                  <a:pt x="77922" y="118889"/>
                </a:lnTo>
                <a:close/>
                <a:moveTo>
                  <a:pt x="77922" y="89317"/>
                </a:moveTo>
                <a:lnTo>
                  <a:pt x="195874" y="89317"/>
                </a:lnTo>
                <a:lnTo>
                  <a:pt x="195874" y="99187"/>
                </a:lnTo>
                <a:lnTo>
                  <a:pt x="77922" y="99187"/>
                </a:lnTo>
                <a:close/>
                <a:moveTo>
                  <a:pt x="97672" y="69615"/>
                </a:moveTo>
                <a:lnTo>
                  <a:pt x="195875" y="69615"/>
                </a:lnTo>
                <a:lnTo>
                  <a:pt x="195875" y="79485"/>
                </a:lnTo>
                <a:lnTo>
                  <a:pt x="97672" y="79485"/>
                </a:lnTo>
                <a:close/>
                <a:moveTo>
                  <a:pt x="29601" y="29612"/>
                </a:moveTo>
                <a:lnTo>
                  <a:pt x="29601" y="251281"/>
                </a:lnTo>
                <a:cubicBezTo>
                  <a:pt x="29572" y="262611"/>
                  <a:pt x="34075" y="273481"/>
                  <a:pt x="42108" y="281470"/>
                </a:cubicBezTo>
                <a:lnTo>
                  <a:pt x="46869" y="286227"/>
                </a:lnTo>
                <a:lnTo>
                  <a:pt x="220207" y="286227"/>
                </a:lnTo>
                <a:cubicBezTo>
                  <a:pt x="211830" y="276675"/>
                  <a:pt x="207228" y="264393"/>
                  <a:pt x="207266" y="251688"/>
                </a:cubicBezTo>
                <a:lnTo>
                  <a:pt x="207266" y="225854"/>
                </a:lnTo>
                <a:lnTo>
                  <a:pt x="77882" y="225854"/>
                </a:lnTo>
                <a:lnTo>
                  <a:pt x="77846" y="225846"/>
                </a:lnTo>
                <a:cubicBezTo>
                  <a:pt x="56872" y="225742"/>
                  <a:pt x="39917" y="208725"/>
                  <a:pt x="39891" y="187751"/>
                </a:cubicBezTo>
                <a:lnTo>
                  <a:pt x="39891" y="29612"/>
                </a:lnTo>
                <a:close/>
                <a:moveTo>
                  <a:pt x="177665" y="20174"/>
                </a:moveTo>
                <a:lnTo>
                  <a:pt x="227596" y="20174"/>
                </a:lnTo>
                <a:cubicBezTo>
                  <a:pt x="227597" y="20174"/>
                  <a:pt x="227598" y="20174"/>
                  <a:pt x="227598" y="20174"/>
                </a:cubicBezTo>
                <a:cubicBezTo>
                  <a:pt x="230323" y="20175"/>
                  <a:pt x="232532" y="22384"/>
                  <a:pt x="232531" y="25109"/>
                </a:cubicBezTo>
                <a:lnTo>
                  <a:pt x="232531" y="172473"/>
                </a:lnTo>
                <a:lnTo>
                  <a:pt x="222661" y="172473"/>
                </a:lnTo>
                <a:lnTo>
                  <a:pt x="222661" y="30045"/>
                </a:lnTo>
                <a:lnTo>
                  <a:pt x="177665" y="30045"/>
                </a:lnTo>
                <a:close/>
                <a:moveTo>
                  <a:pt x="4935" y="19741"/>
                </a:moveTo>
                <a:lnTo>
                  <a:pt x="69092" y="19741"/>
                </a:lnTo>
                <a:lnTo>
                  <a:pt x="69092" y="29612"/>
                </a:lnTo>
                <a:lnTo>
                  <a:pt x="49761" y="29612"/>
                </a:lnTo>
                <a:lnTo>
                  <a:pt x="49761" y="187751"/>
                </a:lnTo>
                <a:cubicBezTo>
                  <a:pt x="49751" y="191193"/>
                  <a:pt x="50373" y="194607"/>
                  <a:pt x="51596" y="197824"/>
                </a:cubicBezTo>
                <a:cubicBezTo>
                  <a:pt x="57117" y="212360"/>
                  <a:pt x="73376" y="219667"/>
                  <a:pt x="87912" y="214145"/>
                </a:cubicBezTo>
                <a:cubicBezTo>
                  <a:pt x="96245" y="210824"/>
                  <a:pt x="101693" y="202737"/>
                  <a:pt x="101637" y="193766"/>
                </a:cubicBezTo>
                <a:lnTo>
                  <a:pt x="101637" y="190469"/>
                </a:lnTo>
                <a:cubicBezTo>
                  <a:pt x="101637" y="190468"/>
                  <a:pt x="101637" y="190467"/>
                  <a:pt x="101637" y="190467"/>
                </a:cubicBezTo>
                <a:cubicBezTo>
                  <a:pt x="101638" y="187742"/>
                  <a:pt x="103848" y="185533"/>
                  <a:pt x="106573" y="185534"/>
                </a:cubicBezTo>
                <a:lnTo>
                  <a:pt x="287212" y="185534"/>
                </a:lnTo>
                <a:cubicBezTo>
                  <a:pt x="287213" y="185534"/>
                  <a:pt x="287213" y="185534"/>
                  <a:pt x="287214" y="185534"/>
                </a:cubicBezTo>
                <a:cubicBezTo>
                  <a:pt x="289939" y="185534"/>
                  <a:pt x="292148" y="187744"/>
                  <a:pt x="292147" y="190469"/>
                </a:cubicBezTo>
                <a:lnTo>
                  <a:pt x="292147" y="194030"/>
                </a:lnTo>
                <a:cubicBezTo>
                  <a:pt x="292336" y="210882"/>
                  <a:pt x="279219" y="224893"/>
                  <a:pt x="262391" y="225813"/>
                </a:cubicBezTo>
                <a:cubicBezTo>
                  <a:pt x="261823" y="225839"/>
                  <a:pt x="261240" y="225854"/>
                  <a:pt x="260647" y="225854"/>
                </a:cubicBezTo>
                <a:lnTo>
                  <a:pt x="217137" y="225854"/>
                </a:lnTo>
                <a:lnTo>
                  <a:pt x="217137" y="251688"/>
                </a:lnTo>
                <a:cubicBezTo>
                  <a:pt x="217104" y="263021"/>
                  <a:pt x="221612" y="273894"/>
                  <a:pt x="229653" y="281880"/>
                </a:cubicBezTo>
                <a:lnTo>
                  <a:pt x="235446" y="287673"/>
                </a:lnTo>
                <a:cubicBezTo>
                  <a:pt x="236371" y="288599"/>
                  <a:pt x="236891" y="289854"/>
                  <a:pt x="236891" y="291163"/>
                </a:cubicBezTo>
                <a:cubicBezTo>
                  <a:pt x="236891" y="293888"/>
                  <a:pt x="234682" y="296098"/>
                  <a:pt x="231957" y="296098"/>
                </a:cubicBezTo>
                <a:lnTo>
                  <a:pt x="44826" y="296098"/>
                </a:lnTo>
                <a:cubicBezTo>
                  <a:pt x="43517" y="296096"/>
                  <a:pt x="42263" y="295577"/>
                  <a:pt x="41336" y="294654"/>
                </a:cubicBezTo>
                <a:lnTo>
                  <a:pt x="35129" y="288452"/>
                </a:lnTo>
                <a:cubicBezTo>
                  <a:pt x="25238" y="278614"/>
                  <a:pt x="19694" y="265230"/>
                  <a:pt x="19730" y="251281"/>
                </a:cubicBezTo>
                <a:lnTo>
                  <a:pt x="19730" y="29612"/>
                </a:lnTo>
                <a:lnTo>
                  <a:pt x="9870" y="29612"/>
                </a:lnTo>
                <a:lnTo>
                  <a:pt x="9870" y="305980"/>
                </a:lnTo>
                <a:lnTo>
                  <a:pt x="197498" y="305980"/>
                </a:lnTo>
                <a:lnTo>
                  <a:pt x="197498" y="315850"/>
                </a:lnTo>
                <a:lnTo>
                  <a:pt x="4935" y="315850"/>
                </a:lnTo>
                <a:cubicBezTo>
                  <a:pt x="4934" y="315850"/>
                  <a:pt x="4933" y="315850"/>
                  <a:pt x="4932" y="315850"/>
                </a:cubicBezTo>
                <a:cubicBezTo>
                  <a:pt x="2208" y="315850"/>
                  <a:pt x="-1" y="313640"/>
                  <a:pt x="0" y="310915"/>
                </a:cubicBezTo>
                <a:lnTo>
                  <a:pt x="0" y="24676"/>
                </a:lnTo>
                <a:cubicBezTo>
                  <a:pt x="0" y="24676"/>
                  <a:pt x="0" y="24675"/>
                  <a:pt x="0" y="24673"/>
                </a:cubicBezTo>
                <a:cubicBezTo>
                  <a:pt x="0" y="21949"/>
                  <a:pt x="2210" y="19740"/>
                  <a:pt x="4935" y="19741"/>
                </a:cubicBezTo>
                <a:close/>
                <a:moveTo>
                  <a:pt x="108574" y="9870"/>
                </a:moveTo>
                <a:lnTo>
                  <a:pt x="108574" y="39482"/>
                </a:lnTo>
                <a:lnTo>
                  <a:pt x="157926" y="39482"/>
                </a:lnTo>
                <a:lnTo>
                  <a:pt x="157926" y="9870"/>
                </a:lnTo>
                <a:close/>
                <a:moveTo>
                  <a:pt x="78963" y="0"/>
                </a:moveTo>
                <a:lnTo>
                  <a:pt x="162861" y="0"/>
                </a:lnTo>
                <a:cubicBezTo>
                  <a:pt x="162862" y="0"/>
                  <a:pt x="162863" y="0"/>
                  <a:pt x="162863" y="0"/>
                </a:cubicBezTo>
                <a:cubicBezTo>
                  <a:pt x="165588" y="0"/>
                  <a:pt x="167797" y="2210"/>
                  <a:pt x="167796" y="4935"/>
                </a:cubicBezTo>
                <a:lnTo>
                  <a:pt x="167796" y="43776"/>
                </a:lnTo>
                <a:cubicBezTo>
                  <a:pt x="167825" y="43989"/>
                  <a:pt x="167840" y="44203"/>
                  <a:pt x="167840" y="44417"/>
                </a:cubicBezTo>
                <a:cubicBezTo>
                  <a:pt x="167839" y="47142"/>
                  <a:pt x="165629" y="49352"/>
                  <a:pt x="162904" y="49352"/>
                </a:cubicBezTo>
                <a:lnTo>
                  <a:pt x="103639" y="49352"/>
                </a:lnTo>
                <a:cubicBezTo>
                  <a:pt x="103638" y="49352"/>
                  <a:pt x="103637" y="49352"/>
                  <a:pt x="103636" y="49352"/>
                </a:cubicBezTo>
                <a:cubicBezTo>
                  <a:pt x="100911" y="49352"/>
                  <a:pt x="98703" y="47142"/>
                  <a:pt x="98704" y="44417"/>
                </a:cubicBezTo>
                <a:lnTo>
                  <a:pt x="98704" y="9870"/>
                </a:lnTo>
                <a:lnTo>
                  <a:pt x="88833" y="9870"/>
                </a:lnTo>
                <a:lnTo>
                  <a:pt x="88833" y="29611"/>
                </a:lnTo>
                <a:lnTo>
                  <a:pt x="78963" y="29611"/>
                </a:lnTo>
                <a:close/>
              </a:path>
            </a:pathLst>
          </a:custGeom>
          <a:solidFill>
            <a:srgbClr val="FFFFFF"/>
          </a:solidFill>
          <a:ln w="3721" cap="flat">
            <a:noFill/>
            <a:prstDash val="solid"/>
            <a:miter/>
          </a:ln>
        </p:spPr>
        <p:txBody>
          <a:bodyPr wrap="square" rtlCol="0" anchor="ctr">
            <a:noAutofit/>
          </a:bodyPr>
          <a:lstStyle/>
          <a:p>
            <a:pPr>
              <a:lnSpc>
                <a:spcPct val="120000"/>
              </a:lnSpc>
            </a:pPr>
            <a:endParaRPr lang="zh-CN" altLang="en-US" sz="1350">
              <a:latin typeface="微软雅黑" panose="020B0503020204020204" pitchFamily="34" charset="-122"/>
              <a:ea typeface="微软雅黑" panose="020B0503020204020204" pitchFamily="34" charset="-122"/>
            </a:endParaRPr>
          </a:p>
        </p:txBody>
      </p:sp>
      <p:sp>
        <p:nvSpPr>
          <p:cNvPr id="56" name="任意多边形: 形状 55"/>
          <p:cNvSpPr/>
          <p:nvPr>
            <p:custDataLst>
              <p:tags r:id="rId11"/>
            </p:custDataLst>
          </p:nvPr>
        </p:nvSpPr>
        <p:spPr>
          <a:xfrm>
            <a:off x="4423946" y="2775157"/>
            <a:ext cx="296109" cy="282379"/>
          </a:xfrm>
          <a:custGeom>
            <a:avLst/>
            <a:gdLst>
              <a:gd name="connsiteX0" fmla="*/ 12338 w 394812"/>
              <a:gd name="connsiteY0" fmla="*/ 339491 h 376505"/>
              <a:gd name="connsiteX1" fmla="*/ 12338 w 394812"/>
              <a:gd name="connsiteY1" fmla="*/ 364167 h 376505"/>
              <a:gd name="connsiteX2" fmla="*/ 382480 w 394812"/>
              <a:gd name="connsiteY2" fmla="*/ 364167 h 376505"/>
              <a:gd name="connsiteX3" fmla="*/ 382474 w 394812"/>
              <a:gd name="connsiteY3" fmla="*/ 339491 h 376505"/>
              <a:gd name="connsiteX4" fmla="*/ 243143 w 394812"/>
              <a:gd name="connsiteY4" fmla="*/ 339491 h 376505"/>
              <a:gd name="connsiteX5" fmla="*/ 232613 w 394812"/>
              <a:gd name="connsiteY5" fmla="*/ 350022 h 376505"/>
              <a:gd name="connsiteX6" fmla="*/ 228251 w 394812"/>
              <a:gd name="connsiteY6" fmla="*/ 351829 h 376505"/>
              <a:gd name="connsiteX7" fmla="*/ 166561 w 394812"/>
              <a:gd name="connsiteY7" fmla="*/ 351829 h 376505"/>
              <a:gd name="connsiteX8" fmla="*/ 162200 w 394812"/>
              <a:gd name="connsiteY8" fmla="*/ 350022 h 376505"/>
              <a:gd name="connsiteX9" fmla="*/ 151669 w 394812"/>
              <a:gd name="connsiteY9" fmla="*/ 339491 h 376505"/>
              <a:gd name="connsiteX10" fmla="*/ 6170 w 394812"/>
              <a:gd name="connsiteY10" fmla="*/ 327153 h 376505"/>
              <a:gd name="connsiteX11" fmla="*/ 154224 w 394812"/>
              <a:gd name="connsiteY11" fmla="*/ 327153 h 376505"/>
              <a:gd name="connsiteX12" fmla="*/ 158585 w 394812"/>
              <a:gd name="connsiteY12" fmla="*/ 328961 h 376505"/>
              <a:gd name="connsiteX13" fmla="*/ 169116 w 394812"/>
              <a:gd name="connsiteY13" fmla="*/ 339491 h 376505"/>
              <a:gd name="connsiteX14" fmla="*/ 225697 w 394812"/>
              <a:gd name="connsiteY14" fmla="*/ 339491 h 376505"/>
              <a:gd name="connsiteX15" fmla="*/ 236227 w 394812"/>
              <a:gd name="connsiteY15" fmla="*/ 328961 h 376505"/>
              <a:gd name="connsiteX16" fmla="*/ 240589 w 394812"/>
              <a:gd name="connsiteY16" fmla="*/ 327153 h 376505"/>
              <a:gd name="connsiteX17" fmla="*/ 388644 w 394812"/>
              <a:gd name="connsiteY17" fmla="*/ 327153 h 376505"/>
              <a:gd name="connsiteX18" fmla="*/ 388647 w 394812"/>
              <a:gd name="connsiteY18" fmla="*/ 327153 h 376505"/>
              <a:gd name="connsiteX19" fmla="*/ 394812 w 394812"/>
              <a:gd name="connsiteY19" fmla="*/ 333322 h 376505"/>
              <a:gd name="connsiteX20" fmla="*/ 394812 w 394812"/>
              <a:gd name="connsiteY20" fmla="*/ 364167 h 376505"/>
              <a:gd name="connsiteX21" fmla="*/ 382474 w 394812"/>
              <a:gd name="connsiteY21" fmla="*/ 376505 h 376505"/>
              <a:gd name="connsiteX22" fmla="*/ 12338 w 394812"/>
              <a:gd name="connsiteY22" fmla="*/ 376505 h 376505"/>
              <a:gd name="connsiteX23" fmla="*/ 0 w 394812"/>
              <a:gd name="connsiteY23" fmla="*/ 364167 h 376505"/>
              <a:gd name="connsiteX24" fmla="*/ 0 w 394812"/>
              <a:gd name="connsiteY24" fmla="*/ 333322 h 376505"/>
              <a:gd name="connsiteX25" fmla="*/ 6170 w 394812"/>
              <a:gd name="connsiteY25" fmla="*/ 327153 h 376505"/>
              <a:gd name="connsiteX26" fmla="*/ 173869 w 394812"/>
              <a:gd name="connsiteY26" fmla="*/ 234506 h 376505"/>
              <a:gd name="connsiteX27" fmla="*/ 173866 w 394812"/>
              <a:gd name="connsiteY27" fmla="*/ 246844 h 376505"/>
              <a:gd name="connsiteX28" fmla="*/ 220461 w 394812"/>
              <a:gd name="connsiteY28" fmla="*/ 246844 h 376505"/>
              <a:gd name="connsiteX29" fmla="*/ 220461 w 394812"/>
              <a:gd name="connsiteY29" fmla="*/ 234506 h 376505"/>
              <a:gd name="connsiteX30" fmla="*/ 191204 w 394812"/>
              <a:gd name="connsiteY30" fmla="*/ 128049 h 376505"/>
              <a:gd name="connsiteX31" fmla="*/ 203542 w 394812"/>
              <a:gd name="connsiteY31" fmla="*/ 128049 h 376505"/>
              <a:gd name="connsiteX32" fmla="*/ 203542 w 394812"/>
              <a:gd name="connsiteY32" fmla="*/ 171594 h 376505"/>
              <a:gd name="connsiteX33" fmla="*/ 191204 w 394812"/>
              <a:gd name="connsiteY33" fmla="*/ 171594 h 376505"/>
              <a:gd name="connsiteX34" fmla="*/ 55522 w 394812"/>
              <a:gd name="connsiteY34" fmla="*/ 117410 h 376505"/>
              <a:gd name="connsiteX35" fmla="*/ 74272 w 394812"/>
              <a:gd name="connsiteY35" fmla="*/ 117410 h 376505"/>
              <a:gd name="connsiteX36" fmla="*/ 74272 w 394812"/>
              <a:gd name="connsiteY36" fmla="*/ 129748 h 376505"/>
              <a:gd name="connsiteX37" fmla="*/ 61690 w 394812"/>
              <a:gd name="connsiteY37" fmla="*/ 129748 h 376505"/>
              <a:gd name="connsiteX38" fmla="*/ 61690 w 394812"/>
              <a:gd name="connsiteY38" fmla="*/ 302478 h 376505"/>
              <a:gd name="connsiteX39" fmla="*/ 333123 w 394812"/>
              <a:gd name="connsiteY39" fmla="*/ 302478 h 376505"/>
              <a:gd name="connsiteX40" fmla="*/ 333123 w 394812"/>
              <a:gd name="connsiteY40" fmla="*/ 129748 h 376505"/>
              <a:gd name="connsiteX41" fmla="*/ 321027 w 394812"/>
              <a:gd name="connsiteY41" fmla="*/ 129748 h 376505"/>
              <a:gd name="connsiteX42" fmla="*/ 321027 w 394812"/>
              <a:gd name="connsiteY42" fmla="*/ 117410 h 376505"/>
              <a:gd name="connsiteX43" fmla="*/ 339293 w 394812"/>
              <a:gd name="connsiteY43" fmla="*/ 117410 h 376505"/>
              <a:gd name="connsiteX44" fmla="*/ 339296 w 394812"/>
              <a:gd name="connsiteY44" fmla="*/ 117410 h 376505"/>
              <a:gd name="connsiteX45" fmla="*/ 345461 w 394812"/>
              <a:gd name="connsiteY45" fmla="*/ 123579 h 376505"/>
              <a:gd name="connsiteX46" fmla="*/ 345461 w 394812"/>
              <a:gd name="connsiteY46" fmla="*/ 308647 h 376505"/>
              <a:gd name="connsiteX47" fmla="*/ 345461 w 394812"/>
              <a:gd name="connsiteY47" fmla="*/ 308651 h 376505"/>
              <a:gd name="connsiteX48" fmla="*/ 339293 w 394812"/>
              <a:gd name="connsiteY48" fmla="*/ 314816 h 376505"/>
              <a:gd name="connsiteX49" fmla="*/ 55522 w 394812"/>
              <a:gd name="connsiteY49" fmla="*/ 314816 h 376505"/>
              <a:gd name="connsiteX50" fmla="*/ 49352 w 394812"/>
              <a:gd name="connsiteY50" fmla="*/ 308647 h 376505"/>
              <a:gd name="connsiteX51" fmla="*/ 49352 w 394812"/>
              <a:gd name="connsiteY51" fmla="*/ 123579 h 376505"/>
              <a:gd name="connsiteX52" fmla="*/ 55522 w 394812"/>
              <a:gd name="connsiteY52" fmla="*/ 117410 h 376505"/>
              <a:gd name="connsiteX53" fmla="*/ 197347 w 394812"/>
              <a:gd name="connsiteY53" fmla="*/ 110277 h 376505"/>
              <a:gd name="connsiteX54" fmla="*/ 159532 w 394812"/>
              <a:gd name="connsiteY54" fmla="*/ 180768 h 376505"/>
              <a:gd name="connsiteX55" fmla="*/ 176011 w 394812"/>
              <a:gd name="connsiteY55" fmla="*/ 198218 h 376505"/>
              <a:gd name="connsiteX56" fmla="*/ 185382 w 394812"/>
              <a:gd name="connsiteY56" fmla="*/ 221978 h 376505"/>
              <a:gd name="connsiteX57" fmla="*/ 197551 w 394812"/>
              <a:gd name="connsiteY57" fmla="*/ 221978 h 376505"/>
              <a:gd name="connsiteX58" fmla="*/ 208949 w 394812"/>
              <a:gd name="connsiteY58" fmla="*/ 221981 h 376505"/>
              <a:gd name="connsiteX59" fmla="*/ 218323 w 394812"/>
              <a:gd name="connsiteY59" fmla="*/ 198242 h 376505"/>
              <a:gd name="connsiteX60" fmla="*/ 234818 w 394812"/>
              <a:gd name="connsiteY60" fmla="*/ 180789 h 376505"/>
              <a:gd name="connsiteX61" fmla="*/ 321026 w 394812"/>
              <a:gd name="connsiteY61" fmla="*/ 92734 h 376505"/>
              <a:gd name="connsiteX62" fmla="*/ 351630 w 394812"/>
              <a:gd name="connsiteY62" fmla="*/ 92734 h 376505"/>
              <a:gd name="connsiteX63" fmla="*/ 370137 w 394812"/>
              <a:gd name="connsiteY63" fmla="*/ 111241 h 376505"/>
              <a:gd name="connsiteX64" fmla="*/ 370378 w 394812"/>
              <a:gd name="connsiteY64" fmla="*/ 314623 h 376505"/>
              <a:gd name="connsiteX65" fmla="*/ 358040 w 394812"/>
              <a:gd name="connsiteY65" fmla="*/ 314623 h 376505"/>
              <a:gd name="connsiteX66" fmla="*/ 357799 w 394812"/>
              <a:gd name="connsiteY66" fmla="*/ 111241 h 376505"/>
              <a:gd name="connsiteX67" fmla="*/ 351630 w 394812"/>
              <a:gd name="connsiteY67" fmla="*/ 105072 h 376505"/>
              <a:gd name="connsiteX68" fmla="*/ 321026 w 394812"/>
              <a:gd name="connsiteY68" fmla="*/ 105072 h 376505"/>
              <a:gd name="connsiteX69" fmla="*/ 43184 w 394812"/>
              <a:gd name="connsiteY69" fmla="*/ 92734 h 376505"/>
              <a:gd name="connsiteX70" fmla="*/ 74270 w 394812"/>
              <a:gd name="connsiteY70" fmla="*/ 92734 h 376505"/>
              <a:gd name="connsiteX71" fmla="*/ 74270 w 394812"/>
              <a:gd name="connsiteY71" fmla="*/ 105072 h 376505"/>
              <a:gd name="connsiteX72" fmla="*/ 43184 w 394812"/>
              <a:gd name="connsiteY72" fmla="*/ 105072 h 376505"/>
              <a:gd name="connsiteX73" fmla="*/ 37014 w 394812"/>
              <a:gd name="connsiteY73" fmla="*/ 111241 h 376505"/>
              <a:gd name="connsiteX74" fmla="*/ 37014 w 394812"/>
              <a:gd name="connsiteY74" fmla="*/ 320984 h 376505"/>
              <a:gd name="connsiteX75" fmla="*/ 24676 w 394812"/>
              <a:gd name="connsiteY75" fmla="*/ 320984 h 376505"/>
              <a:gd name="connsiteX76" fmla="*/ 24676 w 394812"/>
              <a:gd name="connsiteY76" fmla="*/ 111241 h 376505"/>
              <a:gd name="connsiteX77" fmla="*/ 43184 w 394812"/>
              <a:gd name="connsiteY77" fmla="*/ 92734 h 376505"/>
              <a:gd name="connsiteX78" fmla="*/ 197377 w 394812"/>
              <a:gd name="connsiteY78" fmla="*/ 91011 h 376505"/>
              <a:gd name="connsiteX79" fmla="*/ 197385 w 394812"/>
              <a:gd name="connsiteY79" fmla="*/ 91011 h 376505"/>
              <a:gd name="connsiteX80" fmla="*/ 202822 w 394812"/>
              <a:gd name="connsiteY80" fmla="*/ 94285 h 376505"/>
              <a:gd name="connsiteX81" fmla="*/ 248228 w 394812"/>
              <a:gd name="connsiteY81" fmla="*/ 179738 h 376505"/>
              <a:gd name="connsiteX82" fmla="*/ 246161 w 394812"/>
              <a:gd name="connsiteY82" fmla="*/ 187796 h 376505"/>
              <a:gd name="connsiteX83" fmla="*/ 228902 w 394812"/>
              <a:gd name="connsiteY83" fmla="*/ 204598 h 376505"/>
              <a:gd name="connsiteX84" fmla="*/ 221663 w 394812"/>
              <a:gd name="connsiteY84" fmla="*/ 222168 h 376505"/>
              <a:gd name="connsiteX85" fmla="*/ 226631 w 394812"/>
              <a:gd name="connsiteY85" fmla="*/ 222168 h 376505"/>
              <a:gd name="connsiteX86" fmla="*/ 226634 w 394812"/>
              <a:gd name="connsiteY86" fmla="*/ 222168 h 376505"/>
              <a:gd name="connsiteX87" fmla="*/ 232799 w 394812"/>
              <a:gd name="connsiteY87" fmla="*/ 228337 h 376505"/>
              <a:gd name="connsiteX88" fmla="*/ 232799 w 394812"/>
              <a:gd name="connsiteY88" fmla="*/ 253013 h 376505"/>
              <a:gd name="connsiteX89" fmla="*/ 232799 w 394812"/>
              <a:gd name="connsiteY89" fmla="*/ 253016 h 376505"/>
              <a:gd name="connsiteX90" fmla="*/ 226631 w 394812"/>
              <a:gd name="connsiteY90" fmla="*/ 259182 h 376505"/>
              <a:gd name="connsiteX91" fmla="*/ 167695 w 394812"/>
              <a:gd name="connsiteY91" fmla="*/ 259182 h 376505"/>
              <a:gd name="connsiteX92" fmla="*/ 161525 w 394812"/>
              <a:gd name="connsiteY92" fmla="*/ 253010 h 376505"/>
              <a:gd name="connsiteX93" fmla="*/ 161534 w 394812"/>
              <a:gd name="connsiteY93" fmla="*/ 228334 h 376505"/>
              <a:gd name="connsiteX94" fmla="*/ 161534 w 394812"/>
              <a:gd name="connsiteY94" fmla="*/ 228332 h 376505"/>
              <a:gd name="connsiteX95" fmla="*/ 167703 w 394812"/>
              <a:gd name="connsiteY95" fmla="*/ 222168 h 376505"/>
              <a:gd name="connsiteX96" fmla="*/ 172672 w 394812"/>
              <a:gd name="connsiteY96" fmla="*/ 222168 h 376505"/>
              <a:gd name="connsiteX97" fmla="*/ 165432 w 394812"/>
              <a:gd name="connsiteY97" fmla="*/ 204570 h 376505"/>
              <a:gd name="connsiteX98" fmla="*/ 148173 w 394812"/>
              <a:gd name="connsiteY98" fmla="*/ 187759 h 376505"/>
              <a:gd name="connsiteX99" fmla="*/ 146112 w 394812"/>
              <a:gd name="connsiteY99" fmla="*/ 179681 h 376505"/>
              <a:gd name="connsiteX100" fmla="*/ 191936 w 394812"/>
              <a:gd name="connsiteY100" fmla="*/ 94264 h 376505"/>
              <a:gd name="connsiteX101" fmla="*/ 197377 w 394812"/>
              <a:gd name="connsiteY101" fmla="*/ 91011 h 376505"/>
              <a:gd name="connsiteX102" fmla="*/ 339708 w 394812"/>
              <a:gd name="connsiteY102" fmla="*/ 12348 h 376505"/>
              <a:gd name="connsiteX103" fmla="*/ 327370 w 394812"/>
              <a:gd name="connsiteY103" fmla="*/ 24686 h 376505"/>
              <a:gd name="connsiteX104" fmla="*/ 339708 w 394812"/>
              <a:gd name="connsiteY104" fmla="*/ 37024 h 376505"/>
              <a:gd name="connsiteX105" fmla="*/ 352046 w 394812"/>
              <a:gd name="connsiteY105" fmla="*/ 24686 h 376505"/>
              <a:gd name="connsiteX106" fmla="*/ 339708 w 394812"/>
              <a:gd name="connsiteY106" fmla="*/ 12348 h 376505"/>
              <a:gd name="connsiteX107" fmla="*/ 55737 w 394812"/>
              <a:gd name="connsiteY107" fmla="*/ 12348 h 376505"/>
              <a:gd name="connsiteX108" fmla="*/ 43413 w 394812"/>
              <a:gd name="connsiteY108" fmla="*/ 24700 h 376505"/>
              <a:gd name="connsiteX109" fmla="*/ 55765 w 394812"/>
              <a:gd name="connsiteY109" fmla="*/ 37024 h 376505"/>
              <a:gd name="connsiteX110" fmla="*/ 68088 w 394812"/>
              <a:gd name="connsiteY110" fmla="*/ 24835 h 376505"/>
              <a:gd name="connsiteX111" fmla="*/ 68088 w 394812"/>
              <a:gd name="connsiteY111" fmla="*/ 24536 h 376505"/>
              <a:gd name="connsiteX112" fmla="*/ 55737 w 394812"/>
              <a:gd name="connsiteY112" fmla="*/ 12348 h 376505"/>
              <a:gd name="connsiteX113" fmla="*/ 185310 w 394812"/>
              <a:gd name="connsiteY113" fmla="*/ 12339 h 376505"/>
              <a:gd name="connsiteX114" fmla="*/ 185310 w 394812"/>
              <a:gd name="connsiteY114" fmla="*/ 37015 h 376505"/>
              <a:gd name="connsiteX115" fmla="*/ 209986 w 394812"/>
              <a:gd name="connsiteY115" fmla="*/ 37015 h 376505"/>
              <a:gd name="connsiteX116" fmla="*/ 209986 w 394812"/>
              <a:gd name="connsiteY116" fmla="*/ 12339 h 376505"/>
              <a:gd name="connsiteX117" fmla="*/ 179141 w 394812"/>
              <a:gd name="connsiteY117" fmla="*/ 1 h 376505"/>
              <a:gd name="connsiteX118" fmla="*/ 216154 w 394812"/>
              <a:gd name="connsiteY118" fmla="*/ 1 h 376505"/>
              <a:gd name="connsiteX119" fmla="*/ 216158 w 394812"/>
              <a:gd name="connsiteY119" fmla="*/ 1 h 376505"/>
              <a:gd name="connsiteX120" fmla="*/ 222324 w 394812"/>
              <a:gd name="connsiteY120" fmla="*/ 6170 h 376505"/>
              <a:gd name="connsiteX121" fmla="*/ 222324 w 394812"/>
              <a:gd name="connsiteY121" fmla="*/ 18529 h 376505"/>
              <a:gd name="connsiteX122" fmla="*/ 315905 w 394812"/>
              <a:gd name="connsiteY122" fmla="*/ 18529 h 376505"/>
              <a:gd name="connsiteX123" fmla="*/ 333615 w 394812"/>
              <a:gd name="connsiteY123" fmla="*/ 797 h 376505"/>
              <a:gd name="connsiteX124" fmla="*/ 363684 w 394812"/>
              <a:gd name="connsiteY124" fmla="*/ 18499 h 376505"/>
              <a:gd name="connsiteX125" fmla="*/ 345982 w 394812"/>
              <a:gd name="connsiteY125" fmla="*/ 48570 h 376505"/>
              <a:gd name="connsiteX126" fmla="*/ 315913 w 394812"/>
              <a:gd name="connsiteY126" fmla="*/ 30867 h 376505"/>
              <a:gd name="connsiteX127" fmla="*/ 248457 w 394812"/>
              <a:gd name="connsiteY127" fmla="*/ 30867 h 376505"/>
              <a:gd name="connsiteX128" fmla="*/ 308689 w 394812"/>
              <a:gd name="connsiteY128" fmla="*/ 129555 h 376505"/>
              <a:gd name="connsiteX129" fmla="*/ 308713 w 394812"/>
              <a:gd name="connsiteY129" fmla="*/ 129937 h 376505"/>
              <a:gd name="connsiteX130" fmla="*/ 296779 w 394812"/>
              <a:gd name="connsiteY130" fmla="*/ 179617 h 376505"/>
              <a:gd name="connsiteX131" fmla="*/ 257235 w 394812"/>
              <a:gd name="connsiteY131" fmla="*/ 223267 h 376505"/>
              <a:gd name="connsiteX132" fmla="*/ 252036 w 394812"/>
              <a:gd name="connsiteY132" fmla="*/ 226583 h 376505"/>
              <a:gd name="connsiteX133" fmla="*/ 245403 w 394812"/>
              <a:gd name="connsiteY133" fmla="*/ 216176 h 376505"/>
              <a:gd name="connsiteX134" fmla="*/ 250608 w 394812"/>
              <a:gd name="connsiteY134" fmla="*/ 212863 h 376505"/>
              <a:gd name="connsiteX135" fmla="*/ 285905 w 394812"/>
              <a:gd name="connsiteY135" fmla="*/ 173797 h 376505"/>
              <a:gd name="connsiteX136" fmla="*/ 296387 w 394812"/>
              <a:gd name="connsiteY136" fmla="*/ 130498 h 376505"/>
              <a:gd name="connsiteX137" fmla="*/ 296357 w 394812"/>
              <a:gd name="connsiteY137" fmla="*/ 129835 h 376505"/>
              <a:gd name="connsiteX138" fmla="*/ 222324 w 394812"/>
              <a:gd name="connsiteY138" fmla="*/ 34055 h 376505"/>
              <a:gd name="connsiteX139" fmla="*/ 222324 w 394812"/>
              <a:gd name="connsiteY139" fmla="*/ 43184 h 376505"/>
              <a:gd name="connsiteX140" fmla="*/ 222324 w 394812"/>
              <a:gd name="connsiteY140" fmla="*/ 43187 h 376505"/>
              <a:gd name="connsiteX141" fmla="*/ 216154 w 394812"/>
              <a:gd name="connsiteY141" fmla="*/ 49353 h 376505"/>
              <a:gd name="connsiteX142" fmla="*/ 179141 w 394812"/>
              <a:gd name="connsiteY142" fmla="*/ 49353 h 376505"/>
              <a:gd name="connsiteX143" fmla="*/ 172972 w 394812"/>
              <a:gd name="connsiteY143" fmla="*/ 43184 h 376505"/>
              <a:gd name="connsiteX144" fmla="*/ 172972 w 394812"/>
              <a:gd name="connsiteY144" fmla="*/ 34055 h 376505"/>
              <a:gd name="connsiteX145" fmla="*/ 113772 w 394812"/>
              <a:gd name="connsiteY145" fmla="*/ 77576 h 376505"/>
              <a:gd name="connsiteX146" fmla="*/ 145591 w 394812"/>
              <a:gd name="connsiteY146" fmla="*/ 213432 h 376505"/>
              <a:gd name="connsiteX147" fmla="*/ 150830 w 394812"/>
              <a:gd name="connsiteY147" fmla="*/ 216691 h 376505"/>
              <a:gd name="connsiteX148" fmla="*/ 144311 w 394812"/>
              <a:gd name="connsiteY148" fmla="*/ 227167 h 376505"/>
              <a:gd name="connsiteX149" fmla="*/ 139073 w 394812"/>
              <a:gd name="connsiteY149" fmla="*/ 223909 h 376505"/>
              <a:gd name="connsiteX150" fmla="*/ 98906 w 394812"/>
              <a:gd name="connsiteY150" fmla="*/ 180376 h 376505"/>
              <a:gd name="connsiteX151" fmla="*/ 146836 w 394812"/>
              <a:gd name="connsiteY151" fmla="*/ 30867 h 376505"/>
              <a:gd name="connsiteX152" fmla="*/ 79561 w 394812"/>
              <a:gd name="connsiteY152" fmla="*/ 30867 h 376505"/>
              <a:gd name="connsiteX153" fmla="*/ 61824 w 394812"/>
              <a:gd name="connsiteY153" fmla="*/ 48582 h 376505"/>
              <a:gd name="connsiteX154" fmla="*/ 31771 w 394812"/>
              <a:gd name="connsiteY154" fmla="*/ 30837 h 376505"/>
              <a:gd name="connsiteX155" fmla="*/ 49515 w 394812"/>
              <a:gd name="connsiteY155" fmla="*/ 785 h 376505"/>
              <a:gd name="connsiteX156" fmla="*/ 79568 w 394812"/>
              <a:gd name="connsiteY156" fmla="*/ 18529 h 376505"/>
              <a:gd name="connsiteX157" fmla="*/ 172972 w 394812"/>
              <a:gd name="connsiteY157" fmla="*/ 18529 h 376505"/>
              <a:gd name="connsiteX158" fmla="*/ 172972 w 394812"/>
              <a:gd name="connsiteY158" fmla="*/ 6170 h 376505"/>
              <a:gd name="connsiteX159" fmla="*/ 179141 w 394812"/>
              <a:gd name="connsiteY159" fmla="*/ 1 h 376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394812" h="376505">
                <a:moveTo>
                  <a:pt x="12338" y="339491"/>
                </a:moveTo>
                <a:lnTo>
                  <a:pt x="12338" y="364167"/>
                </a:lnTo>
                <a:lnTo>
                  <a:pt x="382480" y="364167"/>
                </a:lnTo>
                <a:lnTo>
                  <a:pt x="382474" y="339491"/>
                </a:lnTo>
                <a:lnTo>
                  <a:pt x="243143" y="339491"/>
                </a:lnTo>
                <a:lnTo>
                  <a:pt x="232613" y="350022"/>
                </a:lnTo>
                <a:cubicBezTo>
                  <a:pt x="231456" y="351179"/>
                  <a:pt x="229887" y="351829"/>
                  <a:pt x="228251" y="351829"/>
                </a:cubicBezTo>
                <a:lnTo>
                  <a:pt x="166561" y="351829"/>
                </a:lnTo>
                <a:cubicBezTo>
                  <a:pt x="164925" y="351828"/>
                  <a:pt x="163357" y="351178"/>
                  <a:pt x="162200" y="350022"/>
                </a:cubicBezTo>
                <a:lnTo>
                  <a:pt x="151669" y="339491"/>
                </a:lnTo>
                <a:close/>
                <a:moveTo>
                  <a:pt x="6170" y="327153"/>
                </a:moveTo>
                <a:lnTo>
                  <a:pt x="154224" y="327153"/>
                </a:lnTo>
                <a:cubicBezTo>
                  <a:pt x="155860" y="327154"/>
                  <a:pt x="157429" y="327804"/>
                  <a:pt x="158585" y="328961"/>
                </a:cubicBezTo>
                <a:lnTo>
                  <a:pt x="169116" y="339491"/>
                </a:lnTo>
                <a:lnTo>
                  <a:pt x="225697" y="339491"/>
                </a:lnTo>
                <a:lnTo>
                  <a:pt x="236227" y="328961"/>
                </a:lnTo>
                <a:cubicBezTo>
                  <a:pt x="237384" y="327803"/>
                  <a:pt x="238953" y="327153"/>
                  <a:pt x="240589" y="327153"/>
                </a:cubicBezTo>
                <a:lnTo>
                  <a:pt x="388644" y="327153"/>
                </a:lnTo>
                <a:cubicBezTo>
                  <a:pt x="388644" y="327153"/>
                  <a:pt x="388645" y="327153"/>
                  <a:pt x="388647" y="327153"/>
                </a:cubicBezTo>
                <a:cubicBezTo>
                  <a:pt x="392053" y="327154"/>
                  <a:pt x="394813" y="329916"/>
                  <a:pt x="394812" y="333322"/>
                </a:cubicBezTo>
                <a:lnTo>
                  <a:pt x="394812" y="364167"/>
                </a:lnTo>
                <a:cubicBezTo>
                  <a:pt x="394804" y="370978"/>
                  <a:pt x="389285" y="376497"/>
                  <a:pt x="382474" y="376505"/>
                </a:cubicBezTo>
                <a:lnTo>
                  <a:pt x="12338" y="376505"/>
                </a:lnTo>
                <a:cubicBezTo>
                  <a:pt x="5527" y="376499"/>
                  <a:pt x="7" y="370978"/>
                  <a:pt x="0" y="364167"/>
                </a:cubicBezTo>
                <a:lnTo>
                  <a:pt x="0" y="333322"/>
                </a:lnTo>
                <a:cubicBezTo>
                  <a:pt x="0" y="329915"/>
                  <a:pt x="2762" y="327153"/>
                  <a:pt x="6170" y="327153"/>
                </a:cubicBezTo>
                <a:close/>
                <a:moveTo>
                  <a:pt x="173869" y="234506"/>
                </a:moveTo>
                <a:lnTo>
                  <a:pt x="173866" y="246844"/>
                </a:lnTo>
                <a:lnTo>
                  <a:pt x="220461" y="246844"/>
                </a:lnTo>
                <a:lnTo>
                  <a:pt x="220461" y="234506"/>
                </a:lnTo>
                <a:close/>
                <a:moveTo>
                  <a:pt x="191204" y="128049"/>
                </a:moveTo>
                <a:lnTo>
                  <a:pt x="203542" y="128049"/>
                </a:lnTo>
                <a:lnTo>
                  <a:pt x="203542" y="171594"/>
                </a:lnTo>
                <a:lnTo>
                  <a:pt x="191204" y="171594"/>
                </a:lnTo>
                <a:close/>
                <a:moveTo>
                  <a:pt x="55522" y="117410"/>
                </a:moveTo>
                <a:lnTo>
                  <a:pt x="74272" y="117410"/>
                </a:lnTo>
                <a:lnTo>
                  <a:pt x="74272" y="129748"/>
                </a:lnTo>
                <a:lnTo>
                  <a:pt x="61690" y="129748"/>
                </a:lnTo>
                <a:lnTo>
                  <a:pt x="61690" y="302478"/>
                </a:lnTo>
                <a:lnTo>
                  <a:pt x="333123" y="302478"/>
                </a:lnTo>
                <a:lnTo>
                  <a:pt x="333123" y="129748"/>
                </a:lnTo>
                <a:lnTo>
                  <a:pt x="321027" y="129748"/>
                </a:lnTo>
                <a:lnTo>
                  <a:pt x="321027" y="117410"/>
                </a:lnTo>
                <a:lnTo>
                  <a:pt x="339293" y="117410"/>
                </a:lnTo>
                <a:cubicBezTo>
                  <a:pt x="339293" y="117410"/>
                  <a:pt x="339294" y="117410"/>
                  <a:pt x="339296" y="117410"/>
                </a:cubicBezTo>
                <a:cubicBezTo>
                  <a:pt x="342702" y="117411"/>
                  <a:pt x="345462" y="120173"/>
                  <a:pt x="345461" y="123579"/>
                </a:cubicBezTo>
                <a:lnTo>
                  <a:pt x="345461" y="308647"/>
                </a:lnTo>
                <a:cubicBezTo>
                  <a:pt x="345461" y="308648"/>
                  <a:pt x="345461" y="308649"/>
                  <a:pt x="345461" y="308651"/>
                </a:cubicBezTo>
                <a:cubicBezTo>
                  <a:pt x="345461" y="312057"/>
                  <a:pt x="342698" y="314817"/>
                  <a:pt x="339293" y="314816"/>
                </a:cubicBezTo>
                <a:lnTo>
                  <a:pt x="55522" y="314816"/>
                </a:lnTo>
                <a:cubicBezTo>
                  <a:pt x="52114" y="314816"/>
                  <a:pt x="49352" y="312054"/>
                  <a:pt x="49352" y="308647"/>
                </a:cubicBezTo>
                <a:lnTo>
                  <a:pt x="49352" y="123579"/>
                </a:lnTo>
                <a:cubicBezTo>
                  <a:pt x="49352" y="120172"/>
                  <a:pt x="52114" y="117410"/>
                  <a:pt x="55522" y="117410"/>
                </a:cubicBezTo>
                <a:close/>
                <a:moveTo>
                  <a:pt x="197347" y="110277"/>
                </a:moveTo>
                <a:lnTo>
                  <a:pt x="159532" y="180768"/>
                </a:lnTo>
                <a:cubicBezTo>
                  <a:pt x="165996" y="185584"/>
                  <a:pt x="171573" y="191488"/>
                  <a:pt x="176011" y="198218"/>
                </a:cubicBezTo>
                <a:cubicBezTo>
                  <a:pt x="180291" y="205632"/>
                  <a:pt x="183448" y="213639"/>
                  <a:pt x="185382" y="221978"/>
                </a:cubicBezTo>
                <a:lnTo>
                  <a:pt x="197551" y="221978"/>
                </a:lnTo>
                <a:lnTo>
                  <a:pt x="208949" y="221981"/>
                </a:lnTo>
                <a:cubicBezTo>
                  <a:pt x="210883" y="213648"/>
                  <a:pt x="214042" y="205648"/>
                  <a:pt x="218323" y="198242"/>
                </a:cubicBezTo>
                <a:cubicBezTo>
                  <a:pt x="222765" y="191510"/>
                  <a:pt x="228347" y="185604"/>
                  <a:pt x="234818" y="180789"/>
                </a:cubicBezTo>
                <a:close/>
                <a:moveTo>
                  <a:pt x="321026" y="92734"/>
                </a:moveTo>
                <a:lnTo>
                  <a:pt x="351630" y="92734"/>
                </a:lnTo>
                <a:cubicBezTo>
                  <a:pt x="361847" y="92745"/>
                  <a:pt x="370126" y="101024"/>
                  <a:pt x="370137" y="111241"/>
                </a:cubicBezTo>
                <a:lnTo>
                  <a:pt x="370378" y="314623"/>
                </a:lnTo>
                <a:lnTo>
                  <a:pt x="358040" y="314623"/>
                </a:lnTo>
                <a:lnTo>
                  <a:pt x="357799" y="111241"/>
                </a:lnTo>
                <a:cubicBezTo>
                  <a:pt x="357796" y="107835"/>
                  <a:pt x="355036" y="105075"/>
                  <a:pt x="351630" y="105072"/>
                </a:cubicBezTo>
                <a:lnTo>
                  <a:pt x="321026" y="105072"/>
                </a:lnTo>
                <a:close/>
                <a:moveTo>
                  <a:pt x="43184" y="92734"/>
                </a:moveTo>
                <a:lnTo>
                  <a:pt x="74270" y="92734"/>
                </a:lnTo>
                <a:lnTo>
                  <a:pt x="74270" y="105072"/>
                </a:lnTo>
                <a:lnTo>
                  <a:pt x="43184" y="105072"/>
                </a:lnTo>
                <a:cubicBezTo>
                  <a:pt x="39778" y="105076"/>
                  <a:pt x="37019" y="107835"/>
                  <a:pt x="37014" y="111241"/>
                </a:cubicBezTo>
                <a:lnTo>
                  <a:pt x="37014" y="320984"/>
                </a:lnTo>
                <a:lnTo>
                  <a:pt x="24676" y="320984"/>
                </a:lnTo>
                <a:lnTo>
                  <a:pt x="24676" y="111241"/>
                </a:lnTo>
                <a:cubicBezTo>
                  <a:pt x="24687" y="101024"/>
                  <a:pt x="32967" y="92745"/>
                  <a:pt x="43184" y="92734"/>
                </a:cubicBezTo>
                <a:close/>
                <a:moveTo>
                  <a:pt x="197377" y="91011"/>
                </a:moveTo>
                <a:lnTo>
                  <a:pt x="197385" y="91011"/>
                </a:lnTo>
                <a:cubicBezTo>
                  <a:pt x="199663" y="91016"/>
                  <a:pt x="201753" y="92274"/>
                  <a:pt x="202822" y="94285"/>
                </a:cubicBezTo>
                <a:lnTo>
                  <a:pt x="248228" y="179738"/>
                </a:lnTo>
                <a:cubicBezTo>
                  <a:pt x="249724" y="182554"/>
                  <a:pt x="248829" y="186047"/>
                  <a:pt x="246161" y="187796"/>
                </a:cubicBezTo>
                <a:cubicBezTo>
                  <a:pt x="239420" y="192282"/>
                  <a:pt x="233568" y="197979"/>
                  <a:pt x="228902" y="204598"/>
                </a:cubicBezTo>
                <a:cubicBezTo>
                  <a:pt x="225715" y="210105"/>
                  <a:pt x="223281" y="216014"/>
                  <a:pt x="221663" y="222168"/>
                </a:cubicBezTo>
                <a:lnTo>
                  <a:pt x="226631" y="222168"/>
                </a:lnTo>
                <a:cubicBezTo>
                  <a:pt x="226631" y="222168"/>
                  <a:pt x="226633" y="222168"/>
                  <a:pt x="226634" y="222168"/>
                </a:cubicBezTo>
                <a:cubicBezTo>
                  <a:pt x="230040" y="222169"/>
                  <a:pt x="232800" y="224930"/>
                  <a:pt x="232799" y="228337"/>
                </a:cubicBezTo>
                <a:lnTo>
                  <a:pt x="232799" y="253013"/>
                </a:lnTo>
                <a:cubicBezTo>
                  <a:pt x="232799" y="253014"/>
                  <a:pt x="232799" y="253015"/>
                  <a:pt x="232799" y="253016"/>
                </a:cubicBezTo>
                <a:cubicBezTo>
                  <a:pt x="232798" y="256422"/>
                  <a:pt x="230036" y="259183"/>
                  <a:pt x="226631" y="259182"/>
                </a:cubicBezTo>
                <a:lnTo>
                  <a:pt x="167695" y="259182"/>
                </a:lnTo>
                <a:cubicBezTo>
                  <a:pt x="164286" y="259181"/>
                  <a:pt x="161525" y="256418"/>
                  <a:pt x="161525" y="253010"/>
                </a:cubicBezTo>
                <a:lnTo>
                  <a:pt x="161534" y="228334"/>
                </a:lnTo>
                <a:cubicBezTo>
                  <a:pt x="161534" y="228333"/>
                  <a:pt x="161534" y="228333"/>
                  <a:pt x="161534" y="228332"/>
                </a:cubicBezTo>
                <a:cubicBezTo>
                  <a:pt x="161536" y="224927"/>
                  <a:pt x="164298" y="222167"/>
                  <a:pt x="167703" y="222168"/>
                </a:cubicBezTo>
                <a:lnTo>
                  <a:pt x="172672" y="222168"/>
                </a:lnTo>
                <a:cubicBezTo>
                  <a:pt x="171056" y="216005"/>
                  <a:pt x="168621" y="210087"/>
                  <a:pt x="165432" y="204570"/>
                </a:cubicBezTo>
                <a:cubicBezTo>
                  <a:pt x="160766" y="197949"/>
                  <a:pt x="154914" y="192249"/>
                  <a:pt x="148173" y="187759"/>
                </a:cubicBezTo>
                <a:cubicBezTo>
                  <a:pt x="145498" y="186006"/>
                  <a:pt x="144604" y="182501"/>
                  <a:pt x="146112" y="179681"/>
                </a:cubicBezTo>
                <a:lnTo>
                  <a:pt x="191936" y="94264"/>
                </a:lnTo>
                <a:cubicBezTo>
                  <a:pt x="193012" y="92260"/>
                  <a:pt x="195102" y="91011"/>
                  <a:pt x="197377" y="91011"/>
                </a:cubicBezTo>
                <a:close/>
                <a:moveTo>
                  <a:pt x="339708" y="12348"/>
                </a:moveTo>
                <a:cubicBezTo>
                  <a:pt x="332898" y="12356"/>
                  <a:pt x="327378" y="17875"/>
                  <a:pt x="327370" y="24686"/>
                </a:cubicBezTo>
                <a:cubicBezTo>
                  <a:pt x="327370" y="31500"/>
                  <a:pt x="332894" y="37024"/>
                  <a:pt x="339708" y="37024"/>
                </a:cubicBezTo>
                <a:cubicBezTo>
                  <a:pt x="346522" y="37024"/>
                  <a:pt x="352046" y="31500"/>
                  <a:pt x="352046" y="24686"/>
                </a:cubicBezTo>
                <a:cubicBezTo>
                  <a:pt x="352046" y="17872"/>
                  <a:pt x="346522" y="12348"/>
                  <a:pt x="339708" y="12348"/>
                </a:cubicBezTo>
                <a:close/>
                <a:moveTo>
                  <a:pt x="55737" y="12348"/>
                </a:moveTo>
                <a:cubicBezTo>
                  <a:pt x="48923" y="12356"/>
                  <a:pt x="43405" y="17886"/>
                  <a:pt x="43413" y="24700"/>
                </a:cubicBezTo>
                <a:cubicBezTo>
                  <a:pt x="43421" y="31514"/>
                  <a:pt x="48951" y="37032"/>
                  <a:pt x="55765" y="37024"/>
                </a:cubicBezTo>
                <a:cubicBezTo>
                  <a:pt x="62515" y="37015"/>
                  <a:pt x="68005" y="31584"/>
                  <a:pt x="68088" y="24835"/>
                </a:cubicBezTo>
                <a:lnTo>
                  <a:pt x="68088" y="24536"/>
                </a:lnTo>
                <a:cubicBezTo>
                  <a:pt x="68006" y="17776"/>
                  <a:pt x="62498" y="12340"/>
                  <a:pt x="55737" y="12348"/>
                </a:cubicBezTo>
                <a:close/>
                <a:moveTo>
                  <a:pt x="185310" y="12339"/>
                </a:moveTo>
                <a:lnTo>
                  <a:pt x="185310" y="37015"/>
                </a:lnTo>
                <a:lnTo>
                  <a:pt x="209986" y="37015"/>
                </a:lnTo>
                <a:lnTo>
                  <a:pt x="209986" y="12339"/>
                </a:lnTo>
                <a:close/>
                <a:moveTo>
                  <a:pt x="179141" y="1"/>
                </a:moveTo>
                <a:lnTo>
                  <a:pt x="216154" y="1"/>
                </a:lnTo>
                <a:cubicBezTo>
                  <a:pt x="216156" y="1"/>
                  <a:pt x="216157" y="1"/>
                  <a:pt x="216158" y="1"/>
                </a:cubicBezTo>
                <a:cubicBezTo>
                  <a:pt x="219564" y="2"/>
                  <a:pt x="222325" y="2764"/>
                  <a:pt x="222324" y="6170"/>
                </a:cubicBezTo>
                <a:lnTo>
                  <a:pt x="222324" y="18529"/>
                </a:lnTo>
                <a:lnTo>
                  <a:pt x="315905" y="18529"/>
                </a:lnTo>
                <a:cubicBezTo>
                  <a:pt x="318143" y="9837"/>
                  <a:pt x="324925" y="3047"/>
                  <a:pt x="333615" y="797"/>
                </a:cubicBezTo>
                <a:cubicBezTo>
                  <a:pt x="346807" y="-2618"/>
                  <a:pt x="360269" y="5308"/>
                  <a:pt x="363684" y="18499"/>
                </a:cubicBezTo>
                <a:cubicBezTo>
                  <a:pt x="367099" y="31691"/>
                  <a:pt x="359174" y="45154"/>
                  <a:pt x="345982" y="48570"/>
                </a:cubicBezTo>
                <a:cubicBezTo>
                  <a:pt x="332790" y="51985"/>
                  <a:pt x="319327" y="44058"/>
                  <a:pt x="315913" y="30867"/>
                </a:cubicBezTo>
                <a:lnTo>
                  <a:pt x="248457" y="30867"/>
                </a:lnTo>
                <a:cubicBezTo>
                  <a:pt x="285356" y="49968"/>
                  <a:pt x="308571" y="88005"/>
                  <a:pt x="308689" y="129555"/>
                </a:cubicBezTo>
                <a:lnTo>
                  <a:pt x="308713" y="129937"/>
                </a:lnTo>
                <a:cubicBezTo>
                  <a:pt x="309507" y="147292"/>
                  <a:pt x="305369" y="164517"/>
                  <a:pt x="296779" y="179617"/>
                </a:cubicBezTo>
                <a:cubicBezTo>
                  <a:pt x="287765" y="197460"/>
                  <a:pt x="274103" y="212540"/>
                  <a:pt x="257235" y="223267"/>
                </a:cubicBezTo>
                <a:lnTo>
                  <a:pt x="252036" y="226583"/>
                </a:lnTo>
                <a:lnTo>
                  <a:pt x="245403" y="216176"/>
                </a:lnTo>
                <a:lnTo>
                  <a:pt x="250608" y="212863"/>
                </a:lnTo>
                <a:cubicBezTo>
                  <a:pt x="265678" y="203259"/>
                  <a:pt x="277873" y="189762"/>
                  <a:pt x="285905" y="173797"/>
                </a:cubicBezTo>
                <a:cubicBezTo>
                  <a:pt x="293426" y="160647"/>
                  <a:pt x="297061" y="145632"/>
                  <a:pt x="296387" y="130498"/>
                </a:cubicBezTo>
                <a:lnTo>
                  <a:pt x="296357" y="129835"/>
                </a:lnTo>
                <a:cubicBezTo>
                  <a:pt x="296325" y="84790"/>
                  <a:pt x="265907" y="45437"/>
                  <a:pt x="222324" y="34055"/>
                </a:cubicBezTo>
                <a:lnTo>
                  <a:pt x="222324" y="43184"/>
                </a:lnTo>
                <a:cubicBezTo>
                  <a:pt x="222324" y="43185"/>
                  <a:pt x="222324" y="43186"/>
                  <a:pt x="222324" y="43187"/>
                </a:cubicBezTo>
                <a:cubicBezTo>
                  <a:pt x="222323" y="46593"/>
                  <a:pt x="219561" y="49353"/>
                  <a:pt x="216154" y="49353"/>
                </a:cubicBezTo>
                <a:lnTo>
                  <a:pt x="179141" y="49353"/>
                </a:lnTo>
                <a:cubicBezTo>
                  <a:pt x="175734" y="49353"/>
                  <a:pt x="172972" y="46590"/>
                  <a:pt x="172972" y="43184"/>
                </a:cubicBezTo>
                <a:lnTo>
                  <a:pt x="172972" y="34055"/>
                </a:lnTo>
                <a:cubicBezTo>
                  <a:pt x="148371" y="40399"/>
                  <a:pt x="127166" y="55988"/>
                  <a:pt x="113772" y="77576"/>
                </a:cubicBezTo>
                <a:cubicBezTo>
                  <a:pt x="85042" y="123879"/>
                  <a:pt x="99289" y="184703"/>
                  <a:pt x="145591" y="213432"/>
                </a:cubicBezTo>
                <a:lnTo>
                  <a:pt x="150830" y="216691"/>
                </a:lnTo>
                <a:lnTo>
                  <a:pt x="144311" y="227167"/>
                </a:lnTo>
                <a:lnTo>
                  <a:pt x="139073" y="223909"/>
                </a:lnTo>
                <a:cubicBezTo>
                  <a:pt x="121989" y="213303"/>
                  <a:pt x="108105" y="198257"/>
                  <a:pt x="98906" y="180376"/>
                </a:cubicBezTo>
                <a:cubicBezTo>
                  <a:pt x="70855" y="125855"/>
                  <a:pt x="92314" y="58917"/>
                  <a:pt x="146836" y="30867"/>
                </a:cubicBezTo>
                <a:lnTo>
                  <a:pt x="79561" y="30867"/>
                </a:lnTo>
                <a:cubicBezTo>
                  <a:pt x="77311" y="39558"/>
                  <a:pt x="70518" y="46343"/>
                  <a:pt x="61824" y="48582"/>
                </a:cubicBezTo>
                <a:cubicBezTo>
                  <a:pt x="48625" y="51981"/>
                  <a:pt x="35170" y="44037"/>
                  <a:pt x="31771" y="30837"/>
                </a:cubicBezTo>
                <a:cubicBezTo>
                  <a:pt x="28372" y="17639"/>
                  <a:pt x="36317" y="4183"/>
                  <a:pt x="49515" y="785"/>
                </a:cubicBezTo>
                <a:cubicBezTo>
                  <a:pt x="62714" y="-2614"/>
                  <a:pt x="76169" y="5330"/>
                  <a:pt x="79568" y="18529"/>
                </a:cubicBezTo>
                <a:lnTo>
                  <a:pt x="172972" y="18529"/>
                </a:lnTo>
                <a:lnTo>
                  <a:pt x="172972" y="6170"/>
                </a:lnTo>
                <a:cubicBezTo>
                  <a:pt x="172972" y="2763"/>
                  <a:pt x="175734" y="1"/>
                  <a:pt x="179141" y="1"/>
                </a:cubicBezTo>
                <a:close/>
              </a:path>
            </a:pathLst>
          </a:custGeom>
          <a:solidFill>
            <a:srgbClr val="222222"/>
          </a:solidFill>
          <a:ln w="8334" cap="flat">
            <a:noFill/>
            <a:prstDash val="solid"/>
            <a:miter/>
          </a:ln>
        </p:spPr>
        <p:txBody>
          <a:bodyPr wrap="square" rtlCol="0" anchor="ctr">
            <a:noAutofit/>
          </a:bodyPr>
          <a:lstStyle/>
          <a:p>
            <a:pPr>
              <a:lnSpc>
                <a:spcPct val="120000"/>
              </a:lnSpc>
            </a:pPr>
            <a:endParaRPr lang="zh-CN" altLang="en-US" sz="1350">
              <a:latin typeface="微软雅黑" panose="020B0503020204020204" pitchFamily="34" charset="-122"/>
              <a:ea typeface="微软雅黑" panose="020B0503020204020204" pitchFamily="34" charset="-122"/>
            </a:endParaRPr>
          </a:p>
        </p:txBody>
      </p:sp>
      <p:sp>
        <p:nvSpPr>
          <p:cNvPr id="50" name="TextBox 5"/>
          <p:cNvSpPr txBox="1"/>
          <p:nvPr>
            <p:custDataLst>
              <p:tags r:id="rId12"/>
            </p:custDataLst>
          </p:nvPr>
        </p:nvSpPr>
        <p:spPr>
          <a:xfrm>
            <a:off x="474980" y="1999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一、启动与退出AutoCAD2018</a:t>
            </a:r>
            <a:endParaRPr lang="zh-CN" altLang="en-US" sz="2100" spc="300" dirty="0">
              <a:latin typeface="微软雅黑" panose="020B0503020204020204" pitchFamily="34" charset="-122"/>
              <a:ea typeface="微软雅黑" panose="020B0503020204020204" pitchFamily="34" charset="-122"/>
            </a:endParaRPr>
          </a:p>
        </p:txBody>
      </p:sp>
      <p:sp>
        <p:nvSpPr>
          <p:cNvPr id="53" name="文本框 52"/>
          <p:cNvSpPr txBox="1"/>
          <p:nvPr>
            <p:custDataLst>
              <p:tags r:id="rId13"/>
            </p:custDataLst>
          </p:nvPr>
        </p:nvSpPr>
        <p:spPr>
          <a:xfrm>
            <a:off x="1463675" y="1891665"/>
            <a:ext cx="1956435" cy="723265"/>
          </a:xfrm>
          <a:prstGeom prst="rect">
            <a:avLst/>
          </a:prstGeom>
          <a:noFill/>
        </p:spPr>
        <p:txBody>
          <a:bodyPr wrap="square" tIns="0" rtlCol="0">
            <a:no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20000"/>
              </a:lnSpc>
              <a:buNone/>
            </a:pPr>
            <a:r>
              <a:rPr lang="zh-CN" sz="1200">
                <a:ea typeface="宋体" panose="02010600030101010101" pitchFamily="2" charset="-122"/>
                <a:sym typeface="+mn-ea"/>
              </a:rPr>
              <a:t>在启动AutoCAD 2018时会弹出“开始”窗口。用户可以根据需要选中窗口中的任一选项。</a:t>
            </a:r>
            <a:endParaRPr lang="zh-CN" altLang="en-US" sz="1200" spc="150" dirty="0">
              <a:latin typeface="微软雅黑" panose="020B0503020204020204" pitchFamily="34" charset="-122"/>
              <a:ea typeface="宋体" panose="02010600030101010101" pitchFamily="2" charset="-122"/>
              <a:sym typeface="+mn-ea"/>
            </a:endParaRPr>
          </a:p>
        </p:txBody>
      </p:sp>
      <p:sp>
        <p:nvSpPr>
          <p:cNvPr id="54" name="文本框 53"/>
          <p:cNvSpPr txBox="1"/>
          <p:nvPr>
            <p:custDataLst>
              <p:tags r:id="rId14"/>
            </p:custDataLst>
          </p:nvPr>
        </p:nvSpPr>
        <p:spPr>
          <a:xfrm>
            <a:off x="1573773" y="1615493"/>
            <a:ext cx="1846505" cy="276999"/>
          </a:xfrm>
          <a:prstGeom prst="rect">
            <a:avLst/>
          </a:prstGeom>
          <a:noFill/>
        </p:spPr>
        <p:txBody>
          <a:bodyPr wrap="square" bIns="0" rtlCol="0" anchor="b" anchorCtr="0">
            <a:normAutofit lnSpcReduction="10000"/>
          </a:bodyPr>
          <a:lstStyle>
            <a:defPPr>
              <a:defRPr lang="en-US"/>
            </a:defPPr>
            <a:lvl1pPr>
              <a:lnSpc>
                <a:spcPct val="120000"/>
              </a:lnSpc>
              <a:defRPr kumimoji="1" b="1">
                <a:solidFill>
                  <a:srgbClr val="2196F3"/>
                </a:solidFill>
                <a:latin typeface="微软雅黑" panose="020B0503020204020204" pitchFamily="34" charset="-122"/>
              </a:defRPr>
            </a:lvl1pPr>
          </a:lstStyle>
          <a:p>
            <a:pPr algn="r"/>
            <a:r>
              <a:rPr lang="zh-CN" altLang="en-US" sz="1350" spc="300" dirty="0">
                <a:solidFill>
                  <a:srgbClr val="005DA2"/>
                </a:solidFill>
                <a:latin typeface="微软雅黑" panose="020B0503020204020204" pitchFamily="34" charset="-122"/>
                <a:ea typeface="微软雅黑" panose="020B0503020204020204" pitchFamily="34" charset="-122"/>
              </a:rPr>
              <a:t>启动</a:t>
            </a:r>
            <a:endParaRPr lang="zh-CN" altLang="en-US" sz="1350" spc="300" dirty="0">
              <a:solidFill>
                <a:srgbClr val="005DA2"/>
              </a:solidFill>
              <a:latin typeface="微软雅黑" panose="020B0503020204020204" pitchFamily="34" charset="-122"/>
              <a:ea typeface="微软雅黑" panose="020B0503020204020204" pitchFamily="34" charset="-122"/>
            </a:endParaRPr>
          </a:p>
        </p:txBody>
      </p:sp>
      <p:sp>
        <p:nvSpPr>
          <p:cNvPr id="57" name="文本框 56"/>
          <p:cNvSpPr txBox="1"/>
          <p:nvPr>
            <p:custDataLst>
              <p:tags r:id="rId15"/>
            </p:custDataLst>
          </p:nvPr>
        </p:nvSpPr>
        <p:spPr>
          <a:xfrm>
            <a:off x="1577396" y="3848273"/>
            <a:ext cx="1941494" cy="723371"/>
          </a:xfrm>
          <a:prstGeom prst="rect">
            <a:avLst/>
          </a:prstGeom>
          <a:noFill/>
        </p:spPr>
        <p:txBody>
          <a:bodyPr wrap="square" tIns="0" rtlCol="0">
            <a:normAutofit fontScale="90000" lnSpcReduction="20000"/>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gn="just">
              <a:lnSpc>
                <a:spcPct val="120000"/>
              </a:lnSpc>
              <a:buNone/>
            </a:pPr>
            <a:r>
              <a:rPr lang="zh-CN" sz="1200">
                <a:ea typeface="宋体" panose="02010600030101010101" pitchFamily="2" charset="-122"/>
                <a:sym typeface="+mn-ea"/>
              </a:rPr>
              <a:t>点击“开始”窗口中的开始绘制或者“开始”窗口旁边的+号，即可新建文件，进入AutoCAD 2018工作界面。</a:t>
            </a:r>
            <a:endParaRPr lang="zh-CN" sz="1200">
              <a:ea typeface="宋体" panose="02010600030101010101" pitchFamily="2" charset="-122"/>
            </a:endParaRPr>
          </a:p>
          <a:p>
            <a:pPr marL="0" indent="0" algn="r">
              <a:lnSpc>
                <a:spcPct val="120000"/>
              </a:lnSpc>
              <a:buNone/>
            </a:pPr>
            <a:endParaRPr lang="zh-CN" altLang="en-US" sz="900" spc="150" dirty="0">
              <a:latin typeface="微软雅黑" panose="020B0503020204020204" pitchFamily="34" charset="-122"/>
              <a:ea typeface="微软雅黑" panose="020B0503020204020204" pitchFamily="34" charset="-122"/>
            </a:endParaRPr>
          </a:p>
        </p:txBody>
      </p:sp>
      <p:sp>
        <p:nvSpPr>
          <p:cNvPr id="58" name="文本框 57"/>
          <p:cNvSpPr txBox="1"/>
          <p:nvPr>
            <p:custDataLst>
              <p:tags r:id="rId16"/>
            </p:custDataLst>
          </p:nvPr>
        </p:nvSpPr>
        <p:spPr>
          <a:xfrm>
            <a:off x="1573773" y="3571274"/>
            <a:ext cx="1945118" cy="276999"/>
          </a:xfrm>
          <a:prstGeom prst="rect">
            <a:avLst/>
          </a:prstGeom>
          <a:noFill/>
        </p:spPr>
        <p:txBody>
          <a:bodyPr wrap="square" bIns="0" rtlCol="0" anchor="b" anchorCtr="0">
            <a:normAutofit lnSpcReduction="10000"/>
          </a:bodyPr>
          <a:lstStyle>
            <a:defPPr>
              <a:defRPr lang="en-US"/>
            </a:defPPr>
            <a:lvl1pPr>
              <a:lnSpc>
                <a:spcPct val="120000"/>
              </a:lnSpc>
              <a:defRPr kumimoji="1" b="1">
                <a:solidFill>
                  <a:srgbClr val="2196F3"/>
                </a:solidFill>
                <a:latin typeface="微软雅黑" panose="020B0503020204020204" pitchFamily="34" charset="-122"/>
              </a:defRPr>
            </a:lvl1pPr>
          </a:lstStyle>
          <a:p>
            <a:pPr algn="r"/>
            <a:r>
              <a:rPr lang="zh-CN" altLang="en-US" sz="1350" spc="300" dirty="0">
                <a:solidFill>
                  <a:srgbClr val="005DA2"/>
                </a:solidFill>
                <a:latin typeface="微软雅黑" panose="020B0503020204020204" pitchFamily="34" charset="-122"/>
                <a:ea typeface="微软雅黑" panose="020B0503020204020204" pitchFamily="34" charset="-122"/>
              </a:rPr>
              <a:t>新建</a:t>
            </a:r>
            <a:endParaRPr lang="zh-CN" altLang="en-US" sz="1350" spc="300" dirty="0">
              <a:solidFill>
                <a:srgbClr val="005DA2"/>
              </a:solidFill>
              <a:latin typeface="微软雅黑" panose="020B0503020204020204" pitchFamily="34" charset="-122"/>
              <a:ea typeface="微软雅黑" panose="020B0503020204020204" pitchFamily="34" charset="-122"/>
            </a:endParaRPr>
          </a:p>
        </p:txBody>
      </p:sp>
      <p:sp>
        <p:nvSpPr>
          <p:cNvPr id="59" name="文本框 58"/>
          <p:cNvSpPr txBox="1"/>
          <p:nvPr>
            <p:custDataLst>
              <p:tags r:id="rId17"/>
            </p:custDataLst>
          </p:nvPr>
        </p:nvSpPr>
        <p:spPr>
          <a:xfrm>
            <a:off x="5869940" y="2177415"/>
            <a:ext cx="2959100" cy="2040890"/>
          </a:xfrm>
          <a:prstGeom prst="rect">
            <a:avLst/>
          </a:prstGeom>
          <a:noFill/>
        </p:spPr>
        <p:txBody>
          <a:bodyPr wrap="square" tIns="0" rtlCol="0"/>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nSpc>
                <a:spcPct val="120000"/>
              </a:lnSpc>
              <a:buNone/>
            </a:pPr>
            <a:r>
              <a:rPr lang="zh-CN" sz="1200">
                <a:ea typeface="宋体" panose="02010600030101010101" pitchFamily="2" charset="-122"/>
              </a:rPr>
              <a:t>（1）在命令行中输入“QUIT”命令，按Enter键确定。</a:t>
            </a:r>
            <a:endParaRPr lang="zh-CN" sz="1200">
              <a:ea typeface="宋体" panose="02010600030101010101" pitchFamily="2" charset="-122"/>
            </a:endParaRPr>
          </a:p>
          <a:p>
            <a:pPr marL="0" indent="0">
              <a:lnSpc>
                <a:spcPct val="120000"/>
              </a:lnSpc>
              <a:buNone/>
            </a:pPr>
            <a:r>
              <a:rPr lang="zh-CN" sz="1200">
                <a:ea typeface="宋体" panose="02010600030101010101" pitchFamily="2" charset="-122"/>
              </a:rPr>
              <a:t>（2）单击“菜单浏览器”按钮，在弹出的菜单中单击“退出Autodesk AutoCAD2018”按钮。</a:t>
            </a:r>
            <a:endParaRPr lang="zh-CN" sz="1200">
              <a:ea typeface="宋体" panose="02010600030101010101" pitchFamily="2" charset="-122"/>
            </a:endParaRPr>
          </a:p>
          <a:p>
            <a:pPr marL="0" indent="0">
              <a:lnSpc>
                <a:spcPct val="120000"/>
              </a:lnSpc>
              <a:buNone/>
            </a:pPr>
            <a:r>
              <a:rPr lang="zh-CN" sz="1200">
                <a:ea typeface="宋体" panose="02010600030101010101" pitchFamily="2" charset="-122"/>
              </a:rPr>
              <a:t>（3）单击标题栏中的“关闭”按钮，或在标题栏空白位置处右击，在弹出的快捷菜单中选择“关闭”命令。</a:t>
            </a:r>
            <a:endParaRPr lang="zh-CN" sz="1200">
              <a:ea typeface="宋体" panose="02010600030101010101" pitchFamily="2" charset="-122"/>
            </a:endParaRPr>
          </a:p>
          <a:p>
            <a:pPr marL="0" indent="0">
              <a:lnSpc>
                <a:spcPct val="120000"/>
              </a:lnSpc>
              <a:buNone/>
            </a:pPr>
            <a:r>
              <a:rPr lang="zh-CN" sz="1200">
                <a:ea typeface="宋体" panose="02010600030101010101" pitchFamily="2" charset="-122"/>
              </a:rPr>
              <a:t>（4）使用快捷键“Alt+F4”也可以退出AutoCAD 2018。</a:t>
            </a:r>
            <a:endParaRPr lang="zh-CN" sz="1200">
              <a:ea typeface="宋体" panose="02010600030101010101" pitchFamily="2" charset="-122"/>
            </a:endParaRPr>
          </a:p>
          <a:p>
            <a:pPr marL="0" indent="0">
              <a:lnSpc>
                <a:spcPct val="120000"/>
              </a:lnSpc>
              <a:buNone/>
            </a:pPr>
            <a:r>
              <a:rPr lang="zh-CN" sz="1200">
                <a:ea typeface="宋体" panose="02010600030101010101" pitchFamily="2" charset="-122"/>
              </a:rPr>
              <a:t>（5） 双击“菜单浏览器”按钮。</a:t>
            </a:r>
            <a:endParaRPr lang="zh-CN" sz="1200">
              <a:ea typeface="宋体" panose="02010600030101010101" pitchFamily="2" charset="-122"/>
            </a:endParaRPr>
          </a:p>
        </p:txBody>
      </p:sp>
      <p:sp>
        <p:nvSpPr>
          <p:cNvPr id="60" name="文本框 59"/>
          <p:cNvSpPr txBox="1"/>
          <p:nvPr>
            <p:custDataLst>
              <p:tags r:id="rId18"/>
            </p:custDataLst>
          </p:nvPr>
        </p:nvSpPr>
        <p:spPr>
          <a:xfrm>
            <a:off x="5869792" y="1746863"/>
            <a:ext cx="1842882" cy="276999"/>
          </a:xfrm>
          <a:prstGeom prst="rect">
            <a:avLst/>
          </a:prstGeom>
          <a:noFill/>
        </p:spPr>
        <p:txBody>
          <a:bodyPr wrap="square" bIns="0" rtlCol="0" anchor="b" anchorCtr="0">
            <a:normAutofit lnSpcReduction="10000"/>
          </a:bodyPr>
          <a:lstStyle>
            <a:defPPr>
              <a:defRPr lang="en-US"/>
            </a:defPPr>
            <a:lvl1pPr>
              <a:lnSpc>
                <a:spcPct val="120000"/>
              </a:lnSpc>
              <a:defRPr kumimoji="1" b="1">
                <a:solidFill>
                  <a:srgbClr val="2196F3"/>
                </a:solidFill>
                <a:latin typeface="微软雅黑" panose="020B0503020204020204" pitchFamily="34" charset="-122"/>
              </a:defRPr>
            </a:lvl1pPr>
          </a:lstStyle>
          <a:p>
            <a:r>
              <a:rPr lang="zh-CN" altLang="en-US" sz="1350" spc="300" dirty="0">
                <a:solidFill>
                  <a:srgbClr val="005DA2"/>
                </a:solidFill>
                <a:latin typeface="微软雅黑" panose="020B0503020204020204" pitchFamily="34" charset="-122"/>
                <a:ea typeface="微软雅黑" panose="020B0503020204020204" pitchFamily="34" charset="-122"/>
              </a:rPr>
              <a:t>退出</a:t>
            </a:r>
            <a:endParaRPr lang="zh-CN" altLang="en-US" sz="1350" spc="300" dirty="0">
              <a:solidFill>
                <a:srgbClr val="005DA2"/>
              </a:solidFill>
              <a:latin typeface="微软雅黑" panose="020B0503020204020204" pitchFamily="34" charset="-122"/>
              <a:ea typeface="微软雅黑" panose="020B0503020204020204" pitchFamily="34" charset="-122"/>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TextBox 5"/>
          <p:cNvSpPr txBox="1"/>
          <p:nvPr>
            <p:custDataLst>
              <p:tags r:id="rId1"/>
            </p:custDataLst>
          </p:nvPr>
        </p:nvSpPr>
        <p:spPr>
          <a:xfrm>
            <a:off x="515620" y="187211"/>
            <a:ext cx="8477250" cy="392415"/>
          </a:xfrm>
          <a:prstGeom prst="rect">
            <a:avLst/>
          </a:prstGeom>
          <a:noFill/>
        </p:spPr>
        <p:txBody>
          <a:bodyPr wrap="square" bIns="0" rtlCol="0" anchor="b" anchorCtr="0">
            <a:normAutofit lnSpcReduction="20000"/>
          </a:bodyPr>
          <a:lstStyle/>
          <a:p>
            <a:pPr algn="ctr">
              <a:lnSpc>
                <a:spcPct val="120000"/>
              </a:lnSpc>
            </a:pPr>
            <a:r>
              <a:rPr lang="zh-CN" altLang="en-US" sz="2100" dirty="0">
                <a:latin typeface="微软雅黑" panose="020B0503020204020204" pitchFamily="34" charset="-122"/>
                <a:ea typeface="微软雅黑" panose="020B0503020204020204" pitchFamily="34" charset="-122"/>
                <a:sym typeface="+mn-ea"/>
              </a:rPr>
              <a:t>二、AutoCAD 2018工作界面的组成元素</a:t>
            </a:r>
            <a:endParaRPr lang="zh-CN" altLang="en-US" sz="2100" dirty="0">
              <a:latin typeface="微软雅黑" panose="020B0503020204020204" pitchFamily="34" charset="-122"/>
              <a:ea typeface="微软雅黑" panose="020B0503020204020204" pitchFamily="34" charset="-122"/>
              <a:sym typeface="+mn-ea"/>
            </a:endParaRPr>
          </a:p>
        </p:txBody>
      </p:sp>
      <p:sp>
        <p:nvSpPr>
          <p:cNvPr id="33" name="Title 1"/>
          <p:cNvSpPr txBox="1"/>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任务链接</a:t>
            </a:r>
            <a:endPar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73742855" name="对象 1073742854"/>
          <p:cNvGraphicFramePr>
            <a:graphicFrameLocks noChangeAspect="1"/>
          </p:cNvGraphicFramePr>
          <p:nvPr/>
        </p:nvGraphicFramePr>
        <p:xfrm>
          <a:off x="1793875" y="793750"/>
          <a:ext cx="5556885" cy="3881120"/>
        </p:xfrm>
        <a:graphic>
          <a:graphicData uri="http://schemas.openxmlformats.org/presentationml/2006/ole">
            <mc:AlternateContent xmlns:mc="http://schemas.openxmlformats.org/markup-compatibility/2006">
              <mc:Choice xmlns:v="urn:schemas-microsoft-com:vml" Requires="v">
                <p:oleObj spid="_x0000_s3076" name="" r:id="rId2" imgW="3952875" imgH="2819400" progId="Word.Document.8">
                  <p:embed/>
                </p:oleObj>
              </mc:Choice>
              <mc:Fallback>
                <p:oleObj name="" r:id="rId2" imgW="3952875" imgH="2819400" progId="Word.Document.8">
                  <p:embed/>
                  <p:pic>
                    <p:nvPicPr>
                      <p:cNvPr id="0" name="图片 3075"/>
                      <p:cNvPicPr/>
                      <p:nvPr/>
                    </p:nvPicPr>
                    <p:blipFill>
                      <a:blip r:embed="rId3"/>
                      <a:srcRect b="4808"/>
                      <a:stretch>
                        <a:fillRect/>
                      </a:stretch>
                    </p:blipFill>
                    <p:spPr>
                      <a:xfrm>
                        <a:off x="1793875" y="793750"/>
                        <a:ext cx="5556885" cy="3881120"/>
                      </a:xfrm>
                      <a:prstGeom prst="rect">
                        <a:avLst/>
                      </a:prstGeom>
                      <a:noFill/>
                      <a:ln w="38100">
                        <a:noFill/>
                        <a:miter/>
                      </a:ln>
                    </p:spPr>
                  </p:pic>
                </p:oleObj>
              </mc:Fallback>
            </mc:AlternateContent>
          </a:graphicData>
        </a:graphic>
      </p:graphicFrame>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q_h_i*1_2_1"/>
  <p:tag name="KSO_WM_TEMPLATE_CATEGORY" val="diagram"/>
  <p:tag name="KSO_WM_TEMPLATE_INDEX" val="20201364"/>
  <p:tag name="KSO_WM_UNIT_LAYERLEVEL" val="1_1_1"/>
  <p:tag name="KSO_WM_TAG_VERSION" val="1.0"/>
  <p:tag name="KSO_WM_BEAUTIFY_FLAG" val="#wm#"/>
  <p:tag name="KSO_WM_DIAGRAM_GROUP_CODE" val="q1-1"/>
  <p:tag name="KSO_WM_UNIT_TYPE" val="q_h_i"/>
  <p:tag name="KSO_WM_UNIT_INDEX" val="1_2_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q_h_i*1_3_4"/>
  <p:tag name="KSO_WM_TEMPLATE_CATEGORY" val="diagram"/>
  <p:tag name="KSO_WM_TEMPLATE_INDEX" val="20201364"/>
  <p:tag name="KSO_WM_UNIT_LAYERLEVEL" val="1_1_1"/>
  <p:tag name="KSO_WM_TAG_VERSION" val="1.0"/>
  <p:tag name="KSO_WM_BEAUTIFY_FLAG" val="#wm#"/>
  <p:tag name="KSO_WM_DIAGRAM_GROUP_CODE" val="q1-1"/>
  <p:tag name="KSO_WM_UNIT_TYPE" val="q_h_i"/>
  <p:tag name="KSO_WM_UNIT_INDEX" val="1_3_4"/>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87549_2*m_i*1_2"/>
  <p:tag name="KSO_WM_TEMPLATE_CATEGORY" val="diagram"/>
  <p:tag name="KSO_WM_TEMPLATE_INDEX" val="20187549"/>
  <p:tag name="KSO_WM_UNIT_LAYERLEVEL" val="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 name="KSO_WM_UNIT_DIAGRAM_SCHEMECOLOR_ID" val="0"/>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87549_2*m_i*1_1"/>
  <p:tag name="KSO_WM_TEMPLATE_CATEGORY" val="diagram"/>
  <p:tag name="KSO_WM_TEMPLATE_INDEX" val="20187549"/>
  <p:tag name="KSO_WM_UNIT_LAYERLEVEL" val="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 name="KSO_WM_UNIT_DIAGRAM_SCHEMECOLOR_ID" val="0"/>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87549_2*m_h_i*1_1_1"/>
  <p:tag name="KSO_WM_TEMPLATE_CATEGORY" val="diagram"/>
  <p:tag name="KSO_WM_TEMPLATE_INDEX" val="201875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87549_2*m_h_i*1_1_3"/>
  <p:tag name="KSO_WM_TEMPLATE_CATEGORY" val="diagram"/>
  <p:tag name="KSO_WM_TEMPLATE_INDEX" val="201875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187549_2*m_h_i*1_1_1"/>
  <p:tag name="KSO_WM_TEMPLATE_CATEGORY" val="diagram"/>
  <p:tag name="KSO_WM_TEMPLATE_INDEX" val="201875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87549_2*m_h_i*1_1_4"/>
  <p:tag name="KSO_WM_TEMPLATE_CATEGORY" val="diagram"/>
  <p:tag name="KSO_WM_TEMPLATE_INDEX" val="201875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06.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87549_2*m_h_a*1_1_1"/>
  <p:tag name="KSO_WM_TEMPLATE_CATEGORY" val="diagram"/>
  <p:tag name="KSO_WM_TEMPLATE_INDEX" val="20187549"/>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 name="KSO_WM_UNIT_DIAGRAM_SCHEMECOLOR_ID" val="0"/>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87549_2*m_h_i*1_2_1"/>
  <p:tag name="KSO_WM_TEMPLATE_CATEGORY" val="diagram"/>
  <p:tag name="KSO_WM_TEMPLATE_INDEX" val="201875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187549_2*m_h_i*1_2_1"/>
  <p:tag name="KSO_WM_TEMPLATE_CATEGORY" val="diagram"/>
  <p:tag name="KSO_WM_TEMPLATE_INDEX" val="201875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87549_2*m_h_i*1_2_3"/>
  <p:tag name="KSO_WM_TEMPLATE_CATEGORY" val="diagram"/>
  <p:tag name="KSO_WM_TEMPLATE_INDEX" val="201875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q_i*1_2"/>
  <p:tag name="KSO_WM_TEMPLATE_CATEGORY" val="diagram"/>
  <p:tag name="KSO_WM_TEMPLATE_INDEX" val="20201364"/>
  <p:tag name="KSO_WM_UNIT_LAYERLEVEL" val="1_1"/>
  <p:tag name="KSO_WM_TAG_VERSION" val="1.0"/>
  <p:tag name="KSO_WM_BEAUTIFY_FLAG" val="#wm#"/>
  <p:tag name="KSO_WM_DIAGRAM_GROUP_CODE" val="q1-1"/>
  <p:tag name="KSO_WM_UNIT_TYPE" val="q_i"/>
  <p:tag name="KSO_WM_UNIT_INDEX" val="1_2"/>
  <p:tag name="KSO_WM_UNIT_FILL_FORE_SCHEMECOLOR_INDEX" val="15"/>
  <p:tag name="KSO_WM_UNIT_FILL_TYPE" val="1"/>
  <p:tag name="KSO_WM_UNIT_TEXT_FILL_FORE_SCHEMECOLOR_INDEX" val="13"/>
  <p:tag name="KSO_WM_UNIT_TEXT_FILL_TYPE" val="1"/>
  <p:tag name="KSO_WM_UNIT_USESOURCEFORMAT_APPLY" val="1"/>
  <p:tag name="KSO_WM_UNIT_DIAGRAM_SCHEMECOLOR_ID" val="0"/>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87549_2*m_h_i*1_2_4"/>
  <p:tag name="KSO_WM_TEMPLATE_CATEGORY" val="diagram"/>
  <p:tag name="KSO_WM_TEMPLATE_INDEX" val="201875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111.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87549_2*m_h_a*1_2_1"/>
  <p:tag name="KSO_WM_TEMPLATE_CATEGORY" val="diagram"/>
  <p:tag name="KSO_WM_TEMPLATE_INDEX" val="20187549"/>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 name="KSO_WM_UNIT_DIAGRAM_SCHEMECOLOR_ID" val="0"/>
</p:tagLst>
</file>

<file path=ppt/tags/tag112.xml><?xml version="1.0" encoding="utf-8"?>
<p:tagLst xmlns:p="http://schemas.openxmlformats.org/presentationml/2006/main">
  <p:tag name="KSO_WM_SLIDE_ID" val="diagram20187549_4"/>
  <p:tag name="KSO_WM_TEMPLATE_SUBCATEGORY" val="0"/>
  <p:tag name="KSO_WM_TEMPLATE_MASTER_TYPE" val="0"/>
  <p:tag name="KSO_WM_TEMPLATE_COLOR_TYPE" val="1"/>
  <p:tag name="KSO_WM_SLIDE_TYPE" val="text"/>
  <p:tag name="KSO_WM_SLIDE_SUBTYPE" val="diag"/>
  <p:tag name="KSO_WM_SLIDE_ITEM_CNT" val="2"/>
  <p:tag name="KSO_WM_SLIDE_INDEX" val="4"/>
  <p:tag name="KSO_WM_SLIDE_SIZE" val="577.562*483.15"/>
  <p:tag name="KSO_WM_SLIDE_POSITION" val="195.935*28.425"/>
  <p:tag name="KSO_WM_DIAGRAM_GROUP_CODE" val="m1-1"/>
  <p:tag name="KSO_WM_SLIDE_DIAGTYPE" val="m"/>
  <p:tag name="KSO_WM_TAG_VERSION" val="1.0"/>
  <p:tag name="KSO_WM_BEAUTIFY_FLAG" val="#wm#"/>
  <p:tag name="KSO_WM_TEMPLATE_CATEGORY" val="diagram"/>
  <p:tag name="KSO_WM_TEMPLATE_INDEX" val="20187549"/>
  <p:tag name="KSO_WM_SLIDE_LAYOUT" val="m"/>
  <p:tag name="KSO_WM_SLIDE_LAYOUT_CNT"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118.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120.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122.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124.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126.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1_1"/>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 name="KSO_WM_UNIT_DIAGRAM_SCHEMECOLOR_ID" val="0"/>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1_2"/>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2"/>
  <p:tag name="KSO_WM_UNIT_FILL_FORE_SCHEMECOLOR_INDEX" val="5"/>
  <p:tag name="KSO_WM_UNIT_FILL_TYPE" val="1"/>
  <p:tag name="KSO_WM_UNIT_USESOURCEFORMAT_APPLY" val="1"/>
  <p:tag name="KSO_WM_UNIT_DIAGRAM_SCHEMECOLOR_ID" val="0"/>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1_3"/>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3"/>
  <p:tag name="KSO_WM_UNIT_FILL_FORE_SCHEMECOLOR_INDEX" val="5"/>
  <p:tag name="KSO_WM_UNIT_FILL_TYPE" val="1"/>
  <p:tag name="KSO_WM_UNIT_USESOURCEFORMAT_APPLY" val="1"/>
  <p:tag name="KSO_WM_UNIT_DIAGRAM_SCHEMECOLOR_ID" val="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q_h_f*1_2_1"/>
  <p:tag name="KSO_WM_TEMPLATE_CATEGORY" val="diagram"/>
  <p:tag name="KSO_WM_TEMPLATE_INDEX" val="20201364"/>
  <p:tag name="KSO_WM_UNIT_LAYERLEVEL" val="1_1_1"/>
  <p:tag name="KSO_WM_TAG_VERSION" val="1.0"/>
  <p:tag name="KSO_WM_BEAUTIFY_FLAG" val="#wm#"/>
  <p:tag name="KSO_WM_UNIT_PRESET_TEXT" val="不断提高自身综合整体素质增强工作责任心和事业心&#13;加强业务学习知识"/>
  <p:tag name="KSO_WM_UNIT_NOCLEAR" val="0"/>
  <p:tag name="KSO_WM_UNIT_VALUE" val="56"/>
  <p:tag name="KSO_WM_DIAGRAM_GROUP_CODE" val="q1-1"/>
  <p:tag name="KSO_WM_UNIT_TYPE" val="q_h_f"/>
  <p:tag name="KSO_WM_UNIT_INDEX" val="1_2_1"/>
  <p:tag name="KSO_WM_UNIT_TEXT_FILL_FORE_SCHEMECOLOR_INDEX" val="13"/>
  <p:tag name="KSO_WM_UNIT_TEXT_FILL_TYPE" val="1"/>
  <p:tag name="KSO_WM_UNIT_USESOURCEFORMAT_APPLY" val="1"/>
  <p:tag name="KSO_WM_UNIT_DIAGRAM_SCHEMECOLOR_ID" val="0"/>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1_4"/>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4"/>
  <p:tag name="KSO_WM_UNIT_FILL_FORE_SCHEMECOLOR_INDEX" val="5"/>
  <p:tag name="KSO_WM_UNIT_FILL_TYPE" val="1"/>
  <p:tag name="KSO_WM_UNIT_USESOURCEFORMAT_APPLY" val="1"/>
  <p:tag name="KSO_WM_UNIT_DIAGRAM_SCHEMECOLOR_ID" val="0"/>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1_5"/>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5"/>
  <p:tag name="KSO_WM_UNIT_FILL_FORE_SCHEMECOLOR_INDEX" val="13"/>
  <p:tag name="KSO_WM_UNIT_FILL_TYPE" val="1"/>
  <p:tag name="KSO_WM_UNIT_USESOURCEFORMAT_APPLY" val="1"/>
  <p:tag name="KSO_WM_UNIT_DIAGRAM_SCHEMECOLOR_ID" val="0"/>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1_6"/>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1_6"/>
  <p:tag name="KSO_WM_UNIT_FILL_FORE_SCHEMECOLOR_INDEX" val="5"/>
  <p:tag name="KSO_WM_UNIT_FILL_TYPE" val="1"/>
  <p:tag name="KSO_WM_UNIT_USESOURCEFORMAT_APPLY" val="1"/>
  <p:tag name="KSO_WM_UNIT_DIAGRAM_SCHEMECOLOR_ID" val="0"/>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f*1_1_1"/>
  <p:tag name="KSO_WM_TEMPLATE_CATEGORY" val="diagram"/>
  <p:tag name="KSO_WM_TEMPLATE_INDEX" val="20201470"/>
  <p:tag name="KSO_WM_UNIT_LAYERLEVEL" val="1_1_1"/>
  <p:tag name="KSO_WM_TAG_VERSION" val="1.0"/>
  <p:tag name="KSO_WM_BEAUTIFY_FLAG" val="#wm#"/>
  <p:tag name="KSO_WM_UNIT_NOCLEAR" val="0"/>
  <p:tag name="KSO_WM_DIAGRAM_GROUP_CODE" val="m1-1"/>
  <p:tag name="KSO_WM_UNIT_TYPE" val="m_h_f"/>
  <p:tag name="KSO_WM_UNIT_INDEX" val="1_1_1"/>
  <p:tag name="KSO_WM_UNIT_PRESET_TEXT" val="单击此处添加文本具体内容，简明扼要的阐述您的观点。根据需要可酌情增减文字，以便观者准确的理解您传达的思想。"/>
  <p:tag name="KSO_WM_UNIT_VALUE" val="70"/>
  <p:tag name="KSO_WM_UNIT_USESOURCEFORMAT_APPLY" val="1"/>
  <p:tag name="KSO_WM_UNIT_DIAGRAM_SCHEMECOLOR_ID" val="0"/>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a*1_1_1"/>
  <p:tag name="KSO_WM_TEMPLATE_CATEGORY" val="diagram"/>
  <p:tag name="KSO_WM_TEMPLATE_INDEX" val="20201470"/>
  <p:tag name="KSO_WM_UNIT_LAYERLEVEL" val="1_1_1"/>
  <p:tag name="KSO_WM_TAG_VERSION" val="1.0"/>
  <p:tag name="KSO_WM_BEAUTIFY_FLAG" val="#wm#"/>
  <p:tag name="KSO_WM_UNIT_ISCONTENTSTITLE" val="0"/>
  <p:tag name="KSO_WM_UNIT_NOCLEAR" val="0"/>
  <p:tag name="KSO_WM_UNIT_VALUE" val="6"/>
  <p:tag name="KSO_WM_DIAGRAM_GROUP_CODE" val="m1-1"/>
  <p:tag name="KSO_WM_UNIT_TYPE" val="m_h_a"/>
  <p:tag name="KSO_WM_UNIT_INDEX" val="1_1_1"/>
  <p:tag name="KSO_WM_UNIT_PRESET_TEXT" val="添加标题"/>
  <p:tag name="KSO_WM_UNIT_USESOURCEFORMAT_APPLY" val="1"/>
  <p:tag name="KSO_WM_UNIT_DIAGRAM_SCHEMECOLOR_ID" val="0"/>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2_1"/>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 name="KSO_WM_UNIT_DIAGRAM_SCHEMECOLOR_ID" val="0"/>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2_2"/>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2"/>
  <p:tag name="KSO_WM_UNIT_FILL_FORE_SCHEMECOLOR_INDEX" val="6"/>
  <p:tag name="KSO_WM_UNIT_FILL_TYPE" val="1"/>
  <p:tag name="KSO_WM_UNIT_USESOURCEFORMAT_APPLY" val="1"/>
  <p:tag name="KSO_WM_UNIT_DIAGRAM_SCHEMECOLOR_ID" val="0"/>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2_6"/>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6"/>
  <p:tag name="KSO_WM_UNIT_FILL_FORE_SCHEMECOLOR_INDEX" val="6"/>
  <p:tag name="KSO_WM_UNIT_FILL_TYPE" val="1"/>
  <p:tag name="KSO_WM_UNIT_USESOURCEFORMAT_APPLY" val="1"/>
  <p:tag name="KSO_WM_UNIT_DIAGRAM_SCHEMECOLOR_ID" val="0"/>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2_3"/>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3"/>
  <p:tag name="KSO_WM_UNIT_FILL_FORE_SCHEMECOLOR_INDEX" val="6"/>
  <p:tag name="KSO_WM_UNIT_FILL_TYPE" val="1"/>
  <p:tag name="KSO_WM_UNIT_USESOURCEFORMAT_APPLY" val="1"/>
  <p:tag name="KSO_WM_UNIT_DIAGRAM_SCHEMECOLOR_ID" val="0"/>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2_4"/>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4"/>
  <p:tag name="KSO_WM_UNIT_FILL_FORE_SCHEMECOLOR_INDEX" val="13"/>
  <p:tag name="KSO_WM_UNIT_FILL_TYPE" val="1"/>
  <p:tag name="KSO_WM_UNIT_USESOURCEFORMAT_APPLY" val="1"/>
  <p:tag name="KSO_WM_UNIT_DIAGRAM_SCHEMECOLOR_ID" val="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q_h_a*1_2_1"/>
  <p:tag name="KSO_WM_TEMPLATE_CATEGORY" val="diagram"/>
  <p:tag name="KSO_WM_TEMPLATE_INDEX" val="20201364"/>
  <p:tag name="KSO_WM_UNIT_LAYERLEVEL" val="1_1_1"/>
  <p:tag name="KSO_WM_TAG_VERSION" val="1.0"/>
  <p:tag name="KSO_WM_BEAUTIFY_FLAG" val="#wm#"/>
  <p:tag name="KSO_WM_UNIT_ISCONTENTSTITLE" val="0"/>
  <p:tag name="KSO_WM_UNIT_PRESET_TEXT" val="加强学习"/>
  <p:tag name="KSO_WM_UNIT_NOCLEAR" val="0"/>
  <p:tag name="KSO_WM_UNIT_VALUE" val="9"/>
  <p:tag name="KSO_WM_DIAGRAM_GROUP_CODE" val="q1-1"/>
  <p:tag name="KSO_WM_UNIT_TYPE" val="q_h_a"/>
  <p:tag name="KSO_WM_UNIT_INDEX" val="1_2_1"/>
  <p:tag name="KSO_WM_UNIT_TEXT_FILL_FORE_SCHEMECOLOR_INDEX" val="5"/>
  <p:tag name="KSO_WM_UNIT_TEXT_FILL_TYPE" val="1"/>
  <p:tag name="KSO_WM_UNIT_USESOURCEFORMAT_APPLY" val="1"/>
  <p:tag name="KSO_WM_UNIT_DIAGRAM_SCHEMECOLOR_ID" val="0"/>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2_5"/>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2_5"/>
  <p:tag name="KSO_WM_UNIT_FILL_FORE_SCHEMECOLOR_INDEX" val="6"/>
  <p:tag name="KSO_WM_UNIT_FILL_TYPE" val="1"/>
  <p:tag name="KSO_WM_UNIT_USESOURCEFORMAT_APPLY" val="1"/>
  <p:tag name="KSO_WM_UNIT_DIAGRAM_SCHEMECOLOR_ID" val="0"/>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f*1_2_1"/>
  <p:tag name="KSO_WM_TEMPLATE_CATEGORY" val="diagram"/>
  <p:tag name="KSO_WM_TEMPLATE_INDEX" val="20201470"/>
  <p:tag name="KSO_WM_UNIT_LAYERLEVEL" val="1_1_1"/>
  <p:tag name="KSO_WM_TAG_VERSION" val="1.0"/>
  <p:tag name="KSO_WM_BEAUTIFY_FLAG" val="#wm#"/>
  <p:tag name="KSO_WM_UNIT_NOCLEAR" val="0"/>
  <p:tag name="KSO_WM_DIAGRAM_GROUP_CODE" val="m1-1"/>
  <p:tag name="KSO_WM_UNIT_TYPE" val="m_h_f"/>
  <p:tag name="KSO_WM_UNIT_INDEX" val="1_2_1"/>
  <p:tag name="KSO_WM_UNIT_PRESET_TEXT" val="单击此处添加文本具体内容，简明扼要的阐述您的观点。根据需要可酌情增减文字，以便观者准确的理解您传达的思想。"/>
  <p:tag name="KSO_WM_UNIT_VALUE" val="70"/>
  <p:tag name="KSO_WM_UNIT_USESOURCEFORMAT_APPLY" val="1"/>
  <p:tag name="KSO_WM_UNIT_DIAGRAM_SCHEMECOLOR_ID" val="0"/>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a*1_2_1"/>
  <p:tag name="KSO_WM_TEMPLATE_CATEGORY" val="diagram"/>
  <p:tag name="KSO_WM_TEMPLATE_INDEX" val="20201470"/>
  <p:tag name="KSO_WM_UNIT_LAYERLEVEL" val="1_1_1"/>
  <p:tag name="KSO_WM_TAG_VERSION" val="1.0"/>
  <p:tag name="KSO_WM_BEAUTIFY_FLAG" val="#wm#"/>
  <p:tag name="KSO_WM_UNIT_ISCONTENTSTITLE" val="0"/>
  <p:tag name="KSO_WM_UNIT_NOCLEAR" val="0"/>
  <p:tag name="KSO_WM_UNIT_VALUE" val="6"/>
  <p:tag name="KSO_WM_DIAGRAM_GROUP_CODE" val="m1-1"/>
  <p:tag name="KSO_WM_UNIT_TYPE" val="m_h_a"/>
  <p:tag name="KSO_WM_UNIT_INDEX" val="1_2_1"/>
  <p:tag name="KSO_WM_UNIT_PRESET_TEXT" val="添加标题"/>
  <p:tag name="KSO_WM_UNIT_USESOURCEFORMAT_APPLY" val="1"/>
  <p:tag name="KSO_WM_UNIT_DIAGRAM_SCHEMECOLOR_ID" val="0"/>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3_1"/>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 name="KSO_WM_UNIT_DIAGRAM_SCHEMECOLOR_ID" val="0"/>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3_2"/>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2"/>
  <p:tag name="KSO_WM_UNIT_FILL_FORE_SCHEMECOLOR_INDEX" val="7"/>
  <p:tag name="KSO_WM_UNIT_FILL_TYPE" val="1"/>
  <p:tag name="KSO_WM_UNIT_USESOURCEFORMAT_APPLY" val="1"/>
  <p:tag name="KSO_WM_UNIT_DIAGRAM_SCHEMECOLOR_ID" val="0"/>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3_3"/>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3"/>
  <p:tag name="KSO_WM_UNIT_FILL_FORE_SCHEMECOLOR_INDEX" val="7"/>
  <p:tag name="KSO_WM_UNIT_FILL_TYPE" val="1"/>
  <p:tag name="KSO_WM_UNIT_USESOURCEFORMAT_APPLY" val="1"/>
  <p:tag name="KSO_WM_UNIT_DIAGRAM_SCHEMECOLOR_ID" val="0"/>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3_4"/>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4"/>
  <p:tag name="KSO_WM_UNIT_FILL_FORE_SCHEMECOLOR_INDEX" val="7"/>
  <p:tag name="KSO_WM_UNIT_FILL_TYPE" val="1"/>
  <p:tag name="KSO_WM_UNIT_USESOURCEFORMAT_APPLY" val="1"/>
  <p:tag name="KSO_WM_UNIT_DIAGRAM_SCHEMECOLOR_ID" val="0"/>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3_5"/>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5"/>
  <p:tag name="KSO_WM_UNIT_FILL_FORE_SCHEMECOLOR_INDEX" val="13"/>
  <p:tag name="KSO_WM_UNIT_FILL_TYPE" val="1"/>
  <p:tag name="KSO_WM_UNIT_USESOURCEFORMAT_APPLY" val="1"/>
  <p:tag name="KSO_WM_UNIT_DIAGRAM_SCHEMECOLOR_ID" val="0"/>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3_6"/>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3_6"/>
  <p:tag name="KSO_WM_UNIT_FILL_FORE_SCHEMECOLOR_INDEX" val="7"/>
  <p:tag name="KSO_WM_UNIT_FILL_TYPE" val="1"/>
  <p:tag name="KSO_WM_UNIT_USESOURCEFORMAT_APPLY" val="1"/>
  <p:tag name="KSO_WM_UNIT_DIAGRAM_SCHEMECOLOR_ID" val="0"/>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f*1_3_1"/>
  <p:tag name="KSO_WM_TEMPLATE_CATEGORY" val="diagram"/>
  <p:tag name="KSO_WM_TEMPLATE_INDEX" val="20201470"/>
  <p:tag name="KSO_WM_UNIT_LAYERLEVEL" val="1_1_1"/>
  <p:tag name="KSO_WM_TAG_VERSION" val="1.0"/>
  <p:tag name="KSO_WM_BEAUTIFY_FLAG" val="#wm#"/>
  <p:tag name="KSO_WM_UNIT_NOCLEAR" val="0"/>
  <p:tag name="KSO_WM_DIAGRAM_GROUP_CODE" val="m1-1"/>
  <p:tag name="KSO_WM_UNIT_TYPE" val="m_h_f"/>
  <p:tag name="KSO_WM_UNIT_INDEX" val="1_3_1"/>
  <p:tag name="KSO_WM_UNIT_PRESET_TEXT" val="单击此处添加文本具体内容，简明扼要的阐述您的观点。根据需要可酌情增减文字，以便观者准确的理解您传达的思想。"/>
  <p:tag name="KSO_WM_UNIT_VALUE" val="70"/>
  <p:tag name="KSO_WM_UNIT_USESOURCEFORMAT_APPLY" val="1"/>
  <p:tag name="KSO_WM_UNIT_DIAGRAM_SCHEMECOLOR_ID" val="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q_h_f*1_3_1"/>
  <p:tag name="KSO_WM_TEMPLATE_CATEGORY" val="diagram"/>
  <p:tag name="KSO_WM_TEMPLATE_INDEX" val="20201364"/>
  <p:tag name="KSO_WM_UNIT_LAYERLEVEL" val="1_1_1"/>
  <p:tag name="KSO_WM_TAG_VERSION" val="1.0"/>
  <p:tag name="KSO_WM_BEAUTIFY_FLAG" val="#wm#"/>
  <p:tag name="KSO_WM_UNIT_PRESET_TEXT" val="增强工作计划性，将工作计划细化，努力做到当日工作当日完成"/>
  <p:tag name="KSO_WM_UNIT_NOCLEAR" val="0"/>
  <p:tag name="KSO_WM_UNIT_VALUE" val="60"/>
  <p:tag name="KSO_WM_DIAGRAM_GROUP_CODE" val="q1-1"/>
  <p:tag name="KSO_WM_UNIT_TYPE" val="q_h_f"/>
  <p:tag name="KSO_WM_UNIT_INDEX" val="1_3_1"/>
  <p:tag name="KSO_WM_UNIT_TEXT_FILL_FORE_SCHEMECOLOR_INDEX" val="13"/>
  <p:tag name="KSO_WM_UNIT_TEXT_FILL_TYPE" val="1"/>
  <p:tag name="KSO_WM_UNIT_USESOURCEFORMAT_APPLY" val="1"/>
  <p:tag name="KSO_WM_UNIT_DIAGRAM_SCHEMECOLOR_ID" val="0"/>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a*1_3_1"/>
  <p:tag name="KSO_WM_TEMPLATE_CATEGORY" val="diagram"/>
  <p:tag name="KSO_WM_TEMPLATE_INDEX" val="20201470"/>
  <p:tag name="KSO_WM_UNIT_LAYERLEVEL" val="1_1_1"/>
  <p:tag name="KSO_WM_TAG_VERSION" val="1.0"/>
  <p:tag name="KSO_WM_BEAUTIFY_FLAG" val="#wm#"/>
  <p:tag name="KSO_WM_UNIT_ISCONTENTSTITLE" val="0"/>
  <p:tag name="KSO_WM_UNIT_NOCLEAR" val="0"/>
  <p:tag name="KSO_WM_UNIT_VALUE" val="6"/>
  <p:tag name="KSO_WM_DIAGRAM_GROUP_CODE" val="m1-1"/>
  <p:tag name="KSO_WM_UNIT_TYPE" val="m_h_a"/>
  <p:tag name="KSO_WM_UNIT_INDEX" val="1_3_1"/>
  <p:tag name="KSO_WM_UNIT_PRESET_TEXT" val="添加标题"/>
  <p:tag name="KSO_WM_UNIT_USESOURCEFORMAT_APPLY" val="1"/>
  <p:tag name="KSO_WM_UNIT_DIAGRAM_SCHEMECOLOR_ID" val="0"/>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4_1"/>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1"/>
  <p:tag name="KSO_WM_UNIT_FILL_FORE_SCHEMECOLOR_INDEX" val="8"/>
  <p:tag name="KSO_WM_UNIT_FILL_TYPE" val="1"/>
  <p:tag name="KSO_WM_UNIT_USESOURCEFORMAT_APPLY" val="1"/>
  <p:tag name="KSO_WM_UNIT_DIAGRAM_SCHEMECOLOR_ID" val="0"/>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4_2"/>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2"/>
  <p:tag name="KSO_WM_UNIT_FILL_FORE_SCHEMECOLOR_INDEX" val="8"/>
  <p:tag name="KSO_WM_UNIT_FILL_TYPE" val="1"/>
  <p:tag name="KSO_WM_UNIT_USESOURCEFORMAT_APPLY" val="1"/>
  <p:tag name="KSO_WM_UNIT_DIAGRAM_SCHEMECOLOR_ID" val="0"/>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4_3"/>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3"/>
  <p:tag name="KSO_WM_UNIT_FILL_FORE_SCHEMECOLOR_INDEX" val="8"/>
  <p:tag name="KSO_WM_UNIT_FILL_TYPE" val="1"/>
  <p:tag name="KSO_WM_UNIT_USESOURCEFORMAT_APPLY" val="1"/>
  <p:tag name="KSO_WM_UNIT_DIAGRAM_SCHEMECOLOR_ID" val="0"/>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4_4"/>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4"/>
  <p:tag name="KSO_WM_UNIT_FILL_FORE_SCHEMECOLOR_INDEX" val="8"/>
  <p:tag name="KSO_WM_UNIT_FILL_TYPE" val="1"/>
  <p:tag name="KSO_WM_UNIT_USESOURCEFORMAT_APPLY" val="1"/>
  <p:tag name="KSO_WM_UNIT_DIAGRAM_SCHEMECOLOR_ID" val="0"/>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4_5"/>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5"/>
  <p:tag name="KSO_WM_UNIT_FILL_FORE_SCHEMECOLOR_INDEX" val="13"/>
  <p:tag name="KSO_WM_UNIT_FILL_TYPE" val="1"/>
  <p:tag name="KSO_WM_UNIT_USESOURCEFORMAT_APPLY" val="1"/>
  <p:tag name="KSO_WM_UNIT_DIAGRAM_SCHEMECOLOR_ID" val="0"/>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i*1_4_6"/>
  <p:tag name="KSO_WM_TEMPLATE_CATEGORY" val="diagram"/>
  <p:tag name="KSO_WM_TEMPLATE_INDEX" val="20201470"/>
  <p:tag name="KSO_WM_UNIT_LAYERLEVEL" val="1_1_1"/>
  <p:tag name="KSO_WM_TAG_VERSION" val="1.0"/>
  <p:tag name="KSO_WM_BEAUTIFY_FLAG" val="#wm#"/>
  <p:tag name="KSO_WM_DIAGRAM_GROUP_CODE" val="m1-1"/>
  <p:tag name="KSO_WM_UNIT_TYPE" val="m_h_i"/>
  <p:tag name="KSO_WM_UNIT_INDEX" val="1_4_6"/>
  <p:tag name="KSO_WM_UNIT_FILL_FORE_SCHEMECOLOR_INDEX" val="8"/>
  <p:tag name="KSO_WM_UNIT_FILL_TYPE" val="1"/>
  <p:tag name="KSO_WM_UNIT_USESOURCEFORMAT_APPLY" val="1"/>
  <p:tag name="KSO_WM_UNIT_DIAGRAM_SCHEMECOLOR_ID" val="0"/>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f*1_4_1"/>
  <p:tag name="KSO_WM_TEMPLATE_CATEGORY" val="diagram"/>
  <p:tag name="KSO_WM_TEMPLATE_INDEX" val="20201470"/>
  <p:tag name="KSO_WM_UNIT_LAYERLEVEL" val="1_1_1"/>
  <p:tag name="KSO_WM_TAG_VERSION" val="1.0"/>
  <p:tag name="KSO_WM_BEAUTIFY_FLAG" val="#wm#"/>
  <p:tag name="KSO_WM_UNIT_NOCLEAR" val="0"/>
  <p:tag name="KSO_WM_DIAGRAM_GROUP_CODE" val="m1-1"/>
  <p:tag name="KSO_WM_UNIT_TYPE" val="m_h_f"/>
  <p:tag name="KSO_WM_UNIT_INDEX" val="1_4_1"/>
  <p:tag name="KSO_WM_UNIT_PRESET_TEXT" val="单击此处添加文本具体内容，简明扼要的阐述您的观点。根据需要可酌情增减文字，以便观者准确的理解您传达的思想。"/>
  <p:tag name="KSO_WM_UNIT_VALUE" val="70"/>
  <p:tag name="KSO_WM_UNIT_USESOURCEFORMAT_APPLY" val="1"/>
  <p:tag name="KSO_WM_UNIT_DIAGRAM_SCHEMECOLOR_ID" val="0"/>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70_2*m_h_a*1_4_1"/>
  <p:tag name="KSO_WM_TEMPLATE_CATEGORY" val="diagram"/>
  <p:tag name="KSO_WM_TEMPLATE_INDEX" val="20201470"/>
  <p:tag name="KSO_WM_UNIT_LAYERLEVEL" val="1_1_1"/>
  <p:tag name="KSO_WM_TAG_VERSION" val="1.0"/>
  <p:tag name="KSO_WM_BEAUTIFY_FLAG" val="#wm#"/>
  <p:tag name="KSO_WM_UNIT_ISCONTENTSTITLE" val="0"/>
  <p:tag name="KSO_WM_UNIT_NOCLEAR" val="0"/>
  <p:tag name="KSO_WM_UNIT_VALUE" val="6"/>
  <p:tag name="KSO_WM_DIAGRAM_GROUP_CODE" val="m1-1"/>
  <p:tag name="KSO_WM_UNIT_TYPE" val="m_h_a"/>
  <p:tag name="KSO_WM_UNIT_INDEX" val="1_4_1"/>
  <p:tag name="KSO_WM_UNIT_PRESET_TEXT" val="添加标题"/>
  <p:tag name="KSO_WM_UNIT_USESOURCEFORMAT_APPLY" val="1"/>
  <p:tag name="KSO_WM_UNIT_DIAGRAM_SCHEMECOLOR_ID" val="0"/>
</p:tagLst>
</file>

<file path=ppt/tags/tag159.xml><?xml version="1.0" encoding="utf-8"?>
<p:tagLst xmlns:p="http://schemas.openxmlformats.org/presentationml/2006/main">
  <p:tag name="KSO_WM_SLIDE_ID" val="diagram20201470_2"/>
  <p:tag name="KSO_WM_TEMPLATE_SUBCATEGORY" val="0"/>
  <p:tag name="KSO_WM_SLIDE_TYPE" val="text"/>
  <p:tag name="KSO_WM_SLIDE_SUBTYPE" val="diag"/>
  <p:tag name="KSO_WM_SLIDE_ITEM_CNT" val="4"/>
  <p:tag name="KSO_WM_SLIDE_INDEX" val="2"/>
  <p:tag name="KSO_WM_SLIDE_SIZE" val="769.45*307.9"/>
  <p:tag name="KSO_WM_SLIDE_POSITION" val="95.3*164.75"/>
  <p:tag name="KSO_WM_TAG_VERSION" val="1.0"/>
  <p:tag name="KSO_WM_BEAUTIFY_FLAG" val="#wm#"/>
  <p:tag name="KSO_WM_TEMPLATE_CATEGORY" val="diagram"/>
  <p:tag name="KSO_WM_TEMPLATE_INDEX" val="20201470"/>
  <p:tag name="KSO_WM_DIAGRAM_GROUP_CODE" val="m1-1"/>
  <p:tag name="KSO_WM_SLIDE_DIAGTYPE" val="m"/>
  <p:tag name="KSO_WM_SLIDE_LAYOUT" val="a_f_m"/>
  <p:tag name="KSO_WM_SLIDE_LAYOUT_CNT" val="1_1_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q_h_a*1_3_1"/>
  <p:tag name="KSO_WM_TEMPLATE_CATEGORY" val="diagram"/>
  <p:tag name="KSO_WM_TEMPLATE_INDEX" val="20201364"/>
  <p:tag name="KSO_WM_UNIT_LAYERLEVEL" val="1_1_1"/>
  <p:tag name="KSO_WM_TAG_VERSION" val="1.0"/>
  <p:tag name="KSO_WM_BEAUTIFY_FLAG" val="#wm#"/>
  <p:tag name="KSO_WM_UNIT_ISCONTENTSTITLE" val="0"/>
  <p:tag name="KSO_WM_UNIT_PRESET_TEXT" val="增强计划性"/>
  <p:tag name="KSO_WM_UNIT_NOCLEAR" val="0"/>
  <p:tag name="KSO_WM_UNIT_VALUE" val="10"/>
  <p:tag name="KSO_WM_DIAGRAM_GROUP_CODE" val="q1-1"/>
  <p:tag name="KSO_WM_UNIT_TYPE" val="q_h_a"/>
  <p:tag name="KSO_WM_UNIT_INDEX" val="1_3_1"/>
  <p:tag name="KSO_WM_UNIT_TEXT_FILL_FORE_SCHEMECOLOR_INDEX" val="5"/>
  <p:tag name="KSO_WM_UNIT_TEXT_FILL_TYPE" val="1"/>
  <p:tag name="KSO_WM_UNIT_USESOURCEFORMAT_APPLY" val="1"/>
  <p:tag name="KSO_WM_UNIT_DIAGRAM_SCHEMECOLOR_ID" val="0"/>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161.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165.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450_1*m_h_i*1_3_1"/>
  <p:tag name="KSO_WM_TEMPLATE_CATEGORY" val="diagram"/>
  <p:tag name="KSO_WM_TEMPLATE_INDEX" val="20201450"/>
  <p:tag name="KSO_WM_UNIT_LAYERLEVEL" val="1_1_1"/>
  <p:tag name="KSO_WM_TAG_VERSION" val="1.0"/>
  <p:tag name="KSO_WM_BEAUTIFY_FLAG" val="#wm#"/>
  <p:tag name="KSO_WM_UNIT_USESOURCEFORMAT_APPLY" val="1"/>
  <p:tag name="KSO_WM_UNIT_DIAGRAM_SCHEMECOLOR_ID" val="0"/>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450_1*m_h_i*1_3_2"/>
  <p:tag name="KSO_WM_TEMPLATE_CATEGORY" val="diagram"/>
  <p:tag name="KSO_WM_TEMPLATE_INDEX" val="20201450"/>
  <p:tag name="KSO_WM_UNIT_LAYERLEVEL" val="1_1_1"/>
  <p:tag name="KSO_WM_TAG_VERSION" val="1.0"/>
  <p:tag name="KSO_WM_BEAUTIFY_FLAG" val="#wm#"/>
  <p:tag name="KSO_WM_UNIT_FILL_FORE_SCHEMECOLOR_INDEX" val="7"/>
  <p:tag name="KSO_WM_UNIT_FILL_TYPE" val="1"/>
  <p:tag name="KSO_WM_UNIT_USESOURCEFORMAT_APPLY" val="1"/>
  <p:tag name="KSO_WM_UNIT_DIAGRAM_SCHEMECOLOR_ID" val="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q_h_f*1_1_1"/>
  <p:tag name="KSO_WM_TEMPLATE_CATEGORY" val="diagram"/>
  <p:tag name="KSO_WM_TEMPLATE_INDEX" val="20201364"/>
  <p:tag name="KSO_WM_UNIT_LAYERLEVEL" val="1_1_1"/>
  <p:tag name="KSO_WM_TAG_VERSION" val="1.0"/>
  <p:tag name="KSO_WM_BEAUTIFY_FLAG" val="#wm#"/>
  <p:tag name="KSO_WM_UNIT_PRESET_TEXT" val="增强与各股室的沟通协调力度，通过与其他股室努力完成办公室经济指标"/>
  <p:tag name="KSO_WM_UNIT_NOCLEAR" val="0"/>
  <p:tag name="KSO_WM_UNIT_VALUE" val="56"/>
  <p:tag name="KSO_WM_DIAGRAM_GROUP_CODE" val="q1-1"/>
  <p:tag name="KSO_WM_UNIT_TYPE" val="q_h_f"/>
  <p:tag name="KSO_WM_UNIT_INDEX" val="1_1_1"/>
  <p:tag name="KSO_WM_UNIT_TEXT_FILL_FORE_SCHEMECOLOR_INDEX" val="13"/>
  <p:tag name="KSO_WM_UNIT_TEXT_FILL_TYPE" val="1"/>
  <p:tag name="KSO_WM_UNIT_USESOURCEFORMAT_APPLY" val="1"/>
  <p:tag name="KSO_WM_UNIT_DIAGRAM_SCHEMECOLOR_ID" val="0"/>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1450_1*m_h_i*1_3_3"/>
  <p:tag name="KSO_WM_TEMPLATE_CATEGORY" val="diagram"/>
  <p:tag name="KSO_WM_TEMPLATE_INDEX" val="20201450"/>
  <p:tag name="KSO_WM_UNIT_LAYERLEVEL" val="1_1_1"/>
  <p:tag name="KSO_WM_TAG_VERSION" val="1.0"/>
  <p:tag name="KSO_WM_BEAUTIFY_FLAG" val="#wm#"/>
  <p:tag name="KSO_WM_UNIT_FILL_FORE_SCHEMECOLOR_INDEX" val="7"/>
  <p:tag name="KSO_WM_UNIT_FILL_TYPE" val="1"/>
  <p:tag name="KSO_WM_UNIT_USESOURCEFORMAT_APPLY" val="1"/>
  <p:tag name="KSO_WM_UNIT_DIAGRAM_SCHEMECOLOR_ID" val="0"/>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1450_1*m_h_i*1_3_4"/>
  <p:tag name="KSO_WM_TEMPLATE_CATEGORY" val="diagram"/>
  <p:tag name="KSO_WM_TEMPLATE_INDEX" val="20201450"/>
  <p:tag name="KSO_WM_UNIT_LAYERLEVEL" val="1_1_1"/>
  <p:tag name="KSO_WM_TAG_VERSION" val="1.0"/>
  <p:tag name="KSO_WM_BEAUTIFY_FLAG" val="#wm#"/>
  <p:tag name="KSO_WM_UNIT_FILL_FORE_SCHEMECOLOR_INDEX" val="7"/>
  <p:tag name="KSO_WM_UNIT_FILL_TYPE" val="1"/>
  <p:tag name="KSO_WM_UNIT_USESOURCEFORMAT_APPLY" val="1"/>
  <p:tag name="KSO_WM_UNIT_DIAGRAM_SCHEMECOLOR_ID" val="0"/>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450_1*m_h_i*1_2_1"/>
  <p:tag name="KSO_WM_TEMPLATE_CATEGORY" val="diagram"/>
  <p:tag name="KSO_WM_TEMPLATE_INDEX" val="20201450"/>
  <p:tag name="KSO_WM_UNIT_LAYERLEVEL" val="1_1_1"/>
  <p:tag name="KSO_WM_TAG_VERSION" val="1.0"/>
  <p:tag name="KSO_WM_BEAUTIFY_FLAG" val="#wm#"/>
  <p:tag name="KSO_WM_UNIT_USESOURCEFORMAT_APPLY" val="1"/>
  <p:tag name="KSO_WM_UNIT_DIAGRAM_SCHEMECOLOR_ID" val="0"/>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450_1*m_h_i*1_2_2"/>
  <p:tag name="KSO_WM_TEMPLATE_CATEGORY" val="diagram"/>
  <p:tag name="KSO_WM_TEMPLATE_INDEX" val="20201450"/>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0"/>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1450_1*m_h_i*1_2_3"/>
  <p:tag name="KSO_WM_TEMPLATE_CATEGORY" val="diagram"/>
  <p:tag name="KSO_WM_TEMPLATE_INDEX" val="20201450"/>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0"/>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1450_1*m_h_i*1_2_4"/>
  <p:tag name="KSO_WM_TEMPLATE_CATEGORY" val="diagram"/>
  <p:tag name="KSO_WM_TEMPLATE_INDEX" val="20201450"/>
  <p:tag name="KSO_WM_UNIT_LAYERLEVEL" val="1_1_1"/>
  <p:tag name="KSO_WM_TAG_VERSION" val="1.0"/>
  <p:tag name="KSO_WM_BEAUTIFY_FLAG" val="#wm#"/>
  <p:tag name="KSO_WM_UNIT_FILL_FORE_SCHEMECOLOR_INDEX" val="6"/>
  <p:tag name="KSO_WM_UNIT_FILL_TYPE" val="1"/>
  <p:tag name="KSO_WM_UNIT_USESOURCEFORMAT_APPLY" val="1"/>
  <p:tag name="KSO_WM_UNIT_DIAGRAM_SCHEMECOLOR_ID" val="0"/>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450_1*m_h_i*1_1_1"/>
  <p:tag name="KSO_WM_TEMPLATE_CATEGORY" val="diagram"/>
  <p:tag name="KSO_WM_TEMPLATE_INDEX" val="20201450"/>
  <p:tag name="KSO_WM_UNIT_LAYERLEVEL" val="1_1_1"/>
  <p:tag name="KSO_WM_TAG_VERSION" val="1.0"/>
  <p:tag name="KSO_WM_BEAUTIFY_FLAG" val="#wm#"/>
  <p:tag name="KSO_WM_UNIT_USESOURCEFORMAT_APPLY" val="1"/>
  <p:tag name="KSO_WM_UNIT_DIAGRAM_SCHEMECOLOR_ID" val="0"/>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1450_1*m_h_i*1_1_2"/>
  <p:tag name="KSO_WM_TEMPLATE_CATEGORY" val="diagram"/>
  <p:tag name="KSO_WM_TEMPLATE_INDEX" val="20201450"/>
  <p:tag name="KSO_WM_UNIT_LAYERLEVEL" val="1_1_1"/>
  <p:tag name="KSO_WM_TAG_VERSION" val="1.0"/>
  <p:tag name="KSO_WM_BEAUTIFY_FLAG" val="#wm#"/>
  <p:tag name="KSO_WM_UNIT_FILL_FORE_SCHEMECOLOR_INDEX" val="5"/>
  <p:tag name="KSO_WM_UNIT_FILL_TYPE" val="1"/>
  <p:tag name="KSO_WM_UNIT_USESOURCEFORMAT_APPLY" val="1"/>
  <p:tag name="KSO_WM_UNIT_DIAGRAM_SCHEMECOLOR_ID" val="0"/>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1450_1*m_h_i*1_1_3"/>
  <p:tag name="KSO_WM_TEMPLATE_CATEGORY" val="diagram"/>
  <p:tag name="KSO_WM_TEMPLATE_INDEX" val="20201450"/>
  <p:tag name="KSO_WM_UNIT_LAYERLEVEL" val="1_1_1"/>
  <p:tag name="KSO_WM_TAG_VERSION" val="1.0"/>
  <p:tag name="KSO_WM_BEAUTIFY_FLAG" val="#wm#"/>
  <p:tag name="KSO_WM_UNIT_FILL_FORE_SCHEMECOLOR_INDEX" val="5"/>
  <p:tag name="KSO_WM_UNIT_FILL_TYPE" val="1"/>
  <p:tag name="KSO_WM_UNIT_USESOURCEFORMAT_APPLY" val="1"/>
  <p:tag name="KSO_WM_UNIT_DIAGRAM_SCHEMECOLOR_ID" val="0"/>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1450_1*m_h_i*1_1_4"/>
  <p:tag name="KSO_WM_TEMPLATE_CATEGORY" val="diagram"/>
  <p:tag name="KSO_WM_TEMPLATE_INDEX" val="20201450"/>
  <p:tag name="KSO_WM_UNIT_LAYERLEVEL" val="1_1_1"/>
  <p:tag name="KSO_WM_TAG_VERSION" val="1.0"/>
  <p:tag name="KSO_WM_BEAUTIFY_FLAG" val="#wm#"/>
  <p:tag name="KSO_WM_UNIT_FILL_FORE_SCHEMECOLOR_INDEX" val="5"/>
  <p:tag name="KSO_WM_UNIT_FILL_TYPE" val="1"/>
  <p:tag name="KSO_WM_UNIT_USESOURCEFORMAT_APPLY" val="1"/>
  <p:tag name="KSO_WM_UNIT_DIAGRAM_SCHEMECOLOR_ID" val="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q_h_a*1_1_1"/>
  <p:tag name="KSO_WM_TEMPLATE_CATEGORY" val="diagram"/>
  <p:tag name="KSO_WM_TEMPLATE_INDEX" val="20201364"/>
  <p:tag name="KSO_WM_UNIT_LAYERLEVEL" val="1_1_1"/>
  <p:tag name="KSO_WM_TAG_VERSION" val="1.0"/>
  <p:tag name="KSO_WM_BEAUTIFY_FLAG" val="#wm#"/>
  <p:tag name="KSO_WM_UNIT_ISCONTENTSTITLE" val="0"/>
  <p:tag name="KSO_WM_UNIT_PRESET_TEXT" val="加强沟通能力"/>
  <p:tag name="KSO_WM_UNIT_NOCLEAR" val="0"/>
  <p:tag name="KSO_WM_UNIT_VALUE" val="9"/>
  <p:tag name="KSO_WM_DIAGRAM_GROUP_CODE" val="q1-1"/>
  <p:tag name="KSO_WM_UNIT_TYPE" val="q_h_a"/>
  <p:tag name="KSO_WM_UNIT_INDEX" val="1_1_1"/>
  <p:tag name="KSO_WM_UNIT_TEXT_FILL_FORE_SCHEMECOLOR_INDEX" val="5"/>
  <p:tag name="KSO_WM_UNIT_TEXT_FILL_TYPE" val="1"/>
  <p:tag name="KSO_WM_UNIT_USESOURCEFORMAT_APPLY" val="1"/>
  <p:tag name="KSO_WM_UNIT_DIAGRAM_SCHEMECOLOR_ID" val="0"/>
</p:tagLst>
</file>

<file path=ppt/tags/tag180.xml><?xml version="1.0" encoding="utf-8"?>
<p:tagLst xmlns:p="http://schemas.openxmlformats.org/presentationml/2006/main">
  <p:tag name="KSO_WM_UNIT_ISCONTENTSTITLE" val="0"/>
  <p:tag name="KSO_WM_UNIT_PRESET_TEXT" val="添加标题"/>
  <p:tag name="KSO_WM_UNIT_NOCLEAR" val="0"/>
  <p:tag name="KSO_WM_UNIT_VALUE" val="12"/>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450_1*m_h_a*1_2_1"/>
  <p:tag name="KSO_WM_TEMPLATE_CATEGORY" val="diagram"/>
  <p:tag name="KSO_WM_TEMPLATE_INDEX" val="20201450"/>
  <p:tag name="KSO_WM_UNIT_LAYERLEVEL" val="1_1_1"/>
  <p:tag name="KSO_WM_TAG_VERSION" val="1.0"/>
  <p:tag name="KSO_WM_BEAUTIFY_FLAG" val="#wm#"/>
  <p:tag name="KSO_WM_UNIT_USESOURCEFORMAT_APPLY" val="1"/>
  <p:tag name="KSO_WM_UNIT_DIAGRAM_SCHEMECOLOR_ID" val="0"/>
</p:tagLst>
</file>

<file path=ppt/tags/tag181.xml><?xml version="1.0" encoding="utf-8"?>
<p:tagLst xmlns:p="http://schemas.openxmlformats.org/presentationml/2006/main">
  <p:tag name="KSO_WM_UNIT_ISCONTENTSTITLE" val="0"/>
  <p:tag name="KSO_WM_UNIT_PRESET_TEXT" val="添加标题"/>
  <p:tag name="KSO_WM_UNIT_NOCLEAR" val="0"/>
  <p:tag name="KSO_WM_UNIT_VALUE" val="12"/>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450_1*m_h_a*1_3_1"/>
  <p:tag name="KSO_WM_TEMPLATE_CATEGORY" val="diagram"/>
  <p:tag name="KSO_WM_TEMPLATE_INDEX" val="20201450"/>
  <p:tag name="KSO_WM_UNIT_LAYERLEVEL" val="1_1_1"/>
  <p:tag name="KSO_WM_TAG_VERSION" val="1.0"/>
  <p:tag name="KSO_WM_BEAUTIFY_FLAG" val="#wm#"/>
  <p:tag name="KSO_WM_UNIT_USESOURCEFORMAT_APPLY" val="1"/>
  <p:tag name="KSO_WM_UNIT_DIAGRAM_SCHEMECOLOR_ID" val="0"/>
</p:tagLst>
</file>

<file path=ppt/tags/tag182.xml><?xml version="1.0" encoding="utf-8"?>
<p:tagLst xmlns:p="http://schemas.openxmlformats.org/presentationml/2006/main">
  <p:tag name="KSO_WM_UNIT_ISCONTENTSTITLE" val="0"/>
  <p:tag name="KSO_WM_UNIT_PRESET_TEXT" val="添加标题"/>
  <p:tag name="KSO_WM_UNIT_NOCLEAR" val="0"/>
  <p:tag name="KSO_WM_UNIT_VALUE" val="12"/>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450_1*m_h_a*1_1_1"/>
  <p:tag name="KSO_WM_TEMPLATE_CATEGORY" val="diagram"/>
  <p:tag name="KSO_WM_TEMPLATE_INDEX" val="20201450"/>
  <p:tag name="KSO_WM_UNIT_LAYERLEVEL" val="1_1_1"/>
  <p:tag name="KSO_WM_TAG_VERSION" val="1.0"/>
  <p:tag name="KSO_WM_BEAUTIFY_FLAG" val="#wm#"/>
  <p:tag name="KSO_WM_UNIT_USESOURCEFORMAT_APPLY" val="1"/>
  <p:tag name="KSO_WM_UNIT_DIAGRAM_SCHEMECOLOR_ID" val="0"/>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1450_1*m_h_i*1_1_5"/>
  <p:tag name="KSO_WM_TEMPLATE_CATEGORY" val="diagram"/>
  <p:tag name="KSO_WM_TEMPLATE_INDEX" val="20201450"/>
  <p:tag name="KSO_WM_UNIT_LAYERLEVEL" val="1_1_1"/>
  <p:tag name="KSO_WM_TAG_VERSION" val="1.0"/>
  <p:tag name="KSO_WM_BEAUTIFY_FLAG" val="#wm#"/>
  <p:tag name="KSO_WM_UNIT_USESOURCEFORMAT_APPLY" val="1"/>
  <p:tag name="KSO_WM_UNIT_DIAGRAM_SCHEMECOLOR_ID" val="0"/>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1450_1*m_h_i*1_2_5"/>
  <p:tag name="KSO_WM_TEMPLATE_CATEGORY" val="diagram"/>
  <p:tag name="KSO_WM_TEMPLATE_INDEX" val="20201450"/>
  <p:tag name="KSO_WM_UNIT_LAYERLEVEL" val="1_1_1"/>
  <p:tag name="KSO_WM_TAG_VERSION" val="1.0"/>
  <p:tag name="KSO_WM_BEAUTIFY_FLAG" val="#wm#"/>
  <p:tag name="KSO_WM_UNIT_USESOURCEFORMAT_APPLY" val="1"/>
  <p:tag name="KSO_WM_UNIT_DIAGRAM_SCHEMECOLOR_ID" val="0"/>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1450_1*m_h_i*1_3_5"/>
  <p:tag name="KSO_WM_TEMPLATE_CATEGORY" val="diagram"/>
  <p:tag name="KSO_WM_TEMPLATE_INDEX" val="20201450"/>
  <p:tag name="KSO_WM_UNIT_LAYERLEVEL" val="1_1_1"/>
  <p:tag name="KSO_WM_TAG_VERSION" val="1.0"/>
  <p:tag name="KSO_WM_BEAUTIFY_FLAG" val="#wm#"/>
  <p:tag name="KSO_WM_UNIT_USESOURCEFORMAT_APPLY" val="1"/>
  <p:tag name="KSO_WM_UNIT_DIAGRAM_SCHEMECOLOR_ID" val="0"/>
</p:tagLst>
</file>

<file path=ppt/tags/tag186.xml><?xml version="1.0" encoding="utf-8"?>
<p:tagLst xmlns:p="http://schemas.openxmlformats.org/presentationml/2006/main">
  <p:tag name="KSO_WM_BEAUTIFY_FLAG" val="#wm#"/>
  <p:tag name="KSO_WM_TEMPLATE_CATEGORY" val="diagram"/>
  <p:tag name="KSO_WM_TEMPLATE_INDEX" val="20201450"/>
  <p:tag name="KSO_WM_SLIDE_ID" val="diagram20201450_1"/>
  <p:tag name="KSO_WM_TEMPLATE_SUBCATEGORY" val="0"/>
  <p:tag name="KSO_WM_SLIDE_TYPE" val="text"/>
  <p:tag name="KSO_WM_SLIDE_SUBTYPE" val="diag"/>
  <p:tag name="KSO_WM_SLIDE_ITEM_CNT" val="3"/>
  <p:tag name="KSO_WM_SLIDE_INDEX" val="1"/>
  <p:tag name="KSO_WM_SLIDE_SIZE" val="714.696*297.215"/>
  <p:tag name="KSO_WM_SLIDE_POSITION" val="122.652*177.972"/>
  <p:tag name="KSO_WM_DIAGRAM_GROUP_CODE" val="m1-1"/>
  <p:tag name="KSO_WM_SLIDE_DIAGTYPE" val="m"/>
  <p:tag name="KSO_WM_TAG_VERSION" val="1.0"/>
  <p:tag name="KSO_WM_SLIDE_LAYOUT" val="a_b_m"/>
  <p:tag name="KSO_WM_SLIDE_LAYOUT_CNT" val="1_1_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190.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194.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489_1*l_h_i*1_1_1"/>
  <p:tag name="KSO_WM_TEMPLATE_CATEGORY" val="diagram"/>
  <p:tag name="KSO_WM_TEMPLATE_INDEX" val="20201489"/>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h_i"/>
  <p:tag name="KSO_WM_UNIT_INDEX" val="1_2_2_1"/>
  <p:tag name="KSO_WM_UNIT_ID" val="diagram20201489_1*l_h_h_i*1_2_2_1"/>
  <p:tag name="KSO_WM_TEMPLATE_CATEGORY" val="diagram"/>
  <p:tag name="KSO_WM_TEMPLATE_INDEX" val="20201489"/>
  <p:tag name="KSO_WM_UNIT_LAYERLEVEL" val="1_1_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489_1*l_h_i*1_3_1"/>
  <p:tag name="KSO_WM_TEMPLATE_CATEGORY" val="diagram"/>
  <p:tag name="KSO_WM_TEMPLATE_INDEX" val="20201489"/>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h_i"/>
  <p:tag name="KSO_WM_UNIT_INDEX" val="1_2_1_1"/>
  <p:tag name="KSO_WM_UNIT_ID" val="diagram20201489_1*l_h_h_i*1_2_1_1"/>
  <p:tag name="KSO_WM_TEMPLATE_CATEGORY" val="diagram"/>
  <p:tag name="KSO_WM_TEMPLATE_INDEX" val="20201489"/>
  <p:tag name="KSO_WM_UNIT_LAYERLEVEL" val="1_1_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01489_1*l_h_i*1_6_1"/>
  <p:tag name="KSO_WM_TEMPLATE_CATEGORY" val="diagram"/>
  <p:tag name="KSO_WM_TEMPLATE_INDEX" val="20201489"/>
  <p:tag name="KSO_WM_UNIT_LAYERLEVEL" val="1_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q_h_i*1_1_1"/>
  <p:tag name="KSO_WM_TEMPLATE_CATEGORY" val="diagram"/>
  <p:tag name="KSO_WM_TEMPLATE_INDEX" val="20201364"/>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200.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489_1*l_h_a*1_1_1"/>
  <p:tag name="KSO_WM_TEMPLATE_CATEGORY" val="diagram"/>
  <p:tag name="KSO_WM_TEMPLATE_INDEX" val="20201489"/>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201.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h_a"/>
  <p:tag name="KSO_WM_UNIT_INDEX" val="1_2_1_1"/>
  <p:tag name="KSO_WM_UNIT_ID" val="diagram20201489_1*l_h_h_a*1_2_1_1"/>
  <p:tag name="KSO_WM_TEMPLATE_CATEGORY" val="diagram"/>
  <p:tag name="KSO_WM_TEMPLATE_INDEX" val="20201489"/>
  <p:tag name="KSO_WM_UNIT_LAYERLEVEL" val="1_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202.xml><?xml version="1.0" encoding="utf-8"?>
<p:tagLst xmlns:p="http://schemas.openxmlformats.org/presentationml/2006/main">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h_a"/>
  <p:tag name="KSO_WM_UNIT_INDEX" val="1_2_2_1"/>
  <p:tag name="KSO_WM_UNIT_ID" val="diagram20201489_1*l_h_h_a*1_2_2_1"/>
  <p:tag name="KSO_WM_TEMPLATE_CATEGORY" val="diagram"/>
  <p:tag name="KSO_WM_TEMPLATE_INDEX" val="20201489"/>
  <p:tag name="KSO_WM_UNIT_LAYERLEVEL" val="1_1_1_1"/>
  <p:tag name="KSO_WM_TAG_VERSION" val="1.0"/>
  <p:tag name="KSO_WM_BEAUTIFY_FLAG" val="#wm#"/>
  <p:tag name="KSO_WM_UNIT_PRESET_TEXT" val="添加标题"/>
  <p:tag name="KSO_WM_UNIT_TEXT_FILL_FORE_SCHEMECOLOR_INDEX" val="6"/>
  <p:tag name="KSO_WM_UNIT_TEXT_FILL_TYPE" val="1"/>
  <p:tag name="KSO_WM_UNIT_USESOURCEFORMAT_APPLY" val="1"/>
</p:tagLst>
</file>

<file path=ppt/tags/tag203.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489_1*l_h_a*1_3_1"/>
  <p:tag name="KSO_WM_TEMPLATE_CATEGORY" val="diagram"/>
  <p:tag name="KSO_WM_TEMPLATE_INDEX" val="20201489"/>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204.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489_1*l_h_a*1_1_1"/>
  <p:tag name="KSO_WM_TEMPLATE_CATEGORY" val="diagram"/>
  <p:tag name="KSO_WM_TEMPLATE_INDEX" val="20201489"/>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489_1*l_h_i*1_3_1"/>
  <p:tag name="KSO_WM_TEMPLATE_CATEGORY" val="diagram"/>
  <p:tag name="KSO_WM_TEMPLATE_INDEX" val="20201489"/>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01489_1*l_h_i*1_6_1"/>
  <p:tag name="KSO_WM_TEMPLATE_CATEGORY" val="diagram"/>
  <p:tag name="KSO_WM_TEMPLATE_INDEX" val="20201489"/>
  <p:tag name="KSO_WM_UNIT_LAYERLEVEL" val="1_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489_1*l_h_a*1_3_1"/>
  <p:tag name="KSO_WM_TEMPLATE_CATEGORY" val="diagram"/>
  <p:tag name="KSO_WM_TEMPLATE_INDEX" val="20201489"/>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208.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489_1*l_h_a*1_1_1"/>
  <p:tag name="KSO_WM_TEMPLATE_CATEGORY" val="diagram"/>
  <p:tag name="KSO_WM_TEMPLATE_INDEX" val="20201489"/>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Lst>
</file>

<file path=ppt/tags/tag209.xml><?xml version="1.0" encoding="utf-8"?>
<p:tagLst xmlns:p="http://schemas.openxmlformats.org/presentationml/2006/main">
  <p:tag name="KSO_WM_BEAUTIFY_FLAG" val="#wm#"/>
  <p:tag name="KSO_WM_TEMPLATE_CATEGORY" val="diagram"/>
  <p:tag name="KSO_WM_TEMPLATE_INDEX" val="20201489"/>
  <p:tag name="KSO_WM_SLIDE_ID" val="diagram20201489_1"/>
  <p:tag name="KSO_WM_TEMPLATE_SUBCATEGORY" val="0"/>
  <p:tag name="KSO_WM_SLIDE_TYPE" val="text"/>
  <p:tag name="KSO_WM_SLIDE_SUBTYPE" val="diag"/>
  <p:tag name="KSO_WM_SLIDE_ITEM_CNT" val="7"/>
  <p:tag name="KSO_WM_SLIDE_INDEX" val="1"/>
  <p:tag name="KSO_WM_SLIDE_SIZE" val="845.61*359.357"/>
  <p:tag name="KSO_WM_SLIDE_POSITION" val="57.1948*142.875"/>
  <p:tag name="KSO_WM_DIAGRAM_GROUP_CODE" val="l1-1"/>
  <p:tag name="KSO_WM_SLIDE_DIAGTYPE" val="l"/>
  <p:tag name="KSO_WM_TAG_VERSION" val="1.0"/>
  <p:tag name="KSO_WM_SLIDE_LAYOUT" val="a_b_l"/>
  <p:tag name="KSO_WM_SLIDE_LAYOUT_CNT" val="1_1_1"/>
</p:tagLst>
</file>

<file path=ppt/tags/tag21.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22.xml><?xml version="1.0" encoding="utf-8"?>
<p:tagLst xmlns:p="http://schemas.openxmlformats.org/presentationml/2006/main">
  <p:tag name="KSO_WM_UNIT_HIGHLIGHT" val="0"/>
  <p:tag name="KSO_WM_UNIT_COMPATIBLE" val="0"/>
  <p:tag name="KSO_WM_DIAGRAM_GROUP_CODE" val="q1-1"/>
  <p:tag name="KSO_WM_UNIT_TYPE" val="q_h_i"/>
  <p:tag name="KSO_WM_UNIT_INDEX" val="1_2_6"/>
  <p:tag name="KSO_WM_UNIT_ID" val="diagram20200112_1*q_h_i*1_2_6"/>
  <p:tag name="KSO_WM_TEMPLATE_CATEGORY" val="diagram"/>
  <p:tag name="KSO_WM_TEMPLATE_INDEX" val="20200112"/>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00112_1*q_h_i*1_1_3"/>
  <p:tag name="KSO_WM_TEMPLATE_CATEGORY" val="diagram"/>
  <p:tag name="KSO_WM_TEMPLATE_INDEX" val="2020011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00112_1*q_h_i*1_1_2"/>
  <p:tag name="KSO_WM_TEMPLATE_CATEGORY" val="diagram"/>
  <p:tag name="KSO_WM_TEMPLATE_INDEX" val="20200112"/>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5"/>
  <p:tag name="KSO_WM_UNIT_ID" val="diagram20200112_1*q_h_i*1_2_5"/>
  <p:tag name="KSO_WM_TEMPLATE_CATEGORY" val="diagram"/>
  <p:tag name="KSO_WM_TEMPLATE_INDEX" val="20200112"/>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0112_1*q_h_a*1_1_1"/>
  <p:tag name="KSO_WM_TEMPLATE_CATEGORY" val="diagram"/>
  <p:tag name="KSO_WM_TEMPLATE_INDEX" val="2020011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2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0112_1*q_h_f*1_1_1"/>
  <p:tag name="KSO_WM_TEMPLATE_CATEGORY" val="diagram"/>
  <p:tag name="KSO_WM_TEMPLATE_INDEX" val="2020011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2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0112_1*q_h_a*1_2_1"/>
  <p:tag name="KSO_WM_TEMPLATE_CATEGORY" val="diagram"/>
  <p:tag name="KSO_WM_TEMPLATE_INDEX" val="20200112"/>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Lst>
</file>

<file path=ppt/tags/tag2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0112_1*q_h_f*1_2_1"/>
  <p:tag name="KSO_WM_TEMPLATE_CATEGORY" val="diagram"/>
  <p:tag name="KSO_WM_TEMPLATE_INDEX" val="2020011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q_h_i*1_2_2"/>
  <p:tag name="KSO_WM_TEMPLATE_CATEGORY" val="diagram"/>
  <p:tag name="KSO_WM_TEMPLATE_INDEX" val="20201364"/>
  <p:tag name="KSO_WM_UNIT_LAYERLEVEL" val="1_1_1"/>
  <p:tag name="KSO_WM_TAG_VERSION" val="1.0"/>
  <p:tag name="KSO_WM_BEAUTIFY_FLAG" val="#wm#"/>
  <p:tag name="KSO_WM_DIAGRAM_GROUP_CODE" val="q1-1"/>
  <p:tag name="KSO_WM_UNIT_TYPE" val="q_h_i"/>
  <p:tag name="KSO_WM_UNIT_INDEX" val="1_2_2"/>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4"/>
  <p:tag name="KSO_WM_UNIT_ID" val="diagram20200112_1*q_h_i*1_1_4"/>
  <p:tag name="KSO_WM_TEMPLATE_CATEGORY" val="diagram"/>
  <p:tag name="KSO_WM_TEMPLATE_INDEX" val="20200112"/>
  <p:tag name="KSO_WM_UNIT_LAYERLEVEL" val="1_1_1"/>
  <p:tag name="KSO_WM_TAG_VERSION" val="1.0"/>
  <p:tag name="KSO_WM_BEAUTIFY_FLAG" val="#wm#"/>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0112_1*q_h_i*1_2_1"/>
  <p:tag name="KSO_WM_TEMPLATE_CATEGORY" val="diagram"/>
  <p:tag name="KSO_WM_TEMPLATE_INDEX" val="20200112"/>
  <p:tag name="KSO_WM_UNIT_LAYERLEVEL" val="1_1_1"/>
  <p:tag name="KSO_WM_TAG_VERSION" val="1.0"/>
  <p:tag name="KSO_WM_BEAUTIFY_FLAG" val="#wm#"/>
  <p:tag name="KSO_WM_UNIT_USESOURCEFORMAT_APPLY" val="1"/>
</p:tagLst>
</file>

<file path=ppt/tags/tag32.xml><?xml version="1.0" encoding="utf-8"?>
<p:tagLst xmlns:p="http://schemas.openxmlformats.org/presentationml/2006/main">
  <p:tag name="KSO_WM_SLIDE_ID" val="diagram20200112_3"/>
  <p:tag name="KSO_WM_TEMPLATE_SUBCATEGORY" val="0"/>
  <p:tag name="KSO_WM_SLIDE_ITEM_CNT" val="2"/>
  <p:tag name="KSO_WM_SLIDE_INDEX" val="3"/>
  <p:tag name="KSO_WM_DIAGRAM_GROUP_CODE" val="q1-1"/>
  <p:tag name="KSO_WM_SLIDE_DIAGTYPE" val="q"/>
  <p:tag name="KSO_WM_TAG_VERSION" val="1.0"/>
  <p:tag name="KSO_WM_BEAUTIFY_FLAG" val="#wm#"/>
  <p:tag name="KSO_WM_TEMPLATE_CATEGORY" val="diagram"/>
  <p:tag name="KSO_WM_TEMPLATE_INDEX" val="20200112"/>
  <p:tag name="KSO_WM_SLIDE_LAYOUT" val="a_f_q"/>
  <p:tag name="KSO_WM_SLIDE_LAYOUT_CNT" val="1_1_1"/>
  <p:tag name="KSO_WM_SLIDE_TYPE" val="text"/>
  <p:tag name="KSO_WM_SLIDE_SUBTYPE" val="diag"/>
  <p:tag name="KSO_WM_SLIDE_SIZE" val="886.336*313.581"/>
  <p:tag name="KSO_WM_SLIDE_POSITION" val="32.4685*152.334"/>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q_h_f*1_1_1"/>
  <p:tag name="KSO_WM_TEMPLATE_CATEGORY" val="diagram"/>
  <p:tag name="KSO_WM_TEMPLATE_INDEX" val="20201364"/>
  <p:tag name="KSO_WM_UNIT_LAYERLEVEL" val="1_1_1"/>
  <p:tag name="KSO_WM_TAG_VERSION" val="1.0"/>
  <p:tag name="KSO_WM_BEAUTIFY_FLAG" val="#wm#"/>
  <p:tag name="KSO_WM_UNIT_PRESET_TEXT" val="增强与各股室的沟通协调力度，通过与其他股室努力完成办公室经济指标"/>
  <p:tag name="KSO_WM_UNIT_NOCLEAR" val="0"/>
  <p:tag name="KSO_WM_UNIT_VALUE" val="56"/>
  <p:tag name="KSO_WM_DIAGRAM_GROUP_CODE" val="q1-1"/>
  <p:tag name="KSO_WM_UNIT_TYPE" val="q_h_f"/>
  <p:tag name="KSO_WM_UNIT_INDEX" val="1_1_1"/>
  <p:tag name="KSO_WM_UNIT_TEXT_FILL_FORE_SCHEMECOLOR_INDEX" val="13"/>
  <p:tag name="KSO_WM_UNIT_TEXT_FILL_TYPE" val="1"/>
  <p:tag name="KSO_WM_UNIT_USESOURCEFORMAT_APPLY" val="1"/>
  <p:tag name="KSO_WM_UNIT_DIAGRAM_SCHEMECOLOR_ID" val="0"/>
</p:tagLst>
</file>

<file path=ppt/tags/tag35.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q_h_f*1_1_1"/>
  <p:tag name="KSO_WM_TEMPLATE_CATEGORY" val="diagram"/>
  <p:tag name="KSO_WM_TEMPLATE_INDEX" val="20201364"/>
  <p:tag name="KSO_WM_UNIT_LAYERLEVEL" val="1_1_1"/>
  <p:tag name="KSO_WM_TAG_VERSION" val="1.0"/>
  <p:tag name="KSO_WM_BEAUTIFY_FLAG" val="#wm#"/>
  <p:tag name="KSO_WM_UNIT_PRESET_TEXT" val="增强与各股室的沟通协调力度，通过与其他股室努力完成办公室经济指标"/>
  <p:tag name="KSO_WM_UNIT_NOCLEAR" val="0"/>
  <p:tag name="KSO_WM_UNIT_VALUE" val="56"/>
  <p:tag name="KSO_WM_DIAGRAM_GROUP_CODE" val="q1-1"/>
  <p:tag name="KSO_WM_UNIT_TYPE" val="q_h_f"/>
  <p:tag name="KSO_WM_UNIT_INDEX" val="1_1_1"/>
  <p:tag name="KSO_WM_UNIT_TEXT_FILL_FORE_SCHEMECOLOR_INDEX" val="13"/>
  <p:tag name="KSO_WM_UNIT_TEXT_FILL_TYPE" val="1"/>
  <p:tag name="KSO_WM_UNIT_USESOURCEFORMAT_APPLY" val="1"/>
  <p:tag name="KSO_WM_UNIT_DIAGRAM_SCHEMECOLOR_ID" val="0"/>
</p:tagLst>
</file>

<file path=ppt/tags/tag38.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q_h_i*1_1_2"/>
  <p:tag name="KSO_WM_TEMPLATE_CATEGORY" val="diagram"/>
  <p:tag name="KSO_WM_TEMPLATE_INDEX" val="20201364"/>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q_h_f*1_1_1"/>
  <p:tag name="KSO_WM_TEMPLATE_CATEGORY" val="diagram"/>
  <p:tag name="KSO_WM_TEMPLATE_INDEX" val="20201364"/>
  <p:tag name="KSO_WM_UNIT_LAYERLEVEL" val="1_1_1"/>
  <p:tag name="KSO_WM_TAG_VERSION" val="1.0"/>
  <p:tag name="KSO_WM_BEAUTIFY_FLAG" val="#wm#"/>
  <p:tag name="KSO_WM_UNIT_PRESET_TEXT" val="增强与各股室的沟通协调力度，通过与其他股室努力完成办公室经济指标"/>
  <p:tag name="KSO_WM_UNIT_NOCLEAR" val="0"/>
  <p:tag name="KSO_WM_UNIT_VALUE" val="56"/>
  <p:tag name="KSO_WM_DIAGRAM_GROUP_CODE" val="q1-1"/>
  <p:tag name="KSO_WM_UNIT_TYPE" val="q_h_f"/>
  <p:tag name="KSO_WM_UNIT_INDEX" val="1_1_1"/>
  <p:tag name="KSO_WM_UNIT_TEXT_FILL_FORE_SCHEMECOLOR_INDEX" val="13"/>
  <p:tag name="KSO_WM_UNIT_TEXT_FILL_TYPE" val="1"/>
  <p:tag name="KSO_WM_UNIT_USESOURCEFORMAT_APPLY" val="1"/>
  <p:tag name="KSO_WM_UNIT_DIAGRAM_SCHEMECOLOR_ID" val="0"/>
</p:tagLst>
</file>

<file path=ppt/tags/tag41.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q_h_f*1_1_1"/>
  <p:tag name="KSO_WM_TEMPLATE_CATEGORY" val="diagram"/>
  <p:tag name="KSO_WM_TEMPLATE_INDEX" val="20201364"/>
  <p:tag name="KSO_WM_UNIT_LAYERLEVEL" val="1_1_1"/>
  <p:tag name="KSO_WM_TAG_VERSION" val="1.0"/>
  <p:tag name="KSO_WM_BEAUTIFY_FLAG" val="#wm#"/>
  <p:tag name="KSO_WM_UNIT_PRESET_TEXT" val="增强与各股室的沟通协调力度，通过与其他股室努力完成办公室经济指标"/>
  <p:tag name="KSO_WM_UNIT_NOCLEAR" val="0"/>
  <p:tag name="KSO_WM_UNIT_VALUE" val="56"/>
  <p:tag name="KSO_WM_DIAGRAM_GROUP_CODE" val="q1-1"/>
  <p:tag name="KSO_WM_UNIT_TYPE" val="q_h_f"/>
  <p:tag name="KSO_WM_UNIT_INDEX" val="1_1_1"/>
  <p:tag name="KSO_WM_UNIT_TEXT_FILL_FORE_SCHEMECOLOR_INDEX" val="13"/>
  <p:tag name="KSO_WM_UNIT_TEXT_FILL_TYPE" val="1"/>
  <p:tag name="KSO_WM_UNIT_USESOURCEFORMAT_APPLY" val="1"/>
  <p:tag name="KSO_WM_UNIT_DIAGRAM_SCHEMECOLOR_ID" val="0"/>
</p:tagLst>
</file>

<file path=ppt/tags/tag44.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q_h_i*1_3_1"/>
  <p:tag name="KSO_WM_TEMPLATE_CATEGORY" val="diagram"/>
  <p:tag name="KSO_WM_TEMPLATE_INDEX" val="20201364"/>
  <p:tag name="KSO_WM_UNIT_LAYERLEVEL" val="1_1_1"/>
  <p:tag name="KSO_WM_TAG_VERSION" val="1.0"/>
  <p:tag name="KSO_WM_BEAUTIFY_FLAG" val="#wm#"/>
  <p:tag name="KSO_WM_DIAGRAM_GROUP_CODE" val="q1-1"/>
  <p:tag name="KSO_WM_UNIT_TYPE" val="q_h_i"/>
  <p:tag name="KSO_WM_UNIT_INDEX" val="1_3_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50.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199026_3*i*1"/>
  <p:tag name="KSO_WM_TEMPLATE_CATEGORY" val="diagram"/>
  <p:tag name="KSO_WM_TEMPLATE_INDEX" val="20199026"/>
  <p:tag name="KSO_WM_UNIT_LAYERLEVEL" val="1"/>
  <p:tag name="KSO_WM_TAG_VERSION" val="1.0"/>
  <p:tag name="KSO_WM_BEAUTIFY_FLAG" val="#wm#"/>
  <p:tag name="KSO_WM_UNIT_LINE_FORE_SCHEMECOLOR_INDEX" val="16"/>
  <p:tag name="KSO_WM_UNIT_LINE_FILL_TYPE" val="2"/>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199026_3*i*2"/>
  <p:tag name="KSO_WM_TEMPLATE_CATEGORY" val="diagram"/>
  <p:tag name="KSO_WM_TEMPLATE_INDEX" val="20199026"/>
  <p:tag name="KSO_WM_UNIT_LAYERLEVEL" val="1"/>
  <p:tag name="KSO_WM_TAG_VERSION" val="1.0"/>
  <p:tag name="KSO_WM_BEAUTIFY_FLAG" val="#wm#"/>
  <p:tag name="KSO_WM_UNIT_FILL_FORE_SCHEMECOLOR_INDEX" val="14"/>
  <p:tag name="KSO_WM_UNI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99026_3*m_h_i*1_1_4"/>
  <p:tag name="KSO_WM_TEMPLATE_CATEGORY" val="diagram"/>
  <p:tag name="KSO_WM_TEMPLATE_INDEX" val="20199026"/>
  <p:tag name="KSO_WM_UNIT_LAYERLEVEL" val="1_1_1"/>
  <p:tag name="KSO_WM_TAG_VERSION" val="1.0"/>
  <p:tag name="KSO_WM_BEAUTIFY_FLAG" val="#wm#"/>
  <p:tag name="KSO_WM_UNIT_LINE_FORE_SCHEMECOLOR_INDEX" val="16"/>
  <p:tag name="KSO_WM_UNIT_LINE_FILL_TYPE" val="2"/>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9026_3*m_i*1_1"/>
  <p:tag name="KSO_WM_TEMPLATE_CATEGORY" val="diagram"/>
  <p:tag name="KSO_WM_TEMPLATE_INDEX" val="20199026"/>
  <p:tag name="KSO_WM_UNIT_LAYERLEVEL" val="1_1"/>
  <p:tag name="KSO_WM_TAG_VERSION" val="1.0"/>
  <p:tag name="KSO_WM_BEAUTIFY_FLAG" val="#wm#"/>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026_3*m_h_i*1_1_1"/>
  <p:tag name="KSO_WM_TEMPLATE_CATEGORY" val="diagram"/>
  <p:tag name="KSO_WM_TEMPLATE_INDEX" val="20199026"/>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026_3*m_h_i*1_2_1"/>
  <p:tag name="KSO_WM_TEMPLATE_CATEGORY" val="diagram"/>
  <p:tag name="KSO_WM_TEMPLATE_INDEX" val="20199026"/>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026_3*m_h_i*1_3_1"/>
  <p:tag name="KSO_WM_TEMPLATE_CATEGORY" val="diagram"/>
  <p:tag name="KSO_WM_TEMPLATE_INDEX" val="20199026"/>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q_i*1_1"/>
  <p:tag name="KSO_WM_TEMPLATE_CATEGORY" val="diagram"/>
  <p:tag name="KSO_WM_TEMPLATE_INDEX" val="20201364"/>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026_3*m_h_i*1_4_1"/>
  <p:tag name="KSO_WM_TEMPLATE_CATEGORY" val="diagram"/>
  <p:tag name="KSO_WM_TEMPLATE_INDEX" val="20199026"/>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026_3*m_h_i*1_1_2"/>
  <p:tag name="KSO_WM_TEMPLATE_CATEGORY" val="diagram"/>
  <p:tag name="KSO_WM_TEMPLATE_INDEX" val="20199026"/>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026_3*m_h_i*1_2_2"/>
  <p:tag name="KSO_WM_TEMPLATE_CATEGORY" val="diagram"/>
  <p:tag name="KSO_WM_TEMPLATE_INDEX" val="20199026"/>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026_3*m_h_i*1_3_2"/>
  <p:tag name="KSO_WM_TEMPLATE_CATEGORY" val="diagram"/>
  <p:tag name="KSO_WM_TEMPLATE_INDEX" val="20199026"/>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026_3*m_h_i*1_4_2"/>
  <p:tag name="KSO_WM_TEMPLATE_CATEGORY" val="diagram"/>
  <p:tag name="KSO_WM_TEMPLATE_INDEX" val="20199026"/>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99026_3*m_h_i*1_4_4"/>
  <p:tag name="KSO_WM_TEMPLATE_CATEGORY" val="diagram"/>
  <p:tag name="KSO_WM_TEMPLATE_INDEX" val="20199026"/>
  <p:tag name="KSO_WM_UNIT_LAYERLEVEL" val="1_1_1"/>
  <p:tag name="KSO_WM_TAG_VERSION" val="1.0"/>
  <p:tag name="KSO_WM_BEAUTIFY_FLAG" val="#wm#"/>
  <p:tag name="KSO_WM_UNIT_LINE_FORE_SCHEMECOLOR_INDEX" val="16"/>
  <p:tag name="KSO_WM_UNIT_LINE_FILL_TYPE" val="2"/>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MH" val="20151208221311"/>
  <p:tag name="MH_LIBRARY" val="GRAPHIC"/>
  <p:tag name="MH_TYPE" val="Text"/>
  <p:tag name="MH_ORDER" val="1"/>
  <p:tag name="KSO_WM_UNIT_PRESET_TEXT" val="单击此处添加文本具体内容，简明扼要的阐述您的观点。"/>
  <p:tag name="KSO_WM_UNIT_NOCLEAR" val="0"/>
  <p:tag name="KSO_WM_UNIT_VALUE" val="44"/>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026_3*m_h_f*1_4_1"/>
  <p:tag name="KSO_WM_TEMPLATE_CATEGORY" val="diagram"/>
  <p:tag name="KSO_WM_TEMPLATE_INDEX" val="2019902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MH" val="20151208221311"/>
  <p:tag name="MH_LIBRARY" val="GRAPHIC"/>
  <p:tag name="MH_TYPE" val="Text"/>
  <p:tag name="MH_ORDER" val="1"/>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026_3*m_h_f*1_1_1"/>
  <p:tag name="KSO_WM_TEMPLATE_CATEGORY" val="diagram"/>
  <p:tag name="KSO_WM_TEMPLATE_INDEX" val="2019902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99026_3*m_h_i*1_2_4"/>
  <p:tag name="KSO_WM_TEMPLATE_CATEGORY" val="diagram"/>
  <p:tag name="KSO_WM_TEMPLATE_INDEX" val="20199026"/>
  <p:tag name="KSO_WM_UNIT_LAYERLEVEL" val="1_1_1"/>
  <p:tag name="KSO_WM_TAG_VERSION" val="1.0"/>
  <p:tag name="KSO_WM_BEAUTIFY_FLAG" val="#wm#"/>
  <p:tag name="KSO_WM_UNIT_LINE_FORE_SCHEMECOLOR_INDEX" val="16"/>
  <p:tag name="KSO_WM_UNIT_LINE_FILL_TYPE" val="2"/>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MH" val="20151208221311"/>
  <p:tag name="MH_LIBRARY" val="GRAPHIC"/>
  <p:tag name="MH_TYPE" val="Text"/>
  <p:tag name="MH_ORDER" val="1"/>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026_3*m_h_f*1_2_1"/>
  <p:tag name="KSO_WM_TEMPLATE_CATEGORY" val="diagram"/>
  <p:tag name="KSO_WM_TEMPLATE_INDEX" val="2019902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q_h_i*1_3_2"/>
  <p:tag name="KSO_WM_TEMPLATE_CATEGORY" val="diagram"/>
  <p:tag name="KSO_WM_TEMPLATE_INDEX" val="20201364"/>
  <p:tag name="KSO_WM_UNIT_LAYERLEVEL" val="1_1_1"/>
  <p:tag name="KSO_WM_TAG_VERSION" val="1.0"/>
  <p:tag name="KSO_WM_BEAUTIFY_FLAG" val="#wm#"/>
  <p:tag name="KSO_WM_DIAGRAM_GROUP_CODE" val="q1-1"/>
  <p:tag name="KSO_WM_UNIT_TYPE" val="q_h_i"/>
  <p:tag name="KSO_WM_UNIT_INDEX" val="1_3_2"/>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99026_3*m_h_i*1_3_4"/>
  <p:tag name="KSO_WM_TEMPLATE_CATEGORY" val="diagram"/>
  <p:tag name="KSO_WM_TEMPLATE_INDEX" val="20199026"/>
  <p:tag name="KSO_WM_UNIT_LAYERLEVEL" val="1_1_1"/>
  <p:tag name="KSO_WM_TAG_VERSION" val="1.0"/>
  <p:tag name="KSO_WM_BEAUTIFY_FLAG" val="#wm#"/>
  <p:tag name="KSO_WM_UNIT_LINE_FORE_SCHEMECOLOR_INDEX" val="16"/>
  <p:tag name="KSO_WM_UNIT_LINE_FILL_TYPE" val="2"/>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MH" val="20151208221311"/>
  <p:tag name="MH_LIBRARY" val="GRAPHIC"/>
  <p:tag name="MH_TYPE" val="Text"/>
  <p:tag name="MH_ORDER" val="1"/>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026_3*m_h_f*1_3_1"/>
  <p:tag name="KSO_WM_TEMPLATE_CATEGORY" val="diagram"/>
  <p:tag name="KSO_WM_TEMPLATE_INDEX" val="2019902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9026_3*m_i*1_2"/>
  <p:tag name="KSO_WM_TEMPLATE_CATEGORY" val="diagram"/>
  <p:tag name="KSO_WM_TEMPLATE_INDEX" val="20199026"/>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73.xml><?xml version="1.0" encoding="utf-8"?>
<p:tagLst xmlns:p="http://schemas.openxmlformats.org/presentationml/2006/main">
  <p:tag name="KSO_WM_UNIT_ISCONTENTSTITLE" val="0"/>
  <p:tag name="KSO_WM_UNIT_PRESET_TEXT" val="添加标题"/>
  <p:tag name="KSO_WM_UNIT_NOCLEAR" val="0"/>
  <p:tag name="KSO_WM_UNIT_VALUE" val="4"/>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9026_3*m_h_a*1_1_1"/>
  <p:tag name="KSO_WM_TEMPLATE_CATEGORY" val="diagram"/>
  <p:tag name="KSO_WM_TEMPLATE_INDEX" val="2019902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4.xml><?xml version="1.0" encoding="utf-8"?>
<p:tagLst xmlns:p="http://schemas.openxmlformats.org/presentationml/2006/main">
  <p:tag name="KSO_WM_UNIT_ISCONTENTSTITLE" val="0"/>
  <p:tag name="KSO_WM_UNIT_PRESET_TEXT" val="添加标题"/>
  <p:tag name="KSO_WM_UNIT_NOCLEAR" val="0"/>
  <p:tag name="KSO_WM_UNIT_VALUE" val="4"/>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9026_3*m_h_a*1_2_1"/>
  <p:tag name="KSO_WM_TEMPLATE_CATEGORY" val="diagram"/>
  <p:tag name="KSO_WM_TEMPLATE_INDEX" val="2019902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5.xml><?xml version="1.0" encoding="utf-8"?>
<p:tagLst xmlns:p="http://schemas.openxmlformats.org/presentationml/2006/main">
  <p:tag name="KSO_WM_UNIT_ISCONTENTSTITLE" val="0"/>
  <p:tag name="KSO_WM_UNIT_PRESET_TEXT" val="添加标题"/>
  <p:tag name="KSO_WM_UNIT_NOCLEAR" val="0"/>
  <p:tag name="KSO_WM_UNIT_VALUE" val="4"/>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9026_3*m_h_a*1_3_1"/>
  <p:tag name="KSO_WM_TEMPLATE_CATEGORY" val="diagram"/>
  <p:tag name="KSO_WM_TEMPLATE_INDEX" val="2019902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6.xml><?xml version="1.0" encoding="utf-8"?>
<p:tagLst xmlns:p="http://schemas.openxmlformats.org/presentationml/2006/main">
  <p:tag name="KSO_WM_UNIT_ISCONTENTSTITLE" val="0"/>
  <p:tag name="KSO_WM_UNIT_PRESET_TEXT" val="添加标题"/>
  <p:tag name="KSO_WM_UNIT_NOCLEAR" val="0"/>
  <p:tag name="KSO_WM_UNIT_VALUE" val="4"/>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9026_3*m_h_a*1_4_1"/>
  <p:tag name="KSO_WM_TEMPLATE_CATEGORY" val="diagram"/>
  <p:tag name="KSO_WM_TEMPLATE_INDEX" val="2019902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7.xml><?xml version="1.0" encoding="utf-8"?>
<p:tagLst xmlns:p="http://schemas.openxmlformats.org/presentationml/2006/main">
  <p:tag name="KSO_WM_SLIDE_ID" val="diagram20199026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836.331*359.989"/>
  <p:tag name="KSO_WM_SLIDE_POSITION" val="39.0163*133.864"/>
  <p:tag name="KSO_WM_DIAGRAM_GROUP_CODE" val="m1-1"/>
  <p:tag name="KSO_WM_SLIDE_DIAGTYPE" val="m"/>
  <p:tag name="KSO_WM_TAG_VERSION" val="1.0"/>
  <p:tag name="KSO_WM_BEAUTIFY_FLAG" val="#wm#"/>
  <p:tag name="KSO_WM_TEMPLATE_CATEGORY" val="diagram"/>
  <p:tag name="KSO_WM_TEMPLATE_INDEX" val="20199026"/>
  <p:tag name="KSO_WM_SLIDE_LAYOUT" val="a_f_m"/>
  <p:tag name="KSO_WM_SLIDE_LAYOUT_CNT" val="1_1_1"/>
</p:tagLst>
</file>

<file path=ppt/tags/tag78.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1"/>
  <p:tag name="KSO_WM_UNIT_ID" val="diagram20193916_1*f*1"/>
  <p:tag name="KSO_WM_TEMPLATE_CATEGORY" val="diagram"/>
  <p:tag name="KSO_WM_TEMPLATE_INDEX" val="20193916"/>
  <p:tag name="KSO_WM_UNIT_LAYERLEVEL" val="1"/>
  <p:tag name="KSO_WM_TAG_VERSION" val="1.0"/>
  <p:tag name="KSO_WM_BEAUTIFY_FLAG" val="#wm#"/>
  <p:tag name="KSO_WM_UNIT_ADJUSTLAYOUT_ID" val="11"/>
  <p:tag name="KSO_WM_UNIT_COLOR_SCHEME_SHAPE_ID" val="11"/>
  <p:tag name="KSO_WM_UNIT_COLOR_SCHEME_PARENT_PAGE" val="0_1"/>
  <p:tag name="KSO_WM_UNIT_TEXT_PART_ID_V2" val="d-4-1"/>
  <p:tag name="KSO_WM_UNIT_NOCLEAR" val="0"/>
</p:tagLst>
</file>

<file path=ppt/tags/tag79.xml><?xml version="1.0" encoding="utf-8"?>
<p:tagLst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916_1*a*1"/>
  <p:tag name="KSO_WM_TEMPLATE_CATEGORY" val="diagram"/>
  <p:tag name="KSO_WM_TEMPLATE_INDEX" val="20193916"/>
  <p:tag name="KSO_WM_UNIT_LAYERLEVEL" val="1"/>
  <p:tag name="KSO_WM_TAG_VERSION" val="1.0"/>
  <p:tag name="KSO_WM_BEAUTIFY_FLAG" val="#wm#"/>
  <p:tag name="KSO_WM_UNIT_ADJUSTLAYOUT_ID" val="12"/>
  <p:tag name="KSO_WM_UNIT_COLOR_SCHEME_SHAPE_ID" val="12"/>
  <p:tag name="KSO_WM_UNIT_COLOR_SCHEME_PARENT_PAGE" val="0_1"/>
  <p:tag name="KSO_WM_UNIT_NOCLEAR" val="0"/>
  <p:tag name="KSO_WM_UNIT_TEXT_PART_ID_V2" val="a-3-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q_h_i*1_1_4"/>
  <p:tag name="KSO_WM_TEMPLATE_CATEGORY" val="diagram"/>
  <p:tag name="KSO_WM_TEMPLATE_INDEX" val="20201364"/>
  <p:tag name="KSO_WM_UNIT_LAYERLEVEL" val="1_1_1"/>
  <p:tag name="KSO_WM_TAG_VERSION" val="1.0"/>
  <p:tag name="KSO_WM_BEAUTIFY_FLAG" val="#wm#"/>
  <p:tag name="KSO_WM_DIAGRAM_GROUP_CODE" val="q1-1"/>
  <p:tag name="KSO_WM_UNIT_TYPE" val="q_h_i"/>
  <p:tag name="KSO_WM_UNIT_INDEX" val="1_1_4"/>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916_1*i*1"/>
  <p:tag name="KSO_WM_TEMPLATE_CATEGORY" val="diagram"/>
  <p:tag name="KSO_WM_TEMPLATE_INDEX" val="20193916"/>
  <p:tag name="KSO_WM_UNIT_LAYERLEVEL" val="1"/>
  <p:tag name="KSO_WM_TAG_VERSION" val="1.0"/>
  <p:tag name="KSO_WM_BEAUTIFY_FLAG" val="#wm#"/>
  <p:tag name="KSO_WM_UNIT_ADJUSTLAYOUT_ID" val="5"/>
  <p:tag name="KSO_WM_UNIT_COLOR_SCHEME_SHAPE_ID" val="5"/>
  <p:tag name="KSO_WM_UNIT_COLOR_SCHEME_PARENT_PAGE" val="0_1"/>
  <p:tag name="KSO_WM_UNIT_DECOLORIZATION"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916_1*i*8"/>
  <p:tag name="KSO_WM_TEMPLATE_CATEGORY" val="diagram"/>
  <p:tag name="KSO_WM_TEMPLATE_INDEX" val="20193916"/>
  <p:tag name="KSO_WM_UNIT_LAYERLEVEL" val="1"/>
  <p:tag name="KSO_WM_TAG_VERSION" val="1.0"/>
  <p:tag name="KSO_WM_BEAUTIFY_FLAG" val="#wm#"/>
  <p:tag name="KSO_WM_UNIT_ADJUSTLAYOUT_ID" val="13"/>
  <p:tag name="KSO_WM_UNIT_PICTURE_CLIP_FLAG" val="1"/>
  <p:tag name="KSO_WM_UNIT_COLOR_SCHEME_SHAPE_ID" val="13"/>
  <p:tag name="KSO_WM_UNIT_COLOR_SCHEME_PARENT_PAGE" val="0_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16_1*i*2"/>
  <p:tag name="KSO_WM_TEMPLATE_CATEGORY" val="diagram"/>
  <p:tag name="KSO_WM_TEMPLATE_INDEX" val="20193916"/>
  <p:tag name="KSO_WM_UNIT_LAYERLEVEL" val="1"/>
  <p:tag name="KSO_WM_TAG_VERSION" val="1.0"/>
  <p:tag name="KSO_WM_BEAUTIFY_FLAG" val="#wm#"/>
  <p:tag name="KSO_WM_UNIT_ADJUSTLAYOUT_ID" val="16"/>
  <p:tag name="KSO_WM_UNIT_COLOR_SCHEME_SHAPE_ID" val="16"/>
  <p:tag name="KSO_WM_UNIT_COLOR_SCHEME_PARENT_PAGE" val="0_1"/>
</p:tagLst>
</file>

<file path=ppt/tags/tag83.xml><?xml version="1.0" encoding="utf-8"?>
<p:tagLst xmlns:p="http://schemas.openxmlformats.org/presentationml/2006/main">
  <p:tag name="KSO_WM_SLIDE_ID" val="diagram20193916_1"/>
  <p:tag name="KSO_WM_TEMPLATE_SUBCATEGORY" val="0"/>
  <p:tag name="KSO_WM_SLIDE_TYPE" val="text"/>
  <p:tag name="KSO_WM_SLIDE_SUBTYPE" val="pureTxt"/>
  <p:tag name="KSO_WM_SLIDE_ITEM_CNT" val="0"/>
  <p:tag name="KSO_WM_SLIDE_INDEX" val="1"/>
  <p:tag name="KSO_WM_SLIDE_SIZE" val="960*514"/>
  <p:tag name="KSO_WM_SLIDE_POSITION" val="0*0"/>
  <p:tag name="KSO_WM_TAG_VERSION" val="1.0"/>
  <p:tag name="KSO_WM_BEAUTIFY_FLAG" val="#wm#"/>
  <p:tag name="KSO_WM_TEMPLATE_CATEGORY" val="diagram"/>
  <p:tag name="KSO_WM_TEMPLATE_INDEX" val="20193916"/>
  <p:tag name="KSO_WM_DIAGRAM_GROUP_CODE" val="q1-1"/>
  <p:tag name="KSO_WM_SLIDE_DIAGTYPE" val="q"/>
  <p:tag name="KSO_WM_SLIDE_LAYOUT" val="a_f"/>
  <p:tag name="KSO_WM_SLIDE_LAYOUT_CNT" val="1_1"/>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MASTER_TYPE" val="0"/>
  <p:tag name="KSO_WM_TEMPLATE_COLOR_TYPE" val="1"/>
</p:tagLst>
</file>

<file path=ppt/tags/tag84.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1"/>
  <p:tag name="KSO_WM_UNIT_ID" val="diagram20193916_1*f*1"/>
  <p:tag name="KSO_WM_TEMPLATE_CATEGORY" val="diagram"/>
  <p:tag name="KSO_WM_TEMPLATE_INDEX" val="20193916"/>
  <p:tag name="KSO_WM_UNIT_LAYERLEVEL" val="1"/>
  <p:tag name="KSO_WM_TAG_VERSION" val="1.0"/>
  <p:tag name="KSO_WM_BEAUTIFY_FLAG" val="#wm#"/>
  <p:tag name="KSO_WM_UNIT_ADJUSTLAYOUT_ID" val="11"/>
  <p:tag name="KSO_WM_UNIT_COLOR_SCHEME_SHAPE_ID" val="11"/>
  <p:tag name="KSO_WM_UNIT_COLOR_SCHEME_PARENT_PAGE" val="0_1"/>
  <p:tag name="KSO_WM_UNIT_TEXT_PART_ID_V2" val="d-4-1"/>
  <p:tag name="KSO_WM_UNIT_NOCLEAR" val="0"/>
</p:tagLst>
</file>

<file path=ppt/tags/tag85.xml><?xml version="1.0" encoding="utf-8"?>
<p:tagLst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916_1*a*1"/>
  <p:tag name="KSO_WM_TEMPLATE_CATEGORY" val="diagram"/>
  <p:tag name="KSO_WM_TEMPLATE_INDEX" val="20193916"/>
  <p:tag name="KSO_WM_UNIT_LAYERLEVEL" val="1"/>
  <p:tag name="KSO_WM_TAG_VERSION" val="1.0"/>
  <p:tag name="KSO_WM_BEAUTIFY_FLAG" val="#wm#"/>
  <p:tag name="KSO_WM_UNIT_ADJUSTLAYOUT_ID" val="12"/>
  <p:tag name="KSO_WM_UNIT_COLOR_SCHEME_SHAPE_ID" val="12"/>
  <p:tag name="KSO_WM_UNIT_COLOR_SCHEME_PARENT_PAGE" val="0_1"/>
  <p:tag name="KSO_WM_UNIT_NOCLEAR" val="0"/>
  <p:tag name="KSO_WM_UNIT_TEXT_PART_ID_V2" val="a-3-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916_1*i*1"/>
  <p:tag name="KSO_WM_TEMPLATE_CATEGORY" val="diagram"/>
  <p:tag name="KSO_WM_TEMPLATE_INDEX" val="20193916"/>
  <p:tag name="KSO_WM_UNIT_LAYERLEVEL" val="1"/>
  <p:tag name="KSO_WM_TAG_VERSION" val="1.0"/>
  <p:tag name="KSO_WM_BEAUTIFY_FLAG" val="#wm#"/>
  <p:tag name="KSO_WM_UNIT_ADJUSTLAYOUT_ID" val="5"/>
  <p:tag name="KSO_WM_UNIT_COLOR_SCHEME_SHAPE_ID" val="5"/>
  <p:tag name="KSO_WM_UNIT_COLOR_SCHEME_PARENT_PAGE" val="0_1"/>
  <p:tag name="KSO_WM_UNIT_DECOLORIZATION"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916_1*i*8"/>
  <p:tag name="KSO_WM_TEMPLATE_CATEGORY" val="diagram"/>
  <p:tag name="KSO_WM_TEMPLATE_INDEX" val="20193916"/>
  <p:tag name="KSO_WM_UNIT_LAYERLEVEL" val="1"/>
  <p:tag name="KSO_WM_TAG_VERSION" val="1.0"/>
  <p:tag name="KSO_WM_BEAUTIFY_FLAG" val="#wm#"/>
  <p:tag name="KSO_WM_UNIT_ADJUSTLAYOUT_ID" val="13"/>
  <p:tag name="KSO_WM_UNIT_PICTURE_CLIP_FLAG" val="1"/>
  <p:tag name="KSO_WM_UNIT_COLOR_SCHEME_SHAPE_ID" val="13"/>
  <p:tag name="KSO_WM_UNIT_COLOR_SCHEME_PARENT_PAGE" val="0_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16_1*i*2"/>
  <p:tag name="KSO_WM_TEMPLATE_CATEGORY" val="diagram"/>
  <p:tag name="KSO_WM_TEMPLATE_INDEX" val="20193916"/>
  <p:tag name="KSO_WM_UNIT_LAYERLEVEL" val="1"/>
  <p:tag name="KSO_WM_TAG_VERSION" val="1.0"/>
  <p:tag name="KSO_WM_BEAUTIFY_FLAG" val="#wm#"/>
  <p:tag name="KSO_WM_UNIT_ADJUSTLAYOUT_ID" val="16"/>
  <p:tag name="KSO_WM_UNIT_COLOR_SCHEME_SHAPE_ID" val="16"/>
  <p:tag name="KSO_WM_UNIT_COLOR_SCHEME_PARENT_PAGE" val="0_1"/>
</p:tagLst>
</file>

<file path=ppt/tags/tag89.xml><?xml version="1.0" encoding="utf-8"?>
<p:tagLst xmlns:p="http://schemas.openxmlformats.org/presentationml/2006/main">
  <p:tag name="KSO_WM_SLIDE_ID" val="diagram20193916_1"/>
  <p:tag name="KSO_WM_TEMPLATE_SUBCATEGORY" val="0"/>
  <p:tag name="KSO_WM_SLIDE_TYPE" val="text"/>
  <p:tag name="KSO_WM_SLIDE_SUBTYPE" val="pureTxt"/>
  <p:tag name="KSO_WM_SLIDE_ITEM_CNT" val="0"/>
  <p:tag name="KSO_WM_SLIDE_INDEX" val="1"/>
  <p:tag name="KSO_WM_SLIDE_SIZE" val="960*514"/>
  <p:tag name="KSO_WM_SLIDE_POSITION" val="0*0"/>
  <p:tag name="KSO_WM_TAG_VERSION" val="1.0"/>
  <p:tag name="KSO_WM_BEAUTIFY_FLAG" val="#wm#"/>
  <p:tag name="KSO_WM_TEMPLATE_CATEGORY" val="diagram"/>
  <p:tag name="KSO_WM_TEMPLATE_INDEX" val="20193916"/>
  <p:tag name="KSO_WM_DIAGRAM_GROUP_CODE" val="q1-1"/>
  <p:tag name="KSO_WM_SLIDE_DIAGTYPE" val="q"/>
  <p:tag name="KSO_WM_SLIDE_LAYOUT" val="a_f"/>
  <p:tag name="KSO_WM_SLIDE_LAYOUT_CNT" val="1_1"/>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MASTER_TYPE" val="0"/>
  <p:tag name="KSO_WM_TEMPLATE_COLOR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q_h_i*1_2_4"/>
  <p:tag name="KSO_WM_TEMPLATE_CATEGORY" val="diagram"/>
  <p:tag name="KSO_WM_TEMPLATE_INDEX" val="20201364"/>
  <p:tag name="KSO_WM_UNIT_LAYERLEVEL" val="1_1_1"/>
  <p:tag name="KSO_WM_TAG_VERSION" val="1.0"/>
  <p:tag name="KSO_WM_BEAUTIFY_FLAG" val="#wm#"/>
  <p:tag name="KSO_WM_DIAGRAM_GROUP_CODE" val="q1-1"/>
  <p:tag name="KSO_WM_UNIT_TYPE" val="q_h_i"/>
  <p:tag name="KSO_WM_UNIT_INDEX" val="1_2_4"/>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90.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TEXT_PART_ID" val="4-d"/>
  <p:tag name="KSO_WM_UNIT_TEXT_PART_SIZE" val="254.64*854.5"/>
  <p:tag name="KSO_WM_UNIT_VALUE" val="520"/>
  <p:tag name="KSO_WM_UNIT_HIGHLIGHT" val="0"/>
  <p:tag name="KSO_WM_UNIT_COMPATIBLE" val="0"/>
  <p:tag name="KSO_WM_UNIT_DIAGRAM_ISNUMVISUAL" val="0"/>
  <p:tag name="KSO_WM_UNIT_DIAGRAM_ISREFERUNIT" val="0"/>
  <p:tag name="KSO_WM_UNIT_TYPE" val="f"/>
  <p:tag name="KSO_WM_UNIT_INDEX" val="1"/>
  <p:tag name="KSO_WM_UNIT_ID" val="diagram20193916_1*f*1"/>
  <p:tag name="KSO_WM_TEMPLATE_CATEGORY" val="diagram"/>
  <p:tag name="KSO_WM_TEMPLATE_INDEX" val="20193916"/>
  <p:tag name="KSO_WM_UNIT_LAYERLEVEL" val="1"/>
  <p:tag name="KSO_WM_TAG_VERSION" val="1.0"/>
  <p:tag name="KSO_WM_BEAUTIFY_FLAG" val="#wm#"/>
  <p:tag name="KSO_WM_UNIT_ADJUSTLAYOUT_ID" val="11"/>
  <p:tag name="KSO_WM_UNIT_COLOR_SCHEME_SHAPE_ID" val="11"/>
  <p:tag name="KSO_WM_UNIT_COLOR_SCHEME_PARENT_PAGE" val="0_1"/>
  <p:tag name="KSO_WM_UNIT_TEXT_PART_ID_V2" val="d-4-1"/>
  <p:tag name="KSO_WM_UNIT_NOCLEAR" val="0"/>
</p:tagLst>
</file>

<file path=ppt/tags/tag91.xml><?xml version="1.0" encoding="utf-8"?>
<p:tagLst xmlns:p="http://schemas.openxmlformats.org/presentationml/2006/main">
  <p:tag name="KSO_WM_UNIT_ISCONTENTSTITLE" val="0"/>
  <p:tag name="KSO_WM_UNIT_PRESET_TEXT" val="单击添加大标题"/>
  <p:tag name="KSO_WM_UNIT_TEXT_PART_ID" val="2-X"/>
  <p:tag name="KSO_WM_UNIT_TEXT_PART_SIZE" val="49.2*559"/>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916_1*a*1"/>
  <p:tag name="KSO_WM_TEMPLATE_CATEGORY" val="diagram"/>
  <p:tag name="KSO_WM_TEMPLATE_INDEX" val="20193916"/>
  <p:tag name="KSO_WM_UNIT_LAYERLEVEL" val="1"/>
  <p:tag name="KSO_WM_TAG_VERSION" val="1.0"/>
  <p:tag name="KSO_WM_BEAUTIFY_FLAG" val="#wm#"/>
  <p:tag name="KSO_WM_UNIT_ADJUSTLAYOUT_ID" val="12"/>
  <p:tag name="KSO_WM_UNIT_COLOR_SCHEME_SHAPE_ID" val="12"/>
  <p:tag name="KSO_WM_UNIT_COLOR_SCHEME_PARENT_PAGE" val="0_1"/>
  <p:tag name="KSO_WM_UNIT_NOCLEAR" val="0"/>
  <p:tag name="KSO_WM_UNIT_TEXT_PART_ID_V2" val="a-3-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3916_1*i*1"/>
  <p:tag name="KSO_WM_TEMPLATE_CATEGORY" val="diagram"/>
  <p:tag name="KSO_WM_TEMPLATE_INDEX" val="20193916"/>
  <p:tag name="KSO_WM_UNIT_LAYERLEVEL" val="1"/>
  <p:tag name="KSO_WM_TAG_VERSION" val="1.0"/>
  <p:tag name="KSO_WM_BEAUTIFY_FLAG" val="#wm#"/>
  <p:tag name="KSO_WM_UNIT_ADJUSTLAYOUT_ID" val="5"/>
  <p:tag name="KSO_WM_UNIT_COLOR_SCHEME_SHAPE_ID" val="5"/>
  <p:tag name="KSO_WM_UNIT_COLOR_SCHEME_PARENT_PAGE" val="0_1"/>
  <p:tag name="KSO_WM_UNIT_DECOLORIZATION"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916_1*i*8"/>
  <p:tag name="KSO_WM_TEMPLATE_CATEGORY" val="diagram"/>
  <p:tag name="KSO_WM_TEMPLATE_INDEX" val="20193916"/>
  <p:tag name="KSO_WM_UNIT_LAYERLEVEL" val="1"/>
  <p:tag name="KSO_WM_TAG_VERSION" val="1.0"/>
  <p:tag name="KSO_WM_BEAUTIFY_FLAG" val="#wm#"/>
  <p:tag name="KSO_WM_UNIT_ADJUSTLAYOUT_ID" val="13"/>
  <p:tag name="KSO_WM_UNIT_PICTURE_CLIP_FLAG" val="1"/>
  <p:tag name="KSO_WM_UNIT_COLOR_SCHEME_SHAPE_ID" val="13"/>
  <p:tag name="KSO_WM_UNIT_COLOR_SCHEME_PARENT_PAGE" val="0_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3916_1*i*2"/>
  <p:tag name="KSO_WM_TEMPLATE_CATEGORY" val="diagram"/>
  <p:tag name="KSO_WM_TEMPLATE_INDEX" val="20193916"/>
  <p:tag name="KSO_WM_UNIT_LAYERLEVEL" val="1"/>
  <p:tag name="KSO_WM_TAG_VERSION" val="1.0"/>
  <p:tag name="KSO_WM_BEAUTIFY_FLAG" val="#wm#"/>
  <p:tag name="KSO_WM_UNIT_ADJUSTLAYOUT_ID" val="16"/>
  <p:tag name="KSO_WM_UNIT_COLOR_SCHEME_SHAPE_ID" val="16"/>
  <p:tag name="KSO_WM_UNIT_COLOR_SCHEME_PARENT_PAGE" val="0_1"/>
</p:tagLst>
</file>

<file path=ppt/tags/tag95.xml><?xml version="1.0" encoding="utf-8"?>
<p:tagLst xmlns:p="http://schemas.openxmlformats.org/presentationml/2006/main">
  <p:tag name="KSO_WM_SLIDE_ID" val="diagram20193916_1"/>
  <p:tag name="KSO_WM_TEMPLATE_SUBCATEGORY" val="0"/>
  <p:tag name="KSO_WM_SLIDE_TYPE" val="text"/>
  <p:tag name="KSO_WM_SLIDE_SUBTYPE" val="pureTxt"/>
  <p:tag name="KSO_WM_SLIDE_ITEM_CNT" val="0"/>
  <p:tag name="KSO_WM_SLIDE_INDEX" val="1"/>
  <p:tag name="KSO_WM_SLIDE_SIZE" val="960*514"/>
  <p:tag name="KSO_WM_SLIDE_POSITION" val="0*0"/>
  <p:tag name="KSO_WM_TAG_VERSION" val="1.0"/>
  <p:tag name="KSO_WM_BEAUTIFY_FLAG" val="#wm#"/>
  <p:tag name="KSO_WM_TEMPLATE_CATEGORY" val="diagram"/>
  <p:tag name="KSO_WM_TEMPLATE_INDEX" val="20193916"/>
  <p:tag name="KSO_WM_DIAGRAM_GROUP_CODE" val="q1-1"/>
  <p:tag name="KSO_WM_SLIDE_DIAGTYPE" val="q"/>
  <p:tag name="KSO_WM_SLIDE_LAYOUT" val="a_f"/>
  <p:tag name="KSO_WM_SLIDE_LAYOUT_CNT" val="1_1"/>
  <p:tag name="KSO_WM_SLIDE_CONSTRAINT" val="%7b%22slideConstraint%22%3a%7b%22seriesAreas%22%3a%5b%5d%2c%22singleAreas%22%3a%5b%7b%22shapes%22%3a%5b13%5d%2c%22serialConstraintIndex%22%3a-1%2c%22areatextmark%22%3a0%2c%22pictureprocessmark%22%3a0%7d%5d%7d%7d"/>
  <p:tag name="KSO_WM_SLIDE_COLORSCHEME_VERSION" val="3.2"/>
  <p:tag name="KSO_WM_TEMPLATE_MASTER_TYPE" val="0"/>
  <p:tag name="KSO_WM_TEMPLATE_COLOR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64_1*a*1"/>
  <p:tag name="KSO_WM_TEMPLATE_CATEGORY" val="diagram"/>
  <p:tag name="KSO_WM_TEMPLATE_INDEX" val="20201364"/>
  <p:tag name="KSO_WM_UNIT_LAYERLEVEL" val="1"/>
  <p:tag name="KSO_WM_TAG_VERSION" val="1.0"/>
  <p:tag name="KSO_WM_BEAUTIFY_FLAG" val="#wm#"/>
  <p:tag name="KSO_WM_UNIT_ISCONTENTSTITLE" val="0"/>
  <p:tag name="KSO_WM_UNIT_PRESET_TEXT" val="个人工作思路"/>
  <p:tag name="KSO_WM_UNIT_NOCLEAR" val="0"/>
  <p:tag name="KSO_WM_UNIT_VALUE" val="36"/>
  <p:tag name="KSO_WM_DIAGRAM_GROUP_CODE" val="q1-1"/>
  <p:tag name="KSO_WM_UNIT_TYPE" val="a"/>
  <p:tag name="KSO_WM_UNIT_INDEX" val="1"/>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KSO_WM_SLIDE_ID" val="diagram20201364_1"/>
  <p:tag name="KSO_WM_TEMPLATE_SUBCATEGORY" val="0"/>
  <p:tag name="KSO_WM_SLIDE_TYPE" val="text"/>
  <p:tag name="KSO_WM_SLIDE_SUBTYPE" val="diag"/>
  <p:tag name="KSO_WM_SLIDE_ITEM_CNT" val="3"/>
  <p:tag name="KSO_WM_SLIDE_INDEX" val="1"/>
  <p:tag name="KSO_WM_SLIDE_SIZE" val="644.124*296.531"/>
  <p:tag name="KSO_WM_SLIDE_POSITION" val="165.606*183.432"/>
  <p:tag name="KSO_WM_TAG_VERSION" val="1.0"/>
  <p:tag name="KSO_WM_BEAUTIFY_FLAG" val="#wm#"/>
  <p:tag name="KSO_WM_TEMPLATE_CATEGORY" val="diagram"/>
  <p:tag name="KSO_WM_TEMPLATE_INDEX" val="20201364"/>
  <p:tag name="KSO_WM_DIAGRAM_GROUP_CODE" val="q1-1"/>
  <p:tag name="KSO_WM_SLIDE_DIAGTYPE" val="q"/>
  <p:tag name="KSO_WM_SLIDE_LAYOUT" val="a_b_q"/>
  <p:tag name="KSO_WM_SLIDE_LAYOUT_CNT" val="1_1_1"/>
</p:tagLst>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8381</Words>
  <Application>WPS 演示</Application>
  <PresentationFormat>全屏显示(16:9)</PresentationFormat>
  <Paragraphs>920</Paragraphs>
  <Slides>71</Slides>
  <Notes>25</Notes>
  <HiddenSlides>0</HiddenSlides>
  <MMClips>1</MMClips>
  <ScaleCrop>false</ScaleCrop>
  <HeadingPairs>
    <vt:vector size="8" baseType="variant">
      <vt:variant>
        <vt:lpstr>已用的字体</vt:lpstr>
      </vt:variant>
      <vt:variant>
        <vt:i4>36</vt:i4>
      </vt:variant>
      <vt:variant>
        <vt:lpstr>主题</vt:lpstr>
      </vt:variant>
      <vt:variant>
        <vt:i4>1</vt:i4>
      </vt:variant>
      <vt:variant>
        <vt:lpstr>嵌入 OLE 服务器</vt:lpstr>
      </vt:variant>
      <vt:variant>
        <vt:i4>1</vt:i4>
      </vt:variant>
      <vt:variant>
        <vt:lpstr>幻灯片标题</vt:lpstr>
      </vt:variant>
      <vt:variant>
        <vt:i4>71</vt:i4>
      </vt:variant>
    </vt:vector>
  </HeadingPairs>
  <TitlesOfParts>
    <vt:vector size="109" baseType="lpstr">
      <vt:lpstr>Arial</vt:lpstr>
      <vt:lpstr>宋体</vt:lpstr>
      <vt:lpstr>Wingdings</vt:lpstr>
      <vt:lpstr>微软雅黑</vt:lpstr>
      <vt:lpstr>微软雅黑 Light</vt:lpstr>
      <vt:lpstr>黑体</vt:lpstr>
      <vt:lpstr>Lato Regular</vt:lpstr>
      <vt:lpstr>Lato Hairline</vt:lpstr>
      <vt:lpstr>Lato Light</vt:lpstr>
      <vt:lpstr>Impact</vt:lpstr>
      <vt:lpstr>Calibri</vt:lpstr>
      <vt:lpstr>Roboto Light</vt:lpstr>
      <vt:lpstr>U.S. 101</vt:lpstr>
      <vt:lpstr>Roboto</vt:lpstr>
      <vt:lpstr>Open Sans Light</vt:lpstr>
      <vt:lpstr>Open Sans</vt:lpstr>
      <vt:lpstr>Open Sans</vt:lpstr>
      <vt:lpstr>Arial</vt:lpstr>
      <vt:lpstr>Lato</vt:lpstr>
      <vt:lpstr>Arial Unicode MS</vt:lpstr>
      <vt:lpstr>Wingdings</vt:lpstr>
      <vt:lpstr>Helvetica Light</vt:lpstr>
      <vt:lpstr>华文黑体</vt:lpstr>
      <vt:lpstr>Helvetica</vt:lpstr>
      <vt:lpstr>Aller Light</vt:lpstr>
      <vt:lpstr>STIXGeneral-Bold</vt:lpstr>
      <vt:lpstr>Oxygen</vt:lpstr>
      <vt:lpstr>AMGDT</vt:lpstr>
      <vt:lpstr>Vrinda</vt:lpstr>
      <vt:lpstr>RomanS_IV50</vt:lpstr>
      <vt:lpstr>Segoe Print</vt:lpstr>
      <vt:lpstr>Times New Roman</vt:lpstr>
      <vt:lpstr>Roboto Condensed Light</vt:lpstr>
      <vt:lpstr>Gulim</vt:lpstr>
      <vt:lpstr>Source Sans Pro</vt:lpstr>
      <vt:lpstr>Roboto Medium</vt:lpstr>
      <vt:lpstr>Office 主题</vt:lpstr>
      <vt:lpstr>Word.Document.8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category>锐旗设计；https://9ppt.taobao.com</cp:category>
  <cp:lastModifiedBy>wps1363795596</cp:lastModifiedBy>
  <cp:revision>168</cp:revision>
  <dcterms:created xsi:type="dcterms:W3CDTF">2015-12-11T17:46:00Z</dcterms:created>
  <dcterms:modified xsi:type="dcterms:W3CDTF">2020-02-09T12:12:22Z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2052-11.3.0.8632</vt:lpwstr>
  </property>
</Properties>
</file>