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57"/>
  </p:handoutMasterIdLst>
  <p:sldIdLst>
    <p:sldId id="317" r:id="rId3"/>
    <p:sldId id="264" r:id="rId5"/>
    <p:sldId id="309" r:id="rId6"/>
    <p:sldId id="287" r:id="rId7"/>
    <p:sldId id="299" r:id="rId8"/>
    <p:sldId id="343" r:id="rId9"/>
    <p:sldId id="407" r:id="rId10"/>
    <p:sldId id="345" r:id="rId11"/>
    <p:sldId id="363" r:id="rId12"/>
    <p:sldId id="364" r:id="rId13"/>
    <p:sldId id="365" r:id="rId14"/>
    <p:sldId id="382" r:id="rId15"/>
    <p:sldId id="384" r:id="rId16"/>
    <p:sldId id="385" r:id="rId17"/>
    <p:sldId id="386" r:id="rId18"/>
    <p:sldId id="383" r:id="rId19"/>
    <p:sldId id="387" r:id="rId20"/>
    <p:sldId id="388" r:id="rId21"/>
    <p:sldId id="389" r:id="rId22"/>
    <p:sldId id="366" r:id="rId23"/>
    <p:sldId id="408" r:id="rId24"/>
    <p:sldId id="409" r:id="rId25"/>
    <p:sldId id="410" r:id="rId26"/>
    <p:sldId id="411" r:id="rId27"/>
    <p:sldId id="367" r:id="rId28"/>
    <p:sldId id="368" r:id="rId29"/>
    <p:sldId id="412" r:id="rId30"/>
    <p:sldId id="438" r:id="rId31"/>
    <p:sldId id="413" r:id="rId32"/>
    <p:sldId id="414" r:id="rId33"/>
    <p:sldId id="415" r:id="rId34"/>
    <p:sldId id="416" r:id="rId35"/>
    <p:sldId id="369" r:id="rId36"/>
    <p:sldId id="418" r:id="rId37"/>
    <p:sldId id="419" r:id="rId38"/>
    <p:sldId id="422" r:id="rId39"/>
    <p:sldId id="421" r:id="rId40"/>
    <p:sldId id="420" r:id="rId41"/>
    <p:sldId id="423" r:id="rId42"/>
    <p:sldId id="437" r:id="rId43"/>
    <p:sldId id="424" r:id="rId44"/>
    <p:sldId id="425" r:id="rId45"/>
    <p:sldId id="426" r:id="rId46"/>
    <p:sldId id="427" r:id="rId47"/>
    <p:sldId id="429" r:id="rId48"/>
    <p:sldId id="430" r:id="rId49"/>
    <p:sldId id="431" r:id="rId50"/>
    <p:sldId id="432" r:id="rId51"/>
    <p:sldId id="433" r:id="rId52"/>
    <p:sldId id="434" r:id="rId53"/>
    <p:sldId id="346" r:id="rId54"/>
    <p:sldId id="435" r:id="rId55"/>
    <p:sldId id="436" r:id="rId56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05F2C04-C923-438B-8C0F-E0CD2BADF298}">
      <wppc:fontMiss xmlns:wppc="http://www.wps.cn/officeDocument/PresentationCustomData" type="true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9600"/>
    <a:srgbClr val="3992DB"/>
    <a:srgbClr val="005DA2"/>
    <a:srgbClr val="0F1836"/>
    <a:srgbClr val="FDFDFD"/>
    <a:srgbClr val="D9D9D9"/>
    <a:srgbClr val="DCDE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935" autoAdjust="0"/>
    <p:restoredTop sz="94849" autoAdjust="0"/>
  </p:normalViewPr>
  <p:slideViewPr>
    <p:cSldViewPr>
      <p:cViewPr>
        <p:scale>
          <a:sx n="75" d="100"/>
          <a:sy n="75" d="100"/>
        </p:scale>
        <p:origin x="1286" y="590"/>
      </p:cViewPr>
      <p:guideLst>
        <p:guide orient="horz" pos="1487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882"/>
    </p:cViewPr>
  </p:sorterViewPr>
  <p:notesViewPr>
    <p:cSldViewPr>
      <p:cViewPr varScale="1">
        <p:scale>
          <a:sx n="86" d="100"/>
          <a:sy n="86" d="100"/>
        </p:scale>
        <p:origin x="-3810" y="-90"/>
      </p:cViewPr>
      <p:guideLst>
        <p:guide orient="horz" pos="2644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0" Type="http://schemas.openxmlformats.org/officeDocument/2006/relationships/tableStyles" Target="tableStyles.xml"/><Relationship Id="rId6" Type="http://schemas.openxmlformats.org/officeDocument/2006/relationships/slide" Target="slides/slide3.xml"/><Relationship Id="rId59" Type="http://schemas.openxmlformats.org/officeDocument/2006/relationships/viewProps" Target="viewProps.xml"/><Relationship Id="rId58" Type="http://schemas.openxmlformats.org/officeDocument/2006/relationships/presProps" Target="presProps.xml"/><Relationship Id="rId57" Type="http://schemas.openxmlformats.org/officeDocument/2006/relationships/handoutMaster" Target="handoutMasters/handoutMaster1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3A075-29DF-4CAE-8BA7-CDA0ED456C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3924EE-29F1-4E68-A53A-86CBCBDF827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2B73EA-EE91-4E33-A9C1-8BF5DD7139A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0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2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3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ir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3048000" y="331471"/>
            <a:ext cx="3276600" cy="2312673"/>
          </a:xfrm>
          <a:custGeom>
            <a:avLst/>
            <a:gdLst/>
            <a:ahLst/>
            <a:cxnLst/>
            <a:rect l="l" t="t" r="r" b="b"/>
            <a:pathLst>
              <a:path w="3276600" h="3124200">
                <a:moveTo>
                  <a:pt x="3028950" y="0"/>
                </a:moveTo>
                <a:cubicBezTo>
                  <a:pt x="3165723" y="0"/>
                  <a:pt x="3276600" y="110877"/>
                  <a:pt x="3276600" y="247650"/>
                </a:cubicBezTo>
                <a:lnTo>
                  <a:pt x="3276600" y="2876550"/>
                </a:lnTo>
                <a:cubicBezTo>
                  <a:pt x="3276600" y="3013323"/>
                  <a:pt x="3165723" y="3124200"/>
                  <a:pt x="3028950" y="3124200"/>
                </a:cubicBezTo>
                <a:cubicBezTo>
                  <a:pt x="2892177" y="3124200"/>
                  <a:pt x="2781300" y="3013323"/>
                  <a:pt x="2781300" y="2876550"/>
                </a:cubicBezTo>
                <a:lnTo>
                  <a:pt x="2781300" y="247650"/>
                </a:lnTo>
                <a:cubicBezTo>
                  <a:pt x="2781300" y="110877"/>
                  <a:pt x="2892177" y="0"/>
                  <a:pt x="3028950" y="0"/>
                </a:cubicBezTo>
                <a:close/>
                <a:moveTo>
                  <a:pt x="2317750" y="0"/>
                </a:moveTo>
                <a:cubicBezTo>
                  <a:pt x="2454523" y="0"/>
                  <a:pt x="2565400" y="110877"/>
                  <a:pt x="2565400" y="247650"/>
                </a:cubicBezTo>
                <a:lnTo>
                  <a:pt x="2565400" y="2876550"/>
                </a:lnTo>
                <a:cubicBezTo>
                  <a:pt x="2565400" y="3013323"/>
                  <a:pt x="2454523" y="3124200"/>
                  <a:pt x="2317750" y="3124200"/>
                </a:cubicBezTo>
                <a:cubicBezTo>
                  <a:pt x="2180977" y="3124200"/>
                  <a:pt x="2070100" y="3013323"/>
                  <a:pt x="2070100" y="2876550"/>
                </a:cubicBezTo>
                <a:lnTo>
                  <a:pt x="2070100" y="247650"/>
                </a:lnTo>
                <a:cubicBezTo>
                  <a:pt x="2070100" y="110877"/>
                  <a:pt x="2180977" y="0"/>
                  <a:pt x="2317750" y="0"/>
                </a:cubicBezTo>
                <a:close/>
                <a:moveTo>
                  <a:pt x="1606550" y="0"/>
                </a:moveTo>
                <a:cubicBezTo>
                  <a:pt x="1743323" y="0"/>
                  <a:pt x="1854200" y="110877"/>
                  <a:pt x="1854200" y="247650"/>
                </a:cubicBezTo>
                <a:lnTo>
                  <a:pt x="1854200" y="2876550"/>
                </a:lnTo>
                <a:cubicBezTo>
                  <a:pt x="1854200" y="3013323"/>
                  <a:pt x="1743323" y="3124200"/>
                  <a:pt x="1606550" y="3124200"/>
                </a:cubicBezTo>
                <a:cubicBezTo>
                  <a:pt x="1469777" y="3124200"/>
                  <a:pt x="1358900" y="3013323"/>
                  <a:pt x="1358900" y="2876550"/>
                </a:cubicBezTo>
                <a:lnTo>
                  <a:pt x="1358900" y="247650"/>
                </a:lnTo>
                <a:cubicBezTo>
                  <a:pt x="1358900" y="110877"/>
                  <a:pt x="1469777" y="0"/>
                  <a:pt x="1606550" y="0"/>
                </a:cubicBezTo>
                <a:close/>
                <a:moveTo>
                  <a:pt x="958850" y="0"/>
                </a:moveTo>
                <a:cubicBezTo>
                  <a:pt x="1095623" y="0"/>
                  <a:pt x="1206500" y="110877"/>
                  <a:pt x="1206500" y="247650"/>
                </a:cubicBezTo>
                <a:lnTo>
                  <a:pt x="1206500" y="2876550"/>
                </a:lnTo>
                <a:cubicBezTo>
                  <a:pt x="1206500" y="3013323"/>
                  <a:pt x="1095623" y="3124200"/>
                  <a:pt x="958850" y="3124200"/>
                </a:cubicBezTo>
                <a:cubicBezTo>
                  <a:pt x="822077" y="3124200"/>
                  <a:pt x="711200" y="3013323"/>
                  <a:pt x="711200" y="2876550"/>
                </a:cubicBezTo>
                <a:lnTo>
                  <a:pt x="711200" y="247650"/>
                </a:lnTo>
                <a:cubicBezTo>
                  <a:pt x="711200" y="110877"/>
                  <a:pt x="822077" y="0"/>
                  <a:pt x="958850" y="0"/>
                </a:cubicBezTo>
                <a:close/>
                <a:moveTo>
                  <a:pt x="247650" y="0"/>
                </a:moveTo>
                <a:cubicBezTo>
                  <a:pt x="384423" y="0"/>
                  <a:pt x="495300" y="110877"/>
                  <a:pt x="495300" y="247650"/>
                </a:cubicBezTo>
                <a:lnTo>
                  <a:pt x="495300" y="2876550"/>
                </a:lnTo>
                <a:cubicBezTo>
                  <a:pt x="495300" y="3013323"/>
                  <a:pt x="384423" y="3124200"/>
                  <a:pt x="247650" y="3124200"/>
                </a:cubicBezTo>
                <a:cubicBezTo>
                  <a:pt x="110877" y="3124200"/>
                  <a:pt x="0" y="3013323"/>
                  <a:pt x="0" y="2876550"/>
                </a:cubicBezTo>
                <a:lnTo>
                  <a:pt x="0" y="247650"/>
                </a:lnTo>
                <a:cubicBezTo>
                  <a:pt x="0" y="110877"/>
                  <a:pt x="110877" y="0"/>
                  <a:pt x="24765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81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2966029" y="2851089"/>
            <a:ext cx="3383973" cy="323835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150" b="1">
                <a:solidFill>
                  <a:schemeClr val="bg1"/>
                </a:solidFill>
                <a:latin typeface="Lato Hairline"/>
                <a:cs typeface="Lato Hairline"/>
              </a:defRPr>
            </a:lvl1pPr>
          </a:lstStyle>
          <a:p>
            <a:pPr lvl="0"/>
            <a:r>
              <a:rPr lang="es-ES_tradnl" dirty="0"/>
              <a:t>TITLE HERE</a:t>
            </a:r>
            <a:endParaRPr lang="es-ES_tradnl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2966029" y="3288938"/>
            <a:ext cx="3383973" cy="171338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35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Ultimate</a:t>
            </a:r>
            <a:r>
              <a:rPr lang="es-ES_tradnl" dirty="0"/>
              <a:t> </a:t>
            </a:r>
            <a:r>
              <a:rPr lang="es-ES_tradnl" dirty="0" err="1"/>
              <a:t>Powerpoint</a:t>
            </a:r>
            <a:r>
              <a:rPr lang="es-ES_tradnl" dirty="0"/>
              <a:t> </a:t>
            </a:r>
            <a:r>
              <a:rPr lang="es-ES_tradnl" dirty="0" err="1"/>
              <a:t>Template</a:t>
            </a:r>
            <a:endParaRPr lang="es-ES_tradnl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2981376" y="3613369"/>
            <a:ext cx="3366029" cy="1152651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.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2866"/>
            <a:ext cx="9144001" cy="5146366"/>
          </a:xfrm>
          <a:prstGeom prst="rect">
            <a:avLst/>
          </a:prstGeom>
        </p:spPr>
      </p:pic>
      <p:cxnSp>
        <p:nvCxnSpPr>
          <p:cNvPr id="7" name="直接连接符 6"/>
          <p:cNvCxnSpPr/>
          <p:nvPr userDrawn="1"/>
        </p:nvCxnSpPr>
        <p:spPr>
          <a:xfrm>
            <a:off x="755576" y="625398"/>
            <a:ext cx="784887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Group 7"/>
          <p:cNvGrpSpPr/>
          <p:nvPr userDrawn="1"/>
        </p:nvGrpSpPr>
        <p:grpSpPr bwMode="auto">
          <a:xfrm>
            <a:off x="323528" y="292895"/>
            <a:ext cx="390372" cy="205979"/>
            <a:chOff x="0" y="0"/>
            <a:chExt cx="1041399" cy="549275"/>
          </a:xfrm>
        </p:grpSpPr>
        <p:sp>
          <p:nvSpPr>
            <p:cNvPr id="13" name="Freeform 16"/>
            <p:cNvSpPr/>
            <p:nvPr/>
          </p:nvSpPr>
          <p:spPr bwMode="auto">
            <a:xfrm>
              <a:off x="0" y="0"/>
              <a:ext cx="361950" cy="549275"/>
            </a:xfrm>
            <a:custGeom>
              <a:avLst/>
              <a:gdLst>
                <a:gd name="T0" fmla="*/ 4 w 400"/>
                <a:gd name="T1" fmla="*/ 92 h 608"/>
                <a:gd name="T2" fmla="*/ 96 w 400"/>
                <a:gd name="T3" fmla="*/ 0 h 608"/>
                <a:gd name="T4" fmla="*/ 400 w 400"/>
                <a:gd name="T5" fmla="*/ 304 h 608"/>
                <a:gd name="T6" fmla="*/ 96 w 400"/>
                <a:gd name="T7" fmla="*/ 608 h 608"/>
                <a:gd name="T8" fmla="*/ 0 w 400"/>
                <a:gd name="T9" fmla="*/ 512 h 608"/>
                <a:gd name="T10" fmla="*/ 212 w 400"/>
                <a:gd name="T11" fmla="*/ 300 h 608"/>
                <a:gd name="T12" fmla="*/ 4 w 400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0" h="608">
                  <a:moveTo>
                    <a:pt x="4" y="92"/>
                  </a:moveTo>
                  <a:lnTo>
                    <a:pt x="96" y="0"/>
                  </a:lnTo>
                  <a:lnTo>
                    <a:pt x="400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solidFill>
              <a:srgbClr val="005D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17"/>
            <p:cNvSpPr/>
            <p:nvPr/>
          </p:nvSpPr>
          <p:spPr bwMode="auto">
            <a:xfrm>
              <a:off x="3381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6 w 399"/>
                <a:gd name="T3" fmla="*/ 0 h 608"/>
                <a:gd name="T4" fmla="*/ 399 w 399"/>
                <a:gd name="T5" fmla="*/ 304 h 608"/>
                <a:gd name="T6" fmla="*/ 96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6" y="0"/>
                  </a:lnTo>
                  <a:lnTo>
                    <a:pt x="399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solidFill>
              <a:srgbClr val="399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18"/>
            <p:cNvSpPr/>
            <p:nvPr/>
          </p:nvSpPr>
          <p:spPr bwMode="auto">
            <a:xfrm>
              <a:off x="6810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5 w 399"/>
                <a:gd name="T3" fmla="*/ 0 h 608"/>
                <a:gd name="T4" fmla="*/ 399 w 399"/>
                <a:gd name="T5" fmla="*/ 304 h 608"/>
                <a:gd name="T6" fmla="*/ 95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5" y="0"/>
                  </a:lnTo>
                  <a:lnTo>
                    <a:pt x="399" y="304"/>
                  </a:lnTo>
                  <a:lnTo>
                    <a:pt x="95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solidFill>
              <a:srgbClr val="F79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8" name="TextBox 15"/>
          <p:cNvSpPr txBox="1"/>
          <p:nvPr userDrawn="1"/>
        </p:nvSpPr>
        <p:spPr>
          <a:xfrm>
            <a:off x="8100392" y="241995"/>
            <a:ext cx="6713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EEF1883-7A0E-4F66-9932-E581691AD397}" type="slidenum">
              <a:rPr lang="zh-CN" altLang="en-US" sz="1800" b="0" smtClean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</a:fld>
            <a:r>
              <a:rPr lang="zh-CN" altLang="en-US" sz="1800" b="0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endParaRPr lang="zh-CN" altLang="en-US" sz="1800" b="0" dirty="0">
              <a:solidFill>
                <a:schemeClr val="accen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2866"/>
            <a:ext cx="9144001" cy="51463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2866"/>
            <a:ext cx="9144001" cy="51463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9.xml"/><Relationship Id="rId4" Type="http://schemas.openxmlformats.org/officeDocument/2006/relationships/image" Target="../media/image3.jpeg"/><Relationship Id="rId3" Type="http://schemas.openxmlformats.org/officeDocument/2006/relationships/image" Target="../media/image2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9.xml"/><Relationship Id="rId7" Type="http://schemas.openxmlformats.org/officeDocument/2006/relationships/vmlDrawing" Target="../drawings/vmlDrawing2.v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wmf"/><Relationship Id="rId1" Type="http://schemas.openxmlformats.org/officeDocument/2006/relationships/oleObject" Target="../embeddings/oleObject3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4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4.png"/><Relationship Id="rId1" Type="http://schemas.openxmlformats.org/officeDocument/2006/relationships/image" Target="../media/image1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7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6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3.png"/></Relationships>
</file>

<file path=ppt/slides/_rels/slide4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9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3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5.wmf"/><Relationship Id="rId1" Type="http://schemas.openxmlformats.org/officeDocument/2006/relationships/oleObject" Target="../embeddings/oleObject1.bin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Time Will Tell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9234781" y="0"/>
            <a:ext cx="336542" cy="3364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1" cy="5143500"/>
          </a:xfrm>
          <a:prstGeom prst="rect">
            <a:avLst/>
          </a:prstGeom>
        </p:spPr>
      </p:pic>
      <p:sp>
        <p:nvSpPr>
          <p:cNvPr id="43" name="Rectangle 3"/>
          <p:cNvSpPr txBox="1">
            <a:spLocks noChangeArrowheads="1"/>
          </p:cNvSpPr>
          <p:nvPr/>
        </p:nvSpPr>
        <p:spPr>
          <a:xfrm>
            <a:off x="3491880" y="1901035"/>
            <a:ext cx="5141491" cy="5024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zh-CN" altLang="en-US" sz="3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基础与实训教程</a:t>
            </a:r>
            <a:endParaRPr lang="zh-CN" altLang="en-US" sz="30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Rectangle 4"/>
          <p:cNvSpPr txBox="1">
            <a:spLocks noChangeArrowheads="1"/>
          </p:cNvSpPr>
          <p:nvPr/>
        </p:nvSpPr>
        <p:spPr>
          <a:xfrm>
            <a:off x="3492500" y="2569210"/>
            <a:ext cx="5140960" cy="7435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项目四 正确操作辅助绘图工具</a:t>
            </a:r>
            <a:endParaRPr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6" name="直接连接符 5"/>
          <p:cNvCxnSpPr>
            <a:cxnSpLocks noChangeShapeType="1"/>
          </p:cNvCxnSpPr>
          <p:nvPr/>
        </p:nvCxnSpPr>
        <p:spPr bwMode="auto">
          <a:xfrm flipH="1">
            <a:off x="3923928" y="2486603"/>
            <a:ext cx="4617801" cy="0"/>
          </a:xfrm>
          <a:prstGeom prst="line">
            <a:avLst/>
          </a:prstGeom>
          <a:noFill/>
          <a:ln w="12700">
            <a:solidFill>
              <a:schemeClr val="accent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7" name="矩形 9"/>
          <p:cNvSpPr>
            <a:spLocks noChangeArrowheads="1"/>
          </p:cNvSpPr>
          <p:nvPr/>
        </p:nvSpPr>
        <p:spPr bwMode="auto">
          <a:xfrm>
            <a:off x="8763956" y="1898129"/>
            <a:ext cx="380044" cy="16097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68557" tIns="34279" rIns="68557" bIns="34279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1969079" y="738430"/>
            <a:ext cx="6673850" cy="1174750"/>
          </a:xfrm>
          <a:prstGeom prst="rect">
            <a:avLst/>
          </a:prstGeom>
        </p:spPr>
        <p:txBody>
          <a:bodyPr wrap="none" lIns="68571" tIns="34285" rIns="68571" bIns="34285">
            <a:spAutoFit/>
          </a:bodyPr>
          <a:lstStyle/>
          <a:p>
            <a:pPr algn="r"/>
            <a:r>
              <a:rPr lang="en-US" altLang="zh-CN" sz="7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AutoCAD2018</a:t>
            </a:r>
            <a:endParaRPr lang="en-US" altLang="zh-CN" sz="7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99"/>
                            </p:stCondLst>
                            <p:childTnLst>
                              <p:par>
                                <p:cTn id="2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299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7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5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</p:childTnLst>
        </p:cTn>
      </p:par>
    </p:tnLst>
    <p:bldLst>
      <p:bldP spid="43" grpId="0" autoUpdateAnimBg="0"/>
      <p:bldP spid="44" grpId="0"/>
      <p:bldP spid="47" grpId="0" animBg="1" autoUpdateAnimBg="0"/>
      <p:bldP spid="4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itle 1"/>
          <p:cNvSpPr txBox="1"/>
          <p:nvPr/>
        </p:nvSpPr>
        <p:spPr>
          <a:xfrm>
            <a:off x="857880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3131107" y="772815"/>
            <a:ext cx="2880301" cy="3476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7" tIns="34284" rIns="68567" bIns="34284" rtlCol="0" anchor="ctr"/>
          <a:lstStyle/>
          <a:p>
            <a:pPr algn="ct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三、尺寸标注命令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899160" y="1264285"/>
            <a:ext cx="7345680" cy="756920"/>
          </a:xfrm>
          <a:prstGeom prst="roundRect">
            <a:avLst>
              <a:gd name="adj" fmla="val 0"/>
            </a:avLst>
          </a:pr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TextBox 38"/>
          <p:cNvSpPr txBox="1"/>
          <p:nvPr/>
        </p:nvSpPr>
        <p:spPr>
          <a:xfrm>
            <a:off x="1196625" y="1292240"/>
            <a:ext cx="6750750" cy="6642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pPr algn="just">
              <a:lnSpc>
                <a:spcPct val="12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AutoCAD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提供了多种尺寸标注类型，包括线性尺寸标注、角度尺寸标注、半径尺寸标注、直径尺寸标注、坐标尺寸标注等，如图所示。</a:t>
            </a:r>
            <a:endParaRPr 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6" name="矩形 93"/>
          <p:cNvSpPr/>
          <p:nvPr/>
        </p:nvSpPr>
        <p:spPr>
          <a:xfrm>
            <a:off x="861492" y="1219473"/>
            <a:ext cx="288032" cy="288032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93"/>
          <p:cNvSpPr/>
          <p:nvPr/>
        </p:nvSpPr>
        <p:spPr>
          <a:xfrm rot="10800000">
            <a:off x="7996471" y="1759387"/>
            <a:ext cx="288032" cy="288032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4" name="图片 74" descr="图4-4 标注类型"/>
          <p:cNvPicPr>
            <a:picLocks noChangeAspect="1"/>
          </p:cNvPicPr>
          <p:nvPr/>
        </p:nvPicPr>
        <p:blipFill>
          <a:blip r:embed="rId1"/>
          <a:srcRect l="8564" t="28337" r="18333" b="16046"/>
          <a:stretch>
            <a:fillRect/>
          </a:stretch>
        </p:blipFill>
        <p:spPr>
          <a:xfrm>
            <a:off x="2227263" y="2299335"/>
            <a:ext cx="4687591" cy="252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49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49"/>
                            </p:stCondLst>
                            <p:childTnLst>
                              <p:par>
                                <p:cTn id="17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649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149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649"/>
                            </p:stCondLst>
                            <p:childTnLst>
                              <p:par>
                                <p:cTn id="4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41" grpId="0" bldLvl="0" animBg="1"/>
      <p:bldP spid="4" grpId="0" bldLvl="0" animBg="1"/>
      <p:bldP spid="5" grpId="0"/>
      <p:bldP spid="6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itle 1"/>
          <p:cNvSpPr txBox="1"/>
          <p:nvPr/>
        </p:nvSpPr>
        <p:spPr>
          <a:xfrm>
            <a:off x="857880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818437" y="772815"/>
            <a:ext cx="2880301" cy="3476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7" tIns="34284" rIns="68567" bIns="34284" rtlCol="0" anchor="ctr"/>
          <a:lstStyle/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1.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线性尺寸标注 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899160" y="1264285"/>
            <a:ext cx="7345680" cy="1151890"/>
          </a:xfrm>
          <a:prstGeom prst="roundRect">
            <a:avLst>
              <a:gd name="adj" fmla="val 0"/>
            </a:avLst>
          </a:pr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TextBox 38"/>
          <p:cNvSpPr txBox="1"/>
          <p:nvPr/>
        </p:nvSpPr>
        <p:spPr>
          <a:xfrm>
            <a:off x="1196625" y="1292240"/>
            <a:ext cx="6750750" cy="8305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pPr marL="0" indent="355600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线性尺寸标注是指标注长度方向的尺寸，包括水平标注、垂直标注、旋转标注、对齐标注、基线标注和连续标注。</a:t>
            </a:r>
            <a:endParaRPr 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6" name="矩形 93"/>
          <p:cNvSpPr/>
          <p:nvPr/>
        </p:nvSpPr>
        <p:spPr>
          <a:xfrm>
            <a:off x="861492" y="1219473"/>
            <a:ext cx="288032" cy="288032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93"/>
          <p:cNvSpPr/>
          <p:nvPr/>
        </p:nvSpPr>
        <p:spPr>
          <a:xfrm rot="10800000">
            <a:off x="7996471" y="2164517"/>
            <a:ext cx="288032" cy="288032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899160" y="2672080"/>
            <a:ext cx="7345680" cy="1476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85750" indent="-285750">
              <a:buFont typeface="Wingdings" panose="05000000000000000000" charset="0"/>
              <a:buChar char="Ø"/>
            </a:pPr>
            <a:r>
              <a:rPr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启动在菜单栏中选择“标注”→</a:t>
            </a:r>
            <a:r>
              <a:rPr lang="zh-CN"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对应的</a:t>
            </a:r>
            <a:r>
              <a:rPr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命令。</a:t>
            </a:r>
            <a:endParaRPr sz="18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>
              <a:buFont typeface="Wingdings" panose="05000000000000000000" charset="0"/>
              <a:buNone/>
            </a:pPr>
            <a:r>
              <a:rPr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在命令行窗口输入</a:t>
            </a:r>
            <a:r>
              <a:rPr lang="zh-CN"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对应命令</a:t>
            </a:r>
            <a:r>
              <a:rPr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并按&lt;Enter&gt;键。</a:t>
            </a:r>
            <a:endParaRPr sz="18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>
              <a:buFont typeface="Wingdings" panose="05000000000000000000" charset="0"/>
              <a:buNone/>
            </a:pPr>
            <a:r>
              <a:rPr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在工具栏单击“标注”中的</a:t>
            </a:r>
            <a:r>
              <a:rPr 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对应的</a:t>
            </a:r>
            <a:r>
              <a:rPr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命令</a:t>
            </a:r>
            <a:r>
              <a:rPr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按钮。</a:t>
            </a:r>
            <a:endParaRPr sz="18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>
              <a:buFont typeface="Wingdings" panose="05000000000000000000" charset="0"/>
              <a:buNone/>
            </a:pPr>
            <a:r>
              <a:rPr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在功能区中“注释”选项卡“标注”面板中的</a:t>
            </a:r>
            <a:r>
              <a:rPr 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对应的</a:t>
            </a:r>
            <a:r>
              <a:rPr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命令</a:t>
            </a:r>
            <a:r>
              <a:rPr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按钮。</a:t>
            </a:r>
            <a:endParaRPr sz="18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49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49"/>
                            </p:stCondLst>
                            <p:childTnLst>
                              <p:par>
                                <p:cTn id="17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649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149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41" grpId="0" bldLvl="0" animBg="1"/>
      <p:bldP spid="4" grpId="0" bldLvl="0" animBg="1"/>
      <p:bldP spid="5" grpId="0"/>
      <p:bldP spid="6" grpId="0" bldLvl="0" animBg="1"/>
      <p:bldP spid="7" grpId="0" bldLvl="0" animBg="1"/>
      <p:bldP spid="10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itle 1"/>
          <p:cNvSpPr txBox="1"/>
          <p:nvPr/>
        </p:nvSpPr>
        <p:spPr>
          <a:xfrm>
            <a:off x="857880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818437" y="772815"/>
            <a:ext cx="2880301" cy="3476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7" tIns="34284" rIns="68567" bIns="34284" rtlCol="0" anchor="ctr"/>
          <a:lstStyle/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1.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线性尺寸标注 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l="19483" t="23498" r="19898" b="5616"/>
          <a:stretch>
            <a:fillRect/>
          </a:stretch>
        </p:blipFill>
        <p:spPr>
          <a:xfrm>
            <a:off x="639445" y="1318895"/>
            <a:ext cx="5475827" cy="360000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320790" y="1698625"/>
            <a:ext cx="2528570" cy="1014730"/>
          </a:xfrm>
          <a:prstGeom prst="rect">
            <a:avLst/>
          </a:prstGeom>
          <a:noFill/>
          <a:ln w="19050">
            <a:solidFill>
              <a:srgbClr val="005DA2"/>
            </a:solidFill>
          </a:ln>
        </p:spPr>
        <p:txBody>
          <a:bodyPr wrap="none" rtlCol="0">
            <a:spAutoFit/>
          </a:bodyPr>
          <a:p>
            <a:pPr algn="l"/>
            <a:r>
              <a:rPr lang="zh-CN" altLang="en-US" sz="2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线性标注：</a:t>
            </a:r>
            <a:endParaRPr lang="zh-CN" altLang="en-US" sz="20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zh-CN" altLang="en-US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5，25，5，15，16,</a:t>
            </a:r>
            <a:endParaRPr lang="zh-CN" altLang="en-US" sz="20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zh-CN" altLang="en-US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25,10,12,32,54,128</a:t>
            </a:r>
            <a:endParaRPr lang="zh-CN" altLang="en-US" sz="20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320790" y="2882900"/>
            <a:ext cx="2528570" cy="398780"/>
          </a:xfrm>
          <a:prstGeom prst="rect">
            <a:avLst/>
          </a:prstGeom>
          <a:noFill/>
          <a:ln w="19050">
            <a:solidFill>
              <a:srgbClr val="005DA2"/>
            </a:solidFill>
          </a:ln>
        </p:spPr>
        <p:txBody>
          <a:bodyPr wrap="square" rtlCol="0">
            <a:spAutoFit/>
          </a:bodyPr>
          <a:p>
            <a:pPr algn="l"/>
            <a:r>
              <a:rPr lang="zh-CN" altLang="en-US" sz="2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基线标注：</a:t>
            </a:r>
            <a:r>
              <a:rPr lang="en-US" altLang="zh-CN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81</a:t>
            </a:r>
            <a:endParaRPr lang="en-US" altLang="zh-CN" sz="20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49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49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649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149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41" grpId="0" bldLvl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itle 1"/>
          <p:cNvSpPr txBox="1"/>
          <p:nvPr/>
        </p:nvSpPr>
        <p:spPr>
          <a:xfrm>
            <a:off x="857880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899160" y="1264285"/>
            <a:ext cx="7345680" cy="818515"/>
          </a:xfrm>
          <a:prstGeom prst="roundRect">
            <a:avLst>
              <a:gd name="adj" fmla="val 0"/>
            </a:avLst>
          </a:pr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TextBox 38"/>
          <p:cNvSpPr txBox="1"/>
          <p:nvPr/>
        </p:nvSpPr>
        <p:spPr>
          <a:xfrm>
            <a:off x="1196625" y="1292240"/>
            <a:ext cx="6750750" cy="69215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pPr marL="0" indent="355600">
              <a:buFont typeface="Wingdings" panose="05000000000000000000" pitchFamily="2" charset="2"/>
              <a:buNone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标注角度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355600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对两条非平行线、圆弧和圆进行角度尺寸标注。</a:t>
            </a:r>
            <a:endParaRPr 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6" name="矩形 93"/>
          <p:cNvSpPr/>
          <p:nvPr/>
        </p:nvSpPr>
        <p:spPr>
          <a:xfrm>
            <a:off x="861492" y="1219473"/>
            <a:ext cx="288032" cy="288032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93"/>
          <p:cNvSpPr/>
          <p:nvPr/>
        </p:nvSpPr>
        <p:spPr>
          <a:xfrm rot="10800000">
            <a:off x="7996471" y="1834317"/>
            <a:ext cx="288032" cy="288032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899160" y="2672080"/>
            <a:ext cx="7345680" cy="1476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85750" indent="-285750">
              <a:buFont typeface="Wingdings" panose="05000000000000000000" charset="0"/>
              <a:buChar char="Ø"/>
            </a:pPr>
            <a:r>
              <a:rPr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启动</a:t>
            </a:r>
            <a:endParaRPr sz="18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>
              <a:buFont typeface="Wingdings" panose="05000000000000000000" charset="0"/>
              <a:buNone/>
            </a:pPr>
            <a:r>
              <a:rPr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在菜单栏中选择“标注”→“角度”命令。</a:t>
            </a:r>
            <a:endParaRPr sz="18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>
              <a:buFont typeface="Wingdings" panose="05000000000000000000" charset="0"/>
              <a:buNone/>
            </a:pPr>
            <a:r>
              <a:rPr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在命令行窗口输入Dimangular并按&lt;Enter&gt;键。</a:t>
            </a:r>
            <a:endParaRPr sz="18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>
              <a:buFont typeface="Wingdings" panose="05000000000000000000" charset="0"/>
              <a:buNone/>
            </a:pPr>
            <a:r>
              <a:rPr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在工具栏单击“标注”中的“角度”按钮。</a:t>
            </a:r>
            <a:endParaRPr sz="18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>
              <a:buFont typeface="Wingdings" panose="05000000000000000000" charset="0"/>
              <a:buNone/>
            </a:pPr>
            <a:r>
              <a:rPr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在功能区中“注释”选项卡“标注”面板中的“角度”按钮。</a:t>
            </a:r>
            <a:endParaRPr sz="18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18515" y="772795"/>
            <a:ext cx="3251200" cy="3479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7" tIns="34284" rIns="68567" bIns="34284" rtlCol="0" anchor="ctr"/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角度、半径、直径尺寸标注 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49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49"/>
                            </p:stCondLst>
                            <p:childTnLst>
                              <p:par>
                                <p:cTn id="17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649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149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649"/>
                            </p:stCondLst>
                            <p:childTnLst>
                              <p:par>
                                <p:cTn id="4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4" grpId="0" bldLvl="0" animBg="1"/>
      <p:bldP spid="5" grpId="0"/>
      <p:bldP spid="6" grpId="0" bldLvl="0" animBg="1"/>
      <p:bldP spid="7" grpId="0" bldLvl="0" animBg="1"/>
      <p:bldP spid="100" grpId="0"/>
      <p:bldP spid="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itle 1"/>
          <p:cNvSpPr txBox="1"/>
          <p:nvPr/>
        </p:nvSpPr>
        <p:spPr>
          <a:xfrm>
            <a:off x="857880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899160" y="1192530"/>
            <a:ext cx="7345680" cy="305435"/>
          </a:xfrm>
          <a:prstGeom prst="roundRect">
            <a:avLst>
              <a:gd name="adj" fmla="val 0"/>
            </a:avLst>
          </a:pr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TextBox 38"/>
          <p:cNvSpPr txBox="1"/>
          <p:nvPr/>
        </p:nvSpPr>
        <p:spPr>
          <a:xfrm>
            <a:off x="1196625" y="1220485"/>
            <a:ext cx="6750750" cy="2768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pPr marL="0" indent="355600">
              <a:buFont typeface="Wingdings" panose="05000000000000000000" pitchFamily="2" charset="2"/>
              <a:buNone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标注半径：圆或圆弧半径标注。</a:t>
            </a:r>
            <a:endParaRPr 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6" name="矩形 93"/>
          <p:cNvSpPr/>
          <p:nvPr/>
        </p:nvSpPr>
        <p:spPr>
          <a:xfrm>
            <a:off x="861492" y="1147718"/>
            <a:ext cx="288032" cy="288032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93"/>
          <p:cNvSpPr/>
          <p:nvPr/>
        </p:nvSpPr>
        <p:spPr>
          <a:xfrm rot="10800000">
            <a:off x="7996471" y="1239322"/>
            <a:ext cx="288032" cy="288032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857885" y="1477010"/>
            <a:ext cx="7345680" cy="1476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85750" indent="-285750">
              <a:buFont typeface="Wingdings" panose="05000000000000000000" charset="0"/>
              <a:buChar char="Ø"/>
            </a:pPr>
            <a:r>
              <a:rPr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启动</a:t>
            </a:r>
            <a:endParaRPr sz="18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>
              <a:buFont typeface="Wingdings" panose="05000000000000000000" charset="0"/>
              <a:buNone/>
            </a:pPr>
            <a:r>
              <a:rPr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在菜单栏中选择“标注”→“半径”命令。</a:t>
            </a:r>
            <a:endParaRPr sz="18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>
              <a:buFont typeface="Wingdings" panose="05000000000000000000" charset="0"/>
              <a:buNone/>
            </a:pPr>
            <a:r>
              <a:rPr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在命令行窗口输入Dimradius并按&lt;Enter&gt;键。</a:t>
            </a:r>
            <a:endParaRPr sz="18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>
              <a:buFont typeface="Wingdings" panose="05000000000000000000" charset="0"/>
              <a:buNone/>
            </a:pPr>
            <a:r>
              <a:rPr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在工具栏单击“标注”中的“半径”按钮。</a:t>
            </a:r>
            <a:endParaRPr sz="18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>
              <a:buFont typeface="Wingdings" panose="05000000000000000000" charset="0"/>
              <a:buNone/>
            </a:pPr>
            <a:r>
              <a:rPr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在功能区单击“注释”选项卡“标注”面板中的“半径”按钮。</a:t>
            </a:r>
            <a:endParaRPr sz="18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18515" y="772795"/>
            <a:ext cx="3251200" cy="3479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7" tIns="34284" rIns="68567" bIns="34284" rtlCol="0" anchor="ctr"/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角度、半径、直径尺寸标注 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882650" y="3070225"/>
            <a:ext cx="7345680" cy="305435"/>
          </a:xfrm>
          <a:prstGeom prst="roundRect">
            <a:avLst>
              <a:gd name="adj" fmla="val 0"/>
            </a:avLst>
          </a:pr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TextBox 38"/>
          <p:cNvSpPr txBox="1"/>
          <p:nvPr/>
        </p:nvSpPr>
        <p:spPr>
          <a:xfrm>
            <a:off x="1180115" y="3098180"/>
            <a:ext cx="6750750" cy="2768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pPr marL="0" indent="355600">
              <a:buFont typeface="Wingdings" panose="05000000000000000000" pitchFamily="2" charset="2"/>
              <a:buNone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标注直径：圆或圆弧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直径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标注。</a:t>
            </a:r>
            <a:endParaRPr 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4" name="矩形 93"/>
          <p:cNvSpPr/>
          <p:nvPr/>
        </p:nvSpPr>
        <p:spPr>
          <a:xfrm>
            <a:off x="844982" y="3025413"/>
            <a:ext cx="288032" cy="288032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93"/>
          <p:cNvSpPr/>
          <p:nvPr/>
        </p:nvSpPr>
        <p:spPr>
          <a:xfrm rot="10800000">
            <a:off x="7979961" y="3141147"/>
            <a:ext cx="288032" cy="288032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845185" y="3350895"/>
            <a:ext cx="7345680" cy="1476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85750" indent="-285750">
              <a:buFont typeface="Wingdings" panose="05000000000000000000" charset="0"/>
              <a:buChar char="Ø"/>
            </a:pPr>
            <a:r>
              <a:rPr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启动</a:t>
            </a:r>
            <a:endParaRPr sz="18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>
              <a:buFont typeface="Wingdings" panose="05000000000000000000" charset="0"/>
              <a:buNone/>
            </a:pPr>
            <a:r>
              <a:rPr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在菜单栏中选择“标注”→“直径”命令。</a:t>
            </a:r>
            <a:endParaRPr sz="18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>
              <a:buFont typeface="Wingdings" panose="05000000000000000000" charset="0"/>
              <a:buNone/>
            </a:pPr>
            <a:r>
              <a:rPr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在命令行窗口输入Dimdiameter并按&lt;Enter&gt;键。</a:t>
            </a:r>
            <a:endParaRPr sz="18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>
              <a:buFont typeface="Wingdings" panose="05000000000000000000" charset="0"/>
              <a:buNone/>
            </a:pPr>
            <a:r>
              <a:rPr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在工具栏单击“标注”中的“直径”按钮。</a:t>
            </a:r>
            <a:endParaRPr sz="18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>
              <a:buFont typeface="Wingdings" panose="05000000000000000000" charset="0"/>
              <a:buNone/>
            </a:pPr>
            <a:r>
              <a:rPr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在功能区中“注释”选项卡“标注”面板中的“直径”按钮。</a:t>
            </a:r>
            <a:endParaRPr sz="18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49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49"/>
                            </p:stCondLst>
                            <p:childTnLst>
                              <p:par>
                                <p:cTn id="17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649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149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649"/>
                            </p:stCondLst>
                            <p:childTnLst>
                              <p:par>
                                <p:cTn id="43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149"/>
                            </p:stCondLst>
                            <p:childTnLst>
                              <p:par>
                                <p:cTn id="5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649"/>
                            </p:stCondLst>
                            <p:childTnLst>
                              <p:par>
                                <p:cTn id="6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4" grpId="0" bldLvl="0" animBg="1"/>
      <p:bldP spid="5" grpId="0"/>
      <p:bldP spid="6" grpId="0" bldLvl="0" animBg="1"/>
      <p:bldP spid="7" grpId="0" bldLvl="0" animBg="1"/>
      <p:bldP spid="100" grpId="0"/>
      <p:bldP spid="2" grpId="0" bldLvl="0" animBg="1"/>
      <p:bldP spid="12" grpId="0" bldLvl="0" animBg="1"/>
      <p:bldP spid="13" grpId="0"/>
      <p:bldP spid="14" grpId="0" bldLvl="0" animBg="1"/>
      <p:bldP spid="15" grpId="0" bldLvl="0" animBg="1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itle 1"/>
          <p:cNvSpPr txBox="1"/>
          <p:nvPr/>
        </p:nvSpPr>
        <p:spPr>
          <a:xfrm>
            <a:off x="857880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899160" y="1264285"/>
            <a:ext cx="7345680" cy="818515"/>
          </a:xfrm>
          <a:prstGeom prst="roundRect">
            <a:avLst>
              <a:gd name="adj" fmla="val 0"/>
            </a:avLst>
          </a:pr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TextBox 38"/>
          <p:cNvSpPr txBox="1"/>
          <p:nvPr/>
        </p:nvSpPr>
        <p:spPr>
          <a:xfrm>
            <a:off x="1196625" y="1292240"/>
            <a:ext cx="6750750" cy="69215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pPr marL="0" indent="355600">
              <a:buFont typeface="Wingdings" panose="05000000000000000000" pitchFamily="2" charset="2"/>
              <a:buNone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标注角度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355600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对两条非平行线、圆弧和圆进行角度尺寸标注。</a:t>
            </a:r>
            <a:endParaRPr 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6" name="矩形 93"/>
          <p:cNvSpPr/>
          <p:nvPr/>
        </p:nvSpPr>
        <p:spPr>
          <a:xfrm>
            <a:off x="861492" y="1219473"/>
            <a:ext cx="288032" cy="288032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93"/>
          <p:cNvSpPr/>
          <p:nvPr/>
        </p:nvSpPr>
        <p:spPr>
          <a:xfrm rot="10800000">
            <a:off x="7996471" y="1834317"/>
            <a:ext cx="288032" cy="288032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899160" y="2672080"/>
            <a:ext cx="7345680" cy="1476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85750" indent="-285750">
              <a:buFont typeface="Wingdings" panose="05000000000000000000" charset="0"/>
              <a:buChar char="Ø"/>
            </a:pPr>
            <a:r>
              <a:rPr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启动</a:t>
            </a:r>
            <a:endParaRPr sz="18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>
              <a:buFont typeface="Wingdings" panose="05000000000000000000" charset="0"/>
              <a:buNone/>
            </a:pPr>
            <a:r>
              <a:rPr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在菜单栏中选择“标注”→“角度”命令。</a:t>
            </a:r>
            <a:endParaRPr sz="18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>
              <a:buFont typeface="Wingdings" panose="05000000000000000000" charset="0"/>
              <a:buNone/>
            </a:pPr>
            <a:r>
              <a:rPr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在命令行窗口输入Dimangular并按&lt;Enter&gt;键。</a:t>
            </a:r>
            <a:endParaRPr sz="18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>
              <a:buFont typeface="Wingdings" panose="05000000000000000000" charset="0"/>
              <a:buNone/>
            </a:pPr>
            <a:r>
              <a:rPr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在工具栏单击“标注”中的“角度”按钮。</a:t>
            </a:r>
            <a:endParaRPr sz="18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>
              <a:buFont typeface="Wingdings" panose="05000000000000000000" charset="0"/>
              <a:buNone/>
            </a:pPr>
            <a:r>
              <a:rPr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在功能区中“注释”选项卡“标注”面板中的“角度”按钮。。</a:t>
            </a:r>
            <a:endParaRPr sz="18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18515" y="772795"/>
            <a:ext cx="3251200" cy="3479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7" tIns="34284" rIns="68567" bIns="34284" rtlCol="0" anchor="ctr"/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角度、半径、直径尺寸标注 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49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49"/>
                            </p:stCondLst>
                            <p:childTnLst>
                              <p:par>
                                <p:cTn id="17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649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149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649"/>
                            </p:stCondLst>
                            <p:childTnLst>
                              <p:par>
                                <p:cTn id="4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4" grpId="0" bldLvl="0" animBg="1"/>
      <p:bldP spid="5" grpId="0"/>
      <p:bldP spid="6" grpId="0" bldLvl="0" animBg="1"/>
      <p:bldP spid="7" grpId="0" bldLvl="0" animBg="1"/>
      <p:bldP spid="100" grpId="0"/>
      <p:bldP spid="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itle 1"/>
          <p:cNvSpPr txBox="1"/>
          <p:nvPr/>
        </p:nvSpPr>
        <p:spPr>
          <a:xfrm>
            <a:off x="857880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818515" y="772795"/>
            <a:ext cx="3251200" cy="3479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7" tIns="34284" rIns="68567" bIns="34284" rtlCol="0" anchor="ctr"/>
          <a:lstStyle/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角度、半径、直径尺寸标注 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320790" y="1698625"/>
            <a:ext cx="1960880" cy="1014730"/>
          </a:xfrm>
          <a:prstGeom prst="rect">
            <a:avLst/>
          </a:prstGeom>
          <a:noFill/>
          <a:ln w="19050">
            <a:solidFill>
              <a:srgbClr val="005DA2"/>
            </a:solidFill>
          </a:ln>
        </p:spPr>
        <p:txBody>
          <a:bodyPr wrap="square" rtlCol="0">
            <a:spAutoFit/>
          </a:bodyPr>
          <a:p>
            <a:pPr algn="l"/>
            <a:r>
              <a:rPr lang="zh-CN" altLang="en-US" sz="2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半径标注：</a:t>
            </a:r>
            <a:endParaRPr lang="zh-CN" altLang="en-US" sz="20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zh-CN" altLang="en-US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R12</a:t>
            </a:r>
            <a:r>
              <a:rPr lang="zh-CN" altLang="en-US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R12</a:t>
            </a:r>
            <a:r>
              <a:rPr lang="zh-CN" altLang="en-US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endParaRPr lang="zh-CN" altLang="en-US" sz="20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en-US" altLang="zh-CN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R5</a:t>
            </a:r>
            <a:r>
              <a:rPr lang="zh-CN" altLang="en-US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R40</a:t>
            </a:r>
            <a:endParaRPr lang="en-US" altLang="zh-CN" sz="20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320790" y="2882900"/>
            <a:ext cx="1960880" cy="398780"/>
          </a:xfrm>
          <a:prstGeom prst="rect">
            <a:avLst/>
          </a:prstGeom>
          <a:noFill/>
          <a:ln w="19050">
            <a:solidFill>
              <a:srgbClr val="005DA2"/>
            </a:solidFill>
          </a:ln>
        </p:spPr>
        <p:txBody>
          <a:bodyPr wrap="square" rtlCol="0">
            <a:spAutoFit/>
          </a:bodyPr>
          <a:p>
            <a:pPr algn="l"/>
            <a:r>
              <a:rPr lang="zh-CN" altLang="en-US" sz="2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直径标注：</a:t>
            </a:r>
            <a:r>
              <a:rPr lang="en-US" altLang="zh-CN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φ4</a:t>
            </a:r>
            <a:endParaRPr lang="en-US" altLang="zh-CN" sz="20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26755" t="39045" r="38858" b="27352"/>
          <a:stretch>
            <a:fillRect/>
          </a:stretch>
        </p:blipFill>
        <p:spPr>
          <a:xfrm>
            <a:off x="818515" y="1456055"/>
            <a:ext cx="4474210" cy="24580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49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49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49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149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41" grpId="0" bldLvl="0" animBg="1"/>
      <p:bldP spid="8" grpId="0" bldLvl="0" animBg="1"/>
      <p:bldP spid="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itle 1"/>
          <p:cNvSpPr txBox="1"/>
          <p:nvPr/>
        </p:nvSpPr>
        <p:spPr>
          <a:xfrm>
            <a:off x="857880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45185" y="799465"/>
            <a:ext cx="3594735" cy="3479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7" tIns="34284" rIns="68567" bIns="34284" rtlCol="0" anchor="ctr"/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圆心、弧长、折弯、坐标标注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899160" y="1192530"/>
            <a:ext cx="7345680" cy="305435"/>
          </a:xfrm>
          <a:prstGeom prst="roundRect">
            <a:avLst>
              <a:gd name="adj" fmla="val 0"/>
            </a:avLst>
          </a:pr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TextBox 38"/>
          <p:cNvSpPr txBox="1"/>
          <p:nvPr/>
        </p:nvSpPr>
        <p:spPr>
          <a:xfrm>
            <a:off x="1196625" y="1220485"/>
            <a:ext cx="6750750" cy="5537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pPr marL="0" indent="355600">
              <a:buFont typeface="Wingdings" panose="05000000000000000000" pitchFamily="2" charset="2"/>
              <a:buNone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标注圆心：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增加圆弧或圆的圆心标记。</a:t>
            </a:r>
            <a:endParaRPr lang="zh-CN" altLang="en-US" dirty="0"/>
          </a:p>
          <a:p>
            <a:pPr marL="0" indent="355600">
              <a:buFont typeface="Wingdings" panose="05000000000000000000" pitchFamily="2" charset="2"/>
              <a:buNone/>
            </a:pPr>
            <a:endParaRPr 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" name="矩形 93"/>
          <p:cNvSpPr/>
          <p:nvPr/>
        </p:nvSpPr>
        <p:spPr>
          <a:xfrm>
            <a:off x="861492" y="1147718"/>
            <a:ext cx="288032" cy="288032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3"/>
          <p:cNvSpPr/>
          <p:nvPr/>
        </p:nvSpPr>
        <p:spPr>
          <a:xfrm rot="10800000">
            <a:off x="7996471" y="1239322"/>
            <a:ext cx="288032" cy="288032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857885" y="1477010"/>
            <a:ext cx="7345680" cy="1476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85750" indent="-285750">
              <a:buFont typeface="Wingdings" panose="05000000000000000000" charset="0"/>
              <a:buChar char="Ø"/>
            </a:pPr>
            <a:r>
              <a:rPr sz="18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启动</a:t>
            </a:r>
            <a:endParaRPr sz="1800" b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>
              <a:buFont typeface="Wingdings" panose="05000000000000000000" charset="0"/>
              <a:buNone/>
            </a:pPr>
            <a:r>
              <a:rPr sz="18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在菜单栏中选择“标注”→“圆心标记”命令。</a:t>
            </a:r>
            <a:endParaRPr sz="1800" b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>
              <a:buFont typeface="Wingdings" panose="05000000000000000000" charset="0"/>
              <a:buNone/>
            </a:pPr>
            <a:r>
              <a:rPr sz="18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在命令行窗口输入Dimcenter并按&lt;Enter&gt;键。</a:t>
            </a:r>
            <a:endParaRPr sz="1800" b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>
              <a:buFont typeface="Wingdings" panose="05000000000000000000" charset="0"/>
              <a:buNone/>
            </a:pPr>
            <a:r>
              <a:rPr sz="18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在工具栏单击“标注”中的“圆心标记”按钮。</a:t>
            </a:r>
            <a:endParaRPr sz="1800" b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>
              <a:buFont typeface="Wingdings" panose="05000000000000000000" charset="0"/>
              <a:buNone/>
            </a:pPr>
            <a:r>
              <a:rPr sz="18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在功能区单击“注释”选项卡“中心线”面板中的“圆心”按钮。</a:t>
            </a:r>
            <a:endParaRPr sz="1800" b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882650" y="3070225"/>
            <a:ext cx="7345680" cy="305435"/>
          </a:xfrm>
          <a:prstGeom prst="roundRect">
            <a:avLst>
              <a:gd name="adj" fmla="val 0"/>
            </a:avLst>
          </a:pr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TextBox 38"/>
          <p:cNvSpPr txBox="1"/>
          <p:nvPr/>
        </p:nvSpPr>
        <p:spPr>
          <a:xfrm>
            <a:off x="1180115" y="3098180"/>
            <a:ext cx="6750750" cy="2768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pPr marL="0" indent="355600">
              <a:buFont typeface="Wingdings" panose="05000000000000000000" pitchFamily="2" charset="2"/>
              <a:buNone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标注弧长：弧长标注圆弧长度。</a:t>
            </a:r>
            <a:endParaRPr 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4" name="矩形 93"/>
          <p:cNvSpPr/>
          <p:nvPr/>
        </p:nvSpPr>
        <p:spPr>
          <a:xfrm>
            <a:off x="844982" y="3025413"/>
            <a:ext cx="288032" cy="288032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93"/>
          <p:cNvSpPr/>
          <p:nvPr/>
        </p:nvSpPr>
        <p:spPr>
          <a:xfrm rot="10800000">
            <a:off x="7979961" y="3141147"/>
            <a:ext cx="288032" cy="288032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845185" y="3350895"/>
            <a:ext cx="7345680" cy="1476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85750" indent="-285750">
              <a:buFont typeface="Wingdings" panose="05000000000000000000" charset="0"/>
              <a:buChar char="Ø"/>
            </a:pPr>
            <a:r>
              <a:rPr sz="18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启动</a:t>
            </a:r>
            <a:endParaRPr sz="1800" b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>
              <a:buFont typeface="Wingdings" panose="05000000000000000000" charset="0"/>
              <a:buNone/>
            </a:pPr>
            <a:r>
              <a:rPr sz="18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在菜单栏中选择“标注”→“弧长”命令。</a:t>
            </a:r>
            <a:endParaRPr sz="1800" b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>
              <a:buFont typeface="Wingdings" panose="05000000000000000000" charset="0"/>
              <a:buNone/>
            </a:pPr>
            <a:r>
              <a:rPr sz="18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在命令行窗口输入Dimarc并按&lt;Enter&gt;键。</a:t>
            </a:r>
            <a:endParaRPr sz="1800" b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>
              <a:buFont typeface="Wingdings" panose="05000000000000000000" charset="0"/>
              <a:buNone/>
            </a:pPr>
            <a:r>
              <a:rPr sz="18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在工具栏单击“标注”中的“弧长”按钮。</a:t>
            </a:r>
            <a:endParaRPr sz="1800" b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>
              <a:buFont typeface="Wingdings" panose="05000000000000000000" charset="0"/>
              <a:buNone/>
            </a:pPr>
            <a:r>
              <a:rPr sz="18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在功能区单击“注释”选项卡“标注”面板中的“弧长”按钮。</a:t>
            </a:r>
            <a:endParaRPr sz="1800" b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49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49"/>
                            </p:stCondLst>
                            <p:childTnLst>
                              <p:par>
                                <p:cTn id="17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649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149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649"/>
                            </p:stCondLst>
                            <p:childTnLst>
                              <p:par>
                                <p:cTn id="43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149"/>
                            </p:stCondLst>
                            <p:childTnLst>
                              <p:par>
                                <p:cTn id="5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649"/>
                            </p:stCondLst>
                            <p:childTnLst>
                              <p:par>
                                <p:cTn id="6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2" grpId="0" bldLvl="0" animBg="1"/>
      <p:bldP spid="3" grpId="0" bldLvl="0" animBg="1"/>
      <p:bldP spid="8" grpId="0"/>
      <p:bldP spid="9" grpId="0" bldLvl="0" animBg="1"/>
      <p:bldP spid="10" grpId="0" bldLvl="0" animBg="1"/>
      <p:bldP spid="11" grpId="0"/>
      <p:bldP spid="12" grpId="0" bldLvl="0" animBg="1"/>
      <p:bldP spid="13" grpId="0"/>
      <p:bldP spid="14" grpId="0" bldLvl="0" animBg="1"/>
      <p:bldP spid="15" grpId="0" bldLvl="0" animBg="1"/>
      <p:bldP spid="1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itle 1"/>
          <p:cNvSpPr txBox="1"/>
          <p:nvPr/>
        </p:nvSpPr>
        <p:spPr>
          <a:xfrm>
            <a:off x="857880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899160" y="1144905"/>
            <a:ext cx="7345680" cy="618490"/>
          </a:xfrm>
          <a:prstGeom prst="roundRect">
            <a:avLst>
              <a:gd name="adj" fmla="val 0"/>
            </a:avLst>
          </a:pr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TextBox 38"/>
          <p:cNvSpPr txBox="1"/>
          <p:nvPr/>
        </p:nvSpPr>
        <p:spPr>
          <a:xfrm>
            <a:off x="1196340" y="1173480"/>
            <a:ext cx="6995160" cy="5537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pPr marL="0" indent="355600">
              <a:buFont typeface="Wingdings" panose="05000000000000000000" pitchFamily="2" charset="2"/>
              <a:buNone/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标注折弯：当圆弧或圆的中心无法在其实际位置显示时，可以创建折弯半径标注。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6" name="矩形 93"/>
          <p:cNvSpPr/>
          <p:nvPr/>
        </p:nvSpPr>
        <p:spPr>
          <a:xfrm>
            <a:off x="861492" y="1147718"/>
            <a:ext cx="288032" cy="288032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93"/>
          <p:cNvSpPr/>
          <p:nvPr/>
        </p:nvSpPr>
        <p:spPr>
          <a:xfrm rot="10800000">
            <a:off x="7996471" y="1504752"/>
            <a:ext cx="288032" cy="288032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857885" y="1773555"/>
            <a:ext cx="7345680" cy="1476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85750" indent="-285750">
              <a:buFont typeface="Wingdings" panose="05000000000000000000" charset="0"/>
              <a:buChar char="Ø"/>
            </a:pPr>
            <a:r>
              <a:rPr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启动</a:t>
            </a:r>
            <a:endParaRPr sz="18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>
              <a:buFont typeface="Wingdings" panose="05000000000000000000" charset="0"/>
              <a:buNone/>
            </a:pPr>
            <a:r>
              <a:rPr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在菜单栏中选择“标注”→“折弯”命令。</a:t>
            </a:r>
            <a:endParaRPr sz="18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>
              <a:buFont typeface="Wingdings" panose="05000000000000000000" charset="0"/>
              <a:buNone/>
            </a:pPr>
            <a:r>
              <a:rPr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在命令行窗口输入Dimjogged并按&lt;Enter&gt;键。</a:t>
            </a:r>
            <a:endParaRPr sz="18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>
              <a:buFont typeface="Wingdings" panose="05000000000000000000" charset="0"/>
              <a:buNone/>
            </a:pPr>
            <a:r>
              <a:rPr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在工具栏单击“标注”中的“折弯”按钮。</a:t>
            </a:r>
            <a:endParaRPr sz="18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>
              <a:buFont typeface="Wingdings" panose="05000000000000000000" charset="0"/>
              <a:buNone/>
            </a:pPr>
            <a:r>
              <a:rPr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在功能区中“注释”选项卡“标注”面板中的“已折弯”按钮。</a:t>
            </a:r>
            <a:endParaRPr sz="18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882650" y="3385820"/>
            <a:ext cx="7345680" cy="305435"/>
          </a:xfrm>
          <a:prstGeom prst="roundRect">
            <a:avLst>
              <a:gd name="adj" fmla="val 0"/>
            </a:avLst>
          </a:pr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TextBox 38"/>
          <p:cNvSpPr txBox="1"/>
          <p:nvPr/>
        </p:nvSpPr>
        <p:spPr>
          <a:xfrm>
            <a:off x="1180115" y="3413775"/>
            <a:ext cx="6750750" cy="2768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pPr marL="0" indent="355600">
              <a:buFont typeface="Wingdings" panose="05000000000000000000" pitchFamily="2" charset="2"/>
              <a:buNone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标注坐标：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坐标标注用于标注相对于坐标原点的坐标。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4" name="矩形 93"/>
          <p:cNvSpPr/>
          <p:nvPr/>
        </p:nvSpPr>
        <p:spPr>
          <a:xfrm>
            <a:off x="844982" y="3341008"/>
            <a:ext cx="288032" cy="288032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93"/>
          <p:cNvSpPr/>
          <p:nvPr/>
        </p:nvSpPr>
        <p:spPr>
          <a:xfrm rot="10800000">
            <a:off x="7979961" y="3456742"/>
            <a:ext cx="288032" cy="288032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845185" y="3666490"/>
            <a:ext cx="7345680" cy="1476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85750" indent="-285750">
              <a:buFont typeface="Wingdings" panose="05000000000000000000" charset="0"/>
              <a:buChar char="Ø"/>
            </a:pPr>
            <a:r>
              <a:rPr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启动</a:t>
            </a:r>
            <a:endParaRPr sz="18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>
              <a:buFont typeface="Wingdings" panose="05000000000000000000" charset="0"/>
              <a:buNone/>
            </a:pPr>
            <a:r>
              <a:rPr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在菜单栏中选择“标注”→“坐标”命令。</a:t>
            </a:r>
            <a:endParaRPr sz="18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>
              <a:buFont typeface="Wingdings" panose="05000000000000000000" charset="0"/>
              <a:buNone/>
            </a:pPr>
            <a:r>
              <a:rPr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在命令行窗口输入Dimordinate并按&lt;Enter&gt;键。</a:t>
            </a:r>
            <a:endParaRPr sz="18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>
              <a:buFont typeface="Wingdings" panose="05000000000000000000" charset="0"/>
              <a:buNone/>
            </a:pPr>
            <a:r>
              <a:rPr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在工具栏单击“标注”中的“坐标标注”按钮。</a:t>
            </a:r>
            <a:endParaRPr sz="18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>
              <a:buFont typeface="Wingdings" panose="05000000000000000000" charset="0"/>
              <a:buNone/>
            </a:pPr>
            <a:r>
              <a:rPr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在功能区单击“注释”选项卡“标注”面板中的“坐标标注”按钮。</a:t>
            </a:r>
            <a:endParaRPr sz="18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18515" y="772795"/>
            <a:ext cx="3594735" cy="3479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7" tIns="34284" rIns="68567" bIns="34284" rtlCol="0" anchor="ctr"/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圆心、弧长、折弯、坐标标注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49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49"/>
                            </p:stCondLst>
                            <p:childTnLst>
                              <p:par>
                                <p:cTn id="17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649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149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649"/>
                            </p:stCondLst>
                            <p:childTnLst>
                              <p:par>
                                <p:cTn id="43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149"/>
                            </p:stCondLst>
                            <p:childTnLst>
                              <p:par>
                                <p:cTn id="5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649"/>
                            </p:stCondLst>
                            <p:childTnLst>
                              <p:par>
                                <p:cTn id="6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4" grpId="0" bldLvl="0" animBg="1"/>
      <p:bldP spid="5" grpId="0"/>
      <p:bldP spid="6" grpId="0" bldLvl="0" animBg="1"/>
      <p:bldP spid="7" grpId="0" bldLvl="0" animBg="1"/>
      <p:bldP spid="100" grpId="0"/>
      <p:bldP spid="12" grpId="0" bldLvl="0" animBg="1"/>
      <p:bldP spid="13" grpId="0"/>
      <p:bldP spid="14" grpId="0" bldLvl="0" animBg="1"/>
      <p:bldP spid="15" grpId="0" bldLvl="0" animBg="1"/>
      <p:bldP spid="16" grpId="0"/>
      <p:bldP spid="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itle 1"/>
          <p:cNvSpPr txBox="1"/>
          <p:nvPr/>
        </p:nvSpPr>
        <p:spPr>
          <a:xfrm>
            <a:off x="857880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405890" y="2482850"/>
            <a:ext cx="1236980" cy="398780"/>
          </a:xfrm>
          <a:prstGeom prst="rect">
            <a:avLst/>
          </a:prstGeom>
          <a:noFill/>
          <a:ln w="19050">
            <a:solidFill>
              <a:srgbClr val="005DA2"/>
            </a:solidFill>
          </a:ln>
        </p:spPr>
        <p:txBody>
          <a:bodyPr wrap="square" rtlCol="0">
            <a:spAutoFit/>
          </a:bodyPr>
          <a:p>
            <a:pPr algn="l"/>
            <a:r>
              <a:rPr lang="zh-CN" altLang="en-US" sz="2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圆心标注</a:t>
            </a:r>
            <a:endParaRPr lang="en-US" altLang="zh-CN" sz="20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45185" y="799465"/>
            <a:ext cx="3594735" cy="3479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7" tIns="34284" rIns="68567" bIns="34284" rtlCol="0" anchor="ctr"/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圆心、弧长、折弯、坐标标注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aphicFrame>
        <p:nvGraphicFramePr>
          <p:cNvPr id="39941" name="Object 4"/>
          <p:cNvGraphicFramePr>
            <a:graphicFrameLocks noChangeAspect="1"/>
          </p:cNvGraphicFramePr>
          <p:nvPr/>
        </p:nvGraphicFramePr>
        <p:xfrm>
          <a:off x="204788" y="1153478"/>
          <a:ext cx="4103687" cy="1184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1" imgW="2838450" imgH="695325" progId="AutoCAD.Drawing.16">
                  <p:embed/>
                </p:oleObj>
              </mc:Choice>
              <mc:Fallback>
                <p:oleObj name="" r:id="rId1" imgW="2838450" imgH="695325" progId="AutoCAD.Drawing.16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2"/>
                      <a:srcRect l="7610" r="7736"/>
                      <a:stretch>
                        <a:fillRect/>
                      </a:stretch>
                    </p:blipFill>
                    <p:spPr>
                      <a:xfrm>
                        <a:off x="204788" y="1153478"/>
                        <a:ext cx="4103687" cy="11842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0964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788" y="3026093"/>
            <a:ext cx="3311525" cy="16557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987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59375" y="1076960"/>
            <a:ext cx="2879725" cy="13382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11" name="Picture 4"/>
          <p:cNvPicPr>
            <a:picLocks noChangeAspect="1"/>
          </p:cNvPicPr>
          <p:nvPr/>
        </p:nvPicPr>
        <p:blipFill>
          <a:blip r:embed="rId5"/>
          <a:srcRect l="14343" r="11311" b="23034"/>
          <a:stretch>
            <a:fillRect/>
          </a:stretch>
        </p:blipFill>
        <p:spPr>
          <a:xfrm>
            <a:off x="5159375" y="3026410"/>
            <a:ext cx="3051175" cy="1739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1405890" y="4681855"/>
            <a:ext cx="1236980" cy="398780"/>
          </a:xfrm>
          <a:prstGeom prst="rect">
            <a:avLst/>
          </a:prstGeom>
          <a:noFill/>
          <a:ln w="19050">
            <a:solidFill>
              <a:srgbClr val="005DA2"/>
            </a:solidFill>
          </a:ln>
        </p:spPr>
        <p:txBody>
          <a:bodyPr wrap="square" rtlCol="0">
            <a:spAutoFit/>
          </a:bodyPr>
          <a:p>
            <a:pPr algn="l"/>
            <a:r>
              <a:rPr lang="zh-CN" altLang="en-US" sz="2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弧长标注</a:t>
            </a:r>
            <a:endParaRPr lang="en-US" altLang="zh-CN" sz="20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53455" y="2538095"/>
            <a:ext cx="1236980" cy="398780"/>
          </a:xfrm>
          <a:prstGeom prst="rect">
            <a:avLst/>
          </a:prstGeom>
          <a:noFill/>
          <a:ln w="19050">
            <a:solidFill>
              <a:srgbClr val="005DA2"/>
            </a:solidFill>
          </a:ln>
        </p:spPr>
        <p:txBody>
          <a:bodyPr wrap="square" rtlCol="0">
            <a:spAutoFit/>
          </a:bodyPr>
          <a:p>
            <a:pPr algn="l"/>
            <a:r>
              <a:rPr lang="zh-CN" altLang="en-US" sz="2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折弯标注</a:t>
            </a:r>
            <a:endParaRPr lang="en-US" altLang="zh-CN" sz="20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053455" y="4737100"/>
            <a:ext cx="1236980" cy="398780"/>
          </a:xfrm>
          <a:prstGeom prst="rect">
            <a:avLst/>
          </a:prstGeom>
          <a:noFill/>
          <a:ln w="19050">
            <a:solidFill>
              <a:srgbClr val="005DA2"/>
            </a:solidFill>
          </a:ln>
        </p:spPr>
        <p:txBody>
          <a:bodyPr wrap="square" rtlCol="0">
            <a:spAutoFit/>
          </a:bodyPr>
          <a:p>
            <a:pPr algn="l"/>
            <a:r>
              <a:rPr lang="zh-CN" altLang="en-US" sz="2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坐标标注</a:t>
            </a:r>
            <a:endParaRPr lang="en-US" altLang="zh-CN" sz="20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49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49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49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149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149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149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649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149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649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8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4"/>
          <p:cNvSpPr txBox="1"/>
          <p:nvPr/>
        </p:nvSpPr>
        <p:spPr>
          <a:xfrm>
            <a:off x="611560" y="429469"/>
            <a:ext cx="2256285" cy="496784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r>
              <a:rPr lang="en-US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1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en-GB" sz="18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3" name="直接连接符 42"/>
          <p:cNvCxnSpPr/>
          <p:nvPr/>
        </p:nvCxnSpPr>
        <p:spPr>
          <a:xfrm>
            <a:off x="738572" y="1059582"/>
            <a:ext cx="76498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" name="组合 44"/>
          <p:cNvGrpSpPr/>
          <p:nvPr/>
        </p:nvGrpSpPr>
        <p:grpSpPr>
          <a:xfrm>
            <a:off x="2339753" y="1419622"/>
            <a:ext cx="894259" cy="489631"/>
            <a:chOff x="2215144" y="927951"/>
            <a:chExt cx="1244730" cy="897673"/>
          </a:xfrm>
        </p:grpSpPr>
        <p:sp>
          <p:nvSpPr>
            <p:cNvPr id="46" name="平行四边形 45"/>
            <p:cNvSpPr/>
            <p:nvPr/>
          </p:nvSpPr>
          <p:spPr>
            <a:xfrm>
              <a:off x="2215144" y="982844"/>
              <a:ext cx="1120898" cy="842780"/>
            </a:xfrm>
            <a:prstGeom prst="parallelogram">
              <a:avLst>
                <a:gd name="adj" fmla="val 4820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Impact" panose="020B0806030902050204" pitchFamily="34" charset="0"/>
              </a:endParaRPr>
            </a:p>
          </p:txBody>
        </p:sp>
        <p:sp>
          <p:nvSpPr>
            <p:cNvPr id="47" name="文本框 9"/>
            <p:cNvSpPr txBox="1"/>
            <p:nvPr/>
          </p:nvSpPr>
          <p:spPr>
            <a:xfrm>
              <a:off x="2393075" y="927951"/>
              <a:ext cx="1066799" cy="8165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2339753" y="2099236"/>
            <a:ext cx="894259" cy="504163"/>
            <a:chOff x="2215144" y="1952311"/>
            <a:chExt cx="1244730" cy="924318"/>
          </a:xfrm>
        </p:grpSpPr>
        <p:sp>
          <p:nvSpPr>
            <p:cNvPr id="49" name="平行四边形 48"/>
            <p:cNvSpPr/>
            <p:nvPr/>
          </p:nvSpPr>
          <p:spPr>
            <a:xfrm>
              <a:off x="2215144" y="2033848"/>
              <a:ext cx="1120898" cy="842781"/>
            </a:xfrm>
            <a:prstGeom prst="parallelogram">
              <a:avLst>
                <a:gd name="adj" fmla="val 4820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Impact" panose="020B0806030902050204" pitchFamily="34" charset="0"/>
              </a:endParaRPr>
            </a:p>
          </p:txBody>
        </p:sp>
        <p:sp>
          <p:nvSpPr>
            <p:cNvPr id="50" name="文本框 10"/>
            <p:cNvSpPr txBox="1"/>
            <p:nvPr/>
          </p:nvSpPr>
          <p:spPr>
            <a:xfrm>
              <a:off x="2393075" y="1952311"/>
              <a:ext cx="1066799" cy="8165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2339753" y="2801084"/>
            <a:ext cx="894259" cy="496081"/>
            <a:chOff x="2215144" y="3018134"/>
            <a:chExt cx="1244730" cy="909499"/>
          </a:xfrm>
        </p:grpSpPr>
        <p:sp>
          <p:nvSpPr>
            <p:cNvPr id="52" name="平行四边形 51"/>
            <p:cNvSpPr/>
            <p:nvPr/>
          </p:nvSpPr>
          <p:spPr>
            <a:xfrm>
              <a:off x="2215144" y="3084852"/>
              <a:ext cx="1120898" cy="842781"/>
            </a:xfrm>
            <a:prstGeom prst="parallelogram">
              <a:avLst>
                <a:gd name="adj" fmla="val 4820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Impact" panose="020B0806030902050204" pitchFamily="34" charset="0"/>
              </a:endParaRPr>
            </a:p>
          </p:txBody>
        </p:sp>
        <p:sp>
          <p:nvSpPr>
            <p:cNvPr id="53" name="文本框 11"/>
            <p:cNvSpPr txBox="1"/>
            <p:nvPr/>
          </p:nvSpPr>
          <p:spPr>
            <a:xfrm>
              <a:off x="2393075" y="3018134"/>
              <a:ext cx="1066799" cy="816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3018790" y="1433195"/>
            <a:ext cx="4541520" cy="459740"/>
            <a:chOff x="4315150" y="953426"/>
            <a:chExt cx="3857250" cy="540057"/>
          </a:xfrm>
        </p:grpSpPr>
        <p:sp>
          <p:nvSpPr>
            <p:cNvPr id="61" name="矩形 60"/>
            <p:cNvSpPr/>
            <p:nvPr/>
          </p:nvSpPr>
          <p:spPr>
            <a:xfrm>
              <a:off x="4841196" y="1036090"/>
              <a:ext cx="2827147" cy="405789"/>
            </a:xfrm>
            <a:prstGeom prst="rect">
              <a:avLst/>
            </a:prstGeom>
            <a:ln w="1587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任务一   尺寸标注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平行四边形 61"/>
            <p:cNvSpPr/>
            <p:nvPr/>
          </p:nvSpPr>
          <p:spPr>
            <a:xfrm>
              <a:off x="4315150" y="953426"/>
              <a:ext cx="3857250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3018790" y="2127250"/>
            <a:ext cx="4541520" cy="459740"/>
            <a:chOff x="4315150" y="1647579"/>
            <a:chExt cx="3857250" cy="540057"/>
          </a:xfrm>
        </p:grpSpPr>
        <p:sp>
          <p:nvSpPr>
            <p:cNvPr id="64" name="矩形 63"/>
            <p:cNvSpPr/>
            <p:nvPr/>
          </p:nvSpPr>
          <p:spPr>
            <a:xfrm>
              <a:off x="4841196" y="1730243"/>
              <a:ext cx="2827147" cy="405789"/>
            </a:xfrm>
            <a:prstGeom prst="rect">
              <a:avLst/>
            </a:prstGeom>
            <a:ln w="1587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任务二   技术要求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平行四边形 64"/>
            <p:cNvSpPr/>
            <p:nvPr/>
          </p:nvSpPr>
          <p:spPr>
            <a:xfrm>
              <a:off x="4315150" y="1647579"/>
              <a:ext cx="3857250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3018790" y="2821305"/>
            <a:ext cx="4541520" cy="459740"/>
            <a:chOff x="4315150" y="2341731"/>
            <a:chExt cx="3857250" cy="540057"/>
          </a:xfrm>
        </p:grpSpPr>
        <p:sp>
          <p:nvSpPr>
            <p:cNvPr id="67" name="矩形 66"/>
            <p:cNvSpPr/>
            <p:nvPr/>
          </p:nvSpPr>
          <p:spPr>
            <a:xfrm>
              <a:off x="4841197" y="2424395"/>
              <a:ext cx="2827146" cy="405789"/>
            </a:xfrm>
            <a:prstGeom prst="rect">
              <a:avLst/>
            </a:prstGeom>
            <a:ln w="1587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任务三   创建表格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平行四边形 67"/>
            <p:cNvSpPr/>
            <p:nvPr/>
          </p:nvSpPr>
          <p:spPr>
            <a:xfrm>
              <a:off x="4315150" y="2341731"/>
              <a:ext cx="3857250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7956376" y="490833"/>
            <a:ext cx="432048" cy="432834"/>
            <a:chOff x="6084168" y="1274820"/>
            <a:chExt cx="432048" cy="432834"/>
          </a:xfrm>
        </p:grpSpPr>
        <p:sp>
          <p:nvSpPr>
            <p:cNvPr id="35" name="椭圆 22"/>
            <p:cNvSpPr>
              <a:spLocks noChangeArrowheads="1"/>
            </p:cNvSpPr>
            <p:nvPr/>
          </p:nvSpPr>
          <p:spPr bwMode="auto">
            <a:xfrm>
              <a:off x="6084168" y="1274820"/>
              <a:ext cx="432048" cy="43283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6" name="Freeform 59"/>
            <p:cNvSpPr>
              <a:spLocks noChangeArrowheads="1"/>
            </p:cNvSpPr>
            <p:nvPr/>
          </p:nvSpPr>
          <p:spPr bwMode="auto">
            <a:xfrm>
              <a:off x="6180302" y="1365898"/>
              <a:ext cx="239780" cy="250679"/>
            </a:xfrm>
            <a:custGeom>
              <a:avLst/>
              <a:gdLst>
                <a:gd name="T0" fmla="*/ 73627430 w 581"/>
                <a:gd name="T1" fmla="*/ 67678707 h 609"/>
                <a:gd name="T2" fmla="*/ 61659637 w 581"/>
                <a:gd name="T3" fmla="*/ 78678142 h 609"/>
                <a:gd name="T4" fmla="*/ 54244957 w 581"/>
                <a:gd name="T5" fmla="*/ 72208055 h 609"/>
                <a:gd name="T6" fmla="*/ 57106883 w 581"/>
                <a:gd name="T7" fmla="*/ 65867111 h 609"/>
                <a:gd name="T8" fmla="*/ 61659637 w 581"/>
                <a:gd name="T9" fmla="*/ 69490662 h 609"/>
                <a:gd name="T10" fmla="*/ 71806401 w 581"/>
                <a:gd name="T11" fmla="*/ 61338122 h 609"/>
                <a:gd name="T12" fmla="*/ 73627430 w 581"/>
                <a:gd name="T13" fmla="*/ 67678707 h 609"/>
                <a:gd name="T14" fmla="*/ 61659637 w 581"/>
                <a:gd name="T15" fmla="*/ 64055516 h 609"/>
                <a:gd name="T16" fmla="*/ 49691843 w 581"/>
                <a:gd name="T17" fmla="*/ 69490662 h 609"/>
                <a:gd name="T18" fmla="*/ 51513233 w 581"/>
                <a:gd name="T19" fmla="*/ 75054951 h 609"/>
                <a:gd name="T20" fmla="*/ 3772261 w 581"/>
                <a:gd name="T21" fmla="*/ 78678142 h 609"/>
                <a:gd name="T22" fmla="*/ 0 w 581"/>
                <a:gd name="T23" fmla="*/ 10999436 h 609"/>
                <a:gd name="T24" fmla="*/ 10146404 w 581"/>
                <a:gd name="T25" fmla="*/ 7246742 h 609"/>
                <a:gd name="T26" fmla="*/ 17561444 w 581"/>
                <a:gd name="T27" fmla="*/ 18246178 h 609"/>
                <a:gd name="T28" fmla="*/ 24845922 w 581"/>
                <a:gd name="T29" fmla="*/ 7246742 h 609"/>
                <a:gd name="T30" fmla="*/ 28488341 w 581"/>
                <a:gd name="T31" fmla="*/ 10999436 h 609"/>
                <a:gd name="T32" fmla="*/ 43318061 w 581"/>
                <a:gd name="T33" fmla="*/ 10999436 h 609"/>
                <a:gd name="T34" fmla="*/ 46960119 w 581"/>
                <a:gd name="T35" fmla="*/ 7246742 h 609"/>
                <a:gd name="T36" fmla="*/ 54244957 w 581"/>
                <a:gd name="T37" fmla="*/ 18246178 h 609"/>
                <a:gd name="T38" fmla="*/ 61659637 w 581"/>
                <a:gd name="T39" fmla="*/ 7246742 h 609"/>
                <a:gd name="T40" fmla="*/ 71806401 w 581"/>
                <a:gd name="T41" fmla="*/ 10999436 h 609"/>
                <a:gd name="T42" fmla="*/ 66212751 w 581"/>
                <a:gd name="T43" fmla="*/ 59526167 h 609"/>
                <a:gd name="T44" fmla="*/ 10146404 w 581"/>
                <a:gd name="T45" fmla="*/ 63149718 h 609"/>
                <a:gd name="T46" fmla="*/ 12878128 w 581"/>
                <a:gd name="T47" fmla="*/ 65867111 h 609"/>
                <a:gd name="T48" fmla="*/ 39545439 w 581"/>
                <a:gd name="T49" fmla="*/ 63149718 h 609"/>
                <a:gd name="T50" fmla="*/ 39545439 w 581"/>
                <a:gd name="T51" fmla="*/ 63149718 h 609"/>
                <a:gd name="T52" fmla="*/ 39545439 w 581"/>
                <a:gd name="T53" fmla="*/ 63149718 h 609"/>
                <a:gd name="T54" fmla="*/ 12878128 w 581"/>
                <a:gd name="T55" fmla="*/ 60431965 h 609"/>
                <a:gd name="T56" fmla="*/ 58017218 w 581"/>
                <a:gd name="T57" fmla="*/ 28339815 h 609"/>
                <a:gd name="T58" fmla="*/ 13788823 w 581"/>
                <a:gd name="T59" fmla="*/ 28339815 h 609"/>
                <a:gd name="T60" fmla="*/ 13788823 w 581"/>
                <a:gd name="T61" fmla="*/ 35715700 h 609"/>
                <a:gd name="T62" fmla="*/ 61659637 w 581"/>
                <a:gd name="T63" fmla="*/ 31963007 h 609"/>
                <a:gd name="T64" fmla="*/ 58017218 w 581"/>
                <a:gd name="T65" fmla="*/ 43868240 h 609"/>
                <a:gd name="T66" fmla="*/ 35903020 w 581"/>
                <a:gd name="T67" fmla="*/ 43868240 h 609"/>
                <a:gd name="T68" fmla="*/ 13788823 w 581"/>
                <a:gd name="T69" fmla="*/ 43868240 h 609"/>
                <a:gd name="T70" fmla="*/ 13788823 w 581"/>
                <a:gd name="T71" fmla="*/ 51244484 h 609"/>
                <a:gd name="T72" fmla="*/ 35903020 w 581"/>
                <a:gd name="T73" fmla="*/ 51244484 h 609"/>
                <a:gd name="T74" fmla="*/ 61659637 w 581"/>
                <a:gd name="T75" fmla="*/ 47491791 h 609"/>
                <a:gd name="T76" fmla="*/ 54244957 w 581"/>
                <a:gd name="T77" fmla="*/ 14622627 h 609"/>
                <a:gd name="T78" fmla="*/ 50602538 w 581"/>
                <a:gd name="T79" fmla="*/ 10999436 h 609"/>
                <a:gd name="T80" fmla="*/ 54244957 w 581"/>
                <a:gd name="T81" fmla="*/ 0 h 609"/>
                <a:gd name="T82" fmla="*/ 58017218 w 581"/>
                <a:gd name="T83" fmla="*/ 10999436 h 609"/>
                <a:gd name="T84" fmla="*/ 35903020 w 581"/>
                <a:gd name="T85" fmla="*/ 14622627 h 609"/>
                <a:gd name="T86" fmla="*/ 32260601 w 581"/>
                <a:gd name="T87" fmla="*/ 10999436 h 609"/>
                <a:gd name="T88" fmla="*/ 35903020 w 581"/>
                <a:gd name="T89" fmla="*/ 0 h 609"/>
                <a:gd name="T90" fmla="*/ 39545439 w 581"/>
                <a:gd name="T91" fmla="*/ 10999436 h 609"/>
                <a:gd name="T92" fmla="*/ 17561444 w 581"/>
                <a:gd name="T93" fmla="*/ 14622627 h 609"/>
                <a:gd name="T94" fmla="*/ 13788823 w 581"/>
                <a:gd name="T95" fmla="*/ 10999436 h 609"/>
                <a:gd name="T96" fmla="*/ 17561444 w 581"/>
                <a:gd name="T97" fmla="*/ 0 h 609"/>
                <a:gd name="T98" fmla="*/ 21203502 w 581"/>
                <a:gd name="T99" fmla="*/ 10999436 h 60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581" h="609">
                  <a:moveTo>
                    <a:pt x="566" y="523"/>
                  </a:moveTo>
                  <a:lnTo>
                    <a:pt x="566" y="523"/>
                  </a:lnTo>
                  <a:cubicBezTo>
                    <a:pt x="495" y="594"/>
                    <a:pt x="495" y="594"/>
                    <a:pt x="495" y="594"/>
                  </a:cubicBezTo>
                  <a:cubicBezTo>
                    <a:pt x="488" y="601"/>
                    <a:pt x="481" y="608"/>
                    <a:pt x="474" y="608"/>
                  </a:cubicBezTo>
                  <a:cubicBezTo>
                    <a:pt x="467" y="608"/>
                    <a:pt x="460" y="601"/>
                    <a:pt x="453" y="594"/>
                  </a:cubicBezTo>
                  <a:cubicBezTo>
                    <a:pt x="417" y="558"/>
                    <a:pt x="417" y="558"/>
                    <a:pt x="417" y="558"/>
                  </a:cubicBezTo>
                  <a:cubicBezTo>
                    <a:pt x="410" y="551"/>
                    <a:pt x="410" y="544"/>
                    <a:pt x="410" y="537"/>
                  </a:cubicBezTo>
                  <a:cubicBezTo>
                    <a:pt x="410" y="523"/>
                    <a:pt x="417" y="509"/>
                    <a:pt x="439" y="509"/>
                  </a:cubicBezTo>
                  <a:cubicBezTo>
                    <a:pt x="446" y="509"/>
                    <a:pt x="453" y="516"/>
                    <a:pt x="453" y="523"/>
                  </a:cubicBezTo>
                  <a:cubicBezTo>
                    <a:pt x="474" y="537"/>
                    <a:pt x="474" y="537"/>
                    <a:pt x="474" y="537"/>
                  </a:cubicBezTo>
                  <a:cubicBezTo>
                    <a:pt x="530" y="481"/>
                    <a:pt x="530" y="481"/>
                    <a:pt x="530" y="481"/>
                  </a:cubicBezTo>
                  <a:cubicBezTo>
                    <a:pt x="537" y="474"/>
                    <a:pt x="545" y="474"/>
                    <a:pt x="552" y="474"/>
                  </a:cubicBezTo>
                  <a:cubicBezTo>
                    <a:pt x="566" y="474"/>
                    <a:pt x="580" y="488"/>
                    <a:pt x="580" y="502"/>
                  </a:cubicBezTo>
                  <a:cubicBezTo>
                    <a:pt x="580" y="509"/>
                    <a:pt x="573" y="516"/>
                    <a:pt x="566" y="523"/>
                  </a:cubicBezTo>
                  <a:close/>
                  <a:moveTo>
                    <a:pt x="474" y="495"/>
                  </a:moveTo>
                  <a:lnTo>
                    <a:pt x="474" y="495"/>
                  </a:lnTo>
                  <a:cubicBezTo>
                    <a:pt x="467" y="488"/>
                    <a:pt x="453" y="481"/>
                    <a:pt x="439" y="481"/>
                  </a:cubicBezTo>
                  <a:cubicBezTo>
                    <a:pt x="403" y="481"/>
                    <a:pt x="382" y="509"/>
                    <a:pt x="382" y="537"/>
                  </a:cubicBezTo>
                  <a:cubicBezTo>
                    <a:pt x="382" y="558"/>
                    <a:pt x="389" y="573"/>
                    <a:pt x="396" y="580"/>
                  </a:cubicBezTo>
                  <a:cubicBezTo>
                    <a:pt x="424" y="608"/>
                    <a:pt x="424" y="608"/>
                    <a:pt x="424" y="608"/>
                  </a:cubicBezTo>
                  <a:cubicBezTo>
                    <a:pt x="29" y="608"/>
                    <a:pt x="29" y="608"/>
                    <a:pt x="29" y="608"/>
                  </a:cubicBezTo>
                  <a:cubicBezTo>
                    <a:pt x="15" y="608"/>
                    <a:pt x="0" y="594"/>
                    <a:pt x="0" y="580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71"/>
                    <a:pt x="15" y="56"/>
                    <a:pt x="29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85"/>
                    <a:pt x="78" y="85"/>
                    <a:pt x="78" y="85"/>
                  </a:cubicBezTo>
                  <a:cubicBezTo>
                    <a:pt x="78" y="120"/>
                    <a:pt x="106" y="141"/>
                    <a:pt x="135" y="141"/>
                  </a:cubicBezTo>
                  <a:cubicBezTo>
                    <a:pt x="163" y="141"/>
                    <a:pt x="191" y="120"/>
                    <a:pt x="191" y="85"/>
                  </a:cubicBezTo>
                  <a:cubicBezTo>
                    <a:pt x="191" y="56"/>
                    <a:pt x="191" y="56"/>
                    <a:pt x="191" y="56"/>
                  </a:cubicBezTo>
                  <a:cubicBezTo>
                    <a:pt x="219" y="56"/>
                    <a:pt x="219" y="56"/>
                    <a:pt x="219" y="56"/>
                  </a:cubicBezTo>
                  <a:cubicBezTo>
                    <a:pt x="219" y="85"/>
                    <a:pt x="219" y="85"/>
                    <a:pt x="219" y="85"/>
                  </a:cubicBezTo>
                  <a:cubicBezTo>
                    <a:pt x="219" y="120"/>
                    <a:pt x="248" y="141"/>
                    <a:pt x="276" y="141"/>
                  </a:cubicBezTo>
                  <a:cubicBezTo>
                    <a:pt x="304" y="141"/>
                    <a:pt x="333" y="120"/>
                    <a:pt x="333" y="85"/>
                  </a:cubicBezTo>
                  <a:cubicBezTo>
                    <a:pt x="333" y="56"/>
                    <a:pt x="333" y="56"/>
                    <a:pt x="333" y="56"/>
                  </a:cubicBezTo>
                  <a:cubicBezTo>
                    <a:pt x="361" y="56"/>
                    <a:pt x="361" y="56"/>
                    <a:pt x="361" y="56"/>
                  </a:cubicBezTo>
                  <a:cubicBezTo>
                    <a:pt x="361" y="85"/>
                    <a:pt x="361" y="85"/>
                    <a:pt x="361" y="85"/>
                  </a:cubicBezTo>
                  <a:cubicBezTo>
                    <a:pt x="361" y="120"/>
                    <a:pt x="389" y="141"/>
                    <a:pt x="417" y="141"/>
                  </a:cubicBezTo>
                  <a:cubicBezTo>
                    <a:pt x="446" y="141"/>
                    <a:pt x="474" y="120"/>
                    <a:pt x="474" y="85"/>
                  </a:cubicBezTo>
                  <a:cubicBezTo>
                    <a:pt x="474" y="56"/>
                    <a:pt x="474" y="56"/>
                    <a:pt x="474" y="56"/>
                  </a:cubicBezTo>
                  <a:cubicBezTo>
                    <a:pt x="523" y="56"/>
                    <a:pt x="523" y="56"/>
                    <a:pt x="523" y="56"/>
                  </a:cubicBezTo>
                  <a:cubicBezTo>
                    <a:pt x="537" y="56"/>
                    <a:pt x="552" y="71"/>
                    <a:pt x="552" y="85"/>
                  </a:cubicBezTo>
                  <a:cubicBezTo>
                    <a:pt x="552" y="445"/>
                    <a:pt x="552" y="445"/>
                    <a:pt x="552" y="445"/>
                  </a:cubicBezTo>
                  <a:cubicBezTo>
                    <a:pt x="530" y="445"/>
                    <a:pt x="516" y="452"/>
                    <a:pt x="509" y="460"/>
                  </a:cubicBezTo>
                  <a:lnTo>
                    <a:pt x="474" y="495"/>
                  </a:lnTo>
                  <a:close/>
                  <a:moveTo>
                    <a:pt x="78" y="488"/>
                  </a:moveTo>
                  <a:lnTo>
                    <a:pt x="78" y="488"/>
                  </a:lnTo>
                  <a:cubicBezTo>
                    <a:pt x="78" y="502"/>
                    <a:pt x="85" y="509"/>
                    <a:pt x="99" y="509"/>
                  </a:cubicBezTo>
                  <a:cubicBezTo>
                    <a:pt x="283" y="509"/>
                    <a:pt x="283" y="509"/>
                    <a:pt x="283" y="509"/>
                  </a:cubicBezTo>
                  <a:cubicBezTo>
                    <a:pt x="297" y="509"/>
                    <a:pt x="304" y="502"/>
                    <a:pt x="304" y="488"/>
                  </a:cubicBezTo>
                  <a:cubicBezTo>
                    <a:pt x="304" y="474"/>
                    <a:pt x="297" y="467"/>
                    <a:pt x="283" y="467"/>
                  </a:cubicBezTo>
                  <a:cubicBezTo>
                    <a:pt x="99" y="467"/>
                    <a:pt x="99" y="467"/>
                    <a:pt x="99" y="467"/>
                  </a:cubicBezTo>
                  <a:cubicBezTo>
                    <a:pt x="85" y="467"/>
                    <a:pt x="78" y="474"/>
                    <a:pt x="78" y="488"/>
                  </a:cubicBezTo>
                  <a:close/>
                  <a:moveTo>
                    <a:pt x="446" y="219"/>
                  </a:moveTo>
                  <a:lnTo>
                    <a:pt x="446" y="219"/>
                  </a:lnTo>
                  <a:cubicBezTo>
                    <a:pt x="106" y="219"/>
                    <a:pt x="106" y="219"/>
                    <a:pt x="106" y="219"/>
                  </a:cubicBezTo>
                  <a:cubicBezTo>
                    <a:pt x="92" y="219"/>
                    <a:pt x="78" y="233"/>
                    <a:pt x="78" y="247"/>
                  </a:cubicBezTo>
                  <a:cubicBezTo>
                    <a:pt x="78" y="262"/>
                    <a:pt x="92" y="276"/>
                    <a:pt x="106" y="276"/>
                  </a:cubicBezTo>
                  <a:cubicBezTo>
                    <a:pt x="446" y="276"/>
                    <a:pt x="446" y="276"/>
                    <a:pt x="446" y="276"/>
                  </a:cubicBezTo>
                  <a:cubicBezTo>
                    <a:pt x="460" y="276"/>
                    <a:pt x="474" y="262"/>
                    <a:pt x="474" y="247"/>
                  </a:cubicBezTo>
                  <a:cubicBezTo>
                    <a:pt x="474" y="233"/>
                    <a:pt x="460" y="219"/>
                    <a:pt x="446" y="219"/>
                  </a:cubicBezTo>
                  <a:close/>
                  <a:moveTo>
                    <a:pt x="446" y="339"/>
                  </a:moveTo>
                  <a:lnTo>
                    <a:pt x="446" y="339"/>
                  </a:lnTo>
                  <a:cubicBezTo>
                    <a:pt x="276" y="339"/>
                    <a:pt x="276" y="339"/>
                    <a:pt x="276" y="339"/>
                  </a:cubicBezTo>
                  <a:cubicBezTo>
                    <a:pt x="226" y="339"/>
                    <a:pt x="226" y="339"/>
                    <a:pt x="226" y="339"/>
                  </a:cubicBezTo>
                  <a:cubicBezTo>
                    <a:pt x="106" y="339"/>
                    <a:pt x="106" y="339"/>
                    <a:pt x="106" y="339"/>
                  </a:cubicBezTo>
                  <a:cubicBezTo>
                    <a:pt x="92" y="339"/>
                    <a:pt x="78" y="353"/>
                    <a:pt x="78" y="367"/>
                  </a:cubicBezTo>
                  <a:cubicBezTo>
                    <a:pt x="78" y="389"/>
                    <a:pt x="92" y="396"/>
                    <a:pt x="106" y="396"/>
                  </a:cubicBezTo>
                  <a:cubicBezTo>
                    <a:pt x="226" y="396"/>
                    <a:pt x="226" y="396"/>
                    <a:pt x="226" y="396"/>
                  </a:cubicBezTo>
                  <a:cubicBezTo>
                    <a:pt x="276" y="396"/>
                    <a:pt x="276" y="396"/>
                    <a:pt x="276" y="396"/>
                  </a:cubicBezTo>
                  <a:cubicBezTo>
                    <a:pt x="446" y="396"/>
                    <a:pt x="446" y="396"/>
                    <a:pt x="446" y="396"/>
                  </a:cubicBezTo>
                  <a:cubicBezTo>
                    <a:pt x="460" y="396"/>
                    <a:pt x="474" y="389"/>
                    <a:pt x="474" y="367"/>
                  </a:cubicBezTo>
                  <a:cubicBezTo>
                    <a:pt x="474" y="353"/>
                    <a:pt x="460" y="339"/>
                    <a:pt x="446" y="339"/>
                  </a:cubicBezTo>
                  <a:close/>
                  <a:moveTo>
                    <a:pt x="417" y="113"/>
                  </a:moveTo>
                  <a:lnTo>
                    <a:pt x="417" y="113"/>
                  </a:lnTo>
                  <a:cubicBezTo>
                    <a:pt x="403" y="113"/>
                    <a:pt x="389" y="106"/>
                    <a:pt x="389" y="85"/>
                  </a:cubicBezTo>
                  <a:cubicBezTo>
                    <a:pt x="389" y="28"/>
                    <a:pt x="389" y="28"/>
                    <a:pt x="389" y="28"/>
                  </a:cubicBezTo>
                  <a:cubicBezTo>
                    <a:pt x="389" y="14"/>
                    <a:pt x="403" y="0"/>
                    <a:pt x="417" y="0"/>
                  </a:cubicBezTo>
                  <a:cubicBezTo>
                    <a:pt x="431" y="0"/>
                    <a:pt x="446" y="14"/>
                    <a:pt x="446" y="28"/>
                  </a:cubicBezTo>
                  <a:cubicBezTo>
                    <a:pt x="446" y="85"/>
                    <a:pt x="446" y="85"/>
                    <a:pt x="446" y="85"/>
                  </a:cubicBezTo>
                  <a:cubicBezTo>
                    <a:pt x="446" y="106"/>
                    <a:pt x="431" y="113"/>
                    <a:pt x="417" y="113"/>
                  </a:cubicBezTo>
                  <a:close/>
                  <a:moveTo>
                    <a:pt x="276" y="113"/>
                  </a:moveTo>
                  <a:lnTo>
                    <a:pt x="276" y="113"/>
                  </a:lnTo>
                  <a:cubicBezTo>
                    <a:pt x="262" y="113"/>
                    <a:pt x="248" y="106"/>
                    <a:pt x="248" y="85"/>
                  </a:cubicBezTo>
                  <a:cubicBezTo>
                    <a:pt x="248" y="28"/>
                    <a:pt x="248" y="28"/>
                    <a:pt x="248" y="28"/>
                  </a:cubicBezTo>
                  <a:cubicBezTo>
                    <a:pt x="248" y="14"/>
                    <a:pt x="262" y="0"/>
                    <a:pt x="276" y="0"/>
                  </a:cubicBezTo>
                  <a:cubicBezTo>
                    <a:pt x="290" y="0"/>
                    <a:pt x="304" y="14"/>
                    <a:pt x="304" y="28"/>
                  </a:cubicBezTo>
                  <a:cubicBezTo>
                    <a:pt x="304" y="85"/>
                    <a:pt x="304" y="85"/>
                    <a:pt x="304" y="85"/>
                  </a:cubicBezTo>
                  <a:cubicBezTo>
                    <a:pt x="304" y="106"/>
                    <a:pt x="290" y="113"/>
                    <a:pt x="276" y="113"/>
                  </a:cubicBezTo>
                  <a:close/>
                  <a:moveTo>
                    <a:pt x="135" y="113"/>
                  </a:moveTo>
                  <a:lnTo>
                    <a:pt x="135" y="113"/>
                  </a:lnTo>
                  <a:cubicBezTo>
                    <a:pt x="121" y="113"/>
                    <a:pt x="106" y="106"/>
                    <a:pt x="106" y="85"/>
                  </a:cubicBezTo>
                  <a:cubicBezTo>
                    <a:pt x="106" y="28"/>
                    <a:pt x="106" y="28"/>
                    <a:pt x="106" y="28"/>
                  </a:cubicBezTo>
                  <a:cubicBezTo>
                    <a:pt x="106" y="14"/>
                    <a:pt x="121" y="0"/>
                    <a:pt x="135" y="0"/>
                  </a:cubicBezTo>
                  <a:cubicBezTo>
                    <a:pt x="149" y="0"/>
                    <a:pt x="163" y="14"/>
                    <a:pt x="163" y="28"/>
                  </a:cubicBezTo>
                  <a:cubicBezTo>
                    <a:pt x="163" y="85"/>
                    <a:pt x="163" y="85"/>
                    <a:pt x="163" y="85"/>
                  </a:cubicBezTo>
                  <a:cubicBezTo>
                    <a:pt x="163" y="106"/>
                    <a:pt x="149" y="113"/>
                    <a:pt x="135" y="1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latin typeface="Roboto Ligh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660232" y="491226"/>
            <a:ext cx="432048" cy="432048"/>
            <a:chOff x="4788024" y="1275213"/>
            <a:chExt cx="432048" cy="432048"/>
          </a:xfrm>
        </p:grpSpPr>
        <p:sp>
          <p:nvSpPr>
            <p:cNvPr id="38" name="椭圆 65"/>
            <p:cNvSpPr>
              <a:spLocks noChangeArrowheads="1"/>
            </p:cNvSpPr>
            <p:nvPr/>
          </p:nvSpPr>
          <p:spPr bwMode="auto">
            <a:xfrm>
              <a:off x="4788024" y="1275213"/>
              <a:ext cx="432048" cy="432048"/>
            </a:xfrm>
            <a:prstGeom prst="ellipse">
              <a:avLst/>
            </a:prstGeom>
            <a:solidFill>
              <a:srgbClr val="F79600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9" name="Freeform 110"/>
            <p:cNvSpPr>
              <a:spLocks noChangeArrowheads="1"/>
            </p:cNvSpPr>
            <p:nvPr/>
          </p:nvSpPr>
          <p:spPr bwMode="auto">
            <a:xfrm>
              <a:off x="4891102" y="1366806"/>
              <a:ext cx="250679" cy="248862"/>
            </a:xfrm>
            <a:custGeom>
              <a:avLst/>
              <a:gdLst>
                <a:gd name="T0" fmla="*/ 78678142 w 609"/>
                <a:gd name="T1" fmla="*/ 71002280 h 602"/>
                <a:gd name="T2" fmla="*/ 78678142 w 609"/>
                <a:gd name="T3" fmla="*/ 71002280 h 602"/>
                <a:gd name="T4" fmla="*/ 71302258 w 609"/>
                <a:gd name="T5" fmla="*/ 78441997 h 602"/>
                <a:gd name="T6" fmla="*/ 65867111 w 609"/>
                <a:gd name="T7" fmla="*/ 76614673 h 602"/>
                <a:gd name="T8" fmla="*/ 44774038 w 609"/>
                <a:gd name="T9" fmla="*/ 54426302 h 602"/>
                <a:gd name="T10" fmla="*/ 29245613 w 609"/>
                <a:gd name="T11" fmla="*/ 59125033 h 602"/>
                <a:gd name="T12" fmla="*/ 0 w 609"/>
                <a:gd name="T13" fmla="*/ 29497307 h 602"/>
                <a:gd name="T14" fmla="*/ 29245613 w 609"/>
                <a:gd name="T15" fmla="*/ 0 h 602"/>
                <a:gd name="T16" fmla="*/ 58491226 w 609"/>
                <a:gd name="T17" fmla="*/ 29497307 h 602"/>
                <a:gd name="T18" fmla="*/ 54867675 w 609"/>
                <a:gd name="T19" fmla="*/ 44376380 h 602"/>
                <a:gd name="T20" fmla="*/ 75960749 w 609"/>
                <a:gd name="T21" fmla="*/ 65520668 h 602"/>
                <a:gd name="T22" fmla="*/ 78678142 w 609"/>
                <a:gd name="T23" fmla="*/ 71002280 h 602"/>
                <a:gd name="T24" fmla="*/ 29245613 w 609"/>
                <a:gd name="T25" fmla="*/ 7439717 h 602"/>
                <a:gd name="T26" fmla="*/ 29245613 w 609"/>
                <a:gd name="T27" fmla="*/ 7439717 h 602"/>
                <a:gd name="T28" fmla="*/ 7246742 w 609"/>
                <a:gd name="T29" fmla="*/ 29497307 h 602"/>
                <a:gd name="T30" fmla="*/ 29245613 w 609"/>
                <a:gd name="T31" fmla="*/ 51685677 h 602"/>
                <a:gd name="T32" fmla="*/ 51244484 w 609"/>
                <a:gd name="T33" fmla="*/ 29497307 h 602"/>
                <a:gd name="T34" fmla="*/ 29245613 w 609"/>
                <a:gd name="T35" fmla="*/ 7439717 h 602"/>
                <a:gd name="T36" fmla="*/ 42056644 w 609"/>
                <a:gd name="T37" fmla="*/ 33282375 h 602"/>
                <a:gd name="T38" fmla="*/ 42056644 w 609"/>
                <a:gd name="T39" fmla="*/ 33282375 h 602"/>
                <a:gd name="T40" fmla="*/ 32868804 w 609"/>
                <a:gd name="T41" fmla="*/ 33282375 h 602"/>
                <a:gd name="T42" fmla="*/ 32868804 w 609"/>
                <a:gd name="T43" fmla="*/ 41504973 h 602"/>
                <a:gd name="T44" fmla="*/ 29245613 w 609"/>
                <a:gd name="T45" fmla="*/ 45290042 h 602"/>
                <a:gd name="T46" fmla="*/ 25622062 w 609"/>
                <a:gd name="T47" fmla="*/ 41504973 h 602"/>
                <a:gd name="T48" fmla="*/ 25622062 w 609"/>
                <a:gd name="T49" fmla="*/ 33282375 h 602"/>
                <a:gd name="T50" fmla="*/ 17340380 w 609"/>
                <a:gd name="T51" fmla="*/ 33282375 h 602"/>
                <a:gd name="T52" fmla="*/ 13716829 w 609"/>
                <a:gd name="T53" fmla="*/ 29497307 h 602"/>
                <a:gd name="T54" fmla="*/ 17340380 w 609"/>
                <a:gd name="T55" fmla="*/ 25842658 h 602"/>
                <a:gd name="T56" fmla="*/ 25622062 w 609"/>
                <a:gd name="T57" fmla="*/ 25842658 h 602"/>
                <a:gd name="T58" fmla="*/ 25622062 w 609"/>
                <a:gd name="T59" fmla="*/ 16575978 h 602"/>
                <a:gd name="T60" fmla="*/ 29245613 w 609"/>
                <a:gd name="T61" fmla="*/ 12921329 h 602"/>
                <a:gd name="T62" fmla="*/ 32868804 w 609"/>
                <a:gd name="T63" fmla="*/ 16575978 h 602"/>
                <a:gd name="T64" fmla="*/ 32868804 w 609"/>
                <a:gd name="T65" fmla="*/ 25842658 h 602"/>
                <a:gd name="T66" fmla="*/ 42056644 w 609"/>
                <a:gd name="T67" fmla="*/ 25842658 h 602"/>
                <a:gd name="T68" fmla="*/ 45679835 w 609"/>
                <a:gd name="T69" fmla="*/ 29497307 h 602"/>
                <a:gd name="T70" fmla="*/ 42056644 w 609"/>
                <a:gd name="T71" fmla="*/ 33282375 h 60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609" h="602">
                  <a:moveTo>
                    <a:pt x="608" y="544"/>
                  </a:moveTo>
                  <a:lnTo>
                    <a:pt x="608" y="544"/>
                  </a:lnTo>
                  <a:cubicBezTo>
                    <a:pt x="608" y="573"/>
                    <a:pt x="579" y="601"/>
                    <a:pt x="551" y="601"/>
                  </a:cubicBezTo>
                  <a:cubicBezTo>
                    <a:pt x="530" y="601"/>
                    <a:pt x="516" y="594"/>
                    <a:pt x="509" y="587"/>
                  </a:cubicBezTo>
                  <a:cubicBezTo>
                    <a:pt x="346" y="417"/>
                    <a:pt x="346" y="417"/>
                    <a:pt x="346" y="417"/>
                  </a:cubicBezTo>
                  <a:cubicBezTo>
                    <a:pt x="311" y="438"/>
                    <a:pt x="269" y="453"/>
                    <a:pt x="226" y="453"/>
                  </a:cubicBezTo>
                  <a:cubicBezTo>
                    <a:pt x="106" y="453"/>
                    <a:pt x="0" y="347"/>
                    <a:pt x="0" y="226"/>
                  </a:cubicBezTo>
                  <a:cubicBezTo>
                    <a:pt x="0" y="99"/>
                    <a:pt x="106" y="0"/>
                    <a:pt x="226" y="0"/>
                  </a:cubicBezTo>
                  <a:cubicBezTo>
                    <a:pt x="353" y="0"/>
                    <a:pt x="452" y="99"/>
                    <a:pt x="452" y="226"/>
                  </a:cubicBezTo>
                  <a:cubicBezTo>
                    <a:pt x="452" y="269"/>
                    <a:pt x="445" y="304"/>
                    <a:pt x="424" y="340"/>
                  </a:cubicBezTo>
                  <a:cubicBezTo>
                    <a:pt x="587" y="502"/>
                    <a:pt x="587" y="502"/>
                    <a:pt x="587" y="502"/>
                  </a:cubicBezTo>
                  <a:cubicBezTo>
                    <a:pt x="601" y="516"/>
                    <a:pt x="608" y="530"/>
                    <a:pt x="608" y="544"/>
                  </a:cubicBezTo>
                  <a:close/>
                  <a:moveTo>
                    <a:pt x="226" y="57"/>
                  </a:moveTo>
                  <a:lnTo>
                    <a:pt x="226" y="57"/>
                  </a:lnTo>
                  <a:cubicBezTo>
                    <a:pt x="134" y="57"/>
                    <a:pt x="56" y="127"/>
                    <a:pt x="56" y="226"/>
                  </a:cubicBezTo>
                  <a:cubicBezTo>
                    <a:pt x="56" y="318"/>
                    <a:pt x="134" y="396"/>
                    <a:pt x="226" y="396"/>
                  </a:cubicBezTo>
                  <a:cubicBezTo>
                    <a:pt x="325" y="396"/>
                    <a:pt x="396" y="318"/>
                    <a:pt x="396" y="226"/>
                  </a:cubicBezTo>
                  <a:cubicBezTo>
                    <a:pt x="396" y="127"/>
                    <a:pt x="325" y="57"/>
                    <a:pt x="226" y="57"/>
                  </a:cubicBezTo>
                  <a:close/>
                  <a:moveTo>
                    <a:pt x="325" y="255"/>
                  </a:moveTo>
                  <a:lnTo>
                    <a:pt x="325" y="255"/>
                  </a:lnTo>
                  <a:cubicBezTo>
                    <a:pt x="254" y="255"/>
                    <a:pt x="254" y="255"/>
                    <a:pt x="254" y="255"/>
                  </a:cubicBezTo>
                  <a:cubicBezTo>
                    <a:pt x="254" y="318"/>
                    <a:pt x="254" y="318"/>
                    <a:pt x="254" y="318"/>
                  </a:cubicBezTo>
                  <a:cubicBezTo>
                    <a:pt x="254" y="333"/>
                    <a:pt x="247" y="347"/>
                    <a:pt x="226" y="347"/>
                  </a:cubicBezTo>
                  <a:cubicBezTo>
                    <a:pt x="212" y="347"/>
                    <a:pt x="198" y="333"/>
                    <a:pt x="198" y="318"/>
                  </a:cubicBezTo>
                  <a:cubicBezTo>
                    <a:pt x="198" y="255"/>
                    <a:pt x="198" y="255"/>
                    <a:pt x="198" y="255"/>
                  </a:cubicBezTo>
                  <a:cubicBezTo>
                    <a:pt x="134" y="255"/>
                    <a:pt x="134" y="255"/>
                    <a:pt x="134" y="255"/>
                  </a:cubicBezTo>
                  <a:cubicBezTo>
                    <a:pt x="120" y="255"/>
                    <a:pt x="106" y="241"/>
                    <a:pt x="106" y="226"/>
                  </a:cubicBezTo>
                  <a:cubicBezTo>
                    <a:pt x="106" y="205"/>
                    <a:pt x="120" y="198"/>
                    <a:pt x="134" y="198"/>
                  </a:cubicBezTo>
                  <a:cubicBezTo>
                    <a:pt x="198" y="198"/>
                    <a:pt x="198" y="198"/>
                    <a:pt x="198" y="198"/>
                  </a:cubicBezTo>
                  <a:cubicBezTo>
                    <a:pt x="198" y="127"/>
                    <a:pt x="198" y="127"/>
                    <a:pt x="198" y="127"/>
                  </a:cubicBezTo>
                  <a:cubicBezTo>
                    <a:pt x="198" y="113"/>
                    <a:pt x="212" y="99"/>
                    <a:pt x="226" y="99"/>
                  </a:cubicBezTo>
                  <a:cubicBezTo>
                    <a:pt x="247" y="99"/>
                    <a:pt x="254" y="113"/>
                    <a:pt x="254" y="127"/>
                  </a:cubicBezTo>
                  <a:cubicBezTo>
                    <a:pt x="254" y="198"/>
                    <a:pt x="254" y="198"/>
                    <a:pt x="254" y="198"/>
                  </a:cubicBezTo>
                  <a:cubicBezTo>
                    <a:pt x="325" y="198"/>
                    <a:pt x="325" y="198"/>
                    <a:pt x="325" y="198"/>
                  </a:cubicBezTo>
                  <a:cubicBezTo>
                    <a:pt x="339" y="198"/>
                    <a:pt x="353" y="205"/>
                    <a:pt x="353" y="226"/>
                  </a:cubicBezTo>
                  <a:cubicBezTo>
                    <a:pt x="353" y="241"/>
                    <a:pt x="339" y="255"/>
                    <a:pt x="325" y="2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latin typeface="Roboto Light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308304" y="490833"/>
            <a:ext cx="432833" cy="432834"/>
            <a:chOff x="5436096" y="1274820"/>
            <a:chExt cx="432833" cy="432834"/>
          </a:xfrm>
        </p:grpSpPr>
        <p:sp>
          <p:nvSpPr>
            <p:cNvPr id="41" name="椭圆 16"/>
            <p:cNvSpPr>
              <a:spLocks noChangeArrowheads="1"/>
            </p:cNvSpPr>
            <p:nvPr/>
          </p:nvSpPr>
          <p:spPr bwMode="auto">
            <a:xfrm>
              <a:off x="5436096" y="1274820"/>
              <a:ext cx="432833" cy="43283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42" name="Freeform 16"/>
            <p:cNvSpPr>
              <a:spLocks noChangeArrowheads="1"/>
            </p:cNvSpPr>
            <p:nvPr/>
          </p:nvSpPr>
          <p:spPr bwMode="auto">
            <a:xfrm>
              <a:off x="5554420" y="1377705"/>
              <a:ext cx="196183" cy="227065"/>
            </a:xfrm>
            <a:custGeom>
              <a:avLst/>
              <a:gdLst>
                <a:gd name="T0" fmla="*/ 58106390 w 475"/>
                <a:gd name="T1" fmla="*/ 71207247 h 552"/>
                <a:gd name="T2" fmla="*/ 58106390 w 475"/>
                <a:gd name="T3" fmla="*/ 71207247 h 552"/>
                <a:gd name="T4" fmla="*/ 54327993 w 475"/>
                <a:gd name="T5" fmla="*/ 71207247 h 552"/>
                <a:gd name="T6" fmla="*/ 54327993 w 475"/>
                <a:gd name="T7" fmla="*/ 0 h 552"/>
                <a:gd name="T8" fmla="*/ 58106390 w 475"/>
                <a:gd name="T9" fmla="*/ 0 h 552"/>
                <a:gd name="T10" fmla="*/ 61754124 w 475"/>
                <a:gd name="T11" fmla="*/ 3618618 h 552"/>
                <a:gd name="T12" fmla="*/ 61754124 w 475"/>
                <a:gd name="T13" fmla="*/ 67588630 h 552"/>
                <a:gd name="T14" fmla="*/ 58106390 w 475"/>
                <a:gd name="T15" fmla="*/ 71207247 h 552"/>
                <a:gd name="T16" fmla="*/ 7426131 w 475"/>
                <a:gd name="T17" fmla="*/ 67588630 h 552"/>
                <a:gd name="T18" fmla="*/ 7426131 w 475"/>
                <a:gd name="T19" fmla="*/ 67588630 h 552"/>
                <a:gd name="T20" fmla="*/ 7426131 w 475"/>
                <a:gd name="T21" fmla="*/ 63970012 h 552"/>
                <a:gd name="T22" fmla="*/ 13809846 w 475"/>
                <a:gd name="T23" fmla="*/ 63970012 h 552"/>
                <a:gd name="T24" fmla="*/ 21235977 w 475"/>
                <a:gd name="T25" fmla="*/ 56603721 h 552"/>
                <a:gd name="T26" fmla="*/ 13809846 w 475"/>
                <a:gd name="T27" fmla="*/ 49237429 h 552"/>
                <a:gd name="T28" fmla="*/ 7426131 w 475"/>
                <a:gd name="T29" fmla="*/ 49237429 h 552"/>
                <a:gd name="T30" fmla="*/ 7426131 w 475"/>
                <a:gd name="T31" fmla="*/ 42905028 h 552"/>
                <a:gd name="T32" fmla="*/ 13809846 w 475"/>
                <a:gd name="T33" fmla="*/ 42905028 h 552"/>
                <a:gd name="T34" fmla="*/ 21235977 w 475"/>
                <a:gd name="T35" fmla="*/ 35539095 h 552"/>
                <a:gd name="T36" fmla="*/ 13809846 w 475"/>
                <a:gd name="T37" fmla="*/ 28301860 h 552"/>
                <a:gd name="T38" fmla="*/ 7426131 w 475"/>
                <a:gd name="T39" fmla="*/ 28301860 h 552"/>
                <a:gd name="T40" fmla="*/ 7426131 w 475"/>
                <a:gd name="T41" fmla="*/ 21840403 h 552"/>
                <a:gd name="T42" fmla="*/ 13809846 w 475"/>
                <a:gd name="T43" fmla="*/ 21840403 h 552"/>
                <a:gd name="T44" fmla="*/ 21235977 w 475"/>
                <a:gd name="T45" fmla="*/ 14603167 h 552"/>
                <a:gd name="T46" fmla="*/ 13809846 w 475"/>
                <a:gd name="T47" fmla="*/ 7236876 h 552"/>
                <a:gd name="T48" fmla="*/ 7426131 w 475"/>
                <a:gd name="T49" fmla="*/ 7236876 h 552"/>
                <a:gd name="T50" fmla="*/ 7426131 w 475"/>
                <a:gd name="T51" fmla="*/ 3618618 h 552"/>
                <a:gd name="T52" fmla="*/ 11074226 w 475"/>
                <a:gd name="T53" fmla="*/ 0 h 552"/>
                <a:gd name="T54" fmla="*/ 50680259 w 475"/>
                <a:gd name="T55" fmla="*/ 0 h 552"/>
                <a:gd name="T56" fmla="*/ 50680259 w 475"/>
                <a:gd name="T57" fmla="*/ 71207247 h 552"/>
                <a:gd name="T58" fmla="*/ 11074226 w 475"/>
                <a:gd name="T59" fmla="*/ 71207247 h 552"/>
                <a:gd name="T60" fmla="*/ 7426131 w 475"/>
                <a:gd name="T61" fmla="*/ 67588630 h 552"/>
                <a:gd name="T62" fmla="*/ 17588243 w 475"/>
                <a:gd name="T63" fmla="*/ 14603167 h 552"/>
                <a:gd name="T64" fmla="*/ 17588243 w 475"/>
                <a:gd name="T65" fmla="*/ 14603167 h 552"/>
                <a:gd name="T66" fmla="*/ 13809846 w 475"/>
                <a:gd name="T67" fmla="*/ 18221785 h 552"/>
                <a:gd name="T68" fmla="*/ 3778036 w 475"/>
                <a:gd name="T69" fmla="*/ 18221785 h 552"/>
                <a:gd name="T70" fmla="*/ 0 w 475"/>
                <a:gd name="T71" fmla="*/ 14603167 h 552"/>
                <a:gd name="T72" fmla="*/ 3778036 w 475"/>
                <a:gd name="T73" fmla="*/ 10984909 h 552"/>
                <a:gd name="T74" fmla="*/ 13809846 w 475"/>
                <a:gd name="T75" fmla="*/ 10984909 h 552"/>
                <a:gd name="T76" fmla="*/ 17588243 w 475"/>
                <a:gd name="T77" fmla="*/ 14603167 h 552"/>
                <a:gd name="T78" fmla="*/ 3778036 w 475"/>
                <a:gd name="T79" fmla="*/ 31920478 h 552"/>
                <a:gd name="T80" fmla="*/ 3778036 w 475"/>
                <a:gd name="T81" fmla="*/ 31920478 h 552"/>
                <a:gd name="T82" fmla="*/ 13809846 w 475"/>
                <a:gd name="T83" fmla="*/ 31920478 h 552"/>
                <a:gd name="T84" fmla="*/ 17588243 w 475"/>
                <a:gd name="T85" fmla="*/ 35539095 h 552"/>
                <a:gd name="T86" fmla="*/ 13809846 w 475"/>
                <a:gd name="T87" fmla="*/ 39286770 h 552"/>
                <a:gd name="T88" fmla="*/ 3778036 w 475"/>
                <a:gd name="T89" fmla="*/ 39286770 h 552"/>
                <a:gd name="T90" fmla="*/ 0 w 475"/>
                <a:gd name="T91" fmla="*/ 35539095 h 552"/>
                <a:gd name="T92" fmla="*/ 3778036 w 475"/>
                <a:gd name="T93" fmla="*/ 31920478 h 552"/>
                <a:gd name="T94" fmla="*/ 3778036 w 475"/>
                <a:gd name="T95" fmla="*/ 52985462 h 552"/>
                <a:gd name="T96" fmla="*/ 3778036 w 475"/>
                <a:gd name="T97" fmla="*/ 52985462 h 552"/>
                <a:gd name="T98" fmla="*/ 13809846 w 475"/>
                <a:gd name="T99" fmla="*/ 52985462 h 552"/>
                <a:gd name="T100" fmla="*/ 17588243 w 475"/>
                <a:gd name="T101" fmla="*/ 56603721 h 552"/>
                <a:gd name="T102" fmla="*/ 13809846 w 475"/>
                <a:gd name="T103" fmla="*/ 60222338 h 552"/>
                <a:gd name="T104" fmla="*/ 3778036 w 475"/>
                <a:gd name="T105" fmla="*/ 60222338 h 552"/>
                <a:gd name="T106" fmla="*/ 0 w 475"/>
                <a:gd name="T107" fmla="*/ 56603721 h 552"/>
                <a:gd name="T108" fmla="*/ 3778036 w 475"/>
                <a:gd name="T109" fmla="*/ 52985462 h 55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475" h="552">
                  <a:moveTo>
                    <a:pt x="446" y="551"/>
                  </a:moveTo>
                  <a:lnTo>
                    <a:pt x="446" y="551"/>
                  </a:lnTo>
                  <a:cubicBezTo>
                    <a:pt x="417" y="551"/>
                    <a:pt x="417" y="551"/>
                    <a:pt x="417" y="551"/>
                  </a:cubicBezTo>
                  <a:cubicBezTo>
                    <a:pt x="417" y="0"/>
                    <a:pt x="417" y="0"/>
                    <a:pt x="417" y="0"/>
                  </a:cubicBezTo>
                  <a:cubicBezTo>
                    <a:pt x="446" y="0"/>
                    <a:pt x="446" y="0"/>
                    <a:pt x="446" y="0"/>
                  </a:cubicBezTo>
                  <a:cubicBezTo>
                    <a:pt x="460" y="0"/>
                    <a:pt x="474" y="14"/>
                    <a:pt x="474" y="28"/>
                  </a:cubicBezTo>
                  <a:cubicBezTo>
                    <a:pt x="474" y="523"/>
                    <a:pt x="474" y="523"/>
                    <a:pt x="474" y="523"/>
                  </a:cubicBezTo>
                  <a:cubicBezTo>
                    <a:pt x="474" y="537"/>
                    <a:pt x="460" y="551"/>
                    <a:pt x="446" y="551"/>
                  </a:cubicBezTo>
                  <a:close/>
                  <a:moveTo>
                    <a:pt x="57" y="523"/>
                  </a:moveTo>
                  <a:lnTo>
                    <a:pt x="57" y="523"/>
                  </a:lnTo>
                  <a:cubicBezTo>
                    <a:pt x="57" y="495"/>
                    <a:pt x="57" y="495"/>
                    <a:pt x="57" y="495"/>
                  </a:cubicBezTo>
                  <a:cubicBezTo>
                    <a:pt x="106" y="495"/>
                    <a:pt x="106" y="495"/>
                    <a:pt x="106" y="495"/>
                  </a:cubicBezTo>
                  <a:cubicBezTo>
                    <a:pt x="135" y="495"/>
                    <a:pt x="163" y="466"/>
                    <a:pt x="163" y="438"/>
                  </a:cubicBezTo>
                  <a:cubicBezTo>
                    <a:pt x="163" y="403"/>
                    <a:pt x="135" y="381"/>
                    <a:pt x="106" y="381"/>
                  </a:cubicBezTo>
                  <a:cubicBezTo>
                    <a:pt x="57" y="381"/>
                    <a:pt x="57" y="381"/>
                    <a:pt x="57" y="381"/>
                  </a:cubicBezTo>
                  <a:cubicBezTo>
                    <a:pt x="57" y="332"/>
                    <a:pt x="57" y="332"/>
                    <a:pt x="57" y="332"/>
                  </a:cubicBezTo>
                  <a:cubicBezTo>
                    <a:pt x="106" y="332"/>
                    <a:pt x="106" y="332"/>
                    <a:pt x="106" y="332"/>
                  </a:cubicBezTo>
                  <a:cubicBezTo>
                    <a:pt x="135" y="332"/>
                    <a:pt x="163" y="304"/>
                    <a:pt x="163" y="275"/>
                  </a:cubicBezTo>
                  <a:cubicBezTo>
                    <a:pt x="163" y="247"/>
                    <a:pt x="135" y="219"/>
                    <a:pt x="106" y="219"/>
                  </a:cubicBezTo>
                  <a:cubicBezTo>
                    <a:pt x="57" y="219"/>
                    <a:pt x="57" y="219"/>
                    <a:pt x="57" y="219"/>
                  </a:cubicBezTo>
                  <a:cubicBezTo>
                    <a:pt x="57" y="169"/>
                    <a:pt x="57" y="169"/>
                    <a:pt x="57" y="169"/>
                  </a:cubicBezTo>
                  <a:cubicBezTo>
                    <a:pt x="106" y="169"/>
                    <a:pt x="106" y="169"/>
                    <a:pt x="106" y="169"/>
                  </a:cubicBezTo>
                  <a:cubicBezTo>
                    <a:pt x="135" y="169"/>
                    <a:pt x="163" y="148"/>
                    <a:pt x="163" y="113"/>
                  </a:cubicBezTo>
                  <a:cubicBezTo>
                    <a:pt x="163" y="85"/>
                    <a:pt x="135" y="56"/>
                    <a:pt x="106" y="56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7" y="14"/>
                    <a:pt x="71" y="0"/>
                    <a:pt x="85" y="0"/>
                  </a:cubicBezTo>
                  <a:cubicBezTo>
                    <a:pt x="389" y="0"/>
                    <a:pt x="389" y="0"/>
                    <a:pt x="389" y="0"/>
                  </a:cubicBezTo>
                  <a:cubicBezTo>
                    <a:pt x="389" y="551"/>
                    <a:pt x="389" y="551"/>
                    <a:pt x="389" y="551"/>
                  </a:cubicBezTo>
                  <a:cubicBezTo>
                    <a:pt x="85" y="551"/>
                    <a:pt x="85" y="551"/>
                    <a:pt x="85" y="551"/>
                  </a:cubicBezTo>
                  <a:cubicBezTo>
                    <a:pt x="71" y="551"/>
                    <a:pt x="57" y="537"/>
                    <a:pt x="57" y="523"/>
                  </a:cubicBezTo>
                  <a:close/>
                  <a:moveTo>
                    <a:pt x="135" y="113"/>
                  </a:moveTo>
                  <a:lnTo>
                    <a:pt x="135" y="113"/>
                  </a:lnTo>
                  <a:cubicBezTo>
                    <a:pt x="135" y="134"/>
                    <a:pt x="120" y="141"/>
                    <a:pt x="106" y="141"/>
                  </a:cubicBezTo>
                  <a:cubicBezTo>
                    <a:pt x="29" y="141"/>
                    <a:pt x="29" y="141"/>
                    <a:pt x="29" y="141"/>
                  </a:cubicBezTo>
                  <a:cubicBezTo>
                    <a:pt x="15" y="141"/>
                    <a:pt x="0" y="134"/>
                    <a:pt x="0" y="113"/>
                  </a:cubicBezTo>
                  <a:cubicBezTo>
                    <a:pt x="0" y="99"/>
                    <a:pt x="15" y="85"/>
                    <a:pt x="29" y="85"/>
                  </a:cubicBezTo>
                  <a:cubicBezTo>
                    <a:pt x="106" y="85"/>
                    <a:pt x="106" y="85"/>
                    <a:pt x="106" y="85"/>
                  </a:cubicBezTo>
                  <a:cubicBezTo>
                    <a:pt x="120" y="85"/>
                    <a:pt x="135" y="99"/>
                    <a:pt x="135" y="113"/>
                  </a:cubicBezTo>
                  <a:close/>
                  <a:moveTo>
                    <a:pt x="29" y="247"/>
                  </a:moveTo>
                  <a:lnTo>
                    <a:pt x="29" y="247"/>
                  </a:lnTo>
                  <a:cubicBezTo>
                    <a:pt x="106" y="247"/>
                    <a:pt x="106" y="247"/>
                    <a:pt x="106" y="247"/>
                  </a:cubicBezTo>
                  <a:cubicBezTo>
                    <a:pt x="120" y="247"/>
                    <a:pt x="135" y="261"/>
                    <a:pt x="135" y="275"/>
                  </a:cubicBezTo>
                  <a:cubicBezTo>
                    <a:pt x="135" y="290"/>
                    <a:pt x="120" y="304"/>
                    <a:pt x="106" y="304"/>
                  </a:cubicBezTo>
                  <a:cubicBezTo>
                    <a:pt x="29" y="304"/>
                    <a:pt x="29" y="304"/>
                    <a:pt x="29" y="304"/>
                  </a:cubicBezTo>
                  <a:cubicBezTo>
                    <a:pt x="15" y="304"/>
                    <a:pt x="0" y="290"/>
                    <a:pt x="0" y="275"/>
                  </a:cubicBezTo>
                  <a:cubicBezTo>
                    <a:pt x="0" y="261"/>
                    <a:pt x="15" y="247"/>
                    <a:pt x="29" y="247"/>
                  </a:cubicBezTo>
                  <a:close/>
                  <a:moveTo>
                    <a:pt x="29" y="410"/>
                  </a:moveTo>
                  <a:lnTo>
                    <a:pt x="29" y="410"/>
                  </a:lnTo>
                  <a:cubicBezTo>
                    <a:pt x="106" y="410"/>
                    <a:pt x="106" y="410"/>
                    <a:pt x="106" y="410"/>
                  </a:cubicBezTo>
                  <a:cubicBezTo>
                    <a:pt x="120" y="410"/>
                    <a:pt x="135" y="417"/>
                    <a:pt x="135" y="438"/>
                  </a:cubicBezTo>
                  <a:cubicBezTo>
                    <a:pt x="135" y="452"/>
                    <a:pt x="120" y="466"/>
                    <a:pt x="106" y="466"/>
                  </a:cubicBezTo>
                  <a:cubicBezTo>
                    <a:pt x="29" y="466"/>
                    <a:pt x="29" y="466"/>
                    <a:pt x="29" y="466"/>
                  </a:cubicBezTo>
                  <a:cubicBezTo>
                    <a:pt x="15" y="466"/>
                    <a:pt x="0" y="452"/>
                    <a:pt x="0" y="438"/>
                  </a:cubicBezTo>
                  <a:cubicBezTo>
                    <a:pt x="0" y="417"/>
                    <a:pt x="15" y="410"/>
                    <a:pt x="29" y="4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latin typeface="Roboto Light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5364088" y="490833"/>
            <a:ext cx="432833" cy="432834"/>
            <a:chOff x="3491880" y="1274820"/>
            <a:chExt cx="432833" cy="432834"/>
          </a:xfrm>
        </p:grpSpPr>
        <p:sp>
          <p:nvSpPr>
            <p:cNvPr id="75" name="椭圆 16"/>
            <p:cNvSpPr>
              <a:spLocks noChangeArrowheads="1"/>
            </p:cNvSpPr>
            <p:nvPr/>
          </p:nvSpPr>
          <p:spPr bwMode="auto">
            <a:xfrm>
              <a:off x="3491880" y="1274820"/>
              <a:ext cx="432833" cy="43283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76" name="Freeform 75"/>
            <p:cNvSpPr>
              <a:spLocks noChangeArrowheads="1"/>
            </p:cNvSpPr>
            <p:nvPr/>
          </p:nvSpPr>
          <p:spPr bwMode="auto">
            <a:xfrm>
              <a:off x="3583864" y="1385879"/>
              <a:ext cx="248863" cy="210716"/>
            </a:xfrm>
            <a:custGeom>
              <a:avLst/>
              <a:gdLst>
                <a:gd name="T0" fmla="*/ 74657633 w 602"/>
                <a:gd name="T1" fmla="*/ 66362244 h 510"/>
                <a:gd name="T2" fmla="*/ 74657633 w 602"/>
                <a:gd name="T3" fmla="*/ 66362244 h 510"/>
                <a:gd name="T4" fmla="*/ 3654665 w 602"/>
                <a:gd name="T5" fmla="*/ 66362244 h 510"/>
                <a:gd name="T6" fmla="*/ 0 w 602"/>
                <a:gd name="T7" fmla="*/ 62711741 h 510"/>
                <a:gd name="T8" fmla="*/ 0 w 602"/>
                <a:gd name="T9" fmla="*/ 3650503 h 510"/>
                <a:gd name="T10" fmla="*/ 3654665 w 602"/>
                <a:gd name="T11" fmla="*/ 0 h 510"/>
                <a:gd name="T12" fmla="*/ 7308970 w 602"/>
                <a:gd name="T13" fmla="*/ 3650503 h 510"/>
                <a:gd name="T14" fmla="*/ 7308970 w 602"/>
                <a:gd name="T15" fmla="*/ 50717076 h 510"/>
                <a:gd name="T16" fmla="*/ 7308970 w 602"/>
                <a:gd name="T17" fmla="*/ 50717076 h 510"/>
                <a:gd name="T18" fmla="*/ 7308970 w 602"/>
                <a:gd name="T19" fmla="*/ 58930528 h 510"/>
                <a:gd name="T20" fmla="*/ 74657633 w 602"/>
                <a:gd name="T21" fmla="*/ 58930528 h 510"/>
                <a:gd name="T22" fmla="*/ 78442719 w 602"/>
                <a:gd name="T23" fmla="*/ 62711741 h 510"/>
                <a:gd name="T24" fmla="*/ 74657633 w 602"/>
                <a:gd name="T25" fmla="*/ 66362244 h 510"/>
                <a:gd name="T26" fmla="*/ 66434636 w 602"/>
                <a:gd name="T27" fmla="*/ 55280025 h 510"/>
                <a:gd name="T28" fmla="*/ 66434636 w 602"/>
                <a:gd name="T29" fmla="*/ 55280025 h 510"/>
                <a:gd name="T30" fmla="*/ 58995246 w 602"/>
                <a:gd name="T31" fmla="*/ 55280025 h 510"/>
                <a:gd name="T32" fmla="*/ 55340580 w 602"/>
                <a:gd name="T33" fmla="*/ 51629522 h 510"/>
                <a:gd name="T34" fmla="*/ 55340580 w 602"/>
                <a:gd name="T35" fmla="*/ 25814941 h 510"/>
                <a:gd name="T36" fmla="*/ 58995246 w 602"/>
                <a:gd name="T37" fmla="*/ 22164077 h 510"/>
                <a:gd name="T38" fmla="*/ 66434636 w 602"/>
                <a:gd name="T39" fmla="*/ 22164077 h 510"/>
                <a:gd name="T40" fmla="*/ 70089301 w 602"/>
                <a:gd name="T41" fmla="*/ 25814941 h 510"/>
                <a:gd name="T42" fmla="*/ 70089301 w 602"/>
                <a:gd name="T43" fmla="*/ 51629522 h 510"/>
                <a:gd name="T44" fmla="*/ 66434636 w 602"/>
                <a:gd name="T45" fmla="*/ 55280025 h 510"/>
                <a:gd name="T46" fmla="*/ 45159830 w 602"/>
                <a:gd name="T47" fmla="*/ 55280025 h 510"/>
                <a:gd name="T48" fmla="*/ 45159830 w 602"/>
                <a:gd name="T49" fmla="*/ 55280025 h 510"/>
                <a:gd name="T50" fmla="*/ 37850860 w 602"/>
                <a:gd name="T51" fmla="*/ 55280025 h 510"/>
                <a:gd name="T52" fmla="*/ 34065774 w 602"/>
                <a:gd name="T53" fmla="*/ 51629522 h 510"/>
                <a:gd name="T54" fmla="*/ 34065774 w 602"/>
                <a:gd name="T55" fmla="*/ 11082219 h 510"/>
                <a:gd name="T56" fmla="*/ 37850860 w 602"/>
                <a:gd name="T57" fmla="*/ 7431355 h 510"/>
                <a:gd name="T58" fmla="*/ 45159830 w 602"/>
                <a:gd name="T59" fmla="*/ 7431355 h 510"/>
                <a:gd name="T60" fmla="*/ 48814495 w 602"/>
                <a:gd name="T61" fmla="*/ 11082219 h 510"/>
                <a:gd name="T62" fmla="*/ 48814495 w 602"/>
                <a:gd name="T63" fmla="*/ 51629522 h 510"/>
                <a:gd name="T64" fmla="*/ 45159830 w 602"/>
                <a:gd name="T65" fmla="*/ 55280025 h 510"/>
                <a:gd name="T66" fmla="*/ 24929472 w 602"/>
                <a:gd name="T67" fmla="*/ 55280025 h 510"/>
                <a:gd name="T68" fmla="*/ 24929472 w 602"/>
                <a:gd name="T69" fmla="*/ 55280025 h 510"/>
                <a:gd name="T70" fmla="*/ 17489720 w 602"/>
                <a:gd name="T71" fmla="*/ 55280025 h 510"/>
                <a:gd name="T72" fmla="*/ 13835055 w 602"/>
                <a:gd name="T73" fmla="*/ 51629522 h 510"/>
                <a:gd name="T74" fmla="*/ 13835055 w 602"/>
                <a:gd name="T75" fmla="*/ 44198166 h 510"/>
                <a:gd name="T76" fmla="*/ 17489720 w 602"/>
                <a:gd name="T77" fmla="*/ 40547302 h 510"/>
                <a:gd name="T78" fmla="*/ 24929472 w 602"/>
                <a:gd name="T79" fmla="*/ 40547302 h 510"/>
                <a:gd name="T80" fmla="*/ 28583776 w 602"/>
                <a:gd name="T81" fmla="*/ 44198166 h 510"/>
                <a:gd name="T82" fmla="*/ 28583776 w 602"/>
                <a:gd name="T83" fmla="*/ 51629522 h 510"/>
                <a:gd name="T84" fmla="*/ 24929472 w 602"/>
                <a:gd name="T85" fmla="*/ 55280025 h 51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602" h="510">
                  <a:moveTo>
                    <a:pt x="572" y="509"/>
                  </a:moveTo>
                  <a:lnTo>
                    <a:pt x="572" y="509"/>
                  </a:lnTo>
                  <a:cubicBezTo>
                    <a:pt x="28" y="509"/>
                    <a:pt x="28" y="509"/>
                    <a:pt x="28" y="509"/>
                  </a:cubicBezTo>
                  <a:cubicBezTo>
                    <a:pt x="14" y="509"/>
                    <a:pt x="0" y="502"/>
                    <a:pt x="0" y="48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4"/>
                    <a:pt x="14" y="0"/>
                    <a:pt x="28" y="0"/>
                  </a:cubicBezTo>
                  <a:cubicBezTo>
                    <a:pt x="42" y="0"/>
                    <a:pt x="56" y="14"/>
                    <a:pt x="56" y="28"/>
                  </a:cubicBezTo>
                  <a:cubicBezTo>
                    <a:pt x="56" y="389"/>
                    <a:pt x="56" y="389"/>
                    <a:pt x="56" y="389"/>
                  </a:cubicBezTo>
                  <a:cubicBezTo>
                    <a:pt x="56" y="452"/>
                    <a:pt x="56" y="452"/>
                    <a:pt x="56" y="452"/>
                  </a:cubicBezTo>
                  <a:cubicBezTo>
                    <a:pt x="572" y="452"/>
                    <a:pt x="572" y="452"/>
                    <a:pt x="572" y="452"/>
                  </a:cubicBezTo>
                  <a:cubicBezTo>
                    <a:pt x="594" y="452"/>
                    <a:pt x="601" y="467"/>
                    <a:pt x="601" y="481"/>
                  </a:cubicBezTo>
                  <a:cubicBezTo>
                    <a:pt x="601" y="502"/>
                    <a:pt x="594" y="509"/>
                    <a:pt x="572" y="509"/>
                  </a:cubicBezTo>
                  <a:close/>
                  <a:moveTo>
                    <a:pt x="509" y="424"/>
                  </a:moveTo>
                  <a:lnTo>
                    <a:pt x="509" y="424"/>
                  </a:lnTo>
                  <a:cubicBezTo>
                    <a:pt x="452" y="424"/>
                    <a:pt x="452" y="424"/>
                    <a:pt x="452" y="424"/>
                  </a:cubicBezTo>
                  <a:cubicBezTo>
                    <a:pt x="438" y="424"/>
                    <a:pt x="424" y="417"/>
                    <a:pt x="424" y="396"/>
                  </a:cubicBezTo>
                  <a:cubicBezTo>
                    <a:pt x="424" y="198"/>
                    <a:pt x="424" y="198"/>
                    <a:pt x="424" y="198"/>
                  </a:cubicBezTo>
                  <a:cubicBezTo>
                    <a:pt x="424" y="184"/>
                    <a:pt x="438" y="170"/>
                    <a:pt x="452" y="170"/>
                  </a:cubicBezTo>
                  <a:cubicBezTo>
                    <a:pt x="509" y="170"/>
                    <a:pt x="509" y="170"/>
                    <a:pt x="509" y="170"/>
                  </a:cubicBezTo>
                  <a:cubicBezTo>
                    <a:pt x="523" y="170"/>
                    <a:pt x="537" y="184"/>
                    <a:pt x="537" y="198"/>
                  </a:cubicBezTo>
                  <a:cubicBezTo>
                    <a:pt x="537" y="396"/>
                    <a:pt x="537" y="396"/>
                    <a:pt x="537" y="396"/>
                  </a:cubicBezTo>
                  <a:cubicBezTo>
                    <a:pt x="537" y="417"/>
                    <a:pt x="523" y="424"/>
                    <a:pt x="509" y="424"/>
                  </a:cubicBezTo>
                  <a:close/>
                  <a:moveTo>
                    <a:pt x="346" y="424"/>
                  </a:moveTo>
                  <a:lnTo>
                    <a:pt x="346" y="424"/>
                  </a:lnTo>
                  <a:cubicBezTo>
                    <a:pt x="290" y="424"/>
                    <a:pt x="290" y="424"/>
                    <a:pt x="290" y="424"/>
                  </a:cubicBezTo>
                  <a:cubicBezTo>
                    <a:pt x="276" y="424"/>
                    <a:pt x="261" y="417"/>
                    <a:pt x="261" y="396"/>
                  </a:cubicBezTo>
                  <a:cubicBezTo>
                    <a:pt x="261" y="85"/>
                    <a:pt x="261" y="85"/>
                    <a:pt x="261" y="85"/>
                  </a:cubicBezTo>
                  <a:cubicBezTo>
                    <a:pt x="261" y="71"/>
                    <a:pt x="276" y="57"/>
                    <a:pt x="290" y="57"/>
                  </a:cubicBezTo>
                  <a:cubicBezTo>
                    <a:pt x="346" y="57"/>
                    <a:pt x="346" y="57"/>
                    <a:pt x="346" y="57"/>
                  </a:cubicBezTo>
                  <a:cubicBezTo>
                    <a:pt x="367" y="57"/>
                    <a:pt x="374" y="71"/>
                    <a:pt x="374" y="85"/>
                  </a:cubicBezTo>
                  <a:cubicBezTo>
                    <a:pt x="374" y="396"/>
                    <a:pt x="374" y="396"/>
                    <a:pt x="374" y="396"/>
                  </a:cubicBezTo>
                  <a:cubicBezTo>
                    <a:pt x="374" y="417"/>
                    <a:pt x="367" y="424"/>
                    <a:pt x="346" y="424"/>
                  </a:cubicBezTo>
                  <a:close/>
                  <a:moveTo>
                    <a:pt x="191" y="424"/>
                  </a:moveTo>
                  <a:lnTo>
                    <a:pt x="191" y="424"/>
                  </a:lnTo>
                  <a:cubicBezTo>
                    <a:pt x="134" y="424"/>
                    <a:pt x="134" y="424"/>
                    <a:pt x="134" y="424"/>
                  </a:cubicBezTo>
                  <a:cubicBezTo>
                    <a:pt x="113" y="424"/>
                    <a:pt x="106" y="417"/>
                    <a:pt x="106" y="396"/>
                  </a:cubicBezTo>
                  <a:cubicBezTo>
                    <a:pt x="106" y="339"/>
                    <a:pt x="106" y="339"/>
                    <a:pt x="106" y="339"/>
                  </a:cubicBezTo>
                  <a:cubicBezTo>
                    <a:pt x="106" y="325"/>
                    <a:pt x="113" y="311"/>
                    <a:pt x="134" y="311"/>
                  </a:cubicBezTo>
                  <a:cubicBezTo>
                    <a:pt x="191" y="311"/>
                    <a:pt x="191" y="311"/>
                    <a:pt x="191" y="311"/>
                  </a:cubicBezTo>
                  <a:cubicBezTo>
                    <a:pt x="205" y="311"/>
                    <a:pt x="219" y="325"/>
                    <a:pt x="219" y="339"/>
                  </a:cubicBezTo>
                  <a:cubicBezTo>
                    <a:pt x="219" y="396"/>
                    <a:pt x="219" y="396"/>
                    <a:pt x="219" y="396"/>
                  </a:cubicBezTo>
                  <a:cubicBezTo>
                    <a:pt x="219" y="417"/>
                    <a:pt x="205" y="424"/>
                    <a:pt x="191" y="4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latin typeface="Roboto Light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6012160" y="490833"/>
            <a:ext cx="432833" cy="432834"/>
            <a:chOff x="4139952" y="1274820"/>
            <a:chExt cx="432833" cy="432834"/>
          </a:xfrm>
        </p:grpSpPr>
        <p:sp>
          <p:nvSpPr>
            <p:cNvPr id="78" name="椭圆 16"/>
            <p:cNvSpPr>
              <a:spLocks noChangeArrowheads="1"/>
            </p:cNvSpPr>
            <p:nvPr/>
          </p:nvSpPr>
          <p:spPr bwMode="auto">
            <a:xfrm>
              <a:off x="4139952" y="1274820"/>
              <a:ext cx="432833" cy="432834"/>
            </a:xfrm>
            <a:prstGeom prst="ellipse">
              <a:avLst/>
            </a:prstGeom>
            <a:solidFill>
              <a:srgbClr val="3992DB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79" name="Freeform 84"/>
            <p:cNvSpPr>
              <a:spLocks noChangeArrowheads="1"/>
            </p:cNvSpPr>
            <p:nvPr/>
          </p:nvSpPr>
          <p:spPr bwMode="auto">
            <a:xfrm>
              <a:off x="4241546" y="1366806"/>
              <a:ext cx="248863" cy="248863"/>
            </a:xfrm>
            <a:custGeom>
              <a:avLst/>
              <a:gdLst>
                <a:gd name="T0" fmla="*/ 43332858 w 602"/>
                <a:gd name="T1" fmla="*/ 34979440 h 602"/>
                <a:gd name="T2" fmla="*/ 43332858 w 602"/>
                <a:gd name="T3" fmla="*/ 34979440 h 602"/>
                <a:gd name="T4" fmla="*/ 43332858 w 602"/>
                <a:gd name="T5" fmla="*/ 0 h 602"/>
                <a:gd name="T6" fmla="*/ 78442719 w 602"/>
                <a:gd name="T7" fmla="*/ 34979440 h 602"/>
                <a:gd name="T8" fmla="*/ 43332858 w 602"/>
                <a:gd name="T9" fmla="*/ 34979440 h 602"/>
                <a:gd name="T10" fmla="*/ 36023527 w 602"/>
                <a:gd name="T11" fmla="*/ 78442719 h 602"/>
                <a:gd name="T12" fmla="*/ 36023527 w 602"/>
                <a:gd name="T13" fmla="*/ 78442719 h 602"/>
                <a:gd name="T14" fmla="*/ 0 w 602"/>
                <a:gd name="T15" fmla="*/ 42419192 h 602"/>
                <a:gd name="T16" fmla="*/ 36023527 w 602"/>
                <a:gd name="T17" fmla="*/ 7308970 h 602"/>
                <a:gd name="T18" fmla="*/ 36023527 w 602"/>
                <a:gd name="T19" fmla="*/ 42419192 h 602"/>
                <a:gd name="T20" fmla="*/ 71002968 w 602"/>
                <a:gd name="T21" fmla="*/ 42419192 h 602"/>
                <a:gd name="T22" fmla="*/ 36023527 w 602"/>
                <a:gd name="T23" fmla="*/ 78442719 h 60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602" h="602">
                  <a:moveTo>
                    <a:pt x="332" y="268"/>
                  </a:moveTo>
                  <a:lnTo>
                    <a:pt x="332" y="268"/>
                  </a:lnTo>
                  <a:cubicBezTo>
                    <a:pt x="332" y="0"/>
                    <a:pt x="332" y="0"/>
                    <a:pt x="332" y="0"/>
                  </a:cubicBezTo>
                  <a:cubicBezTo>
                    <a:pt x="481" y="0"/>
                    <a:pt x="601" y="120"/>
                    <a:pt x="601" y="268"/>
                  </a:cubicBezTo>
                  <a:lnTo>
                    <a:pt x="332" y="268"/>
                  </a:lnTo>
                  <a:close/>
                  <a:moveTo>
                    <a:pt x="276" y="601"/>
                  </a:moveTo>
                  <a:lnTo>
                    <a:pt x="276" y="601"/>
                  </a:lnTo>
                  <a:cubicBezTo>
                    <a:pt x="120" y="601"/>
                    <a:pt x="0" y="480"/>
                    <a:pt x="0" y="325"/>
                  </a:cubicBezTo>
                  <a:cubicBezTo>
                    <a:pt x="0" y="176"/>
                    <a:pt x="120" y="56"/>
                    <a:pt x="276" y="56"/>
                  </a:cubicBezTo>
                  <a:cubicBezTo>
                    <a:pt x="276" y="325"/>
                    <a:pt x="276" y="325"/>
                    <a:pt x="276" y="325"/>
                  </a:cubicBezTo>
                  <a:cubicBezTo>
                    <a:pt x="544" y="325"/>
                    <a:pt x="544" y="325"/>
                    <a:pt x="544" y="325"/>
                  </a:cubicBezTo>
                  <a:cubicBezTo>
                    <a:pt x="544" y="480"/>
                    <a:pt x="424" y="601"/>
                    <a:pt x="276" y="60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latin typeface="Roboto Ligh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itle 1"/>
          <p:cNvSpPr txBox="1"/>
          <p:nvPr/>
        </p:nvSpPr>
        <p:spPr>
          <a:xfrm>
            <a:off x="857880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3114597" y="772815"/>
            <a:ext cx="2880301" cy="3476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7" tIns="34284" rIns="68567" bIns="34284" rtlCol="0" anchor="ctr"/>
          <a:lstStyle/>
          <a:p>
            <a:pPr algn="ct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四、公差标注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899160" y="1264285"/>
            <a:ext cx="7345680" cy="1151890"/>
          </a:xfrm>
          <a:prstGeom prst="roundRect">
            <a:avLst>
              <a:gd name="adj" fmla="val 0"/>
            </a:avLst>
          </a:pr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TextBox 38"/>
          <p:cNvSpPr txBox="1"/>
          <p:nvPr/>
        </p:nvSpPr>
        <p:spPr>
          <a:xfrm>
            <a:off x="1196625" y="1292240"/>
            <a:ext cx="6750750" cy="9963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pPr algn="just">
              <a:lnSpc>
                <a:spcPct val="120000"/>
              </a:lnSpc>
            </a:pPr>
            <a:r>
              <a:rPr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在机械制图中，有些零件仅给出尺寸公差是不能满足要求的。如果零件在加工过程中产生过大的形状误差和位置误差的话，同样会影响设备的质量。因此需要对一些图纸进行形位公差的标注。</a:t>
            </a:r>
            <a:endParaRPr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93"/>
          <p:cNvSpPr/>
          <p:nvPr/>
        </p:nvSpPr>
        <p:spPr>
          <a:xfrm>
            <a:off x="861492" y="1219473"/>
            <a:ext cx="288032" cy="288032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93"/>
          <p:cNvSpPr/>
          <p:nvPr/>
        </p:nvSpPr>
        <p:spPr>
          <a:xfrm rot="10800000">
            <a:off x="7996471" y="2164517"/>
            <a:ext cx="288032" cy="288032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21342" t="21250" r="27238" b="5313"/>
          <a:stretch>
            <a:fillRect/>
          </a:stretch>
        </p:blipFill>
        <p:spPr>
          <a:xfrm>
            <a:off x="2727325" y="2453005"/>
            <a:ext cx="3183216" cy="2556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34160" y="3723640"/>
            <a:ext cx="1107440" cy="284480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尺寸公差</a:t>
            </a:r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>
            <a:stCxn id="3" idx="3"/>
          </p:cNvCxnSpPr>
          <p:nvPr/>
        </p:nvCxnSpPr>
        <p:spPr>
          <a:xfrm>
            <a:off x="2641600" y="3865880"/>
            <a:ext cx="130175" cy="190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5780405" y="4792980"/>
            <a:ext cx="130175" cy="190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910580" y="4652010"/>
            <a:ext cx="1174115" cy="284480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形状公差</a:t>
            </a:r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49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49"/>
                            </p:stCondLst>
                            <p:childTnLst>
                              <p:par>
                                <p:cTn id="17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649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149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649"/>
                            </p:stCondLst>
                            <p:childTnLst>
                              <p:par>
                                <p:cTn id="4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649"/>
                            </p:stCondLst>
                            <p:childTnLst>
                              <p:par>
                                <p:cTn id="4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149"/>
                            </p:stCondLst>
                            <p:childTnLst>
                              <p:par>
                                <p:cTn id="4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649"/>
                            </p:stCondLst>
                            <p:childTnLst>
                              <p:par>
                                <p:cTn id="5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149"/>
                            </p:stCondLst>
                            <p:childTnLst>
                              <p:par>
                                <p:cTn id="5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41" grpId="0" bldLvl="0" animBg="1"/>
      <p:bldP spid="4" grpId="0" bldLvl="0" animBg="1"/>
      <p:bldP spid="5" grpId="0"/>
      <p:bldP spid="6" grpId="0" bldLvl="0" animBg="1"/>
      <p:bldP spid="7" grpId="0" bldLvl="0" animBg="1"/>
      <p:bldP spid="3" grpId="0" animBg="1"/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itle 1"/>
          <p:cNvSpPr txBox="1"/>
          <p:nvPr/>
        </p:nvSpPr>
        <p:spPr>
          <a:xfrm>
            <a:off x="857880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818437" y="772815"/>
            <a:ext cx="2880301" cy="3476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7" tIns="34284" rIns="68567" bIns="34284" rtlCol="0" anchor="ctr"/>
          <a:lstStyle/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1.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尺寸公差标注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899160" y="1479550"/>
            <a:ext cx="7345680" cy="600075"/>
          </a:xfrm>
          <a:prstGeom prst="roundRect">
            <a:avLst>
              <a:gd name="adj" fmla="val 0"/>
            </a:avLst>
          </a:pr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TextBox 38"/>
          <p:cNvSpPr txBox="1"/>
          <p:nvPr/>
        </p:nvSpPr>
        <p:spPr>
          <a:xfrm>
            <a:off x="1196625" y="1507505"/>
            <a:ext cx="6750750" cy="4152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pPr marL="0" indent="355600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尺寸公差标注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指图形中的尺寸的最大允许误差。</a:t>
            </a:r>
            <a:endParaRPr 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6" name="矩形 93"/>
          <p:cNvSpPr/>
          <p:nvPr/>
        </p:nvSpPr>
        <p:spPr>
          <a:xfrm>
            <a:off x="861492" y="1434738"/>
            <a:ext cx="288032" cy="288032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93"/>
          <p:cNvSpPr/>
          <p:nvPr/>
        </p:nvSpPr>
        <p:spPr>
          <a:xfrm rot="10800000">
            <a:off x="7996471" y="1824792"/>
            <a:ext cx="288032" cy="288032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899160" y="2672080"/>
            <a:ext cx="7345680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85750" indent="-285750">
              <a:buFont typeface="Wingdings" panose="05000000000000000000" charset="0"/>
              <a:buChar char="Ø"/>
            </a:pPr>
            <a:r>
              <a:rPr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启动在菜单栏中选择“标注”→</a:t>
            </a:r>
            <a:r>
              <a:rPr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“标注</a:t>
            </a:r>
            <a:r>
              <a:rPr 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样式</a:t>
            </a:r>
            <a:r>
              <a:rPr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”→</a:t>
            </a:r>
            <a:r>
              <a:rPr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修改</a:t>
            </a:r>
            <a:r>
              <a:rPr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</a:t>
            </a:r>
            <a:r>
              <a:rPr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→</a:t>
            </a:r>
            <a:r>
              <a:rPr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公差</a:t>
            </a:r>
            <a:r>
              <a:rPr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</a:t>
            </a:r>
            <a:r>
              <a:rPr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sz="18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>
              <a:buFont typeface="Wingdings" panose="05000000000000000000" charset="0"/>
              <a:buNone/>
            </a:pPr>
            <a:r>
              <a:rPr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在工具栏单击“标注”中的“编辑标注”按钮。</a:t>
            </a:r>
            <a:endParaRPr sz="18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49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49"/>
                            </p:stCondLst>
                            <p:childTnLst>
                              <p:par>
                                <p:cTn id="17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649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149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649"/>
                            </p:stCondLst>
                            <p:childTnLst>
                              <p:par>
                                <p:cTn id="4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41" grpId="0" bldLvl="0" animBg="1"/>
      <p:bldP spid="4" grpId="0" bldLvl="0" animBg="1"/>
      <p:bldP spid="5" grpId="0"/>
      <p:bldP spid="6" grpId="0" bldLvl="0" animBg="1"/>
      <p:bldP spid="7" grpId="0" bldLvl="0" animBg="1"/>
      <p:bldP spid="10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itle 1"/>
          <p:cNvSpPr txBox="1"/>
          <p:nvPr/>
        </p:nvSpPr>
        <p:spPr>
          <a:xfrm>
            <a:off x="857880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18437" y="772815"/>
            <a:ext cx="2880301" cy="3476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7" tIns="34284" rIns="68567" bIns="34284" rtlCol="0" anchor="ctr"/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1.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尺寸公差标注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l="21342" t="21250" r="27238" b="5313"/>
          <a:stretch>
            <a:fillRect/>
          </a:stretch>
        </p:blipFill>
        <p:spPr>
          <a:xfrm>
            <a:off x="141605" y="1400175"/>
            <a:ext cx="4035062" cy="3240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l="31220" t="24019" r="26242" b="11788"/>
          <a:stretch>
            <a:fillRect/>
          </a:stretch>
        </p:blipFill>
        <p:spPr>
          <a:xfrm>
            <a:off x="5602605" y="679450"/>
            <a:ext cx="2970158" cy="2520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 l="8302" t="5339" r="5242" b="27361"/>
          <a:stretch>
            <a:fillRect/>
          </a:stretch>
        </p:blipFill>
        <p:spPr>
          <a:xfrm>
            <a:off x="5031105" y="3343275"/>
            <a:ext cx="4112860" cy="1800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5560" y="2931795"/>
            <a:ext cx="394970" cy="914400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4509770" y="1278255"/>
            <a:ext cx="459740" cy="1234440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vert="eaVert" wrap="none" rtlCol="0">
            <a:spAutoFit/>
          </a:bodyPr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第一种方法</a:t>
            </a:r>
            <a:endParaRPr lang="zh-CN" altLang="en-US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509770" y="3343275"/>
            <a:ext cx="459740" cy="1234440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vert="eaVert" wrap="none" rtlCol="0">
            <a:spAutoFit/>
          </a:bodyPr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第二种方法</a:t>
            </a:r>
            <a:endParaRPr lang="zh-CN" altLang="en-US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49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2" grpId="0" bldLvl="0" animBg="1"/>
      <p:bldP spid="7" grpId="0" animBg="1"/>
      <p:bldP spid="11" grpId="0" animBg="1"/>
      <p:bldP spid="1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itle 1"/>
          <p:cNvSpPr txBox="1"/>
          <p:nvPr/>
        </p:nvSpPr>
        <p:spPr>
          <a:xfrm>
            <a:off x="857880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818437" y="772815"/>
            <a:ext cx="2880301" cy="3476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7" tIns="34284" rIns="68567" bIns="34284" rtlCol="0" anchor="ctr"/>
          <a:lstStyle/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2.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形状公差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标注 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899160" y="1551305"/>
            <a:ext cx="7345680" cy="580390"/>
          </a:xfrm>
          <a:prstGeom prst="roundRect">
            <a:avLst>
              <a:gd name="adj" fmla="val 0"/>
            </a:avLst>
          </a:pr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TextBox 38"/>
          <p:cNvSpPr txBox="1"/>
          <p:nvPr/>
        </p:nvSpPr>
        <p:spPr>
          <a:xfrm>
            <a:off x="1196625" y="1579260"/>
            <a:ext cx="6750750" cy="4152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pPr marL="0" indent="355600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形状公差标注是指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图形中的形状和位置的最大允许误差。</a:t>
            </a:r>
            <a:endParaRPr 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6" name="矩形 93"/>
          <p:cNvSpPr/>
          <p:nvPr/>
        </p:nvSpPr>
        <p:spPr>
          <a:xfrm>
            <a:off x="861492" y="1506493"/>
            <a:ext cx="288032" cy="288032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93"/>
          <p:cNvSpPr/>
          <p:nvPr/>
        </p:nvSpPr>
        <p:spPr>
          <a:xfrm rot="10800000">
            <a:off x="7996471" y="1877497"/>
            <a:ext cx="288032" cy="288032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899160" y="2672080"/>
            <a:ext cx="7345680" cy="1476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85750" indent="-285750">
              <a:buFont typeface="Wingdings" panose="05000000000000000000" charset="0"/>
              <a:buChar char="Ø"/>
            </a:pPr>
            <a:r>
              <a:rPr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启动在菜单栏中选择“标注”→“公差”命令。</a:t>
            </a:r>
            <a:endParaRPr sz="18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>
              <a:buFont typeface="Wingdings" panose="05000000000000000000" charset="0"/>
              <a:buNone/>
            </a:pPr>
            <a:r>
              <a:rPr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在命令行窗口输入Tolerance并按&lt;Enter&gt;键。</a:t>
            </a:r>
            <a:endParaRPr sz="18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>
              <a:buFont typeface="Wingdings" panose="05000000000000000000" charset="0"/>
              <a:buNone/>
            </a:pPr>
            <a:r>
              <a:rPr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在工具栏单击“标注”中的“公差”按钮。</a:t>
            </a:r>
            <a:endParaRPr sz="18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>
              <a:buFont typeface="Wingdings" panose="05000000000000000000" charset="0"/>
              <a:buNone/>
            </a:pPr>
            <a:r>
              <a:rPr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在功能区单击“注释”选项卡“标注”面板中的“公差”按钮。</a:t>
            </a:r>
            <a:endParaRPr sz="18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49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49"/>
                            </p:stCondLst>
                            <p:childTnLst>
                              <p:par>
                                <p:cTn id="17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649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149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649"/>
                            </p:stCondLst>
                            <p:childTnLst>
                              <p:par>
                                <p:cTn id="4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41" grpId="0" bldLvl="0" animBg="1"/>
      <p:bldP spid="4" grpId="0" bldLvl="0" animBg="1"/>
      <p:bldP spid="5" grpId="0"/>
      <p:bldP spid="6" grpId="0" bldLvl="0" animBg="1"/>
      <p:bldP spid="7" grpId="0" bldLvl="0" animBg="1"/>
      <p:bldP spid="10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rcRect l="43568" t="34323" r="17277" b="35668"/>
          <a:stretch>
            <a:fillRect/>
          </a:stretch>
        </p:blipFill>
        <p:spPr>
          <a:xfrm>
            <a:off x="4609465" y="726440"/>
            <a:ext cx="3759694" cy="1620000"/>
          </a:xfrm>
          <a:prstGeom prst="rect">
            <a:avLst/>
          </a:prstGeom>
        </p:spPr>
      </p:pic>
      <p:sp>
        <p:nvSpPr>
          <p:cNvPr id="33" name="Title 1"/>
          <p:cNvSpPr txBox="1"/>
          <p:nvPr/>
        </p:nvSpPr>
        <p:spPr>
          <a:xfrm>
            <a:off x="857880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l="21342" t="21250" r="27238" b="5313"/>
          <a:stretch>
            <a:fillRect/>
          </a:stretch>
        </p:blipFill>
        <p:spPr>
          <a:xfrm>
            <a:off x="574675" y="1414780"/>
            <a:ext cx="4035062" cy="3240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818437" y="772815"/>
            <a:ext cx="2880301" cy="3476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7" tIns="34284" rIns="68567" bIns="34284" rtlCol="0" anchor="ctr"/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2.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形状公差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标注 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21" name="图片 26"/>
          <p:cNvPicPr>
            <a:picLocks noChangeAspect="1"/>
          </p:cNvPicPr>
          <p:nvPr/>
        </p:nvPicPr>
        <p:blipFill>
          <a:blip r:embed="rId3"/>
          <a:srcRect l="73547" t="45885" r="11909" b="35532"/>
          <a:stretch>
            <a:fillRect/>
          </a:stretch>
        </p:blipFill>
        <p:spPr>
          <a:xfrm>
            <a:off x="4690428" y="2437448"/>
            <a:ext cx="1343025" cy="964565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椭圆 5"/>
          <p:cNvSpPr/>
          <p:nvPr/>
        </p:nvSpPr>
        <p:spPr>
          <a:xfrm>
            <a:off x="4912995" y="1137920"/>
            <a:ext cx="215900" cy="215900"/>
          </a:xfrm>
          <a:prstGeom prst="ellipse">
            <a:avLst/>
          </a:prstGeom>
          <a:noFill/>
          <a:ln w="190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4992370" y="2677795"/>
            <a:ext cx="215900" cy="215900"/>
          </a:xfrm>
          <a:prstGeom prst="ellipse">
            <a:avLst/>
          </a:prstGeom>
          <a:noFill/>
          <a:ln w="190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rcRect l="43821" t="33863" r="17243" b="34948"/>
          <a:stretch>
            <a:fillRect/>
          </a:stretch>
        </p:blipFill>
        <p:spPr>
          <a:xfrm>
            <a:off x="4690745" y="3523615"/>
            <a:ext cx="3597094" cy="162000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3419475" y="4155440"/>
            <a:ext cx="1152525" cy="432435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49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2" grpId="0" bldLvl="0" animBg="1"/>
      <p:bldP spid="6" grpId="0" animBg="1"/>
      <p:bldP spid="7" grpId="0" animBg="1"/>
      <p:bldP spid="1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itle 1"/>
          <p:cNvSpPr txBox="1"/>
          <p:nvPr/>
        </p:nvSpPr>
        <p:spPr>
          <a:xfrm>
            <a:off x="857880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3114597" y="772815"/>
            <a:ext cx="2880301" cy="3476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7" tIns="34284" rIns="68567" bIns="34284"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五、编辑尺寸标注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899160" y="1407795"/>
            <a:ext cx="7345680" cy="900430"/>
          </a:xfrm>
          <a:prstGeom prst="roundRect">
            <a:avLst>
              <a:gd name="adj" fmla="val 0"/>
            </a:avLst>
          </a:pr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TextBox 38"/>
          <p:cNvSpPr txBox="1"/>
          <p:nvPr/>
        </p:nvSpPr>
        <p:spPr>
          <a:xfrm>
            <a:off x="1196625" y="1435750"/>
            <a:ext cx="6750750" cy="6642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pPr indent="355600"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编辑尺寸标注的文字内容，旋转文本的方向，指定尺寸界线的倾斜角度。</a:t>
            </a:r>
            <a:endParaRPr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6" name="矩形 93"/>
          <p:cNvSpPr/>
          <p:nvPr/>
        </p:nvSpPr>
        <p:spPr>
          <a:xfrm>
            <a:off x="861492" y="1362983"/>
            <a:ext cx="288032" cy="288032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93"/>
          <p:cNvSpPr/>
          <p:nvPr/>
        </p:nvSpPr>
        <p:spPr>
          <a:xfrm rot="10800000">
            <a:off x="7996471" y="2092762"/>
            <a:ext cx="288032" cy="288032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899160" y="2569210"/>
            <a:ext cx="7345680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85750" indent="-285750">
              <a:buFont typeface="Wingdings" panose="05000000000000000000" charset="0"/>
              <a:buChar char="Ø"/>
            </a:pPr>
            <a:r>
              <a:rPr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启动在命令行窗口输入Dimedit并按&lt;Enter&gt;键。</a:t>
            </a:r>
            <a:endParaRPr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>
              <a:buFont typeface="Wingdings" panose="05000000000000000000" charset="0"/>
              <a:buNone/>
            </a:pPr>
            <a:r>
              <a:rPr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在工具栏单击“标注”中的“编辑标注”按钮</a:t>
            </a:r>
            <a:r>
              <a:rPr b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b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49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49"/>
                            </p:stCondLst>
                            <p:childTnLst>
                              <p:par>
                                <p:cTn id="17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649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149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649"/>
                            </p:stCondLst>
                            <p:childTnLst>
                              <p:par>
                                <p:cTn id="4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41" grpId="0" bldLvl="0" animBg="1"/>
      <p:bldP spid="4" grpId="0" bldLvl="0" animBg="1"/>
      <p:bldP spid="5" grpId="0"/>
      <p:bldP spid="6" grpId="0" bldLvl="0" animBg="1"/>
      <p:bldP spid="7" grpId="0" bldLvl="0" animBg="1"/>
      <p:bldP spid="10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itle 1"/>
          <p:cNvSpPr txBox="1"/>
          <p:nvPr/>
        </p:nvSpPr>
        <p:spPr>
          <a:xfrm>
            <a:off x="857880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4275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14010" y="1464310"/>
            <a:ext cx="3311525" cy="2432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4276" name="Rectangle 4"/>
          <p:cNvSpPr/>
          <p:nvPr/>
        </p:nvSpPr>
        <p:spPr>
          <a:xfrm>
            <a:off x="510223" y="1388110"/>
            <a:ext cx="4572000" cy="2584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各选项说明如下。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Symbol" panose="05050102010706020507" pitchFamily="18" charset="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Symbol" panose="05050102010706020507" pitchFamily="18" charset="2"/>
              </a:rPr>
              <a:t>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左（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L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）：将文本沿尺寸线方向左对齐。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Symbol" panose="05050102010706020507" pitchFamily="18" charset="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Symbol" panose="05050102010706020507" pitchFamily="18" charset="2"/>
              </a:rPr>
              <a:t>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右（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）：将文本沿尺寸线右对齐。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Symbol" panose="05050102010706020507" pitchFamily="18" charset="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Symbol" panose="05050102010706020507" pitchFamily="18" charset="2"/>
              </a:rPr>
              <a:t>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角度（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）：将文本旋转至指定角度。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Symbol" panose="05050102010706020507" pitchFamily="18" charset="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Symbol" panose="05050102010706020507" pitchFamily="18" charset="2"/>
              </a:rPr>
              <a:t>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中心（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）：将文本置于尺寸线中心。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Symbol" panose="05050102010706020507" pitchFamily="18" charset="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Symbol" panose="05050102010706020507" pitchFamily="18" charset="2"/>
              </a:rPr>
              <a:t>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默认（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H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）：将文本移到默认位置。</a:t>
            </a:r>
            <a:r>
              <a:rPr lang="zh-CN" altLang="en-US" dirty="0">
                <a:latin typeface="Arial" panose="020B0604020202020204" pitchFamily="34" charset="0"/>
              </a:rPr>
              <a:t> 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114597" y="772815"/>
            <a:ext cx="2880301" cy="3476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7" tIns="34284" rIns="68567" bIns="34284" rtlCol="0" anchor="ctr"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五、编辑尺寸标注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49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49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4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49"/>
                            </p:stCondLst>
                            <p:childTnLst>
                              <p:par>
                                <p:cTn id="2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54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2" grpId="0" bldLvl="0" animBg="1"/>
      <p:bldP spid="5427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itle 1"/>
          <p:cNvSpPr txBox="1"/>
          <p:nvPr/>
        </p:nvSpPr>
        <p:spPr>
          <a:xfrm>
            <a:off x="857880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114597" y="772815"/>
            <a:ext cx="2880301" cy="3476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7" tIns="34284" rIns="68567" bIns="34284" rtlCol="0" anchor="ctr"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五、编辑尺寸标注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l="21342" t="21250" r="27238" b="5313"/>
          <a:stretch>
            <a:fillRect/>
          </a:stretch>
        </p:blipFill>
        <p:spPr>
          <a:xfrm>
            <a:off x="238125" y="1377950"/>
            <a:ext cx="3586723" cy="2880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l="5754" t="5521" r="7145" b="9453"/>
          <a:stretch>
            <a:fillRect/>
          </a:stretch>
        </p:blipFill>
        <p:spPr>
          <a:xfrm>
            <a:off x="4498340" y="1233170"/>
            <a:ext cx="3279694" cy="1800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 l="5578" t="-200" r="6881" b="26424"/>
          <a:stretch>
            <a:fillRect/>
          </a:stretch>
        </p:blipFill>
        <p:spPr>
          <a:xfrm>
            <a:off x="4498340" y="3185160"/>
            <a:ext cx="3798870" cy="18000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498340" y="2816860"/>
            <a:ext cx="3840480" cy="36830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p>
            <a:r>
              <a:rPr lang="zh-CN" altLang="en-US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第一种方法：编辑尺寸标注插入符号</a:t>
            </a:r>
            <a:endParaRPr lang="zh-CN" altLang="en-US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570730" y="3302635"/>
            <a:ext cx="2926080" cy="36830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p>
            <a:r>
              <a:rPr lang="zh-CN" altLang="en-US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第二种方法：直接输入文字</a:t>
            </a:r>
            <a:endParaRPr lang="zh-CN" altLang="en-US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979930" y="2931795"/>
            <a:ext cx="143510" cy="144145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31595" y="3219450"/>
            <a:ext cx="215900" cy="144145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49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49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49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149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2" grpId="0" bldLvl="0" animBg="1"/>
      <p:bldP spid="8" grpId="0" animBg="1"/>
      <p:bldP spid="9" grpId="0" animBg="1"/>
      <p:bldP spid="6" grpId="0" bldLvl="0" animBg="1"/>
      <p:bldP spid="7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/>
          <p:nvPr/>
        </p:nvSpPr>
        <p:spPr>
          <a:xfrm>
            <a:off x="857880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14"/>
          <p:cNvSpPr/>
          <p:nvPr/>
        </p:nvSpPr>
        <p:spPr>
          <a:xfrm flipV="1">
            <a:off x="976" y="2734541"/>
            <a:ext cx="3171816" cy="189637"/>
          </a:xfrm>
          <a:custGeom>
            <a:avLst/>
            <a:gdLst/>
            <a:ahLst/>
            <a:cxnLst/>
            <a:rect l="l" t="t" r="r" b="b"/>
            <a:pathLst>
              <a:path w="4571707" h="242218">
                <a:moveTo>
                  <a:pt x="0" y="242218"/>
                </a:moveTo>
                <a:lnTo>
                  <a:pt x="4571707" y="242218"/>
                </a:lnTo>
                <a:lnTo>
                  <a:pt x="4571707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70564" tIns="35282" rIns="70564" bIns="35282"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490250" y="2735643"/>
            <a:ext cx="1339514" cy="1338488"/>
            <a:chOff x="3225639" y="4543565"/>
            <a:chExt cx="1735762" cy="1734334"/>
          </a:xfrm>
        </p:grpSpPr>
        <p:sp>
          <p:nvSpPr>
            <p:cNvPr id="6" name="椭圆 5"/>
            <p:cNvSpPr/>
            <p:nvPr/>
          </p:nvSpPr>
          <p:spPr>
            <a:xfrm flipV="1">
              <a:off x="3225639" y="4543565"/>
              <a:ext cx="1735762" cy="173433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10800000" flipV="1">
              <a:off x="3450403" y="4786205"/>
              <a:ext cx="1284515" cy="128451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tIns="36000" anchor="ctr" anchorCtr="1"/>
            <a:lstStyle/>
            <a:p>
              <a:pPr lvl="0" algn="ctr">
                <a:defRPr/>
              </a:pPr>
              <a:r>
                <a:rPr lang="en-US" altLang="zh-CN" sz="3100" b="1" kern="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3100" b="1" kern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矩形 14"/>
          <p:cNvSpPr/>
          <p:nvPr/>
        </p:nvSpPr>
        <p:spPr>
          <a:xfrm>
            <a:off x="976" y="2326775"/>
            <a:ext cx="5401154" cy="189637"/>
          </a:xfrm>
          <a:custGeom>
            <a:avLst/>
            <a:gdLst/>
            <a:ahLst/>
            <a:cxnLst/>
            <a:rect l="l" t="t" r="r" b="b"/>
            <a:pathLst>
              <a:path w="4571707" h="242218">
                <a:moveTo>
                  <a:pt x="0" y="0"/>
                </a:moveTo>
                <a:lnTo>
                  <a:pt x="4571707" y="0"/>
                </a:lnTo>
                <a:lnTo>
                  <a:pt x="4571707" y="242218"/>
                </a:lnTo>
                <a:lnTo>
                  <a:pt x="0" y="24221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70564" tIns="35282" rIns="70564" bIns="35282"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732373" y="1180020"/>
            <a:ext cx="1339514" cy="1339591"/>
            <a:chOff x="6131016" y="674750"/>
            <a:chExt cx="1735762" cy="1735763"/>
          </a:xfrm>
        </p:grpSpPr>
        <p:sp>
          <p:nvSpPr>
            <p:cNvPr id="10" name="椭圆 9"/>
            <p:cNvSpPr/>
            <p:nvPr/>
          </p:nvSpPr>
          <p:spPr>
            <a:xfrm>
              <a:off x="6131016" y="674750"/>
              <a:ext cx="1735762" cy="173576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6355778" y="899818"/>
              <a:ext cx="1284515" cy="128451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tIns="36000" anchor="ctr"/>
            <a:lstStyle/>
            <a:p>
              <a:pPr lvl="0" algn="ctr">
                <a:defRPr/>
              </a:pPr>
              <a:r>
                <a:rPr lang="en-US" altLang="zh-CN" sz="3100" b="1" kern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3100" b="1" ker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" name="矩形 14"/>
          <p:cNvSpPr/>
          <p:nvPr/>
        </p:nvSpPr>
        <p:spPr>
          <a:xfrm flipV="1">
            <a:off x="4704739" y="2734540"/>
            <a:ext cx="4439261" cy="189637"/>
          </a:xfrm>
          <a:custGeom>
            <a:avLst/>
            <a:gdLst/>
            <a:ahLst/>
            <a:cxnLst/>
            <a:rect l="l" t="t" r="r" b="b"/>
            <a:pathLst>
              <a:path w="4571707" h="242218">
                <a:moveTo>
                  <a:pt x="0" y="242218"/>
                </a:moveTo>
                <a:lnTo>
                  <a:pt x="4571707" y="242218"/>
                </a:lnTo>
                <a:lnTo>
                  <a:pt x="4571707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70564" tIns="35282" rIns="70564" bIns="35282"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034981" y="2735643"/>
            <a:ext cx="1339514" cy="1338488"/>
            <a:chOff x="5227325" y="4543565"/>
            <a:chExt cx="1735762" cy="1734334"/>
          </a:xfrm>
        </p:grpSpPr>
        <p:sp>
          <p:nvSpPr>
            <p:cNvPr id="14" name="椭圆 13"/>
            <p:cNvSpPr/>
            <p:nvPr/>
          </p:nvSpPr>
          <p:spPr>
            <a:xfrm flipV="1">
              <a:off x="5227325" y="4543565"/>
              <a:ext cx="1735762" cy="173433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10800000" flipV="1">
              <a:off x="5460802" y="4768780"/>
              <a:ext cx="1284515" cy="128451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tIns="36000" anchor="ctr"/>
            <a:lstStyle/>
            <a:p>
              <a:pPr lvl="0" algn="ctr">
                <a:defRPr/>
              </a:pPr>
              <a:r>
                <a:rPr lang="en-US" altLang="zh-CN" sz="3100" b="1" kern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3100" b="1" ker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2505318" y="1676042"/>
            <a:ext cx="2198370" cy="346710"/>
          </a:xfrm>
          <a:prstGeom prst="rect">
            <a:avLst/>
          </a:prstGeom>
          <a:noFill/>
        </p:spPr>
        <p:txBody>
          <a:bodyPr wrap="none" lIns="70564" tIns="35282" rIns="70564" bIns="35282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尺寸标注样式的设置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49130" y="3184165"/>
            <a:ext cx="1512570" cy="346710"/>
          </a:xfrm>
          <a:prstGeom prst="rect">
            <a:avLst/>
          </a:prstGeom>
          <a:noFill/>
        </p:spPr>
        <p:txBody>
          <a:bodyPr wrap="none" lIns="70564" tIns="35282" rIns="70564" bIns="35282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尺寸标注命令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402871" y="3245252"/>
            <a:ext cx="1512570" cy="346710"/>
          </a:xfrm>
          <a:prstGeom prst="rect">
            <a:avLst/>
          </a:prstGeom>
          <a:noFill/>
        </p:spPr>
        <p:txBody>
          <a:bodyPr wrap="none" lIns="70564" tIns="35282" rIns="70564" bIns="35282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编辑尺寸标注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5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50"/>
                            </p:stCondLst>
                            <p:childTnLst>
                              <p:par>
                                <p:cTn id="21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99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99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99"/>
                            </p:stCondLst>
                            <p:childTnLst>
                              <p:par>
                                <p:cTn id="36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349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849"/>
                            </p:stCondLst>
                            <p:childTnLst>
                              <p:par>
                                <p:cTn id="4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349"/>
                            </p:stCondLst>
                            <p:childTnLst>
                              <p:par>
                                <p:cTn id="51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ldLvl="0" animBg="1"/>
      <p:bldP spid="8" grpId="0" bldLvl="0" animBg="1"/>
      <p:bldP spid="12" grpId="0" bldLvl="0" animBg="1"/>
      <p:bldP spid="17" grpId="0"/>
      <p:bldP spid="19" grpId="0"/>
      <p:bldP spid="2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0" y="1651830"/>
            <a:ext cx="9144000" cy="1814777"/>
            <a:chOff x="170694" y="177982"/>
            <a:chExt cx="3936004" cy="781165"/>
          </a:xfrm>
        </p:grpSpPr>
        <p:sp>
          <p:nvSpPr>
            <p:cNvPr id="44" name="等腰三角形 43"/>
            <p:cNvSpPr/>
            <p:nvPr/>
          </p:nvSpPr>
          <p:spPr>
            <a:xfrm>
              <a:off x="1233863" y="177982"/>
              <a:ext cx="355284" cy="356514"/>
            </a:xfrm>
            <a:prstGeom prst="triangl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等腰三角形 44"/>
            <p:cNvSpPr/>
            <p:nvPr/>
          </p:nvSpPr>
          <p:spPr>
            <a:xfrm flipV="1">
              <a:off x="200258" y="602633"/>
              <a:ext cx="355284" cy="356514"/>
            </a:xfrm>
            <a:prstGeom prst="triangl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170694" y="261768"/>
              <a:ext cx="3936004" cy="61198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平行四边形 46"/>
            <p:cNvSpPr/>
            <p:nvPr/>
          </p:nvSpPr>
          <p:spPr>
            <a:xfrm>
              <a:off x="376965" y="178257"/>
              <a:ext cx="1036076" cy="779005"/>
            </a:xfrm>
            <a:prstGeom prst="parallelogram">
              <a:avLst>
                <a:gd name="adj" fmla="val 4820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文本框 6"/>
            <p:cNvSpPr txBox="1"/>
            <p:nvPr/>
          </p:nvSpPr>
          <p:spPr>
            <a:xfrm>
              <a:off x="650907" y="284178"/>
              <a:ext cx="569115" cy="559241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en-US" altLang="zh-CN" sz="8000" dirty="0">
                  <a:solidFill>
                    <a:schemeClr val="bg1">
                      <a:lumMod val="95000"/>
                    </a:schemeClr>
                  </a:solidFill>
                  <a:latin typeface="Impact" panose="020B0806030902050204" pitchFamily="34" charset="0"/>
                </a:rPr>
                <a:t>0</a:t>
              </a:r>
              <a:r>
                <a:rPr lang="en-US" sz="8000" dirty="0">
                  <a:solidFill>
                    <a:schemeClr val="bg1">
                      <a:lumMod val="95000"/>
                    </a:schemeClr>
                  </a:solidFill>
                  <a:latin typeface="Impact" panose="020B0806030902050204" pitchFamily="34" charset="0"/>
                </a:rPr>
                <a:t>2</a:t>
              </a:r>
              <a:endParaRPr lang="en-US" sz="8000" dirty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49" name="TextBox 48"/>
          <p:cNvSpPr txBox="1"/>
          <p:nvPr/>
        </p:nvSpPr>
        <p:spPr>
          <a:xfrm>
            <a:off x="2977976" y="2046770"/>
            <a:ext cx="5050408" cy="622300"/>
          </a:xfrm>
          <a:prstGeom prst="rect">
            <a:avLst/>
          </a:prstGeom>
          <a:noFill/>
        </p:spPr>
        <p:txBody>
          <a:bodyPr wrap="square" lIns="68584" tIns="34291" rIns="68584" bIns="34291" rtlCol="0">
            <a:spAutoFit/>
          </a:bodyPr>
          <a:lstStyle/>
          <a:p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任务二 技术要求</a:t>
            </a:r>
            <a:endParaRPr lang="en-GB" altLang="zh-CN" sz="3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940152" y="1274820"/>
            <a:ext cx="432048" cy="432834"/>
            <a:chOff x="6084168" y="1274820"/>
            <a:chExt cx="432048" cy="432834"/>
          </a:xfrm>
        </p:grpSpPr>
        <p:sp>
          <p:nvSpPr>
            <p:cNvPr id="14" name="椭圆 22"/>
            <p:cNvSpPr>
              <a:spLocks noChangeArrowheads="1"/>
            </p:cNvSpPr>
            <p:nvPr/>
          </p:nvSpPr>
          <p:spPr bwMode="auto">
            <a:xfrm>
              <a:off x="6084168" y="1274820"/>
              <a:ext cx="432048" cy="43283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9" name="Freeform 59"/>
            <p:cNvSpPr>
              <a:spLocks noChangeArrowheads="1"/>
            </p:cNvSpPr>
            <p:nvPr/>
          </p:nvSpPr>
          <p:spPr bwMode="auto">
            <a:xfrm>
              <a:off x="6180302" y="1365898"/>
              <a:ext cx="239780" cy="250679"/>
            </a:xfrm>
            <a:custGeom>
              <a:avLst/>
              <a:gdLst>
                <a:gd name="T0" fmla="*/ 73627430 w 581"/>
                <a:gd name="T1" fmla="*/ 67678707 h 609"/>
                <a:gd name="T2" fmla="*/ 61659637 w 581"/>
                <a:gd name="T3" fmla="*/ 78678142 h 609"/>
                <a:gd name="T4" fmla="*/ 54244957 w 581"/>
                <a:gd name="T5" fmla="*/ 72208055 h 609"/>
                <a:gd name="T6" fmla="*/ 57106883 w 581"/>
                <a:gd name="T7" fmla="*/ 65867111 h 609"/>
                <a:gd name="T8" fmla="*/ 61659637 w 581"/>
                <a:gd name="T9" fmla="*/ 69490662 h 609"/>
                <a:gd name="T10" fmla="*/ 71806401 w 581"/>
                <a:gd name="T11" fmla="*/ 61338122 h 609"/>
                <a:gd name="T12" fmla="*/ 73627430 w 581"/>
                <a:gd name="T13" fmla="*/ 67678707 h 609"/>
                <a:gd name="T14" fmla="*/ 61659637 w 581"/>
                <a:gd name="T15" fmla="*/ 64055516 h 609"/>
                <a:gd name="T16" fmla="*/ 49691843 w 581"/>
                <a:gd name="T17" fmla="*/ 69490662 h 609"/>
                <a:gd name="T18" fmla="*/ 51513233 w 581"/>
                <a:gd name="T19" fmla="*/ 75054951 h 609"/>
                <a:gd name="T20" fmla="*/ 3772261 w 581"/>
                <a:gd name="T21" fmla="*/ 78678142 h 609"/>
                <a:gd name="T22" fmla="*/ 0 w 581"/>
                <a:gd name="T23" fmla="*/ 10999436 h 609"/>
                <a:gd name="T24" fmla="*/ 10146404 w 581"/>
                <a:gd name="T25" fmla="*/ 7246742 h 609"/>
                <a:gd name="T26" fmla="*/ 17561444 w 581"/>
                <a:gd name="T27" fmla="*/ 18246178 h 609"/>
                <a:gd name="T28" fmla="*/ 24845922 w 581"/>
                <a:gd name="T29" fmla="*/ 7246742 h 609"/>
                <a:gd name="T30" fmla="*/ 28488341 w 581"/>
                <a:gd name="T31" fmla="*/ 10999436 h 609"/>
                <a:gd name="T32" fmla="*/ 43318061 w 581"/>
                <a:gd name="T33" fmla="*/ 10999436 h 609"/>
                <a:gd name="T34" fmla="*/ 46960119 w 581"/>
                <a:gd name="T35" fmla="*/ 7246742 h 609"/>
                <a:gd name="T36" fmla="*/ 54244957 w 581"/>
                <a:gd name="T37" fmla="*/ 18246178 h 609"/>
                <a:gd name="T38" fmla="*/ 61659637 w 581"/>
                <a:gd name="T39" fmla="*/ 7246742 h 609"/>
                <a:gd name="T40" fmla="*/ 71806401 w 581"/>
                <a:gd name="T41" fmla="*/ 10999436 h 609"/>
                <a:gd name="T42" fmla="*/ 66212751 w 581"/>
                <a:gd name="T43" fmla="*/ 59526167 h 609"/>
                <a:gd name="T44" fmla="*/ 10146404 w 581"/>
                <a:gd name="T45" fmla="*/ 63149718 h 609"/>
                <a:gd name="T46" fmla="*/ 12878128 w 581"/>
                <a:gd name="T47" fmla="*/ 65867111 h 609"/>
                <a:gd name="T48" fmla="*/ 39545439 w 581"/>
                <a:gd name="T49" fmla="*/ 63149718 h 609"/>
                <a:gd name="T50" fmla="*/ 39545439 w 581"/>
                <a:gd name="T51" fmla="*/ 63149718 h 609"/>
                <a:gd name="T52" fmla="*/ 39545439 w 581"/>
                <a:gd name="T53" fmla="*/ 63149718 h 609"/>
                <a:gd name="T54" fmla="*/ 12878128 w 581"/>
                <a:gd name="T55" fmla="*/ 60431965 h 609"/>
                <a:gd name="T56" fmla="*/ 58017218 w 581"/>
                <a:gd name="T57" fmla="*/ 28339815 h 609"/>
                <a:gd name="T58" fmla="*/ 13788823 w 581"/>
                <a:gd name="T59" fmla="*/ 28339815 h 609"/>
                <a:gd name="T60" fmla="*/ 13788823 w 581"/>
                <a:gd name="T61" fmla="*/ 35715700 h 609"/>
                <a:gd name="T62" fmla="*/ 61659637 w 581"/>
                <a:gd name="T63" fmla="*/ 31963007 h 609"/>
                <a:gd name="T64" fmla="*/ 58017218 w 581"/>
                <a:gd name="T65" fmla="*/ 43868240 h 609"/>
                <a:gd name="T66" fmla="*/ 35903020 w 581"/>
                <a:gd name="T67" fmla="*/ 43868240 h 609"/>
                <a:gd name="T68" fmla="*/ 13788823 w 581"/>
                <a:gd name="T69" fmla="*/ 43868240 h 609"/>
                <a:gd name="T70" fmla="*/ 13788823 w 581"/>
                <a:gd name="T71" fmla="*/ 51244484 h 609"/>
                <a:gd name="T72" fmla="*/ 35903020 w 581"/>
                <a:gd name="T73" fmla="*/ 51244484 h 609"/>
                <a:gd name="T74" fmla="*/ 61659637 w 581"/>
                <a:gd name="T75" fmla="*/ 47491791 h 609"/>
                <a:gd name="T76" fmla="*/ 54244957 w 581"/>
                <a:gd name="T77" fmla="*/ 14622627 h 609"/>
                <a:gd name="T78" fmla="*/ 50602538 w 581"/>
                <a:gd name="T79" fmla="*/ 10999436 h 609"/>
                <a:gd name="T80" fmla="*/ 54244957 w 581"/>
                <a:gd name="T81" fmla="*/ 0 h 609"/>
                <a:gd name="T82" fmla="*/ 58017218 w 581"/>
                <a:gd name="T83" fmla="*/ 10999436 h 609"/>
                <a:gd name="T84" fmla="*/ 35903020 w 581"/>
                <a:gd name="T85" fmla="*/ 14622627 h 609"/>
                <a:gd name="T86" fmla="*/ 32260601 w 581"/>
                <a:gd name="T87" fmla="*/ 10999436 h 609"/>
                <a:gd name="T88" fmla="*/ 35903020 w 581"/>
                <a:gd name="T89" fmla="*/ 0 h 609"/>
                <a:gd name="T90" fmla="*/ 39545439 w 581"/>
                <a:gd name="T91" fmla="*/ 10999436 h 609"/>
                <a:gd name="T92" fmla="*/ 17561444 w 581"/>
                <a:gd name="T93" fmla="*/ 14622627 h 609"/>
                <a:gd name="T94" fmla="*/ 13788823 w 581"/>
                <a:gd name="T95" fmla="*/ 10999436 h 609"/>
                <a:gd name="T96" fmla="*/ 17561444 w 581"/>
                <a:gd name="T97" fmla="*/ 0 h 609"/>
                <a:gd name="T98" fmla="*/ 21203502 w 581"/>
                <a:gd name="T99" fmla="*/ 10999436 h 60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581" h="609">
                  <a:moveTo>
                    <a:pt x="566" y="523"/>
                  </a:moveTo>
                  <a:lnTo>
                    <a:pt x="566" y="523"/>
                  </a:lnTo>
                  <a:cubicBezTo>
                    <a:pt x="495" y="594"/>
                    <a:pt x="495" y="594"/>
                    <a:pt x="495" y="594"/>
                  </a:cubicBezTo>
                  <a:cubicBezTo>
                    <a:pt x="488" y="601"/>
                    <a:pt x="481" y="608"/>
                    <a:pt x="474" y="608"/>
                  </a:cubicBezTo>
                  <a:cubicBezTo>
                    <a:pt x="467" y="608"/>
                    <a:pt x="460" y="601"/>
                    <a:pt x="453" y="594"/>
                  </a:cubicBezTo>
                  <a:cubicBezTo>
                    <a:pt x="417" y="558"/>
                    <a:pt x="417" y="558"/>
                    <a:pt x="417" y="558"/>
                  </a:cubicBezTo>
                  <a:cubicBezTo>
                    <a:pt x="410" y="551"/>
                    <a:pt x="410" y="544"/>
                    <a:pt x="410" y="537"/>
                  </a:cubicBezTo>
                  <a:cubicBezTo>
                    <a:pt x="410" y="523"/>
                    <a:pt x="417" y="509"/>
                    <a:pt x="439" y="509"/>
                  </a:cubicBezTo>
                  <a:cubicBezTo>
                    <a:pt x="446" y="509"/>
                    <a:pt x="453" y="516"/>
                    <a:pt x="453" y="523"/>
                  </a:cubicBezTo>
                  <a:cubicBezTo>
                    <a:pt x="474" y="537"/>
                    <a:pt x="474" y="537"/>
                    <a:pt x="474" y="537"/>
                  </a:cubicBezTo>
                  <a:cubicBezTo>
                    <a:pt x="530" y="481"/>
                    <a:pt x="530" y="481"/>
                    <a:pt x="530" y="481"/>
                  </a:cubicBezTo>
                  <a:cubicBezTo>
                    <a:pt x="537" y="474"/>
                    <a:pt x="545" y="474"/>
                    <a:pt x="552" y="474"/>
                  </a:cubicBezTo>
                  <a:cubicBezTo>
                    <a:pt x="566" y="474"/>
                    <a:pt x="580" y="488"/>
                    <a:pt x="580" y="502"/>
                  </a:cubicBezTo>
                  <a:cubicBezTo>
                    <a:pt x="580" y="509"/>
                    <a:pt x="573" y="516"/>
                    <a:pt x="566" y="523"/>
                  </a:cubicBezTo>
                  <a:close/>
                  <a:moveTo>
                    <a:pt x="474" y="495"/>
                  </a:moveTo>
                  <a:lnTo>
                    <a:pt x="474" y="495"/>
                  </a:lnTo>
                  <a:cubicBezTo>
                    <a:pt x="467" y="488"/>
                    <a:pt x="453" y="481"/>
                    <a:pt x="439" y="481"/>
                  </a:cubicBezTo>
                  <a:cubicBezTo>
                    <a:pt x="403" y="481"/>
                    <a:pt x="382" y="509"/>
                    <a:pt x="382" y="537"/>
                  </a:cubicBezTo>
                  <a:cubicBezTo>
                    <a:pt x="382" y="558"/>
                    <a:pt x="389" y="573"/>
                    <a:pt x="396" y="580"/>
                  </a:cubicBezTo>
                  <a:cubicBezTo>
                    <a:pt x="424" y="608"/>
                    <a:pt x="424" y="608"/>
                    <a:pt x="424" y="608"/>
                  </a:cubicBezTo>
                  <a:cubicBezTo>
                    <a:pt x="29" y="608"/>
                    <a:pt x="29" y="608"/>
                    <a:pt x="29" y="608"/>
                  </a:cubicBezTo>
                  <a:cubicBezTo>
                    <a:pt x="15" y="608"/>
                    <a:pt x="0" y="594"/>
                    <a:pt x="0" y="580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71"/>
                    <a:pt x="15" y="56"/>
                    <a:pt x="29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85"/>
                    <a:pt x="78" y="85"/>
                    <a:pt x="78" y="85"/>
                  </a:cubicBezTo>
                  <a:cubicBezTo>
                    <a:pt x="78" y="120"/>
                    <a:pt x="106" y="141"/>
                    <a:pt x="135" y="141"/>
                  </a:cubicBezTo>
                  <a:cubicBezTo>
                    <a:pt x="163" y="141"/>
                    <a:pt x="191" y="120"/>
                    <a:pt x="191" y="85"/>
                  </a:cubicBezTo>
                  <a:cubicBezTo>
                    <a:pt x="191" y="56"/>
                    <a:pt x="191" y="56"/>
                    <a:pt x="191" y="56"/>
                  </a:cubicBezTo>
                  <a:cubicBezTo>
                    <a:pt x="219" y="56"/>
                    <a:pt x="219" y="56"/>
                    <a:pt x="219" y="56"/>
                  </a:cubicBezTo>
                  <a:cubicBezTo>
                    <a:pt x="219" y="85"/>
                    <a:pt x="219" y="85"/>
                    <a:pt x="219" y="85"/>
                  </a:cubicBezTo>
                  <a:cubicBezTo>
                    <a:pt x="219" y="120"/>
                    <a:pt x="248" y="141"/>
                    <a:pt x="276" y="141"/>
                  </a:cubicBezTo>
                  <a:cubicBezTo>
                    <a:pt x="304" y="141"/>
                    <a:pt x="333" y="120"/>
                    <a:pt x="333" y="85"/>
                  </a:cubicBezTo>
                  <a:cubicBezTo>
                    <a:pt x="333" y="56"/>
                    <a:pt x="333" y="56"/>
                    <a:pt x="333" y="56"/>
                  </a:cubicBezTo>
                  <a:cubicBezTo>
                    <a:pt x="361" y="56"/>
                    <a:pt x="361" y="56"/>
                    <a:pt x="361" y="56"/>
                  </a:cubicBezTo>
                  <a:cubicBezTo>
                    <a:pt x="361" y="85"/>
                    <a:pt x="361" y="85"/>
                    <a:pt x="361" y="85"/>
                  </a:cubicBezTo>
                  <a:cubicBezTo>
                    <a:pt x="361" y="120"/>
                    <a:pt x="389" y="141"/>
                    <a:pt x="417" y="141"/>
                  </a:cubicBezTo>
                  <a:cubicBezTo>
                    <a:pt x="446" y="141"/>
                    <a:pt x="474" y="120"/>
                    <a:pt x="474" y="85"/>
                  </a:cubicBezTo>
                  <a:cubicBezTo>
                    <a:pt x="474" y="56"/>
                    <a:pt x="474" y="56"/>
                    <a:pt x="474" y="56"/>
                  </a:cubicBezTo>
                  <a:cubicBezTo>
                    <a:pt x="523" y="56"/>
                    <a:pt x="523" y="56"/>
                    <a:pt x="523" y="56"/>
                  </a:cubicBezTo>
                  <a:cubicBezTo>
                    <a:pt x="537" y="56"/>
                    <a:pt x="552" y="71"/>
                    <a:pt x="552" y="85"/>
                  </a:cubicBezTo>
                  <a:cubicBezTo>
                    <a:pt x="552" y="445"/>
                    <a:pt x="552" y="445"/>
                    <a:pt x="552" y="445"/>
                  </a:cubicBezTo>
                  <a:cubicBezTo>
                    <a:pt x="530" y="445"/>
                    <a:pt x="516" y="452"/>
                    <a:pt x="509" y="460"/>
                  </a:cubicBezTo>
                  <a:lnTo>
                    <a:pt x="474" y="495"/>
                  </a:lnTo>
                  <a:close/>
                  <a:moveTo>
                    <a:pt x="78" y="488"/>
                  </a:moveTo>
                  <a:lnTo>
                    <a:pt x="78" y="488"/>
                  </a:lnTo>
                  <a:cubicBezTo>
                    <a:pt x="78" y="502"/>
                    <a:pt x="85" y="509"/>
                    <a:pt x="99" y="509"/>
                  </a:cubicBezTo>
                  <a:cubicBezTo>
                    <a:pt x="283" y="509"/>
                    <a:pt x="283" y="509"/>
                    <a:pt x="283" y="509"/>
                  </a:cubicBezTo>
                  <a:cubicBezTo>
                    <a:pt x="297" y="509"/>
                    <a:pt x="304" y="502"/>
                    <a:pt x="304" y="488"/>
                  </a:cubicBezTo>
                  <a:cubicBezTo>
                    <a:pt x="304" y="474"/>
                    <a:pt x="297" y="467"/>
                    <a:pt x="283" y="467"/>
                  </a:cubicBezTo>
                  <a:cubicBezTo>
                    <a:pt x="99" y="467"/>
                    <a:pt x="99" y="467"/>
                    <a:pt x="99" y="467"/>
                  </a:cubicBezTo>
                  <a:cubicBezTo>
                    <a:pt x="85" y="467"/>
                    <a:pt x="78" y="474"/>
                    <a:pt x="78" y="488"/>
                  </a:cubicBezTo>
                  <a:close/>
                  <a:moveTo>
                    <a:pt x="446" y="219"/>
                  </a:moveTo>
                  <a:lnTo>
                    <a:pt x="446" y="219"/>
                  </a:lnTo>
                  <a:cubicBezTo>
                    <a:pt x="106" y="219"/>
                    <a:pt x="106" y="219"/>
                    <a:pt x="106" y="219"/>
                  </a:cubicBezTo>
                  <a:cubicBezTo>
                    <a:pt x="92" y="219"/>
                    <a:pt x="78" y="233"/>
                    <a:pt x="78" y="247"/>
                  </a:cubicBezTo>
                  <a:cubicBezTo>
                    <a:pt x="78" y="262"/>
                    <a:pt x="92" y="276"/>
                    <a:pt x="106" y="276"/>
                  </a:cubicBezTo>
                  <a:cubicBezTo>
                    <a:pt x="446" y="276"/>
                    <a:pt x="446" y="276"/>
                    <a:pt x="446" y="276"/>
                  </a:cubicBezTo>
                  <a:cubicBezTo>
                    <a:pt x="460" y="276"/>
                    <a:pt x="474" y="262"/>
                    <a:pt x="474" y="247"/>
                  </a:cubicBezTo>
                  <a:cubicBezTo>
                    <a:pt x="474" y="233"/>
                    <a:pt x="460" y="219"/>
                    <a:pt x="446" y="219"/>
                  </a:cubicBezTo>
                  <a:close/>
                  <a:moveTo>
                    <a:pt x="446" y="339"/>
                  </a:moveTo>
                  <a:lnTo>
                    <a:pt x="446" y="339"/>
                  </a:lnTo>
                  <a:cubicBezTo>
                    <a:pt x="276" y="339"/>
                    <a:pt x="276" y="339"/>
                    <a:pt x="276" y="339"/>
                  </a:cubicBezTo>
                  <a:cubicBezTo>
                    <a:pt x="226" y="339"/>
                    <a:pt x="226" y="339"/>
                    <a:pt x="226" y="339"/>
                  </a:cubicBezTo>
                  <a:cubicBezTo>
                    <a:pt x="106" y="339"/>
                    <a:pt x="106" y="339"/>
                    <a:pt x="106" y="339"/>
                  </a:cubicBezTo>
                  <a:cubicBezTo>
                    <a:pt x="92" y="339"/>
                    <a:pt x="78" y="353"/>
                    <a:pt x="78" y="367"/>
                  </a:cubicBezTo>
                  <a:cubicBezTo>
                    <a:pt x="78" y="389"/>
                    <a:pt x="92" y="396"/>
                    <a:pt x="106" y="396"/>
                  </a:cubicBezTo>
                  <a:cubicBezTo>
                    <a:pt x="226" y="396"/>
                    <a:pt x="226" y="396"/>
                    <a:pt x="226" y="396"/>
                  </a:cubicBezTo>
                  <a:cubicBezTo>
                    <a:pt x="276" y="396"/>
                    <a:pt x="276" y="396"/>
                    <a:pt x="276" y="396"/>
                  </a:cubicBezTo>
                  <a:cubicBezTo>
                    <a:pt x="446" y="396"/>
                    <a:pt x="446" y="396"/>
                    <a:pt x="446" y="396"/>
                  </a:cubicBezTo>
                  <a:cubicBezTo>
                    <a:pt x="460" y="396"/>
                    <a:pt x="474" y="389"/>
                    <a:pt x="474" y="367"/>
                  </a:cubicBezTo>
                  <a:cubicBezTo>
                    <a:pt x="474" y="353"/>
                    <a:pt x="460" y="339"/>
                    <a:pt x="446" y="339"/>
                  </a:cubicBezTo>
                  <a:close/>
                  <a:moveTo>
                    <a:pt x="417" y="113"/>
                  </a:moveTo>
                  <a:lnTo>
                    <a:pt x="417" y="113"/>
                  </a:lnTo>
                  <a:cubicBezTo>
                    <a:pt x="403" y="113"/>
                    <a:pt x="389" y="106"/>
                    <a:pt x="389" y="85"/>
                  </a:cubicBezTo>
                  <a:cubicBezTo>
                    <a:pt x="389" y="28"/>
                    <a:pt x="389" y="28"/>
                    <a:pt x="389" y="28"/>
                  </a:cubicBezTo>
                  <a:cubicBezTo>
                    <a:pt x="389" y="14"/>
                    <a:pt x="403" y="0"/>
                    <a:pt x="417" y="0"/>
                  </a:cubicBezTo>
                  <a:cubicBezTo>
                    <a:pt x="431" y="0"/>
                    <a:pt x="446" y="14"/>
                    <a:pt x="446" y="28"/>
                  </a:cubicBezTo>
                  <a:cubicBezTo>
                    <a:pt x="446" y="85"/>
                    <a:pt x="446" y="85"/>
                    <a:pt x="446" y="85"/>
                  </a:cubicBezTo>
                  <a:cubicBezTo>
                    <a:pt x="446" y="106"/>
                    <a:pt x="431" y="113"/>
                    <a:pt x="417" y="113"/>
                  </a:cubicBezTo>
                  <a:close/>
                  <a:moveTo>
                    <a:pt x="276" y="113"/>
                  </a:moveTo>
                  <a:lnTo>
                    <a:pt x="276" y="113"/>
                  </a:lnTo>
                  <a:cubicBezTo>
                    <a:pt x="262" y="113"/>
                    <a:pt x="248" y="106"/>
                    <a:pt x="248" y="85"/>
                  </a:cubicBezTo>
                  <a:cubicBezTo>
                    <a:pt x="248" y="28"/>
                    <a:pt x="248" y="28"/>
                    <a:pt x="248" y="28"/>
                  </a:cubicBezTo>
                  <a:cubicBezTo>
                    <a:pt x="248" y="14"/>
                    <a:pt x="262" y="0"/>
                    <a:pt x="276" y="0"/>
                  </a:cubicBezTo>
                  <a:cubicBezTo>
                    <a:pt x="290" y="0"/>
                    <a:pt x="304" y="14"/>
                    <a:pt x="304" y="28"/>
                  </a:cubicBezTo>
                  <a:cubicBezTo>
                    <a:pt x="304" y="85"/>
                    <a:pt x="304" y="85"/>
                    <a:pt x="304" y="85"/>
                  </a:cubicBezTo>
                  <a:cubicBezTo>
                    <a:pt x="304" y="106"/>
                    <a:pt x="290" y="113"/>
                    <a:pt x="276" y="113"/>
                  </a:cubicBezTo>
                  <a:close/>
                  <a:moveTo>
                    <a:pt x="135" y="113"/>
                  </a:moveTo>
                  <a:lnTo>
                    <a:pt x="135" y="113"/>
                  </a:lnTo>
                  <a:cubicBezTo>
                    <a:pt x="121" y="113"/>
                    <a:pt x="106" y="106"/>
                    <a:pt x="106" y="85"/>
                  </a:cubicBezTo>
                  <a:cubicBezTo>
                    <a:pt x="106" y="28"/>
                    <a:pt x="106" y="28"/>
                    <a:pt x="106" y="28"/>
                  </a:cubicBezTo>
                  <a:cubicBezTo>
                    <a:pt x="106" y="14"/>
                    <a:pt x="121" y="0"/>
                    <a:pt x="135" y="0"/>
                  </a:cubicBezTo>
                  <a:cubicBezTo>
                    <a:pt x="149" y="0"/>
                    <a:pt x="163" y="14"/>
                    <a:pt x="163" y="28"/>
                  </a:cubicBezTo>
                  <a:cubicBezTo>
                    <a:pt x="163" y="85"/>
                    <a:pt x="163" y="85"/>
                    <a:pt x="163" y="85"/>
                  </a:cubicBezTo>
                  <a:cubicBezTo>
                    <a:pt x="163" y="106"/>
                    <a:pt x="149" y="113"/>
                    <a:pt x="135" y="1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latin typeface="Roboto Ligh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644008" y="1275213"/>
            <a:ext cx="432048" cy="432048"/>
            <a:chOff x="4788024" y="1275213"/>
            <a:chExt cx="432048" cy="432048"/>
          </a:xfrm>
        </p:grpSpPr>
        <p:sp>
          <p:nvSpPr>
            <p:cNvPr id="17" name="椭圆 65"/>
            <p:cNvSpPr>
              <a:spLocks noChangeArrowheads="1"/>
            </p:cNvSpPr>
            <p:nvPr/>
          </p:nvSpPr>
          <p:spPr bwMode="auto">
            <a:xfrm>
              <a:off x="4788024" y="1275213"/>
              <a:ext cx="432048" cy="432048"/>
            </a:xfrm>
            <a:prstGeom prst="ellipse">
              <a:avLst/>
            </a:prstGeom>
            <a:solidFill>
              <a:srgbClr val="F79600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0" name="Freeform 110"/>
            <p:cNvSpPr>
              <a:spLocks noChangeArrowheads="1"/>
            </p:cNvSpPr>
            <p:nvPr/>
          </p:nvSpPr>
          <p:spPr bwMode="auto">
            <a:xfrm>
              <a:off x="4891102" y="1366806"/>
              <a:ext cx="250679" cy="248862"/>
            </a:xfrm>
            <a:custGeom>
              <a:avLst/>
              <a:gdLst>
                <a:gd name="T0" fmla="*/ 78678142 w 609"/>
                <a:gd name="T1" fmla="*/ 71002280 h 602"/>
                <a:gd name="T2" fmla="*/ 78678142 w 609"/>
                <a:gd name="T3" fmla="*/ 71002280 h 602"/>
                <a:gd name="T4" fmla="*/ 71302258 w 609"/>
                <a:gd name="T5" fmla="*/ 78441997 h 602"/>
                <a:gd name="T6" fmla="*/ 65867111 w 609"/>
                <a:gd name="T7" fmla="*/ 76614673 h 602"/>
                <a:gd name="T8" fmla="*/ 44774038 w 609"/>
                <a:gd name="T9" fmla="*/ 54426302 h 602"/>
                <a:gd name="T10" fmla="*/ 29245613 w 609"/>
                <a:gd name="T11" fmla="*/ 59125033 h 602"/>
                <a:gd name="T12" fmla="*/ 0 w 609"/>
                <a:gd name="T13" fmla="*/ 29497307 h 602"/>
                <a:gd name="T14" fmla="*/ 29245613 w 609"/>
                <a:gd name="T15" fmla="*/ 0 h 602"/>
                <a:gd name="T16" fmla="*/ 58491226 w 609"/>
                <a:gd name="T17" fmla="*/ 29497307 h 602"/>
                <a:gd name="T18" fmla="*/ 54867675 w 609"/>
                <a:gd name="T19" fmla="*/ 44376380 h 602"/>
                <a:gd name="T20" fmla="*/ 75960749 w 609"/>
                <a:gd name="T21" fmla="*/ 65520668 h 602"/>
                <a:gd name="T22" fmla="*/ 78678142 w 609"/>
                <a:gd name="T23" fmla="*/ 71002280 h 602"/>
                <a:gd name="T24" fmla="*/ 29245613 w 609"/>
                <a:gd name="T25" fmla="*/ 7439717 h 602"/>
                <a:gd name="T26" fmla="*/ 29245613 w 609"/>
                <a:gd name="T27" fmla="*/ 7439717 h 602"/>
                <a:gd name="T28" fmla="*/ 7246742 w 609"/>
                <a:gd name="T29" fmla="*/ 29497307 h 602"/>
                <a:gd name="T30" fmla="*/ 29245613 w 609"/>
                <a:gd name="T31" fmla="*/ 51685677 h 602"/>
                <a:gd name="T32" fmla="*/ 51244484 w 609"/>
                <a:gd name="T33" fmla="*/ 29497307 h 602"/>
                <a:gd name="T34" fmla="*/ 29245613 w 609"/>
                <a:gd name="T35" fmla="*/ 7439717 h 602"/>
                <a:gd name="T36" fmla="*/ 42056644 w 609"/>
                <a:gd name="T37" fmla="*/ 33282375 h 602"/>
                <a:gd name="T38" fmla="*/ 42056644 w 609"/>
                <a:gd name="T39" fmla="*/ 33282375 h 602"/>
                <a:gd name="T40" fmla="*/ 32868804 w 609"/>
                <a:gd name="T41" fmla="*/ 33282375 h 602"/>
                <a:gd name="T42" fmla="*/ 32868804 w 609"/>
                <a:gd name="T43" fmla="*/ 41504973 h 602"/>
                <a:gd name="T44" fmla="*/ 29245613 w 609"/>
                <a:gd name="T45" fmla="*/ 45290042 h 602"/>
                <a:gd name="T46" fmla="*/ 25622062 w 609"/>
                <a:gd name="T47" fmla="*/ 41504973 h 602"/>
                <a:gd name="T48" fmla="*/ 25622062 w 609"/>
                <a:gd name="T49" fmla="*/ 33282375 h 602"/>
                <a:gd name="T50" fmla="*/ 17340380 w 609"/>
                <a:gd name="T51" fmla="*/ 33282375 h 602"/>
                <a:gd name="T52" fmla="*/ 13716829 w 609"/>
                <a:gd name="T53" fmla="*/ 29497307 h 602"/>
                <a:gd name="T54" fmla="*/ 17340380 w 609"/>
                <a:gd name="T55" fmla="*/ 25842658 h 602"/>
                <a:gd name="T56" fmla="*/ 25622062 w 609"/>
                <a:gd name="T57" fmla="*/ 25842658 h 602"/>
                <a:gd name="T58" fmla="*/ 25622062 w 609"/>
                <a:gd name="T59" fmla="*/ 16575978 h 602"/>
                <a:gd name="T60" fmla="*/ 29245613 w 609"/>
                <a:gd name="T61" fmla="*/ 12921329 h 602"/>
                <a:gd name="T62" fmla="*/ 32868804 w 609"/>
                <a:gd name="T63" fmla="*/ 16575978 h 602"/>
                <a:gd name="T64" fmla="*/ 32868804 w 609"/>
                <a:gd name="T65" fmla="*/ 25842658 h 602"/>
                <a:gd name="T66" fmla="*/ 42056644 w 609"/>
                <a:gd name="T67" fmla="*/ 25842658 h 602"/>
                <a:gd name="T68" fmla="*/ 45679835 w 609"/>
                <a:gd name="T69" fmla="*/ 29497307 h 602"/>
                <a:gd name="T70" fmla="*/ 42056644 w 609"/>
                <a:gd name="T71" fmla="*/ 33282375 h 60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609" h="602">
                  <a:moveTo>
                    <a:pt x="608" y="544"/>
                  </a:moveTo>
                  <a:lnTo>
                    <a:pt x="608" y="544"/>
                  </a:lnTo>
                  <a:cubicBezTo>
                    <a:pt x="608" y="573"/>
                    <a:pt x="579" y="601"/>
                    <a:pt x="551" y="601"/>
                  </a:cubicBezTo>
                  <a:cubicBezTo>
                    <a:pt x="530" y="601"/>
                    <a:pt x="516" y="594"/>
                    <a:pt x="509" y="587"/>
                  </a:cubicBezTo>
                  <a:cubicBezTo>
                    <a:pt x="346" y="417"/>
                    <a:pt x="346" y="417"/>
                    <a:pt x="346" y="417"/>
                  </a:cubicBezTo>
                  <a:cubicBezTo>
                    <a:pt x="311" y="438"/>
                    <a:pt x="269" y="453"/>
                    <a:pt x="226" y="453"/>
                  </a:cubicBezTo>
                  <a:cubicBezTo>
                    <a:pt x="106" y="453"/>
                    <a:pt x="0" y="347"/>
                    <a:pt x="0" y="226"/>
                  </a:cubicBezTo>
                  <a:cubicBezTo>
                    <a:pt x="0" y="99"/>
                    <a:pt x="106" y="0"/>
                    <a:pt x="226" y="0"/>
                  </a:cubicBezTo>
                  <a:cubicBezTo>
                    <a:pt x="353" y="0"/>
                    <a:pt x="452" y="99"/>
                    <a:pt x="452" y="226"/>
                  </a:cubicBezTo>
                  <a:cubicBezTo>
                    <a:pt x="452" y="269"/>
                    <a:pt x="445" y="304"/>
                    <a:pt x="424" y="340"/>
                  </a:cubicBezTo>
                  <a:cubicBezTo>
                    <a:pt x="587" y="502"/>
                    <a:pt x="587" y="502"/>
                    <a:pt x="587" y="502"/>
                  </a:cubicBezTo>
                  <a:cubicBezTo>
                    <a:pt x="601" y="516"/>
                    <a:pt x="608" y="530"/>
                    <a:pt x="608" y="544"/>
                  </a:cubicBezTo>
                  <a:close/>
                  <a:moveTo>
                    <a:pt x="226" y="57"/>
                  </a:moveTo>
                  <a:lnTo>
                    <a:pt x="226" y="57"/>
                  </a:lnTo>
                  <a:cubicBezTo>
                    <a:pt x="134" y="57"/>
                    <a:pt x="56" y="127"/>
                    <a:pt x="56" y="226"/>
                  </a:cubicBezTo>
                  <a:cubicBezTo>
                    <a:pt x="56" y="318"/>
                    <a:pt x="134" y="396"/>
                    <a:pt x="226" y="396"/>
                  </a:cubicBezTo>
                  <a:cubicBezTo>
                    <a:pt x="325" y="396"/>
                    <a:pt x="396" y="318"/>
                    <a:pt x="396" y="226"/>
                  </a:cubicBezTo>
                  <a:cubicBezTo>
                    <a:pt x="396" y="127"/>
                    <a:pt x="325" y="57"/>
                    <a:pt x="226" y="57"/>
                  </a:cubicBezTo>
                  <a:close/>
                  <a:moveTo>
                    <a:pt x="325" y="255"/>
                  </a:moveTo>
                  <a:lnTo>
                    <a:pt x="325" y="255"/>
                  </a:lnTo>
                  <a:cubicBezTo>
                    <a:pt x="254" y="255"/>
                    <a:pt x="254" y="255"/>
                    <a:pt x="254" y="255"/>
                  </a:cubicBezTo>
                  <a:cubicBezTo>
                    <a:pt x="254" y="318"/>
                    <a:pt x="254" y="318"/>
                    <a:pt x="254" y="318"/>
                  </a:cubicBezTo>
                  <a:cubicBezTo>
                    <a:pt x="254" y="333"/>
                    <a:pt x="247" y="347"/>
                    <a:pt x="226" y="347"/>
                  </a:cubicBezTo>
                  <a:cubicBezTo>
                    <a:pt x="212" y="347"/>
                    <a:pt x="198" y="333"/>
                    <a:pt x="198" y="318"/>
                  </a:cubicBezTo>
                  <a:cubicBezTo>
                    <a:pt x="198" y="255"/>
                    <a:pt x="198" y="255"/>
                    <a:pt x="198" y="255"/>
                  </a:cubicBezTo>
                  <a:cubicBezTo>
                    <a:pt x="134" y="255"/>
                    <a:pt x="134" y="255"/>
                    <a:pt x="134" y="255"/>
                  </a:cubicBezTo>
                  <a:cubicBezTo>
                    <a:pt x="120" y="255"/>
                    <a:pt x="106" y="241"/>
                    <a:pt x="106" y="226"/>
                  </a:cubicBezTo>
                  <a:cubicBezTo>
                    <a:pt x="106" y="205"/>
                    <a:pt x="120" y="198"/>
                    <a:pt x="134" y="198"/>
                  </a:cubicBezTo>
                  <a:cubicBezTo>
                    <a:pt x="198" y="198"/>
                    <a:pt x="198" y="198"/>
                    <a:pt x="198" y="198"/>
                  </a:cubicBezTo>
                  <a:cubicBezTo>
                    <a:pt x="198" y="127"/>
                    <a:pt x="198" y="127"/>
                    <a:pt x="198" y="127"/>
                  </a:cubicBezTo>
                  <a:cubicBezTo>
                    <a:pt x="198" y="113"/>
                    <a:pt x="212" y="99"/>
                    <a:pt x="226" y="99"/>
                  </a:cubicBezTo>
                  <a:cubicBezTo>
                    <a:pt x="247" y="99"/>
                    <a:pt x="254" y="113"/>
                    <a:pt x="254" y="127"/>
                  </a:cubicBezTo>
                  <a:cubicBezTo>
                    <a:pt x="254" y="198"/>
                    <a:pt x="254" y="198"/>
                    <a:pt x="254" y="198"/>
                  </a:cubicBezTo>
                  <a:cubicBezTo>
                    <a:pt x="325" y="198"/>
                    <a:pt x="325" y="198"/>
                    <a:pt x="325" y="198"/>
                  </a:cubicBezTo>
                  <a:cubicBezTo>
                    <a:pt x="339" y="198"/>
                    <a:pt x="353" y="205"/>
                    <a:pt x="353" y="226"/>
                  </a:cubicBezTo>
                  <a:cubicBezTo>
                    <a:pt x="353" y="241"/>
                    <a:pt x="339" y="255"/>
                    <a:pt x="325" y="2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latin typeface="Roboto Ligh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292080" y="1274820"/>
            <a:ext cx="432833" cy="432834"/>
            <a:chOff x="5436096" y="1274820"/>
            <a:chExt cx="432833" cy="432834"/>
          </a:xfrm>
        </p:grpSpPr>
        <p:sp>
          <p:nvSpPr>
            <p:cNvPr id="25" name="椭圆 16"/>
            <p:cNvSpPr>
              <a:spLocks noChangeArrowheads="1"/>
            </p:cNvSpPr>
            <p:nvPr/>
          </p:nvSpPr>
          <p:spPr bwMode="auto">
            <a:xfrm>
              <a:off x="5436096" y="1274820"/>
              <a:ext cx="432833" cy="43283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1" name="Freeform 16"/>
            <p:cNvSpPr>
              <a:spLocks noChangeArrowheads="1"/>
            </p:cNvSpPr>
            <p:nvPr/>
          </p:nvSpPr>
          <p:spPr bwMode="auto">
            <a:xfrm>
              <a:off x="5554420" y="1377705"/>
              <a:ext cx="196183" cy="227065"/>
            </a:xfrm>
            <a:custGeom>
              <a:avLst/>
              <a:gdLst>
                <a:gd name="T0" fmla="*/ 58106390 w 475"/>
                <a:gd name="T1" fmla="*/ 71207247 h 552"/>
                <a:gd name="T2" fmla="*/ 58106390 w 475"/>
                <a:gd name="T3" fmla="*/ 71207247 h 552"/>
                <a:gd name="T4" fmla="*/ 54327993 w 475"/>
                <a:gd name="T5" fmla="*/ 71207247 h 552"/>
                <a:gd name="T6" fmla="*/ 54327993 w 475"/>
                <a:gd name="T7" fmla="*/ 0 h 552"/>
                <a:gd name="T8" fmla="*/ 58106390 w 475"/>
                <a:gd name="T9" fmla="*/ 0 h 552"/>
                <a:gd name="T10" fmla="*/ 61754124 w 475"/>
                <a:gd name="T11" fmla="*/ 3618618 h 552"/>
                <a:gd name="T12" fmla="*/ 61754124 w 475"/>
                <a:gd name="T13" fmla="*/ 67588630 h 552"/>
                <a:gd name="T14" fmla="*/ 58106390 w 475"/>
                <a:gd name="T15" fmla="*/ 71207247 h 552"/>
                <a:gd name="T16" fmla="*/ 7426131 w 475"/>
                <a:gd name="T17" fmla="*/ 67588630 h 552"/>
                <a:gd name="T18" fmla="*/ 7426131 w 475"/>
                <a:gd name="T19" fmla="*/ 67588630 h 552"/>
                <a:gd name="T20" fmla="*/ 7426131 w 475"/>
                <a:gd name="T21" fmla="*/ 63970012 h 552"/>
                <a:gd name="T22" fmla="*/ 13809846 w 475"/>
                <a:gd name="T23" fmla="*/ 63970012 h 552"/>
                <a:gd name="T24" fmla="*/ 21235977 w 475"/>
                <a:gd name="T25" fmla="*/ 56603721 h 552"/>
                <a:gd name="T26" fmla="*/ 13809846 w 475"/>
                <a:gd name="T27" fmla="*/ 49237429 h 552"/>
                <a:gd name="T28" fmla="*/ 7426131 w 475"/>
                <a:gd name="T29" fmla="*/ 49237429 h 552"/>
                <a:gd name="T30" fmla="*/ 7426131 w 475"/>
                <a:gd name="T31" fmla="*/ 42905028 h 552"/>
                <a:gd name="T32" fmla="*/ 13809846 w 475"/>
                <a:gd name="T33" fmla="*/ 42905028 h 552"/>
                <a:gd name="T34" fmla="*/ 21235977 w 475"/>
                <a:gd name="T35" fmla="*/ 35539095 h 552"/>
                <a:gd name="T36" fmla="*/ 13809846 w 475"/>
                <a:gd name="T37" fmla="*/ 28301860 h 552"/>
                <a:gd name="T38" fmla="*/ 7426131 w 475"/>
                <a:gd name="T39" fmla="*/ 28301860 h 552"/>
                <a:gd name="T40" fmla="*/ 7426131 w 475"/>
                <a:gd name="T41" fmla="*/ 21840403 h 552"/>
                <a:gd name="T42" fmla="*/ 13809846 w 475"/>
                <a:gd name="T43" fmla="*/ 21840403 h 552"/>
                <a:gd name="T44" fmla="*/ 21235977 w 475"/>
                <a:gd name="T45" fmla="*/ 14603167 h 552"/>
                <a:gd name="T46" fmla="*/ 13809846 w 475"/>
                <a:gd name="T47" fmla="*/ 7236876 h 552"/>
                <a:gd name="T48" fmla="*/ 7426131 w 475"/>
                <a:gd name="T49" fmla="*/ 7236876 h 552"/>
                <a:gd name="T50" fmla="*/ 7426131 w 475"/>
                <a:gd name="T51" fmla="*/ 3618618 h 552"/>
                <a:gd name="T52" fmla="*/ 11074226 w 475"/>
                <a:gd name="T53" fmla="*/ 0 h 552"/>
                <a:gd name="T54" fmla="*/ 50680259 w 475"/>
                <a:gd name="T55" fmla="*/ 0 h 552"/>
                <a:gd name="T56" fmla="*/ 50680259 w 475"/>
                <a:gd name="T57" fmla="*/ 71207247 h 552"/>
                <a:gd name="T58" fmla="*/ 11074226 w 475"/>
                <a:gd name="T59" fmla="*/ 71207247 h 552"/>
                <a:gd name="T60" fmla="*/ 7426131 w 475"/>
                <a:gd name="T61" fmla="*/ 67588630 h 552"/>
                <a:gd name="T62" fmla="*/ 17588243 w 475"/>
                <a:gd name="T63" fmla="*/ 14603167 h 552"/>
                <a:gd name="T64" fmla="*/ 17588243 w 475"/>
                <a:gd name="T65" fmla="*/ 14603167 h 552"/>
                <a:gd name="T66" fmla="*/ 13809846 w 475"/>
                <a:gd name="T67" fmla="*/ 18221785 h 552"/>
                <a:gd name="T68" fmla="*/ 3778036 w 475"/>
                <a:gd name="T69" fmla="*/ 18221785 h 552"/>
                <a:gd name="T70" fmla="*/ 0 w 475"/>
                <a:gd name="T71" fmla="*/ 14603167 h 552"/>
                <a:gd name="T72" fmla="*/ 3778036 w 475"/>
                <a:gd name="T73" fmla="*/ 10984909 h 552"/>
                <a:gd name="T74" fmla="*/ 13809846 w 475"/>
                <a:gd name="T75" fmla="*/ 10984909 h 552"/>
                <a:gd name="T76" fmla="*/ 17588243 w 475"/>
                <a:gd name="T77" fmla="*/ 14603167 h 552"/>
                <a:gd name="T78" fmla="*/ 3778036 w 475"/>
                <a:gd name="T79" fmla="*/ 31920478 h 552"/>
                <a:gd name="T80" fmla="*/ 3778036 w 475"/>
                <a:gd name="T81" fmla="*/ 31920478 h 552"/>
                <a:gd name="T82" fmla="*/ 13809846 w 475"/>
                <a:gd name="T83" fmla="*/ 31920478 h 552"/>
                <a:gd name="T84" fmla="*/ 17588243 w 475"/>
                <a:gd name="T85" fmla="*/ 35539095 h 552"/>
                <a:gd name="T86" fmla="*/ 13809846 w 475"/>
                <a:gd name="T87" fmla="*/ 39286770 h 552"/>
                <a:gd name="T88" fmla="*/ 3778036 w 475"/>
                <a:gd name="T89" fmla="*/ 39286770 h 552"/>
                <a:gd name="T90" fmla="*/ 0 w 475"/>
                <a:gd name="T91" fmla="*/ 35539095 h 552"/>
                <a:gd name="T92" fmla="*/ 3778036 w 475"/>
                <a:gd name="T93" fmla="*/ 31920478 h 552"/>
                <a:gd name="T94" fmla="*/ 3778036 w 475"/>
                <a:gd name="T95" fmla="*/ 52985462 h 552"/>
                <a:gd name="T96" fmla="*/ 3778036 w 475"/>
                <a:gd name="T97" fmla="*/ 52985462 h 552"/>
                <a:gd name="T98" fmla="*/ 13809846 w 475"/>
                <a:gd name="T99" fmla="*/ 52985462 h 552"/>
                <a:gd name="T100" fmla="*/ 17588243 w 475"/>
                <a:gd name="T101" fmla="*/ 56603721 h 552"/>
                <a:gd name="T102" fmla="*/ 13809846 w 475"/>
                <a:gd name="T103" fmla="*/ 60222338 h 552"/>
                <a:gd name="T104" fmla="*/ 3778036 w 475"/>
                <a:gd name="T105" fmla="*/ 60222338 h 552"/>
                <a:gd name="T106" fmla="*/ 0 w 475"/>
                <a:gd name="T107" fmla="*/ 56603721 h 552"/>
                <a:gd name="T108" fmla="*/ 3778036 w 475"/>
                <a:gd name="T109" fmla="*/ 52985462 h 55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475" h="552">
                  <a:moveTo>
                    <a:pt x="446" y="551"/>
                  </a:moveTo>
                  <a:lnTo>
                    <a:pt x="446" y="551"/>
                  </a:lnTo>
                  <a:cubicBezTo>
                    <a:pt x="417" y="551"/>
                    <a:pt x="417" y="551"/>
                    <a:pt x="417" y="551"/>
                  </a:cubicBezTo>
                  <a:cubicBezTo>
                    <a:pt x="417" y="0"/>
                    <a:pt x="417" y="0"/>
                    <a:pt x="417" y="0"/>
                  </a:cubicBezTo>
                  <a:cubicBezTo>
                    <a:pt x="446" y="0"/>
                    <a:pt x="446" y="0"/>
                    <a:pt x="446" y="0"/>
                  </a:cubicBezTo>
                  <a:cubicBezTo>
                    <a:pt x="460" y="0"/>
                    <a:pt x="474" y="14"/>
                    <a:pt x="474" y="28"/>
                  </a:cubicBezTo>
                  <a:cubicBezTo>
                    <a:pt x="474" y="523"/>
                    <a:pt x="474" y="523"/>
                    <a:pt x="474" y="523"/>
                  </a:cubicBezTo>
                  <a:cubicBezTo>
                    <a:pt x="474" y="537"/>
                    <a:pt x="460" y="551"/>
                    <a:pt x="446" y="551"/>
                  </a:cubicBezTo>
                  <a:close/>
                  <a:moveTo>
                    <a:pt x="57" y="523"/>
                  </a:moveTo>
                  <a:lnTo>
                    <a:pt x="57" y="523"/>
                  </a:lnTo>
                  <a:cubicBezTo>
                    <a:pt x="57" y="495"/>
                    <a:pt x="57" y="495"/>
                    <a:pt x="57" y="495"/>
                  </a:cubicBezTo>
                  <a:cubicBezTo>
                    <a:pt x="106" y="495"/>
                    <a:pt x="106" y="495"/>
                    <a:pt x="106" y="495"/>
                  </a:cubicBezTo>
                  <a:cubicBezTo>
                    <a:pt x="135" y="495"/>
                    <a:pt x="163" y="466"/>
                    <a:pt x="163" y="438"/>
                  </a:cubicBezTo>
                  <a:cubicBezTo>
                    <a:pt x="163" y="403"/>
                    <a:pt x="135" y="381"/>
                    <a:pt x="106" y="381"/>
                  </a:cubicBezTo>
                  <a:cubicBezTo>
                    <a:pt x="57" y="381"/>
                    <a:pt x="57" y="381"/>
                    <a:pt x="57" y="381"/>
                  </a:cubicBezTo>
                  <a:cubicBezTo>
                    <a:pt x="57" y="332"/>
                    <a:pt x="57" y="332"/>
                    <a:pt x="57" y="332"/>
                  </a:cubicBezTo>
                  <a:cubicBezTo>
                    <a:pt x="106" y="332"/>
                    <a:pt x="106" y="332"/>
                    <a:pt x="106" y="332"/>
                  </a:cubicBezTo>
                  <a:cubicBezTo>
                    <a:pt x="135" y="332"/>
                    <a:pt x="163" y="304"/>
                    <a:pt x="163" y="275"/>
                  </a:cubicBezTo>
                  <a:cubicBezTo>
                    <a:pt x="163" y="247"/>
                    <a:pt x="135" y="219"/>
                    <a:pt x="106" y="219"/>
                  </a:cubicBezTo>
                  <a:cubicBezTo>
                    <a:pt x="57" y="219"/>
                    <a:pt x="57" y="219"/>
                    <a:pt x="57" y="219"/>
                  </a:cubicBezTo>
                  <a:cubicBezTo>
                    <a:pt x="57" y="169"/>
                    <a:pt x="57" y="169"/>
                    <a:pt x="57" y="169"/>
                  </a:cubicBezTo>
                  <a:cubicBezTo>
                    <a:pt x="106" y="169"/>
                    <a:pt x="106" y="169"/>
                    <a:pt x="106" y="169"/>
                  </a:cubicBezTo>
                  <a:cubicBezTo>
                    <a:pt x="135" y="169"/>
                    <a:pt x="163" y="148"/>
                    <a:pt x="163" y="113"/>
                  </a:cubicBezTo>
                  <a:cubicBezTo>
                    <a:pt x="163" y="85"/>
                    <a:pt x="135" y="56"/>
                    <a:pt x="106" y="56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7" y="14"/>
                    <a:pt x="71" y="0"/>
                    <a:pt x="85" y="0"/>
                  </a:cubicBezTo>
                  <a:cubicBezTo>
                    <a:pt x="389" y="0"/>
                    <a:pt x="389" y="0"/>
                    <a:pt x="389" y="0"/>
                  </a:cubicBezTo>
                  <a:cubicBezTo>
                    <a:pt x="389" y="551"/>
                    <a:pt x="389" y="551"/>
                    <a:pt x="389" y="551"/>
                  </a:cubicBezTo>
                  <a:cubicBezTo>
                    <a:pt x="85" y="551"/>
                    <a:pt x="85" y="551"/>
                    <a:pt x="85" y="551"/>
                  </a:cubicBezTo>
                  <a:cubicBezTo>
                    <a:pt x="71" y="551"/>
                    <a:pt x="57" y="537"/>
                    <a:pt x="57" y="523"/>
                  </a:cubicBezTo>
                  <a:close/>
                  <a:moveTo>
                    <a:pt x="135" y="113"/>
                  </a:moveTo>
                  <a:lnTo>
                    <a:pt x="135" y="113"/>
                  </a:lnTo>
                  <a:cubicBezTo>
                    <a:pt x="135" y="134"/>
                    <a:pt x="120" y="141"/>
                    <a:pt x="106" y="141"/>
                  </a:cubicBezTo>
                  <a:cubicBezTo>
                    <a:pt x="29" y="141"/>
                    <a:pt x="29" y="141"/>
                    <a:pt x="29" y="141"/>
                  </a:cubicBezTo>
                  <a:cubicBezTo>
                    <a:pt x="15" y="141"/>
                    <a:pt x="0" y="134"/>
                    <a:pt x="0" y="113"/>
                  </a:cubicBezTo>
                  <a:cubicBezTo>
                    <a:pt x="0" y="99"/>
                    <a:pt x="15" y="85"/>
                    <a:pt x="29" y="85"/>
                  </a:cubicBezTo>
                  <a:cubicBezTo>
                    <a:pt x="106" y="85"/>
                    <a:pt x="106" y="85"/>
                    <a:pt x="106" y="85"/>
                  </a:cubicBezTo>
                  <a:cubicBezTo>
                    <a:pt x="120" y="85"/>
                    <a:pt x="135" y="99"/>
                    <a:pt x="135" y="113"/>
                  </a:cubicBezTo>
                  <a:close/>
                  <a:moveTo>
                    <a:pt x="29" y="247"/>
                  </a:moveTo>
                  <a:lnTo>
                    <a:pt x="29" y="247"/>
                  </a:lnTo>
                  <a:cubicBezTo>
                    <a:pt x="106" y="247"/>
                    <a:pt x="106" y="247"/>
                    <a:pt x="106" y="247"/>
                  </a:cubicBezTo>
                  <a:cubicBezTo>
                    <a:pt x="120" y="247"/>
                    <a:pt x="135" y="261"/>
                    <a:pt x="135" y="275"/>
                  </a:cubicBezTo>
                  <a:cubicBezTo>
                    <a:pt x="135" y="290"/>
                    <a:pt x="120" y="304"/>
                    <a:pt x="106" y="304"/>
                  </a:cubicBezTo>
                  <a:cubicBezTo>
                    <a:pt x="29" y="304"/>
                    <a:pt x="29" y="304"/>
                    <a:pt x="29" y="304"/>
                  </a:cubicBezTo>
                  <a:cubicBezTo>
                    <a:pt x="15" y="304"/>
                    <a:pt x="0" y="290"/>
                    <a:pt x="0" y="275"/>
                  </a:cubicBezTo>
                  <a:cubicBezTo>
                    <a:pt x="0" y="261"/>
                    <a:pt x="15" y="247"/>
                    <a:pt x="29" y="247"/>
                  </a:cubicBezTo>
                  <a:close/>
                  <a:moveTo>
                    <a:pt x="29" y="410"/>
                  </a:moveTo>
                  <a:lnTo>
                    <a:pt x="29" y="410"/>
                  </a:lnTo>
                  <a:cubicBezTo>
                    <a:pt x="106" y="410"/>
                    <a:pt x="106" y="410"/>
                    <a:pt x="106" y="410"/>
                  </a:cubicBezTo>
                  <a:cubicBezTo>
                    <a:pt x="120" y="410"/>
                    <a:pt x="135" y="417"/>
                    <a:pt x="135" y="438"/>
                  </a:cubicBezTo>
                  <a:cubicBezTo>
                    <a:pt x="135" y="452"/>
                    <a:pt x="120" y="466"/>
                    <a:pt x="106" y="466"/>
                  </a:cubicBezTo>
                  <a:cubicBezTo>
                    <a:pt x="29" y="466"/>
                    <a:pt x="29" y="466"/>
                    <a:pt x="29" y="466"/>
                  </a:cubicBezTo>
                  <a:cubicBezTo>
                    <a:pt x="15" y="466"/>
                    <a:pt x="0" y="452"/>
                    <a:pt x="0" y="438"/>
                  </a:cubicBezTo>
                  <a:cubicBezTo>
                    <a:pt x="0" y="417"/>
                    <a:pt x="15" y="410"/>
                    <a:pt x="29" y="4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latin typeface="Roboto Ligh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347864" y="1274820"/>
            <a:ext cx="432833" cy="432834"/>
            <a:chOff x="3491880" y="1274820"/>
            <a:chExt cx="432833" cy="432834"/>
          </a:xfrm>
        </p:grpSpPr>
        <p:sp>
          <p:nvSpPr>
            <p:cNvPr id="11" name="椭圆 16"/>
            <p:cNvSpPr>
              <a:spLocks noChangeArrowheads="1"/>
            </p:cNvSpPr>
            <p:nvPr/>
          </p:nvSpPr>
          <p:spPr bwMode="auto">
            <a:xfrm>
              <a:off x="3491880" y="1274820"/>
              <a:ext cx="432833" cy="43283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2" name="Freeform 75"/>
            <p:cNvSpPr>
              <a:spLocks noChangeArrowheads="1"/>
            </p:cNvSpPr>
            <p:nvPr/>
          </p:nvSpPr>
          <p:spPr bwMode="auto">
            <a:xfrm>
              <a:off x="3583864" y="1385879"/>
              <a:ext cx="248863" cy="210716"/>
            </a:xfrm>
            <a:custGeom>
              <a:avLst/>
              <a:gdLst>
                <a:gd name="T0" fmla="*/ 74657633 w 602"/>
                <a:gd name="T1" fmla="*/ 66362244 h 510"/>
                <a:gd name="T2" fmla="*/ 74657633 w 602"/>
                <a:gd name="T3" fmla="*/ 66362244 h 510"/>
                <a:gd name="T4" fmla="*/ 3654665 w 602"/>
                <a:gd name="T5" fmla="*/ 66362244 h 510"/>
                <a:gd name="T6" fmla="*/ 0 w 602"/>
                <a:gd name="T7" fmla="*/ 62711741 h 510"/>
                <a:gd name="T8" fmla="*/ 0 w 602"/>
                <a:gd name="T9" fmla="*/ 3650503 h 510"/>
                <a:gd name="T10" fmla="*/ 3654665 w 602"/>
                <a:gd name="T11" fmla="*/ 0 h 510"/>
                <a:gd name="T12" fmla="*/ 7308970 w 602"/>
                <a:gd name="T13" fmla="*/ 3650503 h 510"/>
                <a:gd name="T14" fmla="*/ 7308970 w 602"/>
                <a:gd name="T15" fmla="*/ 50717076 h 510"/>
                <a:gd name="T16" fmla="*/ 7308970 w 602"/>
                <a:gd name="T17" fmla="*/ 50717076 h 510"/>
                <a:gd name="T18" fmla="*/ 7308970 w 602"/>
                <a:gd name="T19" fmla="*/ 58930528 h 510"/>
                <a:gd name="T20" fmla="*/ 74657633 w 602"/>
                <a:gd name="T21" fmla="*/ 58930528 h 510"/>
                <a:gd name="T22" fmla="*/ 78442719 w 602"/>
                <a:gd name="T23" fmla="*/ 62711741 h 510"/>
                <a:gd name="T24" fmla="*/ 74657633 w 602"/>
                <a:gd name="T25" fmla="*/ 66362244 h 510"/>
                <a:gd name="T26" fmla="*/ 66434636 w 602"/>
                <a:gd name="T27" fmla="*/ 55280025 h 510"/>
                <a:gd name="T28" fmla="*/ 66434636 w 602"/>
                <a:gd name="T29" fmla="*/ 55280025 h 510"/>
                <a:gd name="T30" fmla="*/ 58995246 w 602"/>
                <a:gd name="T31" fmla="*/ 55280025 h 510"/>
                <a:gd name="T32" fmla="*/ 55340580 w 602"/>
                <a:gd name="T33" fmla="*/ 51629522 h 510"/>
                <a:gd name="T34" fmla="*/ 55340580 w 602"/>
                <a:gd name="T35" fmla="*/ 25814941 h 510"/>
                <a:gd name="T36" fmla="*/ 58995246 w 602"/>
                <a:gd name="T37" fmla="*/ 22164077 h 510"/>
                <a:gd name="T38" fmla="*/ 66434636 w 602"/>
                <a:gd name="T39" fmla="*/ 22164077 h 510"/>
                <a:gd name="T40" fmla="*/ 70089301 w 602"/>
                <a:gd name="T41" fmla="*/ 25814941 h 510"/>
                <a:gd name="T42" fmla="*/ 70089301 w 602"/>
                <a:gd name="T43" fmla="*/ 51629522 h 510"/>
                <a:gd name="T44" fmla="*/ 66434636 w 602"/>
                <a:gd name="T45" fmla="*/ 55280025 h 510"/>
                <a:gd name="T46" fmla="*/ 45159830 w 602"/>
                <a:gd name="T47" fmla="*/ 55280025 h 510"/>
                <a:gd name="T48" fmla="*/ 45159830 w 602"/>
                <a:gd name="T49" fmla="*/ 55280025 h 510"/>
                <a:gd name="T50" fmla="*/ 37850860 w 602"/>
                <a:gd name="T51" fmla="*/ 55280025 h 510"/>
                <a:gd name="T52" fmla="*/ 34065774 w 602"/>
                <a:gd name="T53" fmla="*/ 51629522 h 510"/>
                <a:gd name="T54" fmla="*/ 34065774 w 602"/>
                <a:gd name="T55" fmla="*/ 11082219 h 510"/>
                <a:gd name="T56" fmla="*/ 37850860 w 602"/>
                <a:gd name="T57" fmla="*/ 7431355 h 510"/>
                <a:gd name="T58" fmla="*/ 45159830 w 602"/>
                <a:gd name="T59" fmla="*/ 7431355 h 510"/>
                <a:gd name="T60" fmla="*/ 48814495 w 602"/>
                <a:gd name="T61" fmla="*/ 11082219 h 510"/>
                <a:gd name="T62" fmla="*/ 48814495 w 602"/>
                <a:gd name="T63" fmla="*/ 51629522 h 510"/>
                <a:gd name="T64" fmla="*/ 45159830 w 602"/>
                <a:gd name="T65" fmla="*/ 55280025 h 510"/>
                <a:gd name="T66" fmla="*/ 24929472 w 602"/>
                <a:gd name="T67" fmla="*/ 55280025 h 510"/>
                <a:gd name="T68" fmla="*/ 24929472 w 602"/>
                <a:gd name="T69" fmla="*/ 55280025 h 510"/>
                <a:gd name="T70" fmla="*/ 17489720 w 602"/>
                <a:gd name="T71" fmla="*/ 55280025 h 510"/>
                <a:gd name="T72" fmla="*/ 13835055 w 602"/>
                <a:gd name="T73" fmla="*/ 51629522 h 510"/>
                <a:gd name="T74" fmla="*/ 13835055 w 602"/>
                <a:gd name="T75" fmla="*/ 44198166 h 510"/>
                <a:gd name="T76" fmla="*/ 17489720 w 602"/>
                <a:gd name="T77" fmla="*/ 40547302 h 510"/>
                <a:gd name="T78" fmla="*/ 24929472 w 602"/>
                <a:gd name="T79" fmla="*/ 40547302 h 510"/>
                <a:gd name="T80" fmla="*/ 28583776 w 602"/>
                <a:gd name="T81" fmla="*/ 44198166 h 510"/>
                <a:gd name="T82" fmla="*/ 28583776 w 602"/>
                <a:gd name="T83" fmla="*/ 51629522 h 510"/>
                <a:gd name="T84" fmla="*/ 24929472 w 602"/>
                <a:gd name="T85" fmla="*/ 55280025 h 51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602" h="510">
                  <a:moveTo>
                    <a:pt x="572" y="509"/>
                  </a:moveTo>
                  <a:lnTo>
                    <a:pt x="572" y="509"/>
                  </a:lnTo>
                  <a:cubicBezTo>
                    <a:pt x="28" y="509"/>
                    <a:pt x="28" y="509"/>
                    <a:pt x="28" y="509"/>
                  </a:cubicBezTo>
                  <a:cubicBezTo>
                    <a:pt x="14" y="509"/>
                    <a:pt x="0" y="502"/>
                    <a:pt x="0" y="48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4"/>
                    <a:pt x="14" y="0"/>
                    <a:pt x="28" y="0"/>
                  </a:cubicBezTo>
                  <a:cubicBezTo>
                    <a:pt x="42" y="0"/>
                    <a:pt x="56" y="14"/>
                    <a:pt x="56" y="28"/>
                  </a:cubicBezTo>
                  <a:cubicBezTo>
                    <a:pt x="56" y="389"/>
                    <a:pt x="56" y="389"/>
                    <a:pt x="56" y="389"/>
                  </a:cubicBezTo>
                  <a:cubicBezTo>
                    <a:pt x="56" y="452"/>
                    <a:pt x="56" y="452"/>
                    <a:pt x="56" y="452"/>
                  </a:cubicBezTo>
                  <a:cubicBezTo>
                    <a:pt x="572" y="452"/>
                    <a:pt x="572" y="452"/>
                    <a:pt x="572" y="452"/>
                  </a:cubicBezTo>
                  <a:cubicBezTo>
                    <a:pt x="594" y="452"/>
                    <a:pt x="601" y="467"/>
                    <a:pt x="601" y="481"/>
                  </a:cubicBezTo>
                  <a:cubicBezTo>
                    <a:pt x="601" y="502"/>
                    <a:pt x="594" y="509"/>
                    <a:pt x="572" y="509"/>
                  </a:cubicBezTo>
                  <a:close/>
                  <a:moveTo>
                    <a:pt x="509" y="424"/>
                  </a:moveTo>
                  <a:lnTo>
                    <a:pt x="509" y="424"/>
                  </a:lnTo>
                  <a:cubicBezTo>
                    <a:pt x="452" y="424"/>
                    <a:pt x="452" y="424"/>
                    <a:pt x="452" y="424"/>
                  </a:cubicBezTo>
                  <a:cubicBezTo>
                    <a:pt x="438" y="424"/>
                    <a:pt x="424" y="417"/>
                    <a:pt x="424" y="396"/>
                  </a:cubicBezTo>
                  <a:cubicBezTo>
                    <a:pt x="424" y="198"/>
                    <a:pt x="424" y="198"/>
                    <a:pt x="424" y="198"/>
                  </a:cubicBezTo>
                  <a:cubicBezTo>
                    <a:pt x="424" y="184"/>
                    <a:pt x="438" y="170"/>
                    <a:pt x="452" y="170"/>
                  </a:cubicBezTo>
                  <a:cubicBezTo>
                    <a:pt x="509" y="170"/>
                    <a:pt x="509" y="170"/>
                    <a:pt x="509" y="170"/>
                  </a:cubicBezTo>
                  <a:cubicBezTo>
                    <a:pt x="523" y="170"/>
                    <a:pt x="537" y="184"/>
                    <a:pt x="537" y="198"/>
                  </a:cubicBezTo>
                  <a:cubicBezTo>
                    <a:pt x="537" y="396"/>
                    <a:pt x="537" y="396"/>
                    <a:pt x="537" y="396"/>
                  </a:cubicBezTo>
                  <a:cubicBezTo>
                    <a:pt x="537" y="417"/>
                    <a:pt x="523" y="424"/>
                    <a:pt x="509" y="424"/>
                  </a:cubicBezTo>
                  <a:close/>
                  <a:moveTo>
                    <a:pt x="346" y="424"/>
                  </a:moveTo>
                  <a:lnTo>
                    <a:pt x="346" y="424"/>
                  </a:lnTo>
                  <a:cubicBezTo>
                    <a:pt x="290" y="424"/>
                    <a:pt x="290" y="424"/>
                    <a:pt x="290" y="424"/>
                  </a:cubicBezTo>
                  <a:cubicBezTo>
                    <a:pt x="276" y="424"/>
                    <a:pt x="261" y="417"/>
                    <a:pt x="261" y="396"/>
                  </a:cubicBezTo>
                  <a:cubicBezTo>
                    <a:pt x="261" y="85"/>
                    <a:pt x="261" y="85"/>
                    <a:pt x="261" y="85"/>
                  </a:cubicBezTo>
                  <a:cubicBezTo>
                    <a:pt x="261" y="71"/>
                    <a:pt x="276" y="57"/>
                    <a:pt x="290" y="57"/>
                  </a:cubicBezTo>
                  <a:cubicBezTo>
                    <a:pt x="346" y="57"/>
                    <a:pt x="346" y="57"/>
                    <a:pt x="346" y="57"/>
                  </a:cubicBezTo>
                  <a:cubicBezTo>
                    <a:pt x="367" y="57"/>
                    <a:pt x="374" y="71"/>
                    <a:pt x="374" y="85"/>
                  </a:cubicBezTo>
                  <a:cubicBezTo>
                    <a:pt x="374" y="396"/>
                    <a:pt x="374" y="396"/>
                    <a:pt x="374" y="396"/>
                  </a:cubicBezTo>
                  <a:cubicBezTo>
                    <a:pt x="374" y="417"/>
                    <a:pt x="367" y="424"/>
                    <a:pt x="346" y="424"/>
                  </a:cubicBezTo>
                  <a:close/>
                  <a:moveTo>
                    <a:pt x="191" y="424"/>
                  </a:moveTo>
                  <a:lnTo>
                    <a:pt x="191" y="424"/>
                  </a:lnTo>
                  <a:cubicBezTo>
                    <a:pt x="134" y="424"/>
                    <a:pt x="134" y="424"/>
                    <a:pt x="134" y="424"/>
                  </a:cubicBezTo>
                  <a:cubicBezTo>
                    <a:pt x="113" y="424"/>
                    <a:pt x="106" y="417"/>
                    <a:pt x="106" y="396"/>
                  </a:cubicBezTo>
                  <a:cubicBezTo>
                    <a:pt x="106" y="339"/>
                    <a:pt x="106" y="339"/>
                    <a:pt x="106" y="339"/>
                  </a:cubicBezTo>
                  <a:cubicBezTo>
                    <a:pt x="106" y="325"/>
                    <a:pt x="113" y="311"/>
                    <a:pt x="134" y="311"/>
                  </a:cubicBezTo>
                  <a:cubicBezTo>
                    <a:pt x="191" y="311"/>
                    <a:pt x="191" y="311"/>
                    <a:pt x="191" y="311"/>
                  </a:cubicBezTo>
                  <a:cubicBezTo>
                    <a:pt x="205" y="311"/>
                    <a:pt x="219" y="325"/>
                    <a:pt x="219" y="339"/>
                  </a:cubicBezTo>
                  <a:cubicBezTo>
                    <a:pt x="219" y="396"/>
                    <a:pt x="219" y="396"/>
                    <a:pt x="219" y="396"/>
                  </a:cubicBezTo>
                  <a:cubicBezTo>
                    <a:pt x="219" y="417"/>
                    <a:pt x="205" y="424"/>
                    <a:pt x="191" y="4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latin typeface="Roboto Ligh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995936" y="1274820"/>
            <a:ext cx="432833" cy="432834"/>
            <a:chOff x="4139952" y="1274820"/>
            <a:chExt cx="432833" cy="432834"/>
          </a:xfrm>
        </p:grpSpPr>
        <p:sp>
          <p:nvSpPr>
            <p:cNvPr id="24" name="椭圆 16"/>
            <p:cNvSpPr>
              <a:spLocks noChangeArrowheads="1"/>
            </p:cNvSpPr>
            <p:nvPr/>
          </p:nvSpPr>
          <p:spPr bwMode="auto">
            <a:xfrm>
              <a:off x="4139952" y="1274820"/>
              <a:ext cx="432833" cy="432834"/>
            </a:xfrm>
            <a:prstGeom prst="ellipse">
              <a:avLst/>
            </a:prstGeom>
            <a:solidFill>
              <a:srgbClr val="3992DB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3" name="Freeform 84"/>
            <p:cNvSpPr>
              <a:spLocks noChangeArrowheads="1"/>
            </p:cNvSpPr>
            <p:nvPr/>
          </p:nvSpPr>
          <p:spPr bwMode="auto">
            <a:xfrm>
              <a:off x="4241546" y="1366806"/>
              <a:ext cx="248863" cy="248863"/>
            </a:xfrm>
            <a:custGeom>
              <a:avLst/>
              <a:gdLst>
                <a:gd name="T0" fmla="*/ 43332858 w 602"/>
                <a:gd name="T1" fmla="*/ 34979440 h 602"/>
                <a:gd name="T2" fmla="*/ 43332858 w 602"/>
                <a:gd name="T3" fmla="*/ 34979440 h 602"/>
                <a:gd name="T4" fmla="*/ 43332858 w 602"/>
                <a:gd name="T5" fmla="*/ 0 h 602"/>
                <a:gd name="T6" fmla="*/ 78442719 w 602"/>
                <a:gd name="T7" fmla="*/ 34979440 h 602"/>
                <a:gd name="T8" fmla="*/ 43332858 w 602"/>
                <a:gd name="T9" fmla="*/ 34979440 h 602"/>
                <a:gd name="T10" fmla="*/ 36023527 w 602"/>
                <a:gd name="T11" fmla="*/ 78442719 h 602"/>
                <a:gd name="T12" fmla="*/ 36023527 w 602"/>
                <a:gd name="T13" fmla="*/ 78442719 h 602"/>
                <a:gd name="T14" fmla="*/ 0 w 602"/>
                <a:gd name="T15" fmla="*/ 42419192 h 602"/>
                <a:gd name="T16" fmla="*/ 36023527 w 602"/>
                <a:gd name="T17" fmla="*/ 7308970 h 602"/>
                <a:gd name="T18" fmla="*/ 36023527 w 602"/>
                <a:gd name="T19" fmla="*/ 42419192 h 602"/>
                <a:gd name="T20" fmla="*/ 71002968 w 602"/>
                <a:gd name="T21" fmla="*/ 42419192 h 602"/>
                <a:gd name="T22" fmla="*/ 36023527 w 602"/>
                <a:gd name="T23" fmla="*/ 78442719 h 60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602" h="602">
                  <a:moveTo>
                    <a:pt x="332" y="268"/>
                  </a:moveTo>
                  <a:lnTo>
                    <a:pt x="332" y="268"/>
                  </a:lnTo>
                  <a:cubicBezTo>
                    <a:pt x="332" y="0"/>
                    <a:pt x="332" y="0"/>
                    <a:pt x="332" y="0"/>
                  </a:cubicBezTo>
                  <a:cubicBezTo>
                    <a:pt x="481" y="0"/>
                    <a:pt x="601" y="120"/>
                    <a:pt x="601" y="268"/>
                  </a:cubicBezTo>
                  <a:lnTo>
                    <a:pt x="332" y="268"/>
                  </a:lnTo>
                  <a:close/>
                  <a:moveTo>
                    <a:pt x="276" y="601"/>
                  </a:moveTo>
                  <a:lnTo>
                    <a:pt x="276" y="601"/>
                  </a:lnTo>
                  <a:cubicBezTo>
                    <a:pt x="120" y="601"/>
                    <a:pt x="0" y="480"/>
                    <a:pt x="0" y="325"/>
                  </a:cubicBezTo>
                  <a:cubicBezTo>
                    <a:pt x="0" y="176"/>
                    <a:pt x="120" y="56"/>
                    <a:pt x="276" y="56"/>
                  </a:cubicBezTo>
                  <a:cubicBezTo>
                    <a:pt x="276" y="325"/>
                    <a:pt x="276" y="325"/>
                    <a:pt x="276" y="325"/>
                  </a:cubicBezTo>
                  <a:cubicBezTo>
                    <a:pt x="544" y="325"/>
                    <a:pt x="544" y="325"/>
                    <a:pt x="544" y="325"/>
                  </a:cubicBezTo>
                  <a:cubicBezTo>
                    <a:pt x="544" y="480"/>
                    <a:pt x="424" y="601"/>
                    <a:pt x="276" y="60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latin typeface="Roboto Ligh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2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4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4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4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4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49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0" y="1651830"/>
            <a:ext cx="9144000" cy="1814777"/>
            <a:chOff x="170694" y="177982"/>
            <a:chExt cx="3936004" cy="781165"/>
          </a:xfrm>
        </p:grpSpPr>
        <p:sp>
          <p:nvSpPr>
            <p:cNvPr id="44" name="等腰三角形 43"/>
            <p:cNvSpPr/>
            <p:nvPr/>
          </p:nvSpPr>
          <p:spPr>
            <a:xfrm>
              <a:off x="1233863" y="177982"/>
              <a:ext cx="355284" cy="356514"/>
            </a:xfrm>
            <a:prstGeom prst="triangl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等腰三角形 44"/>
            <p:cNvSpPr/>
            <p:nvPr/>
          </p:nvSpPr>
          <p:spPr>
            <a:xfrm flipV="1">
              <a:off x="200258" y="602633"/>
              <a:ext cx="355284" cy="356514"/>
            </a:xfrm>
            <a:prstGeom prst="triangl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170694" y="261768"/>
              <a:ext cx="3936004" cy="61198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平行四边形 46"/>
            <p:cNvSpPr/>
            <p:nvPr/>
          </p:nvSpPr>
          <p:spPr>
            <a:xfrm>
              <a:off x="376965" y="178257"/>
              <a:ext cx="1036076" cy="779005"/>
            </a:xfrm>
            <a:prstGeom prst="parallelogram">
              <a:avLst>
                <a:gd name="adj" fmla="val 4820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文本框 6"/>
            <p:cNvSpPr txBox="1"/>
            <p:nvPr/>
          </p:nvSpPr>
          <p:spPr>
            <a:xfrm>
              <a:off x="650907" y="284178"/>
              <a:ext cx="569115" cy="559734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en-US" altLang="zh-CN" sz="8000" dirty="0">
                  <a:solidFill>
                    <a:schemeClr val="bg1">
                      <a:lumMod val="95000"/>
                    </a:schemeClr>
                  </a:solidFill>
                  <a:latin typeface="Impact" panose="020B0806030902050204" pitchFamily="34" charset="0"/>
                </a:rPr>
                <a:t>01</a:t>
              </a:r>
              <a:endParaRPr lang="zh-CN" altLang="en-US" sz="8000" dirty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49" name="TextBox 48"/>
          <p:cNvSpPr txBox="1"/>
          <p:nvPr/>
        </p:nvSpPr>
        <p:spPr>
          <a:xfrm>
            <a:off x="2977976" y="2046770"/>
            <a:ext cx="5050408" cy="622300"/>
          </a:xfrm>
          <a:prstGeom prst="rect">
            <a:avLst/>
          </a:prstGeom>
          <a:noFill/>
        </p:spPr>
        <p:txBody>
          <a:bodyPr wrap="square" lIns="68584" tIns="34291" rIns="68584" bIns="34291" rtlCol="0">
            <a:spAutoFit/>
          </a:bodyPr>
          <a:lstStyle/>
          <a:p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任务一 尺寸标注</a:t>
            </a:r>
            <a:endParaRPr lang="en-GB" altLang="zh-CN" sz="3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940152" y="1274820"/>
            <a:ext cx="432048" cy="432834"/>
            <a:chOff x="6084168" y="1274820"/>
            <a:chExt cx="432048" cy="432834"/>
          </a:xfrm>
        </p:grpSpPr>
        <p:sp>
          <p:nvSpPr>
            <p:cNvPr id="14" name="椭圆 22"/>
            <p:cNvSpPr>
              <a:spLocks noChangeArrowheads="1"/>
            </p:cNvSpPr>
            <p:nvPr/>
          </p:nvSpPr>
          <p:spPr bwMode="auto">
            <a:xfrm>
              <a:off x="6084168" y="1274820"/>
              <a:ext cx="432048" cy="43283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9" name="Freeform 59"/>
            <p:cNvSpPr>
              <a:spLocks noChangeArrowheads="1"/>
            </p:cNvSpPr>
            <p:nvPr/>
          </p:nvSpPr>
          <p:spPr bwMode="auto">
            <a:xfrm>
              <a:off x="6180302" y="1365898"/>
              <a:ext cx="239780" cy="250679"/>
            </a:xfrm>
            <a:custGeom>
              <a:avLst/>
              <a:gdLst>
                <a:gd name="T0" fmla="*/ 73627430 w 581"/>
                <a:gd name="T1" fmla="*/ 67678707 h 609"/>
                <a:gd name="T2" fmla="*/ 61659637 w 581"/>
                <a:gd name="T3" fmla="*/ 78678142 h 609"/>
                <a:gd name="T4" fmla="*/ 54244957 w 581"/>
                <a:gd name="T5" fmla="*/ 72208055 h 609"/>
                <a:gd name="T6" fmla="*/ 57106883 w 581"/>
                <a:gd name="T7" fmla="*/ 65867111 h 609"/>
                <a:gd name="T8" fmla="*/ 61659637 w 581"/>
                <a:gd name="T9" fmla="*/ 69490662 h 609"/>
                <a:gd name="T10" fmla="*/ 71806401 w 581"/>
                <a:gd name="T11" fmla="*/ 61338122 h 609"/>
                <a:gd name="T12" fmla="*/ 73627430 w 581"/>
                <a:gd name="T13" fmla="*/ 67678707 h 609"/>
                <a:gd name="T14" fmla="*/ 61659637 w 581"/>
                <a:gd name="T15" fmla="*/ 64055516 h 609"/>
                <a:gd name="T16" fmla="*/ 49691843 w 581"/>
                <a:gd name="T17" fmla="*/ 69490662 h 609"/>
                <a:gd name="T18" fmla="*/ 51513233 w 581"/>
                <a:gd name="T19" fmla="*/ 75054951 h 609"/>
                <a:gd name="T20" fmla="*/ 3772261 w 581"/>
                <a:gd name="T21" fmla="*/ 78678142 h 609"/>
                <a:gd name="T22" fmla="*/ 0 w 581"/>
                <a:gd name="T23" fmla="*/ 10999436 h 609"/>
                <a:gd name="T24" fmla="*/ 10146404 w 581"/>
                <a:gd name="T25" fmla="*/ 7246742 h 609"/>
                <a:gd name="T26" fmla="*/ 17561444 w 581"/>
                <a:gd name="T27" fmla="*/ 18246178 h 609"/>
                <a:gd name="T28" fmla="*/ 24845922 w 581"/>
                <a:gd name="T29" fmla="*/ 7246742 h 609"/>
                <a:gd name="T30" fmla="*/ 28488341 w 581"/>
                <a:gd name="T31" fmla="*/ 10999436 h 609"/>
                <a:gd name="T32" fmla="*/ 43318061 w 581"/>
                <a:gd name="T33" fmla="*/ 10999436 h 609"/>
                <a:gd name="T34" fmla="*/ 46960119 w 581"/>
                <a:gd name="T35" fmla="*/ 7246742 h 609"/>
                <a:gd name="T36" fmla="*/ 54244957 w 581"/>
                <a:gd name="T37" fmla="*/ 18246178 h 609"/>
                <a:gd name="T38" fmla="*/ 61659637 w 581"/>
                <a:gd name="T39" fmla="*/ 7246742 h 609"/>
                <a:gd name="T40" fmla="*/ 71806401 w 581"/>
                <a:gd name="T41" fmla="*/ 10999436 h 609"/>
                <a:gd name="T42" fmla="*/ 66212751 w 581"/>
                <a:gd name="T43" fmla="*/ 59526167 h 609"/>
                <a:gd name="T44" fmla="*/ 10146404 w 581"/>
                <a:gd name="T45" fmla="*/ 63149718 h 609"/>
                <a:gd name="T46" fmla="*/ 12878128 w 581"/>
                <a:gd name="T47" fmla="*/ 65867111 h 609"/>
                <a:gd name="T48" fmla="*/ 39545439 w 581"/>
                <a:gd name="T49" fmla="*/ 63149718 h 609"/>
                <a:gd name="T50" fmla="*/ 39545439 w 581"/>
                <a:gd name="T51" fmla="*/ 63149718 h 609"/>
                <a:gd name="T52" fmla="*/ 39545439 w 581"/>
                <a:gd name="T53" fmla="*/ 63149718 h 609"/>
                <a:gd name="T54" fmla="*/ 12878128 w 581"/>
                <a:gd name="T55" fmla="*/ 60431965 h 609"/>
                <a:gd name="T56" fmla="*/ 58017218 w 581"/>
                <a:gd name="T57" fmla="*/ 28339815 h 609"/>
                <a:gd name="T58" fmla="*/ 13788823 w 581"/>
                <a:gd name="T59" fmla="*/ 28339815 h 609"/>
                <a:gd name="T60" fmla="*/ 13788823 w 581"/>
                <a:gd name="T61" fmla="*/ 35715700 h 609"/>
                <a:gd name="T62" fmla="*/ 61659637 w 581"/>
                <a:gd name="T63" fmla="*/ 31963007 h 609"/>
                <a:gd name="T64" fmla="*/ 58017218 w 581"/>
                <a:gd name="T65" fmla="*/ 43868240 h 609"/>
                <a:gd name="T66" fmla="*/ 35903020 w 581"/>
                <a:gd name="T67" fmla="*/ 43868240 h 609"/>
                <a:gd name="T68" fmla="*/ 13788823 w 581"/>
                <a:gd name="T69" fmla="*/ 43868240 h 609"/>
                <a:gd name="T70" fmla="*/ 13788823 w 581"/>
                <a:gd name="T71" fmla="*/ 51244484 h 609"/>
                <a:gd name="T72" fmla="*/ 35903020 w 581"/>
                <a:gd name="T73" fmla="*/ 51244484 h 609"/>
                <a:gd name="T74" fmla="*/ 61659637 w 581"/>
                <a:gd name="T75" fmla="*/ 47491791 h 609"/>
                <a:gd name="T76" fmla="*/ 54244957 w 581"/>
                <a:gd name="T77" fmla="*/ 14622627 h 609"/>
                <a:gd name="T78" fmla="*/ 50602538 w 581"/>
                <a:gd name="T79" fmla="*/ 10999436 h 609"/>
                <a:gd name="T80" fmla="*/ 54244957 w 581"/>
                <a:gd name="T81" fmla="*/ 0 h 609"/>
                <a:gd name="T82" fmla="*/ 58017218 w 581"/>
                <a:gd name="T83" fmla="*/ 10999436 h 609"/>
                <a:gd name="T84" fmla="*/ 35903020 w 581"/>
                <a:gd name="T85" fmla="*/ 14622627 h 609"/>
                <a:gd name="T86" fmla="*/ 32260601 w 581"/>
                <a:gd name="T87" fmla="*/ 10999436 h 609"/>
                <a:gd name="T88" fmla="*/ 35903020 w 581"/>
                <a:gd name="T89" fmla="*/ 0 h 609"/>
                <a:gd name="T90" fmla="*/ 39545439 w 581"/>
                <a:gd name="T91" fmla="*/ 10999436 h 609"/>
                <a:gd name="T92" fmla="*/ 17561444 w 581"/>
                <a:gd name="T93" fmla="*/ 14622627 h 609"/>
                <a:gd name="T94" fmla="*/ 13788823 w 581"/>
                <a:gd name="T95" fmla="*/ 10999436 h 609"/>
                <a:gd name="T96" fmla="*/ 17561444 w 581"/>
                <a:gd name="T97" fmla="*/ 0 h 609"/>
                <a:gd name="T98" fmla="*/ 21203502 w 581"/>
                <a:gd name="T99" fmla="*/ 10999436 h 60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581" h="609">
                  <a:moveTo>
                    <a:pt x="566" y="523"/>
                  </a:moveTo>
                  <a:lnTo>
                    <a:pt x="566" y="523"/>
                  </a:lnTo>
                  <a:cubicBezTo>
                    <a:pt x="495" y="594"/>
                    <a:pt x="495" y="594"/>
                    <a:pt x="495" y="594"/>
                  </a:cubicBezTo>
                  <a:cubicBezTo>
                    <a:pt x="488" y="601"/>
                    <a:pt x="481" y="608"/>
                    <a:pt x="474" y="608"/>
                  </a:cubicBezTo>
                  <a:cubicBezTo>
                    <a:pt x="467" y="608"/>
                    <a:pt x="460" y="601"/>
                    <a:pt x="453" y="594"/>
                  </a:cubicBezTo>
                  <a:cubicBezTo>
                    <a:pt x="417" y="558"/>
                    <a:pt x="417" y="558"/>
                    <a:pt x="417" y="558"/>
                  </a:cubicBezTo>
                  <a:cubicBezTo>
                    <a:pt x="410" y="551"/>
                    <a:pt x="410" y="544"/>
                    <a:pt x="410" y="537"/>
                  </a:cubicBezTo>
                  <a:cubicBezTo>
                    <a:pt x="410" y="523"/>
                    <a:pt x="417" y="509"/>
                    <a:pt x="439" y="509"/>
                  </a:cubicBezTo>
                  <a:cubicBezTo>
                    <a:pt x="446" y="509"/>
                    <a:pt x="453" y="516"/>
                    <a:pt x="453" y="523"/>
                  </a:cubicBezTo>
                  <a:cubicBezTo>
                    <a:pt x="474" y="537"/>
                    <a:pt x="474" y="537"/>
                    <a:pt x="474" y="537"/>
                  </a:cubicBezTo>
                  <a:cubicBezTo>
                    <a:pt x="530" y="481"/>
                    <a:pt x="530" y="481"/>
                    <a:pt x="530" y="481"/>
                  </a:cubicBezTo>
                  <a:cubicBezTo>
                    <a:pt x="537" y="474"/>
                    <a:pt x="545" y="474"/>
                    <a:pt x="552" y="474"/>
                  </a:cubicBezTo>
                  <a:cubicBezTo>
                    <a:pt x="566" y="474"/>
                    <a:pt x="580" y="488"/>
                    <a:pt x="580" y="502"/>
                  </a:cubicBezTo>
                  <a:cubicBezTo>
                    <a:pt x="580" y="509"/>
                    <a:pt x="573" y="516"/>
                    <a:pt x="566" y="523"/>
                  </a:cubicBezTo>
                  <a:close/>
                  <a:moveTo>
                    <a:pt x="474" y="495"/>
                  </a:moveTo>
                  <a:lnTo>
                    <a:pt x="474" y="495"/>
                  </a:lnTo>
                  <a:cubicBezTo>
                    <a:pt x="467" y="488"/>
                    <a:pt x="453" y="481"/>
                    <a:pt x="439" y="481"/>
                  </a:cubicBezTo>
                  <a:cubicBezTo>
                    <a:pt x="403" y="481"/>
                    <a:pt x="382" y="509"/>
                    <a:pt x="382" y="537"/>
                  </a:cubicBezTo>
                  <a:cubicBezTo>
                    <a:pt x="382" y="558"/>
                    <a:pt x="389" y="573"/>
                    <a:pt x="396" y="580"/>
                  </a:cubicBezTo>
                  <a:cubicBezTo>
                    <a:pt x="424" y="608"/>
                    <a:pt x="424" y="608"/>
                    <a:pt x="424" y="608"/>
                  </a:cubicBezTo>
                  <a:cubicBezTo>
                    <a:pt x="29" y="608"/>
                    <a:pt x="29" y="608"/>
                    <a:pt x="29" y="608"/>
                  </a:cubicBezTo>
                  <a:cubicBezTo>
                    <a:pt x="15" y="608"/>
                    <a:pt x="0" y="594"/>
                    <a:pt x="0" y="580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71"/>
                    <a:pt x="15" y="56"/>
                    <a:pt x="29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85"/>
                    <a:pt x="78" y="85"/>
                    <a:pt x="78" y="85"/>
                  </a:cubicBezTo>
                  <a:cubicBezTo>
                    <a:pt x="78" y="120"/>
                    <a:pt x="106" y="141"/>
                    <a:pt x="135" y="141"/>
                  </a:cubicBezTo>
                  <a:cubicBezTo>
                    <a:pt x="163" y="141"/>
                    <a:pt x="191" y="120"/>
                    <a:pt x="191" y="85"/>
                  </a:cubicBezTo>
                  <a:cubicBezTo>
                    <a:pt x="191" y="56"/>
                    <a:pt x="191" y="56"/>
                    <a:pt x="191" y="56"/>
                  </a:cubicBezTo>
                  <a:cubicBezTo>
                    <a:pt x="219" y="56"/>
                    <a:pt x="219" y="56"/>
                    <a:pt x="219" y="56"/>
                  </a:cubicBezTo>
                  <a:cubicBezTo>
                    <a:pt x="219" y="85"/>
                    <a:pt x="219" y="85"/>
                    <a:pt x="219" y="85"/>
                  </a:cubicBezTo>
                  <a:cubicBezTo>
                    <a:pt x="219" y="120"/>
                    <a:pt x="248" y="141"/>
                    <a:pt x="276" y="141"/>
                  </a:cubicBezTo>
                  <a:cubicBezTo>
                    <a:pt x="304" y="141"/>
                    <a:pt x="333" y="120"/>
                    <a:pt x="333" y="85"/>
                  </a:cubicBezTo>
                  <a:cubicBezTo>
                    <a:pt x="333" y="56"/>
                    <a:pt x="333" y="56"/>
                    <a:pt x="333" y="56"/>
                  </a:cubicBezTo>
                  <a:cubicBezTo>
                    <a:pt x="361" y="56"/>
                    <a:pt x="361" y="56"/>
                    <a:pt x="361" y="56"/>
                  </a:cubicBezTo>
                  <a:cubicBezTo>
                    <a:pt x="361" y="85"/>
                    <a:pt x="361" y="85"/>
                    <a:pt x="361" y="85"/>
                  </a:cubicBezTo>
                  <a:cubicBezTo>
                    <a:pt x="361" y="120"/>
                    <a:pt x="389" y="141"/>
                    <a:pt x="417" y="141"/>
                  </a:cubicBezTo>
                  <a:cubicBezTo>
                    <a:pt x="446" y="141"/>
                    <a:pt x="474" y="120"/>
                    <a:pt x="474" y="85"/>
                  </a:cubicBezTo>
                  <a:cubicBezTo>
                    <a:pt x="474" y="56"/>
                    <a:pt x="474" y="56"/>
                    <a:pt x="474" y="56"/>
                  </a:cubicBezTo>
                  <a:cubicBezTo>
                    <a:pt x="523" y="56"/>
                    <a:pt x="523" y="56"/>
                    <a:pt x="523" y="56"/>
                  </a:cubicBezTo>
                  <a:cubicBezTo>
                    <a:pt x="537" y="56"/>
                    <a:pt x="552" y="71"/>
                    <a:pt x="552" y="85"/>
                  </a:cubicBezTo>
                  <a:cubicBezTo>
                    <a:pt x="552" y="445"/>
                    <a:pt x="552" y="445"/>
                    <a:pt x="552" y="445"/>
                  </a:cubicBezTo>
                  <a:cubicBezTo>
                    <a:pt x="530" y="445"/>
                    <a:pt x="516" y="452"/>
                    <a:pt x="509" y="460"/>
                  </a:cubicBezTo>
                  <a:lnTo>
                    <a:pt x="474" y="495"/>
                  </a:lnTo>
                  <a:close/>
                  <a:moveTo>
                    <a:pt x="78" y="488"/>
                  </a:moveTo>
                  <a:lnTo>
                    <a:pt x="78" y="488"/>
                  </a:lnTo>
                  <a:cubicBezTo>
                    <a:pt x="78" y="502"/>
                    <a:pt x="85" y="509"/>
                    <a:pt x="99" y="509"/>
                  </a:cubicBezTo>
                  <a:cubicBezTo>
                    <a:pt x="283" y="509"/>
                    <a:pt x="283" y="509"/>
                    <a:pt x="283" y="509"/>
                  </a:cubicBezTo>
                  <a:cubicBezTo>
                    <a:pt x="297" y="509"/>
                    <a:pt x="304" y="502"/>
                    <a:pt x="304" y="488"/>
                  </a:cubicBezTo>
                  <a:cubicBezTo>
                    <a:pt x="304" y="474"/>
                    <a:pt x="297" y="467"/>
                    <a:pt x="283" y="467"/>
                  </a:cubicBezTo>
                  <a:cubicBezTo>
                    <a:pt x="99" y="467"/>
                    <a:pt x="99" y="467"/>
                    <a:pt x="99" y="467"/>
                  </a:cubicBezTo>
                  <a:cubicBezTo>
                    <a:pt x="85" y="467"/>
                    <a:pt x="78" y="474"/>
                    <a:pt x="78" y="488"/>
                  </a:cubicBezTo>
                  <a:close/>
                  <a:moveTo>
                    <a:pt x="446" y="219"/>
                  </a:moveTo>
                  <a:lnTo>
                    <a:pt x="446" y="219"/>
                  </a:lnTo>
                  <a:cubicBezTo>
                    <a:pt x="106" y="219"/>
                    <a:pt x="106" y="219"/>
                    <a:pt x="106" y="219"/>
                  </a:cubicBezTo>
                  <a:cubicBezTo>
                    <a:pt x="92" y="219"/>
                    <a:pt x="78" y="233"/>
                    <a:pt x="78" y="247"/>
                  </a:cubicBezTo>
                  <a:cubicBezTo>
                    <a:pt x="78" y="262"/>
                    <a:pt x="92" y="276"/>
                    <a:pt x="106" y="276"/>
                  </a:cubicBezTo>
                  <a:cubicBezTo>
                    <a:pt x="446" y="276"/>
                    <a:pt x="446" y="276"/>
                    <a:pt x="446" y="276"/>
                  </a:cubicBezTo>
                  <a:cubicBezTo>
                    <a:pt x="460" y="276"/>
                    <a:pt x="474" y="262"/>
                    <a:pt x="474" y="247"/>
                  </a:cubicBezTo>
                  <a:cubicBezTo>
                    <a:pt x="474" y="233"/>
                    <a:pt x="460" y="219"/>
                    <a:pt x="446" y="219"/>
                  </a:cubicBezTo>
                  <a:close/>
                  <a:moveTo>
                    <a:pt x="446" y="339"/>
                  </a:moveTo>
                  <a:lnTo>
                    <a:pt x="446" y="339"/>
                  </a:lnTo>
                  <a:cubicBezTo>
                    <a:pt x="276" y="339"/>
                    <a:pt x="276" y="339"/>
                    <a:pt x="276" y="339"/>
                  </a:cubicBezTo>
                  <a:cubicBezTo>
                    <a:pt x="226" y="339"/>
                    <a:pt x="226" y="339"/>
                    <a:pt x="226" y="339"/>
                  </a:cubicBezTo>
                  <a:cubicBezTo>
                    <a:pt x="106" y="339"/>
                    <a:pt x="106" y="339"/>
                    <a:pt x="106" y="339"/>
                  </a:cubicBezTo>
                  <a:cubicBezTo>
                    <a:pt x="92" y="339"/>
                    <a:pt x="78" y="353"/>
                    <a:pt x="78" y="367"/>
                  </a:cubicBezTo>
                  <a:cubicBezTo>
                    <a:pt x="78" y="389"/>
                    <a:pt x="92" y="396"/>
                    <a:pt x="106" y="396"/>
                  </a:cubicBezTo>
                  <a:cubicBezTo>
                    <a:pt x="226" y="396"/>
                    <a:pt x="226" y="396"/>
                    <a:pt x="226" y="396"/>
                  </a:cubicBezTo>
                  <a:cubicBezTo>
                    <a:pt x="276" y="396"/>
                    <a:pt x="276" y="396"/>
                    <a:pt x="276" y="396"/>
                  </a:cubicBezTo>
                  <a:cubicBezTo>
                    <a:pt x="446" y="396"/>
                    <a:pt x="446" y="396"/>
                    <a:pt x="446" y="396"/>
                  </a:cubicBezTo>
                  <a:cubicBezTo>
                    <a:pt x="460" y="396"/>
                    <a:pt x="474" y="389"/>
                    <a:pt x="474" y="367"/>
                  </a:cubicBezTo>
                  <a:cubicBezTo>
                    <a:pt x="474" y="353"/>
                    <a:pt x="460" y="339"/>
                    <a:pt x="446" y="339"/>
                  </a:cubicBezTo>
                  <a:close/>
                  <a:moveTo>
                    <a:pt x="417" y="113"/>
                  </a:moveTo>
                  <a:lnTo>
                    <a:pt x="417" y="113"/>
                  </a:lnTo>
                  <a:cubicBezTo>
                    <a:pt x="403" y="113"/>
                    <a:pt x="389" y="106"/>
                    <a:pt x="389" y="85"/>
                  </a:cubicBezTo>
                  <a:cubicBezTo>
                    <a:pt x="389" y="28"/>
                    <a:pt x="389" y="28"/>
                    <a:pt x="389" y="28"/>
                  </a:cubicBezTo>
                  <a:cubicBezTo>
                    <a:pt x="389" y="14"/>
                    <a:pt x="403" y="0"/>
                    <a:pt x="417" y="0"/>
                  </a:cubicBezTo>
                  <a:cubicBezTo>
                    <a:pt x="431" y="0"/>
                    <a:pt x="446" y="14"/>
                    <a:pt x="446" y="28"/>
                  </a:cubicBezTo>
                  <a:cubicBezTo>
                    <a:pt x="446" y="85"/>
                    <a:pt x="446" y="85"/>
                    <a:pt x="446" y="85"/>
                  </a:cubicBezTo>
                  <a:cubicBezTo>
                    <a:pt x="446" y="106"/>
                    <a:pt x="431" y="113"/>
                    <a:pt x="417" y="113"/>
                  </a:cubicBezTo>
                  <a:close/>
                  <a:moveTo>
                    <a:pt x="276" y="113"/>
                  </a:moveTo>
                  <a:lnTo>
                    <a:pt x="276" y="113"/>
                  </a:lnTo>
                  <a:cubicBezTo>
                    <a:pt x="262" y="113"/>
                    <a:pt x="248" y="106"/>
                    <a:pt x="248" y="85"/>
                  </a:cubicBezTo>
                  <a:cubicBezTo>
                    <a:pt x="248" y="28"/>
                    <a:pt x="248" y="28"/>
                    <a:pt x="248" y="28"/>
                  </a:cubicBezTo>
                  <a:cubicBezTo>
                    <a:pt x="248" y="14"/>
                    <a:pt x="262" y="0"/>
                    <a:pt x="276" y="0"/>
                  </a:cubicBezTo>
                  <a:cubicBezTo>
                    <a:pt x="290" y="0"/>
                    <a:pt x="304" y="14"/>
                    <a:pt x="304" y="28"/>
                  </a:cubicBezTo>
                  <a:cubicBezTo>
                    <a:pt x="304" y="85"/>
                    <a:pt x="304" y="85"/>
                    <a:pt x="304" y="85"/>
                  </a:cubicBezTo>
                  <a:cubicBezTo>
                    <a:pt x="304" y="106"/>
                    <a:pt x="290" y="113"/>
                    <a:pt x="276" y="113"/>
                  </a:cubicBezTo>
                  <a:close/>
                  <a:moveTo>
                    <a:pt x="135" y="113"/>
                  </a:moveTo>
                  <a:lnTo>
                    <a:pt x="135" y="113"/>
                  </a:lnTo>
                  <a:cubicBezTo>
                    <a:pt x="121" y="113"/>
                    <a:pt x="106" y="106"/>
                    <a:pt x="106" y="85"/>
                  </a:cubicBezTo>
                  <a:cubicBezTo>
                    <a:pt x="106" y="28"/>
                    <a:pt x="106" y="28"/>
                    <a:pt x="106" y="28"/>
                  </a:cubicBezTo>
                  <a:cubicBezTo>
                    <a:pt x="106" y="14"/>
                    <a:pt x="121" y="0"/>
                    <a:pt x="135" y="0"/>
                  </a:cubicBezTo>
                  <a:cubicBezTo>
                    <a:pt x="149" y="0"/>
                    <a:pt x="163" y="14"/>
                    <a:pt x="163" y="28"/>
                  </a:cubicBezTo>
                  <a:cubicBezTo>
                    <a:pt x="163" y="85"/>
                    <a:pt x="163" y="85"/>
                    <a:pt x="163" y="85"/>
                  </a:cubicBezTo>
                  <a:cubicBezTo>
                    <a:pt x="163" y="106"/>
                    <a:pt x="149" y="113"/>
                    <a:pt x="135" y="1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latin typeface="Roboto Ligh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644008" y="1275213"/>
            <a:ext cx="432048" cy="432048"/>
            <a:chOff x="4788024" y="1275213"/>
            <a:chExt cx="432048" cy="432048"/>
          </a:xfrm>
        </p:grpSpPr>
        <p:sp>
          <p:nvSpPr>
            <p:cNvPr id="17" name="椭圆 65"/>
            <p:cNvSpPr>
              <a:spLocks noChangeArrowheads="1"/>
            </p:cNvSpPr>
            <p:nvPr/>
          </p:nvSpPr>
          <p:spPr bwMode="auto">
            <a:xfrm>
              <a:off x="4788024" y="1275213"/>
              <a:ext cx="432048" cy="432048"/>
            </a:xfrm>
            <a:prstGeom prst="ellipse">
              <a:avLst/>
            </a:prstGeom>
            <a:solidFill>
              <a:srgbClr val="F79600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0" name="Freeform 110"/>
            <p:cNvSpPr>
              <a:spLocks noChangeArrowheads="1"/>
            </p:cNvSpPr>
            <p:nvPr/>
          </p:nvSpPr>
          <p:spPr bwMode="auto">
            <a:xfrm>
              <a:off x="4891102" y="1366806"/>
              <a:ext cx="250679" cy="248862"/>
            </a:xfrm>
            <a:custGeom>
              <a:avLst/>
              <a:gdLst>
                <a:gd name="T0" fmla="*/ 78678142 w 609"/>
                <a:gd name="T1" fmla="*/ 71002280 h 602"/>
                <a:gd name="T2" fmla="*/ 78678142 w 609"/>
                <a:gd name="T3" fmla="*/ 71002280 h 602"/>
                <a:gd name="T4" fmla="*/ 71302258 w 609"/>
                <a:gd name="T5" fmla="*/ 78441997 h 602"/>
                <a:gd name="T6" fmla="*/ 65867111 w 609"/>
                <a:gd name="T7" fmla="*/ 76614673 h 602"/>
                <a:gd name="T8" fmla="*/ 44774038 w 609"/>
                <a:gd name="T9" fmla="*/ 54426302 h 602"/>
                <a:gd name="T10" fmla="*/ 29245613 w 609"/>
                <a:gd name="T11" fmla="*/ 59125033 h 602"/>
                <a:gd name="T12" fmla="*/ 0 w 609"/>
                <a:gd name="T13" fmla="*/ 29497307 h 602"/>
                <a:gd name="T14" fmla="*/ 29245613 w 609"/>
                <a:gd name="T15" fmla="*/ 0 h 602"/>
                <a:gd name="T16" fmla="*/ 58491226 w 609"/>
                <a:gd name="T17" fmla="*/ 29497307 h 602"/>
                <a:gd name="T18" fmla="*/ 54867675 w 609"/>
                <a:gd name="T19" fmla="*/ 44376380 h 602"/>
                <a:gd name="T20" fmla="*/ 75960749 w 609"/>
                <a:gd name="T21" fmla="*/ 65520668 h 602"/>
                <a:gd name="T22" fmla="*/ 78678142 w 609"/>
                <a:gd name="T23" fmla="*/ 71002280 h 602"/>
                <a:gd name="T24" fmla="*/ 29245613 w 609"/>
                <a:gd name="T25" fmla="*/ 7439717 h 602"/>
                <a:gd name="T26" fmla="*/ 29245613 w 609"/>
                <a:gd name="T27" fmla="*/ 7439717 h 602"/>
                <a:gd name="T28" fmla="*/ 7246742 w 609"/>
                <a:gd name="T29" fmla="*/ 29497307 h 602"/>
                <a:gd name="T30" fmla="*/ 29245613 w 609"/>
                <a:gd name="T31" fmla="*/ 51685677 h 602"/>
                <a:gd name="T32" fmla="*/ 51244484 w 609"/>
                <a:gd name="T33" fmla="*/ 29497307 h 602"/>
                <a:gd name="T34" fmla="*/ 29245613 w 609"/>
                <a:gd name="T35" fmla="*/ 7439717 h 602"/>
                <a:gd name="T36" fmla="*/ 42056644 w 609"/>
                <a:gd name="T37" fmla="*/ 33282375 h 602"/>
                <a:gd name="T38" fmla="*/ 42056644 w 609"/>
                <a:gd name="T39" fmla="*/ 33282375 h 602"/>
                <a:gd name="T40" fmla="*/ 32868804 w 609"/>
                <a:gd name="T41" fmla="*/ 33282375 h 602"/>
                <a:gd name="T42" fmla="*/ 32868804 w 609"/>
                <a:gd name="T43" fmla="*/ 41504973 h 602"/>
                <a:gd name="T44" fmla="*/ 29245613 w 609"/>
                <a:gd name="T45" fmla="*/ 45290042 h 602"/>
                <a:gd name="T46" fmla="*/ 25622062 w 609"/>
                <a:gd name="T47" fmla="*/ 41504973 h 602"/>
                <a:gd name="T48" fmla="*/ 25622062 w 609"/>
                <a:gd name="T49" fmla="*/ 33282375 h 602"/>
                <a:gd name="T50" fmla="*/ 17340380 w 609"/>
                <a:gd name="T51" fmla="*/ 33282375 h 602"/>
                <a:gd name="T52" fmla="*/ 13716829 w 609"/>
                <a:gd name="T53" fmla="*/ 29497307 h 602"/>
                <a:gd name="T54" fmla="*/ 17340380 w 609"/>
                <a:gd name="T55" fmla="*/ 25842658 h 602"/>
                <a:gd name="T56" fmla="*/ 25622062 w 609"/>
                <a:gd name="T57" fmla="*/ 25842658 h 602"/>
                <a:gd name="T58" fmla="*/ 25622062 w 609"/>
                <a:gd name="T59" fmla="*/ 16575978 h 602"/>
                <a:gd name="T60" fmla="*/ 29245613 w 609"/>
                <a:gd name="T61" fmla="*/ 12921329 h 602"/>
                <a:gd name="T62" fmla="*/ 32868804 w 609"/>
                <a:gd name="T63" fmla="*/ 16575978 h 602"/>
                <a:gd name="T64" fmla="*/ 32868804 w 609"/>
                <a:gd name="T65" fmla="*/ 25842658 h 602"/>
                <a:gd name="T66" fmla="*/ 42056644 w 609"/>
                <a:gd name="T67" fmla="*/ 25842658 h 602"/>
                <a:gd name="T68" fmla="*/ 45679835 w 609"/>
                <a:gd name="T69" fmla="*/ 29497307 h 602"/>
                <a:gd name="T70" fmla="*/ 42056644 w 609"/>
                <a:gd name="T71" fmla="*/ 33282375 h 60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609" h="602">
                  <a:moveTo>
                    <a:pt x="608" y="544"/>
                  </a:moveTo>
                  <a:lnTo>
                    <a:pt x="608" y="544"/>
                  </a:lnTo>
                  <a:cubicBezTo>
                    <a:pt x="608" y="573"/>
                    <a:pt x="579" y="601"/>
                    <a:pt x="551" y="601"/>
                  </a:cubicBezTo>
                  <a:cubicBezTo>
                    <a:pt x="530" y="601"/>
                    <a:pt x="516" y="594"/>
                    <a:pt x="509" y="587"/>
                  </a:cubicBezTo>
                  <a:cubicBezTo>
                    <a:pt x="346" y="417"/>
                    <a:pt x="346" y="417"/>
                    <a:pt x="346" y="417"/>
                  </a:cubicBezTo>
                  <a:cubicBezTo>
                    <a:pt x="311" y="438"/>
                    <a:pt x="269" y="453"/>
                    <a:pt x="226" y="453"/>
                  </a:cubicBezTo>
                  <a:cubicBezTo>
                    <a:pt x="106" y="453"/>
                    <a:pt x="0" y="347"/>
                    <a:pt x="0" y="226"/>
                  </a:cubicBezTo>
                  <a:cubicBezTo>
                    <a:pt x="0" y="99"/>
                    <a:pt x="106" y="0"/>
                    <a:pt x="226" y="0"/>
                  </a:cubicBezTo>
                  <a:cubicBezTo>
                    <a:pt x="353" y="0"/>
                    <a:pt x="452" y="99"/>
                    <a:pt x="452" y="226"/>
                  </a:cubicBezTo>
                  <a:cubicBezTo>
                    <a:pt x="452" y="269"/>
                    <a:pt x="445" y="304"/>
                    <a:pt x="424" y="340"/>
                  </a:cubicBezTo>
                  <a:cubicBezTo>
                    <a:pt x="587" y="502"/>
                    <a:pt x="587" y="502"/>
                    <a:pt x="587" y="502"/>
                  </a:cubicBezTo>
                  <a:cubicBezTo>
                    <a:pt x="601" y="516"/>
                    <a:pt x="608" y="530"/>
                    <a:pt x="608" y="544"/>
                  </a:cubicBezTo>
                  <a:close/>
                  <a:moveTo>
                    <a:pt x="226" y="57"/>
                  </a:moveTo>
                  <a:lnTo>
                    <a:pt x="226" y="57"/>
                  </a:lnTo>
                  <a:cubicBezTo>
                    <a:pt x="134" y="57"/>
                    <a:pt x="56" y="127"/>
                    <a:pt x="56" y="226"/>
                  </a:cubicBezTo>
                  <a:cubicBezTo>
                    <a:pt x="56" y="318"/>
                    <a:pt x="134" y="396"/>
                    <a:pt x="226" y="396"/>
                  </a:cubicBezTo>
                  <a:cubicBezTo>
                    <a:pt x="325" y="396"/>
                    <a:pt x="396" y="318"/>
                    <a:pt x="396" y="226"/>
                  </a:cubicBezTo>
                  <a:cubicBezTo>
                    <a:pt x="396" y="127"/>
                    <a:pt x="325" y="57"/>
                    <a:pt x="226" y="57"/>
                  </a:cubicBezTo>
                  <a:close/>
                  <a:moveTo>
                    <a:pt x="325" y="255"/>
                  </a:moveTo>
                  <a:lnTo>
                    <a:pt x="325" y="255"/>
                  </a:lnTo>
                  <a:cubicBezTo>
                    <a:pt x="254" y="255"/>
                    <a:pt x="254" y="255"/>
                    <a:pt x="254" y="255"/>
                  </a:cubicBezTo>
                  <a:cubicBezTo>
                    <a:pt x="254" y="318"/>
                    <a:pt x="254" y="318"/>
                    <a:pt x="254" y="318"/>
                  </a:cubicBezTo>
                  <a:cubicBezTo>
                    <a:pt x="254" y="333"/>
                    <a:pt x="247" y="347"/>
                    <a:pt x="226" y="347"/>
                  </a:cubicBezTo>
                  <a:cubicBezTo>
                    <a:pt x="212" y="347"/>
                    <a:pt x="198" y="333"/>
                    <a:pt x="198" y="318"/>
                  </a:cubicBezTo>
                  <a:cubicBezTo>
                    <a:pt x="198" y="255"/>
                    <a:pt x="198" y="255"/>
                    <a:pt x="198" y="255"/>
                  </a:cubicBezTo>
                  <a:cubicBezTo>
                    <a:pt x="134" y="255"/>
                    <a:pt x="134" y="255"/>
                    <a:pt x="134" y="255"/>
                  </a:cubicBezTo>
                  <a:cubicBezTo>
                    <a:pt x="120" y="255"/>
                    <a:pt x="106" y="241"/>
                    <a:pt x="106" y="226"/>
                  </a:cubicBezTo>
                  <a:cubicBezTo>
                    <a:pt x="106" y="205"/>
                    <a:pt x="120" y="198"/>
                    <a:pt x="134" y="198"/>
                  </a:cubicBezTo>
                  <a:cubicBezTo>
                    <a:pt x="198" y="198"/>
                    <a:pt x="198" y="198"/>
                    <a:pt x="198" y="198"/>
                  </a:cubicBezTo>
                  <a:cubicBezTo>
                    <a:pt x="198" y="127"/>
                    <a:pt x="198" y="127"/>
                    <a:pt x="198" y="127"/>
                  </a:cubicBezTo>
                  <a:cubicBezTo>
                    <a:pt x="198" y="113"/>
                    <a:pt x="212" y="99"/>
                    <a:pt x="226" y="99"/>
                  </a:cubicBezTo>
                  <a:cubicBezTo>
                    <a:pt x="247" y="99"/>
                    <a:pt x="254" y="113"/>
                    <a:pt x="254" y="127"/>
                  </a:cubicBezTo>
                  <a:cubicBezTo>
                    <a:pt x="254" y="198"/>
                    <a:pt x="254" y="198"/>
                    <a:pt x="254" y="198"/>
                  </a:cubicBezTo>
                  <a:cubicBezTo>
                    <a:pt x="325" y="198"/>
                    <a:pt x="325" y="198"/>
                    <a:pt x="325" y="198"/>
                  </a:cubicBezTo>
                  <a:cubicBezTo>
                    <a:pt x="339" y="198"/>
                    <a:pt x="353" y="205"/>
                    <a:pt x="353" y="226"/>
                  </a:cubicBezTo>
                  <a:cubicBezTo>
                    <a:pt x="353" y="241"/>
                    <a:pt x="339" y="255"/>
                    <a:pt x="325" y="2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latin typeface="Roboto Ligh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292080" y="1274820"/>
            <a:ext cx="432833" cy="432834"/>
            <a:chOff x="5436096" y="1274820"/>
            <a:chExt cx="432833" cy="432834"/>
          </a:xfrm>
        </p:grpSpPr>
        <p:sp>
          <p:nvSpPr>
            <p:cNvPr id="25" name="椭圆 16"/>
            <p:cNvSpPr>
              <a:spLocks noChangeArrowheads="1"/>
            </p:cNvSpPr>
            <p:nvPr/>
          </p:nvSpPr>
          <p:spPr bwMode="auto">
            <a:xfrm>
              <a:off x="5436096" y="1274820"/>
              <a:ext cx="432833" cy="43283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1" name="Freeform 16"/>
            <p:cNvSpPr>
              <a:spLocks noChangeArrowheads="1"/>
            </p:cNvSpPr>
            <p:nvPr/>
          </p:nvSpPr>
          <p:spPr bwMode="auto">
            <a:xfrm>
              <a:off x="5554420" y="1377705"/>
              <a:ext cx="196183" cy="227065"/>
            </a:xfrm>
            <a:custGeom>
              <a:avLst/>
              <a:gdLst>
                <a:gd name="T0" fmla="*/ 58106390 w 475"/>
                <a:gd name="T1" fmla="*/ 71207247 h 552"/>
                <a:gd name="T2" fmla="*/ 58106390 w 475"/>
                <a:gd name="T3" fmla="*/ 71207247 h 552"/>
                <a:gd name="T4" fmla="*/ 54327993 w 475"/>
                <a:gd name="T5" fmla="*/ 71207247 h 552"/>
                <a:gd name="T6" fmla="*/ 54327993 w 475"/>
                <a:gd name="T7" fmla="*/ 0 h 552"/>
                <a:gd name="T8" fmla="*/ 58106390 w 475"/>
                <a:gd name="T9" fmla="*/ 0 h 552"/>
                <a:gd name="T10" fmla="*/ 61754124 w 475"/>
                <a:gd name="T11" fmla="*/ 3618618 h 552"/>
                <a:gd name="T12" fmla="*/ 61754124 w 475"/>
                <a:gd name="T13" fmla="*/ 67588630 h 552"/>
                <a:gd name="T14" fmla="*/ 58106390 w 475"/>
                <a:gd name="T15" fmla="*/ 71207247 h 552"/>
                <a:gd name="T16" fmla="*/ 7426131 w 475"/>
                <a:gd name="T17" fmla="*/ 67588630 h 552"/>
                <a:gd name="T18" fmla="*/ 7426131 w 475"/>
                <a:gd name="T19" fmla="*/ 67588630 h 552"/>
                <a:gd name="T20" fmla="*/ 7426131 w 475"/>
                <a:gd name="T21" fmla="*/ 63970012 h 552"/>
                <a:gd name="T22" fmla="*/ 13809846 w 475"/>
                <a:gd name="T23" fmla="*/ 63970012 h 552"/>
                <a:gd name="T24" fmla="*/ 21235977 w 475"/>
                <a:gd name="T25" fmla="*/ 56603721 h 552"/>
                <a:gd name="T26" fmla="*/ 13809846 w 475"/>
                <a:gd name="T27" fmla="*/ 49237429 h 552"/>
                <a:gd name="T28" fmla="*/ 7426131 w 475"/>
                <a:gd name="T29" fmla="*/ 49237429 h 552"/>
                <a:gd name="T30" fmla="*/ 7426131 w 475"/>
                <a:gd name="T31" fmla="*/ 42905028 h 552"/>
                <a:gd name="T32" fmla="*/ 13809846 w 475"/>
                <a:gd name="T33" fmla="*/ 42905028 h 552"/>
                <a:gd name="T34" fmla="*/ 21235977 w 475"/>
                <a:gd name="T35" fmla="*/ 35539095 h 552"/>
                <a:gd name="T36" fmla="*/ 13809846 w 475"/>
                <a:gd name="T37" fmla="*/ 28301860 h 552"/>
                <a:gd name="T38" fmla="*/ 7426131 w 475"/>
                <a:gd name="T39" fmla="*/ 28301860 h 552"/>
                <a:gd name="T40" fmla="*/ 7426131 w 475"/>
                <a:gd name="T41" fmla="*/ 21840403 h 552"/>
                <a:gd name="T42" fmla="*/ 13809846 w 475"/>
                <a:gd name="T43" fmla="*/ 21840403 h 552"/>
                <a:gd name="T44" fmla="*/ 21235977 w 475"/>
                <a:gd name="T45" fmla="*/ 14603167 h 552"/>
                <a:gd name="T46" fmla="*/ 13809846 w 475"/>
                <a:gd name="T47" fmla="*/ 7236876 h 552"/>
                <a:gd name="T48" fmla="*/ 7426131 w 475"/>
                <a:gd name="T49" fmla="*/ 7236876 h 552"/>
                <a:gd name="T50" fmla="*/ 7426131 w 475"/>
                <a:gd name="T51" fmla="*/ 3618618 h 552"/>
                <a:gd name="T52" fmla="*/ 11074226 w 475"/>
                <a:gd name="T53" fmla="*/ 0 h 552"/>
                <a:gd name="T54" fmla="*/ 50680259 w 475"/>
                <a:gd name="T55" fmla="*/ 0 h 552"/>
                <a:gd name="T56" fmla="*/ 50680259 w 475"/>
                <a:gd name="T57" fmla="*/ 71207247 h 552"/>
                <a:gd name="T58" fmla="*/ 11074226 w 475"/>
                <a:gd name="T59" fmla="*/ 71207247 h 552"/>
                <a:gd name="T60" fmla="*/ 7426131 w 475"/>
                <a:gd name="T61" fmla="*/ 67588630 h 552"/>
                <a:gd name="T62" fmla="*/ 17588243 w 475"/>
                <a:gd name="T63" fmla="*/ 14603167 h 552"/>
                <a:gd name="T64" fmla="*/ 17588243 w 475"/>
                <a:gd name="T65" fmla="*/ 14603167 h 552"/>
                <a:gd name="T66" fmla="*/ 13809846 w 475"/>
                <a:gd name="T67" fmla="*/ 18221785 h 552"/>
                <a:gd name="T68" fmla="*/ 3778036 w 475"/>
                <a:gd name="T69" fmla="*/ 18221785 h 552"/>
                <a:gd name="T70" fmla="*/ 0 w 475"/>
                <a:gd name="T71" fmla="*/ 14603167 h 552"/>
                <a:gd name="T72" fmla="*/ 3778036 w 475"/>
                <a:gd name="T73" fmla="*/ 10984909 h 552"/>
                <a:gd name="T74" fmla="*/ 13809846 w 475"/>
                <a:gd name="T75" fmla="*/ 10984909 h 552"/>
                <a:gd name="T76" fmla="*/ 17588243 w 475"/>
                <a:gd name="T77" fmla="*/ 14603167 h 552"/>
                <a:gd name="T78" fmla="*/ 3778036 w 475"/>
                <a:gd name="T79" fmla="*/ 31920478 h 552"/>
                <a:gd name="T80" fmla="*/ 3778036 w 475"/>
                <a:gd name="T81" fmla="*/ 31920478 h 552"/>
                <a:gd name="T82" fmla="*/ 13809846 w 475"/>
                <a:gd name="T83" fmla="*/ 31920478 h 552"/>
                <a:gd name="T84" fmla="*/ 17588243 w 475"/>
                <a:gd name="T85" fmla="*/ 35539095 h 552"/>
                <a:gd name="T86" fmla="*/ 13809846 w 475"/>
                <a:gd name="T87" fmla="*/ 39286770 h 552"/>
                <a:gd name="T88" fmla="*/ 3778036 w 475"/>
                <a:gd name="T89" fmla="*/ 39286770 h 552"/>
                <a:gd name="T90" fmla="*/ 0 w 475"/>
                <a:gd name="T91" fmla="*/ 35539095 h 552"/>
                <a:gd name="T92" fmla="*/ 3778036 w 475"/>
                <a:gd name="T93" fmla="*/ 31920478 h 552"/>
                <a:gd name="T94" fmla="*/ 3778036 w 475"/>
                <a:gd name="T95" fmla="*/ 52985462 h 552"/>
                <a:gd name="T96" fmla="*/ 3778036 w 475"/>
                <a:gd name="T97" fmla="*/ 52985462 h 552"/>
                <a:gd name="T98" fmla="*/ 13809846 w 475"/>
                <a:gd name="T99" fmla="*/ 52985462 h 552"/>
                <a:gd name="T100" fmla="*/ 17588243 w 475"/>
                <a:gd name="T101" fmla="*/ 56603721 h 552"/>
                <a:gd name="T102" fmla="*/ 13809846 w 475"/>
                <a:gd name="T103" fmla="*/ 60222338 h 552"/>
                <a:gd name="T104" fmla="*/ 3778036 w 475"/>
                <a:gd name="T105" fmla="*/ 60222338 h 552"/>
                <a:gd name="T106" fmla="*/ 0 w 475"/>
                <a:gd name="T107" fmla="*/ 56603721 h 552"/>
                <a:gd name="T108" fmla="*/ 3778036 w 475"/>
                <a:gd name="T109" fmla="*/ 52985462 h 55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475" h="552">
                  <a:moveTo>
                    <a:pt x="446" y="551"/>
                  </a:moveTo>
                  <a:lnTo>
                    <a:pt x="446" y="551"/>
                  </a:lnTo>
                  <a:cubicBezTo>
                    <a:pt x="417" y="551"/>
                    <a:pt x="417" y="551"/>
                    <a:pt x="417" y="551"/>
                  </a:cubicBezTo>
                  <a:cubicBezTo>
                    <a:pt x="417" y="0"/>
                    <a:pt x="417" y="0"/>
                    <a:pt x="417" y="0"/>
                  </a:cubicBezTo>
                  <a:cubicBezTo>
                    <a:pt x="446" y="0"/>
                    <a:pt x="446" y="0"/>
                    <a:pt x="446" y="0"/>
                  </a:cubicBezTo>
                  <a:cubicBezTo>
                    <a:pt x="460" y="0"/>
                    <a:pt x="474" y="14"/>
                    <a:pt x="474" y="28"/>
                  </a:cubicBezTo>
                  <a:cubicBezTo>
                    <a:pt x="474" y="523"/>
                    <a:pt x="474" y="523"/>
                    <a:pt x="474" y="523"/>
                  </a:cubicBezTo>
                  <a:cubicBezTo>
                    <a:pt x="474" y="537"/>
                    <a:pt x="460" y="551"/>
                    <a:pt x="446" y="551"/>
                  </a:cubicBezTo>
                  <a:close/>
                  <a:moveTo>
                    <a:pt x="57" y="523"/>
                  </a:moveTo>
                  <a:lnTo>
                    <a:pt x="57" y="523"/>
                  </a:lnTo>
                  <a:cubicBezTo>
                    <a:pt x="57" y="495"/>
                    <a:pt x="57" y="495"/>
                    <a:pt x="57" y="495"/>
                  </a:cubicBezTo>
                  <a:cubicBezTo>
                    <a:pt x="106" y="495"/>
                    <a:pt x="106" y="495"/>
                    <a:pt x="106" y="495"/>
                  </a:cubicBezTo>
                  <a:cubicBezTo>
                    <a:pt x="135" y="495"/>
                    <a:pt x="163" y="466"/>
                    <a:pt x="163" y="438"/>
                  </a:cubicBezTo>
                  <a:cubicBezTo>
                    <a:pt x="163" y="403"/>
                    <a:pt x="135" y="381"/>
                    <a:pt x="106" y="381"/>
                  </a:cubicBezTo>
                  <a:cubicBezTo>
                    <a:pt x="57" y="381"/>
                    <a:pt x="57" y="381"/>
                    <a:pt x="57" y="381"/>
                  </a:cubicBezTo>
                  <a:cubicBezTo>
                    <a:pt x="57" y="332"/>
                    <a:pt x="57" y="332"/>
                    <a:pt x="57" y="332"/>
                  </a:cubicBezTo>
                  <a:cubicBezTo>
                    <a:pt x="106" y="332"/>
                    <a:pt x="106" y="332"/>
                    <a:pt x="106" y="332"/>
                  </a:cubicBezTo>
                  <a:cubicBezTo>
                    <a:pt x="135" y="332"/>
                    <a:pt x="163" y="304"/>
                    <a:pt x="163" y="275"/>
                  </a:cubicBezTo>
                  <a:cubicBezTo>
                    <a:pt x="163" y="247"/>
                    <a:pt x="135" y="219"/>
                    <a:pt x="106" y="219"/>
                  </a:cubicBezTo>
                  <a:cubicBezTo>
                    <a:pt x="57" y="219"/>
                    <a:pt x="57" y="219"/>
                    <a:pt x="57" y="219"/>
                  </a:cubicBezTo>
                  <a:cubicBezTo>
                    <a:pt x="57" y="169"/>
                    <a:pt x="57" y="169"/>
                    <a:pt x="57" y="169"/>
                  </a:cubicBezTo>
                  <a:cubicBezTo>
                    <a:pt x="106" y="169"/>
                    <a:pt x="106" y="169"/>
                    <a:pt x="106" y="169"/>
                  </a:cubicBezTo>
                  <a:cubicBezTo>
                    <a:pt x="135" y="169"/>
                    <a:pt x="163" y="148"/>
                    <a:pt x="163" y="113"/>
                  </a:cubicBezTo>
                  <a:cubicBezTo>
                    <a:pt x="163" y="85"/>
                    <a:pt x="135" y="56"/>
                    <a:pt x="106" y="56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7" y="14"/>
                    <a:pt x="71" y="0"/>
                    <a:pt x="85" y="0"/>
                  </a:cubicBezTo>
                  <a:cubicBezTo>
                    <a:pt x="389" y="0"/>
                    <a:pt x="389" y="0"/>
                    <a:pt x="389" y="0"/>
                  </a:cubicBezTo>
                  <a:cubicBezTo>
                    <a:pt x="389" y="551"/>
                    <a:pt x="389" y="551"/>
                    <a:pt x="389" y="551"/>
                  </a:cubicBezTo>
                  <a:cubicBezTo>
                    <a:pt x="85" y="551"/>
                    <a:pt x="85" y="551"/>
                    <a:pt x="85" y="551"/>
                  </a:cubicBezTo>
                  <a:cubicBezTo>
                    <a:pt x="71" y="551"/>
                    <a:pt x="57" y="537"/>
                    <a:pt x="57" y="523"/>
                  </a:cubicBezTo>
                  <a:close/>
                  <a:moveTo>
                    <a:pt x="135" y="113"/>
                  </a:moveTo>
                  <a:lnTo>
                    <a:pt x="135" y="113"/>
                  </a:lnTo>
                  <a:cubicBezTo>
                    <a:pt x="135" y="134"/>
                    <a:pt x="120" y="141"/>
                    <a:pt x="106" y="141"/>
                  </a:cubicBezTo>
                  <a:cubicBezTo>
                    <a:pt x="29" y="141"/>
                    <a:pt x="29" y="141"/>
                    <a:pt x="29" y="141"/>
                  </a:cubicBezTo>
                  <a:cubicBezTo>
                    <a:pt x="15" y="141"/>
                    <a:pt x="0" y="134"/>
                    <a:pt x="0" y="113"/>
                  </a:cubicBezTo>
                  <a:cubicBezTo>
                    <a:pt x="0" y="99"/>
                    <a:pt x="15" y="85"/>
                    <a:pt x="29" y="85"/>
                  </a:cubicBezTo>
                  <a:cubicBezTo>
                    <a:pt x="106" y="85"/>
                    <a:pt x="106" y="85"/>
                    <a:pt x="106" y="85"/>
                  </a:cubicBezTo>
                  <a:cubicBezTo>
                    <a:pt x="120" y="85"/>
                    <a:pt x="135" y="99"/>
                    <a:pt x="135" y="113"/>
                  </a:cubicBezTo>
                  <a:close/>
                  <a:moveTo>
                    <a:pt x="29" y="247"/>
                  </a:moveTo>
                  <a:lnTo>
                    <a:pt x="29" y="247"/>
                  </a:lnTo>
                  <a:cubicBezTo>
                    <a:pt x="106" y="247"/>
                    <a:pt x="106" y="247"/>
                    <a:pt x="106" y="247"/>
                  </a:cubicBezTo>
                  <a:cubicBezTo>
                    <a:pt x="120" y="247"/>
                    <a:pt x="135" y="261"/>
                    <a:pt x="135" y="275"/>
                  </a:cubicBezTo>
                  <a:cubicBezTo>
                    <a:pt x="135" y="290"/>
                    <a:pt x="120" y="304"/>
                    <a:pt x="106" y="304"/>
                  </a:cubicBezTo>
                  <a:cubicBezTo>
                    <a:pt x="29" y="304"/>
                    <a:pt x="29" y="304"/>
                    <a:pt x="29" y="304"/>
                  </a:cubicBezTo>
                  <a:cubicBezTo>
                    <a:pt x="15" y="304"/>
                    <a:pt x="0" y="290"/>
                    <a:pt x="0" y="275"/>
                  </a:cubicBezTo>
                  <a:cubicBezTo>
                    <a:pt x="0" y="261"/>
                    <a:pt x="15" y="247"/>
                    <a:pt x="29" y="247"/>
                  </a:cubicBezTo>
                  <a:close/>
                  <a:moveTo>
                    <a:pt x="29" y="410"/>
                  </a:moveTo>
                  <a:lnTo>
                    <a:pt x="29" y="410"/>
                  </a:lnTo>
                  <a:cubicBezTo>
                    <a:pt x="106" y="410"/>
                    <a:pt x="106" y="410"/>
                    <a:pt x="106" y="410"/>
                  </a:cubicBezTo>
                  <a:cubicBezTo>
                    <a:pt x="120" y="410"/>
                    <a:pt x="135" y="417"/>
                    <a:pt x="135" y="438"/>
                  </a:cubicBezTo>
                  <a:cubicBezTo>
                    <a:pt x="135" y="452"/>
                    <a:pt x="120" y="466"/>
                    <a:pt x="106" y="466"/>
                  </a:cubicBezTo>
                  <a:cubicBezTo>
                    <a:pt x="29" y="466"/>
                    <a:pt x="29" y="466"/>
                    <a:pt x="29" y="466"/>
                  </a:cubicBezTo>
                  <a:cubicBezTo>
                    <a:pt x="15" y="466"/>
                    <a:pt x="0" y="452"/>
                    <a:pt x="0" y="438"/>
                  </a:cubicBezTo>
                  <a:cubicBezTo>
                    <a:pt x="0" y="417"/>
                    <a:pt x="15" y="410"/>
                    <a:pt x="29" y="4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latin typeface="Roboto Ligh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347864" y="1274820"/>
            <a:ext cx="432833" cy="432834"/>
            <a:chOff x="3491880" y="1274820"/>
            <a:chExt cx="432833" cy="432834"/>
          </a:xfrm>
        </p:grpSpPr>
        <p:sp>
          <p:nvSpPr>
            <p:cNvPr id="11" name="椭圆 16"/>
            <p:cNvSpPr>
              <a:spLocks noChangeArrowheads="1"/>
            </p:cNvSpPr>
            <p:nvPr/>
          </p:nvSpPr>
          <p:spPr bwMode="auto">
            <a:xfrm>
              <a:off x="3491880" y="1274820"/>
              <a:ext cx="432833" cy="43283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2" name="Freeform 75"/>
            <p:cNvSpPr>
              <a:spLocks noChangeArrowheads="1"/>
            </p:cNvSpPr>
            <p:nvPr/>
          </p:nvSpPr>
          <p:spPr bwMode="auto">
            <a:xfrm>
              <a:off x="3583864" y="1385879"/>
              <a:ext cx="248863" cy="210716"/>
            </a:xfrm>
            <a:custGeom>
              <a:avLst/>
              <a:gdLst>
                <a:gd name="T0" fmla="*/ 74657633 w 602"/>
                <a:gd name="T1" fmla="*/ 66362244 h 510"/>
                <a:gd name="T2" fmla="*/ 74657633 w 602"/>
                <a:gd name="T3" fmla="*/ 66362244 h 510"/>
                <a:gd name="T4" fmla="*/ 3654665 w 602"/>
                <a:gd name="T5" fmla="*/ 66362244 h 510"/>
                <a:gd name="T6" fmla="*/ 0 w 602"/>
                <a:gd name="T7" fmla="*/ 62711741 h 510"/>
                <a:gd name="T8" fmla="*/ 0 w 602"/>
                <a:gd name="T9" fmla="*/ 3650503 h 510"/>
                <a:gd name="T10" fmla="*/ 3654665 w 602"/>
                <a:gd name="T11" fmla="*/ 0 h 510"/>
                <a:gd name="T12" fmla="*/ 7308970 w 602"/>
                <a:gd name="T13" fmla="*/ 3650503 h 510"/>
                <a:gd name="T14" fmla="*/ 7308970 w 602"/>
                <a:gd name="T15" fmla="*/ 50717076 h 510"/>
                <a:gd name="T16" fmla="*/ 7308970 w 602"/>
                <a:gd name="T17" fmla="*/ 50717076 h 510"/>
                <a:gd name="T18" fmla="*/ 7308970 w 602"/>
                <a:gd name="T19" fmla="*/ 58930528 h 510"/>
                <a:gd name="T20" fmla="*/ 74657633 w 602"/>
                <a:gd name="T21" fmla="*/ 58930528 h 510"/>
                <a:gd name="T22" fmla="*/ 78442719 w 602"/>
                <a:gd name="T23" fmla="*/ 62711741 h 510"/>
                <a:gd name="T24" fmla="*/ 74657633 w 602"/>
                <a:gd name="T25" fmla="*/ 66362244 h 510"/>
                <a:gd name="T26" fmla="*/ 66434636 w 602"/>
                <a:gd name="T27" fmla="*/ 55280025 h 510"/>
                <a:gd name="T28" fmla="*/ 66434636 w 602"/>
                <a:gd name="T29" fmla="*/ 55280025 h 510"/>
                <a:gd name="T30" fmla="*/ 58995246 w 602"/>
                <a:gd name="T31" fmla="*/ 55280025 h 510"/>
                <a:gd name="T32" fmla="*/ 55340580 w 602"/>
                <a:gd name="T33" fmla="*/ 51629522 h 510"/>
                <a:gd name="T34" fmla="*/ 55340580 w 602"/>
                <a:gd name="T35" fmla="*/ 25814941 h 510"/>
                <a:gd name="T36" fmla="*/ 58995246 w 602"/>
                <a:gd name="T37" fmla="*/ 22164077 h 510"/>
                <a:gd name="T38" fmla="*/ 66434636 w 602"/>
                <a:gd name="T39" fmla="*/ 22164077 h 510"/>
                <a:gd name="T40" fmla="*/ 70089301 w 602"/>
                <a:gd name="T41" fmla="*/ 25814941 h 510"/>
                <a:gd name="T42" fmla="*/ 70089301 w 602"/>
                <a:gd name="T43" fmla="*/ 51629522 h 510"/>
                <a:gd name="T44" fmla="*/ 66434636 w 602"/>
                <a:gd name="T45" fmla="*/ 55280025 h 510"/>
                <a:gd name="T46" fmla="*/ 45159830 w 602"/>
                <a:gd name="T47" fmla="*/ 55280025 h 510"/>
                <a:gd name="T48" fmla="*/ 45159830 w 602"/>
                <a:gd name="T49" fmla="*/ 55280025 h 510"/>
                <a:gd name="T50" fmla="*/ 37850860 w 602"/>
                <a:gd name="T51" fmla="*/ 55280025 h 510"/>
                <a:gd name="T52" fmla="*/ 34065774 w 602"/>
                <a:gd name="T53" fmla="*/ 51629522 h 510"/>
                <a:gd name="T54" fmla="*/ 34065774 w 602"/>
                <a:gd name="T55" fmla="*/ 11082219 h 510"/>
                <a:gd name="T56" fmla="*/ 37850860 w 602"/>
                <a:gd name="T57" fmla="*/ 7431355 h 510"/>
                <a:gd name="T58" fmla="*/ 45159830 w 602"/>
                <a:gd name="T59" fmla="*/ 7431355 h 510"/>
                <a:gd name="T60" fmla="*/ 48814495 w 602"/>
                <a:gd name="T61" fmla="*/ 11082219 h 510"/>
                <a:gd name="T62" fmla="*/ 48814495 w 602"/>
                <a:gd name="T63" fmla="*/ 51629522 h 510"/>
                <a:gd name="T64" fmla="*/ 45159830 w 602"/>
                <a:gd name="T65" fmla="*/ 55280025 h 510"/>
                <a:gd name="T66" fmla="*/ 24929472 w 602"/>
                <a:gd name="T67" fmla="*/ 55280025 h 510"/>
                <a:gd name="T68" fmla="*/ 24929472 w 602"/>
                <a:gd name="T69" fmla="*/ 55280025 h 510"/>
                <a:gd name="T70" fmla="*/ 17489720 w 602"/>
                <a:gd name="T71" fmla="*/ 55280025 h 510"/>
                <a:gd name="T72" fmla="*/ 13835055 w 602"/>
                <a:gd name="T73" fmla="*/ 51629522 h 510"/>
                <a:gd name="T74" fmla="*/ 13835055 w 602"/>
                <a:gd name="T75" fmla="*/ 44198166 h 510"/>
                <a:gd name="T76" fmla="*/ 17489720 w 602"/>
                <a:gd name="T77" fmla="*/ 40547302 h 510"/>
                <a:gd name="T78" fmla="*/ 24929472 w 602"/>
                <a:gd name="T79" fmla="*/ 40547302 h 510"/>
                <a:gd name="T80" fmla="*/ 28583776 w 602"/>
                <a:gd name="T81" fmla="*/ 44198166 h 510"/>
                <a:gd name="T82" fmla="*/ 28583776 w 602"/>
                <a:gd name="T83" fmla="*/ 51629522 h 510"/>
                <a:gd name="T84" fmla="*/ 24929472 w 602"/>
                <a:gd name="T85" fmla="*/ 55280025 h 51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602" h="510">
                  <a:moveTo>
                    <a:pt x="572" y="509"/>
                  </a:moveTo>
                  <a:lnTo>
                    <a:pt x="572" y="509"/>
                  </a:lnTo>
                  <a:cubicBezTo>
                    <a:pt x="28" y="509"/>
                    <a:pt x="28" y="509"/>
                    <a:pt x="28" y="509"/>
                  </a:cubicBezTo>
                  <a:cubicBezTo>
                    <a:pt x="14" y="509"/>
                    <a:pt x="0" y="502"/>
                    <a:pt x="0" y="48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4"/>
                    <a:pt x="14" y="0"/>
                    <a:pt x="28" y="0"/>
                  </a:cubicBezTo>
                  <a:cubicBezTo>
                    <a:pt x="42" y="0"/>
                    <a:pt x="56" y="14"/>
                    <a:pt x="56" y="28"/>
                  </a:cubicBezTo>
                  <a:cubicBezTo>
                    <a:pt x="56" y="389"/>
                    <a:pt x="56" y="389"/>
                    <a:pt x="56" y="389"/>
                  </a:cubicBezTo>
                  <a:cubicBezTo>
                    <a:pt x="56" y="452"/>
                    <a:pt x="56" y="452"/>
                    <a:pt x="56" y="452"/>
                  </a:cubicBezTo>
                  <a:cubicBezTo>
                    <a:pt x="572" y="452"/>
                    <a:pt x="572" y="452"/>
                    <a:pt x="572" y="452"/>
                  </a:cubicBezTo>
                  <a:cubicBezTo>
                    <a:pt x="594" y="452"/>
                    <a:pt x="601" y="467"/>
                    <a:pt x="601" y="481"/>
                  </a:cubicBezTo>
                  <a:cubicBezTo>
                    <a:pt x="601" y="502"/>
                    <a:pt x="594" y="509"/>
                    <a:pt x="572" y="509"/>
                  </a:cubicBezTo>
                  <a:close/>
                  <a:moveTo>
                    <a:pt x="509" y="424"/>
                  </a:moveTo>
                  <a:lnTo>
                    <a:pt x="509" y="424"/>
                  </a:lnTo>
                  <a:cubicBezTo>
                    <a:pt x="452" y="424"/>
                    <a:pt x="452" y="424"/>
                    <a:pt x="452" y="424"/>
                  </a:cubicBezTo>
                  <a:cubicBezTo>
                    <a:pt x="438" y="424"/>
                    <a:pt x="424" y="417"/>
                    <a:pt x="424" y="396"/>
                  </a:cubicBezTo>
                  <a:cubicBezTo>
                    <a:pt x="424" y="198"/>
                    <a:pt x="424" y="198"/>
                    <a:pt x="424" y="198"/>
                  </a:cubicBezTo>
                  <a:cubicBezTo>
                    <a:pt x="424" y="184"/>
                    <a:pt x="438" y="170"/>
                    <a:pt x="452" y="170"/>
                  </a:cubicBezTo>
                  <a:cubicBezTo>
                    <a:pt x="509" y="170"/>
                    <a:pt x="509" y="170"/>
                    <a:pt x="509" y="170"/>
                  </a:cubicBezTo>
                  <a:cubicBezTo>
                    <a:pt x="523" y="170"/>
                    <a:pt x="537" y="184"/>
                    <a:pt x="537" y="198"/>
                  </a:cubicBezTo>
                  <a:cubicBezTo>
                    <a:pt x="537" y="396"/>
                    <a:pt x="537" y="396"/>
                    <a:pt x="537" y="396"/>
                  </a:cubicBezTo>
                  <a:cubicBezTo>
                    <a:pt x="537" y="417"/>
                    <a:pt x="523" y="424"/>
                    <a:pt x="509" y="424"/>
                  </a:cubicBezTo>
                  <a:close/>
                  <a:moveTo>
                    <a:pt x="346" y="424"/>
                  </a:moveTo>
                  <a:lnTo>
                    <a:pt x="346" y="424"/>
                  </a:lnTo>
                  <a:cubicBezTo>
                    <a:pt x="290" y="424"/>
                    <a:pt x="290" y="424"/>
                    <a:pt x="290" y="424"/>
                  </a:cubicBezTo>
                  <a:cubicBezTo>
                    <a:pt x="276" y="424"/>
                    <a:pt x="261" y="417"/>
                    <a:pt x="261" y="396"/>
                  </a:cubicBezTo>
                  <a:cubicBezTo>
                    <a:pt x="261" y="85"/>
                    <a:pt x="261" y="85"/>
                    <a:pt x="261" y="85"/>
                  </a:cubicBezTo>
                  <a:cubicBezTo>
                    <a:pt x="261" y="71"/>
                    <a:pt x="276" y="57"/>
                    <a:pt x="290" y="57"/>
                  </a:cubicBezTo>
                  <a:cubicBezTo>
                    <a:pt x="346" y="57"/>
                    <a:pt x="346" y="57"/>
                    <a:pt x="346" y="57"/>
                  </a:cubicBezTo>
                  <a:cubicBezTo>
                    <a:pt x="367" y="57"/>
                    <a:pt x="374" y="71"/>
                    <a:pt x="374" y="85"/>
                  </a:cubicBezTo>
                  <a:cubicBezTo>
                    <a:pt x="374" y="396"/>
                    <a:pt x="374" y="396"/>
                    <a:pt x="374" y="396"/>
                  </a:cubicBezTo>
                  <a:cubicBezTo>
                    <a:pt x="374" y="417"/>
                    <a:pt x="367" y="424"/>
                    <a:pt x="346" y="424"/>
                  </a:cubicBezTo>
                  <a:close/>
                  <a:moveTo>
                    <a:pt x="191" y="424"/>
                  </a:moveTo>
                  <a:lnTo>
                    <a:pt x="191" y="424"/>
                  </a:lnTo>
                  <a:cubicBezTo>
                    <a:pt x="134" y="424"/>
                    <a:pt x="134" y="424"/>
                    <a:pt x="134" y="424"/>
                  </a:cubicBezTo>
                  <a:cubicBezTo>
                    <a:pt x="113" y="424"/>
                    <a:pt x="106" y="417"/>
                    <a:pt x="106" y="396"/>
                  </a:cubicBezTo>
                  <a:cubicBezTo>
                    <a:pt x="106" y="339"/>
                    <a:pt x="106" y="339"/>
                    <a:pt x="106" y="339"/>
                  </a:cubicBezTo>
                  <a:cubicBezTo>
                    <a:pt x="106" y="325"/>
                    <a:pt x="113" y="311"/>
                    <a:pt x="134" y="311"/>
                  </a:cubicBezTo>
                  <a:cubicBezTo>
                    <a:pt x="191" y="311"/>
                    <a:pt x="191" y="311"/>
                    <a:pt x="191" y="311"/>
                  </a:cubicBezTo>
                  <a:cubicBezTo>
                    <a:pt x="205" y="311"/>
                    <a:pt x="219" y="325"/>
                    <a:pt x="219" y="339"/>
                  </a:cubicBezTo>
                  <a:cubicBezTo>
                    <a:pt x="219" y="396"/>
                    <a:pt x="219" y="396"/>
                    <a:pt x="219" y="396"/>
                  </a:cubicBezTo>
                  <a:cubicBezTo>
                    <a:pt x="219" y="417"/>
                    <a:pt x="205" y="424"/>
                    <a:pt x="191" y="4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latin typeface="Roboto Ligh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995936" y="1274820"/>
            <a:ext cx="432833" cy="432834"/>
            <a:chOff x="4139952" y="1274820"/>
            <a:chExt cx="432833" cy="432834"/>
          </a:xfrm>
        </p:grpSpPr>
        <p:sp>
          <p:nvSpPr>
            <p:cNvPr id="24" name="椭圆 16"/>
            <p:cNvSpPr>
              <a:spLocks noChangeArrowheads="1"/>
            </p:cNvSpPr>
            <p:nvPr/>
          </p:nvSpPr>
          <p:spPr bwMode="auto">
            <a:xfrm>
              <a:off x="4139952" y="1274820"/>
              <a:ext cx="432833" cy="432834"/>
            </a:xfrm>
            <a:prstGeom prst="ellipse">
              <a:avLst/>
            </a:prstGeom>
            <a:solidFill>
              <a:srgbClr val="3992DB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3" name="Freeform 84"/>
            <p:cNvSpPr>
              <a:spLocks noChangeArrowheads="1"/>
            </p:cNvSpPr>
            <p:nvPr/>
          </p:nvSpPr>
          <p:spPr bwMode="auto">
            <a:xfrm>
              <a:off x="4241546" y="1366806"/>
              <a:ext cx="248863" cy="248863"/>
            </a:xfrm>
            <a:custGeom>
              <a:avLst/>
              <a:gdLst>
                <a:gd name="T0" fmla="*/ 43332858 w 602"/>
                <a:gd name="T1" fmla="*/ 34979440 h 602"/>
                <a:gd name="T2" fmla="*/ 43332858 w 602"/>
                <a:gd name="T3" fmla="*/ 34979440 h 602"/>
                <a:gd name="T4" fmla="*/ 43332858 w 602"/>
                <a:gd name="T5" fmla="*/ 0 h 602"/>
                <a:gd name="T6" fmla="*/ 78442719 w 602"/>
                <a:gd name="T7" fmla="*/ 34979440 h 602"/>
                <a:gd name="T8" fmla="*/ 43332858 w 602"/>
                <a:gd name="T9" fmla="*/ 34979440 h 602"/>
                <a:gd name="T10" fmla="*/ 36023527 w 602"/>
                <a:gd name="T11" fmla="*/ 78442719 h 602"/>
                <a:gd name="T12" fmla="*/ 36023527 w 602"/>
                <a:gd name="T13" fmla="*/ 78442719 h 602"/>
                <a:gd name="T14" fmla="*/ 0 w 602"/>
                <a:gd name="T15" fmla="*/ 42419192 h 602"/>
                <a:gd name="T16" fmla="*/ 36023527 w 602"/>
                <a:gd name="T17" fmla="*/ 7308970 h 602"/>
                <a:gd name="T18" fmla="*/ 36023527 w 602"/>
                <a:gd name="T19" fmla="*/ 42419192 h 602"/>
                <a:gd name="T20" fmla="*/ 71002968 w 602"/>
                <a:gd name="T21" fmla="*/ 42419192 h 602"/>
                <a:gd name="T22" fmla="*/ 36023527 w 602"/>
                <a:gd name="T23" fmla="*/ 78442719 h 60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602" h="602">
                  <a:moveTo>
                    <a:pt x="332" y="268"/>
                  </a:moveTo>
                  <a:lnTo>
                    <a:pt x="332" y="268"/>
                  </a:lnTo>
                  <a:cubicBezTo>
                    <a:pt x="332" y="0"/>
                    <a:pt x="332" y="0"/>
                    <a:pt x="332" y="0"/>
                  </a:cubicBezTo>
                  <a:cubicBezTo>
                    <a:pt x="481" y="0"/>
                    <a:pt x="601" y="120"/>
                    <a:pt x="601" y="268"/>
                  </a:cubicBezTo>
                  <a:lnTo>
                    <a:pt x="332" y="268"/>
                  </a:lnTo>
                  <a:close/>
                  <a:moveTo>
                    <a:pt x="276" y="601"/>
                  </a:moveTo>
                  <a:lnTo>
                    <a:pt x="276" y="601"/>
                  </a:lnTo>
                  <a:cubicBezTo>
                    <a:pt x="120" y="601"/>
                    <a:pt x="0" y="480"/>
                    <a:pt x="0" y="325"/>
                  </a:cubicBezTo>
                  <a:cubicBezTo>
                    <a:pt x="0" y="176"/>
                    <a:pt x="120" y="56"/>
                    <a:pt x="276" y="56"/>
                  </a:cubicBezTo>
                  <a:cubicBezTo>
                    <a:pt x="276" y="325"/>
                    <a:pt x="276" y="325"/>
                    <a:pt x="276" y="325"/>
                  </a:cubicBezTo>
                  <a:cubicBezTo>
                    <a:pt x="544" y="325"/>
                    <a:pt x="544" y="325"/>
                    <a:pt x="544" y="325"/>
                  </a:cubicBezTo>
                  <a:cubicBezTo>
                    <a:pt x="544" y="480"/>
                    <a:pt x="424" y="601"/>
                    <a:pt x="276" y="60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latin typeface="Roboto Ligh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2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4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4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4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4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49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/>
          <p:cNvSpPr/>
          <p:nvPr/>
        </p:nvSpPr>
        <p:spPr bwMode="auto">
          <a:xfrm>
            <a:off x="971600" y="2211710"/>
            <a:ext cx="1479797" cy="1334201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1257155" y="2447923"/>
            <a:ext cx="908686" cy="8616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2800" b="1" dirty="0"/>
              <a:t>任务目标</a:t>
            </a:r>
            <a:endParaRPr lang="zh-CN" altLang="en-US" sz="2800" b="1" dirty="0"/>
          </a:p>
        </p:txBody>
      </p:sp>
      <p:sp>
        <p:nvSpPr>
          <p:cNvPr id="4" name="圆角矩形 3"/>
          <p:cNvSpPr/>
          <p:nvPr/>
        </p:nvSpPr>
        <p:spPr>
          <a:xfrm>
            <a:off x="3356492" y="1335467"/>
            <a:ext cx="4479052" cy="451685"/>
          </a:xfrm>
          <a:prstGeom prst="roundRect">
            <a:avLst>
              <a:gd name="adj" fmla="val 2063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Freeform 5"/>
          <p:cNvSpPr/>
          <p:nvPr/>
        </p:nvSpPr>
        <p:spPr bwMode="auto">
          <a:xfrm>
            <a:off x="2650968" y="1335678"/>
            <a:ext cx="547516" cy="3108279"/>
          </a:xfrm>
          <a:custGeom>
            <a:avLst/>
            <a:gdLst>
              <a:gd name="T0" fmla="*/ 1999 w 3544"/>
              <a:gd name="T1" fmla="*/ 9150 h 14563"/>
              <a:gd name="T2" fmla="*/ 1999 w 3544"/>
              <a:gd name="T3" fmla="*/ 12306 h 14563"/>
              <a:gd name="T4" fmla="*/ 2353 w 3544"/>
              <a:gd name="T5" fmla="*/ 13628 h 14563"/>
              <a:gd name="T6" fmla="*/ 3544 w 3544"/>
              <a:gd name="T7" fmla="*/ 14112 h 14563"/>
              <a:gd name="T8" fmla="*/ 3544 w 3544"/>
              <a:gd name="T9" fmla="*/ 14563 h 14563"/>
              <a:gd name="T10" fmla="*/ 1933 w 3544"/>
              <a:gd name="T11" fmla="*/ 14016 h 14563"/>
              <a:gd name="T12" fmla="*/ 1419 w 3544"/>
              <a:gd name="T13" fmla="*/ 12050 h 14563"/>
              <a:gd name="T14" fmla="*/ 1419 w 3544"/>
              <a:gd name="T15" fmla="*/ 9279 h 14563"/>
              <a:gd name="T16" fmla="*/ 1160 w 3544"/>
              <a:gd name="T17" fmla="*/ 8022 h 14563"/>
              <a:gd name="T18" fmla="*/ 0 w 3544"/>
              <a:gd name="T19" fmla="*/ 7475 h 14563"/>
              <a:gd name="T20" fmla="*/ 0 w 3544"/>
              <a:gd name="T21" fmla="*/ 7088 h 14563"/>
              <a:gd name="T22" fmla="*/ 1127 w 3544"/>
              <a:gd name="T23" fmla="*/ 6571 h 14563"/>
              <a:gd name="T24" fmla="*/ 1419 w 3544"/>
              <a:gd name="T25" fmla="*/ 5284 h 14563"/>
              <a:gd name="T26" fmla="*/ 1419 w 3544"/>
              <a:gd name="T27" fmla="*/ 2513 h 14563"/>
              <a:gd name="T28" fmla="*/ 1933 w 3544"/>
              <a:gd name="T29" fmla="*/ 547 h 14563"/>
              <a:gd name="T30" fmla="*/ 3544 w 3544"/>
              <a:gd name="T31" fmla="*/ 0 h 14563"/>
              <a:gd name="T32" fmla="*/ 3544 w 3544"/>
              <a:gd name="T33" fmla="*/ 451 h 14563"/>
              <a:gd name="T34" fmla="*/ 2353 w 3544"/>
              <a:gd name="T35" fmla="*/ 902 h 14563"/>
              <a:gd name="T36" fmla="*/ 1999 w 3544"/>
              <a:gd name="T37" fmla="*/ 2254 h 14563"/>
              <a:gd name="T38" fmla="*/ 1999 w 3544"/>
              <a:gd name="T39" fmla="*/ 5413 h 14563"/>
              <a:gd name="T40" fmla="*/ 580 w 3544"/>
              <a:gd name="T41" fmla="*/ 7275 h 14563"/>
              <a:gd name="T42" fmla="*/ 580 w 3544"/>
              <a:gd name="T43" fmla="*/ 7304 h 14563"/>
              <a:gd name="T44" fmla="*/ 1999 w 3544"/>
              <a:gd name="T45" fmla="*/ 9150 h 145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544" h="14563">
                <a:moveTo>
                  <a:pt x="1999" y="9150"/>
                </a:moveTo>
                <a:lnTo>
                  <a:pt x="1999" y="12306"/>
                </a:lnTo>
                <a:cubicBezTo>
                  <a:pt x="1999" y="12867"/>
                  <a:pt x="2117" y="13306"/>
                  <a:pt x="2353" y="13628"/>
                </a:cubicBezTo>
                <a:cubicBezTo>
                  <a:pt x="2590" y="13950"/>
                  <a:pt x="2986" y="14112"/>
                  <a:pt x="3544" y="14112"/>
                </a:cubicBezTo>
                <a:lnTo>
                  <a:pt x="3544" y="14563"/>
                </a:lnTo>
                <a:cubicBezTo>
                  <a:pt x="2815" y="14563"/>
                  <a:pt x="2276" y="14379"/>
                  <a:pt x="1933" y="14016"/>
                </a:cubicBezTo>
                <a:cubicBezTo>
                  <a:pt x="1589" y="13650"/>
                  <a:pt x="1419" y="12993"/>
                  <a:pt x="1419" y="12050"/>
                </a:cubicBezTo>
                <a:lnTo>
                  <a:pt x="1419" y="9279"/>
                </a:lnTo>
                <a:cubicBezTo>
                  <a:pt x="1419" y="8762"/>
                  <a:pt x="1333" y="8344"/>
                  <a:pt x="1160" y="8022"/>
                </a:cubicBezTo>
                <a:cubicBezTo>
                  <a:pt x="990" y="7701"/>
                  <a:pt x="602" y="7516"/>
                  <a:pt x="0" y="7475"/>
                </a:cubicBezTo>
                <a:lnTo>
                  <a:pt x="0" y="7088"/>
                </a:lnTo>
                <a:cubicBezTo>
                  <a:pt x="558" y="7002"/>
                  <a:pt x="935" y="6829"/>
                  <a:pt x="1127" y="6571"/>
                </a:cubicBezTo>
                <a:cubicBezTo>
                  <a:pt x="1322" y="6315"/>
                  <a:pt x="1419" y="5883"/>
                  <a:pt x="1419" y="5284"/>
                </a:cubicBezTo>
                <a:lnTo>
                  <a:pt x="1419" y="2513"/>
                </a:lnTo>
                <a:cubicBezTo>
                  <a:pt x="1419" y="1567"/>
                  <a:pt x="1589" y="913"/>
                  <a:pt x="1933" y="547"/>
                </a:cubicBezTo>
                <a:cubicBezTo>
                  <a:pt x="2276" y="181"/>
                  <a:pt x="2815" y="0"/>
                  <a:pt x="3544" y="0"/>
                </a:cubicBezTo>
                <a:lnTo>
                  <a:pt x="3544" y="451"/>
                </a:lnTo>
                <a:cubicBezTo>
                  <a:pt x="2986" y="451"/>
                  <a:pt x="2590" y="602"/>
                  <a:pt x="2353" y="902"/>
                </a:cubicBezTo>
                <a:cubicBezTo>
                  <a:pt x="2117" y="1201"/>
                  <a:pt x="1999" y="1652"/>
                  <a:pt x="1999" y="2254"/>
                </a:cubicBezTo>
                <a:lnTo>
                  <a:pt x="1999" y="5413"/>
                </a:lnTo>
                <a:cubicBezTo>
                  <a:pt x="1999" y="6265"/>
                  <a:pt x="1592" y="7275"/>
                  <a:pt x="580" y="7275"/>
                </a:cubicBezTo>
                <a:lnTo>
                  <a:pt x="580" y="7304"/>
                </a:lnTo>
                <a:cubicBezTo>
                  <a:pt x="1565" y="7304"/>
                  <a:pt x="1999" y="8309"/>
                  <a:pt x="1999" y="91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000"/>
          </a:p>
        </p:txBody>
      </p:sp>
      <p:sp>
        <p:nvSpPr>
          <p:cNvPr id="6" name="圆角矩形 5"/>
          <p:cNvSpPr/>
          <p:nvPr/>
        </p:nvSpPr>
        <p:spPr>
          <a:xfrm>
            <a:off x="3356492" y="2645505"/>
            <a:ext cx="4479052" cy="451685"/>
          </a:xfrm>
          <a:prstGeom prst="roundRect">
            <a:avLst>
              <a:gd name="adj" fmla="val 2527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356492" y="3991986"/>
            <a:ext cx="4479052" cy="451685"/>
          </a:xfrm>
          <a:prstGeom prst="roundRect">
            <a:avLst>
              <a:gd name="adj" fmla="val 2527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74745" y="1376680"/>
            <a:ext cx="4478655" cy="3689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1.能设置文字样式和编辑文字样式；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75004" y="2688316"/>
            <a:ext cx="3758504" cy="3689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2.能创建和编辑单行和多行文字；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sym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674745" y="4202430"/>
            <a:ext cx="4161155" cy="1663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0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3.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培养学生的认真细致的工作作风。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sym typeface="+mn-ea"/>
            </a:endParaRPr>
          </a:p>
        </p:txBody>
      </p:sp>
      <p:sp>
        <p:nvSpPr>
          <p:cNvPr id="16" name="Title 1"/>
          <p:cNvSpPr txBox="1"/>
          <p:nvPr/>
        </p:nvSpPr>
        <p:spPr>
          <a:xfrm>
            <a:off x="857880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任务目标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49"/>
                            </p:stCondLst>
                            <p:childTnLst>
                              <p:par>
                                <p:cTn id="13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649"/>
                            </p:stCondLst>
                            <p:childTnLst>
                              <p:par>
                                <p:cTn id="24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149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649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149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/>
      <p:bldP spid="4" grpId="0" bldLvl="0" animBg="1"/>
      <p:bldP spid="5" grpId="0" bldLvl="0" animBg="1"/>
      <p:bldP spid="6" grpId="0" bldLvl="0" animBg="1"/>
      <p:bldP spid="7" grpId="0" bldLvl="0" animBg="1"/>
      <p:bldP spid="9" grpId="0"/>
      <p:bldP spid="10" grpId="0"/>
      <p:bldP spid="11" grpId="0"/>
      <p:bldP spid="1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1"/>
          <p:cNvSpPr txBox="1"/>
          <p:nvPr/>
        </p:nvSpPr>
        <p:spPr>
          <a:xfrm>
            <a:off x="857880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任务描述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899160" y="745877"/>
            <a:ext cx="7345680" cy="1395596"/>
          </a:xfrm>
          <a:prstGeom prst="roundRect">
            <a:avLst>
              <a:gd name="adj" fmla="val 0"/>
            </a:avLst>
          </a:pr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TextBox 38"/>
          <p:cNvSpPr txBox="1"/>
          <p:nvPr/>
        </p:nvSpPr>
        <p:spPr>
          <a:xfrm>
            <a:off x="1196625" y="774080"/>
            <a:ext cx="6750750" cy="13284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技术要求将制造零件应达到的质量要求用规定的代（符）号、数字、字母或文字，准确、简明地表示出来。不便于用代（符）号标注在图样中的技术要求，可用文字注写在标题栏的上方或左侧，运用文字标注</a:t>
            </a:r>
            <a:r>
              <a:rPr 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 93"/>
          <p:cNvSpPr/>
          <p:nvPr/>
        </p:nvSpPr>
        <p:spPr>
          <a:xfrm>
            <a:off x="861492" y="701313"/>
            <a:ext cx="288032" cy="288032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93"/>
          <p:cNvSpPr/>
          <p:nvPr/>
        </p:nvSpPr>
        <p:spPr>
          <a:xfrm rot="10800000">
            <a:off x="7996471" y="1897817"/>
            <a:ext cx="288032" cy="288032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l="18282" t="21059" r="21703" b="3707"/>
          <a:stretch>
            <a:fillRect/>
          </a:stretch>
        </p:blipFill>
        <p:spPr>
          <a:xfrm>
            <a:off x="2528570" y="2199005"/>
            <a:ext cx="4086230" cy="288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49"/>
                            </p:stCondLst>
                            <p:childTnLst>
                              <p:par>
                                <p:cTn id="13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149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649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149"/>
                            </p:stCondLst>
                            <p:childTnLst>
                              <p:par>
                                <p:cTn id="3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 bldLvl="0" animBg="1"/>
      <p:bldP spid="39" grpId="0"/>
      <p:bldP spid="40" grpId="0" bldLvl="0" animBg="1"/>
      <p:bldP spid="41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624"/>
          <p:cNvSpPr/>
          <p:nvPr/>
        </p:nvSpPr>
        <p:spPr>
          <a:xfrm>
            <a:off x="1999738" y="1647825"/>
            <a:ext cx="5196206" cy="29098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cubicBezTo>
                  <a:pt x="1730" y="16970"/>
                  <a:pt x="4055" y="13284"/>
                  <a:pt x="7055" y="10308"/>
                </a:cubicBezTo>
                <a:cubicBezTo>
                  <a:pt x="10098" y="7290"/>
                  <a:pt x="13901" y="4973"/>
                  <a:pt x="18380" y="2877"/>
                </a:cubicBezTo>
                <a:lnTo>
                  <a:pt x="18198" y="0"/>
                </a:lnTo>
                <a:lnTo>
                  <a:pt x="21600" y="4603"/>
                </a:lnTo>
                <a:lnTo>
                  <a:pt x="18924" y="11507"/>
                </a:lnTo>
                <a:lnTo>
                  <a:pt x="18743" y="8630"/>
                </a:lnTo>
                <a:cubicBezTo>
                  <a:pt x="14655" y="9764"/>
                  <a:pt x="11069" y="11155"/>
                  <a:pt x="8004" y="13185"/>
                </a:cubicBezTo>
                <a:cubicBezTo>
                  <a:pt x="4885" y="15251"/>
                  <a:pt x="2242" y="17999"/>
                  <a:pt x="0" y="21600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0" tIns="0" rIns="0" bIns="0"/>
          <a:lstStyle/>
          <a:p>
            <a:pPr lvl="0"/>
            <a:endParaRPr sz="1300"/>
          </a:p>
        </p:txBody>
      </p:sp>
      <p:sp>
        <p:nvSpPr>
          <p:cNvPr id="3" name="Text Placeholder 3"/>
          <p:cNvSpPr txBox="1"/>
          <p:nvPr/>
        </p:nvSpPr>
        <p:spPr>
          <a:xfrm>
            <a:off x="507448" y="2808279"/>
            <a:ext cx="1564386" cy="306559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文字样式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algn="ctr">
              <a:buNone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Shape 1626"/>
          <p:cNvSpPr/>
          <p:nvPr/>
        </p:nvSpPr>
        <p:spPr>
          <a:xfrm flipV="1">
            <a:off x="2386775" y="3111919"/>
            <a:ext cx="1" cy="1040216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19050" tIns="19050" rIns="19050" bIns="19050" anchor="ctr"/>
          <a:lstStyle/>
          <a:p>
            <a:pPr lvl="0"/>
            <a:endParaRPr sz="1300"/>
          </a:p>
        </p:txBody>
      </p:sp>
      <p:sp>
        <p:nvSpPr>
          <p:cNvPr id="6" name="Shape 1627"/>
          <p:cNvSpPr/>
          <p:nvPr/>
        </p:nvSpPr>
        <p:spPr>
          <a:xfrm flipV="1">
            <a:off x="3382967" y="1975933"/>
            <a:ext cx="1" cy="1477275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19050" tIns="19050" rIns="19050" bIns="19050" anchor="ctr"/>
          <a:lstStyle/>
          <a:p>
            <a:pPr lvl="0"/>
            <a:endParaRPr sz="1300"/>
          </a:p>
        </p:txBody>
      </p:sp>
      <p:sp>
        <p:nvSpPr>
          <p:cNvPr id="7" name="Shape 1628"/>
          <p:cNvSpPr/>
          <p:nvPr/>
        </p:nvSpPr>
        <p:spPr>
          <a:xfrm flipV="1">
            <a:off x="4343418" y="1472577"/>
            <a:ext cx="1" cy="1537162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19050" tIns="19050" rIns="19050" bIns="19050" anchor="ctr"/>
          <a:lstStyle/>
          <a:p>
            <a:pPr lvl="0"/>
            <a:endParaRPr sz="1300"/>
          </a:p>
        </p:txBody>
      </p:sp>
      <p:sp>
        <p:nvSpPr>
          <p:cNvPr id="8" name="Shape 1629"/>
          <p:cNvSpPr/>
          <p:nvPr/>
        </p:nvSpPr>
        <p:spPr>
          <a:xfrm flipV="1">
            <a:off x="5689110" y="2592413"/>
            <a:ext cx="1" cy="1020713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19050" tIns="19050" rIns="19050" bIns="19050" anchor="ctr"/>
          <a:lstStyle/>
          <a:p>
            <a:pPr lvl="0"/>
            <a:endParaRPr sz="1300"/>
          </a:p>
        </p:txBody>
      </p:sp>
      <p:sp>
        <p:nvSpPr>
          <p:cNvPr id="9" name="Shape 1630"/>
          <p:cNvSpPr/>
          <p:nvPr/>
        </p:nvSpPr>
        <p:spPr>
          <a:xfrm>
            <a:off x="2228247" y="2954713"/>
            <a:ext cx="317057" cy="3170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14288" tIns="14288" rIns="14288" bIns="14288" numCol="1" anchor="ctr">
            <a:noAutofit/>
          </a:bodyPr>
          <a:lstStyle/>
          <a:p>
            <a:pPr lvl="0"/>
            <a:endParaRPr sz="1300"/>
          </a:p>
        </p:txBody>
      </p:sp>
      <p:sp>
        <p:nvSpPr>
          <p:cNvPr id="10" name="Shape 1636"/>
          <p:cNvSpPr/>
          <p:nvPr/>
        </p:nvSpPr>
        <p:spPr>
          <a:xfrm>
            <a:off x="3221931" y="1802836"/>
            <a:ext cx="317058" cy="3170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14288" tIns="14288" rIns="14288" bIns="14288" numCol="1" anchor="ctr">
            <a:noAutofit/>
          </a:bodyPr>
          <a:lstStyle/>
          <a:p>
            <a:pPr lvl="0"/>
            <a:endParaRPr sz="1300"/>
          </a:p>
        </p:txBody>
      </p:sp>
      <p:sp>
        <p:nvSpPr>
          <p:cNvPr id="11" name="Shape 1642"/>
          <p:cNvSpPr/>
          <p:nvPr/>
        </p:nvSpPr>
        <p:spPr>
          <a:xfrm>
            <a:off x="4187009" y="1174572"/>
            <a:ext cx="317058" cy="3170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14288" tIns="14288" rIns="14288" bIns="14288" numCol="1" anchor="ctr">
            <a:noAutofit/>
          </a:bodyPr>
          <a:lstStyle/>
          <a:p>
            <a:pPr lvl="0"/>
            <a:endParaRPr sz="1300"/>
          </a:p>
        </p:txBody>
      </p:sp>
      <p:sp>
        <p:nvSpPr>
          <p:cNvPr id="12" name="Shape 1648"/>
          <p:cNvSpPr/>
          <p:nvPr/>
        </p:nvSpPr>
        <p:spPr>
          <a:xfrm>
            <a:off x="5529248" y="3484845"/>
            <a:ext cx="317058" cy="3170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14288" tIns="14288" rIns="14288" bIns="14288" numCol="1" anchor="ctr">
            <a:noAutofit/>
          </a:bodyPr>
          <a:lstStyle/>
          <a:p>
            <a:pPr lvl="0"/>
            <a:endParaRPr sz="1300"/>
          </a:p>
        </p:txBody>
      </p:sp>
      <p:sp>
        <p:nvSpPr>
          <p:cNvPr id="13" name="Shape 1653"/>
          <p:cNvSpPr/>
          <p:nvPr/>
        </p:nvSpPr>
        <p:spPr>
          <a:xfrm>
            <a:off x="2343445" y="4114971"/>
            <a:ext cx="86660" cy="866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/>
            <a:endParaRPr sz="1300"/>
          </a:p>
        </p:txBody>
      </p:sp>
      <p:sp>
        <p:nvSpPr>
          <p:cNvPr id="14" name="Shape 1654"/>
          <p:cNvSpPr/>
          <p:nvPr/>
        </p:nvSpPr>
        <p:spPr>
          <a:xfrm>
            <a:off x="3315555" y="3387638"/>
            <a:ext cx="134823" cy="13482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/>
            <a:endParaRPr sz="1300"/>
          </a:p>
        </p:txBody>
      </p:sp>
      <p:sp>
        <p:nvSpPr>
          <p:cNvPr id="15" name="Shape 1655"/>
          <p:cNvSpPr/>
          <p:nvPr/>
        </p:nvSpPr>
        <p:spPr>
          <a:xfrm>
            <a:off x="4256766" y="2925803"/>
            <a:ext cx="173305" cy="1733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/>
            <a:endParaRPr sz="1300"/>
          </a:p>
        </p:txBody>
      </p:sp>
      <p:sp>
        <p:nvSpPr>
          <p:cNvPr id="16" name="Shape 1656"/>
          <p:cNvSpPr/>
          <p:nvPr/>
        </p:nvSpPr>
        <p:spPr>
          <a:xfrm>
            <a:off x="5579617" y="2487379"/>
            <a:ext cx="214313" cy="2143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/>
            <a:endParaRPr sz="1300"/>
          </a:p>
        </p:txBody>
      </p:sp>
      <p:sp>
        <p:nvSpPr>
          <p:cNvPr id="18" name="Text Placeholder 3"/>
          <p:cNvSpPr txBox="1"/>
          <p:nvPr/>
        </p:nvSpPr>
        <p:spPr>
          <a:xfrm>
            <a:off x="1371545" y="1525003"/>
            <a:ext cx="1687871" cy="306559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标注单行文字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 Placeholder 4"/>
          <p:cNvSpPr txBox="1"/>
          <p:nvPr/>
        </p:nvSpPr>
        <p:spPr>
          <a:xfrm>
            <a:off x="1337990" y="1827389"/>
            <a:ext cx="1689738" cy="46582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buClrTx/>
              <a:buSzTx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正确填写单行文字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 Placeholder 3"/>
          <p:cNvSpPr txBox="1"/>
          <p:nvPr/>
        </p:nvSpPr>
        <p:spPr>
          <a:xfrm>
            <a:off x="4660265" y="1196340"/>
            <a:ext cx="1752600" cy="306705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标注多行文字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 Placeholder 4"/>
          <p:cNvSpPr txBox="1"/>
          <p:nvPr/>
        </p:nvSpPr>
        <p:spPr>
          <a:xfrm>
            <a:off x="4650105" y="1497965"/>
            <a:ext cx="1652270" cy="46609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buClrTx/>
              <a:buSzTx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正确填写多行文字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 Placeholder 3"/>
          <p:cNvSpPr txBox="1"/>
          <p:nvPr/>
        </p:nvSpPr>
        <p:spPr>
          <a:xfrm>
            <a:off x="6004376" y="3505575"/>
            <a:ext cx="1390717" cy="306559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 Placeholder 4"/>
          <p:cNvSpPr txBox="1"/>
          <p:nvPr/>
        </p:nvSpPr>
        <p:spPr>
          <a:xfrm>
            <a:off x="2290347" y="3007902"/>
            <a:ext cx="192855" cy="231789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d-ID" sz="1100" dirty="0">
                <a:solidFill>
                  <a:srgbClr val="FCFCF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id-ID" sz="1100" dirty="0">
              <a:solidFill>
                <a:srgbClr val="FCFCF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 Placeholder 4"/>
          <p:cNvSpPr txBox="1"/>
          <p:nvPr/>
        </p:nvSpPr>
        <p:spPr>
          <a:xfrm>
            <a:off x="3284033" y="1845469"/>
            <a:ext cx="192855" cy="231789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d-ID" sz="1100" dirty="0">
                <a:solidFill>
                  <a:srgbClr val="FCFCF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id-ID" sz="1100" dirty="0">
              <a:solidFill>
                <a:srgbClr val="FCFCF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 Placeholder 4"/>
          <p:cNvSpPr txBox="1"/>
          <p:nvPr/>
        </p:nvSpPr>
        <p:spPr>
          <a:xfrm>
            <a:off x="4251948" y="1217207"/>
            <a:ext cx="192855" cy="231789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d-ID" sz="1100" dirty="0">
                <a:solidFill>
                  <a:srgbClr val="FCFCF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id-ID" sz="1100" dirty="0">
              <a:solidFill>
                <a:srgbClr val="FCFCF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 Placeholder 4"/>
          <p:cNvSpPr txBox="1"/>
          <p:nvPr/>
        </p:nvSpPr>
        <p:spPr>
          <a:xfrm>
            <a:off x="5591350" y="3542960"/>
            <a:ext cx="192855" cy="231789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d-ID" sz="1100" dirty="0">
                <a:solidFill>
                  <a:srgbClr val="FCFCF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id-ID" sz="1100" dirty="0">
              <a:solidFill>
                <a:srgbClr val="FCFCF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Shape 1625"/>
          <p:cNvSpPr/>
          <p:nvPr/>
        </p:nvSpPr>
        <p:spPr>
          <a:xfrm>
            <a:off x="7276200" y="1603542"/>
            <a:ext cx="1040216" cy="104021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0" tIns="0" rIns="0" bIns="0"/>
          <a:lstStyle/>
          <a:p>
            <a:pPr lvl="0"/>
            <a:endParaRPr sz="1300"/>
          </a:p>
        </p:txBody>
      </p:sp>
      <p:sp>
        <p:nvSpPr>
          <p:cNvPr id="30" name="Text Placeholder 3"/>
          <p:cNvSpPr txBox="1"/>
          <p:nvPr/>
        </p:nvSpPr>
        <p:spPr>
          <a:xfrm>
            <a:off x="7413625" y="1901825"/>
            <a:ext cx="765175" cy="489585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ct val="100000"/>
              </a:lnSpc>
              <a:spcBef>
                <a:spcPts val="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正确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fontAlgn="auto">
              <a:lnSpc>
                <a:spcPct val="100000"/>
              </a:lnSpc>
              <a:spcBef>
                <a:spcPts val="0"/>
              </a:spcBef>
            </a:pPr>
            <a:r>
              <a:rPr lang="zh-CN" altLang="id-ID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完整</a:t>
            </a:r>
            <a:endParaRPr lang="zh-CN" altLang="id-ID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fontAlgn="auto">
              <a:lnSpc>
                <a:spcPct val="100000"/>
              </a:lnSpc>
              <a:spcBef>
                <a:spcPts val="0"/>
              </a:spcBef>
            </a:pPr>
            <a:r>
              <a:rPr lang="zh-CN" altLang="id-ID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清楚</a:t>
            </a:r>
            <a:endParaRPr lang="zh-CN" altLang="id-ID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itle 1"/>
          <p:cNvSpPr txBox="1"/>
          <p:nvPr/>
        </p:nvSpPr>
        <p:spPr>
          <a:xfrm>
            <a:off x="857880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任务分析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 Placeholder 4"/>
          <p:cNvSpPr txBox="1"/>
          <p:nvPr/>
        </p:nvSpPr>
        <p:spPr>
          <a:xfrm>
            <a:off x="712470" y="3343275"/>
            <a:ext cx="1358900" cy="46609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lnSpc>
                <a:spcPct val="120000"/>
              </a:lnSpc>
              <a:buClrTx/>
              <a:buSzTx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符合国家标准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49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49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49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149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649"/>
                            </p:stCondLst>
                            <p:childTnLst>
                              <p:par>
                                <p:cTn id="3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149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649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149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649"/>
                            </p:stCondLst>
                            <p:childTnLst>
                              <p:par>
                                <p:cTn id="6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149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649"/>
                            </p:stCondLst>
                            <p:childTnLst>
                              <p:par>
                                <p:cTn id="7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149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649"/>
                            </p:stCondLst>
                            <p:childTnLst>
                              <p:par>
                                <p:cTn id="8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149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7649"/>
                            </p:stCondLst>
                            <p:childTnLst>
                              <p:par>
                                <p:cTn id="9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8149"/>
                            </p:stCondLst>
                            <p:childTnLst>
                              <p:par>
                                <p:cTn id="10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8649"/>
                            </p:stCondLst>
                            <p:childTnLst>
                              <p:par>
                                <p:cTn id="11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9149"/>
                            </p:stCondLst>
                            <p:childTnLst>
                              <p:par>
                                <p:cTn id="1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1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22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23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4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8" grpId="0"/>
      <p:bldP spid="19" grpId="0"/>
      <p:bldP spid="20" grpId="0"/>
      <p:bldP spid="21" grpId="0"/>
      <p:bldP spid="22" grpId="0"/>
      <p:bldP spid="24" grpId="0"/>
      <p:bldP spid="25" grpId="0"/>
      <p:bldP spid="26" grpId="0"/>
      <p:bldP spid="27" grpId="0"/>
      <p:bldP spid="28" grpId="0" bldLvl="0" animBg="1"/>
      <p:bldP spid="28" grpId="1" bldLvl="0" animBg="1"/>
      <p:bldP spid="30" grpId="0"/>
      <p:bldP spid="32" grpId="0"/>
      <p:bldP spid="17" grpId="0"/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itle 1"/>
          <p:cNvSpPr txBox="1"/>
          <p:nvPr/>
        </p:nvSpPr>
        <p:spPr>
          <a:xfrm>
            <a:off x="857880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3114597" y="772815"/>
            <a:ext cx="2880301" cy="3476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7" tIns="34284" rIns="68567" bIns="34284"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一、文字样式设置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899160" y="1479550"/>
            <a:ext cx="7345680" cy="989965"/>
          </a:xfrm>
          <a:prstGeom prst="roundRect">
            <a:avLst>
              <a:gd name="adj" fmla="val 0"/>
            </a:avLst>
          </a:pr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TextBox 38"/>
          <p:cNvSpPr txBox="1"/>
          <p:nvPr/>
        </p:nvSpPr>
        <p:spPr>
          <a:xfrm>
            <a:off x="958850" y="1507490"/>
            <a:ext cx="7286625" cy="8305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pPr marR="0" lvl="0" indent="0" algn="l" defTabSz="914400" rtl="0" fontAlgn="auto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lang="en-US" altLang="zh-CN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sym typeface="+mn-ea"/>
              </a:rPr>
              <a:t> </a:t>
            </a:r>
            <a:r>
              <a:rPr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设置文字的样式，在该命令中设置文字样式的样式命令，选择字体，设置宽度比例因子，宽度比例因子为1是方块字，为0.7是长形字。一个图形文件可以设置若干种不同的文字样式。</a:t>
            </a:r>
            <a:endParaRPr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6" name="矩形 93"/>
          <p:cNvSpPr/>
          <p:nvPr/>
        </p:nvSpPr>
        <p:spPr>
          <a:xfrm>
            <a:off x="861492" y="1434738"/>
            <a:ext cx="288032" cy="288032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93"/>
          <p:cNvSpPr/>
          <p:nvPr/>
        </p:nvSpPr>
        <p:spPr>
          <a:xfrm rot="10800000">
            <a:off x="7996471" y="2236272"/>
            <a:ext cx="288032" cy="288032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899160" y="2743835"/>
            <a:ext cx="734568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85750" indent="-285750">
              <a:buFont typeface="Wingdings" panose="05000000000000000000" charset="0"/>
              <a:buChar char="Ø"/>
            </a:pPr>
            <a:r>
              <a:rPr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启动在菜单栏中选择“格式”→“文字样式”命令。</a:t>
            </a:r>
            <a:endParaRPr sz="18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>
              <a:buFont typeface="Wingdings" panose="05000000000000000000" charset="0"/>
              <a:buNone/>
            </a:pPr>
            <a:r>
              <a:rPr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在命令行窗口输入St或Style并按&lt;Enter&gt;键。</a:t>
            </a:r>
            <a:endParaRPr sz="18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>
              <a:buFont typeface="Wingdings" panose="05000000000000000000" charset="0"/>
              <a:buNone/>
            </a:pPr>
            <a:r>
              <a:rPr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在功能区单击“注释”选项卡“文字”面板中的“文字样式”按钮。</a:t>
            </a:r>
            <a:endParaRPr sz="18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49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49"/>
                            </p:stCondLst>
                            <p:childTnLst>
                              <p:par>
                                <p:cTn id="17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649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149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649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41" grpId="0" bldLvl="0" animBg="1"/>
      <p:bldP spid="4" grpId="0" bldLvl="0" animBg="1"/>
      <p:bldP spid="5" grpId="0"/>
      <p:bldP spid="6" grpId="0" bldLvl="0" animBg="1"/>
      <p:bldP spid="7" grpId="0" bldLvl="0" animBg="1"/>
      <p:bldP spid="100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itle 1"/>
          <p:cNvSpPr txBox="1"/>
          <p:nvPr/>
        </p:nvSpPr>
        <p:spPr>
          <a:xfrm>
            <a:off x="857880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3114597" y="772815"/>
            <a:ext cx="2880301" cy="3476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7" tIns="34284" rIns="68567" bIns="34284"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一、文字样式设置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7075" y="1362393"/>
            <a:ext cx="4713651" cy="28800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6320790" y="2141855"/>
            <a:ext cx="1685290" cy="1322070"/>
          </a:xfrm>
          <a:prstGeom prst="rect">
            <a:avLst/>
          </a:prstGeom>
          <a:noFill/>
          <a:ln w="19050">
            <a:solidFill>
              <a:srgbClr val="005DA2"/>
            </a:solidFill>
          </a:ln>
        </p:spPr>
        <p:txBody>
          <a:bodyPr wrap="square" rtlCol="0">
            <a:spAutoFit/>
          </a:bodyPr>
          <a:p>
            <a:pPr algn="l"/>
            <a:r>
              <a:rPr lang="zh-CN" altLang="en-US" sz="2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设置：</a:t>
            </a:r>
            <a:endParaRPr lang="zh-CN" altLang="en-US" sz="20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zh-CN" altLang="en-US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字体、字体样式、字体大小、效果</a:t>
            </a:r>
            <a:endParaRPr lang="zh-CN" altLang="en-US" sz="20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49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49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49"/>
                            </p:stCondLst>
                            <p:childTnLst>
                              <p:par>
                                <p:cTn id="21" presetID="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41" grpId="0" bldLvl="0" animBg="1"/>
      <p:bldP spid="8" grpId="1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itle 1"/>
          <p:cNvSpPr txBox="1"/>
          <p:nvPr/>
        </p:nvSpPr>
        <p:spPr>
          <a:xfrm>
            <a:off x="857880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3114597" y="772815"/>
            <a:ext cx="2880301" cy="3476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7" tIns="34284" rIns="68567" bIns="34284"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二、标注单行文字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899160" y="1407795"/>
            <a:ext cx="7345680" cy="398145"/>
          </a:xfrm>
          <a:prstGeom prst="roundRect">
            <a:avLst>
              <a:gd name="adj" fmla="val 0"/>
            </a:avLst>
          </a:pr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TextBox 38"/>
          <p:cNvSpPr txBox="1"/>
          <p:nvPr/>
        </p:nvSpPr>
        <p:spPr>
          <a:xfrm>
            <a:off x="1196625" y="1435750"/>
            <a:ext cx="6750750" cy="2768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pPr eaLnBrk="1" hangingPunct="1">
              <a:buFont typeface="Wingdings" panose="05000000000000000000" pitchFamily="2" charset="2"/>
              <a:buNone/>
            </a:pPr>
            <a:r>
              <a:rPr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在指定的起点，按照用户的文字样式书写单行文字。</a:t>
            </a:r>
            <a:endParaRPr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6" name="矩形 93"/>
          <p:cNvSpPr/>
          <p:nvPr/>
        </p:nvSpPr>
        <p:spPr>
          <a:xfrm>
            <a:off x="861492" y="1362983"/>
            <a:ext cx="288032" cy="288032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93"/>
          <p:cNvSpPr/>
          <p:nvPr/>
        </p:nvSpPr>
        <p:spPr>
          <a:xfrm rot="10800000">
            <a:off x="7996471" y="1590477"/>
            <a:ext cx="288032" cy="288032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899160" y="2419985"/>
            <a:ext cx="734568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85750" indent="-285750">
              <a:buFont typeface="Wingdings" panose="05000000000000000000" charset="0"/>
              <a:buChar char="Ø"/>
            </a:pPr>
            <a:r>
              <a:rPr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启动在菜单栏中选择“绘图”→“文字”→“单行文字”命令。</a:t>
            </a:r>
            <a:endParaRPr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>
              <a:buFont typeface="Wingdings" panose="05000000000000000000" charset="0"/>
              <a:buNone/>
            </a:pPr>
            <a:r>
              <a:rPr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在命令行窗口输入Text并按&lt;Enter&gt;键。</a:t>
            </a:r>
            <a:endParaRPr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>
              <a:buFont typeface="Wingdings" panose="05000000000000000000" charset="0"/>
              <a:buNone/>
            </a:pPr>
            <a:r>
              <a:rPr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在功能区单击“注释”选项卡“文字”面板中的“单行文字”按钮。</a:t>
            </a:r>
            <a:endParaRPr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49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49"/>
                            </p:stCondLst>
                            <p:childTnLst>
                              <p:par>
                                <p:cTn id="17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649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149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649"/>
                            </p:stCondLst>
                            <p:childTnLst>
                              <p:par>
                                <p:cTn id="4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41" grpId="0" bldLvl="0" animBg="1"/>
      <p:bldP spid="4" grpId="0" bldLvl="0" animBg="1"/>
      <p:bldP spid="5" grpId="0"/>
      <p:bldP spid="6" grpId="0" bldLvl="0" animBg="1"/>
      <p:bldP spid="7" grpId="0" bldLvl="0" animBg="1"/>
      <p:bldP spid="100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itle 1"/>
          <p:cNvSpPr txBox="1"/>
          <p:nvPr/>
        </p:nvSpPr>
        <p:spPr>
          <a:xfrm>
            <a:off x="857880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3114597" y="772815"/>
            <a:ext cx="2880301" cy="3476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7" tIns="34284" rIns="68567" bIns="34284"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三、标注多行文字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899160" y="1407795"/>
            <a:ext cx="7345680" cy="398145"/>
          </a:xfrm>
          <a:prstGeom prst="roundRect">
            <a:avLst>
              <a:gd name="adj" fmla="val 0"/>
            </a:avLst>
          </a:pr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TextBox 38"/>
          <p:cNvSpPr txBox="1"/>
          <p:nvPr/>
        </p:nvSpPr>
        <p:spPr>
          <a:xfrm>
            <a:off x="1196625" y="1478930"/>
            <a:ext cx="6750750" cy="2482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在指定的范围内，按照用户的设定的文字样式书写多行文字。</a:t>
            </a:r>
            <a:endParaRPr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6" name="矩形 93"/>
          <p:cNvSpPr/>
          <p:nvPr/>
        </p:nvSpPr>
        <p:spPr>
          <a:xfrm>
            <a:off x="861492" y="1362983"/>
            <a:ext cx="288032" cy="288032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93"/>
          <p:cNvSpPr/>
          <p:nvPr/>
        </p:nvSpPr>
        <p:spPr>
          <a:xfrm rot="10800000">
            <a:off x="7996471" y="1590477"/>
            <a:ext cx="288032" cy="288032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899160" y="2419985"/>
            <a:ext cx="7345680" cy="1476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85750" indent="-285750">
              <a:buFont typeface="Wingdings" panose="05000000000000000000" charset="0"/>
              <a:buChar char="Ø"/>
            </a:pPr>
            <a:r>
              <a:rPr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启动在菜单栏中选择“绘图”→“文字”→“多行文字”命令。</a:t>
            </a:r>
            <a:endParaRPr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>
              <a:buFont typeface="Wingdings" panose="05000000000000000000" charset="0"/>
              <a:buNone/>
            </a:pPr>
            <a:r>
              <a:rPr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在命令行窗口输入Mtext并按&lt;Enter&gt;键。</a:t>
            </a:r>
            <a:endParaRPr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>
              <a:buFont typeface="Wingdings" panose="05000000000000000000" charset="0"/>
              <a:buNone/>
            </a:pPr>
            <a:r>
              <a:rPr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在工具栏单击“绘图”中的“多行文字”按钮。</a:t>
            </a:r>
            <a:endParaRPr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>
              <a:buFont typeface="Wingdings" panose="05000000000000000000" charset="0"/>
              <a:buNone/>
            </a:pPr>
            <a:r>
              <a:rPr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在功能区单击“注释”选项卡“文字”面板中的“多行文字”按钮。</a:t>
            </a:r>
            <a:endParaRPr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49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49"/>
                            </p:stCondLst>
                            <p:childTnLst>
                              <p:par>
                                <p:cTn id="17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649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149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649"/>
                            </p:stCondLst>
                            <p:childTnLst>
                              <p:par>
                                <p:cTn id="4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41" grpId="0" bldLvl="0" animBg="1"/>
      <p:bldP spid="4" grpId="0" bldLvl="0" animBg="1"/>
      <p:bldP spid="5" grpId="0"/>
      <p:bldP spid="6" grpId="0" bldLvl="0" animBg="1"/>
      <p:bldP spid="7" grpId="0" bldLvl="0" animBg="1"/>
      <p:bldP spid="100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itle 1"/>
          <p:cNvSpPr txBox="1"/>
          <p:nvPr/>
        </p:nvSpPr>
        <p:spPr>
          <a:xfrm>
            <a:off x="857880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3114597" y="772815"/>
            <a:ext cx="2880301" cy="3476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7" tIns="34284" rIns="68567" bIns="34284" rtlCol="0" anchor="ctr"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三、标注多行文字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>
            <a:grpSpLocks noChangeAspect="1"/>
          </p:cNvGrpSpPr>
          <p:nvPr/>
        </p:nvGrpSpPr>
        <p:grpSpPr>
          <a:xfrm>
            <a:off x="1334135" y="1403350"/>
            <a:ext cx="6619557" cy="3204000"/>
            <a:chOff x="-1857" y="-1106"/>
            <a:chExt cx="18148" cy="8784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"/>
            <a:srcRect l="5798" t="5243" r="5632" b="18507"/>
            <a:stretch>
              <a:fillRect/>
            </a:stretch>
          </p:blipFill>
          <p:spPr>
            <a:xfrm>
              <a:off x="-1857" y="-1106"/>
              <a:ext cx="18148" cy="8784"/>
            </a:xfrm>
            <a:prstGeom prst="rect">
              <a:avLst/>
            </a:prstGeom>
          </p:spPr>
        </p:pic>
        <p:sp>
          <p:nvSpPr>
            <p:cNvPr id="12" name="矩形 11"/>
            <p:cNvSpPr/>
            <p:nvPr/>
          </p:nvSpPr>
          <p:spPr>
            <a:xfrm>
              <a:off x="11056" y="4957"/>
              <a:ext cx="2721" cy="147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49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49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41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itle 1"/>
          <p:cNvSpPr txBox="1"/>
          <p:nvPr/>
        </p:nvSpPr>
        <p:spPr>
          <a:xfrm>
            <a:off x="857880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114597" y="772815"/>
            <a:ext cx="2880301" cy="3476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7" tIns="34284" rIns="68567" bIns="34284" rtlCol="0" anchor="ctr"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四、编辑文字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899160" y="1479550"/>
            <a:ext cx="7345680" cy="970915"/>
          </a:xfrm>
          <a:prstGeom prst="roundRect">
            <a:avLst>
              <a:gd name="adj" fmla="val 0"/>
            </a:avLst>
          </a:pr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TextBox 38"/>
          <p:cNvSpPr txBox="1"/>
          <p:nvPr/>
        </p:nvSpPr>
        <p:spPr>
          <a:xfrm>
            <a:off x="958850" y="1507490"/>
            <a:ext cx="7286625" cy="8305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pPr>
              <a:spcBef>
                <a:spcPct val="50000"/>
              </a:spcBef>
            </a:pPr>
            <a:r>
              <a:rPr lang="en-US" altLang="zh-CN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可以修改</a:t>
            </a:r>
            <a:r>
              <a:rPr lang="en-US" altLang="zh-CN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用TEXT书写的文字，也可以修改用MTEXT书写的文字。对于单行文字出现文字修改对话框，在对话框中修改文字，对于多行文字出现多行文字书写器，在多行文字书 写器中修改文字。</a:t>
            </a:r>
            <a:endParaRPr lang="en-US" altLang="zh-CN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" name="矩形 93"/>
          <p:cNvSpPr/>
          <p:nvPr/>
        </p:nvSpPr>
        <p:spPr>
          <a:xfrm>
            <a:off x="861492" y="1434738"/>
            <a:ext cx="288032" cy="288032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93"/>
          <p:cNvSpPr/>
          <p:nvPr/>
        </p:nvSpPr>
        <p:spPr>
          <a:xfrm rot="10800000">
            <a:off x="7996471" y="2198172"/>
            <a:ext cx="288032" cy="288032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899160" y="2729230"/>
            <a:ext cx="7345680" cy="1476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85750" indent="-285750">
              <a:buFont typeface="Wingdings" panose="05000000000000000000" charset="0"/>
              <a:buChar char="Ø"/>
            </a:pPr>
            <a:r>
              <a:rPr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启动在菜单栏中选择“修改”→“对象”→“文字”→“编辑”命令。</a:t>
            </a:r>
            <a:endParaRPr sz="18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>
              <a:buFont typeface="Wingdings" panose="05000000000000000000" charset="0"/>
              <a:buNone/>
            </a:pPr>
            <a:r>
              <a:rPr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在命令行窗口输入ddedit并按&lt;Enter&gt;键。</a:t>
            </a:r>
            <a:endParaRPr sz="18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>
              <a:buFont typeface="Wingdings" panose="05000000000000000000" charset="0"/>
              <a:buNone/>
            </a:pPr>
            <a:r>
              <a:rPr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在工具栏单击“文字”中的“编辑”按钮。</a:t>
            </a:r>
            <a:endParaRPr sz="18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>
              <a:buFont typeface="Wingdings" panose="05000000000000000000" charset="0"/>
              <a:buNone/>
            </a:pPr>
            <a:r>
              <a:rPr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双击要编辑的文字对象。</a:t>
            </a:r>
            <a:endParaRPr sz="18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49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49"/>
                            </p:stCondLst>
                            <p:childTnLst>
                              <p:par>
                                <p:cTn id="17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649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149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649"/>
                            </p:stCondLst>
                            <p:childTnLst>
                              <p:par>
                                <p:cTn id="4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2" grpId="0" bldLvl="0" animBg="1"/>
      <p:bldP spid="4" grpId="0" bldLvl="0" animBg="1"/>
      <p:bldP spid="5" grpId="0"/>
      <p:bldP spid="6" grpId="0" bldLvl="0" animBg="1"/>
      <p:bldP spid="7" grpId="0" bldLvl="0" animBg="1"/>
      <p:bldP spid="100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itle 1"/>
          <p:cNvSpPr txBox="1"/>
          <p:nvPr/>
        </p:nvSpPr>
        <p:spPr>
          <a:xfrm>
            <a:off x="857880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11728" t="5321" b="18993"/>
          <a:stretch>
            <a:fillRect/>
          </a:stretch>
        </p:blipFill>
        <p:spPr>
          <a:xfrm>
            <a:off x="107315" y="1223010"/>
            <a:ext cx="6721170" cy="324000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7129145" y="2069465"/>
            <a:ext cx="1685290" cy="1630045"/>
          </a:xfrm>
          <a:prstGeom prst="rect">
            <a:avLst/>
          </a:prstGeom>
          <a:noFill/>
          <a:ln w="19050">
            <a:solidFill>
              <a:srgbClr val="005DA2"/>
            </a:solidFill>
          </a:ln>
        </p:spPr>
        <p:txBody>
          <a:bodyPr wrap="square" rtlCol="0">
            <a:spAutoFit/>
          </a:bodyPr>
          <a:p>
            <a:pPr algn="l"/>
            <a:r>
              <a:rPr lang="zh-CN" altLang="en-US" sz="2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编辑：</a:t>
            </a:r>
            <a:endParaRPr lang="zh-CN" altLang="en-US" sz="20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zh-CN" altLang="en-US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文字样式、文字格式、段落、</a:t>
            </a:r>
            <a:endParaRPr lang="zh-CN" altLang="en-US" sz="20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zh-CN" altLang="en-US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插入符号</a:t>
            </a:r>
            <a:endParaRPr lang="zh-CN" altLang="en-US" sz="20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114597" y="772815"/>
            <a:ext cx="2880301" cy="3476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7" tIns="34284" rIns="68567" bIns="34284" rtlCol="0" anchor="ctr"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四、编辑文字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49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49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49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8" grpId="0" bldLvl="0" animBg="1"/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/>
          <p:cNvSpPr/>
          <p:nvPr/>
        </p:nvSpPr>
        <p:spPr bwMode="auto">
          <a:xfrm>
            <a:off x="971600" y="2211710"/>
            <a:ext cx="1479797" cy="1334201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1257155" y="2447923"/>
            <a:ext cx="908686" cy="8616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2800" b="1" dirty="0"/>
              <a:t>任务目标</a:t>
            </a:r>
            <a:endParaRPr lang="zh-CN" altLang="en-US" sz="2800" b="1" dirty="0"/>
          </a:p>
        </p:txBody>
      </p:sp>
      <p:sp>
        <p:nvSpPr>
          <p:cNvPr id="4" name="圆角矩形 3"/>
          <p:cNvSpPr/>
          <p:nvPr/>
        </p:nvSpPr>
        <p:spPr>
          <a:xfrm>
            <a:off x="3356492" y="1335467"/>
            <a:ext cx="4479052" cy="451685"/>
          </a:xfrm>
          <a:prstGeom prst="roundRect">
            <a:avLst>
              <a:gd name="adj" fmla="val 2063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Freeform 5"/>
          <p:cNvSpPr/>
          <p:nvPr/>
        </p:nvSpPr>
        <p:spPr bwMode="auto">
          <a:xfrm>
            <a:off x="2650968" y="1335678"/>
            <a:ext cx="547516" cy="3108279"/>
          </a:xfrm>
          <a:custGeom>
            <a:avLst/>
            <a:gdLst>
              <a:gd name="T0" fmla="*/ 1999 w 3544"/>
              <a:gd name="T1" fmla="*/ 9150 h 14563"/>
              <a:gd name="T2" fmla="*/ 1999 w 3544"/>
              <a:gd name="T3" fmla="*/ 12306 h 14563"/>
              <a:gd name="T4" fmla="*/ 2353 w 3544"/>
              <a:gd name="T5" fmla="*/ 13628 h 14563"/>
              <a:gd name="T6" fmla="*/ 3544 w 3544"/>
              <a:gd name="T7" fmla="*/ 14112 h 14563"/>
              <a:gd name="T8" fmla="*/ 3544 w 3544"/>
              <a:gd name="T9" fmla="*/ 14563 h 14563"/>
              <a:gd name="T10" fmla="*/ 1933 w 3544"/>
              <a:gd name="T11" fmla="*/ 14016 h 14563"/>
              <a:gd name="T12" fmla="*/ 1419 w 3544"/>
              <a:gd name="T13" fmla="*/ 12050 h 14563"/>
              <a:gd name="T14" fmla="*/ 1419 w 3544"/>
              <a:gd name="T15" fmla="*/ 9279 h 14563"/>
              <a:gd name="T16" fmla="*/ 1160 w 3544"/>
              <a:gd name="T17" fmla="*/ 8022 h 14563"/>
              <a:gd name="T18" fmla="*/ 0 w 3544"/>
              <a:gd name="T19" fmla="*/ 7475 h 14563"/>
              <a:gd name="T20" fmla="*/ 0 w 3544"/>
              <a:gd name="T21" fmla="*/ 7088 h 14563"/>
              <a:gd name="T22" fmla="*/ 1127 w 3544"/>
              <a:gd name="T23" fmla="*/ 6571 h 14563"/>
              <a:gd name="T24" fmla="*/ 1419 w 3544"/>
              <a:gd name="T25" fmla="*/ 5284 h 14563"/>
              <a:gd name="T26" fmla="*/ 1419 w 3544"/>
              <a:gd name="T27" fmla="*/ 2513 h 14563"/>
              <a:gd name="T28" fmla="*/ 1933 w 3544"/>
              <a:gd name="T29" fmla="*/ 547 h 14563"/>
              <a:gd name="T30" fmla="*/ 3544 w 3544"/>
              <a:gd name="T31" fmla="*/ 0 h 14563"/>
              <a:gd name="T32" fmla="*/ 3544 w 3544"/>
              <a:gd name="T33" fmla="*/ 451 h 14563"/>
              <a:gd name="T34" fmla="*/ 2353 w 3544"/>
              <a:gd name="T35" fmla="*/ 902 h 14563"/>
              <a:gd name="T36" fmla="*/ 1999 w 3544"/>
              <a:gd name="T37" fmla="*/ 2254 h 14563"/>
              <a:gd name="T38" fmla="*/ 1999 w 3544"/>
              <a:gd name="T39" fmla="*/ 5413 h 14563"/>
              <a:gd name="T40" fmla="*/ 580 w 3544"/>
              <a:gd name="T41" fmla="*/ 7275 h 14563"/>
              <a:gd name="T42" fmla="*/ 580 w 3544"/>
              <a:gd name="T43" fmla="*/ 7304 h 14563"/>
              <a:gd name="T44" fmla="*/ 1999 w 3544"/>
              <a:gd name="T45" fmla="*/ 9150 h 145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544" h="14563">
                <a:moveTo>
                  <a:pt x="1999" y="9150"/>
                </a:moveTo>
                <a:lnTo>
                  <a:pt x="1999" y="12306"/>
                </a:lnTo>
                <a:cubicBezTo>
                  <a:pt x="1999" y="12867"/>
                  <a:pt x="2117" y="13306"/>
                  <a:pt x="2353" y="13628"/>
                </a:cubicBezTo>
                <a:cubicBezTo>
                  <a:pt x="2590" y="13950"/>
                  <a:pt x="2986" y="14112"/>
                  <a:pt x="3544" y="14112"/>
                </a:cubicBezTo>
                <a:lnTo>
                  <a:pt x="3544" y="14563"/>
                </a:lnTo>
                <a:cubicBezTo>
                  <a:pt x="2815" y="14563"/>
                  <a:pt x="2276" y="14379"/>
                  <a:pt x="1933" y="14016"/>
                </a:cubicBezTo>
                <a:cubicBezTo>
                  <a:pt x="1589" y="13650"/>
                  <a:pt x="1419" y="12993"/>
                  <a:pt x="1419" y="12050"/>
                </a:cubicBezTo>
                <a:lnTo>
                  <a:pt x="1419" y="9279"/>
                </a:lnTo>
                <a:cubicBezTo>
                  <a:pt x="1419" y="8762"/>
                  <a:pt x="1333" y="8344"/>
                  <a:pt x="1160" y="8022"/>
                </a:cubicBezTo>
                <a:cubicBezTo>
                  <a:pt x="990" y="7701"/>
                  <a:pt x="602" y="7516"/>
                  <a:pt x="0" y="7475"/>
                </a:cubicBezTo>
                <a:lnTo>
                  <a:pt x="0" y="7088"/>
                </a:lnTo>
                <a:cubicBezTo>
                  <a:pt x="558" y="7002"/>
                  <a:pt x="935" y="6829"/>
                  <a:pt x="1127" y="6571"/>
                </a:cubicBezTo>
                <a:cubicBezTo>
                  <a:pt x="1322" y="6315"/>
                  <a:pt x="1419" y="5883"/>
                  <a:pt x="1419" y="5284"/>
                </a:cubicBezTo>
                <a:lnTo>
                  <a:pt x="1419" y="2513"/>
                </a:lnTo>
                <a:cubicBezTo>
                  <a:pt x="1419" y="1567"/>
                  <a:pt x="1589" y="913"/>
                  <a:pt x="1933" y="547"/>
                </a:cubicBezTo>
                <a:cubicBezTo>
                  <a:pt x="2276" y="181"/>
                  <a:pt x="2815" y="0"/>
                  <a:pt x="3544" y="0"/>
                </a:cubicBezTo>
                <a:lnTo>
                  <a:pt x="3544" y="451"/>
                </a:lnTo>
                <a:cubicBezTo>
                  <a:pt x="2986" y="451"/>
                  <a:pt x="2590" y="602"/>
                  <a:pt x="2353" y="902"/>
                </a:cubicBezTo>
                <a:cubicBezTo>
                  <a:pt x="2117" y="1201"/>
                  <a:pt x="1999" y="1652"/>
                  <a:pt x="1999" y="2254"/>
                </a:cubicBezTo>
                <a:lnTo>
                  <a:pt x="1999" y="5413"/>
                </a:lnTo>
                <a:cubicBezTo>
                  <a:pt x="1999" y="6265"/>
                  <a:pt x="1592" y="7275"/>
                  <a:pt x="580" y="7275"/>
                </a:cubicBezTo>
                <a:lnTo>
                  <a:pt x="580" y="7304"/>
                </a:lnTo>
                <a:cubicBezTo>
                  <a:pt x="1565" y="7304"/>
                  <a:pt x="1999" y="8309"/>
                  <a:pt x="1999" y="91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000"/>
          </a:p>
        </p:txBody>
      </p:sp>
      <p:sp>
        <p:nvSpPr>
          <p:cNvPr id="6" name="圆角矩形 5"/>
          <p:cNvSpPr/>
          <p:nvPr/>
        </p:nvSpPr>
        <p:spPr>
          <a:xfrm>
            <a:off x="3356492" y="2214975"/>
            <a:ext cx="4479052" cy="451685"/>
          </a:xfrm>
          <a:prstGeom prst="roundRect">
            <a:avLst>
              <a:gd name="adj" fmla="val 2527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356492" y="3094096"/>
            <a:ext cx="4479052" cy="451685"/>
          </a:xfrm>
          <a:prstGeom prst="roundRect">
            <a:avLst>
              <a:gd name="adj" fmla="val 2527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3356492" y="3991981"/>
            <a:ext cx="4479052" cy="451685"/>
          </a:xfrm>
          <a:prstGeom prst="roundRect">
            <a:avLst>
              <a:gd name="adj" fmla="val 2682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75004" y="1383856"/>
            <a:ext cx="3758504" cy="3689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1.了解尺寸标注与编辑方法；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75004" y="2257786"/>
            <a:ext cx="3758504" cy="3689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2.能正确的标注尺寸及编辑；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sym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675004" y="3136907"/>
            <a:ext cx="3758504" cy="3689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3.能正确的标注公差；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sym typeface="+mn-e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675004" y="4036062"/>
            <a:ext cx="3758504" cy="3689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4.培养学生的规范意识。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sym typeface="+mn-ea"/>
            </a:endParaRPr>
          </a:p>
        </p:txBody>
      </p:sp>
      <p:sp>
        <p:nvSpPr>
          <p:cNvPr id="16" name="Title 1"/>
          <p:cNvSpPr txBox="1"/>
          <p:nvPr/>
        </p:nvSpPr>
        <p:spPr>
          <a:xfrm>
            <a:off x="857880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任务目标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49"/>
                            </p:stCondLst>
                            <p:childTnLst>
                              <p:par>
                                <p:cTn id="13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649"/>
                            </p:stCondLst>
                            <p:childTnLst>
                              <p:par>
                                <p:cTn id="24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149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649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149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649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 bldLvl="0" animBg="1"/>
      <p:bldP spid="5" grpId="0" animBg="1"/>
      <p:bldP spid="6" grpId="0" bldLvl="0" animBg="1"/>
      <p:bldP spid="7" grpId="0" bldLvl="0" animBg="1"/>
      <p:bldP spid="8" grpId="0" bldLvl="0" animBg="1"/>
      <p:bldP spid="9" grpId="0"/>
      <p:bldP spid="10" grpId="0"/>
      <p:bldP spid="11" grpId="0"/>
      <p:bldP spid="12" grpId="0"/>
      <p:bldP spid="16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/>
          <p:nvPr/>
        </p:nvSpPr>
        <p:spPr>
          <a:xfrm>
            <a:off x="857880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14"/>
          <p:cNvSpPr/>
          <p:nvPr/>
        </p:nvSpPr>
        <p:spPr>
          <a:xfrm flipV="1">
            <a:off x="976" y="2734541"/>
            <a:ext cx="3171816" cy="189637"/>
          </a:xfrm>
          <a:custGeom>
            <a:avLst/>
            <a:gdLst/>
            <a:ahLst/>
            <a:cxnLst/>
            <a:rect l="l" t="t" r="r" b="b"/>
            <a:pathLst>
              <a:path w="4571707" h="242218">
                <a:moveTo>
                  <a:pt x="0" y="242218"/>
                </a:moveTo>
                <a:lnTo>
                  <a:pt x="4571707" y="242218"/>
                </a:lnTo>
                <a:lnTo>
                  <a:pt x="4571707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70564" tIns="35282" rIns="70564" bIns="35282"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490250" y="2735643"/>
            <a:ext cx="1339514" cy="1338488"/>
            <a:chOff x="3225639" y="4543565"/>
            <a:chExt cx="1735762" cy="1734334"/>
          </a:xfrm>
        </p:grpSpPr>
        <p:sp>
          <p:nvSpPr>
            <p:cNvPr id="6" name="椭圆 5"/>
            <p:cNvSpPr/>
            <p:nvPr/>
          </p:nvSpPr>
          <p:spPr>
            <a:xfrm flipV="1">
              <a:off x="3225639" y="4543565"/>
              <a:ext cx="1735762" cy="173433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10800000" flipV="1">
              <a:off x="3450403" y="4786205"/>
              <a:ext cx="1284515" cy="128451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tIns="36000" anchor="ctr" anchorCtr="1"/>
            <a:lstStyle/>
            <a:p>
              <a:pPr lvl="0" algn="ctr">
                <a:defRPr/>
              </a:pPr>
              <a:r>
                <a:rPr lang="en-US" altLang="zh-CN" sz="3100" b="1" kern="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3100" b="1" kern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矩形 14"/>
          <p:cNvSpPr/>
          <p:nvPr/>
        </p:nvSpPr>
        <p:spPr>
          <a:xfrm>
            <a:off x="976" y="2326775"/>
            <a:ext cx="5401154" cy="189637"/>
          </a:xfrm>
          <a:custGeom>
            <a:avLst/>
            <a:gdLst/>
            <a:ahLst/>
            <a:cxnLst/>
            <a:rect l="l" t="t" r="r" b="b"/>
            <a:pathLst>
              <a:path w="4571707" h="242218">
                <a:moveTo>
                  <a:pt x="0" y="0"/>
                </a:moveTo>
                <a:lnTo>
                  <a:pt x="4571707" y="0"/>
                </a:lnTo>
                <a:lnTo>
                  <a:pt x="4571707" y="242218"/>
                </a:lnTo>
                <a:lnTo>
                  <a:pt x="0" y="24221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70564" tIns="35282" rIns="70564" bIns="35282"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732373" y="1180020"/>
            <a:ext cx="1339514" cy="1339591"/>
            <a:chOff x="6131016" y="674750"/>
            <a:chExt cx="1735762" cy="1735763"/>
          </a:xfrm>
        </p:grpSpPr>
        <p:sp>
          <p:nvSpPr>
            <p:cNvPr id="10" name="椭圆 9"/>
            <p:cNvSpPr/>
            <p:nvPr/>
          </p:nvSpPr>
          <p:spPr>
            <a:xfrm>
              <a:off x="6131016" y="674750"/>
              <a:ext cx="1735762" cy="173576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6355778" y="899818"/>
              <a:ext cx="1284515" cy="128451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tIns="36000" anchor="ctr"/>
            <a:lstStyle/>
            <a:p>
              <a:pPr lvl="0" algn="ctr">
                <a:defRPr/>
              </a:pPr>
              <a:r>
                <a:rPr lang="en-US" altLang="zh-CN" sz="3100" b="1" kern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3100" b="1" ker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" name="矩形 14"/>
          <p:cNvSpPr/>
          <p:nvPr/>
        </p:nvSpPr>
        <p:spPr>
          <a:xfrm flipV="1">
            <a:off x="4704739" y="2734540"/>
            <a:ext cx="4439261" cy="189637"/>
          </a:xfrm>
          <a:custGeom>
            <a:avLst/>
            <a:gdLst/>
            <a:ahLst/>
            <a:cxnLst/>
            <a:rect l="l" t="t" r="r" b="b"/>
            <a:pathLst>
              <a:path w="4571707" h="242218">
                <a:moveTo>
                  <a:pt x="0" y="242218"/>
                </a:moveTo>
                <a:lnTo>
                  <a:pt x="4571707" y="242218"/>
                </a:lnTo>
                <a:lnTo>
                  <a:pt x="4571707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70564" tIns="35282" rIns="70564" bIns="35282"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034981" y="2735643"/>
            <a:ext cx="1339514" cy="1338488"/>
            <a:chOff x="5227325" y="4543565"/>
            <a:chExt cx="1735762" cy="1734334"/>
          </a:xfrm>
        </p:grpSpPr>
        <p:sp>
          <p:nvSpPr>
            <p:cNvPr id="14" name="椭圆 13"/>
            <p:cNvSpPr/>
            <p:nvPr/>
          </p:nvSpPr>
          <p:spPr>
            <a:xfrm flipV="1">
              <a:off x="5227325" y="4543565"/>
              <a:ext cx="1735762" cy="173433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10800000" flipV="1">
              <a:off x="5460802" y="4768780"/>
              <a:ext cx="1284515" cy="128451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tIns="36000" anchor="ctr"/>
            <a:lstStyle/>
            <a:p>
              <a:pPr lvl="0" algn="ctr">
                <a:defRPr/>
              </a:pPr>
              <a:r>
                <a:rPr lang="en-US" altLang="zh-CN" sz="3100" b="1" kern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3100" b="1" ker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2963788" y="1676042"/>
            <a:ext cx="1741170" cy="346710"/>
          </a:xfrm>
          <a:prstGeom prst="rect">
            <a:avLst/>
          </a:prstGeom>
          <a:noFill/>
        </p:spPr>
        <p:txBody>
          <a:bodyPr wrap="none" lIns="70564" tIns="35282" rIns="70564" bIns="35282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文字样式的设置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16085" y="3107330"/>
            <a:ext cx="1741170" cy="623570"/>
          </a:xfrm>
          <a:prstGeom prst="rect">
            <a:avLst/>
          </a:prstGeom>
          <a:noFill/>
        </p:spPr>
        <p:txBody>
          <a:bodyPr wrap="none" lIns="70564" tIns="35282" rIns="70564" bIns="35282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标注文字的按钮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功能及方法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402871" y="3245252"/>
            <a:ext cx="1741170" cy="346710"/>
          </a:xfrm>
          <a:prstGeom prst="rect">
            <a:avLst/>
          </a:prstGeom>
          <a:noFill/>
        </p:spPr>
        <p:txBody>
          <a:bodyPr wrap="none" lIns="70564" tIns="35282" rIns="70564" bIns="35282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编辑文字的方法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5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50"/>
                            </p:stCondLst>
                            <p:childTnLst>
                              <p:par>
                                <p:cTn id="21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4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90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400"/>
                            </p:stCondLst>
                            <p:childTnLst>
                              <p:par>
                                <p:cTn id="36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75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250"/>
                            </p:stCondLst>
                            <p:childTnLst>
                              <p:par>
                                <p:cTn id="4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750"/>
                            </p:stCondLst>
                            <p:childTnLst>
                              <p:par>
                                <p:cTn id="51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ldLvl="0" animBg="1"/>
      <p:bldP spid="8" grpId="0" bldLvl="0" animBg="1"/>
      <p:bldP spid="12" grpId="0" bldLvl="0" animBg="1"/>
      <p:bldP spid="17" grpId="0"/>
      <p:bldP spid="19" grpId="0"/>
      <p:bldP spid="21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0" y="1651830"/>
            <a:ext cx="9144000" cy="1814777"/>
            <a:chOff x="170694" y="177982"/>
            <a:chExt cx="3936004" cy="781165"/>
          </a:xfrm>
        </p:grpSpPr>
        <p:sp>
          <p:nvSpPr>
            <p:cNvPr id="44" name="等腰三角形 43"/>
            <p:cNvSpPr/>
            <p:nvPr/>
          </p:nvSpPr>
          <p:spPr>
            <a:xfrm>
              <a:off x="1233863" y="177982"/>
              <a:ext cx="355284" cy="356514"/>
            </a:xfrm>
            <a:prstGeom prst="triangl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等腰三角形 44"/>
            <p:cNvSpPr/>
            <p:nvPr/>
          </p:nvSpPr>
          <p:spPr>
            <a:xfrm flipV="1">
              <a:off x="200258" y="602633"/>
              <a:ext cx="355284" cy="356514"/>
            </a:xfrm>
            <a:prstGeom prst="triangl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170694" y="261768"/>
              <a:ext cx="3936004" cy="61198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平行四边形 46"/>
            <p:cNvSpPr/>
            <p:nvPr/>
          </p:nvSpPr>
          <p:spPr>
            <a:xfrm>
              <a:off x="376965" y="178257"/>
              <a:ext cx="1036076" cy="779005"/>
            </a:xfrm>
            <a:prstGeom prst="parallelogram">
              <a:avLst>
                <a:gd name="adj" fmla="val 4820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文本框 6"/>
            <p:cNvSpPr txBox="1"/>
            <p:nvPr/>
          </p:nvSpPr>
          <p:spPr>
            <a:xfrm>
              <a:off x="650907" y="284178"/>
              <a:ext cx="569115" cy="559241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en-US" altLang="zh-CN" sz="8000" dirty="0">
                  <a:solidFill>
                    <a:schemeClr val="bg1">
                      <a:lumMod val="95000"/>
                    </a:schemeClr>
                  </a:solidFill>
                  <a:latin typeface="Impact" panose="020B0806030902050204" pitchFamily="34" charset="0"/>
                </a:rPr>
                <a:t>0</a:t>
              </a:r>
              <a:r>
                <a:rPr lang="en-US" sz="8000" dirty="0">
                  <a:solidFill>
                    <a:schemeClr val="bg1">
                      <a:lumMod val="95000"/>
                    </a:schemeClr>
                  </a:solidFill>
                  <a:latin typeface="Impact" panose="020B0806030902050204" pitchFamily="34" charset="0"/>
                </a:rPr>
                <a:t>3</a:t>
              </a:r>
              <a:endParaRPr lang="en-US" sz="8000" dirty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49" name="TextBox 48"/>
          <p:cNvSpPr txBox="1"/>
          <p:nvPr/>
        </p:nvSpPr>
        <p:spPr>
          <a:xfrm>
            <a:off x="2977976" y="2046770"/>
            <a:ext cx="5050408" cy="622300"/>
          </a:xfrm>
          <a:prstGeom prst="rect">
            <a:avLst/>
          </a:prstGeom>
          <a:noFill/>
        </p:spPr>
        <p:txBody>
          <a:bodyPr wrap="square" lIns="68584" tIns="34291" rIns="68584" bIns="34291" rtlCol="0">
            <a:spAutoFit/>
          </a:bodyPr>
          <a:lstStyle/>
          <a:p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任务三 创建表格</a:t>
            </a:r>
            <a:endParaRPr lang="en-GB" altLang="zh-CN" sz="3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940152" y="1274820"/>
            <a:ext cx="432048" cy="432834"/>
            <a:chOff x="6084168" y="1274820"/>
            <a:chExt cx="432048" cy="432834"/>
          </a:xfrm>
        </p:grpSpPr>
        <p:sp>
          <p:nvSpPr>
            <p:cNvPr id="14" name="椭圆 22"/>
            <p:cNvSpPr>
              <a:spLocks noChangeArrowheads="1"/>
            </p:cNvSpPr>
            <p:nvPr/>
          </p:nvSpPr>
          <p:spPr bwMode="auto">
            <a:xfrm>
              <a:off x="6084168" y="1274820"/>
              <a:ext cx="432048" cy="43283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9" name="Freeform 59"/>
            <p:cNvSpPr>
              <a:spLocks noChangeArrowheads="1"/>
            </p:cNvSpPr>
            <p:nvPr/>
          </p:nvSpPr>
          <p:spPr bwMode="auto">
            <a:xfrm>
              <a:off x="6180302" y="1365898"/>
              <a:ext cx="239780" cy="250679"/>
            </a:xfrm>
            <a:custGeom>
              <a:avLst/>
              <a:gdLst>
                <a:gd name="T0" fmla="*/ 73627430 w 581"/>
                <a:gd name="T1" fmla="*/ 67678707 h 609"/>
                <a:gd name="T2" fmla="*/ 61659637 w 581"/>
                <a:gd name="T3" fmla="*/ 78678142 h 609"/>
                <a:gd name="T4" fmla="*/ 54244957 w 581"/>
                <a:gd name="T5" fmla="*/ 72208055 h 609"/>
                <a:gd name="T6" fmla="*/ 57106883 w 581"/>
                <a:gd name="T7" fmla="*/ 65867111 h 609"/>
                <a:gd name="T8" fmla="*/ 61659637 w 581"/>
                <a:gd name="T9" fmla="*/ 69490662 h 609"/>
                <a:gd name="T10" fmla="*/ 71806401 w 581"/>
                <a:gd name="T11" fmla="*/ 61338122 h 609"/>
                <a:gd name="T12" fmla="*/ 73627430 w 581"/>
                <a:gd name="T13" fmla="*/ 67678707 h 609"/>
                <a:gd name="T14" fmla="*/ 61659637 w 581"/>
                <a:gd name="T15" fmla="*/ 64055516 h 609"/>
                <a:gd name="T16" fmla="*/ 49691843 w 581"/>
                <a:gd name="T17" fmla="*/ 69490662 h 609"/>
                <a:gd name="T18" fmla="*/ 51513233 w 581"/>
                <a:gd name="T19" fmla="*/ 75054951 h 609"/>
                <a:gd name="T20" fmla="*/ 3772261 w 581"/>
                <a:gd name="T21" fmla="*/ 78678142 h 609"/>
                <a:gd name="T22" fmla="*/ 0 w 581"/>
                <a:gd name="T23" fmla="*/ 10999436 h 609"/>
                <a:gd name="T24" fmla="*/ 10146404 w 581"/>
                <a:gd name="T25" fmla="*/ 7246742 h 609"/>
                <a:gd name="T26" fmla="*/ 17561444 w 581"/>
                <a:gd name="T27" fmla="*/ 18246178 h 609"/>
                <a:gd name="T28" fmla="*/ 24845922 w 581"/>
                <a:gd name="T29" fmla="*/ 7246742 h 609"/>
                <a:gd name="T30" fmla="*/ 28488341 w 581"/>
                <a:gd name="T31" fmla="*/ 10999436 h 609"/>
                <a:gd name="T32" fmla="*/ 43318061 w 581"/>
                <a:gd name="T33" fmla="*/ 10999436 h 609"/>
                <a:gd name="T34" fmla="*/ 46960119 w 581"/>
                <a:gd name="T35" fmla="*/ 7246742 h 609"/>
                <a:gd name="T36" fmla="*/ 54244957 w 581"/>
                <a:gd name="T37" fmla="*/ 18246178 h 609"/>
                <a:gd name="T38" fmla="*/ 61659637 w 581"/>
                <a:gd name="T39" fmla="*/ 7246742 h 609"/>
                <a:gd name="T40" fmla="*/ 71806401 w 581"/>
                <a:gd name="T41" fmla="*/ 10999436 h 609"/>
                <a:gd name="T42" fmla="*/ 66212751 w 581"/>
                <a:gd name="T43" fmla="*/ 59526167 h 609"/>
                <a:gd name="T44" fmla="*/ 10146404 w 581"/>
                <a:gd name="T45" fmla="*/ 63149718 h 609"/>
                <a:gd name="T46" fmla="*/ 12878128 w 581"/>
                <a:gd name="T47" fmla="*/ 65867111 h 609"/>
                <a:gd name="T48" fmla="*/ 39545439 w 581"/>
                <a:gd name="T49" fmla="*/ 63149718 h 609"/>
                <a:gd name="T50" fmla="*/ 39545439 w 581"/>
                <a:gd name="T51" fmla="*/ 63149718 h 609"/>
                <a:gd name="T52" fmla="*/ 39545439 w 581"/>
                <a:gd name="T53" fmla="*/ 63149718 h 609"/>
                <a:gd name="T54" fmla="*/ 12878128 w 581"/>
                <a:gd name="T55" fmla="*/ 60431965 h 609"/>
                <a:gd name="T56" fmla="*/ 58017218 w 581"/>
                <a:gd name="T57" fmla="*/ 28339815 h 609"/>
                <a:gd name="T58" fmla="*/ 13788823 w 581"/>
                <a:gd name="T59" fmla="*/ 28339815 h 609"/>
                <a:gd name="T60" fmla="*/ 13788823 w 581"/>
                <a:gd name="T61" fmla="*/ 35715700 h 609"/>
                <a:gd name="T62" fmla="*/ 61659637 w 581"/>
                <a:gd name="T63" fmla="*/ 31963007 h 609"/>
                <a:gd name="T64" fmla="*/ 58017218 w 581"/>
                <a:gd name="T65" fmla="*/ 43868240 h 609"/>
                <a:gd name="T66" fmla="*/ 35903020 w 581"/>
                <a:gd name="T67" fmla="*/ 43868240 h 609"/>
                <a:gd name="T68" fmla="*/ 13788823 w 581"/>
                <a:gd name="T69" fmla="*/ 43868240 h 609"/>
                <a:gd name="T70" fmla="*/ 13788823 w 581"/>
                <a:gd name="T71" fmla="*/ 51244484 h 609"/>
                <a:gd name="T72" fmla="*/ 35903020 w 581"/>
                <a:gd name="T73" fmla="*/ 51244484 h 609"/>
                <a:gd name="T74" fmla="*/ 61659637 w 581"/>
                <a:gd name="T75" fmla="*/ 47491791 h 609"/>
                <a:gd name="T76" fmla="*/ 54244957 w 581"/>
                <a:gd name="T77" fmla="*/ 14622627 h 609"/>
                <a:gd name="T78" fmla="*/ 50602538 w 581"/>
                <a:gd name="T79" fmla="*/ 10999436 h 609"/>
                <a:gd name="T80" fmla="*/ 54244957 w 581"/>
                <a:gd name="T81" fmla="*/ 0 h 609"/>
                <a:gd name="T82" fmla="*/ 58017218 w 581"/>
                <a:gd name="T83" fmla="*/ 10999436 h 609"/>
                <a:gd name="T84" fmla="*/ 35903020 w 581"/>
                <a:gd name="T85" fmla="*/ 14622627 h 609"/>
                <a:gd name="T86" fmla="*/ 32260601 w 581"/>
                <a:gd name="T87" fmla="*/ 10999436 h 609"/>
                <a:gd name="T88" fmla="*/ 35903020 w 581"/>
                <a:gd name="T89" fmla="*/ 0 h 609"/>
                <a:gd name="T90" fmla="*/ 39545439 w 581"/>
                <a:gd name="T91" fmla="*/ 10999436 h 609"/>
                <a:gd name="T92" fmla="*/ 17561444 w 581"/>
                <a:gd name="T93" fmla="*/ 14622627 h 609"/>
                <a:gd name="T94" fmla="*/ 13788823 w 581"/>
                <a:gd name="T95" fmla="*/ 10999436 h 609"/>
                <a:gd name="T96" fmla="*/ 17561444 w 581"/>
                <a:gd name="T97" fmla="*/ 0 h 609"/>
                <a:gd name="T98" fmla="*/ 21203502 w 581"/>
                <a:gd name="T99" fmla="*/ 10999436 h 60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581" h="609">
                  <a:moveTo>
                    <a:pt x="566" y="523"/>
                  </a:moveTo>
                  <a:lnTo>
                    <a:pt x="566" y="523"/>
                  </a:lnTo>
                  <a:cubicBezTo>
                    <a:pt x="495" y="594"/>
                    <a:pt x="495" y="594"/>
                    <a:pt x="495" y="594"/>
                  </a:cubicBezTo>
                  <a:cubicBezTo>
                    <a:pt x="488" y="601"/>
                    <a:pt x="481" y="608"/>
                    <a:pt x="474" y="608"/>
                  </a:cubicBezTo>
                  <a:cubicBezTo>
                    <a:pt x="467" y="608"/>
                    <a:pt x="460" y="601"/>
                    <a:pt x="453" y="594"/>
                  </a:cubicBezTo>
                  <a:cubicBezTo>
                    <a:pt x="417" y="558"/>
                    <a:pt x="417" y="558"/>
                    <a:pt x="417" y="558"/>
                  </a:cubicBezTo>
                  <a:cubicBezTo>
                    <a:pt x="410" y="551"/>
                    <a:pt x="410" y="544"/>
                    <a:pt x="410" y="537"/>
                  </a:cubicBezTo>
                  <a:cubicBezTo>
                    <a:pt x="410" y="523"/>
                    <a:pt x="417" y="509"/>
                    <a:pt x="439" y="509"/>
                  </a:cubicBezTo>
                  <a:cubicBezTo>
                    <a:pt x="446" y="509"/>
                    <a:pt x="453" y="516"/>
                    <a:pt x="453" y="523"/>
                  </a:cubicBezTo>
                  <a:cubicBezTo>
                    <a:pt x="474" y="537"/>
                    <a:pt x="474" y="537"/>
                    <a:pt x="474" y="537"/>
                  </a:cubicBezTo>
                  <a:cubicBezTo>
                    <a:pt x="530" y="481"/>
                    <a:pt x="530" y="481"/>
                    <a:pt x="530" y="481"/>
                  </a:cubicBezTo>
                  <a:cubicBezTo>
                    <a:pt x="537" y="474"/>
                    <a:pt x="545" y="474"/>
                    <a:pt x="552" y="474"/>
                  </a:cubicBezTo>
                  <a:cubicBezTo>
                    <a:pt x="566" y="474"/>
                    <a:pt x="580" y="488"/>
                    <a:pt x="580" y="502"/>
                  </a:cubicBezTo>
                  <a:cubicBezTo>
                    <a:pt x="580" y="509"/>
                    <a:pt x="573" y="516"/>
                    <a:pt x="566" y="523"/>
                  </a:cubicBezTo>
                  <a:close/>
                  <a:moveTo>
                    <a:pt x="474" y="495"/>
                  </a:moveTo>
                  <a:lnTo>
                    <a:pt x="474" y="495"/>
                  </a:lnTo>
                  <a:cubicBezTo>
                    <a:pt x="467" y="488"/>
                    <a:pt x="453" y="481"/>
                    <a:pt x="439" y="481"/>
                  </a:cubicBezTo>
                  <a:cubicBezTo>
                    <a:pt x="403" y="481"/>
                    <a:pt x="382" y="509"/>
                    <a:pt x="382" y="537"/>
                  </a:cubicBezTo>
                  <a:cubicBezTo>
                    <a:pt x="382" y="558"/>
                    <a:pt x="389" y="573"/>
                    <a:pt x="396" y="580"/>
                  </a:cubicBezTo>
                  <a:cubicBezTo>
                    <a:pt x="424" y="608"/>
                    <a:pt x="424" y="608"/>
                    <a:pt x="424" y="608"/>
                  </a:cubicBezTo>
                  <a:cubicBezTo>
                    <a:pt x="29" y="608"/>
                    <a:pt x="29" y="608"/>
                    <a:pt x="29" y="608"/>
                  </a:cubicBezTo>
                  <a:cubicBezTo>
                    <a:pt x="15" y="608"/>
                    <a:pt x="0" y="594"/>
                    <a:pt x="0" y="580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71"/>
                    <a:pt x="15" y="56"/>
                    <a:pt x="29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85"/>
                    <a:pt x="78" y="85"/>
                    <a:pt x="78" y="85"/>
                  </a:cubicBezTo>
                  <a:cubicBezTo>
                    <a:pt x="78" y="120"/>
                    <a:pt x="106" y="141"/>
                    <a:pt x="135" y="141"/>
                  </a:cubicBezTo>
                  <a:cubicBezTo>
                    <a:pt x="163" y="141"/>
                    <a:pt x="191" y="120"/>
                    <a:pt x="191" y="85"/>
                  </a:cubicBezTo>
                  <a:cubicBezTo>
                    <a:pt x="191" y="56"/>
                    <a:pt x="191" y="56"/>
                    <a:pt x="191" y="56"/>
                  </a:cubicBezTo>
                  <a:cubicBezTo>
                    <a:pt x="219" y="56"/>
                    <a:pt x="219" y="56"/>
                    <a:pt x="219" y="56"/>
                  </a:cubicBezTo>
                  <a:cubicBezTo>
                    <a:pt x="219" y="85"/>
                    <a:pt x="219" y="85"/>
                    <a:pt x="219" y="85"/>
                  </a:cubicBezTo>
                  <a:cubicBezTo>
                    <a:pt x="219" y="120"/>
                    <a:pt x="248" y="141"/>
                    <a:pt x="276" y="141"/>
                  </a:cubicBezTo>
                  <a:cubicBezTo>
                    <a:pt x="304" y="141"/>
                    <a:pt x="333" y="120"/>
                    <a:pt x="333" y="85"/>
                  </a:cubicBezTo>
                  <a:cubicBezTo>
                    <a:pt x="333" y="56"/>
                    <a:pt x="333" y="56"/>
                    <a:pt x="333" y="56"/>
                  </a:cubicBezTo>
                  <a:cubicBezTo>
                    <a:pt x="361" y="56"/>
                    <a:pt x="361" y="56"/>
                    <a:pt x="361" y="56"/>
                  </a:cubicBezTo>
                  <a:cubicBezTo>
                    <a:pt x="361" y="85"/>
                    <a:pt x="361" y="85"/>
                    <a:pt x="361" y="85"/>
                  </a:cubicBezTo>
                  <a:cubicBezTo>
                    <a:pt x="361" y="120"/>
                    <a:pt x="389" y="141"/>
                    <a:pt x="417" y="141"/>
                  </a:cubicBezTo>
                  <a:cubicBezTo>
                    <a:pt x="446" y="141"/>
                    <a:pt x="474" y="120"/>
                    <a:pt x="474" y="85"/>
                  </a:cubicBezTo>
                  <a:cubicBezTo>
                    <a:pt x="474" y="56"/>
                    <a:pt x="474" y="56"/>
                    <a:pt x="474" y="56"/>
                  </a:cubicBezTo>
                  <a:cubicBezTo>
                    <a:pt x="523" y="56"/>
                    <a:pt x="523" y="56"/>
                    <a:pt x="523" y="56"/>
                  </a:cubicBezTo>
                  <a:cubicBezTo>
                    <a:pt x="537" y="56"/>
                    <a:pt x="552" y="71"/>
                    <a:pt x="552" y="85"/>
                  </a:cubicBezTo>
                  <a:cubicBezTo>
                    <a:pt x="552" y="445"/>
                    <a:pt x="552" y="445"/>
                    <a:pt x="552" y="445"/>
                  </a:cubicBezTo>
                  <a:cubicBezTo>
                    <a:pt x="530" y="445"/>
                    <a:pt x="516" y="452"/>
                    <a:pt x="509" y="460"/>
                  </a:cubicBezTo>
                  <a:lnTo>
                    <a:pt x="474" y="495"/>
                  </a:lnTo>
                  <a:close/>
                  <a:moveTo>
                    <a:pt x="78" y="488"/>
                  </a:moveTo>
                  <a:lnTo>
                    <a:pt x="78" y="488"/>
                  </a:lnTo>
                  <a:cubicBezTo>
                    <a:pt x="78" y="502"/>
                    <a:pt x="85" y="509"/>
                    <a:pt x="99" y="509"/>
                  </a:cubicBezTo>
                  <a:cubicBezTo>
                    <a:pt x="283" y="509"/>
                    <a:pt x="283" y="509"/>
                    <a:pt x="283" y="509"/>
                  </a:cubicBezTo>
                  <a:cubicBezTo>
                    <a:pt x="297" y="509"/>
                    <a:pt x="304" y="502"/>
                    <a:pt x="304" y="488"/>
                  </a:cubicBezTo>
                  <a:cubicBezTo>
                    <a:pt x="304" y="474"/>
                    <a:pt x="297" y="467"/>
                    <a:pt x="283" y="467"/>
                  </a:cubicBezTo>
                  <a:cubicBezTo>
                    <a:pt x="99" y="467"/>
                    <a:pt x="99" y="467"/>
                    <a:pt x="99" y="467"/>
                  </a:cubicBezTo>
                  <a:cubicBezTo>
                    <a:pt x="85" y="467"/>
                    <a:pt x="78" y="474"/>
                    <a:pt x="78" y="488"/>
                  </a:cubicBezTo>
                  <a:close/>
                  <a:moveTo>
                    <a:pt x="446" y="219"/>
                  </a:moveTo>
                  <a:lnTo>
                    <a:pt x="446" y="219"/>
                  </a:lnTo>
                  <a:cubicBezTo>
                    <a:pt x="106" y="219"/>
                    <a:pt x="106" y="219"/>
                    <a:pt x="106" y="219"/>
                  </a:cubicBezTo>
                  <a:cubicBezTo>
                    <a:pt x="92" y="219"/>
                    <a:pt x="78" y="233"/>
                    <a:pt x="78" y="247"/>
                  </a:cubicBezTo>
                  <a:cubicBezTo>
                    <a:pt x="78" y="262"/>
                    <a:pt x="92" y="276"/>
                    <a:pt x="106" y="276"/>
                  </a:cubicBezTo>
                  <a:cubicBezTo>
                    <a:pt x="446" y="276"/>
                    <a:pt x="446" y="276"/>
                    <a:pt x="446" y="276"/>
                  </a:cubicBezTo>
                  <a:cubicBezTo>
                    <a:pt x="460" y="276"/>
                    <a:pt x="474" y="262"/>
                    <a:pt x="474" y="247"/>
                  </a:cubicBezTo>
                  <a:cubicBezTo>
                    <a:pt x="474" y="233"/>
                    <a:pt x="460" y="219"/>
                    <a:pt x="446" y="219"/>
                  </a:cubicBezTo>
                  <a:close/>
                  <a:moveTo>
                    <a:pt x="446" y="339"/>
                  </a:moveTo>
                  <a:lnTo>
                    <a:pt x="446" y="339"/>
                  </a:lnTo>
                  <a:cubicBezTo>
                    <a:pt x="276" y="339"/>
                    <a:pt x="276" y="339"/>
                    <a:pt x="276" y="339"/>
                  </a:cubicBezTo>
                  <a:cubicBezTo>
                    <a:pt x="226" y="339"/>
                    <a:pt x="226" y="339"/>
                    <a:pt x="226" y="339"/>
                  </a:cubicBezTo>
                  <a:cubicBezTo>
                    <a:pt x="106" y="339"/>
                    <a:pt x="106" y="339"/>
                    <a:pt x="106" y="339"/>
                  </a:cubicBezTo>
                  <a:cubicBezTo>
                    <a:pt x="92" y="339"/>
                    <a:pt x="78" y="353"/>
                    <a:pt x="78" y="367"/>
                  </a:cubicBezTo>
                  <a:cubicBezTo>
                    <a:pt x="78" y="389"/>
                    <a:pt x="92" y="396"/>
                    <a:pt x="106" y="396"/>
                  </a:cubicBezTo>
                  <a:cubicBezTo>
                    <a:pt x="226" y="396"/>
                    <a:pt x="226" y="396"/>
                    <a:pt x="226" y="396"/>
                  </a:cubicBezTo>
                  <a:cubicBezTo>
                    <a:pt x="276" y="396"/>
                    <a:pt x="276" y="396"/>
                    <a:pt x="276" y="396"/>
                  </a:cubicBezTo>
                  <a:cubicBezTo>
                    <a:pt x="446" y="396"/>
                    <a:pt x="446" y="396"/>
                    <a:pt x="446" y="396"/>
                  </a:cubicBezTo>
                  <a:cubicBezTo>
                    <a:pt x="460" y="396"/>
                    <a:pt x="474" y="389"/>
                    <a:pt x="474" y="367"/>
                  </a:cubicBezTo>
                  <a:cubicBezTo>
                    <a:pt x="474" y="353"/>
                    <a:pt x="460" y="339"/>
                    <a:pt x="446" y="339"/>
                  </a:cubicBezTo>
                  <a:close/>
                  <a:moveTo>
                    <a:pt x="417" y="113"/>
                  </a:moveTo>
                  <a:lnTo>
                    <a:pt x="417" y="113"/>
                  </a:lnTo>
                  <a:cubicBezTo>
                    <a:pt x="403" y="113"/>
                    <a:pt x="389" y="106"/>
                    <a:pt x="389" y="85"/>
                  </a:cubicBezTo>
                  <a:cubicBezTo>
                    <a:pt x="389" y="28"/>
                    <a:pt x="389" y="28"/>
                    <a:pt x="389" y="28"/>
                  </a:cubicBezTo>
                  <a:cubicBezTo>
                    <a:pt x="389" y="14"/>
                    <a:pt x="403" y="0"/>
                    <a:pt x="417" y="0"/>
                  </a:cubicBezTo>
                  <a:cubicBezTo>
                    <a:pt x="431" y="0"/>
                    <a:pt x="446" y="14"/>
                    <a:pt x="446" y="28"/>
                  </a:cubicBezTo>
                  <a:cubicBezTo>
                    <a:pt x="446" y="85"/>
                    <a:pt x="446" y="85"/>
                    <a:pt x="446" y="85"/>
                  </a:cubicBezTo>
                  <a:cubicBezTo>
                    <a:pt x="446" y="106"/>
                    <a:pt x="431" y="113"/>
                    <a:pt x="417" y="113"/>
                  </a:cubicBezTo>
                  <a:close/>
                  <a:moveTo>
                    <a:pt x="276" y="113"/>
                  </a:moveTo>
                  <a:lnTo>
                    <a:pt x="276" y="113"/>
                  </a:lnTo>
                  <a:cubicBezTo>
                    <a:pt x="262" y="113"/>
                    <a:pt x="248" y="106"/>
                    <a:pt x="248" y="85"/>
                  </a:cubicBezTo>
                  <a:cubicBezTo>
                    <a:pt x="248" y="28"/>
                    <a:pt x="248" y="28"/>
                    <a:pt x="248" y="28"/>
                  </a:cubicBezTo>
                  <a:cubicBezTo>
                    <a:pt x="248" y="14"/>
                    <a:pt x="262" y="0"/>
                    <a:pt x="276" y="0"/>
                  </a:cubicBezTo>
                  <a:cubicBezTo>
                    <a:pt x="290" y="0"/>
                    <a:pt x="304" y="14"/>
                    <a:pt x="304" y="28"/>
                  </a:cubicBezTo>
                  <a:cubicBezTo>
                    <a:pt x="304" y="85"/>
                    <a:pt x="304" y="85"/>
                    <a:pt x="304" y="85"/>
                  </a:cubicBezTo>
                  <a:cubicBezTo>
                    <a:pt x="304" y="106"/>
                    <a:pt x="290" y="113"/>
                    <a:pt x="276" y="113"/>
                  </a:cubicBezTo>
                  <a:close/>
                  <a:moveTo>
                    <a:pt x="135" y="113"/>
                  </a:moveTo>
                  <a:lnTo>
                    <a:pt x="135" y="113"/>
                  </a:lnTo>
                  <a:cubicBezTo>
                    <a:pt x="121" y="113"/>
                    <a:pt x="106" y="106"/>
                    <a:pt x="106" y="85"/>
                  </a:cubicBezTo>
                  <a:cubicBezTo>
                    <a:pt x="106" y="28"/>
                    <a:pt x="106" y="28"/>
                    <a:pt x="106" y="28"/>
                  </a:cubicBezTo>
                  <a:cubicBezTo>
                    <a:pt x="106" y="14"/>
                    <a:pt x="121" y="0"/>
                    <a:pt x="135" y="0"/>
                  </a:cubicBezTo>
                  <a:cubicBezTo>
                    <a:pt x="149" y="0"/>
                    <a:pt x="163" y="14"/>
                    <a:pt x="163" y="28"/>
                  </a:cubicBezTo>
                  <a:cubicBezTo>
                    <a:pt x="163" y="85"/>
                    <a:pt x="163" y="85"/>
                    <a:pt x="163" y="85"/>
                  </a:cubicBezTo>
                  <a:cubicBezTo>
                    <a:pt x="163" y="106"/>
                    <a:pt x="149" y="113"/>
                    <a:pt x="135" y="1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latin typeface="Roboto Ligh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644008" y="1275213"/>
            <a:ext cx="432048" cy="432048"/>
            <a:chOff x="4788024" y="1275213"/>
            <a:chExt cx="432048" cy="432048"/>
          </a:xfrm>
        </p:grpSpPr>
        <p:sp>
          <p:nvSpPr>
            <p:cNvPr id="17" name="椭圆 65"/>
            <p:cNvSpPr>
              <a:spLocks noChangeArrowheads="1"/>
            </p:cNvSpPr>
            <p:nvPr/>
          </p:nvSpPr>
          <p:spPr bwMode="auto">
            <a:xfrm>
              <a:off x="4788024" y="1275213"/>
              <a:ext cx="432048" cy="432048"/>
            </a:xfrm>
            <a:prstGeom prst="ellipse">
              <a:avLst/>
            </a:prstGeom>
            <a:solidFill>
              <a:srgbClr val="F79600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0" name="Freeform 110"/>
            <p:cNvSpPr>
              <a:spLocks noChangeArrowheads="1"/>
            </p:cNvSpPr>
            <p:nvPr/>
          </p:nvSpPr>
          <p:spPr bwMode="auto">
            <a:xfrm>
              <a:off x="4891102" y="1366806"/>
              <a:ext cx="250679" cy="248862"/>
            </a:xfrm>
            <a:custGeom>
              <a:avLst/>
              <a:gdLst>
                <a:gd name="T0" fmla="*/ 78678142 w 609"/>
                <a:gd name="T1" fmla="*/ 71002280 h 602"/>
                <a:gd name="T2" fmla="*/ 78678142 w 609"/>
                <a:gd name="T3" fmla="*/ 71002280 h 602"/>
                <a:gd name="T4" fmla="*/ 71302258 w 609"/>
                <a:gd name="T5" fmla="*/ 78441997 h 602"/>
                <a:gd name="T6" fmla="*/ 65867111 w 609"/>
                <a:gd name="T7" fmla="*/ 76614673 h 602"/>
                <a:gd name="T8" fmla="*/ 44774038 w 609"/>
                <a:gd name="T9" fmla="*/ 54426302 h 602"/>
                <a:gd name="T10" fmla="*/ 29245613 w 609"/>
                <a:gd name="T11" fmla="*/ 59125033 h 602"/>
                <a:gd name="T12" fmla="*/ 0 w 609"/>
                <a:gd name="T13" fmla="*/ 29497307 h 602"/>
                <a:gd name="T14" fmla="*/ 29245613 w 609"/>
                <a:gd name="T15" fmla="*/ 0 h 602"/>
                <a:gd name="T16" fmla="*/ 58491226 w 609"/>
                <a:gd name="T17" fmla="*/ 29497307 h 602"/>
                <a:gd name="T18" fmla="*/ 54867675 w 609"/>
                <a:gd name="T19" fmla="*/ 44376380 h 602"/>
                <a:gd name="T20" fmla="*/ 75960749 w 609"/>
                <a:gd name="T21" fmla="*/ 65520668 h 602"/>
                <a:gd name="T22" fmla="*/ 78678142 w 609"/>
                <a:gd name="T23" fmla="*/ 71002280 h 602"/>
                <a:gd name="T24" fmla="*/ 29245613 w 609"/>
                <a:gd name="T25" fmla="*/ 7439717 h 602"/>
                <a:gd name="T26" fmla="*/ 29245613 w 609"/>
                <a:gd name="T27" fmla="*/ 7439717 h 602"/>
                <a:gd name="T28" fmla="*/ 7246742 w 609"/>
                <a:gd name="T29" fmla="*/ 29497307 h 602"/>
                <a:gd name="T30" fmla="*/ 29245613 w 609"/>
                <a:gd name="T31" fmla="*/ 51685677 h 602"/>
                <a:gd name="T32" fmla="*/ 51244484 w 609"/>
                <a:gd name="T33" fmla="*/ 29497307 h 602"/>
                <a:gd name="T34" fmla="*/ 29245613 w 609"/>
                <a:gd name="T35" fmla="*/ 7439717 h 602"/>
                <a:gd name="T36" fmla="*/ 42056644 w 609"/>
                <a:gd name="T37" fmla="*/ 33282375 h 602"/>
                <a:gd name="T38" fmla="*/ 42056644 w 609"/>
                <a:gd name="T39" fmla="*/ 33282375 h 602"/>
                <a:gd name="T40" fmla="*/ 32868804 w 609"/>
                <a:gd name="T41" fmla="*/ 33282375 h 602"/>
                <a:gd name="T42" fmla="*/ 32868804 w 609"/>
                <a:gd name="T43" fmla="*/ 41504973 h 602"/>
                <a:gd name="T44" fmla="*/ 29245613 w 609"/>
                <a:gd name="T45" fmla="*/ 45290042 h 602"/>
                <a:gd name="T46" fmla="*/ 25622062 w 609"/>
                <a:gd name="T47" fmla="*/ 41504973 h 602"/>
                <a:gd name="T48" fmla="*/ 25622062 w 609"/>
                <a:gd name="T49" fmla="*/ 33282375 h 602"/>
                <a:gd name="T50" fmla="*/ 17340380 w 609"/>
                <a:gd name="T51" fmla="*/ 33282375 h 602"/>
                <a:gd name="T52" fmla="*/ 13716829 w 609"/>
                <a:gd name="T53" fmla="*/ 29497307 h 602"/>
                <a:gd name="T54" fmla="*/ 17340380 w 609"/>
                <a:gd name="T55" fmla="*/ 25842658 h 602"/>
                <a:gd name="T56" fmla="*/ 25622062 w 609"/>
                <a:gd name="T57" fmla="*/ 25842658 h 602"/>
                <a:gd name="T58" fmla="*/ 25622062 w 609"/>
                <a:gd name="T59" fmla="*/ 16575978 h 602"/>
                <a:gd name="T60" fmla="*/ 29245613 w 609"/>
                <a:gd name="T61" fmla="*/ 12921329 h 602"/>
                <a:gd name="T62" fmla="*/ 32868804 w 609"/>
                <a:gd name="T63" fmla="*/ 16575978 h 602"/>
                <a:gd name="T64" fmla="*/ 32868804 w 609"/>
                <a:gd name="T65" fmla="*/ 25842658 h 602"/>
                <a:gd name="T66" fmla="*/ 42056644 w 609"/>
                <a:gd name="T67" fmla="*/ 25842658 h 602"/>
                <a:gd name="T68" fmla="*/ 45679835 w 609"/>
                <a:gd name="T69" fmla="*/ 29497307 h 602"/>
                <a:gd name="T70" fmla="*/ 42056644 w 609"/>
                <a:gd name="T71" fmla="*/ 33282375 h 60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609" h="602">
                  <a:moveTo>
                    <a:pt x="608" y="544"/>
                  </a:moveTo>
                  <a:lnTo>
                    <a:pt x="608" y="544"/>
                  </a:lnTo>
                  <a:cubicBezTo>
                    <a:pt x="608" y="573"/>
                    <a:pt x="579" y="601"/>
                    <a:pt x="551" y="601"/>
                  </a:cubicBezTo>
                  <a:cubicBezTo>
                    <a:pt x="530" y="601"/>
                    <a:pt x="516" y="594"/>
                    <a:pt x="509" y="587"/>
                  </a:cubicBezTo>
                  <a:cubicBezTo>
                    <a:pt x="346" y="417"/>
                    <a:pt x="346" y="417"/>
                    <a:pt x="346" y="417"/>
                  </a:cubicBezTo>
                  <a:cubicBezTo>
                    <a:pt x="311" y="438"/>
                    <a:pt x="269" y="453"/>
                    <a:pt x="226" y="453"/>
                  </a:cubicBezTo>
                  <a:cubicBezTo>
                    <a:pt x="106" y="453"/>
                    <a:pt x="0" y="347"/>
                    <a:pt x="0" y="226"/>
                  </a:cubicBezTo>
                  <a:cubicBezTo>
                    <a:pt x="0" y="99"/>
                    <a:pt x="106" y="0"/>
                    <a:pt x="226" y="0"/>
                  </a:cubicBezTo>
                  <a:cubicBezTo>
                    <a:pt x="353" y="0"/>
                    <a:pt x="452" y="99"/>
                    <a:pt x="452" y="226"/>
                  </a:cubicBezTo>
                  <a:cubicBezTo>
                    <a:pt x="452" y="269"/>
                    <a:pt x="445" y="304"/>
                    <a:pt x="424" y="340"/>
                  </a:cubicBezTo>
                  <a:cubicBezTo>
                    <a:pt x="587" y="502"/>
                    <a:pt x="587" y="502"/>
                    <a:pt x="587" y="502"/>
                  </a:cubicBezTo>
                  <a:cubicBezTo>
                    <a:pt x="601" y="516"/>
                    <a:pt x="608" y="530"/>
                    <a:pt x="608" y="544"/>
                  </a:cubicBezTo>
                  <a:close/>
                  <a:moveTo>
                    <a:pt x="226" y="57"/>
                  </a:moveTo>
                  <a:lnTo>
                    <a:pt x="226" y="57"/>
                  </a:lnTo>
                  <a:cubicBezTo>
                    <a:pt x="134" y="57"/>
                    <a:pt x="56" y="127"/>
                    <a:pt x="56" y="226"/>
                  </a:cubicBezTo>
                  <a:cubicBezTo>
                    <a:pt x="56" y="318"/>
                    <a:pt x="134" y="396"/>
                    <a:pt x="226" y="396"/>
                  </a:cubicBezTo>
                  <a:cubicBezTo>
                    <a:pt x="325" y="396"/>
                    <a:pt x="396" y="318"/>
                    <a:pt x="396" y="226"/>
                  </a:cubicBezTo>
                  <a:cubicBezTo>
                    <a:pt x="396" y="127"/>
                    <a:pt x="325" y="57"/>
                    <a:pt x="226" y="57"/>
                  </a:cubicBezTo>
                  <a:close/>
                  <a:moveTo>
                    <a:pt x="325" y="255"/>
                  </a:moveTo>
                  <a:lnTo>
                    <a:pt x="325" y="255"/>
                  </a:lnTo>
                  <a:cubicBezTo>
                    <a:pt x="254" y="255"/>
                    <a:pt x="254" y="255"/>
                    <a:pt x="254" y="255"/>
                  </a:cubicBezTo>
                  <a:cubicBezTo>
                    <a:pt x="254" y="318"/>
                    <a:pt x="254" y="318"/>
                    <a:pt x="254" y="318"/>
                  </a:cubicBezTo>
                  <a:cubicBezTo>
                    <a:pt x="254" y="333"/>
                    <a:pt x="247" y="347"/>
                    <a:pt x="226" y="347"/>
                  </a:cubicBezTo>
                  <a:cubicBezTo>
                    <a:pt x="212" y="347"/>
                    <a:pt x="198" y="333"/>
                    <a:pt x="198" y="318"/>
                  </a:cubicBezTo>
                  <a:cubicBezTo>
                    <a:pt x="198" y="255"/>
                    <a:pt x="198" y="255"/>
                    <a:pt x="198" y="255"/>
                  </a:cubicBezTo>
                  <a:cubicBezTo>
                    <a:pt x="134" y="255"/>
                    <a:pt x="134" y="255"/>
                    <a:pt x="134" y="255"/>
                  </a:cubicBezTo>
                  <a:cubicBezTo>
                    <a:pt x="120" y="255"/>
                    <a:pt x="106" y="241"/>
                    <a:pt x="106" y="226"/>
                  </a:cubicBezTo>
                  <a:cubicBezTo>
                    <a:pt x="106" y="205"/>
                    <a:pt x="120" y="198"/>
                    <a:pt x="134" y="198"/>
                  </a:cubicBezTo>
                  <a:cubicBezTo>
                    <a:pt x="198" y="198"/>
                    <a:pt x="198" y="198"/>
                    <a:pt x="198" y="198"/>
                  </a:cubicBezTo>
                  <a:cubicBezTo>
                    <a:pt x="198" y="127"/>
                    <a:pt x="198" y="127"/>
                    <a:pt x="198" y="127"/>
                  </a:cubicBezTo>
                  <a:cubicBezTo>
                    <a:pt x="198" y="113"/>
                    <a:pt x="212" y="99"/>
                    <a:pt x="226" y="99"/>
                  </a:cubicBezTo>
                  <a:cubicBezTo>
                    <a:pt x="247" y="99"/>
                    <a:pt x="254" y="113"/>
                    <a:pt x="254" y="127"/>
                  </a:cubicBezTo>
                  <a:cubicBezTo>
                    <a:pt x="254" y="198"/>
                    <a:pt x="254" y="198"/>
                    <a:pt x="254" y="198"/>
                  </a:cubicBezTo>
                  <a:cubicBezTo>
                    <a:pt x="325" y="198"/>
                    <a:pt x="325" y="198"/>
                    <a:pt x="325" y="198"/>
                  </a:cubicBezTo>
                  <a:cubicBezTo>
                    <a:pt x="339" y="198"/>
                    <a:pt x="353" y="205"/>
                    <a:pt x="353" y="226"/>
                  </a:cubicBezTo>
                  <a:cubicBezTo>
                    <a:pt x="353" y="241"/>
                    <a:pt x="339" y="255"/>
                    <a:pt x="325" y="2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latin typeface="Roboto Ligh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292080" y="1274820"/>
            <a:ext cx="432833" cy="432834"/>
            <a:chOff x="5436096" y="1274820"/>
            <a:chExt cx="432833" cy="432834"/>
          </a:xfrm>
        </p:grpSpPr>
        <p:sp>
          <p:nvSpPr>
            <p:cNvPr id="25" name="椭圆 16"/>
            <p:cNvSpPr>
              <a:spLocks noChangeArrowheads="1"/>
            </p:cNvSpPr>
            <p:nvPr/>
          </p:nvSpPr>
          <p:spPr bwMode="auto">
            <a:xfrm>
              <a:off x="5436096" y="1274820"/>
              <a:ext cx="432833" cy="43283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1" name="Freeform 16"/>
            <p:cNvSpPr>
              <a:spLocks noChangeArrowheads="1"/>
            </p:cNvSpPr>
            <p:nvPr/>
          </p:nvSpPr>
          <p:spPr bwMode="auto">
            <a:xfrm>
              <a:off x="5554420" y="1377705"/>
              <a:ext cx="196183" cy="227065"/>
            </a:xfrm>
            <a:custGeom>
              <a:avLst/>
              <a:gdLst>
                <a:gd name="T0" fmla="*/ 58106390 w 475"/>
                <a:gd name="T1" fmla="*/ 71207247 h 552"/>
                <a:gd name="T2" fmla="*/ 58106390 w 475"/>
                <a:gd name="T3" fmla="*/ 71207247 h 552"/>
                <a:gd name="T4" fmla="*/ 54327993 w 475"/>
                <a:gd name="T5" fmla="*/ 71207247 h 552"/>
                <a:gd name="T6" fmla="*/ 54327993 w 475"/>
                <a:gd name="T7" fmla="*/ 0 h 552"/>
                <a:gd name="T8" fmla="*/ 58106390 w 475"/>
                <a:gd name="T9" fmla="*/ 0 h 552"/>
                <a:gd name="T10" fmla="*/ 61754124 w 475"/>
                <a:gd name="T11" fmla="*/ 3618618 h 552"/>
                <a:gd name="T12" fmla="*/ 61754124 w 475"/>
                <a:gd name="T13" fmla="*/ 67588630 h 552"/>
                <a:gd name="T14" fmla="*/ 58106390 w 475"/>
                <a:gd name="T15" fmla="*/ 71207247 h 552"/>
                <a:gd name="T16" fmla="*/ 7426131 w 475"/>
                <a:gd name="T17" fmla="*/ 67588630 h 552"/>
                <a:gd name="T18" fmla="*/ 7426131 w 475"/>
                <a:gd name="T19" fmla="*/ 67588630 h 552"/>
                <a:gd name="T20" fmla="*/ 7426131 w 475"/>
                <a:gd name="T21" fmla="*/ 63970012 h 552"/>
                <a:gd name="T22" fmla="*/ 13809846 w 475"/>
                <a:gd name="T23" fmla="*/ 63970012 h 552"/>
                <a:gd name="T24" fmla="*/ 21235977 w 475"/>
                <a:gd name="T25" fmla="*/ 56603721 h 552"/>
                <a:gd name="T26" fmla="*/ 13809846 w 475"/>
                <a:gd name="T27" fmla="*/ 49237429 h 552"/>
                <a:gd name="T28" fmla="*/ 7426131 w 475"/>
                <a:gd name="T29" fmla="*/ 49237429 h 552"/>
                <a:gd name="T30" fmla="*/ 7426131 w 475"/>
                <a:gd name="T31" fmla="*/ 42905028 h 552"/>
                <a:gd name="T32" fmla="*/ 13809846 w 475"/>
                <a:gd name="T33" fmla="*/ 42905028 h 552"/>
                <a:gd name="T34" fmla="*/ 21235977 w 475"/>
                <a:gd name="T35" fmla="*/ 35539095 h 552"/>
                <a:gd name="T36" fmla="*/ 13809846 w 475"/>
                <a:gd name="T37" fmla="*/ 28301860 h 552"/>
                <a:gd name="T38" fmla="*/ 7426131 w 475"/>
                <a:gd name="T39" fmla="*/ 28301860 h 552"/>
                <a:gd name="T40" fmla="*/ 7426131 w 475"/>
                <a:gd name="T41" fmla="*/ 21840403 h 552"/>
                <a:gd name="T42" fmla="*/ 13809846 w 475"/>
                <a:gd name="T43" fmla="*/ 21840403 h 552"/>
                <a:gd name="T44" fmla="*/ 21235977 w 475"/>
                <a:gd name="T45" fmla="*/ 14603167 h 552"/>
                <a:gd name="T46" fmla="*/ 13809846 w 475"/>
                <a:gd name="T47" fmla="*/ 7236876 h 552"/>
                <a:gd name="T48" fmla="*/ 7426131 w 475"/>
                <a:gd name="T49" fmla="*/ 7236876 h 552"/>
                <a:gd name="T50" fmla="*/ 7426131 w 475"/>
                <a:gd name="T51" fmla="*/ 3618618 h 552"/>
                <a:gd name="T52" fmla="*/ 11074226 w 475"/>
                <a:gd name="T53" fmla="*/ 0 h 552"/>
                <a:gd name="T54" fmla="*/ 50680259 w 475"/>
                <a:gd name="T55" fmla="*/ 0 h 552"/>
                <a:gd name="T56" fmla="*/ 50680259 w 475"/>
                <a:gd name="T57" fmla="*/ 71207247 h 552"/>
                <a:gd name="T58" fmla="*/ 11074226 w 475"/>
                <a:gd name="T59" fmla="*/ 71207247 h 552"/>
                <a:gd name="T60" fmla="*/ 7426131 w 475"/>
                <a:gd name="T61" fmla="*/ 67588630 h 552"/>
                <a:gd name="T62" fmla="*/ 17588243 w 475"/>
                <a:gd name="T63" fmla="*/ 14603167 h 552"/>
                <a:gd name="T64" fmla="*/ 17588243 w 475"/>
                <a:gd name="T65" fmla="*/ 14603167 h 552"/>
                <a:gd name="T66" fmla="*/ 13809846 w 475"/>
                <a:gd name="T67" fmla="*/ 18221785 h 552"/>
                <a:gd name="T68" fmla="*/ 3778036 w 475"/>
                <a:gd name="T69" fmla="*/ 18221785 h 552"/>
                <a:gd name="T70" fmla="*/ 0 w 475"/>
                <a:gd name="T71" fmla="*/ 14603167 h 552"/>
                <a:gd name="T72" fmla="*/ 3778036 w 475"/>
                <a:gd name="T73" fmla="*/ 10984909 h 552"/>
                <a:gd name="T74" fmla="*/ 13809846 w 475"/>
                <a:gd name="T75" fmla="*/ 10984909 h 552"/>
                <a:gd name="T76" fmla="*/ 17588243 w 475"/>
                <a:gd name="T77" fmla="*/ 14603167 h 552"/>
                <a:gd name="T78" fmla="*/ 3778036 w 475"/>
                <a:gd name="T79" fmla="*/ 31920478 h 552"/>
                <a:gd name="T80" fmla="*/ 3778036 w 475"/>
                <a:gd name="T81" fmla="*/ 31920478 h 552"/>
                <a:gd name="T82" fmla="*/ 13809846 w 475"/>
                <a:gd name="T83" fmla="*/ 31920478 h 552"/>
                <a:gd name="T84" fmla="*/ 17588243 w 475"/>
                <a:gd name="T85" fmla="*/ 35539095 h 552"/>
                <a:gd name="T86" fmla="*/ 13809846 w 475"/>
                <a:gd name="T87" fmla="*/ 39286770 h 552"/>
                <a:gd name="T88" fmla="*/ 3778036 w 475"/>
                <a:gd name="T89" fmla="*/ 39286770 h 552"/>
                <a:gd name="T90" fmla="*/ 0 w 475"/>
                <a:gd name="T91" fmla="*/ 35539095 h 552"/>
                <a:gd name="T92" fmla="*/ 3778036 w 475"/>
                <a:gd name="T93" fmla="*/ 31920478 h 552"/>
                <a:gd name="T94" fmla="*/ 3778036 w 475"/>
                <a:gd name="T95" fmla="*/ 52985462 h 552"/>
                <a:gd name="T96" fmla="*/ 3778036 w 475"/>
                <a:gd name="T97" fmla="*/ 52985462 h 552"/>
                <a:gd name="T98" fmla="*/ 13809846 w 475"/>
                <a:gd name="T99" fmla="*/ 52985462 h 552"/>
                <a:gd name="T100" fmla="*/ 17588243 w 475"/>
                <a:gd name="T101" fmla="*/ 56603721 h 552"/>
                <a:gd name="T102" fmla="*/ 13809846 w 475"/>
                <a:gd name="T103" fmla="*/ 60222338 h 552"/>
                <a:gd name="T104" fmla="*/ 3778036 w 475"/>
                <a:gd name="T105" fmla="*/ 60222338 h 552"/>
                <a:gd name="T106" fmla="*/ 0 w 475"/>
                <a:gd name="T107" fmla="*/ 56603721 h 552"/>
                <a:gd name="T108" fmla="*/ 3778036 w 475"/>
                <a:gd name="T109" fmla="*/ 52985462 h 55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475" h="552">
                  <a:moveTo>
                    <a:pt x="446" y="551"/>
                  </a:moveTo>
                  <a:lnTo>
                    <a:pt x="446" y="551"/>
                  </a:lnTo>
                  <a:cubicBezTo>
                    <a:pt x="417" y="551"/>
                    <a:pt x="417" y="551"/>
                    <a:pt x="417" y="551"/>
                  </a:cubicBezTo>
                  <a:cubicBezTo>
                    <a:pt x="417" y="0"/>
                    <a:pt x="417" y="0"/>
                    <a:pt x="417" y="0"/>
                  </a:cubicBezTo>
                  <a:cubicBezTo>
                    <a:pt x="446" y="0"/>
                    <a:pt x="446" y="0"/>
                    <a:pt x="446" y="0"/>
                  </a:cubicBezTo>
                  <a:cubicBezTo>
                    <a:pt x="460" y="0"/>
                    <a:pt x="474" y="14"/>
                    <a:pt x="474" y="28"/>
                  </a:cubicBezTo>
                  <a:cubicBezTo>
                    <a:pt x="474" y="523"/>
                    <a:pt x="474" y="523"/>
                    <a:pt x="474" y="523"/>
                  </a:cubicBezTo>
                  <a:cubicBezTo>
                    <a:pt x="474" y="537"/>
                    <a:pt x="460" y="551"/>
                    <a:pt x="446" y="551"/>
                  </a:cubicBezTo>
                  <a:close/>
                  <a:moveTo>
                    <a:pt x="57" y="523"/>
                  </a:moveTo>
                  <a:lnTo>
                    <a:pt x="57" y="523"/>
                  </a:lnTo>
                  <a:cubicBezTo>
                    <a:pt x="57" y="495"/>
                    <a:pt x="57" y="495"/>
                    <a:pt x="57" y="495"/>
                  </a:cubicBezTo>
                  <a:cubicBezTo>
                    <a:pt x="106" y="495"/>
                    <a:pt x="106" y="495"/>
                    <a:pt x="106" y="495"/>
                  </a:cubicBezTo>
                  <a:cubicBezTo>
                    <a:pt x="135" y="495"/>
                    <a:pt x="163" y="466"/>
                    <a:pt x="163" y="438"/>
                  </a:cubicBezTo>
                  <a:cubicBezTo>
                    <a:pt x="163" y="403"/>
                    <a:pt x="135" y="381"/>
                    <a:pt x="106" y="381"/>
                  </a:cubicBezTo>
                  <a:cubicBezTo>
                    <a:pt x="57" y="381"/>
                    <a:pt x="57" y="381"/>
                    <a:pt x="57" y="381"/>
                  </a:cubicBezTo>
                  <a:cubicBezTo>
                    <a:pt x="57" y="332"/>
                    <a:pt x="57" y="332"/>
                    <a:pt x="57" y="332"/>
                  </a:cubicBezTo>
                  <a:cubicBezTo>
                    <a:pt x="106" y="332"/>
                    <a:pt x="106" y="332"/>
                    <a:pt x="106" y="332"/>
                  </a:cubicBezTo>
                  <a:cubicBezTo>
                    <a:pt x="135" y="332"/>
                    <a:pt x="163" y="304"/>
                    <a:pt x="163" y="275"/>
                  </a:cubicBezTo>
                  <a:cubicBezTo>
                    <a:pt x="163" y="247"/>
                    <a:pt x="135" y="219"/>
                    <a:pt x="106" y="219"/>
                  </a:cubicBezTo>
                  <a:cubicBezTo>
                    <a:pt x="57" y="219"/>
                    <a:pt x="57" y="219"/>
                    <a:pt x="57" y="219"/>
                  </a:cubicBezTo>
                  <a:cubicBezTo>
                    <a:pt x="57" y="169"/>
                    <a:pt x="57" y="169"/>
                    <a:pt x="57" y="169"/>
                  </a:cubicBezTo>
                  <a:cubicBezTo>
                    <a:pt x="106" y="169"/>
                    <a:pt x="106" y="169"/>
                    <a:pt x="106" y="169"/>
                  </a:cubicBezTo>
                  <a:cubicBezTo>
                    <a:pt x="135" y="169"/>
                    <a:pt x="163" y="148"/>
                    <a:pt x="163" y="113"/>
                  </a:cubicBezTo>
                  <a:cubicBezTo>
                    <a:pt x="163" y="85"/>
                    <a:pt x="135" y="56"/>
                    <a:pt x="106" y="56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7" y="14"/>
                    <a:pt x="71" y="0"/>
                    <a:pt x="85" y="0"/>
                  </a:cubicBezTo>
                  <a:cubicBezTo>
                    <a:pt x="389" y="0"/>
                    <a:pt x="389" y="0"/>
                    <a:pt x="389" y="0"/>
                  </a:cubicBezTo>
                  <a:cubicBezTo>
                    <a:pt x="389" y="551"/>
                    <a:pt x="389" y="551"/>
                    <a:pt x="389" y="551"/>
                  </a:cubicBezTo>
                  <a:cubicBezTo>
                    <a:pt x="85" y="551"/>
                    <a:pt x="85" y="551"/>
                    <a:pt x="85" y="551"/>
                  </a:cubicBezTo>
                  <a:cubicBezTo>
                    <a:pt x="71" y="551"/>
                    <a:pt x="57" y="537"/>
                    <a:pt x="57" y="523"/>
                  </a:cubicBezTo>
                  <a:close/>
                  <a:moveTo>
                    <a:pt x="135" y="113"/>
                  </a:moveTo>
                  <a:lnTo>
                    <a:pt x="135" y="113"/>
                  </a:lnTo>
                  <a:cubicBezTo>
                    <a:pt x="135" y="134"/>
                    <a:pt x="120" y="141"/>
                    <a:pt x="106" y="141"/>
                  </a:cubicBezTo>
                  <a:cubicBezTo>
                    <a:pt x="29" y="141"/>
                    <a:pt x="29" y="141"/>
                    <a:pt x="29" y="141"/>
                  </a:cubicBezTo>
                  <a:cubicBezTo>
                    <a:pt x="15" y="141"/>
                    <a:pt x="0" y="134"/>
                    <a:pt x="0" y="113"/>
                  </a:cubicBezTo>
                  <a:cubicBezTo>
                    <a:pt x="0" y="99"/>
                    <a:pt x="15" y="85"/>
                    <a:pt x="29" y="85"/>
                  </a:cubicBezTo>
                  <a:cubicBezTo>
                    <a:pt x="106" y="85"/>
                    <a:pt x="106" y="85"/>
                    <a:pt x="106" y="85"/>
                  </a:cubicBezTo>
                  <a:cubicBezTo>
                    <a:pt x="120" y="85"/>
                    <a:pt x="135" y="99"/>
                    <a:pt x="135" y="113"/>
                  </a:cubicBezTo>
                  <a:close/>
                  <a:moveTo>
                    <a:pt x="29" y="247"/>
                  </a:moveTo>
                  <a:lnTo>
                    <a:pt x="29" y="247"/>
                  </a:lnTo>
                  <a:cubicBezTo>
                    <a:pt x="106" y="247"/>
                    <a:pt x="106" y="247"/>
                    <a:pt x="106" y="247"/>
                  </a:cubicBezTo>
                  <a:cubicBezTo>
                    <a:pt x="120" y="247"/>
                    <a:pt x="135" y="261"/>
                    <a:pt x="135" y="275"/>
                  </a:cubicBezTo>
                  <a:cubicBezTo>
                    <a:pt x="135" y="290"/>
                    <a:pt x="120" y="304"/>
                    <a:pt x="106" y="304"/>
                  </a:cubicBezTo>
                  <a:cubicBezTo>
                    <a:pt x="29" y="304"/>
                    <a:pt x="29" y="304"/>
                    <a:pt x="29" y="304"/>
                  </a:cubicBezTo>
                  <a:cubicBezTo>
                    <a:pt x="15" y="304"/>
                    <a:pt x="0" y="290"/>
                    <a:pt x="0" y="275"/>
                  </a:cubicBezTo>
                  <a:cubicBezTo>
                    <a:pt x="0" y="261"/>
                    <a:pt x="15" y="247"/>
                    <a:pt x="29" y="247"/>
                  </a:cubicBezTo>
                  <a:close/>
                  <a:moveTo>
                    <a:pt x="29" y="410"/>
                  </a:moveTo>
                  <a:lnTo>
                    <a:pt x="29" y="410"/>
                  </a:lnTo>
                  <a:cubicBezTo>
                    <a:pt x="106" y="410"/>
                    <a:pt x="106" y="410"/>
                    <a:pt x="106" y="410"/>
                  </a:cubicBezTo>
                  <a:cubicBezTo>
                    <a:pt x="120" y="410"/>
                    <a:pt x="135" y="417"/>
                    <a:pt x="135" y="438"/>
                  </a:cubicBezTo>
                  <a:cubicBezTo>
                    <a:pt x="135" y="452"/>
                    <a:pt x="120" y="466"/>
                    <a:pt x="106" y="466"/>
                  </a:cubicBezTo>
                  <a:cubicBezTo>
                    <a:pt x="29" y="466"/>
                    <a:pt x="29" y="466"/>
                    <a:pt x="29" y="466"/>
                  </a:cubicBezTo>
                  <a:cubicBezTo>
                    <a:pt x="15" y="466"/>
                    <a:pt x="0" y="452"/>
                    <a:pt x="0" y="438"/>
                  </a:cubicBezTo>
                  <a:cubicBezTo>
                    <a:pt x="0" y="417"/>
                    <a:pt x="15" y="410"/>
                    <a:pt x="29" y="4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latin typeface="Roboto Ligh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347864" y="1274820"/>
            <a:ext cx="432833" cy="432834"/>
            <a:chOff x="3491880" y="1274820"/>
            <a:chExt cx="432833" cy="432834"/>
          </a:xfrm>
        </p:grpSpPr>
        <p:sp>
          <p:nvSpPr>
            <p:cNvPr id="11" name="椭圆 16"/>
            <p:cNvSpPr>
              <a:spLocks noChangeArrowheads="1"/>
            </p:cNvSpPr>
            <p:nvPr/>
          </p:nvSpPr>
          <p:spPr bwMode="auto">
            <a:xfrm>
              <a:off x="3491880" y="1274820"/>
              <a:ext cx="432833" cy="43283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2" name="Freeform 75"/>
            <p:cNvSpPr>
              <a:spLocks noChangeArrowheads="1"/>
            </p:cNvSpPr>
            <p:nvPr/>
          </p:nvSpPr>
          <p:spPr bwMode="auto">
            <a:xfrm>
              <a:off x="3583864" y="1385879"/>
              <a:ext cx="248863" cy="210716"/>
            </a:xfrm>
            <a:custGeom>
              <a:avLst/>
              <a:gdLst>
                <a:gd name="T0" fmla="*/ 74657633 w 602"/>
                <a:gd name="T1" fmla="*/ 66362244 h 510"/>
                <a:gd name="T2" fmla="*/ 74657633 w 602"/>
                <a:gd name="T3" fmla="*/ 66362244 h 510"/>
                <a:gd name="T4" fmla="*/ 3654665 w 602"/>
                <a:gd name="T5" fmla="*/ 66362244 h 510"/>
                <a:gd name="T6" fmla="*/ 0 w 602"/>
                <a:gd name="T7" fmla="*/ 62711741 h 510"/>
                <a:gd name="T8" fmla="*/ 0 w 602"/>
                <a:gd name="T9" fmla="*/ 3650503 h 510"/>
                <a:gd name="T10" fmla="*/ 3654665 w 602"/>
                <a:gd name="T11" fmla="*/ 0 h 510"/>
                <a:gd name="T12" fmla="*/ 7308970 w 602"/>
                <a:gd name="T13" fmla="*/ 3650503 h 510"/>
                <a:gd name="T14" fmla="*/ 7308970 w 602"/>
                <a:gd name="T15" fmla="*/ 50717076 h 510"/>
                <a:gd name="T16" fmla="*/ 7308970 w 602"/>
                <a:gd name="T17" fmla="*/ 50717076 h 510"/>
                <a:gd name="T18" fmla="*/ 7308970 w 602"/>
                <a:gd name="T19" fmla="*/ 58930528 h 510"/>
                <a:gd name="T20" fmla="*/ 74657633 w 602"/>
                <a:gd name="T21" fmla="*/ 58930528 h 510"/>
                <a:gd name="T22" fmla="*/ 78442719 w 602"/>
                <a:gd name="T23" fmla="*/ 62711741 h 510"/>
                <a:gd name="T24" fmla="*/ 74657633 w 602"/>
                <a:gd name="T25" fmla="*/ 66362244 h 510"/>
                <a:gd name="T26" fmla="*/ 66434636 w 602"/>
                <a:gd name="T27" fmla="*/ 55280025 h 510"/>
                <a:gd name="T28" fmla="*/ 66434636 w 602"/>
                <a:gd name="T29" fmla="*/ 55280025 h 510"/>
                <a:gd name="T30" fmla="*/ 58995246 w 602"/>
                <a:gd name="T31" fmla="*/ 55280025 h 510"/>
                <a:gd name="T32" fmla="*/ 55340580 w 602"/>
                <a:gd name="T33" fmla="*/ 51629522 h 510"/>
                <a:gd name="T34" fmla="*/ 55340580 w 602"/>
                <a:gd name="T35" fmla="*/ 25814941 h 510"/>
                <a:gd name="T36" fmla="*/ 58995246 w 602"/>
                <a:gd name="T37" fmla="*/ 22164077 h 510"/>
                <a:gd name="T38" fmla="*/ 66434636 w 602"/>
                <a:gd name="T39" fmla="*/ 22164077 h 510"/>
                <a:gd name="T40" fmla="*/ 70089301 w 602"/>
                <a:gd name="T41" fmla="*/ 25814941 h 510"/>
                <a:gd name="T42" fmla="*/ 70089301 w 602"/>
                <a:gd name="T43" fmla="*/ 51629522 h 510"/>
                <a:gd name="T44" fmla="*/ 66434636 w 602"/>
                <a:gd name="T45" fmla="*/ 55280025 h 510"/>
                <a:gd name="T46" fmla="*/ 45159830 w 602"/>
                <a:gd name="T47" fmla="*/ 55280025 h 510"/>
                <a:gd name="T48" fmla="*/ 45159830 w 602"/>
                <a:gd name="T49" fmla="*/ 55280025 h 510"/>
                <a:gd name="T50" fmla="*/ 37850860 w 602"/>
                <a:gd name="T51" fmla="*/ 55280025 h 510"/>
                <a:gd name="T52" fmla="*/ 34065774 w 602"/>
                <a:gd name="T53" fmla="*/ 51629522 h 510"/>
                <a:gd name="T54" fmla="*/ 34065774 w 602"/>
                <a:gd name="T55" fmla="*/ 11082219 h 510"/>
                <a:gd name="T56" fmla="*/ 37850860 w 602"/>
                <a:gd name="T57" fmla="*/ 7431355 h 510"/>
                <a:gd name="T58" fmla="*/ 45159830 w 602"/>
                <a:gd name="T59" fmla="*/ 7431355 h 510"/>
                <a:gd name="T60" fmla="*/ 48814495 w 602"/>
                <a:gd name="T61" fmla="*/ 11082219 h 510"/>
                <a:gd name="T62" fmla="*/ 48814495 w 602"/>
                <a:gd name="T63" fmla="*/ 51629522 h 510"/>
                <a:gd name="T64" fmla="*/ 45159830 w 602"/>
                <a:gd name="T65" fmla="*/ 55280025 h 510"/>
                <a:gd name="T66" fmla="*/ 24929472 w 602"/>
                <a:gd name="T67" fmla="*/ 55280025 h 510"/>
                <a:gd name="T68" fmla="*/ 24929472 w 602"/>
                <a:gd name="T69" fmla="*/ 55280025 h 510"/>
                <a:gd name="T70" fmla="*/ 17489720 w 602"/>
                <a:gd name="T71" fmla="*/ 55280025 h 510"/>
                <a:gd name="T72" fmla="*/ 13835055 w 602"/>
                <a:gd name="T73" fmla="*/ 51629522 h 510"/>
                <a:gd name="T74" fmla="*/ 13835055 w 602"/>
                <a:gd name="T75" fmla="*/ 44198166 h 510"/>
                <a:gd name="T76" fmla="*/ 17489720 w 602"/>
                <a:gd name="T77" fmla="*/ 40547302 h 510"/>
                <a:gd name="T78" fmla="*/ 24929472 w 602"/>
                <a:gd name="T79" fmla="*/ 40547302 h 510"/>
                <a:gd name="T80" fmla="*/ 28583776 w 602"/>
                <a:gd name="T81" fmla="*/ 44198166 h 510"/>
                <a:gd name="T82" fmla="*/ 28583776 w 602"/>
                <a:gd name="T83" fmla="*/ 51629522 h 510"/>
                <a:gd name="T84" fmla="*/ 24929472 w 602"/>
                <a:gd name="T85" fmla="*/ 55280025 h 51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602" h="510">
                  <a:moveTo>
                    <a:pt x="572" y="509"/>
                  </a:moveTo>
                  <a:lnTo>
                    <a:pt x="572" y="509"/>
                  </a:lnTo>
                  <a:cubicBezTo>
                    <a:pt x="28" y="509"/>
                    <a:pt x="28" y="509"/>
                    <a:pt x="28" y="509"/>
                  </a:cubicBezTo>
                  <a:cubicBezTo>
                    <a:pt x="14" y="509"/>
                    <a:pt x="0" y="502"/>
                    <a:pt x="0" y="48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4"/>
                    <a:pt x="14" y="0"/>
                    <a:pt x="28" y="0"/>
                  </a:cubicBezTo>
                  <a:cubicBezTo>
                    <a:pt x="42" y="0"/>
                    <a:pt x="56" y="14"/>
                    <a:pt x="56" y="28"/>
                  </a:cubicBezTo>
                  <a:cubicBezTo>
                    <a:pt x="56" y="389"/>
                    <a:pt x="56" y="389"/>
                    <a:pt x="56" y="389"/>
                  </a:cubicBezTo>
                  <a:cubicBezTo>
                    <a:pt x="56" y="452"/>
                    <a:pt x="56" y="452"/>
                    <a:pt x="56" y="452"/>
                  </a:cubicBezTo>
                  <a:cubicBezTo>
                    <a:pt x="572" y="452"/>
                    <a:pt x="572" y="452"/>
                    <a:pt x="572" y="452"/>
                  </a:cubicBezTo>
                  <a:cubicBezTo>
                    <a:pt x="594" y="452"/>
                    <a:pt x="601" y="467"/>
                    <a:pt x="601" y="481"/>
                  </a:cubicBezTo>
                  <a:cubicBezTo>
                    <a:pt x="601" y="502"/>
                    <a:pt x="594" y="509"/>
                    <a:pt x="572" y="509"/>
                  </a:cubicBezTo>
                  <a:close/>
                  <a:moveTo>
                    <a:pt x="509" y="424"/>
                  </a:moveTo>
                  <a:lnTo>
                    <a:pt x="509" y="424"/>
                  </a:lnTo>
                  <a:cubicBezTo>
                    <a:pt x="452" y="424"/>
                    <a:pt x="452" y="424"/>
                    <a:pt x="452" y="424"/>
                  </a:cubicBezTo>
                  <a:cubicBezTo>
                    <a:pt x="438" y="424"/>
                    <a:pt x="424" y="417"/>
                    <a:pt x="424" y="396"/>
                  </a:cubicBezTo>
                  <a:cubicBezTo>
                    <a:pt x="424" y="198"/>
                    <a:pt x="424" y="198"/>
                    <a:pt x="424" y="198"/>
                  </a:cubicBezTo>
                  <a:cubicBezTo>
                    <a:pt x="424" y="184"/>
                    <a:pt x="438" y="170"/>
                    <a:pt x="452" y="170"/>
                  </a:cubicBezTo>
                  <a:cubicBezTo>
                    <a:pt x="509" y="170"/>
                    <a:pt x="509" y="170"/>
                    <a:pt x="509" y="170"/>
                  </a:cubicBezTo>
                  <a:cubicBezTo>
                    <a:pt x="523" y="170"/>
                    <a:pt x="537" y="184"/>
                    <a:pt x="537" y="198"/>
                  </a:cubicBezTo>
                  <a:cubicBezTo>
                    <a:pt x="537" y="396"/>
                    <a:pt x="537" y="396"/>
                    <a:pt x="537" y="396"/>
                  </a:cubicBezTo>
                  <a:cubicBezTo>
                    <a:pt x="537" y="417"/>
                    <a:pt x="523" y="424"/>
                    <a:pt x="509" y="424"/>
                  </a:cubicBezTo>
                  <a:close/>
                  <a:moveTo>
                    <a:pt x="346" y="424"/>
                  </a:moveTo>
                  <a:lnTo>
                    <a:pt x="346" y="424"/>
                  </a:lnTo>
                  <a:cubicBezTo>
                    <a:pt x="290" y="424"/>
                    <a:pt x="290" y="424"/>
                    <a:pt x="290" y="424"/>
                  </a:cubicBezTo>
                  <a:cubicBezTo>
                    <a:pt x="276" y="424"/>
                    <a:pt x="261" y="417"/>
                    <a:pt x="261" y="396"/>
                  </a:cubicBezTo>
                  <a:cubicBezTo>
                    <a:pt x="261" y="85"/>
                    <a:pt x="261" y="85"/>
                    <a:pt x="261" y="85"/>
                  </a:cubicBezTo>
                  <a:cubicBezTo>
                    <a:pt x="261" y="71"/>
                    <a:pt x="276" y="57"/>
                    <a:pt x="290" y="57"/>
                  </a:cubicBezTo>
                  <a:cubicBezTo>
                    <a:pt x="346" y="57"/>
                    <a:pt x="346" y="57"/>
                    <a:pt x="346" y="57"/>
                  </a:cubicBezTo>
                  <a:cubicBezTo>
                    <a:pt x="367" y="57"/>
                    <a:pt x="374" y="71"/>
                    <a:pt x="374" y="85"/>
                  </a:cubicBezTo>
                  <a:cubicBezTo>
                    <a:pt x="374" y="396"/>
                    <a:pt x="374" y="396"/>
                    <a:pt x="374" y="396"/>
                  </a:cubicBezTo>
                  <a:cubicBezTo>
                    <a:pt x="374" y="417"/>
                    <a:pt x="367" y="424"/>
                    <a:pt x="346" y="424"/>
                  </a:cubicBezTo>
                  <a:close/>
                  <a:moveTo>
                    <a:pt x="191" y="424"/>
                  </a:moveTo>
                  <a:lnTo>
                    <a:pt x="191" y="424"/>
                  </a:lnTo>
                  <a:cubicBezTo>
                    <a:pt x="134" y="424"/>
                    <a:pt x="134" y="424"/>
                    <a:pt x="134" y="424"/>
                  </a:cubicBezTo>
                  <a:cubicBezTo>
                    <a:pt x="113" y="424"/>
                    <a:pt x="106" y="417"/>
                    <a:pt x="106" y="396"/>
                  </a:cubicBezTo>
                  <a:cubicBezTo>
                    <a:pt x="106" y="339"/>
                    <a:pt x="106" y="339"/>
                    <a:pt x="106" y="339"/>
                  </a:cubicBezTo>
                  <a:cubicBezTo>
                    <a:pt x="106" y="325"/>
                    <a:pt x="113" y="311"/>
                    <a:pt x="134" y="311"/>
                  </a:cubicBezTo>
                  <a:cubicBezTo>
                    <a:pt x="191" y="311"/>
                    <a:pt x="191" y="311"/>
                    <a:pt x="191" y="311"/>
                  </a:cubicBezTo>
                  <a:cubicBezTo>
                    <a:pt x="205" y="311"/>
                    <a:pt x="219" y="325"/>
                    <a:pt x="219" y="339"/>
                  </a:cubicBezTo>
                  <a:cubicBezTo>
                    <a:pt x="219" y="396"/>
                    <a:pt x="219" y="396"/>
                    <a:pt x="219" y="396"/>
                  </a:cubicBezTo>
                  <a:cubicBezTo>
                    <a:pt x="219" y="417"/>
                    <a:pt x="205" y="424"/>
                    <a:pt x="191" y="4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latin typeface="Roboto Ligh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995936" y="1274820"/>
            <a:ext cx="432833" cy="432834"/>
            <a:chOff x="4139952" y="1274820"/>
            <a:chExt cx="432833" cy="432834"/>
          </a:xfrm>
        </p:grpSpPr>
        <p:sp>
          <p:nvSpPr>
            <p:cNvPr id="24" name="椭圆 16"/>
            <p:cNvSpPr>
              <a:spLocks noChangeArrowheads="1"/>
            </p:cNvSpPr>
            <p:nvPr/>
          </p:nvSpPr>
          <p:spPr bwMode="auto">
            <a:xfrm>
              <a:off x="4139952" y="1274820"/>
              <a:ext cx="432833" cy="432834"/>
            </a:xfrm>
            <a:prstGeom prst="ellipse">
              <a:avLst/>
            </a:prstGeom>
            <a:solidFill>
              <a:srgbClr val="3992DB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3" name="Freeform 84"/>
            <p:cNvSpPr>
              <a:spLocks noChangeArrowheads="1"/>
            </p:cNvSpPr>
            <p:nvPr/>
          </p:nvSpPr>
          <p:spPr bwMode="auto">
            <a:xfrm>
              <a:off x="4241546" y="1366806"/>
              <a:ext cx="248863" cy="248863"/>
            </a:xfrm>
            <a:custGeom>
              <a:avLst/>
              <a:gdLst>
                <a:gd name="T0" fmla="*/ 43332858 w 602"/>
                <a:gd name="T1" fmla="*/ 34979440 h 602"/>
                <a:gd name="T2" fmla="*/ 43332858 w 602"/>
                <a:gd name="T3" fmla="*/ 34979440 h 602"/>
                <a:gd name="T4" fmla="*/ 43332858 w 602"/>
                <a:gd name="T5" fmla="*/ 0 h 602"/>
                <a:gd name="T6" fmla="*/ 78442719 w 602"/>
                <a:gd name="T7" fmla="*/ 34979440 h 602"/>
                <a:gd name="T8" fmla="*/ 43332858 w 602"/>
                <a:gd name="T9" fmla="*/ 34979440 h 602"/>
                <a:gd name="T10" fmla="*/ 36023527 w 602"/>
                <a:gd name="T11" fmla="*/ 78442719 h 602"/>
                <a:gd name="T12" fmla="*/ 36023527 w 602"/>
                <a:gd name="T13" fmla="*/ 78442719 h 602"/>
                <a:gd name="T14" fmla="*/ 0 w 602"/>
                <a:gd name="T15" fmla="*/ 42419192 h 602"/>
                <a:gd name="T16" fmla="*/ 36023527 w 602"/>
                <a:gd name="T17" fmla="*/ 7308970 h 602"/>
                <a:gd name="T18" fmla="*/ 36023527 w 602"/>
                <a:gd name="T19" fmla="*/ 42419192 h 602"/>
                <a:gd name="T20" fmla="*/ 71002968 w 602"/>
                <a:gd name="T21" fmla="*/ 42419192 h 602"/>
                <a:gd name="T22" fmla="*/ 36023527 w 602"/>
                <a:gd name="T23" fmla="*/ 78442719 h 60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602" h="602">
                  <a:moveTo>
                    <a:pt x="332" y="268"/>
                  </a:moveTo>
                  <a:lnTo>
                    <a:pt x="332" y="268"/>
                  </a:lnTo>
                  <a:cubicBezTo>
                    <a:pt x="332" y="0"/>
                    <a:pt x="332" y="0"/>
                    <a:pt x="332" y="0"/>
                  </a:cubicBezTo>
                  <a:cubicBezTo>
                    <a:pt x="481" y="0"/>
                    <a:pt x="601" y="120"/>
                    <a:pt x="601" y="268"/>
                  </a:cubicBezTo>
                  <a:lnTo>
                    <a:pt x="332" y="268"/>
                  </a:lnTo>
                  <a:close/>
                  <a:moveTo>
                    <a:pt x="276" y="601"/>
                  </a:moveTo>
                  <a:lnTo>
                    <a:pt x="276" y="601"/>
                  </a:lnTo>
                  <a:cubicBezTo>
                    <a:pt x="120" y="601"/>
                    <a:pt x="0" y="480"/>
                    <a:pt x="0" y="325"/>
                  </a:cubicBezTo>
                  <a:cubicBezTo>
                    <a:pt x="0" y="176"/>
                    <a:pt x="120" y="56"/>
                    <a:pt x="276" y="56"/>
                  </a:cubicBezTo>
                  <a:cubicBezTo>
                    <a:pt x="276" y="325"/>
                    <a:pt x="276" y="325"/>
                    <a:pt x="276" y="325"/>
                  </a:cubicBezTo>
                  <a:cubicBezTo>
                    <a:pt x="544" y="325"/>
                    <a:pt x="544" y="325"/>
                    <a:pt x="544" y="325"/>
                  </a:cubicBezTo>
                  <a:cubicBezTo>
                    <a:pt x="544" y="480"/>
                    <a:pt x="424" y="601"/>
                    <a:pt x="276" y="60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latin typeface="Roboto Ligh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2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4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4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4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4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49" grpId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/>
          <p:cNvSpPr/>
          <p:nvPr/>
        </p:nvSpPr>
        <p:spPr bwMode="auto">
          <a:xfrm>
            <a:off x="971600" y="2211710"/>
            <a:ext cx="1479797" cy="1334201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1257155" y="2447923"/>
            <a:ext cx="908686" cy="8616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2800" b="1" dirty="0"/>
              <a:t>任务目标</a:t>
            </a:r>
            <a:endParaRPr lang="zh-CN" altLang="en-US" sz="2800" b="1" dirty="0"/>
          </a:p>
        </p:txBody>
      </p:sp>
      <p:sp>
        <p:nvSpPr>
          <p:cNvPr id="4" name="圆角矩形 3"/>
          <p:cNvSpPr/>
          <p:nvPr/>
        </p:nvSpPr>
        <p:spPr>
          <a:xfrm>
            <a:off x="3356492" y="1335467"/>
            <a:ext cx="4479052" cy="451685"/>
          </a:xfrm>
          <a:prstGeom prst="roundRect">
            <a:avLst>
              <a:gd name="adj" fmla="val 2063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Freeform 5"/>
          <p:cNvSpPr/>
          <p:nvPr/>
        </p:nvSpPr>
        <p:spPr bwMode="auto">
          <a:xfrm>
            <a:off x="2650968" y="1335678"/>
            <a:ext cx="547516" cy="3108279"/>
          </a:xfrm>
          <a:custGeom>
            <a:avLst/>
            <a:gdLst>
              <a:gd name="T0" fmla="*/ 1999 w 3544"/>
              <a:gd name="T1" fmla="*/ 9150 h 14563"/>
              <a:gd name="T2" fmla="*/ 1999 w 3544"/>
              <a:gd name="T3" fmla="*/ 12306 h 14563"/>
              <a:gd name="T4" fmla="*/ 2353 w 3544"/>
              <a:gd name="T5" fmla="*/ 13628 h 14563"/>
              <a:gd name="T6" fmla="*/ 3544 w 3544"/>
              <a:gd name="T7" fmla="*/ 14112 h 14563"/>
              <a:gd name="T8" fmla="*/ 3544 w 3544"/>
              <a:gd name="T9" fmla="*/ 14563 h 14563"/>
              <a:gd name="T10" fmla="*/ 1933 w 3544"/>
              <a:gd name="T11" fmla="*/ 14016 h 14563"/>
              <a:gd name="T12" fmla="*/ 1419 w 3544"/>
              <a:gd name="T13" fmla="*/ 12050 h 14563"/>
              <a:gd name="T14" fmla="*/ 1419 w 3544"/>
              <a:gd name="T15" fmla="*/ 9279 h 14563"/>
              <a:gd name="T16" fmla="*/ 1160 w 3544"/>
              <a:gd name="T17" fmla="*/ 8022 h 14563"/>
              <a:gd name="T18" fmla="*/ 0 w 3544"/>
              <a:gd name="T19" fmla="*/ 7475 h 14563"/>
              <a:gd name="T20" fmla="*/ 0 w 3544"/>
              <a:gd name="T21" fmla="*/ 7088 h 14563"/>
              <a:gd name="T22" fmla="*/ 1127 w 3544"/>
              <a:gd name="T23" fmla="*/ 6571 h 14563"/>
              <a:gd name="T24" fmla="*/ 1419 w 3544"/>
              <a:gd name="T25" fmla="*/ 5284 h 14563"/>
              <a:gd name="T26" fmla="*/ 1419 w 3544"/>
              <a:gd name="T27" fmla="*/ 2513 h 14563"/>
              <a:gd name="T28" fmla="*/ 1933 w 3544"/>
              <a:gd name="T29" fmla="*/ 547 h 14563"/>
              <a:gd name="T30" fmla="*/ 3544 w 3544"/>
              <a:gd name="T31" fmla="*/ 0 h 14563"/>
              <a:gd name="T32" fmla="*/ 3544 w 3544"/>
              <a:gd name="T33" fmla="*/ 451 h 14563"/>
              <a:gd name="T34" fmla="*/ 2353 w 3544"/>
              <a:gd name="T35" fmla="*/ 902 h 14563"/>
              <a:gd name="T36" fmla="*/ 1999 w 3544"/>
              <a:gd name="T37" fmla="*/ 2254 h 14563"/>
              <a:gd name="T38" fmla="*/ 1999 w 3544"/>
              <a:gd name="T39" fmla="*/ 5413 h 14563"/>
              <a:gd name="T40" fmla="*/ 580 w 3544"/>
              <a:gd name="T41" fmla="*/ 7275 h 14563"/>
              <a:gd name="T42" fmla="*/ 580 w 3544"/>
              <a:gd name="T43" fmla="*/ 7304 h 14563"/>
              <a:gd name="T44" fmla="*/ 1999 w 3544"/>
              <a:gd name="T45" fmla="*/ 9150 h 145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544" h="14563">
                <a:moveTo>
                  <a:pt x="1999" y="9150"/>
                </a:moveTo>
                <a:lnTo>
                  <a:pt x="1999" y="12306"/>
                </a:lnTo>
                <a:cubicBezTo>
                  <a:pt x="1999" y="12867"/>
                  <a:pt x="2117" y="13306"/>
                  <a:pt x="2353" y="13628"/>
                </a:cubicBezTo>
                <a:cubicBezTo>
                  <a:pt x="2590" y="13950"/>
                  <a:pt x="2986" y="14112"/>
                  <a:pt x="3544" y="14112"/>
                </a:cubicBezTo>
                <a:lnTo>
                  <a:pt x="3544" y="14563"/>
                </a:lnTo>
                <a:cubicBezTo>
                  <a:pt x="2815" y="14563"/>
                  <a:pt x="2276" y="14379"/>
                  <a:pt x="1933" y="14016"/>
                </a:cubicBezTo>
                <a:cubicBezTo>
                  <a:pt x="1589" y="13650"/>
                  <a:pt x="1419" y="12993"/>
                  <a:pt x="1419" y="12050"/>
                </a:cubicBezTo>
                <a:lnTo>
                  <a:pt x="1419" y="9279"/>
                </a:lnTo>
                <a:cubicBezTo>
                  <a:pt x="1419" y="8762"/>
                  <a:pt x="1333" y="8344"/>
                  <a:pt x="1160" y="8022"/>
                </a:cubicBezTo>
                <a:cubicBezTo>
                  <a:pt x="990" y="7701"/>
                  <a:pt x="602" y="7516"/>
                  <a:pt x="0" y="7475"/>
                </a:cubicBezTo>
                <a:lnTo>
                  <a:pt x="0" y="7088"/>
                </a:lnTo>
                <a:cubicBezTo>
                  <a:pt x="558" y="7002"/>
                  <a:pt x="935" y="6829"/>
                  <a:pt x="1127" y="6571"/>
                </a:cubicBezTo>
                <a:cubicBezTo>
                  <a:pt x="1322" y="6315"/>
                  <a:pt x="1419" y="5883"/>
                  <a:pt x="1419" y="5284"/>
                </a:cubicBezTo>
                <a:lnTo>
                  <a:pt x="1419" y="2513"/>
                </a:lnTo>
                <a:cubicBezTo>
                  <a:pt x="1419" y="1567"/>
                  <a:pt x="1589" y="913"/>
                  <a:pt x="1933" y="547"/>
                </a:cubicBezTo>
                <a:cubicBezTo>
                  <a:pt x="2276" y="181"/>
                  <a:pt x="2815" y="0"/>
                  <a:pt x="3544" y="0"/>
                </a:cubicBezTo>
                <a:lnTo>
                  <a:pt x="3544" y="451"/>
                </a:lnTo>
                <a:cubicBezTo>
                  <a:pt x="2986" y="451"/>
                  <a:pt x="2590" y="602"/>
                  <a:pt x="2353" y="902"/>
                </a:cubicBezTo>
                <a:cubicBezTo>
                  <a:pt x="2117" y="1201"/>
                  <a:pt x="1999" y="1652"/>
                  <a:pt x="1999" y="2254"/>
                </a:cubicBezTo>
                <a:lnTo>
                  <a:pt x="1999" y="5413"/>
                </a:lnTo>
                <a:cubicBezTo>
                  <a:pt x="1999" y="6265"/>
                  <a:pt x="1592" y="7275"/>
                  <a:pt x="580" y="7275"/>
                </a:cubicBezTo>
                <a:lnTo>
                  <a:pt x="580" y="7304"/>
                </a:lnTo>
                <a:cubicBezTo>
                  <a:pt x="1565" y="7304"/>
                  <a:pt x="1999" y="8309"/>
                  <a:pt x="1999" y="91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000"/>
          </a:p>
        </p:txBody>
      </p:sp>
      <p:sp>
        <p:nvSpPr>
          <p:cNvPr id="6" name="圆角矩形 5"/>
          <p:cNvSpPr/>
          <p:nvPr/>
        </p:nvSpPr>
        <p:spPr>
          <a:xfrm>
            <a:off x="3356492" y="2645505"/>
            <a:ext cx="4479052" cy="451685"/>
          </a:xfrm>
          <a:prstGeom prst="roundRect">
            <a:avLst>
              <a:gd name="adj" fmla="val 2527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356610" y="3668395"/>
            <a:ext cx="4479290" cy="781050"/>
          </a:xfrm>
          <a:prstGeom prst="roundRect">
            <a:avLst>
              <a:gd name="adj" fmla="val 2527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75004" y="1383856"/>
            <a:ext cx="3758504" cy="3689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1.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能设置表格样式；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75004" y="2688316"/>
            <a:ext cx="3758504" cy="3689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2.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能正确的创建表格和插入表格；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sym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674745" y="3710940"/>
            <a:ext cx="3987165" cy="7385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3.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培养学生爱护实验设备的意识和安全意识。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sym typeface="+mn-ea"/>
            </a:endParaRPr>
          </a:p>
        </p:txBody>
      </p:sp>
      <p:sp>
        <p:nvSpPr>
          <p:cNvPr id="16" name="Title 1"/>
          <p:cNvSpPr txBox="1"/>
          <p:nvPr/>
        </p:nvSpPr>
        <p:spPr>
          <a:xfrm>
            <a:off x="857880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任务目标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49"/>
                            </p:stCondLst>
                            <p:childTnLst>
                              <p:par>
                                <p:cTn id="13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649"/>
                            </p:stCondLst>
                            <p:childTnLst>
                              <p:par>
                                <p:cTn id="24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149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649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149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/>
      <p:bldP spid="4" grpId="0" bldLvl="0" animBg="1"/>
      <p:bldP spid="5" grpId="0" bldLvl="0" animBg="1"/>
      <p:bldP spid="6" grpId="0" bldLvl="0" animBg="1"/>
      <p:bldP spid="7" grpId="0" bldLvl="0" animBg="1"/>
      <p:bldP spid="9" grpId="0"/>
      <p:bldP spid="10" grpId="0"/>
      <p:bldP spid="11" grpId="0"/>
      <p:bldP spid="16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1"/>
          <p:cNvSpPr txBox="1"/>
          <p:nvPr/>
        </p:nvSpPr>
        <p:spPr>
          <a:xfrm>
            <a:off x="857880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任务描述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899160" y="746125"/>
            <a:ext cx="7345680" cy="1689100"/>
          </a:xfrm>
          <a:prstGeom prst="roundRect">
            <a:avLst>
              <a:gd name="adj" fmla="val 0"/>
            </a:avLst>
          </a:pr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TextBox 38"/>
          <p:cNvSpPr txBox="1"/>
          <p:nvPr/>
        </p:nvSpPr>
        <p:spPr>
          <a:xfrm>
            <a:off x="1196625" y="774080"/>
            <a:ext cx="6750750" cy="16605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在AutoCAD 2</a:t>
            </a:r>
            <a:r>
              <a:rPr 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018</a:t>
            </a:r>
            <a:r>
              <a:rPr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中，可以使用创建表格命令创建表格，还可以从Microsoft Excel中直接复制表格，并将其作为AutoCAD表格对象粘贴到图形中，也可以从外部直接导入表格对象。此外，还可以输出来自AutoCAD的表格数据，以供在Microsoft Excel或其他应用程序中使用。</a:t>
            </a:r>
            <a:endParaRPr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 93"/>
          <p:cNvSpPr/>
          <p:nvPr/>
        </p:nvSpPr>
        <p:spPr>
          <a:xfrm>
            <a:off x="861492" y="701313"/>
            <a:ext cx="288032" cy="288032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93"/>
          <p:cNvSpPr/>
          <p:nvPr/>
        </p:nvSpPr>
        <p:spPr>
          <a:xfrm rot="10800000">
            <a:off x="7996471" y="2184837"/>
            <a:ext cx="288032" cy="288032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5" name="图片 28"/>
          <p:cNvPicPr>
            <a:picLocks noChangeAspect="1"/>
          </p:cNvPicPr>
          <p:nvPr/>
        </p:nvPicPr>
        <p:blipFill>
          <a:blip r:embed="rId1"/>
          <a:srcRect l="1038" t="967" r="1038" b="333"/>
          <a:stretch>
            <a:fillRect/>
          </a:stretch>
        </p:blipFill>
        <p:spPr>
          <a:xfrm>
            <a:off x="2300605" y="2616835"/>
            <a:ext cx="4542857" cy="216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49"/>
                            </p:stCondLst>
                            <p:childTnLst>
                              <p:par>
                                <p:cTn id="13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149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649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149"/>
                            </p:stCondLst>
                            <p:childTnLst>
                              <p:par>
                                <p:cTn id="3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 bldLvl="0" animBg="1"/>
      <p:bldP spid="39" grpId="0"/>
      <p:bldP spid="40" grpId="0" bldLvl="0" animBg="1"/>
      <p:bldP spid="41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624"/>
          <p:cNvSpPr/>
          <p:nvPr/>
        </p:nvSpPr>
        <p:spPr>
          <a:xfrm>
            <a:off x="1999738" y="1647825"/>
            <a:ext cx="5196206" cy="29098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cubicBezTo>
                  <a:pt x="1730" y="16970"/>
                  <a:pt x="4055" y="13284"/>
                  <a:pt x="7055" y="10308"/>
                </a:cubicBezTo>
                <a:cubicBezTo>
                  <a:pt x="10098" y="7290"/>
                  <a:pt x="13901" y="4973"/>
                  <a:pt x="18380" y="2877"/>
                </a:cubicBezTo>
                <a:lnTo>
                  <a:pt x="18198" y="0"/>
                </a:lnTo>
                <a:lnTo>
                  <a:pt x="21600" y="4603"/>
                </a:lnTo>
                <a:lnTo>
                  <a:pt x="18924" y="11507"/>
                </a:lnTo>
                <a:lnTo>
                  <a:pt x="18743" y="8630"/>
                </a:lnTo>
                <a:cubicBezTo>
                  <a:pt x="14655" y="9764"/>
                  <a:pt x="11069" y="11155"/>
                  <a:pt x="8004" y="13185"/>
                </a:cubicBezTo>
                <a:cubicBezTo>
                  <a:pt x="4885" y="15251"/>
                  <a:pt x="2242" y="17999"/>
                  <a:pt x="0" y="21600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0" tIns="0" rIns="0" bIns="0"/>
          <a:lstStyle/>
          <a:p>
            <a:pPr lvl="0"/>
            <a:endParaRPr sz="1300"/>
          </a:p>
        </p:txBody>
      </p:sp>
      <p:sp>
        <p:nvSpPr>
          <p:cNvPr id="3" name="Text Placeholder 3"/>
          <p:cNvSpPr txBox="1"/>
          <p:nvPr/>
        </p:nvSpPr>
        <p:spPr>
          <a:xfrm>
            <a:off x="853440" y="2736215"/>
            <a:ext cx="1792605" cy="306705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表格样式设置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Shape 1626"/>
          <p:cNvSpPr/>
          <p:nvPr/>
        </p:nvSpPr>
        <p:spPr>
          <a:xfrm flipH="1" flipV="1">
            <a:off x="2845435" y="2896870"/>
            <a:ext cx="43815" cy="908050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19050" tIns="19050" rIns="19050" bIns="19050" anchor="ctr"/>
          <a:lstStyle/>
          <a:p>
            <a:pPr lvl="0"/>
            <a:endParaRPr sz="1300"/>
          </a:p>
        </p:txBody>
      </p:sp>
      <p:sp>
        <p:nvSpPr>
          <p:cNvPr id="6" name="Shape 1627"/>
          <p:cNvSpPr/>
          <p:nvPr/>
        </p:nvSpPr>
        <p:spPr>
          <a:xfrm flipV="1">
            <a:off x="3885252" y="1760668"/>
            <a:ext cx="1" cy="1477275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19050" tIns="19050" rIns="19050" bIns="19050" anchor="ctr"/>
          <a:lstStyle/>
          <a:p>
            <a:pPr lvl="0"/>
            <a:endParaRPr sz="1300"/>
          </a:p>
        </p:txBody>
      </p:sp>
      <p:sp>
        <p:nvSpPr>
          <p:cNvPr id="7" name="Shape 1628"/>
          <p:cNvSpPr/>
          <p:nvPr/>
        </p:nvSpPr>
        <p:spPr>
          <a:xfrm flipV="1">
            <a:off x="4845703" y="1257312"/>
            <a:ext cx="1" cy="1537162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19050" tIns="19050" rIns="19050" bIns="19050" anchor="ctr"/>
          <a:lstStyle/>
          <a:p>
            <a:pPr lvl="0"/>
            <a:endParaRPr sz="1300"/>
          </a:p>
        </p:txBody>
      </p:sp>
      <p:sp>
        <p:nvSpPr>
          <p:cNvPr id="9" name="Shape 1630"/>
          <p:cNvSpPr/>
          <p:nvPr/>
        </p:nvSpPr>
        <p:spPr>
          <a:xfrm>
            <a:off x="2730532" y="2739448"/>
            <a:ext cx="317057" cy="3170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14288" tIns="14288" rIns="14288" bIns="14288" numCol="1" anchor="ctr">
            <a:noAutofit/>
          </a:bodyPr>
          <a:lstStyle/>
          <a:p>
            <a:pPr lvl="0"/>
            <a:endParaRPr sz="1300"/>
          </a:p>
        </p:txBody>
      </p:sp>
      <p:sp>
        <p:nvSpPr>
          <p:cNvPr id="10" name="Shape 1636"/>
          <p:cNvSpPr/>
          <p:nvPr/>
        </p:nvSpPr>
        <p:spPr>
          <a:xfrm>
            <a:off x="3724216" y="1587571"/>
            <a:ext cx="317058" cy="3170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14288" tIns="14288" rIns="14288" bIns="14288" numCol="1" anchor="ctr">
            <a:noAutofit/>
          </a:bodyPr>
          <a:lstStyle/>
          <a:p>
            <a:pPr lvl="0"/>
            <a:endParaRPr sz="1300"/>
          </a:p>
        </p:txBody>
      </p:sp>
      <p:sp>
        <p:nvSpPr>
          <p:cNvPr id="11" name="Shape 1642"/>
          <p:cNvSpPr/>
          <p:nvPr/>
        </p:nvSpPr>
        <p:spPr>
          <a:xfrm>
            <a:off x="4689294" y="959307"/>
            <a:ext cx="317058" cy="3170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14288" tIns="14288" rIns="14288" bIns="14288" numCol="1" anchor="ctr">
            <a:noAutofit/>
          </a:bodyPr>
          <a:lstStyle/>
          <a:p>
            <a:pPr lvl="0"/>
            <a:endParaRPr sz="1300"/>
          </a:p>
        </p:txBody>
      </p:sp>
      <p:sp>
        <p:nvSpPr>
          <p:cNvPr id="13" name="Shape 1653"/>
          <p:cNvSpPr/>
          <p:nvPr/>
        </p:nvSpPr>
        <p:spPr>
          <a:xfrm>
            <a:off x="2845730" y="3718731"/>
            <a:ext cx="86660" cy="866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/>
            <a:endParaRPr sz="1300"/>
          </a:p>
        </p:txBody>
      </p:sp>
      <p:sp>
        <p:nvSpPr>
          <p:cNvPr id="14" name="Shape 1654"/>
          <p:cNvSpPr/>
          <p:nvPr/>
        </p:nvSpPr>
        <p:spPr>
          <a:xfrm>
            <a:off x="3817840" y="3172373"/>
            <a:ext cx="134823" cy="13482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/>
            <a:endParaRPr sz="1300"/>
          </a:p>
        </p:txBody>
      </p:sp>
      <p:sp>
        <p:nvSpPr>
          <p:cNvPr id="15" name="Shape 1655"/>
          <p:cNvSpPr/>
          <p:nvPr/>
        </p:nvSpPr>
        <p:spPr>
          <a:xfrm>
            <a:off x="4759051" y="2710538"/>
            <a:ext cx="173305" cy="1733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/>
            <a:endParaRPr sz="1300"/>
          </a:p>
        </p:txBody>
      </p:sp>
      <p:sp>
        <p:nvSpPr>
          <p:cNvPr id="18" name="Text Placeholder 3"/>
          <p:cNvSpPr txBox="1"/>
          <p:nvPr/>
        </p:nvSpPr>
        <p:spPr>
          <a:xfrm>
            <a:off x="1873830" y="1309738"/>
            <a:ext cx="1687871" cy="306559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创建表格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 Placeholder 4"/>
          <p:cNvSpPr txBox="1"/>
          <p:nvPr/>
        </p:nvSpPr>
        <p:spPr>
          <a:xfrm>
            <a:off x="1840275" y="1612124"/>
            <a:ext cx="1689738" cy="46582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buClrTx/>
              <a:buSzTx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运用标注命令正确标注尺寸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 Placeholder 3"/>
          <p:cNvSpPr txBox="1"/>
          <p:nvPr/>
        </p:nvSpPr>
        <p:spPr>
          <a:xfrm>
            <a:off x="5162759" y="981350"/>
            <a:ext cx="1391589" cy="306559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编辑表格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 Placeholder 4"/>
          <p:cNvSpPr txBox="1"/>
          <p:nvPr/>
        </p:nvSpPr>
        <p:spPr>
          <a:xfrm>
            <a:off x="2792632" y="2792637"/>
            <a:ext cx="192855" cy="231789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d-ID" sz="1100" dirty="0">
                <a:solidFill>
                  <a:srgbClr val="FCFCF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id-ID" sz="1100" dirty="0">
              <a:solidFill>
                <a:srgbClr val="FCFCF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 Placeholder 4"/>
          <p:cNvSpPr txBox="1"/>
          <p:nvPr/>
        </p:nvSpPr>
        <p:spPr>
          <a:xfrm>
            <a:off x="3786318" y="1630204"/>
            <a:ext cx="192855" cy="231789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d-ID" sz="1100" dirty="0">
                <a:solidFill>
                  <a:srgbClr val="FCFCF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id-ID" sz="1100" dirty="0">
              <a:solidFill>
                <a:srgbClr val="FCFCF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 Placeholder 4"/>
          <p:cNvSpPr txBox="1"/>
          <p:nvPr/>
        </p:nvSpPr>
        <p:spPr>
          <a:xfrm>
            <a:off x="4754233" y="1001942"/>
            <a:ext cx="192855" cy="231789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d-ID" sz="1100" dirty="0">
                <a:solidFill>
                  <a:srgbClr val="FCFCF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id-ID" sz="1100" dirty="0">
              <a:solidFill>
                <a:srgbClr val="FCFCF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Shape 1625"/>
          <p:cNvSpPr/>
          <p:nvPr/>
        </p:nvSpPr>
        <p:spPr>
          <a:xfrm>
            <a:off x="7276200" y="1603542"/>
            <a:ext cx="1040216" cy="104021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0" tIns="0" rIns="0" bIns="0"/>
          <a:lstStyle/>
          <a:p>
            <a:pPr lvl="0"/>
            <a:endParaRPr sz="1300"/>
          </a:p>
        </p:txBody>
      </p:sp>
      <p:sp>
        <p:nvSpPr>
          <p:cNvPr id="30" name="Text Placeholder 3"/>
          <p:cNvSpPr txBox="1"/>
          <p:nvPr/>
        </p:nvSpPr>
        <p:spPr>
          <a:xfrm>
            <a:off x="7413625" y="1901825"/>
            <a:ext cx="765175" cy="489585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ct val="100000"/>
              </a:lnSpc>
              <a:spcBef>
                <a:spcPts val="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正确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fontAlgn="auto">
              <a:lnSpc>
                <a:spcPct val="100000"/>
              </a:lnSpc>
              <a:spcBef>
                <a:spcPts val="0"/>
              </a:spcBef>
            </a:pPr>
            <a:r>
              <a:rPr lang="zh-CN" altLang="id-ID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完整</a:t>
            </a:r>
            <a:endParaRPr lang="zh-CN" altLang="id-ID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fontAlgn="auto">
              <a:lnSpc>
                <a:spcPct val="100000"/>
              </a:lnSpc>
              <a:spcBef>
                <a:spcPts val="0"/>
              </a:spcBef>
            </a:pPr>
            <a:r>
              <a:rPr lang="zh-CN" altLang="id-ID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清楚</a:t>
            </a:r>
            <a:endParaRPr lang="zh-CN" altLang="id-ID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itle 1"/>
          <p:cNvSpPr txBox="1"/>
          <p:nvPr/>
        </p:nvSpPr>
        <p:spPr>
          <a:xfrm>
            <a:off x="857880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任务分析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 Placeholder 4"/>
          <p:cNvSpPr txBox="1"/>
          <p:nvPr/>
        </p:nvSpPr>
        <p:spPr>
          <a:xfrm>
            <a:off x="1214755" y="3128010"/>
            <a:ext cx="1358900" cy="46609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lnSpc>
                <a:spcPct val="120000"/>
              </a:lnSpc>
              <a:buClrTx/>
              <a:buSzTx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符合要求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49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49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49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149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649"/>
                            </p:stCondLst>
                            <p:childTnLst>
                              <p:par>
                                <p:cTn id="3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149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649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149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649"/>
                            </p:stCondLst>
                            <p:childTnLst>
                              <p:par>
                                <p:cTn id="6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149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649"/>
                            </p:stCondLst>
                            <p:childTnLst>
                              <p:par>
                                <p:cTn id="7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149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649"/>
                            </p:stCondLst>
                            <p:childTnLst>
                              <p:par>
                                <p:cTn id="8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149"/>
                            </p:stCondLst>
                            <p:childTnLst>
                              <p:par>
                                <p:cTn id="9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5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96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97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8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uild="p"/>
      <p:bldP spid="5" grpId="0" bldLvl="0" animBg="1"/>
      <p:bldP spid="6" grpId="0" bldLvl="0" animBg="1"/>
      <p:bldP spid="7" grpId="0" bldLvl="0" animBg="1"/>
      <p:bldP spid="9" grpId="0" bldLvl="0" animBg="1"/>
      <p:bldP spid="10" grpId="0" bldLvl="0" animBg="1"/>
      <p:bldP spid="11" grpId="0" bldLvl="0" animBg="1"/>
      <p:bldP spid="13" grpId="0" bldLvl="0" animBg="1"/>
      <p:bldP spid="14" grpId="0" bldLvl="0" animBg="1"/>
      <p:bldP spid="15" grpId="0" bldLvl="0" animBg="1"/>
      <p:bldP spid="18" grpId="0"/>
      <p:bldP spid="19" grpId="0"/>
      <p:bldP spid="20" grpId="0"/>
      <p:bldP spid="24" grpId="0"/>
      <p:bldP spid="25" grpId="0"/>
      <p:bldP spid="26" grpId="0"/>
      <p:bldP spid="28" grpId="0" bldLvl="0" animBg="1"/>
      <p:bldP spid="28" grpId="1" bldLvl="0" animBg="1"/>
      <p:bldP spid="30" grpId="0"/>
      <p:bldP spid="32" grpId="0"/>
      <p:bldP spid="17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itle 1"/>
          <p:cNvSpPr txBox="1"/>
          <p:nvPr/>
        </p:nvSpPr>
        <p:spPr>
          <a:xfrm>
            <a:off x="857880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3114597" y="772815"/>
            <a:ext cx="2880301" cy="3476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7" tIns="34284" rIns="68567" bIns="34284"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一、表格样式设置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899160" y="1479550"/>
            <a:ext cx="7345680" cy="989965"/>
          </a:xfrm>
          <a:prstGeom prst="roundRect">
            <a:avLst>
              <a:gd name="adj" fmla="val 0"/>
            </a:avLst>
          </a:pr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TextBox 38"/>
          <p:cNvSpPr txBox="1"/>
          <p:nvPr/>
        </p:nvSpPr>
        <p:spPr>
          <a:xfrm>
            <a:off x="958850" y="1507490"/>
            <a:ext cx="7286625" cy="8305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pPr marR="0" lvl="0" indent="0" algn="l" defTabSz="914400" rtl="0" fontAlgn="auto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lang="en-US" altLang="zh-CN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sym typeface="+mn-ea"/>
              </a:rPr>
              <a:t> </a:t>
            </a:r>
            <a:r>
              <a:rPr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表格样式控制一个表格的外观。使用表格样式，可以保证标准的字体、颜色、文本、高度和行距。可以使用默认的表格样式、标准的或者自定义的样式来满足需要，并在必要时重用它们。</a:t>
            </a:r>
            <a:endParaRPr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6" name="矩形 93"/>
          <p:cNvSpPr/>
          <p:nvPr/>
        </p:nvSpPr>
        <p:spPr>
          <a:xfrm>
            <a:off x="861492" y="1434738"/>
            <a:ext cx="288032" cy="288032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93"/>
          <p:cNvSpPr/>
          <p:nvPr/>
        </p:nvSpPr>
        <p:spPr>
          <a:xfrm rot="10800000">
            <a:off x="7996471" y="2236272"/>
            <a:ext cx="288032" cy="288032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899160" y="2743835"/>
            <a:ext cx="7345680" cy="1476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85750" indent="-285750">
              <a:buFont typeface="Wingdings" panose="05000000000000000000" charset="0"/>
              <a:buChar char="Ø"/>
            </a:pPr>
            <a:r>
              <a:rPr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启动在菜单栏中选择 “绘图”→“表格”命令。</a:t>
            </a:r>
            <a:endParaRPr sz="18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>
              <a:buFont typeface="Wingdings" panose="05000000000000000000" charset="0"/>
              <a:buNone/>
            </a:pPr>
            <a:r>
              <a:rPr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在菜单栏中选择 “格式”→“表格样式”命令。</a:t>
            </a:r>
            <a:endParaRPr sz="18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>
              <a:buFont typeface="Wingdings" panose="05000000000000000000" charset="0"/>
              <a:buNone/>
            </a:pPr>
            <a:r>
              <a:rPr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在命令行窗口输入Table并按&lt;Enter&gt;键。</a:t>
            </a:r>
            <a:endParaRPr sz="18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>
              <a:buFont typeface="Wingdings" panose="05000000000000000000" charset="0"/>
              <a:buNone/>
            </a:pPr>
            <a:r>
              <a:rPr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在功能区中单击“注释”选项卡“表格”按钮。</a:t>
            </a:r>
            <a:endParaRPr sz="18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49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49"/>
                            </p:stCondLst>
                            <p:childTnLst>
                              <p:par>
                                <p:cTn id="17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649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149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649"/>
                            </p:stCondLst>
                            <p:childTnLst>
                              <p:par>
                                <p:cTn id="4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41" grpId="0" bldLvl="0" animBg="1"/>
      <p:bldP spid="4" grpId="0" bldLvl="0" animBg="1"/>
      <p:bldP spid="5" grpId="0"/>
      <p:bldP spid="6" grpId="0" bldLvl="0" animBg="1"/>
      <p:bldP spid="7" grpId="0" bldLvl="0" animBg="1"/>
      <p:bldP spid="100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itle 1"/>
          <p:cNvSpPr txBox="1"/>
          <p:nvPr/>
        </p:nvSpPr>
        <p:spPr>
          <a:xfrm>
            <a:off x="857880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053965" y="1243330"/>
            <a:ext cx="3571240" cy="645160"/>
          </a:xfrm>
          <a:prstGeom prst="rect">
            <a:avLst/>
          </a:prstGeom>
          <a:noFill/>
          <a:ln w="19050">
            <a:solidFill>
              <a:srgbClr val="005DA2"/>
            </a:solidFill>
          </a:ln>
        </p:spPr>
        <p:txBody>
          <a:bodyPr wrap="square" rtlCol="0">
            <a:spAutoFit/>
          </a:bodyPr>
          <a:p>
            <a:r>
              <a:rPr lang="zh-CN" alt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“常规”选项卡：</a:t>
            </a:r>
            <a:r>
              <a:rPr lang="zh-CN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可以设置单元的一些基本特性,如颜色、格式等。</a:t>
            </a:r>
            <a:endParaRPr lang="zh-CN" alt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114597" y="772815"/>
            <a:ext cx="2880301" cy="3476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7" tIns="34284" rIns="68567" bIns="34284" rtlCol="0" anchor="ctr"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一、表格样式设置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8" name="图片 4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0363" y="1243013"/>
            <a:ext cx="2427605" cy="180022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0" name="组合 8"/>
          <p:cNvGrpSpPr/>
          <p:nvPr/>
        </p:nvGrpSpPr>
        <p:grpSpPr>
          <a:xfrm>
            <a:off x="756603" y="3283585"/>
            <a:ext cx="4135755" cy="1643380"/>
            <a:chOff x="4066" y="4085"/>
            <a:chExt cx="6513" cy="2588"/>
          </a:xfrm>
        </p:grpSpPr>
        <p:pic>
          <p:nvPicPr>
            <p:cNvPr id="32" name="图片 13"/>
            <p:cNvPicPr>
              <a:picLocks noChangeAspect="1"/>
            </p:cNvPicPr>
            <p:nvPr/>
          </p:nvPicPr>
          <p:blipFill>
            <a:blip r:embed="rId2"/>
            <a:srcRect l="46478" t="6173" r="2278" b="2646"/>
            <a:stretch>
              <a:fillRect/>
            </a:stretch>
          </p:blipFill>
          <p:spPr>
            <a:xfrm>
              <a:off x="8622" y="4088"/>
              <a:ext cx="1957" cy="258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" name="图片 12"/>
            <p:cNvPicPr>
              <a:picLocks noChangeAspect="1"/>
            </p:cNvPicPr>
            <p:nvPr/>
          </p:nvPicPr>
          <p:blipFill>
            <a:blip r:embed="rId3"/>
            <a:srcRect l="45709" t="6772" r="2251" b="1869"/>
            <a:stretch>
              <a:fillRect/>
            </a:stretch>
          </p:blipFill>
          <p:spPr>
            <a:xfrm>
              <a:off x="6361" y="4085"/>
              <a:ext cx="1985" cy="258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9" name="图片 8"/>
            <p:cNvPicPr>
              <a:picLocks noChangeAspect="1"/>
            </p:cNvPicPr>
            <p:nvPr/>
          </p:nvPicPr>
          <p:blipFill>
            <a:blip r:embed="rId1"/>
            <a:srcRect l="46246" t="6808" r="2250" b="2257"/>
            <a:stretch>
              <a:fillRect/>
            </a:stretch>
          </p:blipFill>
          <p:spPr>
            <a:xfrm>
              <a:off x="4066" y="4091"/>
              <a:ext cx="1969" cy="2578"/>
            </a:xfrm>
            <a:prstGeom prst="rect">
              <a:avLst/>
            </a:prstGeom>
            <a:noFill/>
            <a:ln w="3175" cmpd="sng">
              <a:noFill/>
              <a:prstDash val="solid"/>
            </a:ln>
          </p:spPr>
        </p:pic>
      </p:grpSp>
      <p:cxnSp>
        <p:nvCxnSpPr>
          <p:cNvPr id="4" name="直接箭头连接符 3"/>
          <p:cNvCxnSpPr/>
          <p:nvPr/>
        </p:nvCxnSpPr>
        <p:spPr>
          <a:xfrm flipH="1">
            <a:off x="1381760" y="1622425"/>
            <a:ext cx="1499870" cy="166497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箭头连接符 4"/>
          <p:cNvCxnSpPr/>
          <p:nvPr/>
        </p:nvCxnSpPr>
        <p:spPr>
          <a:xfrm flipH="1">
            <a:off x="2626995" y="1641475"/>
            <a:ext cx="426085" cy="1650365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箭头连接符 5"/>
          <p:cNvCxnSpPr/>
          <p:nvPr/>
        </p:nvCxnSpPr>
        <p:spPr>
          <a:xfrm>
            <a:off x="3234055" y="1631950"/>
            <a:ext cx="833120" cy="165989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5053965" y="2398395"/>
            <a:ext cx="3571240" cy="922020"/>
          </a:xfrm>
          <a:prstGeom prst="rect">
            <a:avLst/>
          </a:prstGeom>
          <a:noFill/>
          <a:ln w="19050">
            <a:solidFill>
              <a:srgbClr val="005DA2"/>
            </a:solidFill>
          </a:ln>
        </p:spPr>
        <p:txBody>
          <a:bodyPr wrap="square" rtlCol="0">
            <a:spAutoFit/>
          </a:bodyPr>
          <a:p>
            <a:r>
              <a:rPr lang="zh-CN" alt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“文字”选项卡：</a:t>
            </a:r>
            <a:r>
              <a:rPr lang="zh-CN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可设置单元内文字的特性。如样式,颜色、高度等。</a:t>
            </a:r>
            <a:endParaRPr lang="zh-CN" alt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053965" y="3827780"/>
            <a:ext cx="3571240" cy="922020"/>
          </a:xfrm>
          <a:prstGeom prst="rect">
            <a:avLst/>
          </a:prstGeom>
          <a:noFill/>
          <a:ln w="19050">
            <a:solidFill>
              <a:srgbClr val="005DA2"/>
            </a:solidFill>
          </a:ln>
        </p:spPr>
        <p:txBody>
          <a:bodyPr wrap="square" rtlCol="0">
            <a:spAutoFit/>
          </a:bodyPr>
          <a:p>
            <a:r>
              <a:rPr lang="zh-CN" alt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“边框”选项卡</a:t>
            </a:r>
            <a:r>
              <a:rPr lang="zh-CN" alt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可设置表格边框的格式,包括边框的线宽、线型、颜色等。</a:t>
            </a:r>
            <a:endParaRPr lang="zh-CN" alt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49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49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49"/>
                            </p:stCondLst>
                            <p:childTnLst>
                              <p:par>
                                <p:cTn id="2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8" grpId="0" bldLvl="0" animBg="1"/>
      <p:bldP spid="2" grpId="0" bldLvl="0" animBg="1"/>
      <p:bldP spid="7" grpId="0" bldLvl="0" animBg="1"/>
      <p:bldP spid="9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itle 1"/>
          <p:cNvSpPr txBox="1"/>
          <p:nvPr/>
        </p:nvSpPr>
        <p:spPr>
          <a:xfrm>
            <a:off x="857880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3114597" y="772815"/>
            <a:ext cx="2880301" cy="3476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7" tIns="34284" rIns="68567" bIns="34284"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二、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创建表格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899160" y="1479550"/>
            <a:ext cx="7345680" cy="666115"/>
          </a:xfrm>
          <a:prstGeom prst="roundRect">
            <a:avLst>
              <a:gd name="adj" fmla="val 0"/>
            </a:avLst>
          </a:pr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TextBox 38"/>
          <p:cNvSpPr txBox="1"/>
          <p:nvPr/>
        </p:nvSpPr>
        <p:spPr>
          <a:xfrm>
            <a:off x="958850" y="1507490"/>
            <a:ext cx="7286625" cy="6305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pPr marR="0" lvl="0" indent="0" algn="l" defTabSz="914400" rtl="0" fontAlgn="auto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lang="en-US" altLang="zh-CN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表格的外观由表格样式控制。用户可以使用系统默认表格样式Standard</a:t>
            </a:r>
            <a:endParaRPr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R="0" lvl="0" indent="0" algn="l" defTabSz="914400" rtl="0" fontAlgn="auto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，也可以创建自己的表格样式。</a:t>
            </a:r>
            <a:endParaRPr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6" name="矩形 93"/>
          <p:cNvSpPr/>
          <p:nvPr/>
        </p:nvSpPr>
        <p:spPr>
          <a:xfrm>
            <a:off x="861492" y="1434738"/>
            <a:ext cx="288032" cy="288032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93"/>
          <p:cNvSpPr/>
          <p:nvPr/>
        </p:nvSpPr>
        <p:spPr>
          <a:xfrm rot="10800000">
            <a:off x="7996471" y="1877497"/>
            <a:ext cx="288032" cy="288032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899160" y="2743835"/>
            <a:ext cx="7345680" cy="1476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85750" indent="-285750">
              <a:buFont typeface="Wingdings" panose="05000000000000000000" charset="0"/>
              <a:buChar char="Ø"/>
            </a:pPr>
            <a:r>
              <a:rPr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启动在菜单栏中选择 “绘图”→“表格”命令。</a:t>
            </a:r>
            <a:endParaRPr sz="18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>
              <a:buFont typeface="Wingdings" panose="05000000000000000000" charset="0"/>
              <a:buNone/>
            </a:pPr>
            <a:r>
              <a:rPr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在菜单栏中选择 “格式”→“表格样式”命令。</a:t>
            </a:r>
            <a:endParaRPr sz="18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>
              <a:buFont typeface="Wingdings" panose="05000000000000000000" charset="0"/>
              <a:buNone/>
            </a:pPr>
            <a:r>
              <a:rPr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在命令行窗口输入Table并按&lt;Enter&gt;键。</a:t>
            </a:r>
            <a:endParaRPr sz="18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>
              <a:buFont typeface="Wingdings" panose="05000000000000000000" charset="0"/>
              <a:buNone/>
            </a:pPr>
            <a:r>
              <a:rPr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在功能区单击“注释”选项卡“表格”按钮。</a:t>
            </a:r>
            <a:endParaRPr sz="18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49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49"/>
                            </p:stCondLst>
                            <p:childTnLst>
                              <p:par>
                                <p:cTn id="17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649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149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649"/>
                            </p:stCondLst>
                            <p:childTnLst>
                              <p:par>
                                <p:cTn id="4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41" grpId="0" bldLvl="0" animBg="1"/>
      <p:bldP spid="4" grpId="0" bldLvl="0" animBg="1"/>
      <p:bldP spid="5" grpId="0"/>
      <p:bldP spid="6" grpId="0" bldLvl="0" animBg="1"/>
      <p:bldP spid="7" grpId="0" bldLvl="0" animBg="1"/>
      <p:bldP spid="100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itle 1"/>
          <p:cNvSpPr txBox="1"/>
          <p:nvPr/>
        </p:nvSpPr>
        <p:spPr>
          <a:xfrm>
            <a:off x="857880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003290" y="2249170"/>
            <a:ext cx="2476500" cy="645160"/>
          </a:xfrm>
          <a:prstGeom prst="rect">
            <a:avLst/>
          </a:prstGeom>
          <a:noFill/>
          <a:ln w="19050">
            <a:solidFill>
              <a:srgbClr val="005DA2"/>
            </a:solidFill>
          </a:ln>
        </p:spPr>
        <p:txBody>
          <a:bodyPr wrap="square" rtlCol="0">
            <a:spAutoFit/>
          </a:bodyPr>
          <a:p>
            <a:r>
              <a:rPr lang="zh-CN" alt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选择：</a:t>
            </a:r>
            <a:r>
              <a:rPr lang="zh-CN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指定插入点或</a:t>
            </a:r>
            <a:endParaRPr lang="zh-CN" alt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指定窗口</a:t>
            </a:r>
            <a:r>
              <a:rPr lang="zh-CN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rcRect l="17662" t="29731" r="30425" b="11128"/>
          <a:stretch>
            <a:fillRect/>
          </a:stretch>
        </p:blipFill>
        <p:spPr>
          <a:xfrm>
            <a:off x="348615" y="1275715"/>
            <a:ext cx="5283370" cy="3384000"/>
          </a:xfrm>
          <a:prstGeom prst="rect">
            <a:avLst/>
          </a:prstGeom>
        </p:spPr>
      </p:pic>
      <p:sp>
        <p:nvSpPr>
          <p:cNvPr id="41" name="矩形 40"/>
          <p:cNvSpPr/>
          <p:nvPr/>
        </p:nvSpPr>
        <p:spPr>
          <a:xfrm>
            <a:off x="3114597" y="772815"/>
            <a:ext cx="2880301" cy="3476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7" tIns="34284" rIns="68567" bIns="34284" rtlCol="0" anchor="ctr"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二、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创建表格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003290" y="3011170"/>
            <a:ext cx="2476500" cy="645160"/>
          </a:xfrm>
          <a:prstGeom prst="rect">
            <a:avLst/>
          </a:prstGeom>
          <a:noFill/>
          <a:ln w="19050">
            <a:solidFill>
              <a:srgbClr val="005DA2"/>
            </a:solidFill>
          </a:ln>
        </p:spPr>
        <p:txBody>
          <a:bodyPr wrap="square" rtlCol="0">
            <a:spAutoFit/>
          </a:bodyPr>
          <a:p>
            <a:r>
              <a:rPr lang="zh-CN" alt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设置：</a:t>
            </a:r>
            <a:r>
              <a:rPr lang="zh-CN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列</a:t>
            </a:r>
            <a:r>
              <a:rPr lang="zh-CN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数和列宽、行数和行高、单元格格式</a:t>
            </a:r>
            <a:endParaRPr lang="zh-CN" alt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49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49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49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149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8" grpId="0" bldLvl="0" animBg="1"/>
      <p:bldP spid="41" grpId="0" bldLvl="0" animBg="1"/>
      <p:bldP spid="11" grpId="0" bldLvl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itle 1"/>
          <p:cNvSpPr txBox="1"/>
          <p:nvPr/>
        </p:nvSpPr>
        <p:spPr>
          <a:xfrm>
            <a:off x="857880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3114597" y="772815"/>
            <a:ext cx="2880301" cy="3476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7" tIns="34284" rIns="68567" bIns="34284"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三、编辑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表格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99110" y="1239520"/>
            <a:ext cx="2256155" cy="3479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7" tIns="34284" rIns="68567" bIns="34284" rtlCol="0" anchor="ctr"/>
          <a:p>
            <a:pPr algn="l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1.使用夹点编辑表格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l="28121" t="41736" r="22108" b="17691"/>
          <a:stretch>
            <a:fillRect/>
          </a:stretch>
        </p:blipFill>
        <p:spPr>
          <a:xfrm>
            <a:off x="2845435" y="1348105"/>
            <a:ext cx="3927343" cy="18000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99110" y="3090545"/>
            <a:ext cx="3598545" cy="3479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7" tIns="34284" rIns="68567" bIns="34284" rtlCol="0" anchor="ctr"/>
          <a:p>
            <a:pPr algn="l"/>
            <a:r>
              <a:rPr lang="zh-CN">
                <a:ea typeface="宋体" panose="02010600030101010101" pitchFamily="2" charset="-122"/>
                <a:sym typeface="+mn-ea"/>
              </a:rPr>
              <a:t>2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.使用“表格”工具栏编辑表格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63" name="图片 3"/>
          <p:cNvPicPr>
            <a:picLocks noChangeAspect="1"/>
          </p:cNvPicPr>
          <p:nvPr/>
        </p:nvPicPr>
        <p:blipFill>
          <a:blip r:embed="rId2"/>
          <a:srcRect l="5456" t="4627" r="15061" b="76910"/>
          <a:stretch>
            <a:fillRect/>
          </a:stretch>
        </p:blipFill>
        <p:spPr>
          <a:xfrm>
            <a:off x="674053" y="3630930"/>
            <a:ext cx="8269525" cy="108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49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49"/>
                            </p:stCondLst>
                            <p:childTnLst>
                              <p:par>
                                <p:cTn id="1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49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41" grpId="0" bldLvl="0" animBg="1"/>
      <p:bldP spid="2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1"/>
          <p:cNvSpPr txBox="1"/>
          <p:nvPr/>
        </p:nvSpPr>
        <p:spPr>
          <a:xfrm>
            <a:off x="857880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任务描述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899160" y="745877"/>
            <a:ext cx="7345680" cy="1395596"/>
          </a:xfrm>
          <a:prstGeom prst="roundRect">
            <a:avLst>
              <a:gd name="adj" fmla="val 0"/>
            </a:avLst>
          </a:pr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TextBox 38"/>
          <p:cNvSpPr txBox="1"/>
          <p:nvPr/>
        </p:nvSpPr>
        <p:spPr>
          <a:xfrm>
            <a:off x="1196625" y="774080"/>
            <a:ext cx="6750750" cy="13284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机械图样中,图形只能表达零件的结构形状,若要表达它的大小,则必须在图形上标注尺寸。尺寸是加工制造零件的主要依据,不允许出现错误。如果尺寸标注错误、不完整或不合理，将机械加工和装配图带来困难，甚至生产出废品而造成经济损失。</a:t>
            </a:r>
            <a:endParaRPr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 93"/>
          <p:cNvSpPr/>
          <p:nvPr/>
        </p:nvSpPr>
        <p:spPr>
          <a:xfrm>
            <a:off x="861492" y="701313"/>
            <a:ext cx="288032" cy="288032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93"/>
          <p:cNvSpPr/>
          <p:nvPr/>
        </p:nvSpPr>
        <p:spPr>
          <a:xfrm rot="10800000">
            <a:off x="7996471" y="1897817"/>
            <a:ext cx="288032" cy="288032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21342" t="21250" r="27238" b="5313"/>
          <a:stretch>
            <a:fillRect/>
          </a:stretch>
        </p:blipFill>
        <p:spPr>
          <a:xfrm>
            <a:off x="2778125" y="2186305"/>
            <a:ext cx="3586723" cy="288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49"/>
                            </p:stCondLst>
                            <p:childTnLst>
                              <p:par>
                                <p:cTn id="13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149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649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149"/>
                            </p:stCondLst>
                            <p:childTnLst>
                              <p:par>
                                <p:cTn id="3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 bldLvl="0" animBg="1"/>
      <p:bldP spid="39" grpId="0"/>
      <p:bldP spid="40" grpId="0" bldLvl="0" animBg="1"/>
      <p:bldP spid="41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itle 1"/>
          <p:cNvSpPr txBox="1"/>
          <p:nvPr/>
        </p:nvSpPr>
        <p:spPr>
          <a:xfrm>
            <a:off x="857880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003290" y="2249170"/>
            <a:ext cx="2476500" cy="645160"/>
          </a:xfrm>
          <a:prstGeom prst="rect">
            <a:avLst/>
          </a:prstGeom>
          <a:noFill/>
          <a:ln w="19050">
            <a:solidFill>
              <a:srgbClr val="005DA2"/>
            </a:solidFill>
          </a:ln>
        </p:spPr>
        <p:txBody>
          <a:bodyPr wrap="square" rtlCol="0">
            <a:spAutoFit/>
          </a:bodyPr>
          <a:p>
            <a:r>
              <a:rPr lang="zh-CN" alt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选择：</a:t>
            </a:r>
            <a:r>
              <a:rPr lang="zh-CN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指定插入点或</a:t>
            </a:r>
            <a:endParaRPr lang="zh-CN" alt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指定窗口</a:t>
            </a:r>
            <a:r>
              <a:rPr lang="zh-CN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rcRect l="17662" t="29731" r="30425" b="11128"/>
          <a:stretch>
            <a:fillRect/>
          </a:stretch>
        </p:blipFill>
        <p:spPr>
          <a:xfrm>
            <a:off x="348615" y="1275715"/>
            <a:ext cx="5283370" cy="338400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003290" y="3011170"/>
            <a:ext cx="2476500" cy="645160"/>
          </a:xfrm>
          <a:prstGeom prst="rect">
            <a:avLst/>
          </a:prstGeom>
          <a:noFill/>
          <a:ln w="19050">
            <a:solidFill>
              <a:srgbClr val="005DA2"/>
            </a:solidFill>
          </a:ln>
        </p:spPr>
        <p:txBody>
          <a:bodyPr wrap="square" rtlCol="0">
            <a:spAutoFit/>
          </a:bodyPr>
          <a:p>
            <a:r>
              <a:rPr lang="zh-CN" alt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设置：</a:t>
            </a:r>
            <a:r>
              <a:rPr lang="zh-CN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列</a:t>
            </a:r>
            <a:r>
              <a:rPr lang="zh-CN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数和列宽、行数和行高、单元格格式</a:t>
            </a:r>
            <a:endParaRPr lang="zh-CN" alt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114597" y="772815"/>
            <a:ext cx="2880301" cy="3476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7" tIns="34284" rIns="68567" bIns="34284" rtlCol="0" anchor="ctr"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三、编辑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表格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49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49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49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149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8" grpId="0" bldLvl="0" animBg="1"/>
      <p:bldP spid="11" grpId="0" bldLvl="0" animBg="1"/>
      <p:bldP spid="2" grpId="0" bldLvl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/>
          <p:nvPr/>
        </p:nvSpPr>
        <p:spPr>
          <a:xfrm>
            <a:off x="857880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14"/>
          <p:cNvSpPr/>
          <p:nvPr/>
        </p:nvSpPr>
        <p:spPr>
          <a:xfrm flipV="1">
            <a:off x="976" y="2734541"/>
            <a:ext cx="3171816" cy="189637"/>
          </a:xfrm>
          <a:custGeom>
            <a:avLst/>
            <a:gdLst/>
            <a:ahLst/>
            <a:cxnLst/>
            <a:rect l="l" t="t" r="r" b="b"/>
            <a:pathLst>
              <a:path w="4571707" h="242218">
                <a:moveTo>
                  <a:pt x="0" y="242218"/>
                </a:moveTo>
                <a:lnTo>
                  <a:pt x="4571707" y="242218"/>
                </a:lnTo>
                <a:lnTo>
                  <a:pt x="4571707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70564" tIns="35282" rIns="70564" bIns="35282"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490250" y="2735643"/>
            <a:ext cx="1339514" cy="1338488"/>
            <a:chOff x="3225639" y="4543565"/>
            <a:chExt cx="1735762" cy="1734334"/>
          </a:xfrm>
        </p:grpSpPr>
        <p:sp>
          <p:nvSpPr>
            <p:cNvPr id="6" name="椭圆 5"/>
            <p:cNvSpPr/>
            <p:nvPr/>
          </p:nvSpPr>
          <p:spPr>
            <a:xfrm flipV="1">
              <a:off x="3225639" y="4543565"/>
              <a:ext cx="1735762" cy="173433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10800000" flipV="1">
              <a:off x="3450403" y="4786205"/>
              <a:ext cx="1284515" cy="128451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tIns="36000" anchor="ctr" anchorCtr="1"/>
            <a:lstStyle/>
            <a:p>
              <a:pPr lvl="0" algn="ctr">
                <a:defRPr/>
              </a:pPr>
              <a:r>
                <a:rPr lang="en-US" altLang="zh-CN" sz="3100" b="1" kern="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3100" b="1" kern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矩形 14"/>
          <p:cNvSpPr/>
          <p:nvPr/>
        </p:nvSpPr>
        <p:spPr>
          <a:xfrm>
            <a:off x="976" y="2326775"/>
            <a:ext cx="5401154" cy="189637"/>
          </a:xfrm>
          <a:custGeom>
            <a:avLst/>
            <a:gdLst/>
            <a:ahLst/>
            <a:cxnLst/>
            <a:rect l="l" t="t" r="r" b="b"/>
            <a:pathLst>
              <a:path w="4571707" h="242218">
                <a:moveTo>
                  <a:pt x="0" y="0"/>
                </a:moveTo>
                <a:lnTo>
                  <a:pt x="4571707" y="0"/>
                </a:lnTo>
                <a:lnTo>
                  <a:pt x="4571707" y="242218"/>
                </a:lnTo>
                <a:lnTo>
                  <a:pt x="0" y="24221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70564" tIns="35282" rIns="70564" bIns="35282"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732373" y="1180020"/>
            <a:ext cx="1339514" cy="1339591"/>
            <a:chOff x="6131016" y="674750"/>
            <a:chExt cx="1735762" cy="1735763"/>
          </a:xfrm>
        </p:grpSpPr>
        <p:sp>
          <p:nvSpPr>
            <p:cNvPr id="10" name="椭圆 9"/>
            <p:cNvSpPr/>
            <p:nvPr/>
          </p:nvSpPr>
          <p:spPr>
            <a:xfrm>
              <a:off x="6131016" y="674750"/>
              <a:ext cx="1735762" cy="173576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6355778" y="899818"/>
              <a:ext cx="1284515" cy="128451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tIns="36000" anchor="ctr"/>
            <a:lstStyle/>
            <a:p>
              <a:pPr lvl="0" algn="ctr">
                <a:defRPr/>
              </a:pPr>
              <a:r>
                <a:rPr lang="en-US" altLang="zh-CN" sz="3100" b="1" kern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3100" b="1" ker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" name="矩形 14"/>
          <p:cNvSpPr/>
          <p:nvPr/>
        </p:nvSpPr>
        <p:spPr>
          <a:xfrm flipV="1">
            <a:off x="4704739" y="2734540"/>
            <a:ext cx="4439261" cy="189637"/>
          </a:xfrm>
          <a:custGeom>
            <a:avLst/>
            <a:gdLst/>
            <a:ahLst/>
            <a:cxnLst/>
            <a:rect l="l" t="t" r="r" b="b"/>
            <a:pathLst>
              <a:path w="4571707" h="242218">
                <a:moveTo>
                  <a:pt x="0" y="242218"/>
                </a:moveTo>
                <a:lnTo>
                  <a:pt x="4571707" y="242218"/>
                </a:lnTo>
                <a:lnTo>
                  <a:pt x="4571707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70564" tIns="35282" rIns="70564" bIns="35282"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034981" y="2735643"/>
            <a:ext cx="1339514" cy="1338488"/>
            <a:chOff x="5227325" y="4543565"/>
            <a:chExt cx="1735762" cy="1734334"/>
          </a:xfrm>
        </p:grpSpPr>
        <p:sp>
          <p:nvSpPr>
            <p:cNvPr id="14" name="椭圆 13"/>
            <p:cNvSpPr/>
            <p:nvPr/>
          </p:nvSpPr>
          <p:spPr>
            <a:xfrm flipV="1">
              <a:off x="5227325" y="4543565"/>
              <a:ext cx="1735762" cy="173433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10800000" flipV="1">
              <a:off x="5460802" y="4768780"/>
              <a:ext cx="1284515" cy="128451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tIns="36000" anchor="ctr"/>
            <a:lstStyle/>
            <a:p>
              <a:pPr lvl="0" algn="ctr">
                <a:defRPr/>
              </a:pPr>
              <a:r>
                <a:rPr lang="en-US" altLang="zh-CN" sz="3100" b="1" kern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3100" b="1" ker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2963788" y="1676042"/>
            <a:ext cx="1741170" cy="346710"/>
          </a:xfrm>
          <a:prstGeom prst="rect">
            <a:avLst/>
          </a:prstGeom>
          <a:noFill/>
        </p:spPr>
        <p:txBody>
          <a:bodyPr wrap="none" lIns="70564" tIns="35282" rIns="70564" bIns="35282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表格样式的设置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8855" y="3231790"/>
            <a:ext cx="2426970" cy="346710"/>
          </a:xfrm>
          <a:prstGeom prst="rect">
            <a:avLst/>
          </a:prstGeom>
          <a:noFill/>
        </p:spPr>
        <p:txBody>
          <a:bodyPr wrap="none" lIns="70564" tIns="35282" rIns="70564" bIns="35282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创建表格的功能及方法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402871" y="3245252"/>
            <a:ext cx="1741170" cy="346710"/>
          </a:xfrm>
          <a:prstGeom prst="rect">
            <a:avLst/>
          </a:prstGeom>
          <a:noFill/>
        </p:spPr>
        <p:txBody>
          <a:bodyPr wrap="none" lIns="70564" tIns="35282" rIns="70564" bIns="35282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编辑表格的方法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5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50"/>
                            </p:stCondLst>
                            <p:childTnLst>
                              <p:par>
                                <p:cTn id="21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4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90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400"/>
                            </p:stCondLst>
                            <p:childTnLst>
                              <p:par>
                                <p:cTn id="36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5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50"/>
                            </p:stCondLst>
                            <p:childTnLst>
                              <p:par>
                                <p:cTn id="4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50"/>
                            </p:stCondLst>
                            <p:childTnLst>
                              <p:par>
                                <p:cTn id="51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ldLvl="0" animBg="1"/>
      <p:bldP spid="8" grpId="0" bldLvl="0" animBg="1"/>
      <p:bldP spid="12" grpId="0" bldLvl="0" animBg="1"/>
      <p:bldP spid="17" grpId="0"/>
      <p:bldP spid="19" grpId="0"/>
      <p:bldP spid="21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452"/>
          <p:cNvSpPr/>
          <p:nvPr/>
        </p:nvSpPr>
        <p:spPr>
          <a:xfrm>
            <a:off x="854075" y="2165350"/>
            <a:ext cx="1890395" cy="1958975"/>
          </a:xfrm>
          <a:prstGeom prst="roundRect">
            <a:avLst>
              <a:gd name="adj" fmla="val 6924"/>
            </a:avLst>
          </a:prstGeom>
          <a:ln w="12700">
            <a:solidFill>
              <a:srgbClr val="A6AAA9"/>
            </a:solidFill>
            <a:miter lim="400000"/>
          </a:ln>
        </p:spPr>
        <p:txBody>
          <a:bodyPr lIns="14288" tIns="14288" rIns="14288" bIns="14288" anchor="ctr"/>
          <a:lstStyle/>
          <a:p>
            <a:pPr lvl="0"/>
            <a:endParaRPr sz="13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Shape 1454"/>
          <p:cNvSpPr/>
          <p:nvPr/>
        </p:nvSpPr>
        <p:spPr>
          <a:xfrm>
            <a:off x="3478530" y="2164080"/>
            <a:ext cx="1957705" cy="1958975"/>
          </a:xfrm>
          <a:prstGeom prst="roundRect">
            <a:avLst>
              <a:gd name="adj" fmla="val 6924"/>
            </a:avLst>
          </a:prstGeom>
          <a:ln w="12700">
            <a:solidFill>
              <a:srgbClr val="A6AAA9"/>
            </a:solidFill>
            <a:miter lim="400000"/>
          </a:ln>
        </p:spPr>
        <p:txBody>
          <a:bodyPr lIns="14288" tIns="14288" rIns="14288" bIns="14288" anchor="ctr"/>
          <a:lstStyle/>
          <a:p>
            <a:pPr lvl="0"/>
            <a:endParaRPr sz="13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Shape 1456"/>
          <p:cNvSpPr/>
          <p:nvPr/>
        </p:nvSpPr>
        <p:spPr>
          <a:xfrm>
            <a:off x="6381750" y="2165350"/>
            <a:ext cx="1976755" cy="1958975"/>
          </a:xfrm>
          <a:prstGeom prst="roundRect">
            <a:avLst>
              <a:gd name="adj" fmla="val 6924"/>
            </a:avLst>
          </a:prstGeom>
          <a:ln w="12700">
            <a:solidFill>
              <a:srgbClr val="A6AAA9"/>
            </a:solidFill>
            <a:miter lim="400000"/>
          </a:ln>
        </p:spPr>
        <p:txBody>
          <a:bodyPr lIns="14288" tIns="14288" rIns="14288" bIns="14288" anchor="ctr"/>
          <a:lstStyle/>
          <a:p>
            <a:pPr lvl="0"/>
            <a:endParaRPr sz="13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Shape 1460"/>
          <p:cNvSpPr/>
          <p:nvPr/>
        </p:nvSpPr>
        <p:spPr>
          <a:xfrm>
            <a:off x="1080993" y="1536376"/>
            <a:ext cx="1265859" cy="12658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14288" tIns="14288" rIns="14288" bIns="14288" numCol="1" anchor="ctr">
            <a:noAutofit/>
          </a:bodyPr>
          <a:lstStyle/>
          <a:p>
            <a:pPr lvl="0"/>
            <a:endParaRPr sz="13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Group 20"/>
          <p:cNvGrpSpPr/>
          <p:nvPr/>
        </p:nvGrpSpPr>
        <p:grpSpPr>
          <a:xfrm>
            <a:off x="1026816" y="1566550"/>
            <a:ext cx="355513" cy="355513"/>
            <a:chOff x="1369087" y="2088729"/>
            <a:chExt cx="474017" cy="474016"/>
          </a:xfrm>
        </p:grpSpPr>
        <p:sp>
          <p:nvSpPr>
            <p:cNvPr id="8" name="Shape 1463"/>
            <p:cNvSpPr/>
            <p:nvPr/>
          </p:nvSpPr>
          <p:spPr>
            <a:xfrm>
              <a:off x="1369087" y="2088729"/>
              <a:ext cx="474017" cy="4740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DCDEE0"/>
            </a:solidFill>
            <a:ln w="12700">
              <a:miter lim="400000"/>
            </a:ln>
          </p:spPr>
          <p:txBody>
            <a:bodyPr lIns="19050" tIns="19050" rIns="19050" bIns="19050" anchor="ctr"/>
            <a:lstStyle/>
            <a:p>
              <a:pPr lvl="0"/>
              <a:endParaRPr sz="13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Shape 1464"/>
            <p:cNvSpPr/>
            <p:nvPr/>
          </p:nvSpPr>
          <p:spPr>
            <a:xfrm>
              <a:off x="1477567" y="2232573"/>
              <a:ext cx="231656" cy="1863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00" h="21363" extrusionOk="0">
                  <a:moveTo>
                    <a:pt x="7274" y="21020"/>
                  </a:moveTo>
                  <a:cubicBezTo>
                    <a:pt x="7274" y="21376"/>
                    <a:pt x="7435" y="21475"/>
                    <a:pt x="7659" y="21222"/>
                  </a:cubicBezTo>
                  <a:cubicBezTo>
                    <a:pt x="7951" y="20894"/>
                    <a:pt x="10973" y="17529"/>
                    <a:pt x="10973" y="17529"/>
                  </a:cubicBezTo>
                  <a:lnTo>
                    <a:pt x="7274" y="15153"/>
                  </a:lnTo>
                  <a:cubicBezTo>
                    <a:pt x="7274" y="15153"/>
                    <a:pt x="7274" y="21020"/>
                    <a:pt x="7274" y="21020"/>
                  </a:cubicBezTo>
                  <a:close/>
                  <a:moveTo>
                    <a:pt x="20812" y="50"/>
                  </a:moveTo>
                  <a:cubicBezTo>
                    <a:pt x="20412" y="224"/>
                    <a:pt x="667" y="8860"/>
                    <a:pt x="277" y="9030"/>
                  </a:cubicBezTo>
                  <a:cubicBezTo>
                    <a:pt x="-53" y="9174"/>
                    <a:pt x="-126" y="9528"/>
                    <a:pt x="266" y="9723"/>
                  </a:cubicBezTo>
                  <a:cubicBezTo>
                    <a:pt x="733" y="9955"/>
                    <a:pt x="4681" y="11919"/>
                    <a:pt x="4681" y="11919"/>
                  </a:cubicBezTo>
                  <a:lnTo>
                    <a:pt x="4681" y="11919"/>
                  </a:lnTo>
                  <a:lnTo>
                    <a:pt x="7298" y="13221"/>
                  </a:lnTo>
                  <a:cubicBezTo>
                    <a:pt x="7298" y="13221"/>
                    <a:pt x="19903" y="1732"/>
                    <a:pt x="20073" y="1577"/>
                  </a:cubicBezTo>
                  <a:cubicBezTo>
                    <a:pt x="20246" y="1420"/>
                    <a:pt x="20443" y="1713"/>
                    <a:pt x="20319" y="1881"/>
                  </a:cubicBezTo>
                  <a:cubicBezTo>
                    <a:pt x="20194" y="2050"/>
                    <a:pt x="11163" y="14170"/>
                    <a:pt x="11163" y="14170"/>
                  </a:cubicBezTo>
                  <a:cubicBezTo>
                    <a:pt x="11163" y="14170"/>
                    <a:pt x="11163" y="14170"/>
                    <a:pt x="11163" y="14171"/>
                  </a:cubicBezTo>
                  <a:lnTo>
                    <a:pt x="10637" y="14898"/>
                  </a:lnTo>
                  <a:lnTo>
                    <a:pt x="11333" y="15363"/>
                  </a:lnTo>
                  <a:lnTo>
                    <a:pt x="11333" y="15363"/>
                  </a:lnTo>
                  <a:cubicBezTo>
                    <a:pt x="11333" y="15363"/>
                    <a:pt x="16742" y="18976"/>
                    <a:pt x="17127" y="19234"/>
                  </a:cubicBezTo>
                  <a:cubicBezTo>
                    <a:pt x="17464" y="19459"/>
                    <a:pt x="17904" y="19272"/>
                    <a:pt x="18001" y="18750"/>
                  </a:cubicBezTo>
                  <a:cubicBezTo>
                    <a:pt x="18117" y="18135"/>
                    <a:pt x="21310" y="1052"/>
                    <a:pt x="21382" y="671"/>
                  </a:cubicBezTo>
                  <a:cubicBezTo>
                    <a:pt x="21474" y="177"/>
                    <a:pt x="21211" y="-125"/>
                    <a:pt x="20812" y="50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/>
              <a:endParaRPr sz="13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Shape 1465"/>
          <p:cNvSpPr/>
          <p:nvPr/>
        </p:nvSpPr>
        <p:spPr>
          <a:xfrm>
            <a:off x="3705231" y="1535106"/>
            <a:ext cx="1265859" cy="12658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14288" tIns="14288" rIns="14288" bIns="14288" numCol="1" anchor="ctr">
            <a:noAutofit/>
          </a:bodyPr>
          <a:lstStyle/>
          <a:p>
            <a:pPr lvl="0"/>
            <a:endParaRPr sz="13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Shape 1468"/>
          <p:cNvSpPr/>
          <p:nvPr/>
        </p:nvSpPr>
        <p:spPr>
          <a:xfrm>
            <a:off x="6622174" y="1536479"/>
            <a:ext cx="1263266" cy="12632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14288" tIns="14288" rIns="14288" bIns="14288" numCol="1" anchor="ctr">
            <a:noAutofit/>
          </a:bodyPr>
          <a:lstStyle/>
          <a:p>
            <a:pPr lvl="0"/>
            <a:endParaRPr sz="13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Group 32"/>
          <p:cNvGrpSpPr/>
          <p:nvPr/>
        </p:nvGrpSpPr>
        <p:grpSpPr>
          <a:xfrm>
            <a:off x="3643683" y="1565279"/>
            <a:ext cx="355513" cy="355513"/>
            <a:chOff x="3906591" y="2088732"/>
            <a:chExt cx="474017" cy="474017"/>
          </a:xfrm>
        </p:grpSpPr>
        <p:sp>
          <p:nvSpPr>
            <p:cNvPr id="14" name="Shape 1474"/>
            <p:cNvSpPr/>
            <p:nvPr/>
          </p:nvSpPr>
          <p:spPr>
            <a:xfrm>
              <a:off x="3906591" y="2088732"/>
              <a:ext cx="474017" cy="4740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lIns="19050" tIns="19050" rIns="19050" bIns="19050" anchor="ctr"/>
            <a:lstStyle/>
            <a:p>
              <a:pPr lvl="0"/>
              <a:endParaRPr sz="13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5" name="Group 1479"/>
            <p:cNvGrpSpPr/>
            <p:nvPr/>
          </p:nvGrpSpPr>
          <p:grpSpPr>
            <a:xfrm>
              <a:off x="4031314" y="2211790"/>
              <a:ext cx="199171" cy="186335"/>
              <a:chOff x="0" y="0"/>
              <a:chExt cx="398340" cy="372667"/>
            </a:xfrm>
          </p:grpSpPr>
          <p:sp>
            <p:nvSpPr>
              <p:cNvPr id="16" name="Shape 1477"/>
              <p:cNvSpPr/>
              <p:nvPr/>
            </p:nvSpPr>
            <p:spPr>
              <a:xfrm>
                <a:off x="0" y="0"/>
                <a:ext cx="346395" cy="24198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74" h="21420" extrusionOk="0">
                    <a:moveTo>
                      <a:pt x="21474" y="11049"/>
                    </a:moveTo>
                    <a:lnTo>
                      <a:pt x="18909" y="958"/>
                    </a:lnTo>
                    <a:cubicBezTo>
                      <a:pt x="18720" y="217"/>
                      <a:pt x="18164" y="-180"/>
                      <a:pt x="17669" y="79"/>
                    </a:cubicBezTo>
                    <a:lnTo>
                      <a:pt x="618" y="8962"/>
                    </a:lnTo>
                    <a:cubicBezTo>
                      <a:pt x="123" y="9221"/>
                      <a:pt x="-126" y="10036"/>
                      <a:pt x="64" y="10782"/>
                    </a:cubicBezTo>
                    <a:lnTo>
                      <a:pt x="2769" y="21420"/>
                    </a:lnTo>
                    <a:lnTo>
                      <a:pt x="2769" y="15715"/>
                    </a:lnTo>
                    <a:cubicBezTo>
                      <a:pt x="2769" y="13145"/>
                      <a:pt x="4209" y="11049"/>
                      <a:pt x="5979" y="11049"/>
                    </a:cubicBezTo>
                    <a:lnTo>
                      <a:pt x="10484" y="11049"/>
                    </a:lnTo>
                    <a:lnTo>
                      <a:pt x="15858" y="5663"/>
                    </a:lnTo>
                    <a:lnTo>
                      <a:pt x="18967" y="11049"/>
                    </a:lnTo>
                    <a:cubicBezTo>
                      <a:pt x="18967" y="11049"/>
                      <a:pt x="21474" y="11049"/>
                      <a:pt x="21474" y="11049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/>
                <a:endParaRPr sz="13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Shape 1478"/>
              <p:cNvSpPr/>
              <p:nvPr/>
            </p:nvSpPr>
            <p:spPr>
              <a:xfrm>
                <a:off x="74826" y="149651"/>
                <a:ext cx="323515" cy="2230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571" y="0"/>
                    </a:moveTo>
                    <a:lnTo>
                      <a:pt x="1028" y="0"/>
                    </a:lnTo>
                    <a:cubicBezTo>
                      <a:pt x="460" y="0"/>
                      <a:pt x="0" y="708"/>
                      <a:pt x="0" y="1571"/>
                    </a:cubicBezTo>
                    <a:lnTo>
                      <a:pt x="0" y="20029"/>
                    </a:lnTo>
                    <a:cubicBezTo>
                      <a:pt x="0" y="20897"/>
                      <a:pt x="460" y="21600"/>
                      <a:pt x="1028" y="21600"/>
                    </a:cubicBezTo>
                    <a:lnTo>
                      <a:pt x="20571" y="21600"/>
                    </a:lnTo>
                    <a:cubicBezTo>
                      <a:pt x="21140" y="21600"/>
                      <a:pt x="21600" y="20897"/>
                      <a:pt x="21600" y="20029"/>
                    </a:cubicBezTo>
                    <a:lnTo>
                      <a:pt x="21600" y="1571"/>
                    </a:lnTo>
                    <a:cubicBezTo>
                      <a:pt x="21600" y="708"/>
                      <a:pt x="21140" y="0"/>
                      <a:pt x="2057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/>
                <a:endParaRPr sz="13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21" name="Text Placeholder 5"/>
          <p:cNvSpPr txBox="1"/>
          <p:nvPr/>
        </p:nvSpPr>
        <p:spPr>
          <a:xfrm>
            <a:off x="1052796" y="1952599"/>
            <a:ext cx="1274115" cy="433415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尺寸标注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 Placeholder 6"/>
          <p:cNvSpPr txBox="1"/>
          <p:nvPr/>
        </p:nvSpPr>
        <p:spPr>
          <a:xfrm>
            <a:off x="857885" y="3006090"/>
            <a:ext cx="1886585" cy="850900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尺寸标注样式设置</a:t>
            </a:r>
            <a:endParaRPr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algn="just">
              <a:lnSpc>
                <a:spcPct val="120000"/>
              </a:lnSpc>
              <a:buNone/>
            </a:pPr>
            <a:r>
              <a:rPr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尺寸标注的方法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 Placeholder 5"/>
          <p:cNvSpPr txBox="1"/>
          <p:nvPr/>
        </p:nvSpPr>
        <p:spPr>
          <a:xfrm>
            <a:off x="3771071" y="1951329"/>
            <a:ext cx="1184986" cy="433415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文字标注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 Placeholder 6"/>
          <p:cNvSpPr txBox="1"/>
          <p:nvPr/>
        </p:nvSpPr>
        <p:spPr>
          <a:xfrm>
            <a:off x="3657443" y="3004909"/>
            <a:ext cx="1361434" cy="850643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ct val="20000"/>
              </a:spcBef>
              <a:buClrTx/>
              <a:buSzTx/>
              <a:buNone/>
            </a:pPr>
            <a:r>
              <a:rPr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文字样式设置</a:t>
            </a:r>
            <a:endParaRPr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algn="just">
              <a:lnSpc>
                <a:spcPct val="120000"/>
              </a:lnSpc>
              <a:spcBef>
                <a:spcPct val="20000"/>
              </a:spcBef>
              <a:buClrTx/>
              <a:buSzTx/>
              <a:buNone/>
            </a:pPr>
            <a:r>
              <a:rPr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标注单行文字</a:t>
            </a:r>
            <a:endParaRPr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algn="just">
              <a:lnSpc>
                <a:spcPct val="120000"/>
              </a:lnSpc>
              <a:spcBef>
                <a:spcPct val="20000"/>
              </a:spcBef>
              <a:buClrTx/>
              <a:buSzTx/>
              <a:buNone/>
            </a:pPr>
            <a:r>
              <a:rPr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标注多行文字</a:t>
            </a: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 Placeholder 6"/>
          <p:cNvSpPr txBox="1"/>
          <p:nvPr/>
        </p:nvSpPr>
        <p:spPr>
          <a:xfrm>
            <a:off x="6569357" y="3006179"/>
            <a:ext cx="1361434" cy="850643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ct val="20000"/>
              </a:spcBef>
              <a:buClrTx/>
              <a:buSzTx/>
              <a:buNone/>
            </a:pPr>
            <a:r>
              <a:rPr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表格样式设置</a:t>
            </a:r>
            <a:endParaRPr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algn="just">
              <a:lnSpc>
                <a:spcPct val="120000"/>
              </a:lnSpc>
              <a:spcBef>
                <a:spcPct val="20000"/>
              </a:spcBef>
              <a:buClrTx/>
              <a:buSzTx/>
              <a:buNone/>
            </a:pPr>
            <a:r>
              <a:rPr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创建表格</a:t>
            </a:r>
            <a:endParaRPr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algn="just">
              <a:lnSpc>
                <a:spcPct val="120000"/>
              </a:lnSpc>
              <a:spcBef>
                <a:spcPct val="20000"/>
              </a:spcBef>
              <a:buClrTx/>
              <a:buSzTx/>
              <a:buNone/>
            </a:pPr>
            <a:r>
              <a:rPr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编辑表格</a:t>
            </a:r>
            <a:endParaRPr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9" name="Text Placeholder 5"/>
          <p:cNvSpPr txBox="1"/>
          <p:nvPr/>
        </p:nvSpPr>
        <p:spPr>
          <a:xfrm>
            <a:off x="6682984" y="1952599"/>
            <a:ext cx="1184986" cy="433415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创建表格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Shape 1475"/>
          <p:cNvSpPr/>
          <p:nvPr/>
        </p:nvSpPr>
        <p:spPr>
          <a:xfrm>
            <a:off x="6560204" y="1566549"/>
            <a:ext cx="355513" cy="3555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14288" tIns="14288" rIns="14288" bIns="14288" anchor="ctr"/>
          <a:lstStyle/>
          <a:p>
            <a:pPr lvl="0"/>
            <a:endParaRPr sz="13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Shape 1480"/>
          <p:cNvSpPr/>
          <p:nvPr/>
        </p:nvSpPr>
        <p:spPr>
          <a:xfrm>
            <a:off x="6667839" y="1658843"/>
            <a:ext cx="139760" cy="1397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843" y="20435"/>
                </a:moveTo>
                <a:cubicBezTo>
                  <a:pt x="17964" y="20435"/>
                  <a:pt x="17252" y="19721"/>
                  <a:pt x="17252" y="18844"/>
                </a:cubicBezTo>
                <a:cubicBezTo>
                  <a:pt x="17252" y="17964"/>
                  <a:pt x="17964" y="17253"/>
                  <a:pt x="18843" y="17253"/>
                </a:cubicBezTo>
                <a:cubicBezTo>
                  <a:pt x="19721" y="17253"/>
                  <a:pt x="20434" y="17964"/>
                  <a:pt x="20434" y="18844"/>
                </a:cubicBezTo>
                <a:cubicBezTo>
                  <a:pt x="20434" y="19721"/>
                  <a:pt x="19721" y="20435"/>
                  <a:pt x="18843" y="20435"/>
                </a:cubicBezTo>
                <a:close/>
                <a:moveTo>
                  <a:pt x="12390" y="18844"/>
                </a:moveTo>
                <a:cubicBezTo>
                  <a:pt x="12390" y="19721"/>
                  <a:pt x="11679" y="20435"/>
                  <a:pt x="10801" y="20435"/>
                </a:cubicBezTo>
                <a:cubicBezTo>
                  <a:pt x="9922" y="20435"/>
                  <a:pt x="9210" y="19721"/>
                  <a:pt x="9210" y="18844"/>
                </a:cubicBezTo>
                <a:cubicBezTo>
                  <a:pt x="9210" y="17964"/>
                  <a:pt x="9922" y="17253"/>
                  <a:pt x="10801" y="17253"/>
                </a:cubicBezTo>
                <a:cubicBezTo>
                  <a:pt x="11679" y="17253"/>
                  <a:pt x="12390" y="17964"/>
                  <a:pt x="12390" y="18844"/>
                </a:cubicBezTo>
                <a:close/>
                <a:moveTo>
                  <a:pt x="9210" y="2756"/>
                </a:moveTo>
                <a:cubicBezTo>
                  <a:pt x="9210" y="1879"/>
                  <a:pt x="9922" y="1165"/>
                  <a:pt x="10801" y="1165"/>
                </a:cubicBezTo>
                <a:cubicBezTo>
                  <a:pt x="11679" y="1165"/>
                  <a:pt x="12390" y="1879"/>
                  <a:pt x="12390" y="2756"/>
                </a:cubicBezTo>
                <a:cubicBezTo>
                  <a:pt x="12390" y="3636"/>
                  <a:pt x="11679" y="4347"/>
                  <a:pt x="10801" y="4347"/>
                </a:cubicBezTo>
                <a:cubicBezTo>
                  <a:pt x="9922" y="4347"/>
                  <a:pt x="9210" y="3636"/>
                  <a:pt x="9210" y="2756"/>
                </a:cubicBezTo>
                <a:close/>
                <a:moveTo>
                  <a:pt x="4348" y="18844"/>
                </a:moveTo>
                <a:cubicBezTo>
                  <a:pt x="4348" y="19721"/>
                  <a:pt x="3636" y="20435"/>
                  <a:pt x="2757" y="20435"/>
                </a:cubicBezTo>
                <a:cubicBezTo>
                  <a:pt x="1879" y="20435"/>
                  <a:pt x="1168" y="19721"/>
                  <a:pt x="1168" y="18844"/>
                </a:cubicBezTo>
                <a:cubicBezTo>
                  <a:pt x="1168" y="17964"/>
                  <a:pt x="1879" y="17253"/>
                  <a:pt x="2757" y="17253"/>
                </a:cubicBezTo>
                <a:cubicBezTo>
                  <a:pt x="3636" y="17253"/>
                  <a:pt x="4348" y="17964"/>
                  <a:pt x="4348" y="18844"/>
                </a:cubicBezTo>
                <a:close/>
                <a:moveTo>
                  <a:pt x="19934" y="16312"/>
                </a:moveTo>
                <a:lnTo>
                  <a:pt x="19934" y="13672"/>
                </a:lnTo>
                <a:cubicBezTo>
                  <a:pt x="19934" y="12078"/>
                  <a:pt x="18879" y="9707"/>
                  <a:pt x="15971" y="9707"/>
                </a:cubicBezTo>
                <a:lnTo>
                  <a:pt x="13673" y="9707"/>
                </a:lnTo>
                <a:cubicBezTo>
                  <a:pt x="12050" y="9707"/>
                  <a:pt x="11899" y="8913"/>
                  <a:pt x="11892" y="8503"/>
                </a:cubicBezTo>
                <a:lnTo>
                  <a:pt x="11892" y="5288"/>
                </a:lnTo>
                <a:cubicBezTo>
                  <a:pt x="12872" y="4867"/>
                  <a:pt x="13558" y="3893"/>
                  <a:pt x="13558" y="2756"/>
                </a:cubicBezTo>
                <a:cubicBezTo>
                  <a:pt x="13558" y="1234"/>
                  <a:pt x="12323" y="0"/>
                  <a:pt x="10801" y="0"/>
                </a:cubicBezTo>
                <a:cubicBezTo>
                  <a:pt x="9277" y="0"/>
                  <a:pt x="8043" y="1234"/>
                  <a:pt x="8043" y="2756"/>
                </a:cubicBezTo>
                <a:cubicBezTo>
                  <a:pt x="8043" y="3893"/>
                  <a:pt x="8730" y="4867"/>
                  <a:pt x="9709" y="5288"/>
                </a:cubicBezTo>
                <a:lnTo>
                  <a:pt x="9709" y="8503"/>
                </a:lnTo>
                <a:cubicBezTo>
                  <a:pt x="9709" y="8799"/>
                  <a:pt x="9623" y="9707"/>
                  <a:pt x="7927" y="9707"/>
                </a:cubicBezTo>
                <a:lnTo>
                  <a:pt x="5631" y="9707"/>
                </a:lnTo>
                <a:cubicBezTo>
                  <a:pt x="2723" y="9707"/>
                  <a:pt x="1666" y="12078"/>
                  <a:pt x="1666" y="13672"/>
                </a:cubicBezTo>
                <a:lnTo>
                  <a:pt x="1666" y="16312"/>
                </a:lnTo>
                <a:cubicBezTo>
                  <a:pt x="686" y="16733"/>
                  <a:pt x="0" y="17707"/>
                  <a:pt x="0" y="18844"/>
                </a:cubicBezTo>
                <a:cubicBezTo>
                  <a:pt x="0" y="20366"/>
                  <a:pt x="1235" y="21600"/>
                  <a:pt x="2757" y="21600"/>
                </a:cubicBezTo>
                <a:cubicBezTo>
                  <a:pt x="4280" y="21600"/>
                  <a:pt x="5516" y="20366"/>
                  <a:pt x="5516" y="18844"/>
                </a:cubicBezTo>
                <a:cubicBezTo>
                  <a:pt x="5516" y="17707"/>
                  <a:pt x="4828" y="16733"/>
                  <a:pt x="3849" y="16312"/>
                </a:cubicBezTo>
                <a:lnTo>
                  <a:pt x="3849" y="13672"/>
                </a:lnTo>
                <a:cubicBezTo>
                  <a:pt x="3849" y="13376"/>
                  <a:pt x="3935" y="11890"/>
                  <a:pt x="5631" y="11890"/>
                </a:cubicBezTo>
                <a:lnTo>
                  <a:pt x="7927" y="11890"/>
                </a:lnTo>
                <a:cubicBezTo>
                  <a:pt x="8626" y="11890"/>
                  <a:pt x="9214" y="11785"/>
                  <a:pt x="9709" y="11608"/>
                </a:cubicBezTo>
                <a:lnTo>
                  <a:pt x="9709" y="16312"/>
                </a:lnTo>
                <a:cubicBezTo>
                  <a:pt x="8730" y="16733"/>
                  <a:pt x="8043" y="17707"/>
                  <a:pt x="8043" y="18844"/>
                </a:cubicBezTo>
                <a:cubicBezTo>
                  <a:pt x="8043" y="20366"/>
                  <a:pt x="9277" y="21600"/>
                  <a:pt x="10801" y="21600"/>
                </a:cubicBezTo>
                <a:cubicBezTo>
                  <a:pt x="12323" y="21600"/>
                  <a:pt x="13558" y="20366"/>
                  <a:pt x="13558" y="18844"/>
                </a:cubicBezTo>
                <a:cubicBezTo>
                  <a:pt x="13558" y="17707"/>
                  <a:pt x="12872" y="16733"/>
                  <a:pt x="11892" y="16312"/>
                </a:cubicBezTo>
                <a:lnTo>
                  <a:pt x="11892" y="11608"/>
                </a:lnTo>
                <a:cubicBezTo>
                  <a:pt x="12388" y="11785"/>
                  <a:pt x="12975" y="11890"/>
                  <a:pt x="13673" y="11890"/>
                </a:cubicBezTo>
                <a:lnTo>
                  <a:pt x="15971" y="11890"/>
                </a:lnTo>
                <a:cubicBezTo>
                  <a:pt x="17592" y="11890"/>
                  <a:pt x="17743" y="13263"/>
                  <a:pt x="17751" y="13672"/>
                </a:cubicBezTo>
                <a:lnTo>
                  <a:pt x="17751" y="16312"/>
                </a:lnTo>
                <a:cubicBezTo>
                  <a:pt x="16772" y="16733"/>
                  <a:pt x="16086" y="17707"/>
                  <a:pt x="16086" y="18844"/>
                </a:cubicBezTo>
                <a:cubicBezTo>
                  <a:pt x="16086" y="20366"/>
                  <a:pt x="17320" y="21600"/>
                  <a:pt x="18843" y="21600"/>
                </a:cubicBezTo>
                <a:cubicBezTo>
                  <a:pt x="20366" y="21600"/>
                  <a:pt x="21600" y="20366"/>
                  <a:pt x="21600" y="18844"/>
                </a:cubicBezTo>
                <a:cubicBezTo>
                  <a:pt x="21600" y="17707"/>
                  <a:pt x="20914" y="16733"/>
                  <a:pt x="19934" y="16312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/>
            <a:endParaRPr sz="13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itle 1"/>
          <p:cNvSpPr txBox="1"/>
          <p:nvPr/>
        </p:nvSpPr>
        <p:spPr>
          <a:xfrm>
            <a:off x="857880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项目总结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49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49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49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149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649"/>
                            </p:stCondLst>
                            <p:childTnLst>
                              <p:par>
                                <p:cTn id="3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3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149"/>
                            </p:stCondLst>
                            <p:childTnLst>
                              <p:par>
                                <p:cTn id="3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5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649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149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649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149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649"/>
                            </p:stCondLst>
                            <p:childTnLst>
                              <p:par>
                                <p:cTn id="5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149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649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149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649"/>
                            </p:stCondLst>
                            <p:childTnLst>
                              <p:par>
                                <p:cTn id="7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149"/>
                            </p:stCondLst>
                            <p:childTnLst>
                              <p:par>
                                <p:cTn id="8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4" grpId="0" bldLvl="0" animBg="1"/>
      <p:bldP spid="6" grpId="0" bldLvl="0" animBg="1"/>
      <p:bldP spid="10" grpId="0" bldLvl="0" animBg="1"/>
      <p:bldP spid="11" grpId="0" bldLvl="0" animBg="1"/>
      <p:bldP spid="21" grpId="0" build="p"/>
      <p:bldP spid="22" grpId="0" uiExpand="1" build="p"/>
      <p:bldP spid="23" grpId="0"/>
      <p:bldP spid="25" grpId="0"/>
      <p:bldP spid="26" grpId="0"/>
      <p:bldP spid="29" grpId="0"/>
      <p:bldP spid="30" grpId="0" bldLvl="0" animBg="1"/>
      <p:bldP spid="32" grpId="0" bldLvl="0" animBg="1"/>
      <p:bldP spid="34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le 1"/>
          <p:cNvSpPr txBox="1"/>
          <p:nvPr/>
        </p:nvSpPr>
        <p:spPr>
          <a:xfrm>
            <a:off x="857885" y="200025"/>
            <a:ext cx="2366645" cy="37973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职业技能考核知识点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846759" y="1343698"/>
            <a:ext cx="5102700" cy="839134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4" tIns="34291" rIns="68584" bIns="34291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653255" y="1180546"/>
            <a:ext cx="3515183" cy="32746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4" tIns="34291" rIns="68584" bIns="34291" rtlCol="0" anchor="ctr"/>
          <a:lstStyle/>
          <a:p>
            <a:pPr algn="ctr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尺寸标注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六边形 29"/>
          <p:cNvSpPr/>
          <p:nvPr/>
        </p:nvSpPr>
        <p:spPr>
          <a:xfrm>
            <a:off x="789305" y="2425700"/>
            <a:ext cx="1304925" cy="1026160"/>
          </a:xfrm>
          <a:prstGeom prst="hex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4" tIns="34291" rIns="68584" bIns="34291" rtlCol="0" anchor="ctr"/>
          <a:lstStyle/>
          <a:p>
            <a:pPr algn="ctr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考核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知识点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1" name="直接箭头连接符 30"/>
          <p:cNvCxnSpPr>
            <a:stCxn id="30" idx="5"/>
            <a:endCxn id="28" idx="1"/>
          </p:cNvCxnSpPr>
          <p:nvPr/>
        </p:nvCxnSpPr>
        <p:spPr>
          <a:xfrm flipV="1">
            <a:off x="1837547" y="1763391"/>
            <a:ext cx="1009015" cy="662305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箭头连接符 31"/>
          <p:cNvCxnSpPr>
            <a:stCxn id="30" idx="0"/>
            <a:endCxn id="35" idx="1"/>
          </p:cNvCxnSpPr>
          <p:nvPr/>
        </p:nvCxnSpPr>
        <p:spPr>
          <a:xfrm flipV="1">
            <a:off x="2094075" y="2936848"/>
            <a:ext cx="752475" cy="1905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箭头连接符 32"/>
          <p:cNvCxnSpPr>
            <a:stCxn id="30" idx="1"/>
            <a:endCxn id="38" idx="1"/>
          </p:cNvCxnSpPr>
          <p:nvPr/>
        </p:nvCxnSpPr>
        <p:spPr>
          <a:xfrm>
            <a:off x="1837547" y="3451810"/>
            <a:ext cx="1009015" cy="679450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3142299" y="1471939"/>
            <a:ext cx="4537095" cy="708025"/>
          </a:xfrm>
          <a:prstGeom prst="rect">
            <a:avLst/>
          </a:prstGeom>
          <a:noFill/>
        </p:spPr>
        <p:txBody>
          <a:bodyPr wrap="square" lIns="68584" tIns="34291" rIns="68584" bIns="34291" rtlCol="0">
            <a:spAutoFit/>
          </a:bodyPr>
          <a:lstStyle/>
          <a:p>
            <a:pPr algn="l">
              <a:lnSpc>
                <a:spcPct val="130000"/>
              </a:lnSpc>
              <a:buClrTx/>
              <a:buSzTx/>
              <a:buFontTx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国家标准对尺寸标注的基本规定 、绘图软件尺寸标注的功能及命令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846759" y="2517020"/>
            <a:ext cx="5102700" cy="839134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4" tIns="34291" rIns="68584" bIns="34291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653255" y="2361550"/>
            <a:ext cx="3515183" cy="32746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4" tIns="34291" rIns="68584" bIns="34291" rtlCol="0" anchor="ctr"/>
          <a:lstStyle/>
          <a:p>
            <a:pPr algn="ctr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文字标注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142299" y="2663261"/>
            <a:ext cx="4537095" cy="708025"/>
          </a:xfrm>
          <a:prstGeom prst="rect">
            <a:avLst/>
          </a:prstGeom>
          <a:noFill/>
        </p:spPr>
        <p:txBody>
          <a:bodyPr wrap="square" lIns="68584" tIns="34291" rIns="68584" bIns="34291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国家标准对文字标注的基本规定 、绘图软件文字标注的功能及命令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2846759" y="3711282"/>
            <a:ext cx="5102700" cy="839134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4" tIns="34291" rIns="68584" bIns="34291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3653255" y="3555813"/>
            <a:ext cx="3515183" cy="32746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4" tIns="34291" rIns="68584" bIns="34291" rtlCol="0" anchor="ctr"/>
          <a:lstStyle/>
          <a:p>
            <a:pPr algn="ctr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创建表格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142299" y="3857523"/>
            <a:ext cx="4537095" cy="708025"/>
          </a:xfrm>
          <a:prstGeom prst="rect">
            <a:avLst/>
          </a:prstGeom>
          <a:noFill/>
        </p:spPr>
        <p:txBody>
          <a:bodyPr wrap="square" lIns="68584" tIns="34291" rIns="68584" bIns="34291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国家标准对表格样式的基本规定 、绘图软件创建表格的功能及命令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899"/>
                                </p:stCondLst>
                                <p:childTnLst>
                                  <p:par>
                                    <p:cTn id="13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5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399"/>
                                </p:stCondLst>
                                <p:childTnLst>
                                  <p:par>
                                    <p:cTn id="1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899"/>
                                </p:stCondLst>
                                <p:childTnLst>
                                  <p:par>
                                    <p:cTn id="2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9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399"/>
                                </p:stCondLst>
                                <p:childTnLst>
                                  <p:par>
                                    <p:cTn id="31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899"/>
                                </p:stCondLst>
                                <p:childTnLst>
                                  <p:par>
                                    <p:cTn id="3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8" dur="1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4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4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42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43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869"/>
                                </p:stCondLst>
                                <p:childTnLst>
                                  <p:par>
                                    <p:cTn id="4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7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369"/>
                                </p:stCondLst>
                                <p:childTnLst>
                                  <p:par>
                                    <p:cTn id="49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4869"/>
                                </p:stCondLst>
                                <p:childTnLst>
                                  <p:par>
                                    <p:cTn id="5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1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5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5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6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6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5840"/>
                                </p:stCondLst>
                                <p:childTnLst>
                                  <p:par>
                                    <p:cTn id="63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6340"/>
                                </p:stCondLst>
                                <p:childTnLst>
                                  <p:par>
                                    <p:cTn id="67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6840"/>
                                </p:stCondLst>
                                <p:childTnLst>
                                  <p:par>
                                    <p:cTn id="7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4" dur="1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76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77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7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7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/>
          <p:bldP spid="28" grpId="0" bldLvl="0" animBg="1"/>
          <p:bldP spid="29" grpId="0" bldLvl="0" animBg="1"/>
          <p:bldP spid="30" grpId="0" bldLvl="0" animBg="1"/>
          <p:bldP spid="34" grpId="0"/>
          <p:bldP spid="34" grpId="1"/>
          <p:bldP spid="35" grpId="0" bldLvl="0" animBg="1"/>
          <p:bldP spid="36" grpId="0" bldLvl="0" animBg="1"/>
          <p:bldP spid="37" grpId="0"/>
          <p:bldP spid="37" grpId="1"/>
          <p:bldP spid="38" grpId="0" bldLvl="0" animBg="1"/>
          <p:bldP spid="39" grpId="0" bldLvl="0" animBg="1"/>
          <p:bldP spid="40" grpId="0"/>
          <p:bldP spid="40" grpId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899"/>
                                </p:stCondLst>
                                <p:childTnLst>
                                  <p:par>
                                    <p:cTn id="13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5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399"/>
                                </p:stCondLst>
                                <p:childTnLst>
                                  <p:par>
                                    <p:cTn id="1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899"/>
                                </p:stCondLst>
                                <p:childTnLst>
                                  <p:par>
                                    <p:cTn id="2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9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399"/>
                                </p:stCondLst>
                                <p:childTnLst>
                                  <p:par>
                                    <p:cTn id="31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899"/>
                                </p:stCondLst>
                                <p:childTnLst>
                                  <p:par>
                                    <p:cTn id="3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8" dur="1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4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4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42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43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869"/>
                                </p:stCondLst>
                                <p:childTnLst>
                                  <p:par>
                                    <p:cTn id="4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7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369"/>
                                </p:stCondLst>
                                <p:childTnLst>
                                  <p:par>
                                    <p:cTn id="49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4869"/>
                                </p:stCondLst>
                                <p:childTnLst>
                                  <p:par>
                                    <p:cTn id="5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1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5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5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6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6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5840"/>
                                </p:stCondLst>
                                <p:childTnLst>
                                  <p:par>
                                    <p:cTn id="63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6340"/>
                                </p:stCondLst>
                                <p:childTnLst>
                                  <p:par>
                                    <p:cTn id="67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6840"/>
                                </p:stCondLst>
                                <p:childTnLst>
                                  <p:par>
                                    <p:cTn id="7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4" dur="1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76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77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7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7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/>
          <p:bldP spid="28" grpId="0" bldLvl="0" animBg="1"/>
          <p:bldP spid="29" grpId="0" bldLvl="0" animBg="1"/>
          <p:bldP spid="30" grpId="0" bldLvl="0" animBg="1"/>
          <p:bldP spid="34" grpId="0"/>
          <p:bldP spid="34" grpId="1"/>
          <p:bldP spid="35" grpId="0" bldLvl="0" animBg="1"/>
          <p:bldP spid="36" grpId="0" bldLvl="0" animBg="1"/>
          <p:bldP spid="37" grpId="0"/>
          <p:bldP spid="37" grpId="1"/>
          <p:bldP spid="38" grpId="0" bldLvl="0" animBg="1"/>
          <p:bldP spid="39" grpId="0" bldLvl="0" animBg="1"/>
          <p:bldP spid="40" grpId="0"/>
          <p:bldP spid="40" grpId="1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624"/>
          <p:cNvSpPr/>
          <p:nvPr/>
        </p:nvSpPr>
        <p:spPr>
          <a:xfrm>
            <a:off x="1999738" y="1647825"/>
            <a:ext cx="5196206" cy="29098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cubicBezTo>
                  <a:pt x="1730" y="16970"/>
                  <a:pt x="4055" y="13284"/>
                  <a:pt x="7055" y="10308"/>
                </a:cubicBezTo>
                <a:cubicBezTo>
                  <a:pt x="10098" y="7290"/>
                  <a:pt x="13901" y="4973"/>
                  <a:pt x="18380" y="2877"/>
                </a:cubicBezTo>
                <a:lnTo>
                  <a:pt x="18198" y="0"/>
                </a:lnTo>
                <a:lnTo>
                  <a:pt x="21600" y="4603"/>
                </a:lnTo>
                <a:lnTo>
                  <a:pt x="18924" y="11507"/>
                </a:lnTo>
                <a:lnTo>
                  <a:pt x="18743" y="8630"/>
                </a:lnTo>
                <a:cubicBezTo>
                  <a:pt x="14655" y="9764"/>
                  <a:pt x="11069" y="11155"/>
                  <a:pt x="8004" y="13185"/>
                </a:cubicBezTo>
                <a:cubicBezTo>
                  <a:pt x="4885" y="15251"/>
                  <a:pt x="2242" y="17999"/>
                  <a:pt x="0" y="21600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0" tIns="0" rIns="0" bIns="0"/>
          <a:lstStyle/>
          <a:p>
            <a:pPr lvl="0"/>
            <a:endParaRPr sz="1300"/>
          </a:p>
        </p:txBody>
      </p:sp>
      <p:sp>
        <p:nvSpPr>
          <p:cNvPr id="3" name="Text Placeholder 3"/>
          <p:cNvSpPr txBox="1"/>
          <p:nvPr/>
        </p:nvSpPr>
        <p:spPr>
          <a:xfrm>
            <a:off x="507448" y="2808279"/>
            <a:ext cx="1564386" cy="306559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尺寸标注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algn="r">
              <a:buNone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样式设置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Shape 1626"/>
          <p:cNvSpPr/>
          <p:nvPr/>
        </p:nvSpPr>
        <p:spPr>
          <a:xfrm flipV="1">
            <a:off x="2386775" y="3111919"/>
            <a:ext cx="1" cy="1040216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19050" tIns="19050" rIns="19050" bIns="19050" anchor="ctr"/>
          <a:lstStyle/>
          <a:p>
            <a:pPr lvl="0"/>
            <a:endParaRPr sz="1300"/>
          </a:p>
        </p:txBody>
      </p:sp>
      <p:sp>
        <p:nvSpPr>
          <p:cNvPr id="6" name="Shape 1627"/>
          <p:cNvSpPr/>
          <p:nvPr/>
        </p:nvSpPr>
        <p:spPr>
          <a:xfrm flipV="1">
            <a:off x="3382967" y="1975933"/>
            <a:ext cx="1" cy="1477275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19050" tIns="19050" rIns="19050" bIns="19050" anchor="ctr"/>
          <a:lstStyle/>
          <a:p>
            <a:pPr lvl="0"/>
            <a:endParaRPr sz="1300"/>
          </a:p>
        </p:txBody>
      </p:sp>
      <p:sp>
        <p:nvSpPr>
          <p:cNvPr id="7" name="Shape 1628"/>
          <p:cNvSpPr/>
          <p:nvPr/>
        </p:nvSpPr>
        <p:spPr>
          <a:xfrm flipV="1">
            <a:off x="4343418" y="1472577"/>
            <a:ext cx="1" cy="1537162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19050" tIns="19050" rIns="19050" bIns="19050" anchor="ctr"/>
          <a:lstStyle/>
          <a:p>
            <a:pPr lvl="0"/>
            <a:endParaRPr sz="1300"/>
          </a:p>
        </p:txBody>
      </p:sp>
      <p:sp>
        <p:nvSpPr>
          <p:cNvPr id="8" name="Shape 1629"/>
          <p:cNvSpPr/>
          <p:nvPr/>
        </p:nvSpPr>
        <p:spPr>
          <a:xfrm flipV="1">
            <a:off x="5689110" y="2592413"/>
            <a:ext cx="1" cy="1020713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19050" tIns="19050" rIns="19050" bIns="19050" anchor="ctr"/>
          <a:lstStyle/>
          <a:p>
            <a:pPr lvl="0"/>
            <a:endParaRPr sz="1300"/>
          </a:p>
        </p:txBody>
      </p:sp>
      <p:sp>
        <p:nvSpPr>
          <p:cNvPr id="9" name="Shape 1630"/>
          <p:cNvSpPr/>
          <p:nvPr/>
        </p:nvSpPr>
        <p:spPr>
          <a:xfrm>
            <a:off x="2228247" y="2954713"/>
            <a:ext cx="317057" cy="3170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14288" tIns="14288" rIns="14288" bIns="14288" numCol="1" anchor="ctr">
            <a:noAutofit/>
          </a:bodyPr>
          <a:lstStyle/>
          <a:p>
            <a:pPr lvl="0"/>
            <a:endParaRPr sz="1300"/>
          </a:p>
        </p:txBody>
      </p:sp>
      <p:sp>
        <p:nvSpPr>
          <p:cNvPr id="10" name="Shape 1636"/>
          <p:cNvSpPr/>
          <p:nvPr/>
        </p:nvSpPr>
        <p:spPr>
          <a:xfrm>
            <a:off x="3221931" y="1802836"/>
            <a:ext cx="317058" cy="3170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14288" tIns="14288" rIns="14288" bIns="14288" numCol="1" anchor="ctr">
            <a:noAutofit/>
          </a:bodyPr>
          <a:lstStyle/>
          <a:p>
            <a:pPr lvl="0"/>
            <a:endParaRPr sz="1300"/>
          </a:p>
        </p:txBody>
      </p:sp>
      <p:sp>
        <p:nvSpPr>
          <p:cNvPr id="11" name="Shape 1642"/>
          <p:cNvSpPr/>
          <p:nvPr/>
        </p:nvSpPr>
        <p:spPr>
          <a:xfrm>
            <a:off x="4187009" y="1174572"/>
            <a:ext cx="317058" cy="3170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14288" tIns="14288" rIns="14288" bIns="14288" numCol="1" anchor="ctr">
            <a:noAutofit/>
          </a:bodyPr>
          <a:lstStyle/>
          <a:p>
            <a:pPr lvl="0"/>
            <a:endParaRPr sz="1300"/>
          </a:p>
        </p:txBody>
      </p:sp>
      <p:sp>
        <p:nvSpPr>
          <p:cNvPr id="12" name="Shape 1648"/>
          <p:cNvSpPr/>
          <p:nvPr/>
        </p:nvSpPr>
        <p:spPr>
          <a:xfrm>
            <a:off x="5529248" y="3484845"/>
            <a:ext cx="317058" cy="3170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14288" tIns="14288" rIns="14288" bIns="14288" numCol="1" anchor="ctr">
            <a:noAutofit/>
          </a:bodyPr>
          <a:lstStyle/>
          <a:p>
            <a:pPr lvl="0"/>
            <a:endParaRPr sz="1300"/>
          </a:p>
        </p:txBody>
      </p:sp>
      <p:sp>
        <p:nvSpPr>
          <p:cNvPr id="13" name="Shape 1653"/>
          <p:cNvSpPr/>
          <p:nvPr/>
        </p:nvSpPr>
        <p:spPr>
          <a:xfrm>
            <a:off x="2343445" y="4114971"/>
            <a:ext cx="86660" cy="866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/>
            <a:endParaRPr sz="1300"/>
          </a:p>
        </p:txBody>
      </p:sp>
      <p:sp>
        <p:nvSpPr>
          <p:cNvPr id="14" name="Shape 1654"/>
          <p:cNvSpPr/>
          <p:nvPr/>
        </p:nvSpPr>
        <p:spPr>
          <a:xfrm>
            <a:off x="3315555" y="3387638"/>
            <a:ext cx="134823" cy="13482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/>
            <a:endParaRPr sz="1300"/>
          </a:p>
        </p:txBody>
      </p:sp>
      <p:sp>
        <p:nvSpPr>
          <p:cNvPr id="15" name="Shape 1655"/>
          <p:cNvSpPr/>
          <p:nvPr/>
        </p:nvSpPr>
        <p:spPr>
          <a:xfrm>
            <a:off x="4256766" y="2925803"/>
            <a:ext cx="173305" cy="1733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/>
            <a:endParaRPr sz="1300"/>
          </a:p>
        </p:txBody>
      </p:sp>
      <p:sp>
        <p:nvSpPr>
          <p:cNvPr id="16" name="Shape 1656"/>
          <p:cNvSpPr/>
          <p:nvPr/>
        </p:nvSpPr>
        <p:spPr>
          <a:xfrm>
            <a:off x="5579617" y="2487379"/>
            <a:ext cx="214313" cy="2143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/>
            <a:endParaRPr sz="1300"/>
          </a:p>
        </p:txBody>
      </p:sp>
      <p:sp>
        <p:nvSpPr>
          <p:cNvPr id="18" name="Text Placeholder 3"/>
          <p:cNvSpPr txBox="1"/>
          <p:nvPr/>
        </p:nvSpPr>
        <p:spPr>
          <a:xfrm>
            <a:off x="1371545" y="1525003"/>
            <a:ext cx="1687871" cy="306559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标注尺寸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 Placeholder 4"/>
          <p:cNvSpPr txBox="1"/>
          <p:nvPr/>
        </p:nvSpPr>
        <p:spPr>
          <a:xfrm>
            <a:off x="1337990" y="1827389"/>
            <a:ext cx="1689738" cy="46582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buClrTx/>
              <a:buSzTx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运用标注命令正确标注尺寸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 Placeholder 3"/>
          <p:cNvSpPr txBox="1"/>
          <p:nvPr/>
        </p:nvSpPr>
        <p:spPr>
          <a:xfrm>
            <a:off x="4660474" y="1196615"/>
            <a:ext cx="1391589" cy="306559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编辑尺寸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 Placeholder 4"/>
          <p:cNvSpPr txBox="1"/>
          <p:nvPr/>
        </p:nvSpPr>
        <p:spPr>
          <a:xfrm>
            <a:off x="4650358" y="1498061"/>
            <a:ext cx="1401705" cy="46582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buClrTx/>
              <a:buSzTx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添加直径符号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 Placeholder 3"/>
          <p:cNvSpPr txBox="1"/>
          <p:nvPr/>
        </p:nvSpPr>
        <p:spPr>
          <a:xfrm>
            <a:off x="6004376" y="3505575"/>
            <a:ext cx="1390717" cy="306559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标注公差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 Placeholder 4"/>
          <p:cNvSpPr txBox="1"/>
          <p:nvPr/>
        </p:nvSpPr>
        <p:spPr>
          <a:xfrm>
            <a:off x="5980056" y="3801664"/>
            <a:ext cx="1689738" cy="46582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正确标注尺寸公差和形位公差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 Placeholder 4"/>
          <p:cNvSpPr txBox="1"/>
          <p:nvPr/>
        </p:nvSpPr>
        <p:spPr>
          <a:xfrm>
            <a:off x="2290347" y="3007902"/>
            <a:ext cx="192855" cy="231789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d-ID" sz="1100" dirty="0">
                <a:solidFill>
                  <a:srgbClr val="FCFCF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id-ID" sz="1100" dirty="0">
              <a:solidFill>
                <a:srgbClr val="FCFCF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 Placeholder 4"/>
          <p:cNvSpPr txBox="1"/>
          <p:nvPr/>
        </p:nvSpPr>
        <p:spPr>
          <a:xfrm>
            <a:off x="3284033" y="1845469"/>
            <a:ext cx="192855" cy="231789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d-ID" sz="1100" dirty="0">
                <a:solidFill>
                  <a:srgbClr val="FCFCF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id-ID" sz="1100" dirty="0">
              <a:solidFill>
                <a:srgbClr val="FCFCF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 Placeholder 4"/>
          <p:cNvSpPr txBox="1"/>
          <p:nvPr/>
        </p:nvSpPr>
        <p:spPr>
          <a:xfrm>
            <a:off x="4251948" y="1217207"/>
            <a:ext cx="192855" cy="231789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d-ID" sz="1100" dirty="0">
                <a:solidFill>
                  <a:srgbClr val="FCFCF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id-ID" sz="1100" dirty="0">
              <a:solidFill>
                <a:srgbClr val="FCFCF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 Placeholder 4"/>
          <p:cNvSpPr txBox="1"/>
          <p:nvPr/>
        </p:nvSpPr>
        <p:spPr>
          <a:xfrm>
            <a:off x="5591350" y="3542960"/>
            <a:ext cx="192855" cy="231789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d-ID" sz="1100" dirty="0">
                <a:solidFill>
                  <a:srgbClr val="FCFCF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id-ID" sz="1100" dirty="0">
              <a:solidFill>
                <a:srgbClr val="FCFCF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Shape 1625"/>
          <p:cNvSpPr/>
          <p:nvPr/>
        </p:nvSpPr>
        <p:spPr>
          <a:xfrm>
            <a:off x="7276200" y="1603542"/>
            <a:ext cx="1040216" cy="104021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0" tIns="0" rIns="0" bIns="0"/>
          <a:lstStyle/>
          <a:p>
            <a:pPr lvl="0"/>
            <a:endParaRPr sz="1300"/>
          </a:p>
        </p:txBody>
      </p:sp>
      <p:sp>
        <p:nvSpPr>
          <p:cNvPr id="30" name="Text Placeholder 3"/>
          <p:cNvSpPr txBox="1"/>
          <p:nvPr/>
        </p:nvSpPr>
        <p:spPr>
          <a:xfrm>
            <a:off x="7413625" y="1901825"/>
            <a:ext cx="765175" cy="489585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ct val="100000"/>
              </a:lnSpc>
              <a:spcBef>
                <a:spcPts val="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正确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fontAlgn="auto">
              <a:lnSpc>
                <a:spcPct val="100000"/>
              </a:lnSpc>
              <a:spcBef>
                <a:spcPts val="0"/>
              </a:spcBef>
            </a:pPr>
            <a:r>
              <a:rPr lang="zh-CN" altLang="id-ID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完整</a:t>
            </a:r>
            <a:endParaRPr lang="zh-CN" altLang="id-ID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fontAlgn="auto">
              <a:lnSpc>
                <a:spcPct val="100000"/>
              </a:lnSpc>
              <a:spcBef>
                <a:spcPts val="0"/>
              </a:spcBef>
            </a:pPr>
            <a:r>
              <a:rPr lang="zh-CN" altLang="id-ID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清楚</a:t>
            </a:r>
            <a:endParaRPr lang="zh-CN" altLang="id-ID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itle 1"/>
          <p:cNvSpPr txBox="1"/>
          <p:nvPr/>
        </p:nvSpPr>
        <p:spPr>
          <a:xfrm>
            <a:off x="857880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任务分析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 Placeholder 4"/>
          <p:cNvSpPr txBox="1"/>
          <p:nvPr/>
        </p:nvSpPr>
        <p:spPr>
          <a:xfrm>
            <a:off x="712470" y="3343275"/>
            <a:ext cx="1358900" cy="46609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lnSpc>
                <a:spcPct val="120000"/>
              </a:lnSpc>
              <a:buClrTx/>
              <a:buSzTx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符合国家标准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49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49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49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149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649"/>
                            </p:stCondLst>
                            <p:childTnLst>
                              <p:par>
                                <p:cTn id="3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149"/>
                            </p:stCondLst>
                            <p:childTnLst>
                              <p:par>
                                <p:cTn id="4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649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149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649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149"/>
                            </p:stCondLst>
                            <p:childTnLst>
                              <p:par>
                                <p:cTn id="6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649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149"/>
                            </p:stCondLst>
                            <p:childTnLst>
                              <p:par>
                                <p:cTn id="7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649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149"/>
                            </p:stCondLst>
                            <p:childTnLst>
                              <p:par>
                                <p:cTn id="9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7649"/>
                            </p:stCondLst>
                            <p:childTnLst>
                              <p:par>
                                <p:cTn id="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8149"/>
                            </p:stCondLst>
                            <p:childTnLst>
                              <p:par>
                                <p:cTn id="10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8649"/>
                            </p:stCondLst>
                            <p:childTnLst>
                              <p:par>
                                <p:cTn id="10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9149"/>
                            </p:stCondLst>
                            <p:childTnLst>
                              <p:par>
                                <p:cTn id="11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9649"/>
                            </p:stCondLst>
                            <p:childTnLst>
                              <p:par>
                                <p:cTn id="1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8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29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30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1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uiExpand="1" build="p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 bldLvl="0" animBg="1"/>
      <p:bldP spid="28" grpId="1" bldLvl="0" animBg="1"/>
      <p:bldP spid="30" grpId="0"/>
      <p:bldP spid="32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itle 1"/>
          <p:cNvSpPr txBox="1"/>
          <p:nvPr/>
        </p:nvSpPr>
        <p:spPr>
          <a:xfrm>
            <a:off x="857880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3114597" y="772815"/>
            <a:ext cx="2880301" cy="3476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7" tIns="34284" rIns="68567" bIns="34284" rtlCol="0" anchor="ctr"/>
          <a:lstStyle/>
          <a:p>
            <a:pPr algn="ct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一、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尺寸标注的组成及类型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899160" y="1264285"/>
            <a:ext cx="7345680" cy="756920"/>
          </a:xfrm>
          <a:prstGeom prst="roundRect">
            <a:avLst>
              <a:gd name="adj" fmla="val 0"/>
            </a:avLst>
          </a:pr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TextBox 38"/>
          <p:cNvSpPr txBox="1"/>
          <p:nvPr/>
        </p:nvSpPr>
        <p:spPr>
          <a:xfrm>
            <a:off x="1196625" y="1292240"/>
            <a:ext cx="6750750" cy="6642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pPr algn="just">
              <a:lnSpc>
                <a:spcPct val="120000"/>
              </a:lnSpc>
            </a:pPr>
            <a:r>
              <a:rPr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尺寸标注是一种通用的图形注释，它可以显示对象的测量值、对象之间的距离和角度等。</a:t>
            </a:r>
            <a:endParaRPr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93"/>
          <p:cNvSpPr/>
          <p:nvPr/>
        </p:nvSpPr>
        <p:spPr>
          <a:xfrm>
            <a:off x="861492" y="1219473"/>
            <a:ext cx="288032" cy="288032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93"/>
          <p:cNvSpPr/>
          <p:nvPr/>
        </p:nvSpPr>
        <p:spPr>
          <a:xfrm rot="10800000">
            <a:off x="7996471" y="1760657"/>
            <a:ext cx="288032" cy="288032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aphicFrame>
        <p:nvGraphicFramePr>
          <p:cNvPr id="462853" name="对象 462852"/>
          <p:cNvGraphicFramePr>
            <a:graphicFrameLocks noChangeAspect="1"/>
          </p:cNvGraphicFramePr>
          <p:nvPr/>
        </p:nvGraphicFramePr>
        <p:xfrm>
          <a:off x="149543" y="2162493"/>
          <a:ext cx="4448004" cy="180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3877945" imgH="1504950" progId="Word.Picture.8">
                  <p:embed/>
                </p:oleObj>
              </mc:Choice>
              <mc:Fallback>
                <p:oleObj name="" r:id="rId1" imgW="3877945" imgH="1504950" progId="Word.Picture.8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rcRect b="6459"/>
                      <a:stretch>
                        <a:fillRect/>
                      </a:stretch>
                    </p:blipFill>
                    <p:spPr>
                      <a:xfrm>
                        <a:off x="149543" y="2162493"/>
                        <a:ext cx="4448004" cy="1800000"/>
                      </a:xfrm>
                      <a:prstGeom prst="rect">
                        <a:avLst/>
                      </a:prstGeom>
                      <a:noFill/>
                      <a:ln w="31750" cap="flat" cmpd="sng">
                        <a:solidFill>
                          <a:schemeClr val="accent1"/>
                        </a:solidFill>
                        <a:prstDash val="sysDot"/>
                        <a:miter/>
                        <a:headEnd type="none" w="med" len="med"/>
                        <a:tailEnd type="none" w="med" len="med"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3878" name="对象 463877"/>
          <p:cNvGraphicFramePr>
            <a:graphicFrameLocks noChangeAspect="1"/>
          </p:cNvGraphicFramePr>
          <p:nvPr/>
        </p:nvGraphicFramePr>
        <p:xfrm>
          <a:off x="4938713" y="2540000"/>
          <a:ext cx="4116417" cy="216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3" imgW="3886200" imgH="2048510" progId="Word.Picture.8">
                  <p:embed/>
                </p:oleObj>
              </mc:Choice>
              <mc:Fallback>
                <p:oleObj name="" r:id="rId3" imgW="3886200" imgH="2048510" progId="Word.Picture.8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938713" y="2540000"/>
                        <a:ext cx="4116417" cy="2160000"/>
                      </a:xfrm>
                      <a:prstGeom prst="rect">
                        <a:avLst/>
                      </a:prstGeom>
                      <a:noFill/>
                      <a:ln w="31750" cap="flat" cmpd="sng">
                        <a:solidFill>
                          <a:schemeClr val="accent1"/>
                        </a:solidFill>
                        <a:prstDash val="sysDot"/>
                        <a:miter/>
                        <a:headEnd type="none" w="med" len="med"/>
                        <a:tailEnd type="none" w="med" len="med"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49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49"/>
                            </p:stCondLst>
                            <p:childTnLst>
                              <p:par>
                                <p:cTn id="17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649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149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649"/>
                            </p:stCondLst>
                            <p:childTnLst>
                              <p:par>
                                <p:cTn id="4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62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149"/>
                            </p:stCondLst>
                            <p:childTnLst>
                              <p:par>
                                <p:cTn id="4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463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41" grpId="0" bldLvl="0" animBg="1"/>
      <p:bldP spid="4" grpId="0" bldLvl="0" animBg="1"/>
      <p:bldP spid="5" grpId="0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itle 1"/>
          <p:cNvSpPr txBox="1"/>
          <p:nvPr/>
        </p:nvSpPr>
        <p:spPr>
          <a:xfrm>
            <a:off x="857880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3114597" y="772815"/>
            <a:ext cx="2880301" cy="3476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7" tIns="34284" rIns="68567" bIns="34284" rtlCol="0" anchor="ctr"/>
          <a:lstStyle/>
          <a:p>
            <a:pPr algn="ct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二、设置尺寸标注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899160" y="1264285"/>
            <a:ext cx="7345680" cy="1151890"/>
          </a:xfrm>
          <a:prstGeom prst="roundRect">
            <a:avLst>
              <a:gd name="adj" fmla="val 0"/>
            </a:avLst>
          </a:pr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TextBox 38"/>
          <p:cNvSpPr txBox="1"/>
          <p:nvPr/>
        </p:nvSpPr>
        <p:spPr>
          <a:xfrm>
            <a:off x="1196625" y="1292240"/>
            <a:ext cx="6750750" cy="9963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pPr algn="just">
              <a:lnSpc>
                <a:spcPct val="120000"/>
              </a:lnSpc>
            </a:pPr>
            <a:r>
              <a:rPr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在机械图</a:t>
            </a:r>
            <a:r>
              <a:rPr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标注样式管理器用于创建和修改尺寸标注样式、预览尺寸标注样式、管理主单位、换算单位和角度尺寸单位的格式和精度、公差的格式和精度等</a:t>
            </a:r>
            <a:r>
              <a:rPr 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6" name="矩形 93"/>
          <p:cNvSpPr/>
          <p:nvPr/>
        </p:nvSpPr>
        <p:spPr>
          <a:xfrm>
            <a:off x="861492" y="1219473"/>
            <a:ext cx="288032" cy="288032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93"/>
          <p:cNvSpPr/>
          <p:nvPr/>
        </p:nvSpPr>
        <p:spPr>
          <a:xfrm rot="10800000">
            <a:off x="7996471" y="2164517"/>
            <a:ext cx="288032" cy="288032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899160" y="2672080"/>
            <a:ext cx="7345680" cy="1476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85750" indent="-285750">
              <a:buFont typeface="Wingdings" panose="05000000000000000000" charset="0"/>
              <a:buChar char="Ø"/>
            </a:pPr>
            <a:r>
              <a:rPr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启动 在菜单栏中选择“标注”→“标注样式”命令。 在命令行窗口输入Dimstyle或Ddim并按&lt;Enter&gt;键。 在菜单栏中选择“格式”→“标注样式”命令。 在功能区中“默认”选项卡“注释”面板中的“标注样式”命令。</a:t>
            </a:r>
            <a:endParaRPr sz="18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49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49"/>
                            </p:stCondLst>
                            <p:childTnLst>
                              <p:par>
                                <p:cTn id="17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649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149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649"/>
                            </p:stCondLst>
                            <p:childTnLst>
                              <p:par>
                                <p:cTn id="4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41" grpId="0" bldLvl="0" animBg="1"/>
      <p:bldP spid="4" grpId="0" bldLvl="0" animBg="1"/>
      <p:bldP spid="5" grpId="0"/>
      <p:bldP spid="6" grpId="0" bldLvl="0" animBg="1"/>
      <p:bldP spid="7" grpId="0" bldLvl="0" animBg="1"/>
      <p:bldP spid="10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itle 1"/>
          <p:cNvSpPr txBox="1"/>
          <p:nvPr/>
        </p:nvSpPr>
        <p:spPr>
          <a:xfrm>
            <a:off x="857880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746" name="Rectangle 3"/>
          <p:cNvSpPr>
            <a:spLocks noGrp="1"/>
          </p:cNvSpPr>
          <p:nvPr>
            <p:ph idx="1"/>
          </p:nvPr>
        </p:nvSpPr>
        <p:spPr>
          <a:xfrm>
            <a:off x="264795" y="706755"/>
            <a:ext cx="2736215" cy="950595"/>
          </a:xfrm>
        </p:spPr>
        <p:txBody>
          <a:bodyPr vert="horz" wrap="square" anchor="t">
            <a:noAutofit/>
          </a:bodyPr>
          <a:p>
            <a:pPr marL="0" indent="0" fontAlgn="auto">
              <a:lnSpc>
                <a:spcPct val="90000"/>
              </a:lnSpc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激活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DIMSTYLE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命令后，弹出如图所示的“标注样式管理器”对话框。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" name="图片 1" descr="QQ截图201805271656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483" y="1657350"/>
            <a:ext cx="2473325" cy="152781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图片 8" descr="7-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8598" y="2962910"/>
            <a:ext cx="2472055" cy="209169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3001010" y="706755"/>
            <a:ext cx="3127375" cy="4150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355600">
              <a:lnSpc>
                <a:spcPct val="110000"/>
              </a:lnSpc>
              <a:buFont typeface="Wingdings" panose="05000000000000000000" pitchFamily="2" charset="2"/>
              <a:buNone/>
            </a:pPr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在“新建标注样式”对话框中有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个选项卡。</a:t>
            </a:r>
            <a:endParaRPr lang="zh-CN" altLang="en-US" sz="1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355600">
              <a:lnSpc>
                <a:spcPct val="110000"/>
              </a:lnSpc>
              <a:buFont typeface="Wingdings" panose="05000000000000000000" pitchFamily="2" charset="2"/>
              <a:buNone/>
            </a:pPr>
            <a:r>
              <a:rPr lang="en-US" altLang="zh-CN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．“线”选项卡用于设置尺寸线、尺寸界线 。</a:t>
            </a:r>
            <a:endParaRPr lang="zh-CN" altLang="en-US" sz="1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355600">
              <a:lnSpc>
                <a:spcPct val="110000"/>
              </a:lnSpc>
              <a:buFont typeface="Wingdings" panose="05000000000000000000" pitchFamily="2" charset="2"/>
              <a:buNone/>
            </a:pPr>
            <a:r>
              <a:rPr lang="en-US" altLang="zh-CN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．“符号和箭头”选项卡用于设置箭头大小与形状、弧长符号、半径标注折弯角度、圆心标记的格式和特点 。</a:t>
            </a:r>
            <a:endParaRPr lang="zh-CN" altLang="en-US" sz="1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355600">
              <a:lnSpc>
                <a:spcPct val="110000"/>
              </a:lnSpc>
              <a:buFont typeface="Wingdings" panose="05000000000000000000" pitchFamily="2" charset="2"/>
              <a:buNone/>
            </a:pPr>
            <a:r>
              <a:rPr lang="en-US" altLang="zh-CN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．“文字”选项卡用于设置标注文字的格式、位置及对齐方式等特性 。</a:t>
            </a:r>
            <a:endParaRPr lang="zh-CN" altLang="en-US" sz="1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355600">
              <a:lnSpc>
                <a:spcPct val="110000"/>
              </a:lnSpc>
              <a:buFont typeface="Wingdings" panose="05000000000000000000" pitchFamily="2" charset="2"/>
              <a:buNone/>
            </a:pPr>
            <a:r>
              <a:rPr lang="en-US" altLang="zh-CN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．“调整”选项卡可进一步控制标注文字、箭头、引线以及尺寸线的放置。</a:t>
            </a:r>
            <a:endParaRPr lang="zh-CN" altLang="en-US" sz="1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355600">
              <a:lnSpc>
                <a:spcPct val="110000"/>
              </a:lnSpc>
              <a:buFont typeface="Wingdings" panose="05000000000000000000" pitchFamily="2" charset="2"/>
              <a:buNone/>
            </a:pPr>
            <a:endParaRPr lang="zh-CN" altLang="en-US" sz="16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8" name="图片 7" descr="7-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800" y="3458528"/>
            <a:ext cx="2440940" cy="1527175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文本框 9"/>
          <p:cNvSpPr txBox="1"/>
          <p:nvPr/>
        </p:nvSpPr>
        <p:spPr>
          <a:xfrm>
            <a:off x="6128385" y="706755"/>
            <a:ext cx="3014980" cy="22561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355600">
              <a:lnSpc>
                <a:spcPct val="110000"/>
              </a:lnSpc>
              <a:buFont typeface="Wingdings" panose="05000000000000000000" pitchFamily="2" charset="2"/>
              <a:buNone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5．“主单位”选项卡用于设置公称尺寸的格式及精度，同时还可设置标注文字的前缀和后缀。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355600">
              <a:lnSpc>
                <a:spcPct val="110000"/>
              </a:lnSpc>
              <a:buFont typeface="Wingdings" panose="05000000000000000000" pitchFamily="2" charset="2"/>
              <a:buNone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6．“换算单位”选项卡用于设置替代单位的格式和精度。 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355600">
              <a:lnSpc>
                <a:spcPct val="110000"/>
              </a:lnSpc>
              <a:buFont typeface="Wingdings" panose="05000000000000000000" pitchFamily="2" charset="2"/>
              <a:buNone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7．“公差”选项卡可设置公差的显示及格式。  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1746" grpId="0" build="p"/>
      <p:bldP spid="3" grpId="0"/>
      <p:bldP spid="10" grpId="0"/>
    </p:bldLst>
  </p:timing>
</p:sld>
</file>

<file path=ppt/theme/theme1.xml><?xml version="1.0" encoding="utf-8"?>
<a:theme xmlns:a="http://schemas.openxmlformats.org/drawingml/2006/main" name="Office 主题">
  <a:themeElements>
    <a:clrScheme name="自定义 23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5DA2"/>
      </a:accent1>
      <a:accent2>
        <a:srgbClr val="C4C7CB"/>
      </a:accent2>
      <a:accent3>
        <a:srgbClr val="7F7F7F"/>
      </a:accent3>
      <a:accent4>
        <a:srgbClr val="7F7F7F"/>
      </a:accent4>
      <a:accent5>
        <a:srgbClr val="7F7F7F"/>
      </a:accent5>
      <a:accent6>
        <a:srgbClr val="7F7F7F"/>
      </a:accent6>
      <a:hlink>
        <a:srgbClr val="17365D"/>
      </a:hlink>
      <a:folHlink>
        <a:srgbClr val="548DD4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1200" dirty="0" smtClean="0">
            <a:solidFill>
              <a:schemeClr val="tx1">
                <a:lumMod val="75000"/>
                <a:lumOff val="2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5151</Words>
  <Application>WPS 演示</Application>
  <PresentationFormat>全屏显示(16:9)</PresentationFormat>
  <Paragraphs>606</Paragraphs>
  <Slides>53</Slides>
  <Notes>25</Notes>
  <HiddenSlides>0</HiddenSlides>
  <MMClips>1</MMClips>
  <ScaleCrop>false</ScaleCrop>
  <HeadingPairs>
    <vt:vector size="8" baseType="variant">
      <vt:variant>
        <vt:lpstr>已用的字体</vt:lpstr>
      </vt:variant>
      <vt:variant>
        <vt:i4>33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53</vt:i4>
      </vt:variant>
    </vt:vector>
  </HeadingPairs>
  <TitlesOfParts>
    <vt:vector size="90" baseType="lpstr">
      <vt:lpstr>Arial</vt:lpstr>
      <vt:lpstr>宋体</vt:lpstr>
      <vt:lpstr>Wingdings</vt:lpstr>
      <vt:lpstr>微软雅黑</vt:lpstr>
      <vt:lpstr>微软雅黑 Light</vt:lpstr>
      <vt:lpstr>Lato Regular</vt:lpstr>
      <vt:lpstr>Lato Hairline</vt:lpstr>
      <vt:lpstr>Lato Light</vt:lpstr>
      <vt:lpstr>Impact</vt:lpstr>
      <vt:lpstr>Calibri</vt:lpstr>
      <vt:lpstr>Roboto Light</vt:lpstr>
      <vt:lpstr>U.S. 101</vt:lpstr>
      <vt:lpstr>Roboto</vt:lpstr>
      <vt:lpstr>Open Sans Light</vt:lpstr>
      <vt:lpstr>Open Sans</vt:lpstr>
      <vt:lpstr>Open Sans</vt:lpstr>
      <vt:lpstr>Gill Sans</vt:lpstr>
      <vt:lpstr>Helvetica Neue</vt:lpstr>
      <vt:lpstr>Calibri Light</vt:lpstr>
      <vt:lpstr>Wingdings</vt:lpstr>
      <vt:lpstr>Arial Unicode MS</vt:lpstr>
      <vt:lpstr>Helvetica</vt:lpstr>
      <vt:lpstr>Aller Light</vt:lpstr>
      <vt:lpstr>STIXGeneral-Bold</vt:lpstr>
      <vt:lpstr>Lato</vt:lpstr>
      <vt:lpstr>Oxygen</vt:lpstr>
      <vt:lpstr>Helvetica Light</vt:lpstr>
      <vt:lpstr>AMGDT</vt:lpstr>
      <vt:lpstr>Verdana</vt:lpstr>
      <vt:lpstr>Yu Gothic UI Light</vt:lpstr>
      <vt:lpstr>Segoe Print</vt:lpstr>
      <vt:lpstr>Symbol</vt:lpstr>
      <vt:lpstr>Times New Roman</vt:lpstr>
      <vt:lpstr>Office 主题</vt:lpstr>
      <vt:lpstr>Word.Picture.8</vt:lpstr>
      <vt:lpstr>Word.Picture.8</vt:lpstr>
      <vt:lpstr>AutoCAD.Drawing.16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锐旗设计；https://9ppt.taobao.com</dc:title>
  <dc:creator>锐旗设计;https://9ppt.taobao.com</dc:creator>
  <cp:keywords>锐旗设计；https:/9ppt.taobao.com</cp:keywords>
  <cp:category>锐旗设计；https://9ppt.taobao.com</cp:category>
  <cp:lastModifiedBy>苏布达</cp:lastModifiedBy>
  <cp:revision>139</cp:revision>
  <dcterms:created xsi:type="dcterms:W3CDTF">2015-12-11T17:46:00Z</dcterms:created>
  <dcterms:modified xsi:type="dcterms:W3CDTF">2020-01-22T15:09:54Z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2052-11.1.0.9339</vt:lpwstr>
  </property>
</Properties>
</file>