
<file path=[Content_Types].xml><?xml version="1.0" encoding="utf-8"?>
<Types xmlns="http://schemas.openxmlformats.org/package/2006/content-types">
  <Default Extension="jpeg" ContentType="image/jpeg"/>
  <Default Extension="xlsx" ContentType="application/vnd.openxmlformats-officedocument.spreadsheetml.sheet"/>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olors1.xml" ContentType="application/vnd.ms-office.chartcolorstyle+xml"/>
  <Override PartName="/ppt/charts/colors2.xml" ContentType="application/vnd.ms-office.chartcolorstyle+xml"/>
  <Override PartName="/ppt/charts/colors3.xml" ContentType="application/vnd.ms-office.chartcolorstyle+xml"/>
  <Override PartName="/ppt/charts/style1.xml" ContentType="application/vnd.ms-office.chartstyle+xml"/>
  <Override PartName="/ppt/charts/style2.xml" ContentType="application/vnd.ms-office.chartstyle+xml"/>
  <Override PartName="/ppt/charts/style3.xml" ContentType="application/vnd.ms-office.chartstyle+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59" r:id="rId3"/>
  </p:sldMasterIdLst>
  <p:notesMasterIdLst>
    <p:notesMasterId r:id="rId6"/>
  </p:notesMasterIdLst>
  <p:handoutMasterIdLst>
    <p:handoutMasterId r:id="rId19"/>
  </p:handoutMasterIdLst>
  <p:sldIdLst>
    <p:sldId id="256" r:id="rId4"/>
    <p:sldId id="279" r:id="rId5"/>
    <p:sldId id="258" r:id="rId7"/>
    <p:sldId id="257" r:id="rId8"/>
    <p:sldId id="263" r:id="rId9"/>
    <p:sldId id="298" r:id="rId10"/>
    <p:sldId id="262" r:id="rId11"/>
    <p:sldId id="261" r:id="rId12"/>
    <p:sldId id="265" r:id="rId13"/>
    <p:sldId id="299" r:id="rId14"/>
    <p:sldId id="300" r:id="rId15"/>
    <p:sldId id="301" r:id="rId16"/>
    <p:sldId id="273" r:id="rId17"/>
    <p:sldId id="270" r:id="rId18"/>
  </p:sldIdLst>
  <p:sldSz cx="12192000" cy="6858000"/>
  <p:notesSz cx="7103745" cy="10234295"/>
  <p:embeddedFontLst>
    <p:embeddedFont>
      <p:font typeface="Calibri" panose="020F0502020204030204" charset="0"/>
      <p:regular r:id="rId23"/>
      <p:bold r:id="rId24"/>
      <p:italic r:id="rId25"/>
      <p:boldItalic r:id="rId26"/>
    </p:embeddedFont>
    <p:embeddedFont>
      <p:font typeface="Calibri Light" panose="020F0302020204030204" charset="0"/>
      <p:regular r:id="rId27"/>
      <p:italic r:id="rId28"/>
    </p:embeddedFont>
    <p:embeddedFont>
      <p:font typeface="等线 Light" panose="02010600030101010101" charset="-122"/>
      <p:regular r:id="rId29"/>
    </p:embeddedFont>
    <p:embeddedFont>
      <p:font typeface="等线" panose="02010600030101010101" charset="-122"/>
      <p:regular r:id="rId30"/>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A84AF"/>
    <a:srgbClr val="E4EDF4"/>
    <a:srgbClr val="7ACA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 Type="http://schemas.openxmlformats.org/officeDocument/2006/relationships/slide" Target="slides/slide2.xml"/><Relationship Id="rId4" Type="http://schemas.openxmlformats.org/officeDocument/2006/relationships/slide" Target="slides/slide1.xml"/><Relationship Id="rId30" Type="http://schemas.openxmlformats.org/officeDocument/2006/relationships/font" Target="fonts/font8.fntdata"/><Relationship Id="rId3" Type="http://schemas.openxmlformats.org/officeDocument/2006/relationships/slideMaster" Target="slideMasters/slideMaster2.xml"/><Relationship Id="rId29" Type="http://schemas.openxmlformats.org/officeDocument/2006/relationships/font" Target="fonts/font7.fntdata"/><Relationship Id="rId28" Type="http://schemas.openxmlformats.org/officeDocument/2006/relationships/font" Target="fonts/font6.fntdata"/><Relationship Id="rId27" Type="http://schemas.openxmlformats.org/officeDocument/2006/relationships/font" Target="fonts/font5.fntdata"/><Relationship Id="rId26" Type="http://schemas.openxmlformats.org/officeDocument/2006/relationships/font" Target="fonts/font4.fntdata"/><Relationship Id="rId25" Type="http://schemas.openxmlformats.org/officeDocument/2006/relationships/font" Target="fonts/font3.fntdata"/><Relationship Id="rId24" Type="http://schemas.openxmlformats.org/officeDocument/2006/relationships/font" Target="fonts/font2.fntdata"/><Relationship Id="rId23" Type="http://schemas.openxmlformats.org/officeDocument/2006/relationships/font" Target="fonts/font1.fntdata"/><Relationship Id="rId22" Type="http://schemas.openxmlformats.org/officeDocument/2006/relationships/tableStyles" Target="tableStyles.xml"/><Relationship Id="rId21" Type="http://schemas.openxmlformats.org/officeDocument/2006/relationships/viewProps" Target="viewProps.xml"/><Relationship Id="rId20" Type="http://schemas.openxmlformats.org/officeDocument/2006/relationships/presProps" Target="presProps.xml"/><Relationship Id="rId2" Type="http://schemas.openxmlformats.org/officeDocument/2006/relationships/theme" Target="theme/theme1.xml"/><Relationship Id="rId19" Type="http://schemas.openxmlformats.org/officeDocument/2006/relationships/handoutMaster" Target="handoutMasters/handoutMaster1.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3" Type="http://schemas.microsoft.com/office/2011/relationships/chartColorStyle" Target="colors2.xml"/><Relationship Id="rId2" Type="http://schemas.microsoft.com/office/2011/relationships/chartStyle" Target="style2.xml"/><Relationship Id="rId1" Type="http://schemas.openxmlformats.org/officeDocument/2006/relationships/package" Target="../embeddings/Workbook2.xlsx"/></Relationships>
</file>

<file path=ppt/charts/_rels/chart3.xml.rels><?xml version="1.0" encoding="UTF-8" standalone="yes"?>
<Relationships xmlns="http://schemas.openxmlformats.org/package/2006/relationships"><Relationship Id="rId3" Type="http://schemas.microsoft.com/office/2011/relationships/chartColorStyle" Target="colors3.xml"/><Relationship Id="rId2" Type="http://schemas.microsoft.com/office/2011/relationships/chartStyle" Target="style3.xml"/><Relationship Id="rId1" Type="http://schemas.openxmlformats.org/officeDocument/2006/relationships/package" Target="../embeddings/Workbook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4012282497441"/>
          <c:y val="0.0579423403052572"/>
          <c:w val="0.634186284544524"/>
          <c:h val="0.875635952515545"/>
        </c:manualLayout>
      </c:layout>
      <c:doughnutChart>
        <c:varyColors val="1"/>
        <c:ser>
          <c:idx val="0"/>
          <c:order val="0"/>
          <c:tx>
            <c:strRef>
              <c:f>Sheet1!$B$1</c:f>
              <c:strCache>
                <c:ptCount val="1"/>
                <c:pt idx="0">
                  <c:v>销售额</c:v>
                </c:pt>
              </c:strCache>
            </c:strRef>
          </c:tx>
          <c:spPr/>
          <c:explosion val="0"/>
          <c:dPt>
            <c:idx val="0"/>
            <c:bubble3D val="0"/>
            <c:explosion val="1"/>
            <c:spPr>
              <a:solidFill>
                <a:schemeClr val="accent2"/>
              </a:solidFill>
              <a:ln w="19050">
                <a:noFill/>
              </a:ln>
              <a:effectLst/>
            </c:spPr>
          </c:dPt>
          <c:dPt>
            <c:idx val="1"/>
            <c:bubble3D val="0"/>
            <c:explosion val="0"/>
            <c:spPr>
              <a:solidFill>
                <a:schemeClr val="tx2"/>
              </a:solidFill>
              <a:ln w="19050">
                <a:noFill/>
              </a:ln>
              <a:effectLst/>
            </c:spPr>
          </c:dPt>
          <c:dPt>
            <c:idx val="2"/>
            <c:bubble3D val="0"/>
            <c:spPr>
              <a:solidFill>
                <a:schemeClr val="accent3"/>
              </a:solidFill>
              <a:ln w="19050">
                <a:solidFill>
                  <a:schemeClr val="lt1"/>
                </a:solidFill>
              </a:ln>
              <a:effectLst/>
            </c:spPr>
          </c:dPt>
          <c:dPt>
            <c:idx val="3"/>
            <c:bubble3D val="0"/>
            <c:spPr>
              <a:noFill/>
              <a:ln w="19050">
                <a:solidFill>
                  <a:schemeClr val="lt1"/>
                </a:solidFill>
              </a:ln>
              <a:effectLst/>
            </c:spPr>
          </c:dPt>
          <c:dLbls>
            <c:delete val="1"/>
          </c:dLbls>
          <c:cat>
            <c:strRef>
              <c:f>Sheet1!$A$2:$A$5</c:f>
              <c:strCache>
                <c:ptCount val="4"/>
                <c:pt idx="0">
                  <c:v>第一季度</c:v>
                </c:pt>
                <c:pt idx="1">
                  <c:v>第二季度</c:v>
                </c:pt>
              </c:strCache>
            </c:strRef>
          </c:cat>
          <c:val>
            <c:numRef>
              <c:f>Sheet1!$B$2:$B$5</c:f>
              <c:numCache>
                <c:formatCode>General</c:formatCode>
                <c:ptCount val="4"/>
                <c:pt idx="0">
                  <c:v>3.2</c:v>
                </c:pt>
                <c:pt idx="1">
                  <c:v>3.2</c:v>
                </c:pt>
              </c:numCache>
            </c:numRef>
          </c:val>
        </c:ser>
        <c:dLbls>
          <c:showLegendKey val="0"/>
          <c:showVal val="0"/>
          <c:showCatName val="0"/>
          <c:showSerName val="0"/>
          <c:showPercent val="0"/>
          <c:showBubbleSize val="0"/>
          <c:showLeaderLines val="1"/>
        </c:dLbls>
        <c:firstSliceAng val="0"/>
        <c:holeSize val="80"/>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4012282497441"/>
          <c:y val="0.0579423403052572"/>
          <c:w val="0.634186284544524"/>
          <c:h val="0.875635952515545"/>
        </c:manualLayout>
      </c:layout>
      <c:doughnutChart>
        <c:varyColors val="1"/>
        <c:ser>
          <c:idx val="0"/>
          <c:order val="0"/>
          <c:tx>
            <c:strRef>
              <c:f>Sheet1!$B$1</c:f>
              <c:strCache>
                <c:ptCount val="1"/>
                <c:pt idx="0">
                  <c:v>销售额</c:v>
                </c:pt>
              </c:strCache>
            </c:strRef>
          </c:tx>
          <c:spPr/>
          <c:explosion val="0"/>
          <c:dPt>
            <c:idx val="0"/>
            <c:bubble3D val="0"/>
            <c:spPr>
              <a:solidFill>
                <a:schemeClr val="accent1"/>
              </a:solidFill>
              <a:ln w="19050">
                <a:noFill/>
              </a:ln>
              <a:effectLst/>
            </c:spPr>
          </c:dPt>
          <c:dPt>
            <c:idx val="1"/>
            <c:bubble3D val="0"/>
            <c:spPr>
              <a:solidFill>
                <a:schemeClr val="accent6"/>
              </a:solidFill>
              <a:ln w="19050">
                <a:noFill/>
              </a:ln>
              <a:effectLst/>
            </c:spPr>
          </c:dPt>
          <c:dPt>
            <c:idx val="2"/>
            <c:bubble3D val="0"/>
            <c:spPr>
              <a:solidFill>
                <a:schemeClr val="accent3"/>
              </a:solidFill>
              <a:ln w="19050">
                <a:solidFill>
                  <a:schemeClr val="lt1"/>
                </a:solidFill>
              </a:ln>
              <a:effectLst/>
            </c:spPr>
          </c:dPt>
          <c:dPt>
            <c:idx val="3"/>
            <c:bubble3D val="0"/>
            <c:spPr>
              <a:noFill/>
              <a:ln w="19050">
                <a:solidFill>
                  <a:schemeClr val="lt1"/>
                </a:solidFill>
              </a:ln>
              <a:effectLst/>
            </c:spPr>
          </c:dPt>
          <c:dLbls>
            <c:delete val="1"/>
          </c:dLbls>
          <c:cat>
            <c:strRef>
              <c:f>Sheet1!$A$2:$A$5</c:f>
              <c:strCache>
                <c:ptCount val="4"/>
                <c:pt idx="0">
                  <c:v>第一季度</c:v>
                </c:pt>
                <c:pt idx="1">
                  <c:v>第二季度</c:v>
                </c:pt>
              </c:strCache>
            </c:strRef>
          </c:cat>
          <c:val>
            <c:numRef>
              <c:f>Sheet1!$B$2:$B$5</c:f>
              <c:numCache>
                <c:formatCode>General</c:formatCode>
                <c:ptCount val="4"/>
                <c:pt idx="0">
                  <c:v>9</c:v>
                </c:pt>
                <c:pt idx="1">
                  <c:v>3.2</c:v>
                </c:pt>
              </c:numCache>
            </c:numRef>
          </c:val>
        </c:ser>
        <c:dLbls>
          <c:showLegendKey val="0"/>
          <c:showVal val="0"/>
          <c:showCatName val="0"/>
          <c:showSerName val="0"/>
          <c:showPercent val="0"/>
          <c:showBubbleSize val="0"/>
          <c:showLeaderLines val="1"/>
        </c:dLbls>
        <c:firstSliceAng val="0"/>
        <c:holeSize val="80"/>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4012282497441"/>
          <c:y val="0.0579423403052572"/>
          <c:w val="0.634186284544524"/>
          <c:h val="0.875635952515545"/>
        </c:manualLayout>
      </c:layout>
      <c:doughnutChart>
        <c:varyColors val="1"/>
        <c:ser>
          <c:idx val="0"/>
          <c:order val="0"/>
          <c:tx>
            <c:strRef>
              <c:f>Sheet1!$B$1</c:f>
              <c:strCache>
                <c:ptCount val="1"/>
                <c:pt idx="0">
                  <c:v>销售额</c:v>
                </c:pt>
              </c:strCache>
            </c:strRef>
          </c:tx>
          <c:spPr/>
          <c:explosion val="0"/>
          <c:dPt>
            <c:idx val="0"/>
            <c:bubble3D val="0"/>
            <c:spPr>
              <a:solidFill>
                <a:srgbClr val="7ACACC"/>
              </a:solidFill>
              <a:ln w="19050">
                <a:noFill/>
              </a:ln>
              <a:effectLst/>
            </c:spPr>
          </c:dPt>
          <c:dPt>
            <c:idx val="1"/>
            <c:bubble3D val="0"/>
            <c:spPr>
              <a:solidFill>
                <a:schemeClr val="accent4"/>
              </a:solidFill>
              <a:ln w="19050">
                <a:noFill/>
              </a:ln>
              <a:effectLst/>
            </c:spPr>
          </c:dPt>
          <c:dPt>
            <c:idx val="2"/>
            <c:bubble3D val="0"/>
            <c:spPr>
              <a:solidFill>
                <a:schemeClr val="accent3"/>
              </a:solidFill>
              <a:ln w="19050">
                <a:solidFill>
                  <a:schemeClr val="lt1"/>
                </a:solidFill>
              </a:ln>
              <a:effectLst/>
            </c:spPr>
          </c:dPt>
          <c:dPt>
            <c:idx val="3"/>
            <c:bubble3D val="0"/>
            <c:spPr>
              <a:noFill/>
              <a:ln w="19050">
                <a:solidFill>
                  <a:schemeClr val="lt1"/>
                </a:solidFill>
              </a:ln>
              <a:effectLst/>
            </c:spPr>
          </c:dPt>
          <c:dLbls>
            <c:delete val="1"/>
          </c:dLbls>
          <c:cat>
            <c:strRef>
              <c:f>Sheet1!$A$2:$A$5</c:f>
              <c:strCache>
                <c:ptCount val="4"/>
                <c:pt idx="0">
                  <c:v>第一季度</c:v>
                </c:pt>
                <c:pt idx="1">
                  <c:v>第二季度</c:v>
                </c:pt>
              </c:strCache>
            </c:strRef>
          </c:cat>
          <c:val>
            <c:numRef>
              <c:f>Sheet1!$B$2:$B$5</c:f>
              <c:numCache>
                <c:formatCode>General</c:formatCode>
                <c:ptCount val="4"/>
                <c:pt idx="0">
                  <c:v>1.1</c:v>
                </c:pt>
                <c:pt idx="1">
                  <c:v>3.2</c:v>
                </c:pt>
              </c:numCache>
            </c:numRef>
          </c:val>
        </c:ser>
        <c:dLbls>
          <c:showLegendKey val="0"/>
          <c:showVal val="0"/>
          <c:showCatName val="0"/>
          <c:showSerName val="0"/>
          <c:showPercent val="0"/>
          <c:showBubbleSize val="0"/>
          <c:showLeaderLines val="1"/>
        </c:dLbls>
        <c:firstSliceAng val="0"/>
        <c:holeSize val="80"/>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273C0D0-D39E-4E70-9BCA-283D268ED7A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rgbClr val="127FB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 name="矩形 2"/>
          <p:cNvSpPr/>
          <p:nvPr userDrawn="1"/>
        </p:nvSpPr>
        <p:spPr>
          <a:xfrm>
            <a:off x="0" y="6715125"/>
            <a:ext cx="12192000" cy="142875"/>
          </a:xfrm>
          <a:prstGeom prst="rect">
            <a:avLst/>
          </a:prstGeom>
          <a:solidFill>
            <a:srgbClr val="127FB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F2A2A96-E392-4BD4-96F4-45C159C7CA2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E02081A-7E68-44F2-A99E-F075D941C59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9" Type="http://schemas.openxmlformats.org/officeDocument/2006/relationships/tags" Target="../tags/tag18.xml"/><Relationship Id="rId8" Type="http://schemas.openxmlformats.org/officeDocument/2006/relationships/tags" Target="../tags/tag17.xml"/><Relationship Id="rId7" Type="http://schemas.openxmlformats.org/officeDocument/2006/relationships/tags" Target="../tags/tag16.xml"/><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2" Type="http://schemas.openxmlformats.org/officeDocument/2006/relationships/slideLayout" Target="../slideLayouts/slideLayout7.xml"/><Relationship Id="rId21" Type="http://schemas.openxmlformats.org/officeDocument/2006/relationships/tags" Target="../tags/tag30.xml"/><Relationship Id="rId20" Type="http://schemas.openxmlformats.org/officeDocument/2006/relationships/tags" Target="../tags/tag29.xml"/><Relationship Id="rId2" Type="http://schemas.openxmlformats.org/officeDocument/2006/relationships/tags" Target="../tags/tag11.xml"/><Relationship Id="rId19" Type="http://schemas.openxmlformats.org/officeDocument/2006/relationships/tags" Target="../tags/tag28.xml"/><Relationship Id="rId18" Type="http://schemas.openxmlformats.org/officeDocument/2006/relationships/tags" Target="../tags/tag27.xml"/><Relationship Id="rId17" Type="http://schemas.openxmlformats.org/officeDocument/2006/relationships/tags" Target="../tags/tag26.xml"/><Relationship Id="rId16" Type="http://schemas.openxmlformats.org/officeDocument/2006/relationships/tags" Target="../tags/tag25.xml"/><Relationship Id="rId15" Type="http://schemas.openxmlformats.org/officeDocument/2006/relationships/tags" Target="../tags/tag24.xml"/><Relationship Id="rId14" Type="http://schemas.openxmlformats.org/officeDocument/2006/relationships/tags" Target="../tags/tag23.xml"/><Relationship Id="rId13" Type="http://schemas.openxmlformats.org/officeDocument/2006/relationships/tags" Target="../tags/tag22.xml"/><Relationship Id="rId12" Type="http://schemas.openxmlformats.org/officeDocument/2006/relationships/tags" Target="../tags/tag21.xml"/><Relationship Id="rId11" Type="http://schemas.openxmlformats.org/officeDocument/2006/relationships/tags" Target="../tags/tag20.xml"/><Relationship Id="rId10" Type="http://schemas.openxmlformats.org/officeDocument/2006/relationships/tags" Target="../tags/tag19.xml"/><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9" Type="http://schemas.openxmlformats.org/officeDocument/2006/relationships/tags" Target="../tags/tag38.xml"/><Relationship Id="rId8" Type="http://schemas.openxmlformats.org/officeDocument/2006/relationships/tags" Target="../tags/tag37.xml"/><Relationship Id="rId7" Type="http://schemas.openxmlformats.org/officeDocument/2006/relationships/tags" Target="../tags/tag36.xml"/><Relationship Id="rId6" Type="http://schemas.openxmlformats.org/officeDocument/2006/relationships/tags" Target="../tags/tag35.xml"/><Relationship Id="rId5" Type="http://schemas.openxmlformats.org/officeDocument/2006/relationships/tags" Target="../tags/tag34.xml"/><Relationship Id="rId4" Type="http://schemas.openxmlformats.org/officeDocument/2006/relationships/tags" Target="../tags/tag33.xml"/><Relationship Id="rId3" Type="http://schemas.openxmlformats.org/officeDocument/2006/relationships/tags" Target="../tags/tag32.xml"/><Relationship Id="rId2" Type="http://schemas.openxmlformats.org/officeDocument/2006/relationships/tags" Target="../tags/tag31.xml"/><Relationship Id="rId13" Type="http://schemas.openxmlformats.org/officeDocument/2006/relationships/slideLayout" Target="../slideLayouts/slideLayout7.xml"/><Relationship Id="rId12" Type="http://schemas.openxmlformats.org/officeDocument/2006/relationships/image" Target="../media/image11.png"/><Relationship Id="rId11" Type="http://schemas.openxmlformats.org/officeDocument/2006/relationships/tags" Target="../tags/tag40.xml"/><Relationship Id="rId10" Type="http://schemas.openxmlformats.org/officeDocument/2006/relationships/tags" Target="../tags/tag39.xml"/><Relationship Id="rId1" Type="http://schemas.openxmlformats.org/officeDocument/2006/relationships/image" Target="../media/image3.png"/></Relationships>
</file>

<file path=ppt/slides/_rels/slide12.xml.rels><?xml version="1.0" encoding="UTF-8" standalone="yes"?>
<Relationships xmlns="http://schemas.openxmlformats.org/package/2006/relationships"><Relationship Id="rId9" Type="http://schemas.openxmlformats.org/officeDocument/2006/relationships/tags" Target="../tags/tag48.xml"/><Relationship Id="rId8" Type="http://schemas.openxmlformats.org/officeDocument/2006/relationships/tags" Target="../tags/tag47.xml"/><Relationship Id="rId7" Type="http://schemas.openxmlformats.org/officeDocument/2006/relationships/tags" Target="../tags/tag46.xml"/><Relationship Id="rId6" Type="http://schemas.openxmlformats.org/officeDocument/2006/relationships/tags" Target="../tags/tag45.xml"/><Relationship Id="rId5" Type="http://schemas.openxmlformats.org/officeDocument/2006/relationships/tags" Target="../tags/tag44.xml"/><Relationship Id="rId4" Type="http://schemas.openxmlformats.org/officeDocument/2006/relationships/tags" Target="../tags/tag43.xml"/><Relationship Id="rId3" Type="http://schemas.openxmlformats.org/officeDocument/2006/relationships/tags" Target="../tags/tag42.xml"/><Relationship Id="rId2" Type="http://schemas.openxmlformats.org/officeDocument/2006/relationships/tags" Target="../tags/tag41.xml"/><Relationship Id="rId13" Type="http://schemas.openxmlformats.org/officeDocument/2006/relationships/slideLayout" Target="../slideLayouts/slideLayout7.xml"/><Relationship Id="rId12" Type="http://schemas.openxmlformats.org/officeDocument/2006/relationships/image" Target="../media/image12.png"/><Relationship Id="rId11" Type="http://schemas.openxmlformats.org/officeDocument/2006/relationships/tags" Target="../tags/tag50.xml"/><Relationship Id="rId10" Type="http://schemas.openxmlformats.org/officeDocument/2006/relationships/tags" Target="../tags/tag49.xml"/><Relationship Id="rId1" Type="http://schemas.openxmlformats.org/officeDocument/2006/relationships/image" Target="../media/image3.pn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3.png"/><Relationship Id="rId2" Type="http://schemas.openxmlformats.org/officeDocument/2006/relationships/tags" Target="../tags/tag51.xml"/><Relationship Id="rId1" Type="http://schemas.openxmlformats.org/officeDocument/2006/relationships/image" Target="../media/image3.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1.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png"/><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3" Type="http://schemas.openxmlformats.org/officeDocument/2006/relationships/slideLayout" Target="../slideLayouts/slideLayout7.xml"/><Relationship Id="rId12" Type="http://schemas.openxmlformats.org/officeDocument/2006/relationships/image" Target="../media/image8.png"/><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3.png"/><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chart" Target="../charts/chart1.xml"/></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9" name="文本框 8"/>
          <p:cNvSpPr txBox="1"/>
          <p:nvPr/>
        </p:nvSpPr>
        <p:spPr>
          <a:xfrm>
            <a:off x="563880" y="1466215"/>
            <a:ext cx="7534910" cy="1476375"/>
          </a:xfrm>
          <a:prstGeom prst="rect">
            <a:avLst/>
          </a:prstGeom>
          <a:noFill/>
        </p:spPr>
        <p:txBody>
          <a:bodyPr wrap="square" rtlCol="0">
            <a:spAutoFit/>
          </a:bodyPr>
          <a:p>
            <a:pPr algn="l">
              <a:lnSpc>
                <a:spcPct val="150000"/>
              </a:lnSpc>
            </a:pPr>
            <a:r>
              <a:rPr lang="zh-CN" altLang="en-US" sz="6000">
                <a:solidFill>
                  <a:schemeClr val="bg1"/>
                </a:solidFill>
                <a:effectLst>
                  <a:outerShdw blurRad="50800" dist="38100" dir="5400000" algn="t" rotWithShape="0">
                    <a:prstClr val="black">
                      <a:alpha val="40000"/>
                    </a:prstClr>
                  </a:outerShdw>
                </a:effectLst>
                <a:latin typeface="宋体" panose="02010600030101010101" pitchFamily="2" charset="-122"/>
                <a:ea typeface="宋体" panose="02010600030101010101" pitchFamily="2" charset="-122"/>
              </a:rPr>
              <a:t>精神科护理（第二版）</a:t>
            </a:r>
            <a:endParaRPr lang="zh-CN" altLang="en-US" sz="6000">
              <a:solidFill>
                <a:schemeClr val="bg1"/>
              </a:solidFill>
              <a:effectLst>
                <a:outerShdw blurRad="50800" dist="38100" dir="5400000" algn="t" rotWithShape="0">
                  <a:prstClr val="black">
                    <a:alpha val="40000"/>
                  </a:prstClr>
                </a:outerShdw>
              </a:effectLst>
              <a:latin typeface="宋体" panose="02010600030101010101" pitchFamily="2" charset="-122"/>
              <a:ea typeface="宋体" panose="02010600030101010101" pitchFamily="2" charset="-122"/>
            </a:endParaRPr>
          </a:p>
        </p:txBody>
      </p:sp>
      <p:grpSp>
        <p:nvGrpSpPr>
          <p:cNvPr id="18" name="组合 17"/>
          <p:cNvGrpSpPr/>
          <p:nvPr/>
        </p:nvGrpSpPr>
        <p:grpSpPr>
          <a:xfrm>
            <a:off x="2236470" y="4064635"/>
            <a:ext cx="1972945" cy="566420"/>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文本框 16"/>
            <p:cNvSpPr txBox="1"/>
            <p:nvPr/>
          </p:nvSpPr>
          <p:spPr>
            <a:xfrm>
              <a:off x="8124" y="7094"/>
              <a:ext cx="2951" cy="580"/>
            </a:xfrm>
            <a:prstGeom prst="rect">
              <a:avLst/>
            </a:prstGeom>
            <a:noFill/>
          </p:spPr>
          <p:txBody>
            <a:bodyPr wrap="square" rtlCol="0">
              <a:spAutoFit/>
            </a:bodyPr>
            <a:p>
              <a:pPr algn="ctr"/>
              <a:r>
                <a:rPr lang="zh-CN" altLang="en-US">
                  <a:solidFill>
                    <a:schemeClr val="bg1"/>
                  </a:solidFill>
                  <a:latin typeface="宋体" panose="02010600030101010101" pitchFamily="2" charset="-122"/>
                  <a:ea typeface="宋体" panose="02010600030101010101" pitchFamily="2" charset="-122"/>
                </a:rPr>
                <a:t>北京出版社</a:t>
              </a:r>
              <a:endParaRPr lang="zh-CN" altLang="en-US">
                <a:solidFill>
                  <a:schemeClr val="bg1"/>
                </a:solidFill>
                <a:latin typeface="宋体" panose="02010600030101010101" pitchFamily="2" charset="-122"/>
                <a:ea typeface="宋体" panose="02010600030101010101" pitchFamily="2" charset="-122"/>
              </a:endParaRPr>
            </a:p>
          </p:txBody>
        </p:sp>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2" name="文本框 1"/>
          <p:cNvSpPr txBox="1"/>
          <p:nvPr/>
        </p:nvSpPr>
        <p:spPr>
          <a:xfrm>
            <a:off x="3738245" y="588645"/>
            <a:ext cx="4996815"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一、精神发育迟滞患者的护理</a:t>
            </a:r>
            <a:endParaRPr lang="zh-CN" altLang="en-US" sz="2800" b="1">
              <a:solidFill>
                <a:srgbClr val="5A84AF"/>
              </a:solidFill>
              <a:latin typeface="宋体" panose="02010600030101010101" pitchFamily="2" charset="-122"/>
              <a:ea typeface="宋体" panose="02010600030101010101" pitchFamily="2" charset="-122"/>
            </a:endParaRPr>
          </a:p>
        </p:txBody>
      </p:sp>
      <p:sp>
        <p:nvSpPr>
          <p:cNvPr id="10" name="文本框 9"/>
          <p:cNvSpPr txBox="1"/>
          <p:nvPr>
            <p:custDataLst>
              <p:tags r:id="rId2"/>
            </p:custDataLst>
          </p:nvPr>
        </p:nvSpPr>
        <p:spPr>
          <a:xfrm>
            <a:off x="8685812" y="3429174"/>
            <a:ext cx="2293970" cy="412092"/>
          </a:xfrm>
          <a:prstGeom prst="rect">
            <a:avLst/>
          </a:prstGeom>
          <a:noFill/>
        </p:spPr>
        <p:txBody>
          <a:bodyPr wrap="square" lIns="90000" tIns="46800" rIns="90000" bIns="0" anchor="b" anchorCtr="1">
            <a:normAutofit/>
          </a:bodyPr>
          <a:p>
            <a:pPr algn="ctr">
              <a:lnSpc>
                <a:spcPct val="120000"/>
              </a:lnSpc>
            </a:pPr>
            <a:r>
              <a:rPr lang="zh-CN" altLang="en-US" b="1" spc="300">
                <a:solidFill>
                  <a:srgbClr val="000000">
                    <a:lumMod val="75000"/>
                    <a:lumOff val="25000"/>
                  </a:srgbClr>
                </a:solidFill>
                <a:latin typeface="Arial" panose="020B0604020202020204" pitchFamily="34" charset="0"/>
                <a:ea typeface="宋体" panose="02010600030101010101" pitchFamily="2" charset="-122"/>
                <a:cs typeface="+mn-ea"/>
                <a:sym typeface="Arial" panose="020B0604020202020204" pitchFamily="34" charset="0"/>
              </a:rPr>
              <a:t>4. 健康教育</a:t>
            </a:r>
            <a:endParaRPr lang="zh-CN" altLang="en-US" b="1" spc="300">
              <a:solidFill>
                <a:srgbClr val="000000">
                  <a:lumMod val="75000"/>
                  <a:lumOff val="25000"/>
                </a:srgbClr>
              </a:solidFill>
              <a:latin typeface="Arial" panose="020B0604020202020204" pitchFamily="34" charset="0"/>
              <a:ea typeface="宋体" panose="02010600030101010101" pitchFamily="2" charset="-122"/>
              <a:cs typeface="+mn-ea"/>
              <a:sym typeface="Arial" panose="020B0604020202020204" pitchFamily="34" charset="0"/>
            </a:endParaRPr>
          </a:p>
        </p:txBody>
      </p:sp>
      <p:sp>
        <p:nvSpPr>
          <p:cNvPr id="11" name="泪滴形 10"/>
          <p:cNvSpPr/>
          <p:nvPr>
            <p:custDataLst>
              <p:tags r:id="rId3"/>
            </p:custDataLst>
          </p:nvPr>
        </p:nvSpPr>
        <p:spPr>
          <a:xfrm>
            <a:off x="9241298" y="1864958"/>
            <a:ext cx="1182998" cy="1198730"/>
          </a:xfrm>
          <a:prstGeom prst="teardrop">
            <a:avLst/>
          </a:prstGeom>
          <a:solidFill>
            <a:srgbClr val="69A35B">
              <a:lumMod val="10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Arial" panose="020B0604020202020204" pitchFamily="34" charset="0"/>
              <a:ea typeface="宋体" panose="02010600030101010101" pitchFamily="2" charset="-122"/>
              <a:sym typeface="Arial" panose="020B0604020202020204" pitchFamily="34" charset="0"/>
            </a:endParaRPr>
          </a:p>
        </p:txBody>
      </p:sp>
      <p:cxnSp>
        <p:nvCxnSpPr>
          <p:cNvPr id="12" name="直接连接符 11"/>
          <p:cNvCxnSpPr/>
          <p:nvPr>
            <p:custDataLst>
              <p:tags r:id="rId4"/>
            </p:custDataLst>
          </p:nvPr>
        </p:nvCxnSpPr>
        <p:spPr>
          <a:xfrm>
            <a:off x="9813284" y="3053605"/>
            <a:ext cx="0" cy="357245"/>
          </a:xfrm>
          <a:prstGeom prst="line">
            <a:avLst/>
          </a:prstGeom>
          <a:ln w="12700" cap="flat" cmpd="sng" algn="ctr">
            <a:solidFill>
              <a:srgbClr val="69A35B">
                <a:lumMod val="100000"/>
              </a:srgbClr>
            </a:solidFill>
            <a:prstDash val="solid"/>
            <a:miter lim="800000"/>
            <a:headEnd type="none" w="med" len="med"/>
            <a:tailEnd type="none" w="med" len="med"/>
          </a:ln>
        </p:spPr>
        <p:style>
          <a:lnRef idx="1">
            <a:srgbClr val="1F74AD"/>
          </a:lnRef>
          <a:fillRef idx="0">
            <a:srgbClr val="1F74AD"/>
          </a:fillRef>
          <a:effectRef idx="0">
            <a:srgbClr val="1F74AD"/>
          </a:effectRef>
          <a:fontRef idx="minor">
            <a:srgbClr val="000000"/>
          </a:fontRef>
        </p:style>
      </p:cxnSp>
      <p:sp>
        <p:nvSpPr>
          <p:cNvPr id="13" name="椭圆 12"/>
          <p:cNvSpPr/>
          <p:nvPr>
            <p:custDataLst>
              <p:tags r:id="rId5"/>
            </p:custDataLst>
          </p:nvPr>
        </p:nvSpPr>
        <p:spPr>
          <a:xfrm>
            <a:off x="9449916" y="2070157"/>
            <a:ext cx="783167" cy="793581"/>
          </a:xfrm>
          <a:prstGeom prst="ellipse">
            <a:avLst/>
          </a:prstGeom>
          <a:solidFill>
            <a:sysClr val="window" lastClr="FFFFFF"/>
          </a:solidFill>
          <a:ln>
            <a:noFill/>
          </a:ln>
          <a:effectLst>
            <a:outerShdw blurRad="38100" dist="38100" algn="ctr" rotWithShape="0">
              <a:srgbClr val="000000">
                <a:alpha val="0"/>
              </a:srgbClr>
            </a:outerShdw>
          </a:effectLst>
        </p:spPr>
        <p:txBody>
          <a:bodyPr anchor="ctr"/>
          <a:p>
            <a:pPr algn="ctr">
              <a:lnSpc>
                <a:spcPct val="120000"/>
              </a:lnSpc>
            </a:pPr>
            <a:endParaRPr>
              <a:latin typeface="Arial" panose="020B0604020202020204" pitchFamily="34" charset="0"/>
              <a:ea typeface="宋体" panose="02010600030101010101" pitchFamily="2" charset="-122"/>
              <a:sym typeface="Arial" panose="020B0604020202020204" pitchFamily="34" charset="0"/>
            </a:endParaRPr>
          </a:p>
        </p:txBody>
      </p:sp>
      <p:sp>
        <p:nvSpPr>
          <p:cNvPr id="14" name="任意多边形 25"/>
          <p:cNvSpPr/>
          <p:nvPr>
            <p:custDataLst>
              <p:tags r:id="rId6"/>
            </p:custDataLst>
          </p:nvPr>
        </p:nvSpPr>
        <p:spPr bwMode="auto">
          <a:xfrm>
            <a:off x="9677559" y="2300828"/>
            <a:ext cx="327881" cy="33224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594" y="21600"/>
                </a:moveTo>
                <a:cubicBezTo>
                  <a:pt x="1006" y="21600"/>
                  <a:pt x="1006" y="21600"/>
                  <a:pt x="1006" y="21600"/>
                </a:cubicBezTo>
                <a:cubicBezTo>
                  <a:pt x="252" y="21600"/>
                  <a:pt x="0" y="21061"/>
                  <a:pt x="0" y="20558"/>
                </a:cubicBezTo>
                <a:cubicBezTo>
                  <a:pt x="0" y="1006"/>
                  <a:pt x="0" y="1006"/>
                  <a:pt x="0" y="1006"/>
                </a:cubicBezTo>
                <a:cubicBezTo>
                  <a:pt x="0" y="252"/>
                  <a:pt x="252" y="0"/>
                  <a:pt x="1006" y="0"/>
                </a:cubicBezTo>
                <a:cubicBezTo>
                  <a:pt x="20594" y="0"/>
                  <a:pt x="20594" y="0"/>
                  <a:pt x="20594" y="0"/>
                </a:cubicBezTo>
                <a:cubicBezTo>
                  <a:pt x="21097" y="0"/>
                  <a:pt x="21600" y="252"/>
                  <a:pt x="21600" y="1006"/>
                </a:cubicBezTo>
                <a:cubicBezTo>
                  <a:pt x="21600" y="20558"/>
                  <a:pt x="21600" y="20558"/>
                  <a:pt x="21600" y="20558"/>
                </a:cubicBezTo>
                <a:cubicBezTo>
                  <a:pt x="21600" y="21061"/>
                  <a:pt x="21097" y="21600"/>
                  <a:pt x="20594" y="21600"/>
                </a:cubicBezTo>
                <a:close/>
                <a:moveTo>
                  <a:pt x="19551" y="2013"/>
                </a:moveTo>
                <a:cubicBezTo>
                  <a:pt x="2049" y="2013"/>
                  <a:pt x="2049" y="2013"/>
                  <a:pt x="2049" y="2013"/>
                </a:cubicBezTo>
                <a:cubicBezTo>
                  <a:pt x="2049" y="19551"/>
                  <a:pt x="2049" y="19551"/>
                  <a:pt x="2049" y="19551"/>
                </a:cubicBezTo>
                <a:cubicBezTo>
                  <a:pt x="19551" y="19551"/>
                  <a:pt x="19551" y="19551"/>
                  <a:pt x="19551" y="19551"/>
                </a:cubicBezTo>
                <a:lnTo>
                  <a:pt x="19551" y="2013"/>
                </a:lnTo>
                <a:close/>
                <a:moveTo>
                  <a:pt x="4061" y="14484"/>
                </a:moveTo>
                <a:cubicBezTo>
                  <a:pt x="6110" y="14484"/>
                  <a:pt x="6110" y="14484"/>
                  <a:pt x="6110" y="14484"/>
                </a:cubicBezTo>
                <a:cubicBezTo>
                  <a:pt x="6613" y="14484"/>
                  <a:pt x="7116" y="14987"/>
                  <a:pt x="7116" y="15490"/>
                </a:cubicBezTo>
                <a:cubicBezTo>
                  <a:pt x="7116" y="17503"/>
                  <a:pt x="7116" y="17503"/>
                  <a:pt x="7116" y="17503"/>
                </a:cubicBezTo>
                <a:cubicBezTo>
                  <a:pt x="7116" y="18042"/>
                  <a:pt x="6613" y="18545"/>
                  <a:pt x="6110" y="18545"/>
                </a:cubicBezTo>
                <a:cubicBezTo>
                  <a:pt x="4061" y="18545"/>
                  <a:pt x="4061" y="18545"/>
                  <a:pt x="4061" y="18545"/>
                </a:cubicBezTo>
                <a:cubicBezTo>
                  <a:pt x="3306" y="18545"/>
                  <a:pt x="3055" y="18042"/>
                  <a:pt x="3055" y="17503"/>
                </a:cubicBezTo>
                <a:cubicBezTo>
                  <a:pt x="3055" y="15490"/>
                  <a:pt x="3055" y="15490"/>
                  <a:pt x="3055" y="15490"/>
                </a:cubicBezTo>
                <a:cubicBezTo>
                  <a:pt x="3055" y="14987"/>
                  <a:pt x="3306" y="14484"/>
                  <a:pt x="4061" y="14484"/>
                </a:cubicBezTo>
                <a:close/>
                <a:moveTo>
                  <a:pt x="9668" y="5319"/>
                </a:moveTo>
                <a:cubicBezTo>
                  <a:pt x="11681" y="5319"/>
                  <a:pt x="11681" y="5319"/>
                  <a:pt x="11681" y="5319"/>
                </a:cubicBezTo>
                <a:cubicBezTo>
                  <a:pt x="12435" y="5319"/>
                  <a:pt x="12687" y="5822"/>
                  <a:pt x="12687" y="6325"/>
                </a:cubicBezTo>
                <a:cubicBezTo>
                  <a:pt x="12687" y="17503"/>
                  <a:pt x="12687" y="17503"/>
                  <a:pt x="12687" y="17503"/>
                </a:cubicBezTo>
                <a:cubicBezTo>
                  <a:pt x="12687" y="18042"/>
                  <a:pt x="12435" y="18545"/>
                  <a:pt x="11681" y="18545"/>
                </a:cubicBezTo>
                <a:cubicBezTo>
                  <a:pt x="9668" y="18545"/>
                  <a:pt x="9668" y="18545"/>
                  <a:pt x="9668" y="18545"/>
                </a:cubicBezTo>
                <a:cubicBezTo>
                  <a:pt x="9165" y="18545"/>
                  <a:pt x="8626" y="18042"/>
                  <a:pt x="8626" y="17503"/>
                </a:cubicBezTo>
                <a:cubicBezTo>
                  <a:pt x="8626" y="6325"/>
                  <a:pt x="8626" y="6325"/>
                  <a:pt x="8626" y="6325"/>
                </a:cubicBezTo>
                <a:cubicBezTo>
                  <a:pt x="8626" y="5822"/>
                  <a:pt x="9165" y="5319"/>
                  <a:pt x="9668" y="5319"/>
                </a:cubicBezTo>
                <a:close/>
                <a:moveTo>
                  <a:pt x="15490" y="9380"/>
                </a:moveTo>
                <a:cubicBezTo>
                  <a:pt x="17539" y="9380"/>
                  <a:pt x="17539" y="9380"/>
                  <a:pt x="17539" y="9380"/>
                </a:cubicBezTo>
                <a:cubicBezTo>
                  <a:pt x="18042" y="9380"/>
                  <a:pt x="18545" y="9919"/>
                  <a:pt x="18545" y="10423"/>
                </a:cubicBezTo>
                <a:cubicBezTo>
                  <a:pt x="18545" y="17503"/>
                  <a:pt x="18545" y="17503"/>
                  <a:pt x="18545" y="17503"/>
                </a:cubicBezTo>
                <a:cubicBezTo>
                  <a:pt x="18545" y="18042"/>
                  <a:pt x="18042" y="18545"/>
                  <a:pt x="17539" y="18545"/>
                </a:cubicBezTo>
                <a:cubicBezTo>
                  <a:pt x="15490" y="18545"/>
                  <a:pt x="15490" y="18545"/>
                  <a:pt x="15490" y="18545"/>
                </a:cubicBezTo>
                <a:cubicBezTo>
                  <a:pt x="14987" y="18545"/>
                  <a:pt x="14484" y="18042"/>
                  <a:pt x="14484" y="17503"/>
                </a:cubicBezTo>
                <a:cubicBezTo>
                  <a:pt x="14484" y="10423"/>
                  <a:pt x="14484" y="10423"/>
                  <a:pt x="14484" y="10423"/>
                </a:cubicBezTo>
                <a:cubicBezTo>
                  <a:pt x="14484" y="9919"/>
                  <a:pt x="14987" y="9380"/>
                  <a:pt x="15490" y="9380"/>
                </a:cubicBezTo>
                <a:close/>
              </a:path>
            </a:pathLst>
          </a:custGeom>
          <a:solidFill>
            <a:srgbClr val="69A35B">
              <a:lumMod val="100000"/>
            </a:srgbClr>
          </a:solidFill>
          <a:ln>
            <a:noFill/>
          </a:ln>
          <a:effectLst/>
        </p:spPr>
        <p:txBody>
          <a:bodyPr anchor="ctr"/>
          <a:p>
            <a:pPr algn="ctr">
              <a:lnSpc>
                <a:spcPct val="120000"/>
              </a:lnSpc>
            </a:pPr>
            <a:endParaRPr>
              <a:latin typeface="Arial" panose="020B0604020202020204" pitchFamily="34" charset="0"/>
              <a:ea typeface="宋体" panose="02010600030101010101" pitchFamily="2" charset="-122"/>
              <a:sym typeface="Arial" panose="020B0604020202020204" pitchFamily="34" charset="0"/>
            </a:endParaRPr>
          </a:p>
        </p:txBody>
      </p:sp>
      <p:sp>
        <p:nvSpPr>
          <p:cNvPr id="16" name="文本框 15"/>
          <p:cNvSpPr txBox="1"/>
          <p:nvPr>
            <p:custDataLst>
              <p:tags r:id="rId7"/>
            </p:custDataLst>
          </p:nvPr>
        </p:nvSpPr>
        <p:spPr>
          <a:xfrm>
            <a:off x="6194615" y="3429181"/>
            <a:ext cx="2293970" cy="412092"/>
          </a:xfrm>
          <a:prstGeom prst="rect">
            <a:avLst/>
          </a:prstGeom>
          <a:noFill/>
        </p:spPr>
        <p:txBody>
          <a:bodyPr wrap="square" lIns="90000" tIns="46800" rIns="90000" bIns="0" anchor="b" anchorCtr="1">
            <a:normAutofit/>
          </a:bodyPr>
          <a:p>
            <a:pPr algn="ctr">
              <a:lnSpc>
                <a:spcPct val="120000"/>
              </a:lnSpc>
            </a:pPr>
            <a:r>
              <a:rPr lang="zh-CN" altLang="en-US" b="1" spc="300">
                <a:solidFill>
                  <a:srgbClr val="000000">
                    <a:lumMod val="75000"/>
                    <a:lumOff val="25000"/>
                  </a:srgbClr>
                </a:solidFill>
                <a:latin typeface="Arial" panose="020B0604020202020204" pitchFamily="34" charset="0"/>
                <a:ea typeface="宋体" panose="02010600030101010101" pitchFamily="2" charset="-122"/>
                <a:cs typeface="+mn-ea"/>
                <a:sym typeface="Arial" panose="020B0604020202020204" pitchFamily="34" charset="0"/>
              </a:rPr>
              <a:t>3. 心理护理</a:t>
            </a:r>
            <a:endParaRPr lang="zh-CN" altLang="en-US" b="1" spc="300">
              <a:solidFill>
                <a:srgbClr val="000000">
                  <a:lumMod val="75000"/>
                  <a:lumOff val="25000"/>
                </a:srgbClr>
              </a:solidFill>
              <a:latin typeface="Arial" panose="020B0604020202020204" pitchFamily="34" charset="0"/>
              <a:ea typeface="宋体" panose="02010600030101010101" pitchFamily="2" charset="-122"/>
              <a:cs typeface="+mn-ea"/>
              <a:sym typeface="Arial" panose="020B0604020202020204" pitchFamily="34" charset="0"/>
            </a:endParaRPr>
          </a:p>
        </p:txBody>
      </p:sp>
      <p:sp>
        <p:nvSpPr>
          <p:cNvPr id="17" name="泪滴形 16"/>
          <p:cNvSpPr/>
          <p:nvPr>
            <p:custDataLst>
              <p:tags r:id="rId8"/>
            </p:custDataLst>
          </p:nvPr>
        </p:nvSpPr>
        <p:spPr>
          <a:xfrm>
            <a:off x="6750101" y="1864951"/>
            <a:ext cx="1182998" cy="1198730"/>
          </a:xfrm>
          <a:prstGeom prst="teardrop">
            <a:avLst/>
          </a:prstGeom>
          <a:solidFill>
            <a:srgbClr val="1AA3AA">
              <a:lumMod val="10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Arial" panose="020B0604020202020204" pitchFamily="34" charset="0"/>
              <a:ea typeface="宋体" panose="02010600030101010101" pitchFamily="2" charset="-122"/>
              <a:sym typeface="Arial" panose="020B0604020202020204" pitchFamily="34" charset="0"/>
            </a:endParaRPr>
          </a:p>
        </p:txBody>
      </p:sp>
      <p:cxnSp>
        <p:nvCxnSpPr>
          <p:cNvPr id="18" name="直接连接符 17"/>
          <p:cNvCxnSpPr/>
          <p:nvPr>
            <p:custDataLst>
              <p:tags r:id="rId9"/>
            </p:custDataLst>
          </p:nvPr>
        </p:nvCxnSpPr>
        <p:spPr>
          <a:xfrm>
            <a:off x="7341600" y="3053598"/>
            <a:ext cx="0" cy="357245"/>
          </a:xfrm>
          <a:prstGeom prst="line">
            <a:avLst/>
          </a:prstGeom>
          <a:ln w="12700" cap="flat" cmpd="sng" algn="ctr">
            <a:solidFill>
              <a:srgbClr val="1AA3AA">
                <a:lumMod val="100000"/>
              </a:srgbClr>
            </a:solidFill>
            <a:prstDash val="solid"/>
            <a:miter lim="800000"/>
            <a:headEnd type="none" w="med" len="med"/>
            <a:tailEnd type="none" w="med" len="med"/>
          </a:ln>
        </p:spPr>
        <p:style>
          <a:lnRef idx="1">
            <a:srgbClr val="1F74AD"/>
          </a:lnRef>
          <a:fillRef idx="0">
            <a:srgbClr val="1F74AD"/>
          </a:fillRef>
          <a:effectRef idx="0">
            <a:srgbClr val="1F74AD"/>
          </a:effectRef>
          <a:fontRef idx="minor">
            <a:srgbClr val="000000"/>
          </a:fontRef>
        </p:style>
      </p:cxnSp>
      <p:sp>
        <p:nvSpPr>
          <p:cNvPr id="19" name="椭圆 18"/>
          <p:cNvSpPr/>
          <p:nvPr>
            <p:custDataLst>
              <p:tags r:id="rId10"/>
            </p:custDataLst>
          </p:nvPr>
        </p:nvSpPr>
        <p:spPr>
          <a:xfrm>
            <a:off x="6965741" y="2072531"/>
            <a:ext cx="783167" cy="793581"/>
          </a:xfrm>
          <a:prstGeom prst="ellipse">
            <a:avLst/>
          </a:prstGeom>
          <a:solidFill>
            <a:sysClr val="window" lastClr="FFFFFF"/>
          </a:solidFill>
          <a:ln>
            <a:noFill/>
          </a:ln>
          <a:effectLst>
            <a:outerShdw blurRad="38100" dist="38100" algn="ctr" rotWithShape="0">
              <a:srgbClr val="000000">
                <a:alpha val="0"/>
              </a:srgbClr>
            </a:outerShdw>
          </a:effectLst>
        </p:spPr>
        <p:txBody>
          <a:bodyPr anchor="ctr"/>
          <a:p>
            <a:pPr algn="ctr">
              <a:lnSpc>
                <a:spcPct val="120000"/>
              </a:lnSpc>
            </a:pPr>
            <a:endParaRPr>
              <a:latin typeface="Arial" panose="020B0604020202020204" pitchFamily="34" charset="0"/>
              <a:ea typeface="宋体" panose="02010600030101010101" pitchFamily="2" charset="-122"/>
              <a:sym typeface="Arial" panose="020B0604020202020204" pitchFamily="34" charset="0"/>
            </a:endParaRPr>
          </a:p>
        </p:txBody>
      </p:sp>
      <p:sp>
        <p:nvSpPr>
          <p:cNvPr id="20" name="任意多边形 21"/>
          <p:cNvSpPr/>
          <p:nvPr>
            <p:custDataLst>
              <p:tags r:id="rId11"/>
            </p:custDataLst>
          </p:nvPr>
        </p:nvSpPr>
        <p:spPr bwMode="auto">
          <a:xfrm>
            <a:off x="7193384" y="2303201"/>
            <a:ext cx="327881" cy="33224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570" y="21600"/>
                </a:moveTo>
                <a:cubicBezTo>
                  <a:pt x="995" y="21600"/>
                  <a:pt x="995" y="21600"/>
                  <a:pt x="995" y="21600"/>
                </a:cubicBezTo>
                <a:cubicBezTo>
                  <a:pt x="497" y="21600"/>
                  <a:pt x="0" y="21061"/>
                  <a:pt x="0" y="20558"/>
                </a:cubicBezTo>
                <a:cubicBezTo>
                  <a:pt x="0" y="1006"/>
                  <a:pt x="0" y="1006"/>
                  <a:pt x="0" y="1006"/>
                </a:cubicBezTo>
                <a:cubicBezTo>
                  <a:pt x="0" y="252"/>
                  <a:pt x="497" y="0"/>
                  <a:pt x="995" y="0"/>
                </a:cubicBezTo>
                <a:cubicBezTo>
                  <a:pt x="20570" y="0"/>
                  <a:pt x="20570" y="0"/>
                  <a:pt x="20570" y="0"/>
                </a:cubicBezTo>
                <a:cubicBezTo>
                  <a:pt x="21103" y="0"/>
                  <a:pt x="21600" y="252"/>
                  <a:pt x="21600" y="1006"/>
                </a:cubicBezTo>
                <a:cubicBezTo>
                  <a:pt x="21600" y="20558"/>
                  <a:pt x="21600" y="20558"/>
                  <a:pt x="21600" y="20558"/>
                </a:cubicBezTo>
                <a:cubicBezTo>
                  <a:pt x="21600" y="21061"/>
                  <a:pt x="21103" y="21600"/>
                  <a:pt x="20570" y="21600"/>
                </a:cubicBezTo>
                <a:close/>
                <a:moveTo>
                  <a:pt x="19575" y="2013"/>
                </a:moveTo>
                <a:cubicBezTo>
                  <a:pt x="1989" y="2013"/>
                  <a:pt x="1989" y="2013"/>
                  <a:pt x="1989" y="2013"/>
                </a:cubicBezTo>
                <a:cubicBezTo>
                  <a:pt x="1989" y="19551"/>
                  <a:pt x="1989" y="19551"/>
                  <a:pt x="1989" y="19551"/>
                </a:cubicBezTo>
                <a:cubicBezTo>
                  <a:pt x="19575" y="19551"/>
                  <a:pt x="19575" y="19551"/>
                  <a:pt x="19575" y="19551"/>
                </a:cubicBezTo>
                <a:lnTo>
                  <a:pt x="19575" y="2013"/>
                </a:lnTo>
                <a:close/>
                <a:moveTo>
                  <a:pt x="3517" y="10926"/>
                </a:moveTo>
                <a:cubicBezTo>
                  <a:pt x="6288" y="9129"/>
                  <a:pt x="6288" y="9129"/>
                  <a:pt x="6288" y="9129"/>
                </a:cubicBezTo>
                <a:cubicBezTo>
                  <a:pt x="6537" y="9129"/>
                  <a:pt x="6537" y="9129"/>
                  <a:pt x="6786" y="9129"/>
                </a:cubicBezTo>
                <a:cubicBezTo>
                  <a:pt x="7034" y="9129"/>
                  <a:pt x="7283" y="9129"/>
                  <a:pt x="7283" y="9129"/>
                </a:cubicBezTo>
                <a:cubicBezTo>
                  <a:pt x="11795" y="12184"/>
                  <a:pt x="11795" y="12184"/>
                  <a:pt x="11795" y="12184"/>
                </a:cubicBezTo>
                <a:cubicBezTo>
                  <a:pt x="16804" y="8626"/>
                  <a:pt x="16804" y="8626"/>
                  <a:pt x="16804" y="8626"/>
                </a:cubicBezTo>
                <a:cubicBezTo>
                  <a:pt x="17053" y="8374"/>
                  <a:pt x="17337" y="8374"/>
                  <a:pt x="17586" y="8374"/>
                </a:cubicBezTo>
                <a:cubicBezTo>
                  <a:pt x="18083" y="8374"/>
                  <a:pt x="18580" y="8877"/>
                  <a:pt x="18580" y="9380"/>
                </a:cubicBezTo>
                <a:cubicBezTo>
                  <a:pt x="18580" y="9632"/>
                  <a:pt x="18332" y="10171"/>
                  <a:pt x="18083" y="10171"/>
                </a:cubicBezTo>
                <a:cubicBezTo>
                  <a:pt x="12292" y="14232"/>
                  <a:pt x="12292" y="14232"/>
                  <a:pt x="12292" y="14232"/>
                </a:cubicBezTo>
                <a:cubicBezTo>
                  <a:pt x="12292" y="14484"/>
                  <a:pt x="12043" y="14484"/>
                  <a:pt x="11795" y="14484"/>
                </a:cubicBezTo>
                <a:cubicBezTo>
                  <a:pt x="11546" y="14484"/>
                  <a:pt x="11297" y="14484"/>
                  <a:pt x="11297" y="14232"/>
                </a:cubicBezTo>
                <a:cubicBezTo>
                  <a:pt x="6786" y="11177"/>
                  <a:pt x="6786" y="11177"/>
                  <a:pt x="6786" y="11177"/>
                </a:cubicBezTo>
                <a:cubicBezTo>
                  <a:pt x="4761" y="12687"/>
                  <a:pt x="4761" y="12687"/>
                  <a:pt x="4761" y="12687"/>
                </a:cubicBezTo>
                <a:cubicBezTo>
                  <a:pt x="4512" y="12687"/>
                  <a:pt x="4263" y="12687"/>
                  <a:pt x="4014" y="12687"/>
                </a:cubicBezTo>
                <a:cubicBezTo>
                  <a:pt x="3517" y="12687"/>
                  <a:pt x="3020" y="12435"/>
                  <a:pt x="3020" y="11681"/>
                </a:cubicBezTo>
                <a:cubicBezTo>
                  <a:pt x="3020" y="11429"/>
                  <a:pt x="3268" y="11177"/>
                  <a:pt x="3517" y="10926"/>
                </a:cubicBezTo>
                <a:close/>
              </a:path>
            </a:pathLst>
          </a:custGeom>
          <a:solidFill>
            <a:srgbClr val="1AA3AA">
              <a:lumMod val="100000"/>
            </a:srgbClr>
          </a:solidFill>
          <a:ln>
            <a:noFill/>
          </a:ln>
          <a:effectLst/>
        </p:spPr>
        <p:txBody>
          <a:bodyPr anchor="ctr"/>
          <a:p>
            <a:pPr algn="ctr">
              <a:lnSpc>
                <a:spcPct val="120000"/>
              </a:lnSpc>
            </a:pPr>
            <a:endParaRPr>
              <a:latin typeface="Arial" panose="020B0604020202020204" pitchFamily="34" charset="0"/>
              <a:ea typeface="宋体" panose="02010600030101010101" pitchFamily="2" charset="-122"/>
              <a:sym typeface="Arial" panose="020B0604020202020204" pitchFamily="34" charset="0"/>
            </a:endParaRPr>
          </a:p>
        </p:txBody>
      </p:sp>
      <p:sp>
        <p:nvSpPr>
          <p:cNvPr id="22" name="文本框 21"/>
          <p:cNvSpPr txBox="1"/>
          <p:nvPr>
            <p:custDataLst>
              <p:tags r:id="rId12"/>
            </p:custDataLst>
          </p:nvPr>
        </p:nvSpPr>
        <p:spPr>
          <a:xfrm>
            <a:off x="1212215" y="3429000"/>
            <a:ext cx="2294255" cy="693420"/>
          </a:xfrm>
          <a:prstGeom prst="rect">
            <a:avLst/>
          </a:prstGeom>
          <a:noFill/>
        </p:spPr>
        <p:txBody>
          <a:bodyPr wrap="square" lIns="90000" tIns="46800" rIns="90000" bIns="0" anchor="b" anchorCtr="1">
            <a:noAutofit/>
          </a:bodyPr>
          <a:p>
            <a:pPr algn="ctr">
              <a:lnSpc>
                <a:spcPct val="120000"/>
              </a:lnSpc>
            </a:pPr>
            <a:r>
              <a:rPr lang="zh-CN" altLang="en-US" sz="1700" b="1" spc="300">
                <a:solidFill>
                  <a:srgbClr val="000000">
                    <a:lumMod val="75000"/>
                    <a:lumOff val="25000"/>
                  </a:srgbClr>
                </a:solidFill>
                <a:latin typeface="Arial" panose="020B0604020202020204" pitchFamily="34" charset="0"/>
                <a:ea typeface="宋体" panose="02010600030101010101" pitchFamily="2" charset="-122"/>
                <a:cs typeface="+mn-ea"/>
                <a:sym typeface="Arial" panose="020B0604020202020204" pitchFamily="34" charset="0"/>
              </a:rPr>
              <a:t>1. 生活、安全与生理方面的护理</a:t>
            </a:r>
            <a:endParaRPr lang="zh-CN" altLang="en-US" sz="1700" b="1" spc="300">
              <a:solidFill>
                <a:srgbClr val="000000">
                  <a:lumMod val="75000"/>
                  <a:lumOff val="25000"/>
                </a:srgbClr>
              </a:solidFill>
              <a:latin typeface="Arial" panose="020B0604020202020204" pitchFamily="34" charset="0"/>
              <a:ea typeface="宋体" panose="02010600030101010101" pitchFamily="2" charset="-122"/>
              <a:cs typeface="+mn-ea"/>
              <a:sym typeface="Arial" panose="020B0604020202020204" pitchFamily="34" charset="0"/>
            </a:endParaRPr>
          </a:p>
        </p:txBody>
      </p:sp>
      <p:sp>
        <p:nvSpPr>
          <p:cNvPr id="23" name="泪滴形 22"/>
          <p:cNvSpPr/>
          <p:nvPr>
            <p:custDataLst>
              <p:tags r:id="rId13"/>
            </p:custDataLst>
          </p:nvPr>
        </p:nvSpPr>
        <p:spPr>
          <a:xfrm>
            <a:off x="1767705" y="1864638"/>
            <a:ext cx="1182998" cy="1198730"/>
          </a:xfrm>
          <a:prstGeom prst="teardrop">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Arial" panose="020B0604020202020204" pitchFamily="34" charset="0"/>
              <a:ea typeface="宋体" panose="02010600030101010101" pitchFamily="2" charset="-122"/>
              <a:sym typeface="Arial" panose="020B0604020202020204" pitchFamily="34" charset="0"/>
            </a:endParaRPr>
          </a:p>
        </p:txBody>
      </p:sp>
      <p:cxnSp>
        <p:nvCxnSpPr>
          <p:cNvPr id="24" name="直接连接符 23"/>
          <p:cNvCxnSpPr/>
          <p:nvPr>
            <p:custDataLst>
              <p:tags r:id="rId14"/>
            </p:custDataLst>
          </p:nvPr>
        </p:nvCxnSpPr>
        <p:spPr>
          <a:xfrm>
            <a:off x="2369667" y="3055376"/>
            <a:ext cx="0" cy="357245"/>
          </a:xfrm>
          <a:prstGeom prst="line">
            <a:avLst/>
          </a:prstGeom>
          <a:ln w="12700" cap="flat" cmpd="sng" algn="ctr">
            <a:solidFill>
              <a:srgbClr val="1F74AD">
                <a:lumMod val="100000"/>
              </a:srgbClr>
            </a:solidFill>
            <a:prstDash val="solid"/>
            <a:miter lim="800000"/>
            <a:headEnd type="none" w="med" len="med"/>
            <a:tailEnd type="none" w="med" len="med"/>
          </a:ln>
        </p:spPr>
        <p:style>
          <a:lnRef idx="1">
            <a:srgbClr val="1F74AD"/>
          </a:lnRef>
          <a:fillRef idx="0">
            <a:srgbClr val="1F74AD"/>
          </a:fillRef>
          <a:effectRef idx="0">
            <a:srgbClr val="1F74AD"/>
          </a:effectRef>
          <a:fontRef idx="minor">
            <a:srgbClr val="000000"/>
          </a:fontRef>
        </p:style>
      </p:cxnSp>
      <p:sp>
        <p:nvSpPr>
          <p:cNvPr id="25" name="椭圆 24"/>
          <p:cNvSpPr/>
          <p:nvPr>
            <p:custDataLst>
              <p:tags r:id="rId15"/>
            </p:custDataLst>
          </p:nvPr>
        </p:nvSpPr>
        <p:spPr>
          <a:xfrm>
            <a:off x="1982081" y="2069838"/>
            <a:ext cx="783167" cy="793581"/>
          </a:xfrm>
          <a:prstGeom prst="ellipse">
            <a:avLst/>
          </a:prstGeom>
          <a:solidFill>
            <a:sysClr val="window" lastClr="FFFFFF"/>
          </a:solidFill>
          <a:ln>
            <a:noFill/>
          </a:ln>
          <a:effectLst>
            <a:outerShdw blurRad="38100" dist="38100" algn="ctr" rotWithShape="0">
              <a:srgbClr val="000000">
                <a:alpha val="0"/>
              </a:srgbClr>
            </a:outerShdw>
          </a:effectLst>
        </p:spPr>
        <p:txBody>
          <a:bodyPr anchor="ctr"/>
          <a:p>
            <a:pPr algn="ctr">
              <a:lnSpc>
                <a:spcPct val="120000"/>
              </a:lnSpc>
            </a:pPr>
            <a:endParaRPr>
              <a:latin typeface="Arial" panose="020B0604020202020204" pitchFamily="34" charset="0"/>
              <a:ea typeface="宋体" panose="02010600030101010101" pitchFamily="2" charset="-122"/>
              <a:sym typeface="Arial" panose="020B0604020202020204" pitchFamily="34" charset="0"/>
            </a:endParaRPr>
          </a:p>
        </p:txBody>
      </p:sp>
      <p:sp>
        <p:nvSpPr>
          <p:cNvPr id="26" name="任意多边形 17"/>
          <p:cNvSpPr/>
          <p:nvPr>
            <p:custDataLst>
              <p:tags r:id="rId16"/>
            </p:custDataLst>
          </p:nvPr>
        </p:nvSpPr>
        <p:spPr bwMode="auto">
          <a:xfrm>
            <a:off x="2209724" y="2300508"/>
            <a:ext cx="327881" cy="33224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96" y="7511"/>
                </a:moveTo>
                <a:cubicBezTo>
                  <a:pt x="12456" y="14725"/>
                  <a:pt x="12456" y="14725"/>
                  <a:pt x="12456" y="14725"/>
                </a:cubicBezTo>
                <a:cubicBezTo>
                  <a:pt x="12204" y="14725"/>
                  <a:pt x="11952" y="15022"/>
                  <a:pt x="11700" y="15022"/>
                </a:cubicBezTo>
                <a:cubicBezTo>
                  <a:pt x="11700" y="15022"/>
                  <a:pt x="11448" y="14725"/>
                  <a:pt x="11196" y="14725"/>
                </a:cubicBezTo>
                <a:cubicBezTo>
                  <a:pt x="6588" y="11118"/>
                  <a:pt x="6588" y="11118"/>
                  <a:pt x="6588" y="11118"/>
                </a:cubicBezTo>
                <a:cubicBezTo>
                  <a:pt x="2016" y="14386"/>
                  <a:pt x="2016" y="14386"/>
                  <a:pt x="2016" y="14386"/>
                </a:cubicBezTo>
                <a:cubicBezTo>
                  <a:pt x="2016" y="19181"/>
                  <a:pt x="2016" y="19181"/>
                  <a:pt x="2016" y="19181"/>
                </a:cubicBezTo>
                <a:cubicBezTo>
                  <a:pt x="20592" y="19181"/>
                  <a:pt x="20592" y="19181"/>
                  <a:pt x="20592" y="19181"/>
                </a:cubicBezTo>
                <a:cubicBezTo>
                  <a:pt x="21096" y="19181"/>
                  <a:pt x="21600" y="19818"/>
                  <a:pt x="21600" y="20412"/>
                </a:cubicBezTo>
                <a:cubicBezTo>
                  <a:pt x="21600" y="21303"/>
                  <a:pt x="21096" y="21600"/>
                  <a:pt x="20592" y="21600"/>
                </a:cubicBezTo>
                <a:cubicBezTo>
                  <a:pt x="1008" y="21600"/>
                  <a:pt x="1008" y="21600"/>
                  <a:pt x="1008" y="21600"/>
                </a:cubicBezTo>
                <a:cubicBezTo>
                  <a:pt x="252" y="21600"/>
                  <a:pt x="0" y="21303"/>
                  <a:pt x="0" y="20412"/>
                </a:cubicBezTo>
                <a:cubicBezTo>
                  <a:pt x="0" y="1188"/>
                  <a:pt x="0" y="1188"/>
                  <a:pt x="0" y="1188"/>
                </a:cubicBezTo>
                <a:cubicBezTo>
                  <a:pt x="0" y="594"/>
                  <a:pt x="252" y="0"/>
                  <a:pt x="1008" y="0"/>
                </a:cubicBezTo>
                <a:cubicBezTo>
                  <a:pt x="1512" y="0"/>
                  <a:pt x="2016" y="594"/>
                  <a:pt x="2016" y="1188"/>
                </a:cubicBezTo>
                <a:cubicBezTo>
                  <a:pt x="2016" y="11712"/>
                  <a:pt x="2016" y="11712"/>
                  <a:pt x="2016" y="11712"/>
                </a:cubicBezTo>
                <a:cubicBezTo>
                  <a:pt x="6084" y="8699"/>
                  <a:pt x="6084" y="8699"/>
                  <a:pt x="6084" y="8699"/>
                </a:cubicBezTo>
                <a:cubicBezTo>
                  <a:pt x="6336" y="8699"/>
                  <a:pt x="6588" y="8402"/>
                  <a:pt x="6588" y="8402"/>
                </a:cubicBezTo>
                <a:cubicBezTo>
                  <a:pt x="6876" y="8402"/>
                  <a:pt x="7128" y="8699"/>
                  <a:pt x="7380" y="8699"/>
                </a:cubicBezTo>
                <a:cubicBezTo>
                  <a:pt x="11700" y="12306"/>
                  <a:pt x="11700" y="12306"/>
                  <a:pt x="11700" y="12306"/>
                </a:cubicBezTo>
                <a:cubicBezTo>
                  <a:pt x="20088" y="5389"/>
                  <a:pt x="20088" y="5389"/>
                  <a:pt x="20088" y="5389"/>
                </a:cubicBezTo>
                <a:cubicBezTo>
                  <a:pt x="20088" y="5389"/>
                  <a:pt x="20340" y="5389"/>
                  <a:pt x="20592" y="5389"/>
                </a:cubicBezTo>
                <a:cubicBezTo>
                  <a:pt x="21096" y="5389"/>
                  <a:pt x="21600" y="5686"/>
                  <a:pt x="21600" y="6620"/>
                </a:cubicBezTo>
                <a:cubicBezTo>
                  <a:pt x="21600" y="6917"/>
                  <a:pt x="21348" y="7214"/>
                  <a:pt x="21096" y="7511"/>
                </a:cubicBezTo>
              </a:path>
            </a:pathLst>
          </a:custGeom>
          <a:solidFill>
            <a:srgbClr val="1F74AD"/>
          </a:solidFill>
          <a:ln>
            <a:noFill/>
          </a:ln>
          <a:effectLst/>
        </p:spPr>
        <p:txBody>
          <a:bodyPr anchor="ctr"/>
          <a:p>
            <a:pPr algn="ctr">
              <a:lnSpc>
                <a:spcPct val="120000"/>
              </a:lnSpc>
            </a:pPr>
            <a:endParaRPr>
              <a:latin typeface="Arial" panose="020B0604020202020204" pitchFamily="34" charset="0"/>
              <a:ea typeface="宋体" panose="02010600030101010101" pitchFamily="2" charset="-122"/>
              <a:sym typeface="Arial" panose="020B0604020202020204" pitchFamily="34" charset="0"/>
            </a:endParaRPr>
          </a:p>
        </p:txBody>
      </p:sp>
      <p:sp>
        <p:nvSpPr>
          <p:cNvPr id="28" name="文本框 27"/>
          <p:cNvSpPr txBox="1"/>
          <p:nvPr>
            <p:custDataLst>
              <p:tags r:id="rId17"/>
            </p:custDataLst>
          </p:nvPr>
        </p:nvSpPr>
        <p:spPr>
          <a:xfrm>
            <a:off x="3703417" y="3429181"/>
            <a:ext cx="2293970" cy="412092"/>
          </a:xfrm>
          <a:prstGeom prst="rect">
            <a:avLst/>
          </a:prstGeom>
          <a:noFill/>
        </p:spPr>
        <p:txBody>
          <a:bodyPr wrap="square" lIns="90000" tIns="46800" rIns="90000" bIns="0" anchor="b" anchorCtr="1">
            <a:normAutofit/>
          </a:bodyPr>
          <a:p>
            <a:pPr algn="ctr">
              <a:lnSpc>
                <a:spcPct val="120000"/>
              </a:lnSpc>
            </a:pPr>
            <a:r>
              <a:rPr lang="zh-CN" altLang="en-US" b="1" spc="300">
                <a:solidFill>
                  <a:srgbClr val="000000">
                    <a:lumMod val="75000"/>
                    <a:lumOff val="25000"/>
                  </a:srgbClr>
                </a:solidFill>
                <a:latin typeface="Arial" panose="020B0604020202020204" pitchFamily="34" charset="0"/>
                <a:ea typeface="宋体" panose="02010600030101010101" pitchFamily="2" charset="-122"/>
                <a:cs typeface="+mn-ea"/>
                <a:sym typeface="Arial" panose="020B0604020202020204" pitchFamily="34" charset="0"/>
              </a:rPr>
              <a:t>2. 症状护理</a:t>
            </a:r>
            <a:endParaRPr lang="zh-CN" altLang="en-US" b="1" spc="300">
              <a:solidFill>
                <a:srgbClr val="000000">
                  <a:lumMod val="75000"/>
                  <a:lumOff val="25000"/>
                </a:srgbClr>
              </a:solidFill>
              <a:latin typeface="Arial" panose="020B0604020202020204" pitchFamily="34" charset="0"/>
              <a:ea typeface="宋体" panose="02010600030101010101" pitchFamily="2" charset="-122"/>
              <a:cs typeface="+mn-ea"/>
              <a:sym typeface="Arial" panose="020B0604020202020204" pitchFamily="34" charset="0"/>
            </a:endParaRPr>
          </a:p>
        </p:txBody>
      </p:sp>
      <p:sp>
        <p:nvSpPr>
          <p:cNvPr id="29" name="泪滴形 28"/>
          <p:cNvSpPr/>
          <p:nvPr>
            <p:custDataLst>
              <p:tags r:id="rId18"/>
            </p:custDataLst>
          </p:nvPr>
        </p:nvSpPr>
        <p:spPr>
          <a:xfrm>
            <a:off x="4258903" y="1864951"/>
            <a:ext cx="1182998" cy="1198730"/>
          </a:xfrm>
          <a:prstGeom prst="teardrop">
            <a:avLst/>
          </a:prstGeom>
          <a:solidFill>
            <a:srgbClr val="3498DB">
              <a:lumMod val="10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Arial" panose="020B0604020202020204" pitchFamily="34" charset="0"/>
              <a:ea typeface="宋体" panose="02010600030101010101" pitchFamily="2" charset="-122"/>
              <a:sym typeface="Arial" panose="020B0604020202020204" pitchFamily="34" charset="0"/>
            </a:endParaRPr>
          </a:p>
        </p:txBody>
      </p:sp>
      <p:cxnSp>
        <p:nvCxnSpPr>
          <p:cNvPr id="30" name="直接连接符 29"/>
          <p:cNvCxnSpPr/>
          <p:nvPr>
            <p:custDataLst>
              <p:tags r:id="rId19"/>
            </p:custDataLst>
          </p:nvPr>
        </p:nvCxnSpPr>
        <p:spPr>
          <a:xfrm>
            <a:off x="4821884" y="3053598"/>
            <a:ext cx="0" cy="357245"/>
          </a:xfrm>
          <a:prstGeom prst="line">
            <a:avLst/>
          </a:prstGeom>
          <a:ln w="12700" cap="flat" cmpd="sng" algn="ctr">
            <a:solidFill>
              <a:srgbClr val="3498DB">
                <a:lumMod val="100000"/>
              </a:srgbClr>
            </a:solidFill>
            <a:prstDash val="solid"/>
            <a:miter lim="800000"/>
            <a:headEnd type="none" w="med" len="med"/>
            <a:tailEnd type="none" w="med" len="med"/>
          </a:ln>
        </p:spPr>
        <p:style>
          <a:lnRef idx="1">
            <a:srgbClr val="1F74AD"/>
          </a:lnRef>
          <a:fillRef idx="0">
            <a:srgbClr val="1F74AD"/>
          </a:fillRef>
          <a:effectRef idx="0">
            <a:srgbClr val="1F74AD"/>
          </a:effectRef>
          <a:fontRef idx="minor">
            <a:srgbClr val="000000"/>
          </a:fontRef>
        </p:style>
      </p:cxnSp>
      <p:sp>
        <p:nvSpPr>
          <p:cNvPr id="31" name="椭圆 30"/>
          <p:cNvSpPr/>
          <p:nvPr>
            <p:custDataLst>
              <p:tags r:id="rId20"/>
            </p:custDataLst>
          </p:nvPr>
        </p:nvSpPr>
        <p:spPr>
          <a:xfrm>
            <a:off x="4451445" y="2070151"/>
            <a:ext cx="783167" cy="793581"/>
          </a:xfrm>
          <a:prstGeom prst="ellipse">
            <a:avLst/>
          </a:prstGeom>
          <a:solidFill>
            <a:sysClr val="window" lastClr="FFFFFF"/>
          </a:solidFill>
          <a:ln>
            <a:noFill/>
          </a:ln>
          <a:effectLst>
            <a:outerShdw blurRad="38100" dist="38100" algn="ctr" rotWithShape="0">
              <a:srgbClr val="000000">
                <a:alpha val="0"/>
              </a:srgbClr>
            </a:outerShdw>
          </a:effectLst>
        </p:spPr>
        <p:txBody>
          <a:bodyPr anchor="ctr"/>
          <a:p>
            <a:pPr algn="ctr">
              <a:lnSpc>
                <a:spcPct val="120000"/>
              </a:lnSpc>
            </a:pPr>
            <a:endParaRPr>
              <a:latin typeface="Arial" panose="020B0604020202020204" pitchFamily="34" charset="0"/>
              <a:ea typeface="宋体" panose="02010600030101010101" pitchFamily="2" charset="-122"/>
              <a:sym typeface="Arial" panose="020B0604020202020204" pitchFamily="34" charset="0"/>
            </a:endParaRPr>
          </a:p>
        </p:txBody>
      </p:sp>
      <p:sp>
        <p:nvSpPr>
          <p:cNvPr id="32" name="任意多边形 13"/>
          <p:cNvSpPr/>
          <p:nvPr>
            <p:custDataLst>
              <p:tags r:id="rId21"/>
            </p:custDataLst>
          </p:nvPr>
        </p:nvSpPr>
        <p:spPr bwMode="auto">
          <a:xfrm>
            <a:off x="4679087" y="2300821"/>
            <a:ext cx="327881" cy="33224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932" y="9632"/>
                </a:moveTo>
                <a:cubicBezTo>
                  <a:pt x="11932" y="0"/>
                  <a:pt x="11932" y="0"/>
                  <a:pt x="11932" y="0"/>
                </a:cubicBezTo>
                <a:cubicBezTo>
                  <a:pt x="17287" y="0"/>
                  <a:pt x="21600" y="4313"/>
                  <a:pt x="21600" y="9632"/>
                </a:cubicBezTo>
                <a:lnTo>
                  <a:pt x="11932" y="9632"/>
                </a:lnTo>
                <a:close/>
                <a:moveTo>
                  <a:pt x="9919" y="21600"/>
                </a:moveTo>
                <a:cubicBezTo>
                  <a:pt x="4313" y="21600"/>
                  <a:pt x="0" y="17251"/>
                  <a:pt x="0" y="11681"/>
                </a:cubicBezTo>
                <a:cubicBezTo>
                  <a:pt x="0" y="6325"/>
                  <a:pt x="4313" y="2013"/>
                  <a:pt x="9919" y="2013"/>
                </a:cubicBezTo>
                <a:cubicBezTo>
                  <a:pt x="9919" y="11681"/>
                  <a:pt x="9919" y="11681"/>
                  <a:pt x="9919" y="11681"/>
                </a:cubicBezTo>
                <a:cubicBezTo>
                  <a:pt x="19551" y="11681"/>
                  <a:pt x="19551" y="11681"/>
                  <a:pt x="19551" y="11681"/>
                </a:cubicBezTo>
                <a:cubicBezTo>
                  <a:pt x="19551" y="17251"/>
                  <a:pt x="15239" y="21600"/>
                  <a:pt x="9919" y="21600"/>
                </a:cubicBezTo>
                <a:close/>
              </a:path>
            </a:pathLst>
          </a:custGeom>
          <a:solidFill>
            <a:srgbClr val="3498DB">
              <a:lumMod val="100000"/>
            </a:srgbClr>
          </a:solidFill>
          <a:ln>
            <a:noFill/>
          </a:ln>
          <a:effectLst/>
        </p:spPr>
        <p:txBody>
          <a:bodyPr anchor="ctr"/>
          <a:p>
            <a:pPr algn="ctr">
              <a:lnSpc>
                <a:spcPct val="120000"/>
              </a:lnSpc>
            </a:pPr>
            <a:endParaRPr>
              <a:latin typeface="Arial" panose="020B0604020202020204" pitchFamily="34" charset="0"/>
              <a:ea typeface="宋体" panose="02010600030101010101" pitchFamily="2" charset="-122"/>
              <a:sym typeface="Arial" panose="020B0604020202020204"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2" name="文本框 1"/>
          <p:cNvSpPr txBox="1"/>
          <p:nvPr/>
        </p:nvSpPr>
        <p:spPr>
          <a:xfrm>
            <a:off x="4627245" y="588645"/>
            <a:ext cx="382651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二、孤独症患儿的护理</a:t>
            </a:r>
            <a:endParaRPr lang="zh-CN" altLang="en-US" sz="2800" b="1">
              <a:solidFill>
                <a:srgbClr val="5A84AF"/>
              </a:solidFill>
              <a:latin typeface="宋体" panose="02010600030101010101" pitchFamily="2" charset="-122"/>
              <a:ea typeface="宋体" panose="02010600030101010101" pitchFamily="2" charset="-122"/>
            </a:endParaRPr>
          </a:p>
        </p:txBody>
      </p:sp>
      <p:cxnSp>
        <p:nvCxnSpPr>
          <p:cNvPr id="3" name="直接连接符 2"/>
          <p:cNvCxnSpPr/>
          <p:nvPr>
            <p:custDataLst>
              <p:tags r:id="rId2"/>
            </p:custDataLst>
          </p:nvPr>
        </p:nvCxnSpPr>
        <p:spPr>
          <a:xfrm>
            <a:off x="5848178" y="1184307"/>
            <a:ext cx="0" cy="5581745"/>
          </a:xfrm>
          <a:prstGeom prst="line">
            <a:avLst/>
          </a:prstGeom>
        </p:spPr>
        <p:style>
          <a:lnRef idx="1">
            <a:srgbClr val="1F74AD"/>
          </a:lnRef>
          <a:fillRef idx="0">
            <a:srgbClr val="1F74AD"/>
          </a:fillRef>
          <a:effectRef idx="0">
            <a:srgbClr val="1F74AD"/>
          </a:effectRef>
          <a:fontRef idx="minor">
            <a:srgbClr val="000000"/>
          </a:fontRef>
        </p:style>
      </p:cxnSp>
      <p:sp>
        <p:nvSpPr>
          <p:cNvPr id="35" name="任意多边形 34"/>
          <p:cNvSpPr/>
          <p:nvPr>
            <p:custDataLst>
              <p:tags r:id="rId3"/>
            </p:custDataLst>
          </p:nvPr>
        </p:nvSpPr>
        <p:spPr>
          <a:xfrm>
            <a:off x="5848179" y="3545258"/>
            <a:ext cx="679942" cy="834472"/>
          </a:xfrm>
          <a:custGeom>
            <a:avLst/>
            <a:gdLst>
              <a:gd name="connsiteX0" fmla="*/ 0 w 580293"/>
              <a:gd name="connsiteY0" fmla="*/ 0 h 712177"/>
              <a:gd name="connsiteX1" fmla="*/ 580293 w 580293"/>
              <a:gd name="connsiteY1" fmla="*/ 298119 h 712177"/>
              <a:gd name="connsiteX2" fmla="*/ 580293 w 580293"/>
              <a:gd name="connsiteY2" fmla="*/ 712177 h 712177"/>
              <a:gd name="connsiteX3" fmla="*/ 0 w 580293"/>
              <a:gd name="connsiteY3" fmla="*/ 414058 h 712177"/>
            </a:gdLst>
            <a:ahLst/>
            <a:cxnLst>
              <a:cxn ang="0">
                <a:pos x="connsiteX0" y="connsiteY0"/>
              </a:cxn>
              <a:cxn ang="0">
                <a:pos x="connsiteX1" y="connsiteY1"/>
              </a:cxn>
              <a:cxn ang="0">
                <a:pos x="connsiteX2" y="connsiteY2"/>
              </a:cxn>
              <a:cxn ang="0">
                <a:pos x="connsiteX3" y="connsiteY3"/>
              </a:cxn>
            </a:cxnLst>
            <a:rect l="l" t="t" r="r" b="b"/>
            <a:pathLst>
              <a:path w="580293" h="712177">
                <a:moveTo>
                  <a:pt x="0" y="0"/>
                </a:moveTo>
                <a:lnTo>
                  <a:pt x="580293" y="298119"/>
                </a:lnTo>
                <a:lnTo>
                  <a:pt x="580293" y="712177"/>
                </a:lnTo>
                <a:lnTo>
                  <a:pt x="0" y="414058"/>
                </a:lnTo>
                <a:close/>
              </a:path>
            </a:pathLst>
          </a:custGeom>
          <a:solidFill>
            <a:srgbClr val="3498DB">
              <a:lumMod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sz="2000">
              <a:latin typeface="Arial" panose="020B0604020202020204" pitchFamily="34" charset="0"/>
              <a:ea typeface="宋体" panose="02010600030101010101" pitchFamily="2" charset="-122"/>
              <a:sym typeface="Arial" panose="020B0604020202020204" pitchFamily="34" charset="0"/>
            </a:endParaRPr>
          </a:p>
        </p:txBody>
      </p:sp>
      <p:sp>
        <p:nvSpPr>
          <p:cNvPr id="37" name="任意多边形 36"/>
          <p:cNvSpPr/>
          <p:nvPr>
            <p:custDataLst>
              <p:tags r:id="rId4"/>
            </p:custDataLst>
          </p:nvPr>
        </p:nvSpPr>
        <p:spPr>
          <a:xfrm>
            <a:off x="6528123" y="3895532"/>
            <a:ext cx="462737" cy="484199"/>
          </a:xfrm>
          <a:custGeom>
            <a:avLst/>
            <a:gdLst>
              <a:gd name="connsiteX0" fmla="*/ 0 w 394921"/>
              <a:gd name="connsiteY0" fmla="*/ 0 h 413238"/>
              <a:gd name="connsiteX1" fmla="*/ 207744 w 394921"/>
              <a:gd name="connsiteY1" fmla="*/ 0 h 413238"/>
              <a:gd name="connsiteX2" fmla="*/ 394921 w 394921"/>
              <a:gd name="connsiteY2" fmla="*/ 206619 h 413238"/>
              <a:gd name="connsiteX3" fmla="*/ 207744 w 394921"/>
              <a:gd name="connsiteY3" fmla="*/ 413238 h 413238"/>
              <a:gd name="connsiteX4" fmla="*/ 0 w 394921"/>
              <a:gd name="connsiteY4" fmla="*/ 413238 h 4132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4921" h="413238">
                <a:moveTo>
                  <a:pt x="0" y="0"/>
                </a:moveTo>
                <a:lnTo>
                  <a:pt x="207744" y="0"/>
                </a:lnTo>
                <a:cubicBezTo>
                  <a:pt x="311119" y="0"/>
                  <a:pt x="394921" y="92506"/>
                  <a:pt x="394921" y="206619"/>
                </a:cubicBezTo>
                <a:cubicBezTo>
                  <a:pt x="394921" y="320731"/>
                  <a:pt x="311119" y="413238"/>
                  <a:pt x="207744" y="413238"/>
                </a:cubicBezTo>
                <a:lnTo>
                  <a:pt x="0" y="413238"/>
                </a:ln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r>
              <a:rPr lang="en-US" altLang="zh-CN" sz="2000" spc="300" dirty="0">
                <a:solidFill>
                  <a:sysClr val="window" lastClr="FFFFFF"/>
                </a:solidFill>
                <a:latin typeface="Arial" panose="020B0604020202020204" pitchFamily="34" charset="0"/>
                <a:ea typeface="宋体" panose="02010600030101010101" pitchFamily="2" charset="-122"/>
                <a:sym typeface="Arial" panose="020B0604020202020204" pitchFamily="34" charset="0"/>
              </a:rPr>
              <a:t>B</a:t>
            </a:r>
            <a:endParaRPr lang="zh-CN" altLang="en-US" sz="2000" spc="300" dirty="0">
              <a:solidFill>
                <a:sysClr val="window" lastClr="FFFFFF"/>
              </a:solidFill>
              <a:latin typeface="Arial" panose="020B0604020202020204" pitchFamily="34" charset="0"/>
              <a:ea typeface="宋体" panose="02010600030101010101" pitchFamily="2" charset="-122"/>
              <a:sym typeface="Arial" panose="020B0604020202020204" pitchFamily="34" charset="0"/>
            </a:endParaRPr>
          </a:p>
        </p:txBody>
      </p:sp>
      <p:sp>
        <p:nvSpPr>
          <p:cNvPr id="75" name="文本框 74"/>
          <p:cNvSpPr txBox="1"/>
          <p:nvPr>
            <p:custDataLst>
              <p:tags r:id="rId5"/>
            </p:custDataLst>
          </p:nvPr>
        </p:nvSpPr>
        <p:spPr>
          <a:xfrm>
            <a:off x="7052945" y="3866515"/>
            <a:ext cx="3716655" cy="534670"/>
          </a:xfrm>
          <a:prstGeom prst="rect">
            <a:avLst/>
          </a:prstGeom>
          <a:noFill/>
        </p:spPr>
        <p:txBody>
          <a:bodyPr wrap="square" rtlCol="0" anchor="ctr">
            <a:noAutofit/>
          </a:bodyPr>
          <a:p>
            <a:pPr>
              <a:lnSpc>
                <a:spcPct val="120000"/>
              </a:lnSpc>
            </a:pPr>
            <a:r>
              <a:rPr lang="zh-CN" altLang="en-US" sz="1600" spc="150" dirty="0">
                <a:solidFill>
                  <a:srgbClr val="3498DB"/>
                </a:solidFill>
                <a:latin typeface="Arial" panose="020B0604020202020204" pitchFamily="34" charset="0"/>
                <a:ea typeface="宋体" panose="02010600030101010101" pitchFamily="2" charset="-122"/>
                <a:sym typeface="Arial" panose="020B0604020202020204" pitchFamily="34" charset="0"/>
              </a:rPr>
              <a:t>2. 社会功能训练</a:t>
            </a:r>
            <a:endParaRPr lang="zh-CN" altLang="en-US" sz="1600" spc="150" dirty="0">
              <a:solidFill>
                <a:srgbClr val="3498DB"/>
              </a:solidFill>
              <a:latin typeface="Arial" panose="020B0604020202020204" pitchFamily="34" charset="0"/>
              <a:ea typeface="宋体" panose="02010600030101010101" pitchFamily="2" charset="-122"/>
              <a:sym typeface="Arial" panose="020B0604020202020204" pitchFamily="34" charset="0"/>
            </a:endParaRPr>
          </a:p>
        </p:txBody>
      </p:sp>
      <p:sp>
        <p:nvSpPr>
          <p:cNvPr id="63" name="任意多边形 62"/>
          <p:cNvSpPr/>
          <p:nvPr>
            <p:custDataLst>
              <p:tags r:id="rId6"/>
            </p:custDataLst>
          </p:nvPr>
        </p:nvSpPr>
        <p:spPr>
          <a:xfrm>
            <a:off x="5848179" y="5010546"/>
            <a:ext cx="679942" cy="834473"/>
          </a:xfrm>
          <a:custGeom>
            <a:avLst/>
            <a:gdLst>
              <a:gd name="connsiteX0" fmla="*/ 0 w 580293"/>
              <a:gd name="connsiteY0" fmla="*/ 0 h 712177"/>
              <a:gd name="connsiteX1" fmla="*/ 580293 w 580293"/>
              <a:gd name="connsiteY1" fmla="*/ 298119 h 712177"/>
              <a:gd name="connsiteX2" fmla="*/ 580293 w 580293"/>
              <a:gd name="connsiteY2" fmla="*/ 712177 h 712177"/>
              <a:gd name="connsiteX3" fmla="*/ 0 w 580293"/>
              <a:gd name="connsiteY3" fmla="*/ 414058 h 712177"/>
            </a:gdLst>
            <a:ahLst/>
            <a:cxnLst>
              <a:cxn ang="0">
                <a:pos x="connsiteX0" y="connsiteY0"/>
              </a:cxn>
              <a:cxn ang="0">
                <a:pos x="connsiteX1" y="connsiteY1"/>
              </a:cxn>
              <a:cxn ang="0">
                <a:pos x="connsiteX2" y="connsiteY2"/>
              </a:cxn>
              <a:cxn ang="0">
                <a:pos x="connsiteX3" y="connsiteY3"/>
              </a:cxn>
            </a:cxnLst>
            <a:rect l="l" t="t" r="r" b="b"/>
            <a:pathLst>
              <a:path w="580293" h="712177">
                <a:moveTo>
                  <a:pt x="0" y="0"/>
                </a:moveTo>
                <a:lnTo>
                  <a:pt x="580293" y="298119"/>
                </a:lnTo>
                <a:lnTo>
                  <a:pt x="580293" y="712177"/>
                </a:lnTo>
                <a:lnTo>
                  <a:pt x="0" y="414058"/>
                </a:lnTo>
                <a:close/>
              </a:path>
            </a:pathLst>
          </a:custGeom>
          <a:solidFill>
            <a:srgbClr val="1AA3AA">
              <a:lumMod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sz="2000">
              <a:latin typeface="Arial" panose="020B0604020202020204" pitchFamily="34" charset="0"/>
              <a:ea typeface="宋体" panose="02010600030101010101" pitchFamily="2" charset="-122"/>
              <a:sym typeface="Arial" panose="020B0604020202020204" pitchFamily="34" charset="0"/>
            </a:endParaRPr>
          </a:p>
        </p:txBody>
      </p:sp>
      <p:sp>
        <p:nvSpPr>
          <p:cNvPr id="64" name="任意多边形 63"/>
          <p:cNvSpPr/>
          <p:nvPr>
            <p:custDataLst>
              <p:tags r:id="rId7"/>
            </p:custDataLst>
          </p:nvPr>
        </p:nvSpPr>
        <p:spPr>
          <a:xfrm>
            <a:off x="6528123" y="5360820"/>
            <a:ext cx="462737" cy="484200"/>
          </a:xfrm>
          <a:custGeom>
            <a:avLst/>
            <a:gdLst>
              <a:gd name="connsiteX0" fmla="*/ 0 w 394921"/>
              <a:gd name="connsiteY0" fmla="*/ 0 h 413238"/>
              <a:gd name="connsiteX1" fmla="*/ 207744 w 394921"/>
              <a:gd name="connsiteY1" fmla="*/ 0 h 413238"/>
              <a:gd name="connsiteX2" fmla="*/ 394921 w 394921"/>
              <a:gd name="connsiteY2" fmla="*/ 206619 h 413238"/>
              <a:gd name="connsiteX3" fmla="*/ 207744 w 394921"/>
              <a:gd name="connsiteY3" fmla="*/ 413238 h 413238"/>
              <a:gd name="connsiteX4" fmla="*/ 0 w 394921"/>
              <a:gd name="connsiteY4" fmla="*/ 413238 h 4132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4921" h="413238">
                <a:moveTo>
                  <a:pt x="0" y="0"/>
                </a:moveTo>
                <a:lnTo>
                  <a:pt x="207744" y="0"/>
                </a:lnTo>
                <a:cubicBezTo>
                  <a:pt x="311119" y="0"/>
                  <a:pt x="394921" y="92506"/>
                  <a:pt x="394921" y="206619"/>
                </a:cubicBezTo>
                <a:cubicBezTo>
                  <a:pt x="394921" y="320731"/>
                  <a:pt x="311119" y="413238"/>
                  <a:pt x="207744" y="413238"/>
                </a:cubicBezTo>
                <a:lnTo>
                  <a:pt x="0" y="413238"/>
                </a:lnTo>
                <a:close/>
              </a:path>
            </a:pathLst>
          </a:cu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r>
              <a:rPr lang="en-US" altLang="zh-CN" sz="2000" spc="300" dirty="0">
                <a:solidFill>
                  <a:sysClr val="window" lastClr="FFFFFF"/>
                </a:solidFill>
                <a:latin typeface="Arial" panose="020B0604020202020204" pitchFamily="34" charset="0"/>
                <a:ea typeface="宋体" panose="02010600030101010101" pitchFamily="2" charset="-122"/>
                <a:sym typeface="Arial" panose="020B0604020202020204" pitchFamily="34" charset="0"/>
              </a:rPr>
              <a:t>C</a:t>
            </a:r>
            <a:endParaRPr lang="zh-CN" altLang="en-US" sz="2000" spc="300" dirty="0">
              <a:solidFill>
                <a:sysClr val="window" lastClr="FFFFFF"/>
              </a:solidFill>
              <a:latin typeface="Arial" panose="020B0604020202020204" pitchFamily="34" charset="0"/>
              <a:ea typeface="宋体" panose="02010600030101010101" pitchFamily="2" charset="-122"/>
              <a:sym typeface="Arial" panose="020B0604020202020204" pitchFamily="34" charset="0"/>
            </a:endParaRPr>
          </a:p>
        </p:txBody>
      </p:sp>
      <p:sp>
        <p:nvSpPr>
          <p:cNvPr id="76" name="文本框 75"/>
          <p:cNvSpPr txBox="1"/>
          <p:nvPr>
            <p:custDataLst>
              <p:tags r:id="rId8"/>
            </p:custDataLst>
          </p:nvPr>
        </p:nvSpPr>
        <p:spPr>
          <a:xfrm>
            <a:off x="7052945" y="5010785"/>
            <a:ext cx="3886200" cy="1184275"/>
          </a:xfrm>
          <a:prstGeom prst="rect">
            <a:avLst/>
          </a:prstGeom>
          <a:noFill/>
        </p:spPr>
        <p:txBody>
          <a:bodyPr wrap="square" rtlCol="0" anchor="ctr">
            <a:noAutofit/>
          </a:bodyPr>
          <a:p>
            <a:pPr>
              <a:lnSpc>
                <a:spcPct val="120000"/>
              </a:lnSpc>
            </a:pPr>
            <a:r>
              <a:rPr lang="zh-CN" altLang="en-US" sz="1500" spc="150" dirty="0">
                <a:solidFill>
                  <a:srgbClr val="1AA3AA"/>
                </a:solidFill>
                <a:latin typeface="Arial" panose="020B0604020202020204" pitchFamily="34" charset="0"/>
                <a:ea typeface="宋体" panose="02010600030101010101" pitchFamily="2" charset="-122"/>
                <a:sym typeface="Arial" panose="020B0604020202020204" pitchFamily="34" charset="0"/>
              </a:rPr>
              <a:t>3. 健康教育</a:t>
            </a:r>
            <a:endParaRPr lang="zh-CN" altLang="en-US" sz="1500" spc="150" dirty="0">
              <a:solidFill>
                <a:srgbClr val="1AA3AA"/>
              </a:solidFill>
              <a:latin typeface="Arial" panose="020B0604020202020204" pitchFamily="34" charset="0"/>
              <a:ea typeface="宋体" panose="02010600030101010101" pitchFamily="2" charset="-122"/>
              <a:sym typeface="Arial" panose="020B0604020202020204" pitchFamily="34" charset="0"/>
            </a:endParaRPr>
          </a:p>
        </p:txBody>
      </p:sp>
      <p:sp>
        <p:nvSpPr>
          <p:cNvPr id="22" name="任意多边形 21"/>
          <p:cNvSpPr/>
          <p:nvPr>
            <p:custDataLst>
              <p:tags r:id="rId9"/>
            </p:custDataLst>
          </p:nvPr>
        </p:nvSpPr>
        <p:spPr>
          <a:xfrm>
            <a:off x="5848179" y="2079970"/>
            <a:ext cx="679942" cy="834472"/>
          </a:xfrm>
          <a:custGeom>
            <a:avLst/>
            <a:gdLst>
              <a:gd name="connsiteX0" fmla="*/ 0 w 580293"/>
              <a:gd name="connsiteY0" fmla="*/ 0 h 712177"/>
              <a:gd name="connsiteX1" fmla="*/ 580293 w 580293"/>
              <a:gd name="connsiteY1" fmla="*/ 298119 h 712177"/>
              <a:gd name="connsiteX2" fmla="*/ 580293 w 580293"/>
              <a:gd name="connsiteY2" fmla="*/ 712177 h 712177"/>
              <a:gd name="connsiteX3" fmla="*/ 0 w 580293"/>
              <a:gd name="connsiteY3" fmla="*/ 414058 h 712177"/>
            </a:gdLst>
            <a:ahLst/>
            <a:cxnLst>
              <a:cxn ang="0">
                <a:pos x="connsiteX0" y="connsiteY0"/>
              </a:cxn>
              <a:cxn ang="0">
                <a:pos x="connsiteX1" y="connsiteY1"/>
              </a:cxn>
              <a:cxn ang="0">
                <a:pos x="connsiteX2" y="connsiteY2"/>
              </a:cxn>
              <a:cxn ang="0">
                <a:pos x="connsiteX3" y="connsiteY3"/>
              </a:cxn>
            </a:cxnLst>
            <a:rect l="l" t="t" r="r" b="b"/>
            <a:pathLst>
              <a:path w="580293" h="712177">
                <a:moveTo>
                  <a:pt x="0" y="0"/>
                </a:moveTo>
                <a:lnTo>
                  <a:pt x="580293" y="298119"/>
                </a:lnTo>
                <a:lnTo>
                  <a:pt x="580293" y="712177"/>
                </a:lnTo>
                <a:lnTo>
                  <a:pt x="0" y="414058"/>
                </a:lnTo>
                <a:close/>
              </a:path>
            </a:pathLst>
          </a:custGeom>
          <a:solidFill>
            <a:srgbClr val="1F74AD">
              <a:lumMod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sz="2000">
              <a:latin typeface="Arial" panose="020B0604020202020204" pitchFamily="34" charset="0"/>
              <a:ea typeface="宋体" panose="02010600030101010101" pitchFamily="2" charset="-122"/>
              <a:sym typeface="Arial" panose="020B0604020202020204" pitchFamily="34" charset="0"/>
            </a:endParaRPr>
          </a:p>
        </p:txBody>
      </p:sp>
      <p:sp>
        <p:nvSpPr>
          <p:cNvPr id="23" name="任意多边形 22"/>
          <p:cNvSpPr/>
          <p:nvPr>
            <p:custDataLst>
              <p:tags r:id="rId10"/>
            </p:custDataLst>
          </p:nvPr>
        </p:nvSpPr>
        <p:spPr>
          <a:xfrm>
            <a:off x="6528123" y="2430244"/>
            <a:ext cx="462737" cy="484199"/>
          </a:xfrm>
          <a:custGeom>
            <a:avLst/>
            <a:gdLst>
              <a:gd name="connsiteX0" fmla="*/ 0 w 394921"/>
              <a:gd name="connsiteY0" fmla="*/ 0 h 413238"/>
              <a:gd name="connsiteX1" fmla="*/ 207744 w 394921"/>
              <a:gd name="connsiteY1" fmla="*/ 0 h 413238"/>
              <a:gd name="connsiteX2" fmla="*/ 394921 w 394921"/>
              <a:gd name="connsiteY2" fmla="*/ 206619 h 413238"/>
              <a:gd name="connsiteX3" fmla="*/ 207744 w 394921"/>
              <a:gd name="connsiteY3" fmla="*/ 413238 h 413238"/>
              <a:gd name="connsiteX4" fmla="*/ 0 w 394921"/>
              <a:gd name="connsiteY4" fmla="*/ 413238 h 4132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4921" h="413238">
                <a:moveTo>
                  <a:pt x="0" y="0"/>
                </a:moveTo>
                <a:lnTo>
                  <a:pt x="207744" y="0"/>
                </a:lnTo>
                <a:cubicBezTo>
                  <a:pt x="311119" y="0"/>
                  <a:pt x="394921" y="92506"/>
                  <a:pt x="394921" y="206619"/>
                </a:cubicBezTo>
                <a:cubicBezTo>
                  <a:pt x="394921" y="320731"/>
                  <a:pt x="311119" y="413238"/>
                  <a:pt x="207744" y="413238"/>
                </a:cubicBezTo>
                <a:lnTo>
                  <a:pt x="0" y="413238"/>
                </a:lnTo>
                <a:close/>
              </a:path>
            </a:pathLst>
          </a:cu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r>
              <a:rPr lang="en-US" altLang="zh-CN" sz="2000" spc="300" dirty="0">
                <a:solidFill>
                  <a:sysClr val="window" lastClr="FFFFFF"/>
                </a:solidFill>
                <a:latin typeface="Arial" panose="020B0604020202020204" pitchFamily="34" charset="0"/>
                <a:ea typeface="宋体" panose="02010600030101010101" pitchFamily="2" charset="-122"/>
                <a:sym typeface="Arial" panose="020B0604020202020204" pitchFamily="34" charset="0"/>
              </a:rPr>
              <a:t>A</a:t>
            </a:r>
            <a:endParaRPr lang="zh-CN" altLang="en-US" sz="2000" spc="300" dirty="0">
              <a:solidFill>
                <a:sysClr val="window" lastClr="FFFFFF"/>
              </a:solidFill>
              <a:latin typeface="Arial" panose="020B0604020202020204" pitchFamily="34" charset="0"/>
              <a:ea typeface="宋体" panose="02010600030101010101" pitchFamily="2" charset="-122"/>
              <a:sym typeface="Arial" panose="020B0604020202020204" pitchFamily="34" charset="0"/>
            </a:endParaRPr>
          </a:p>
        </p:txBody>
      </p:sp>
      <p:sp>
        <p:nvSpPr>
          <p:cNvPr id="24" name="文本框 23"/>
          <p:cNvSpPr txBox="1"/>
          <p:nvPr>
            <p:custDataLst>
              <p:tags r:id="rId11"/>
            </p:custDataLst>
          </p:nvPr>
        </p:nvSpPr>
        <p:spPr>
          <a:xfrm>
            <a:off x="7052945" y="2079625"/>
            <a:ext cx="3051175" cy="855980"/>
          </a:xfrm>
          <a:prstGeom prst="rect">
            <a:avLst/>
          </a:prstGeom>
          <a:noFill/>
        </p:spPr>
        <p:txBody>
          <a:bodyPr wrap="square" rtlCol="0" anchor="ctr">
            <a:noAutofit/>
          </a:bodyPr>
          <a:p>
            <a:pPr>
              <a:lnSpc>
                <a:spcPct val="120000"/>
              </a:lnSpc>
            </a:pPr>
            <a:r>
              <a:rPr lang="zh-CN" altLang="en-US" sz="1500" spc="150">
                <a:solidFill>
                  <a:srgbClr val="1F74AD"/>
                </a:solidFill>
                <a:latin typeface="Arial" panose="020B0604020202020204" pitchFamily="34" charset="0"/>
                <a:ea typeface="宋体" panose="02010600030101010101" pitchFamily="2" charset="-122"/>
                <a:sym typeface="Arial" panose="020B0604020202020204" pitchFamily="34" charset="0"/>
              </a:rPr>
              <a:t>1. 生活、安全及心理护理</a:t>
            </a:r>
            <a:endParaRPr lang="zh-CN" altLang="en-US" sz="1500" spc="150">
              <a:solidFill>
                <a:srgbClr val="1F74AD"/>
              </a:solidFill>
              <a:latin typeface="Arial" panose="020B0604020202020204" pitchFamily="34" charset="0"/>
              <a:ea typeface="宋体" panose="02010600030101010101" pitchFamily="2" charset="-122"/>
              <a:sym typeface="Arial" panose="020B0604020202020204" pitchFamily="34" charset="0"/>
            </a:endParaRPr>
          </a:p>
        </p:txBody>
      </p:sp>
      <p:pic>
        <p:nvPicPr>
          <p:cNvPr id="4" name="图片 3"/>
          <p:cNvPicPr>
            <a:picLocks noChangeAspect="1"/>
          </p:cNvPicPr>
          <p:nvPr/>
        </p:nvPicPr>
        <p:blipFill>
          <a:blip r:embed="rId12"/>
          <a:stretch>
            <a:fillRect/>
          </a:stretch>
        </p:blipFill>
        <p:spPr>
          <a:xfrm>
            <a:off x="696595" y="1734820"/>
            <a:ext cx="4829175" cy="3799205"/>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2" name="文本框 1"/>
          <p:cNvSpPr txBox="1"/>
          <p:nvPr/>
        </p:nvSpPr>
        <p:spPr>
          <a:xfrm>
            <a:off x="3456305" y="588645"/>
            <a:ext cx="6252845"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三、注意缺陷与多动障碍患儿的护理</a:t>
            </a:r>
            <a:endParaRPr lang="zh-CN" altLang="en-US" sz="2800" b="1">
              <a:solidFill>
                <a:srgbClr val="5A84AF"/>
              </a:solidFill>
              <a:latin typeface="宋体" panose="02010600030101010101" pitchFamily="2" charset="-122"/>
              <a:ea typeface="宋体" panose="02010600030101010101" pitchFamily="2" charset="-122"/>
            </a:endParaRPr>
          </a:p>
        </p:txBody>
      </p:sp>
      <p:cxnSp>
        <p:nvCxnSpPr>
          <p:cNvPr id="3" name="直接连接符 2"/>
          <p:cNvCxnSpPr/>
          <p:nvPr>
            <p:custDataLst>
              <p:tags r:id="rId2"/>
            </p:custDataLst>
          </p:nvPr>
        </p:nvCxnSpPr>
        <p:spPr>
          <a:xfrm>
            <a:off x="5848178" y="1184307"/>
            <a:ext cx="0" cy="5581745"/>
          </a:xfrm>
          <a:prstGeom prst="line">
            <a:avLst/>
          </a:prstGeom>
        </p:spPr>
        <p:style>
          <a:lnRef idx="1">
            <a:srgbClr val="1F74AD"/>
          </a:lnRef>
          <a:fillRef idx="0">
            <a:srgbClr val="1F74AD"/>
          </a:fillRef>
          <a:effectRef idx="0">
            <a:srgbClr val="1F74AD"/>
          </a:effectRef>
          <a:fontRef idx="minor">
            <a:srgbClr val="000000"/>
          </a:fontRef>
        </p:style>
      </p:cxnSp>
      <p:sp>
        <p:nvSpPr>
          <p:cNvPr id="35" name="任意多边形 34"/>
          <p:cNvSpPr/>
          <p:nvPr>
            <p:custDataLst>
              <p:tags r:id="rId3"/>
            </p:custDataLst>
          </p:nvPr>
        </p:nvSpPr>
        <p:spPr>
          <a:xfrm>
            <a:off x="5848179" y="3545258"/>
            <a:ext cx="679942" cy="834472"/>
          </a:xfrm>
          <a:custGeom>
            <a:avLst/>
            <a:gdLst>
              <a:gd name="connsiteX0" fmla="*/ 0 w 580293"/>
              <a:gd name="connsiteY0" fmla="*/ 0 h 712177"/>
              <a:gd name="connsiteX1" fmla="*/ 580293 w 580293"/>
              <a:gd name="connsiteY1" fmla="*/ 298119 h 712177"/>
              <a:gd name="connsiteX2" fmla="*/ 580293 w 580293"/>
              <a:gd name="connsiteY2" fmla="*/ 712177 h 712177"/>
              <a:gd name="connsiteX3" fmla="*/ 0 w 580293"/>
              <a:gd name="connsiteY3" fmla="*/ 414058 h 712177"/>
            </a:gdLst>
            <a:ahLst/>
            <a:cxnLst>
              <a:cxn ang="0">
                <a:pos x="connsiteX0" y="connsiteY0"/>
              </a:cxn>
              <a:cxn ang="0">
                <a:pos x="connsiteX1" y="connsiteY1"/>
              </a:cxn>
              <a:cxn ang="0">
                <a:pos x="connsiteX2" y="connsiteY2"/>
              </a:cxn>
              <a:cxn ang="0">
                <a:pos x="connsiteX3" y="connsiteY3"/>
              </a:cxn>
            </a:cxnLst>
            <a:rect l="l" t="t" r="r" b="b"/>
            <a:pathLst>
              <a:path w="580293" h="712177">
                <a:moveTo>
                  <a:pt x="0" y="0"/>
                </a:moveTo>
                <a:lnTo>
                  <a:pt x="580293" y="298119"/>
                </a:lnTo>
                <a:lnTo>
                  <a:pt x="580293" y="712177"/>
                </a:lnTo>
                <a:lnTo>
                  <a:pt x="0" y="414058"/>
                </a:lnTo>
                <a:close/>
              </a:path>
            </a:pathLst>
          </a:custGeom>
          <a:solidFill>
            <a:srgbClr val="3498DB">
              <a:lumMod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sz="2000">
              <a:latin typeface="Arial" panose="020B0604020202020204" pitchFamily="34" charset="0"/>
              <a:ea typeface="宋体" panose="02010600030101010101" pitchFamily="2" charset="-122"/>
              <a:sym typeface="Arial" panose="020B0604020202020204" pitchFamily="34" charset="0"/>
            </a:endParaRPr>
          </a:p>
        </p:txBody>
      </p:sp>
      <p:sp>
        <p:nvSpPr>
          <p:cNvPr id="37" name="任意多边形 36"/>
          <p:cNvSpPr/>
          <p:nvPr>
            <p:custDataLst>
              <p:tags r:id="rId4"/>
            </p:custDataLst>
          </p:nvPr>
        </p:nvSpPr>
        <p:spPr>
          <a:xfrm>
            <a:off x="6528123" y="3895532"/>
            <a:ext cx="462737" cy="484199"/>
          </a:xfrm>
          <a:custGeom>
            <a:avLst/>
            <a:gdLst>
              <a:gd name="connsiteX0" fmla="*/ 0 w 394921"/>
              <a:gd name="connsiteY0" fmla="*/ 0 h 413238"/>
              <a:gd name="connsiteX1" fmla="*/ 207744 w 394921"/>
              <a:gd name="connsiteY1" fmla="*/ 0 h 413238"/>
              <a:gd name="connsiteX2" fmla="*/ 394921 w 394921"/>
              <a:gd name="connsiteY2" fmla="*/ 206619 h 413238"/>
              <a:gd name="connsiteX3" fmla="*/ 207744 w 394921"/>
              <a:gd name="connsiteY3" fmla="*/ 413238 h 413238"/>
              <a:gd name="connsiteX4" fmla="*/ 0 w 394921"/>
              <a:gd name="connsiteY4" fmla="*/ 413238 h 4132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4921" h="413238">
                <a:moveTo>
                  <a:pt x="0" y="0"/>
                </a:moveTo>
                <a:lnTo>
                  <a:pt x="207744" y="0"/>
                </a:lnTo>
                <a:cubicBezTo>
                  <a:pt x="311119" y="0"/>
                  <a:pt x="394921" y="92506"/>
                  <a:pt x="394921" y="206619"/>
                </a:cubicBezTo>
                <a:cubicBezTo>
                  <a:pt x="394921" y="320731"/>
                  <a:pt x="311119" y="413238"/>
                  <a:pt x="207744" y="413238"/>
                </a:cubicBezTo>
                <a:lnTo>
                  <a:pt x="0" y="413238"/>
                </a:ln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r>
              <a:rPr lang="en-US" altLang="zh-CN" sz="2000" spc="300" dirty="0">
                <a:solidFill>
                  <a:sysClr val="window" lastClr="FFFFFF"/>
                </a:solidFill>
                <a:latin typeface="Arial" panose="020B0604020202020204" pitchFamily="34" charset="0"/>
                <a:ea typeface="宋体" panose="02010600030101010101" pitchFamily="2" charset="-122"/>
                <a:sym typeface="Arial" panose="020B0604020202020204" pitchFamily="34" charset="0"/>
              </a:rPr>
              <a:t>B</a:t>
            </a:r>
            <a:endParaRPr lang="zh-CN" altLang="en-US" sz="2000" spc="300" dirty="0">
              <a:solidFill>
                <a:sysClr val="window" lastClr="FFFFFF"/>
              </a:solidFill>
              <a:latin typeface="Arial" panose="020B0604020202020204" pitchFamily="34" charset="0"/>
              <a:ea typeface="宋体" panose="02010600030101010101" pitchFamily="2" charset="-122"/>
              <a:sym typeface="Arial" panose="020B0604020202020204" pitchFamily="34" charset="0"/>
            </a:endParaRPr>
          </a:p>
        </p:txBody>
      </p:sp>
      <p:sp>
        <p:nvSpPr>
          <p:cNvPr id="75" name="文本框 74"/>
          <p:cNvSpPr txBox="1"/>
          <p:nvPr>
            <p:custDataLst>
              <p:tags r:id="rId5"/>
            </p:custDataLst>
          </p:nvPr>
        </p:nvSpPr>
        <p:spPr>
          <a:xfrm>
            <a:off x="7052945" y="3866515"/>
            <a:ext cx="3716655" cy="534670"/>
          </a:xfrm>
          <a:prstGeom prst="rect">
            <a:avLst/>
          </a:prstGeom>
          <a:noFill/>
        </p:spPr>
        <p:txBody>
          <a:bodyPr wrap="square" rtlCol="0" anchor="ctr">
            <a:noAutofit/>
          </a:bodyPr>
          <a:p>
            <a:pPr>
              <a:lnSpc>
                <a:spcPct val="120000"/>
              </a:lnSpc>
            </a:pPr>
            <a:r>
              <a:rPr lang="zh-CN" altLang="en-US" sz="1600" spc="150" dirty="0">
                <a:solidFill>
                  <a:srgbClr val="3498DB"/>
                </a:solidFill>
                <a:latin typeface="Arial" panose="020B0604020202020204" pitchFamily="34" charset="0"/>
                <a:ea typeface="宋体" panose="02010600030101010101" pitchFamily="2" charset="-122"/>
                <a:sym typeface="Arial" panose="020B0604020202020204" pitchFamily="34" charset="0"/>
              </a:rPr>
              <a:t>2. 心理护理</a:t>
            </a:r>
            <a:endParaRPr lang="zh-CN" altLang="en-US" sz="1600" spc="150" dirty="0">
              <a:solidFill>
                <a:srgbClr val="3498DB"/>
              </a:solidFill>
              <a:latin typeface="Arial" panose="020B0604020202020204" pitchFamily="34" charset="0"/>
              <a:ea typeface="宋体" panose="02010600030101010101" pitchFamily="2" charset="-122"/>
              <a:sym typeface="Arial" panose="020B0604020202020204" pitchFamily="34" charset="0"/>
            </a:endParaRPr>
          </a:p>
        </p:txBody>
      </p:sp>
      <p:sp>
        <p:nvSpPr>
          <p:cNvPr id="63" name="任意多边形 62"/>
          <p:cNvSpPr/>
          <p:nvPr>
            <p:custDataLst>
              <p:tags r:id="rId6"/>
            </p:custDataLst>
          </p:nvPr>
        </p:nvSpPr>
        <p:spPr>
          <a:xfrm>
            <a:off x="5848179" y="5010546"/>
            <a:ext cx="679942" cy="834473"/>
          </a:xfrm>
          <a:custGeom>
            <a:avLst/>
            <a:gdLst>
              <a:gd name="connsiteX0" fmla="*/ 0 w 580293"/>
              <a:gd name="connsiteY0" fmla="*/ 0 h 712177"/>
              <a:gd name="connsiteX1" fmla="*/ 580293 w 580293"/>
              <a:gd name="connsiteY1" fmla="*/ 298119 h 712177"/>
              <a:gd name="connsiteX2" fmla="*/ 580293 w 580293"/>
              <a:gd name="connsiteY2" fmla="*/ 712177 h 712177"/>
              <a:gd name="connsiteX3" fmla="*/ 0 w 580293"/>
              <a:gd name="connsiteY3" fmla="*/ 414058 h 712177"/>
            </a:gdLst>
            <a:ahLst/>
            <a:cxnLst>
              <a:cxn ang="0">
                <a:pos x="connsiteX0" y="connsiteY0"/>
              </a:cxn>
              <a:cxn ang="0">
                <a:pos x="connsiteX1" y="connsiteY1"/>
              </a:cxn>
              <a:cxn ang="0">
                <a:pos x="connsiteX2" y="connsiteY2"/>
              </a:cxn>
              <a:cxn ang="0">
                <a:pos x="connsiteX3" y="connsiteY3"/>
              </a:cxn>
            </a:cxnLst>
            <a:rect l="l" t="t" r="r" b="b"/>
            <a:pathLst>
              <a:path w="580293" h="712177">
                <a:moveTo>
                  <a:pt x="0" y="0"/>
                </a:moveTo>
                <a:lnTo>
                  <a:pt x="580293" y="298119"/>
                </a:lnTo>
                <a:lnTo>
                  <a:pt x="580293" y="712177"/>
                </a:lnTo>
                <a:lnTo>
                  <a:pt x="0" y="414058"/>
                </a:lnTo>
                <a:close/>
              </a:path>
            </a:pathLst>
          </a:custGeom>
          <a:solidFill>
            <a:srgbClr val="1AA3AA">
              <a:lumMod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sz="2000">
              <a:latin typeface="Arial" panose="020B0604020202020204" pitchFamily="34" charset="0"/>
              <a:ea typeface="宋体" panose="02010600030101010101" pitchFamily="2" charset="-122"/>
              <a:sym typeface="Arial" panose="020B0604020202020204" pitchFamily="34" charset="0"/>
            </a:endParaRPr>
          </a:p>
        </p:txBody>
      </p:sp>
      <p:sp>
        <p:nvSpPr>
          <p:cNvPr id="64" name="任意多边形 63"/>
          <p:cNvSpPr/>
          <p:nvPr>
            <p:custDataLst>
              <p:tags r:id="rId7"/>
            </p:custDataLst>
          </p:nvPr>
        </p:nvSpPr>
        <p:spPr>
          <a:xfrm>
            <a:off x="6528123" y="5360820"/>
            <a:ext cx="462737" cy="484200"/>
          </a:xfrm>
          <a:custGeom>
            <a:avLst/>
            <a:gdLst>
              <a:gd name="connsiteX0" fmla="*/ 0 w 394921"/>
              <a:gd name="connsiteY0" fmla="*/ 0 h 413238"/>
              <a:gd name="connsiteX1" fmla="*/ 207744 w 394921"/>
              <a:gd name="connsiteY1" fmla="*/ 0 h 413238"/>
              <a:gd name="connsiteX2" fmla="*/ 394921 w 394921"/>
              <a:gd name="connsiteY2" fmla="*/ 206619 h 413238"/>
              <a:gd name="connsiteX3" fmla="*/ 207744 w 394921"/>
              <a:gd name="connsiteY3" fmla="*/ 413238 h 413238"/>
              <a:gd name="connsiteX4" fmla="*/ 0 w 394921"/>
              <a:gd name="connsiteY4" fmla="*/ 413238 h 4132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4921" h="413238">
                <a:moveTo>
                  <a:pt x="0" y="0"/>
                </a:moveTo>
                <a:lnTo>
                  <a:pt x="207744" y="0"/>
                </a:lnTo>
                <a:cubicBezTo>
                  <a:pt x="311119" y="0"/>
                  <a:pt x="394921" y="92506"/>
                  <a:pt x="394921" y="206619"/>
                </a:cubicBezTo>
                <a:cubicBezTo>
                  <a:pt x="394921" y="320731"/>
                  <a:pt x="311119" y="413238"/>
                  <a:pt x="207744" y="413238"/>
                </a:cubicBezTo>
                <a:lnTo>
                  <a:pt x="0" y="413238"/>
                </a:lnTo>
                <a:close/>
              </a:path>
            </a:pathLst>
          </a:cu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r>
              <a:rPr lang="en-US" altLang="zh-CN" sz="2000" spc="300" dirty="0">
                <a:solidFill>
                  <a:sysClr val="window" lastClr="FFFFFF"/>
                </a:solidFill>
                <a:latin typeface="Arial" panose="020B0604020202020204" pitchFamily="34" charset="0"/>
                <a:ea typeface="宋体" panose="02010600030101010101" pitchFamily="2" charset="-122"/>
                <a:sym typeface="Arial" panose="020B0604020202020204" pitchFamily="34" charset="0"/>
              </a:rPr>
              <a:t>C</a:t>
            </a:r>
            <a:endParaRPr lang="zh-CN" altLang="en-US" sz="2000" spc="300" dirty="0">
              <a:solidFill>
                <a:sysClr val="window" lastClr="FFFFFF"/>
              </a:solidFill>
              <a:latin typeface="Arial" panose="020B0604020202020204" pitchFamily="34" charset="0"/>
              <a:ea typeface="宋体" panose="02010600030101010101" pitchFamily="2" charset="-122"/>
              <a:sym typeface="Arial" panose="020B0604020202020204" pitchFamily="34" charset="0"/>
            </a:endParaRPr>
          </a:p>
        </p:txBody>
      </p:sp>
      <p:sp>
        <p:nvSpPr>
          <p:cNvPr id="76" name="文本框 75"/>
          <p:cNvSpPr txBox="1"/>
          <p:nvPr>
            <p:custDataLst>
              <p:tags r:id="rId8"/>
            </p:custDataLst>
          </p:nvPr>
        </p:nvSpPr>
        <p:spPr>
          <a:xfrm>
            <a:off x="7052945" y="5010785"/>
            <a:ext cx="3886200" cy="1184275"/>
          </a:xfrm>
          <a:prstGeom prst="rect">
            <a:avLst/>
          </a:prstGeom>
          <a:noFill/>
        </p:spPr>
        <p:txBody>
          <a:bodyPr wrap="square" rtlCol="0" anchor="ctr">
            <a:noAutofit/>
          </a:bodyPr>
          <a:p>
            <a:pPr>
              <a:lnSpc>
                <a:spcPct val="120000"/>
              </a:lnSpc>
            </a:pPr>
            <a:r>
              <a:rPr lang="zh-CN" altLang="en-US" sz="1500" spc="150" dirty="0">
                <a:solidFill>
                  <a:srgbClr val="1AA3AA"/>
                </a:solidFill>
                <a:latin typeface="Arial" panose="020B0604020202020204" pitchFamily="34" charset="0"/>
                <a:ea typeface="宋体" panose="02010600030101010101" pitchFamily="2" charset="-122"/>
                <a:sym typeface="Arial" panose="020B0604020202020204" pitchFamily="34" charset="0"/>
              </a:rPr>
              <a:t>3. 健康教育</a:t>
            </a:r>
            <a:endParaRPr lang="zh-CN" altLang="en-US" sz="1500" spc="150" dirty="0">
              <a:solidFill>
                <a:srgbClr val="1AA3AA"/>
              </a:solidFill>
              <a:latin typeface="Arial" panose="020B0604020202020204" pitchFamily="34" charset="0"/>
              <a:ea typeface="宋体" panose="02010600030101010101" pitchFamily="2" charset="-122"/>
              <a:sym typeface="Arial" panose="020B0604020202020204" pitchFamily="34" charset="0"/>
            </a:endParaRPr>
          </a:p>
        </p:txBody>
      </p:sp>
      <p:sp>
        <p:nvSpPr>
          <p:cNvPr id="22" name="任意多边形 21"/>
          <p:cNvSpPr/>
          <p:nvPr>
            <p:custDataLst>
              <p:tags r:id="rId9"/>
            </p:custDataLst>
          </p:nvPr>
        </p:nvSpPr>
        <p:spPr>
          <a:xfrm>
            <a:off x="5848179" y="2079970"/>
            <a:ext cx="679942" cy="834472"/>
          </a:xfrm>
          <a:custGeom>
            <a:avLst/>
            <a:gdLst>
              <a:gd name="connsiteX0" fmla="*/ 0 w 580293"/>
              <a:gd name="connsiteY0" fmla="*/ 0 h 712177"/>
              <a:gd name="connsiteX1" fmla="*/ 580293 w 580293"/>
              <a:gd name="connsiteY1" fmla="*/ 298119 h 712177"/>
              <a:gd name="connsiteX2" fmla="*/ 580293 w 580293"/>
              <a:gd name="connsiteY2" fmla="*/ 712177 h 712177"/>
              <a:gd name="connsiteX3" fmla="*/ 0 w 580293"/>
              <a:gd name="connsiteY3" fmla="*/ 414058 h 712177"/>
            </a:gdLst>
            <a:ahLst/>
            <a:cxnLst>
              <a:cxn ang="0">
                <a:pos x="connsiteX0" y="connsiteY0"/>
              </a:cxn>
              <a:cxn ang="0">
                <a:pos x="connsiteX1" y="connsiteY1"/>
              </a:cxn>
              <a:cxn ang="0">
                <a:pos x="connsiteX2" y="connsiteY2"/>
              </a:cxn>
              <a:cxn ang="0">
                <a:pos x="connsiteX3" y="connsiteY3"/>
              </a:cxn>
            </a:cxnLst>
            <a:rect l="l" t="t" r="r" b="b"/>
            <a:pathLst>
              <a:path w="580293" h="712177">
                <a:moveTo>
                  <a:pt x="0" y="0"/>
                </a:moveTo>
                <a:lnTo>
                  <a:pt x="580293" y="298119"/>
                </a:lnTo>
                <a:lnTo>
                  <a:pt x="580293" y="712177"/>
                </a:lnTo>
                <a:lnTo>
                  <a:pt x="0" y="414058"/>
                </a:lnTo>
                <a:close/>
              </a:path>
            </a:pathLst>
          </a:custGeom>
          <a:solidFill>
            <a:srgbClr val="1F74AD">
              <a:lumMod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sz="2000">
              <a:latin typeface="Arial" panose="020B0604020202020204" pitchFamily="34" charset="0"/>
              <a:ea typeface="宋体" panose="02010600030101010101" pitchFamily="2" charset="-122"/>
              <a:sym typeface="Arial" panose="020B0604020202020204" pitchFamily="34" charset="0"/>
            </a:endParaRPr>
          </a:p>
        </p:txBody>
      </p:sp>
      <p:sp>
        <p:nvSpPr>
          <p:cNvPr id="23" name="任意多边形 22"/>
          <p:cNvSpPr/>
          <p:nvPr>
            <p:custDataLst>
              <p:tags r:id="rId10"/>
            </p:custDataLst>
          </p:nvPr>
        </p:nvSpPr>
        <p:spPr>
          <a:xfrm>
            <a:off x="6528123" y="2430244"/>
            <a:ext cx="462737" cy="484199"/>
          </a:xfrm>
          <a:custGeom>
            <a:avLst/>
            <a:gdLst>
              <a:gd name="connsiteX0" fmla="*/ 0 w 394921"/>
              <a:gd name="connsiteY0" fmla="*/ 0 h 413238"/>
              <a:gd name="connsiteX1" fmla="*/ 207744 w 394921"/>
              <a:gd name="connsiteY1" fmla="*/ 0 h 413238"/>
              <a:gd name="connsiteX2" fmla="*/ 394921 w 394921"/>
              <a:gd name="connsiteY2" fmla="*/ 206619 h 413238"/>
              <a:gd name="connsiteX3" fmla="*/ 207744 w 394921"/>
              <a:gd name="connsiteY3" fmla="*/ 413238 h 413238"/>
              <a:gd name="connsiteX4" fmla="*/ 0 w 394921"/>
              <a:gd name="connsiteY4" fmla="*/ 413238 h 4132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4921" h="413238">
                <a:moveTo>
                  <a:pt x="0" y="0"/>
                </a:moveTo>
                <a:lnTo>
                  <a:pt x="207744" y="0"/>
                </a:lnTo>
                <a:cubicBezTo>
                  <a:pt x="311119" y="0"/>
                  <a:pt x="394921" y="92506"/>
                  <a:pt x="394921" y="206619"/>
                </a:cubicBezTo>
                <a:cubicBezTo>
                  <a:pt x="394921" y="320731"/>
                  <a:pt x="311119" y="413238"/>
                  <a:pt x="207744" y="413238"/>
                </a:cubicBezTo>
                <a:lnTo>
                  <a:pt x="0" y="413238"/>
                </a:lnTo>
                <a:close/>
              </a:path>
            </a:pathLst>
          </a:cu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r>
              <a:rPr lang="en-US" altLang="zh-CN" sz="2000" spc="300" dirty="0">
                <a:solidFill>
                  <a:sysClr val="window" lastClr="FFFFFF"/>
                </a:solidFill>
                <a:latin typeface="Arial" panose="020B0604020202020204" pitchFamily="34" charset="0"/>
                <a:ea typeface="宋体" panose="02010600030101010101" pitchFamily="2" charset="-122"/>
                <a:sym typeface="Arial" panose="020B0604020202020204" pitchFamily="34" charset="0"/>
              </a:rPr>
              <a:t>A</a:t>
            </a:r>
            <a:endParaRPr lang="zh-CN" altLang="en-US" sz="2000" spc="300" dirty="0">
              <a:solidFill>
                <a:sysClr val="window" lastClr="FFFFFF"/>
              </a:solidFill>
              <a:latin typeface="Arial" panose="020B0604020202020204" pitchFamily="34" charset="0"/>
              <a:ea typeface="宋体" panose="02010600030101010101" pitchFamily="2" charset="-122"/>
              <a:sym typeface="Arial" panose="020B0604020202020204" pitchFamily="34" charset="0"/>
            </a:endParaRPr>
          </a:p>
        </p:txBody>
      </p:sp>
      <p:sp>
        <p:nvSpPr>
          <p:cNvPr id="24" name="文本框 23"/>
          <p:cNvSpPr txBox="1"/>
          <p:nvPr>
            <p:custDataLst>
              <p:tags r:id="rId11"/>
            </p:custDataLst>
          </p:nvPr>
        </p:nvSpPr>
        <p:spPr>
          <a:xfrm>
            <a:off x="7052945" y="2079625"/>
            <a:ext cx="3051175" cy="855980"/>
          </a:xfrm>
          <a:prstGeom prst="rect">
            <a:avLst/>
          </a:prstGeom>
          <a:noFill/>
        </p:spPr>
        <p:txBody>
          <a:bodyPr wrap="square" rtlCol="0" anchor="ctr">
            <a:noAutofit/>
          </a:bodyPr>
          <a:p>
            <a:pPr>
              <a:lnSpc>
                <a:spcPct val="120000"/>
              </a:lnSpc>
            </a:pPr>
            <a:r>
              <a:rPr lang="zh-CN" altLang="en-US" sz="1500" spc="150">
                <a:solidFill>
                  <a:srgbClr val="1F74AD"/>
                </a:solidFill>
                <a:latin typeface="Arial" panose="020B0604020202020204" pitchFamily="34" charset="0"/>
                <a:ea typeface="宋体" panose="02010600030101010101" pitchFamily="2" charset="-122"/>
                <a:sym typeface="Arial" panose="020B0604020202020204" pitchFamily="34" charset="0"/>
              </a:rPr>
              <a:t>1. 安全和生活护理</a:t>
            </a:r>
            <a:endParaRPr lang="zh-CN" altLang="en-US" sz="1500" spc="150">
              <a:solidFill>
                <a:srgbClr val="1F74AD"/>
              </a:solidFill>
              <a:latin typeface="Arial" panose="020B0604020202020204" pitchFamily="34" charset="0"/>
              <a:ea typeface="宋体" panose="02010600030101010101" pitchFamily="2" charset="-122"/>
              <a:sym typeface="Arial" panose="020B0604020202020204" pitchFamily="34" charset="0"/>
            </a:endParaRPr>
          </a:p>
        </p:txBody>
      </p:sp>
      <p:pic>
        <p:nvPicPr>
          <p:cNvPr id="5" name="图片 4"/>
          <p:cNvPicPr>
            <a:picLocks noChangeAspect="1"/>
          </p:cNvPicPr>
          <p:nvPr/>
        </p:nvPicPr>
        <p:blipFill>
          <a:blip r:embed="rId12"/>
          <a:stretch>
            <a:fillRect/>
          </a:stretch>
        </p:blipFill>
        <p:spPr>
          <a:xfrm>
            <a:off x="409575" y="1845945"/>
            <a:ext cx="5031740" cy="377380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3" name="文本框 2"/>
          <p:cNvSpPr txBox="1"/>
          <p:nvPr/>
        </p:nvSpPr>
        <p:spPr>
          <a:xfrm>
            <a:off x="4246880" y="588645"/>
            <a:ext cx="440436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四、儿童情绪障碍的护理</a:t>
            </a:r>
            <a:endParaRPr lang="zh-CN" altLang="en-US" sz="2800" b="1">
              <a:solidFill>
                <a:srgbClr val="5A84AF"/>
              </a:solidFill>
              <a:latin typeface="宋体" panose="02010600030101010101" pitchFamily="2" charset="-122"/>
              <a:ea typeface="宋体" panose="02010600030101010101" pitchFamily="2" charset="-122"/>
            </a:endParaRPr>
          </a:p>
        </p:txBody>
      </p:sp>
      <p:sp>
        <p:nvSpPr>
          <p:cNvPr id="4" name="MH_Text_2"/>
          <p:cNvSpPr/>
          <p:nvPr>
            <p:custDataLst>
              <p:tags r:id="rId2"/>
            </p:custDataLst>
          </p:nvPr>
        </p:nvSpPr>
        <p:spPr>
          <a:xfrm>
            <a:off x="6377940" y="2179320"/>
            <a:ext cx="4863465" cy="3161665"/>
          </a:xfrm>
          <a:prstGeom prst="roundRect">
            <a:avLst>
              <a:gd name="adj" fmla="val 5242"/>
            </a:avLst>
          </a:prstGeom>
          <a:noFill/>
          <a:ln>
            <a:solidFill>
              <a:srgbClr val="7ACACC"/>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720000" anchor="ctr">
            <a:no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just">
              <a:lnSpc>
                <a:spcPct val="140000"/>
              </a:lnSpc>
              <a:defRPr/>
            </a:pPr>
            <a:endParaRPr lang="zh-CN" altLang="en-US" sz="1000" dirty="0">
              <a:solidFill>
                <a:schemeClr val="accent1"/>
              </a:solidFill>
              <a:latin typeface="宋体" panose="02010600030101010101" pitchFamily="2" charset="-122"/>
              <a:cs typeface="宋体" panose="02010600030101010101" pitchFamily="2" charset="-122"/>
              <a:sym typeface="宋体" panose="02010600030101010101" pitchFamily="2" charset="-122"/>
            </a:endParaRPr>
          </a:p>
        </p:txBody>
      </p:sp>
      <p:sp>
        <p:nvSpPr>
          <p:cNvPr id="5" name="文本框 4"/>
          <p:cNvSpPr txBox="1"/>
          <p:nvPr/>
        </p:nvSpPr>
        <p:spPr>
          <a:xfrm>
            <a:off x="6760210" y="2594610"/>
            <a:ext cx="4277995" cy="2157095"/>
          </a:xfrm>
          <a:prstGeom prst="rect">
            <a:avLst/>
          </a:prstGeom>
          <a:noFill/>
        </p:spPr>
        <p:txBody>
          <a:bodyPr wrap="square" rtlCol="0">
            <a:spAutoFit/>
          </a:bodyPr>
          <a:p>
            <a:pPr algn="just">
              <a:lnSpc>
                <a:spcPct val="140000"/>
              </a:lnSpc>
              <a:defRPr/>
            </a:pPr>
            <a:r>
              <a:rPr sz="16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以耐心、关爱、同情及温和的态度接触患儿，取得患儿的信任，与患儿交朋友，使其愿意将自己的痛苦与烦恼向你倾诉。耐心倾听患儿诉说自己的内心体验，对他们的痛苦表示同情和理解，指导他们如何去适应环境，增强克服情绪障碍的信心。</a:t>
            </a:r>
            <a:endParaRPr sz="16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p:txBody>
      </p:sp>
      <p:pic>
        <p:nvPicPr>
          <p:cNvPr id="6" name="图片 5"/>
          <p:cNvPicPr>
            <a:picLocks noChangeAspect="1"/>
          </p:cNvPicPr>
          <p:nvPr/>
        </p:nvPicPr>
        <p:blipFill>
          <a:blip r:embed="rId3"/>
          <a:stretch>
            <a:fillRect/>
          </a:stretch>
        </p:blipFill>
        <p:spPr>
          <a:xfrm>
            <a:off x="652780" y="2179320"/>
            <a:ext cx="4762500" cy="315277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9" name="文本框 8"/>
          <p:cNvSpPr txBox="1"/>
          <p:nvPr/>
        </p:nvSpPr>
        <p:spPr>
          <a:xfrm>
            <a:off x="648970" y="1423670"/>
            <a:ext cx="6278880" cy="1476375"/>
          </a:xfrm>
          <a:prstGeom prst="rect">
            <a:avLst/>
          </a:prstGeom>
          <a:noFill/>
        </p:spPr>
        <p:txBody>
          <a:bodyPr wrap="square" rtlCol="0">
            <a:spAutoFit/>
          </a:bodyPr>
          <a:p>
            <a:pPr algn="l">
              <a:lnSpc>
                <a:spcPct val="150000"/>
              </a:lnSpc>
            </a:pPr>
            <a:r>
              <a:rPr lang="zh-CN" altLang="en-US" sz="6000">
                <a:solidFill>
                  <a:schemeClr val="bg1"/>
                </a:solidFill>
                <a:effectLst>
                  <a:outerShdw blurRad="50800" dist="38100" dir="5400000" algn="t" rotWithShape="0">
                    <a:prstClr val="black">
                      <a:alpha val="40000"/>
                    </a:prstClr>
                  </a:outerShdw>
                </a:effectLst>
                <a:latin typeface="宋体" panose="02010600030101010101" pitchFamily="2" charset="-122"/>
                <a:ea typeface="宋体" panose="02010600030101010101" pitchFamily="2" charset="-122"/>
              </a:rPr>
              <a:t>谢谢观看</a:t>
            </a:r>
            <a:endParaRPr lang="zh-CN" altLang="en-US" sz="6000">
              <a:solidFill>
                <a:schemeClr val="bg1"/>
              </a:solidFill>
              <a:effectLst>
                <a:outerShdw blurRad="50800" dist="38100" dir="5400000" algn="t" rotWithShape="0">
                  <a:prstClr val="black">
                    <a:alpha val="40000"/>
                  </a:prstClr>
                </a:outerShdw>
              </a:effectLst>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553325" y="-1"/>
            <a:ext cx="4638676" cy="3163688"/>
          </a:xfrm>
          <a:prstGeom prst="rect">
            <a:avLst/>
          </a:prstGeom>
        </p:spPr>
      </p:pic>
      <p:pic>
        <p:nvPicPr>
          <p:cNvPr id="6" name="图片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flipV="1">
            <a:off x="-2" y="4259488"/>
            <a:ext cx="3810001" cy="2598512"/>
          </a:xfrm>
          <a:prstGeom prst="rect">
            <a:avLst/>
          </a:prstGeom>
        </p:spPr>
      </p:pic>
      <p:sp>
        <p:nvSpPr>
          <p:cNvPr id="13" name="文本框 12"/>
          <p:cNvSpPr txBox="1"/>
          <p:nvPr/>
        </p:nvSpPr>
        <p:spPr>
          <a:xfrm>
            <a:off x="657225" y="730885"/>
            <a:ext cx="8632190" cy="3745865"/>
          </a:xfrm>
          <a:prstGeom prst="rect">
            <a:avLst/>
          </a:prstGeom>
          <a:noFill/>
        </p:spPr>
        <p:txBody>
          <a:bodyPr wrap="square">
            <a:spAutoFit/>
          </a:bodyPr>
          <a:lstStyle/>
          <a:p>
            <a:pPr algn="l">
              <a:lnSpc>
                <a:spcPct val="120000"/>
              </a:lnSpc>
              <a:defRPr/>
            </a:pPr>
            <a:r>
              <a:rPr lang="zh-CN" altLang="en-US" sz="6600" b="1" dirty="0">
                <a:solidFill>
                  <a:srgbClr val="0070C0"/>
                </a:solidFill>
                <a:latin typeface="宋体" panose="02010600030101010101" pitchFamily="2" charset="-122"/>
                <a:ea typeface="宋体" panose="02010600030101010101" pitchFamily="2" charset="-122"/>
                <a:cs typeface="+mn-ea"/>
                <a:sym typeface="宋体" panose="02010600030101010101" pitchFamily="2" charset="-122"/>
              </a:rPr>
              <a:t>单元十三　</a:t>
            </a:r>
            <a:endParaRPr lang="zh-CN" altLang="en-US" sz="6600" b="1" dirty="0">
              <a:solidFill>
                <a:srgbClr val="0070C0"/>
              </a:solidFill>
              <a:latin typeface="宋体" panose="02010600030101010101" pitchFamily="2" charset="-122"/>
              <a:ea typeface="宋体" panose="02010600030101010101" pitchFamily="2" charset="-122"/>
              <a:cs typeface="+mn-ea"/>
              <a:sym typeface="宋体" panose="02010600030101010101" pitchFamily="2" charset="-122"/>
            </a:endParaRPr>
          </a:p>
          <a:p>
            <a:pPr algn="l">
              <a:lnSpc>
                <a:spcPct val="120000"/>
              </a:lnSpc>
              <a:defRPr/>
            </a:pPr>
            <a:r>
              <a:rPr lang="zh-CN" altLang="en-US" sz="6600" b="1" dirty="0">
                <a:solidFill>
                  <a:srgbClr val="0070C0"/>
                </a:solidFill>
                <a:latin typeface="宋体" panose="02010600030101010101" pitchFamily="2" charset="-122"/>
                <a:ea typeface="宋体" panose="02010600030101010101" pitchFamily="2" charset="-122"/>
                <a:cs typeface="+mn-ea"/>
                <a:sym typeface="宋体" panose="02010600030101010101" pitchFamily="2" charset="-122"/>
              </a:rPr>
              <a:t>儿童青少年期精神障碍患者的护理</a:t>
            </a:r>
            <a:endParaRPr lang="zh-CN" altLang="en-US" sz="6600" b="1" dirty="0">
              <a:solidFill>
                <a:srgbClr val="0070C0"/>
              </a:solidFill>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19" name="Freeform 244"/>
          <p:cNvSpPr/>
          <p:nvPr/>
        </p:nvSpPr>
        <p:spPr bwMode="auto">
          <a:xfrm flipH="1" flipV="1">
            <a:off x="10700124" y="1209674"/>
            <a:ext cx="415549" cy="428625"/>
          </a:xfrm>
          <a:custGeom>
            <a:avLst/>
            <a:gdLst>
              <a:gd name="T0" fmla="*/ 806 w 806"/>
              <a:gd name="T1" fmla="*/ 555 h 809"/>
              <a:gd name="T2" fmla="*/ 555 w 806"/>
              <a:gd name="T3" fmla="*/ 555 h 809"/>
              <a:gd name="T4" fmla="*/ 555 w 806"/>
              <a:gd name="T5" fmla="*/ 809 h 809"/>
              <a:gd name="T6" fmla="*/ 251 w 806"/>
              <a:gd name="T7" fmla="*/ 809 h 809"/>
              <a:gd name="T8" fmla="*/ 251 w 806"/>
              <a:gd name="T9" fmla="*/ 555 h 809"/>
              <a:gd name="T10" fmla="*/ 0 w 806"/>
              <a:gd name="T11" fmla="*/ 555 h 809"/>
              <a:gd name="T12" fmla="*/ 0 w 806"/>
              <a:gd name="T13" fmla="*/ 254 h 809"/>
              <a:gd name="T14" fmla="*/ 251 w 806"/>
              <a:gd name="T15" fmla="*/ 254 h 809"/>
              <a:gd name="T16" fmla="*/ 251 w 806"/>
              <a:gd name="T17" fmla="*/ 0 h 809"/>
              <a:gd name="T18" fmla="*/ 555 w 806"/>
              <a:gd name="T19" fmla="*/ 0 h 809"/>
              <a:gd name="T20" fmla="*/ 555 w 806"/>
              <a:gd name="T21" fmla="*/ 254 h 809"/>
              <a:gd name="T22" fmla="*/ 806 w 806"/>
              <a:gd name="T23" fmla="*/ 254 h 809"/>
              <a:gd name="T24" fmla="*/ 806 w 806"/>
              <a:gd name="T25" fmla="*/ 555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a:solidFill>
              <a:srgbClr val="0F365E"/>
            </a:solidFill>
          </a:ln>
        </p:spPr>
        <p:txBody>
          <a:bodyPr/>
          <a:lstStyle/>
          <a:p>
            <a:pPr eaLnBrk="1" fontAlgn="auto" hangingPunct="1">
              <a:lnSpc>
                <a:spcPct val="120000"/>
              </a:lnSpc>
              <a:spcBef>
                <a:spcPts val="0"/>
              </a:spcBef>
              <a:spcAft>
                <a:spcPts val="0"/>
              </a:spcAft>
              <a:defRPr/>
            </a:pPr>
            <a:endParaRPr lang="en-US" b="0" kern="0">
              <a:solidFill>
                <a:prstClr val="black"/>
              </a:solidFill>
              <a:latin typeface="宋体" panose="02010600030101010101" pitchFamily="2" charset="-122"/>
              <a:ea typeface="宋体" panose="02010600030101010101" pitchFamily="2" charset="-122"/>
              <a:sym typeface="宋体" panose="02010600030101010101" pitchFamily="2"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pic>
        <p:nvPicPr>
          <p:cNvPr id="2" name="图片 1" descr="9784873da7d5dd939555a422eff551ceed9e77a644dba-7A8xtg"/>
          <p:cNvPicPr>
            <a:picLocks noChangeAspect="1"/>
          </p:cNvPicPr>
          <p:nvPr/>
        </p:nvPicPr>
        <p:blipFill>
          <a:blip r:embed="rId2"/>
          <a:srcRect l="12780" t="2600" r="33949" b="13746"/>
          <a:stretch>
            <a:fillRect/>
          </a:stretch>
        </p:blipFill>
        <p:spPr>
          <a:xfrm>
            <a:off x="-15875" y="19685"/>
            <a:ext cx="3674110" cy="6865620"/>
          </a:xfrm>
          <a:prstGeom prst="rect">
            <a:avLst/>
          </a:prstGeom>
        </p:spPr>
      </p:pic>
      <p:sp>
        <p:nvSpPr>
          <p:cNvPr id="3" name="矩形 2"/>
          <p:cNvSpPr/>
          <p:nvPr/>
        </p:nvSpPr>
        <p:spPr>
          <a:xfrm>
            <a:off x="109855" y="132715"/>
            <a:ext cx="3422650" cy="6640195"/>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nvSpPr>
        <p:spPr>
          <a:xfrm>
            <a:off x="984250" y="1511935"/>
            <a:ext cx="1452880" cy="3046095"/>
          </a:xfrm>
          <a:prstGeom prst="rect">
            <a:avLst/>
          </a:prstGeom>
          <a:noFill/>
        </p:spPr>
        <p:txBody>
          <a:bodyPr wrap="square" rtlCol="0">
            <a:spAutoFit/>
          </a:bodyPr>
          <a:p>
            <a:r>
              <a:rPr lang="zh-CN" altLang="en-US" sz="9600" b="1">
                <a:solidFill>
                  <a:srgbClr val="5A84AF"/>
                </a:solidFill>
                <a:latin typeface="宋体" panose="02010600030101010101" pitchFamily="2" charset="-122"/>
                <a:ea typeface="宋体" panose="02010600030101010101" pitchFamily="2" charset="-122"/>
              </a:rPr>
              <a:t>目</a:t>
            </a:r>
            <a:endParaRPr lang="zh-CN" altLang="en-US" sz="9600" b="1">
              <a:solidFill>
                <a:srgbClr val="5A84AF"/>
              </a:solidFill>
              <a:latin typeface="宋体" panose="02010600030101010101" pitchFamily="2" charset="-122"/>
              <a:ea typeface="宋体" panose="02010600030101010101" pitchFamily="2" charset="-122"/>
            </a:endParaRPr>
          </a:p>
          <a:p>
            <a:r>
              <a:rPr lang="zh-CN" altLang="en-US" sz="9600" b="1">
                <a:solidFill>
                  <a:srgbClr val="5A84AF"/>
                </a:solidFill>
                <a:latin typeface="宋体" panose="02010600030101010101" pitchFamily="2" charset="-122"/>
                <a:ea typeface="宋体" panose="02010600030101010101" pitchFamily="2" charset="-122"/>
              </a:rPr>
              <a:t>录</a:t>
            </a:r>
            <a:endParaRPr lang="zh-CN" altLang="en-US" sz="9600" b="1">
              <a:solidFill>
                <a:srgbClr val="5A84AF"/>
              </a:solidFill>
              <a:latin typeface="宋体" panose="02010600030101010101" pitchFamily="2" charset="-122"/>
              <a:ea typeface="宋体" panose="02010600030101010101" pitchFamily="2" charset="-122"/>
            </a:endParaRPr>
          </a:p>
        </p:txBody>
      </p:sp>
      <p:sp>
        <p:nvSpPr>
          <p:cNvPr id="14" name="文本框 13"/>
          <p:cNvSpPr txBox="1"/>
          <p:nvPr/>
        </p:nvSpPr>
        <p:spPr>
          <a:xfrm>
            <a:off x="5385435" y="1402715"/>
            <a:ext cx="4025265" cy="1383665"/>
          </a:xfrm>
          <a:prstGeom prst="rect">
            <a:avLst/>
          </a:prstGeom>
          <a:noFill/>
        </p:spPr>
        <p:txBody>
          <a:bodyPr wrap="square" rtlCol="0">
            <a:spAutoFit/>
          </a:bodyPr>
          <a:p>
            <a:pPr>
              <a:lnSpc>
                <a:spcPct val="150000"/>
              </a:lnSpc>
            </a:pPr>
            <a:r>
              <a:rPr lang="zh-CN" altLang="en-US" sz="28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任务一　儿童青少年期精神障碍的临床特点</a:t>
            </a:r>
            <a:endParaRPr lang="zh-CN" altLang="en-US" sz="28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9" name="文本框 18"/>
          <p:cNvSpPr txBox="1"/>
          <p:nvPr/>
        </p:nvSpPr>
        <p:spPr>
          <a:xfrm>
            <a:off x="5385435" y="3629025"/>
            <a:ext cx="4025265" cy="1383665"/>
          </a:xfrm>
          <a:prstGeom prst="rect">
            <a:avLst/>
          </a:prstGeom>
          <a:noFill/>
        </p:spPr>
        <p:txBody>
          <a:bodyPr wrap="square" rtlCol="0">
            <a:spAutoFit/>
          </a:bodyPr>
          <a:p>
            <a:pPr>
              <a:lnSpc>
                <a:spcPct val="150000"/>
              </a:lnSpc>
            </a:pPr>
            <a:r>
              <a:rPr lang="zh-CN" altLang="en-US" sz="28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任务二　儿童青少年期精神障碍患者的护理</a:t>
            </a:r>
            <a:endParaRPr lang="zh-CN" altLang="en-US" sz="28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22" name="图片 21" descr="b4064338496ee2cb6d081735c8306796"/>
          <p:cNvPicPr>
            <a:picLocks noChangeAspect="1"/>
          </p:cNvPicPr>
          <p:nvPr/>
        </p:nvPicPr>
        <p:blipFill>
          <a:blip r:embed="rId3"/>
          <a:stretch>
            <a:fillRect/>
          </a:stretch>
        </p:blipFill>
        <p:spPr>
          <a:xfrm>
            <a:off x="4076700" y="1402715"/>
            <a:ext cx="890905" cy="890905"/>
          </a:xfrm>
          <a:prstGeom prst="rect">
            <a:avLst/>
          </a:prstGeom>
        </p:spPr>
      </p:pic>
      <p:pic>
        <p:nvPicPr>
          <p:cNvPr id="30" name="图片 29" descr="b4064338496ee2cb6d081735c8306796"/>
          <p:cNvPicPr>
            <a:picLocks noChangeAspect="1"/>
          </p:cNvPicPr>
          <p:nvPr/>
        </p:nvPicPr>
        <p:blipFill>
          <a:blip r:embed="rId3"/>
          <a:stretch>
            <a:fillRect/>
          </a:stretch>
        </p:blipFill>
        <p:spPr>
          <a:xfrm>
            <a:off x="4076700" y="3667125"/>
            <a:ext cx="890905" cy="890905"/>
          </a:xfrm>
          <a:prstGeom prst="rect">
            <a:avLst/>
          </a:prstGeom>
        </p:spPr>
      </p:pic>
      <p:pic>
        <p:nvPicPr>
          <p:cNvPr id="32" name="图片 31" descr="e589290c7580d2802bf7399b0600dedb"/>
          <p:cNvPicPr>
            <a:picLocks noChangeAspect="1"/>
          </p:cNvPicPr>
          <p:nvPr/>
        </p:nvPicPr>
        <p:blipFill>
          <a:blip r:embed="rId4"/>
          <a:stretch>
            <a:fillRect/>
          </a:stretch>
        </p:blipFill>
        <p:spPr>
          <a:xfrm rot="3720000">
            <a:off x="9218930" y="1725295"/>
            <a:ext cx="3275330" cy="327533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12" name="椭圆 11"/>
          <p:cNvSpPr/>
          <p:nvPr/>
        </p:nvSpPr>
        <p:spPr>
          <a:xfrm>
            <a:off x="1792605" y="1875155"/>
            <a:ext cx="3107055" cy="3107055"/>
          </a:xfrm>
          <a:prstGeom prst="ellipse">
            <a:avLst/>
          </a:prstGeom>
          <a:noFill/>
          <a:ln w="25400">
            <a:solidFill>
              <a:srgbClr val="7ACAC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fontScale="70000"/>
          </a:bodyPr>
          <a:p>
            <a:pPr algn="ctr"/>
            <a:r>
              <a:rPr lang="en-US" altLang="zh-CN" sz="16600">
                <a:solidFill>
                  <a:srgbClr val="002060"/>
                </a:solidFill>
                <a:latin typeface="宋体" panose="02010600030101010101" pitchFamily="2" charset="-122"/>
                <a:ea typeface="宋体" panose="02010600030101010101" pitchFamily="2" charset="-122"/>
              </a:rPr>
              <a:t>01</a:t>
            </a:r>
            <a:endParaRPr lang="en-US" altLang="zh-CN" sz="16600">
              <a:solidFill>
                <a:srgbClr val="002060"/>
              </a:solidFill>
              <a:latin typeface="宋体" panose="02010600030101010101" pitchFamily="2" charset="-122"/>
              <a:ea typeface="宋体" panose="02010600030101010101" pitchFamily="2" charset="-122"/>
            </a:endParaRPr>
          </a:p>
        </p:txBody>
      </p:sp>
      <p:sp>
        <p:nvSpPr>
          <p:cNvPr id="2" name="文本框 1"/>
          <p:cNvSpPr txBox="1"/>
          <p:nvPr/>
        </p:nvSpPr>
        <p:spPr>
          <a:xfrm>
            <a:off x="5526405" y="2522855"/>
            <a:ext cx="4372610" cy="1568450"/>
          </a:xfrm>
          <a:prstGeom prst="rect">
            <a:avLst/>
          </a:prstGeom>
          <a:noFill/>
        </p:spPr>
        <p:txBody>
          <a:bodyPr wrap="square" rtlCol="0">
            <a:spAutoFit/>
          </a:bodyPr>
          <a:p>
            <a:pPr>
              <a:lnSpc>
                <a:spcPct val="150000"/>
              </a:lnSpc>
            </a:pPr>
            <a:r>
              <a:rPr lang="zh-CN" altLang="en-US" sz="32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儿童青少年期精神障碍的临床特点</a:t>
            </a:r>
            <a:endParaRPr lang="zh-CN" altLang="en-US" sz="32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16" name="文本框 15"/>
          <p:cNvSpPr txBox="1"/>
          <p:nvPr/>
        </p:nvSpPr>
        <p:spPr>
          <a:xfrm>
            <a:off x="4627245" y="588645"/>
            <a:ext cx="3430905"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一、精神发育迟滞</a:t>
            </a:r>
            <a:endParaRPr lang="zh-CN" altLang="en-US" sz="2800" b="1">
              <a:solidFill>
                <a:srgbClr val="5A84AF"/>
              </a:solidFill>
              <a:latin typeface="宋体" panose="02010600030101010101" pitchFamily="2" charset="-122"/>
              <a:ea typeface="宋体" panose="02010600030101010101" pitchFamily="2" charset="-122"/>
            </a:endParaRPr>
          </a:p>
        </p:txBody>
      </p:sp>
      <p:sp>
        <p:nvSpPr>
          <p:cNvPr id="20" name="椭圆 19"/>
          <p:cNvSpPr/>
          <p:nvPr/>
        </p:nvSpPr>
        <p:spPr>
          <a:xfrm>
            <a:off x="1078230" y="1693545"/>
            <a:ext cx="525780" cy="525780"/>
          </a:xfrm>
          <a:prstGeom prst="ellipse">
            <a:avLst/>
          </a:prstGeom>
          <a:solidFill>
            <a:srgbClr val="5A84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a:solidFill>
                  <a:schemeClr val="bg1"/>
                </a:solidFill>
                <a:latin typeface="宋体" panose="02010600030101010101" pitchFamily="2" charset="-122"/>
                <a:ea typeface="宋体" panose="02010600030101010101" pitchFamily="2" charset="-122"/>
              </a:rPr>
              <a:t>1</a:t>
            </a:r>
            <a:endParaRPr lang="en-US" altLang="zh-CN" sz="2400">
              <a:solidFill>
                <a:schemeClr val="bg1"/>
              </a:solidFill>
              <a:latin typeface="宋体" panose="02010600030101010101" pitchFamily="2" charset="-122"/>
              <a:ea typeface="宋体" panose="02010600030101010101" pitchFamily="2" charset="-122"/>
            </a:endParaRPr>
          </a:p>
        </p:txBody>
      </p:sp>
      <p:sp>
        <p:nvSpPr>
          <p:cNvPr id="21" name="文本框 20"/>
          <p:cNvSpPr txBox="1"/>
          <p:nvPr/>
        </p:nvSpPr>
        <p:spPr>
          <a:xfrm>
            <a:off x="1938020" y="1693545"/>
            <a:ext cx="4172585" cy="1568450"/>
          </a:xfrm>
          <a:prstGeom prst="rect">
            <a:avLst/>
          </a:prstGeom>
          <a:noFill/>
        </p:spPr>
        <p:txBody>
          <a:bodyPr wrap="square" rtlCol="0">
            <a:spAutoFit/>
          </a:bodyPr>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精神发育迟滞，是指在 18 岁以前发育的阶段，由生物、心理和社会因素等各种原因所引起，临床表现以智力低下和社会适应能力缺陷为主要特征的一组发育障碍性疾病。</a:t>
            </a:r>
            <a:endParaRPr lang="zh-CN" altLang="en-US" sz="1600">
              <a:solidFill>
                <a:srgbClr val="5A84AF"/>
              </a:solidFill>
              <a:latin typeface="宋体" panose="02010600030101010101" pitchFamily="2" charset="-122"/>
              <a:ea typeface="宋体" panose="02010600030101010101" pitchFamily="2" charset="-122"/>
              <a:sym typeface="+mn-ea"/>
            </a:endParaRPr>
          </a:p>
        </p:txBody>
      </p:sp>
      <p:sp>
        <p:nvSpPr>
          <p:cNvPr id="22" name="文本框 21"/>
          <p:cNvSpPr txBox="1"/>
          <p:nvPr/>
        </p:nvSpPr>
        <p:spPr>
          <a:xfrm>
            <a:off x="2034540" y="1467485"/>
            <a:ext cx="1845945" cy="337185"/>
          </a:xfrm>
          <a:prstGeom prst="rect">
            <a:avLst/>
          </a:prstGeom>
          <a:noFill/>
        </p:spPr>
        <p:txBody>
          <a:bodyPr wrap="square" rtlCol="0">
            <a:spAutoFit/>
          </a:bodyPr>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概述</a:t>
            </a:r>
            <a:endParaRPr lang="zh-CN" altLang="en-US" sz="1600" b="1">
              <a:solidFill>
                <a:srgbClr val="5A84AF"/>
              </a:solidFill>
              <a:latin typeface="宋体" panose="02010600030101010101" pitchFamily="2" charset="-122"/>
              <a:ea typeface="宋体" panose="02010600030101010101" pitchFamily="2" charset="-122"/>
              <a:sym typeface="+mn-ea"/>
            </a:endParaRPr>
          </a:p>
        </p:txBody>
      </p:sp>
      <p:sp>
        <p:nvSpPr>
          <p:cNvPr id="23" name="椭圆 22"/>
          <p:cNvSpPr/>
          <p:nvPr/>
        </p:nvSpPr>
        <p:spPr>
          <a:xfrm>
            <a:off x="1078230" y="3192780"/>
            <a:ext cx="525780" cy="525780"/>
          </a:xfrm>
          <a:prstGeom prst="ellipse">
            <a:avLst/>
          </a:prstGeom>
          <a:solidFill>
            <a:srgbClr val="5A84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a:solidFill>
                  <a:schemeClr val="bg1"/>
                </a:solidFill>
                <a:latin typeface="宋体" panose="02010600030101010101" pitchFamily="2" charset="-122"/>
                <a:ea typeface="宋体" panose="02010600030101010101" pitchFamily="2" charset="-122"/>
              </a:rPr>
              <a:t>2</a:t>
            </a:r>
            <a:endParaRPr lang="en-US" altLang="zh-CN" sz="2400">
              <a:solidFill>
                <a:schemeClr val="bg1"/>
              </a:solidFill>
              <a:latin typeface="宋体" panose="02010600030101010101" pitchFamily="2" charset="-122"/>
              <a:ea typeface="宋体" panose="02010600030101010101" pitchFamily="2" charset="-122"/>
            </a:endParaRPr>
          </a:p>
        </p:txBody>
      </p:sp>
      <p:sp>
        <p:nvSpPr>
          <p:cNvPr id="24" name="文本框 23"/>
          <p:cNvSpPr txBox="1"/>
          <p:nvPr/>
        </p:nvSpPr>
        <p:spPr>
          <a:xfrm>
            <a:off x="1938020" y="3400425"/>
            <a:ext cx="4006850" cy="1198880"/>
          </a:xfrm>
          <a:prstGeom prst="rect">
            <a:avLst/>
          </a:prstGeom>
          <a:noFill/>
        </p:spPr>
        <p:txBody>
          <a:bodyPr wrap="square" rtlCol="0">
            <a:spAutoFit/>
          </a:bodyPr>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精神发育迟滞主要表现为不同程度的智力低下和社会适应困难。智力通常也称智能，用智商来反映。</a:t>
            </a:r>
            <a:endParaRPr lang="zh-CN" altLang="en-US" sz="1600">
              <a:solidFill>
                <a:srgbClr val="5A84AF"/>
              </a:solidFill>
              <a:latin typeface="宋体" panose="02010600030101010101" pitchFamily="2" charset="-122"/>
              <a:ea typeface="宋体" panose="02010600030101010101" pitchFamily="2" charset="-122"/>
              <a:sym typeface="+mn-ea"/>
            </a:endParaRPr>
          </a:p>
        </p:txBody>
      </p:sp>
      <p:sp>
        <p:nvSpPr>
          <p:cNvPr id="25" name="文本框 24"/>
          <p:cNvSpPr txBox="1"/>
          <p:nvPr/>
        </p:nvSpPr>
        <p:spPr>
          <a:xfrm>
            <a:off x="1938020" y="3192780"/>
            <a:ext cx="2038985" cy="337185"/>
          </a:xfrm>
          <a:prstGeom prst="rect">
            <a:avLst/>
          </a:prstGeom>
          <a:noFill/>
        </p:spPr>
        <p:txBody>
          <a:bodyPr wrap="square" rtlCol="0">
            <a:spAutoFit/>
          </a:bodyPr>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临床表现</a:t>
            </a:r>
            <a:endParaRPr lang="zh-CN" altLang="en-US" sz="1600" b="1">
              <a:solidFill>
                <a:srgbClr val="5A84AF"/>
              </a:solidFill>
              <a:latin typeface="宋体" panose="02010600030101010101" pitchFamily="2" charset="-122"/>
              <a:ea typeface="宋体" panose="02010600030101010101" pitchFamily="2" charset="-122"/>
              <a:sym typeface="+mn-ea"/>
            </a:endParaRPr>
          </a:p>
        </p:txBody>
      </p:sp>
      <p:sp>
        <p:nvSpPr>
          <p:cNvPr id="26" name="椭圆 25"/>
          <p:cNvSpPr/>
          <p:nvPr/>
        </p:nvSpPr>
        <p:spPr>
          <a:xfrm>
            <a:off x="1078230" y="4692015"/>
            <a:ext cx="525780" cy="525780"/>
          </a:xfrm>
          <a:prstGeom prst="ellipse">
            <a:avLst/>
          </a:prstGeom>
          <a:solidFill>
            <a:srgbClr val="5A84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a:solidFill>
                  <a:schemeClr val="bg1"/>
                </a:solidFill>
                <a:latin typeface="宋体" panose="02010600030101010101" pitchFamily="2" charset="-122"/>
                <a:ea typeface="宋体" panose="02010600030101010101" pitchFamily="2" charset="-122"/>
              </a:rPr>
              <a:t>3</a:t>
            </a:r>
            <a:endParaRPr lang="en-US" altLang="zh-CN" sz="2400">
              <a:solidFill>
                <a:schemeClr val="bg1"/>
              </a:solidFill>
              <a:latin typeface="宋体" panose="02010600030101010101" pitchFamily="2" charset="-122"/>
              <a:ea typeface="宋体" panose="02010600030101010101" pitchFamily="2" charset="-122"/>
            </a:endParaRPr>
          </a:p>
        </p:txBody>
      </p:sp>
      <p:sp>
        <p:nvSpPr>
          <p:cNvPr id="27" name="文本框 26"/>
          <p:cNvSpPr txBox="1"/>
          <p:nvPr/>
        </p:nvSpPr>
        <p:spPr>
          <a:xfrm>
            <a:off x="1938020" y="4899660"/>
            <a:ext cx="4173220" cy="1198880"/>
          </a:xfrm>
          <a:prstGeom prst="rect">
            <a:avLst/>
          </a:prstGeom>
          <a:noFill/>
        </p:spPr>
        <p:txBody>
          <a:bodyPr wrap="square" rtlCol="0">
            <a:spAutoFit/>
          </a:bodyPr>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最重要的治疗方法是进行教育培训，针对精神发育迟滞患者的教育，尤其是特殊教育和训练应尽早开始以促进康复。</a:t>
            </a:r>
            <a:endParaRPr lang="zh-CN" altLang="en-US" sz="1600">
              <a:solidFill>
                <a:srgbClr val="5A84AF"/>
              </a:solidFill>
              <a:latin typeface="宋体" panose="02010600030101010101" pitchFamily="2" charset="-122"/>
              <a:ea typeface="宋体" panose="02010600030101010101" pitchFamily="2" charset="-122"/>
              <a:sym typeface="+mn-ea"/>
            </a:endParaRPr>
          </a:p>
        </p:txBody>
      </p:sp>
      <p:sp>
        <p:nvSpPr>
          <p:cNvPr id="28" name="文本框 27"/>
          <p:cNvSpPr txBox="1"/>
          <p:nvPr/>
        </p:nvSpPr>
        <p:spPr>
          <a:xfrm>
            <a:off x="1938020" y="4692015"/>
            <a:ext cx="2038985" cy="337185"/>
          </a:xfrm>
          <a:prstGeom prst="rect">
            <a:avLst/>
          </a:prstGeom>
          <a:noFill/>
        </p:spPr>
        <p:txBody>
          <a:bodyPr wrap="square" rtlCol="0">
            <a:spAutoFit/>
          </a:bodyPr>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治疗</a:t>
            </a:r>
            <a:endParaRPr lang="zh-CN" altLang="en-US" sz="1600" b="1">
              <a:solidFill>
                <a:srgbClr val="5A84AF"/>
              </a:solidFill>
              <a:latin typeface="宋体" panose="02010600030101010101" pitchFamily="2" charset="-122"/>
              <a:ea typeface="宋体" panose="02010600030101010101" pitchFamily="2" charset="-122"/>
              <a:sym typeface="+mn-ea"/>
            </a:endParaRPr>
          </a:p>
        </p:txBody>
      </p:sp>
      <p:pic>
        <p:nvPicPr>
          <p:cNvPr id="2" name="图片 1"/>
          <p:cNvPicPr>
            <a:picLocks noChangeAspect="1"/>
          </p:cNvPicPr>
          <p:nvPr/>
        </p:nvPicPr>
        <p:blipFill>
          <a:blip r:embed="rId2"/>
          <a:stretch>
            <a:fillRect/>
          </a:stretch>
        </p:blipFill>
        <p:spPr>
          <a:xfrm>
            <a:off x="6110605" y="2007870"/>
            <a:ext cx="5249545" cy="347218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2" name="文本框 1"/>
          <p:cNvSpPr txBox="1"/>
          <p:nvPr/>
        </p:nvSpPr>
        <p:spPr>
          <a:xfrm>
            <a:off x="4627245" y="588645"/>
            <a:ext cx="293751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二、儿童孤独症</a:t>
            </a:r>
            <a:endParaRPr lang="zh-CN" altLang="en-US" sz="2800" b="1">
              <a:solidFill>
                <a:srgbClr val="5A84AF"/>
              </a:solidFill>
              <a:latin typeface="宋体" panose="02010600030101010101" pitchFamily="2" charset="-122"/>
              <a:ea typeface="宋体" panose="02010600030101010101" pitchFamily="2" charset="-122"/>
            </a:endParaRPr>
          </a:p>
        </p:txBody>
      </p:sp>
      <p:cxnSp>
        <p:nvCxnSpPr>
          <p:cNvPr id="3" name="直接连接符 2"/>
          <p:cNvCxnSpPr/>
          <p:nvPr>
            <p:custDataLst>
              <p:tags r:id="rId2"/>
            </p:custDataLst>
          </p:nvPr>
        </p:nvCxnSpPr>
        <p:spPr>
          <a:xfrm>
            <a:off x="4197178" y="1057307"/>
            <a:ext cx="0" cy="5581745"/>
          </a:xfrm>
          <a:prstGeom prst="line">
            <a:avLst/>
          </a:prstGeom>
        </p:spPr>
        <p:style>
          <a:lnRef idx="1">
            <a:srgbClr val="1F74AD"/>
          </a:lnRef>
          <a:fillRef idx="0">
            <a:srgbClr val="1F74AD"/>
          </a:fillRef>
          <a:effectRef idx="0">
            <a:srgbClr val="1F74AD"/>
          </a:effectRef>
          <a:fontRef idx="minor">
            <a:srgbClr val="000000"/>
          </a:fontRef>
        </p:style>
      </p:cxnSp>
      <p:sp>
        <p:nvSpPr>
          <p:cNvPr id="35" name="任意多边形 34"/>
          <p:cNvSpPr/>
          <p:nvPr>
            <p:custDataLst>
              <p:tags r:id="rId3"/>
            </p:custDataLst>
          </p:nvPr>
        </p:nvSpPr>
        <p:spPr>
          <a:xfrm>
            <a:off x="4197179" y="3418258"/>
            <a:ext cx="679942" cy="834472"/>
          </a:xfrm>
          <a:custGeom>
            <a:avLst/>
            <a:gdLst>
              <a:gd name="connsiteX0" fmla="*/ 0 w 580293"/>
              <a:gd name="connsiteY0" fmla="*/ 0 h 712177"/>
              <a:gd name="connsiteX1" fmla="*/ 580293 w 580293"/>
              <a:gd name="connsiteY1" fmla="*/ 298119 h 712177"/>
              <a:gd name="connsiteX2" fmla="*/ 580293 w 580293"/>
              <a:gd name="connsiteY2" fmla="*/ 712177 h 712177"/>
              <a:gd name="connsiteX3" fmla="*/ 0 w 580293"/>
              <a:gd name="connsiteY3" fmla="*/ 414058 h 712177"/>
            </a:gdLst>
            <a:ahLst/>
            <a:cxnLst>
              <a:cxn ang="0">
                <a:pos x="connsiteX0" y="connsiteY0"/>
              </a:cxn>
              <a:cxn ang="0">
                <a:pos x="connsiteX1" y="connsiteY1"/>
              </a:cxn>
              <a:cxn ang="0">
                <a:pos x="connsiteX2" y="connsiteY2"/>
              </a:cxn>
              <a:cxn ang="0">
                <a:pos x="connsiteX3" y="connsiteY3"/>
              </a:cxn>
            </a:cxnLst>
            <a:rect l="l" t="t" r="r" b="b"/>
            <a:pathLst>
              <a:path w="580293" h="712177">
                <a:moveTo>
                  <a:pt x="0" y="0"/>
                </a:moveTo>
                <a:lnTo>
                  <a:pt x="580293" y="298119"/>
                </a:lnTo>
                <a:lnTo>
                  <a:pt x="580293" y="712177"/>
                </a:lnTo>
                <a:lnTo>
                  <a:pt x="0" y="414058"/>
                </a:lnTo>
                <a:close/>
              </a:path>
            </a:pathLst>
          </a:custGeom>
          <a:solidFill>
            <a:srgbClr val="3498DB">
              <a:lumMod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sz="2000">
              <a:latin typeface="Arial" panose="020B0604020202020204" pitchFamily="34" charset="0"/>
              <a:ea typeface="宋体" panose="02010600030101010101" pitchFamily="2" charset="-122"/>
              <a:sym typeface="Arial" panose="020B0604020202020204" pitchFamily="34" charset="0"/>
            </a:endParaRPr>
          </a:p>
        </p:txBody>
      </p:sp>
      <p:sp>
        <p:nvSpPr>
          <p:cNvPr id="37" name="任意多边形 36"/>
          <p:cNvSpPr/>
          <p:nvPr>
            <p:custDataLst>
              <p:tags r:id="rId4"/>
            </p:custDataLst>
          </p:nvPr>
        </p:nvSpPr>
        <p:spPr>
          <a:xfrm>
            <a:off x="4877123" y="3768532"/>
            <a:ext cx="462737" cy="484199"/>
          </a:xfrm>
          <a:custGeom>
            <a:avLst/>
            <a:gdLst>
              <a:gd name="connsiteX0" fmla="*/ 0 w 394921"/>
              <a:gd name="connsiteY0" fmla="*/ 0 h 413238"/>
              <a:gd name="connsiteX1" fmla="*/ 207744 w 394921"/>
              <a:gd name="connsiteY1" fmla="*/ 0 h 413238"/>
              <a:gd name="connsiteX2" fmla="*/ 394921 w 394921"/>
              <a:gd name="connsiteY2" fmla="*/ 206619 h 413238"/>
              <a:gd name="connsiteX3" fmla="*/ 207744 w 394921"/>
              <a:gd name="connsiteY3" fmla="*/ 413238 h 413238"/>
              <a:gd name="connsiteX4" fmla="*/ 0 w 394921"/>
              <a:gd name="connsiteY4" fmla="*/ 413238 h 4132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4921" h="413238">
                <a:moveTo>
                  <a:pt x="0" y="0"/>
                </a:moveTo>
                <a:lnTo>
                  <a:pt x="207744" y="0"/>
                </a:lnTo>
                <a:cubicBezTo>
                  <a:pt x="311119" y="0"/>
                  <a:pt x="394921" y="92506"/>
                  <a:pt x="394921" y="206619"/>
                </a:cubicBezTo>
                <a:cubicBezTo>
                  <a:pt x="394921" y="320731"/>
                  <a:pt x="311119" y="413238"/>
                  <a:pt x="207744" y="413238"/>
                </a:cubicBezTo>
                <a:lnTo>
                  <a:pt x="0" y="413238"/>
                </a:ln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r>
              <a:rPr lang="en-US" altLang="zh-CN" sz="2000" spc="300" dirty="0">
                <a:solidFill>
                  <a:sysClr val="window" lastClr="FFFFFF"/>
                </a:solidFill>
                <a:latin typeface="Arial" panose="020B0604020202020204" pitchFamily="34" charset="0"/>
                <a:ea typeface="宋体" panose="02010600030101010101" pitchFamily="2" charset="-122"/>
                <a:sym typeface="Arial" panose="020B0604020202020204" pitchFamily="34" charset="0"/>
              </a:rPr>
              <a:t>B</a:t>
            </a:r>
            <a:endParaRPr lang="zh-CN" altLang="en-US" sz="2000" spc="300" dirty="0">
              <a:solidFill>
                <a:sysClr val="window" lastClr="FFFFFF"/>
              </a:solidFill>
              <a:latin typeface="Arial" panose="020B0604020202020204" pitchFamily="34" charset="0"/>
              <a:ea typeface="宋体" panose="02010600030101010101" pitchFamily="2" charset="-122"/>
              <a:sym typeface="Arial" panose="020B0604020202020204" pitchFamily="34" charset="0"/>
            </a:endParaRPr>
          </a:p>
        </p:txBody>
      </p:sp>
      <p:sp>
        <p:nvSpPr>
          <p:cNvPr id="75" name="文本框 74"/>
          <p:cNvSpPr txBox="1"/>
          <p:nvPr>
            <p:custDataLst>
              <p:tags r:id="rId5"/>
            </p:custDataLst>
          </p:nvPr>
        </p:nvSpPr>
        <p:spPr>
          <a:xfrm>
            <a:off x="5401668" y="3739253"/>
            <a:ext cx="6580800" cy="534931"/>
          </a:xfrm>
          <a:prstGeom prst="rect">
            <a:avLst/>
          </a:prstGeom>
          <a:noFill/>
        </p:spPr>
        <p:txBody>
          <a:bodyPr wrap="square" rtlCol="0" anchor="ctr">
            <a:noAutofit/>
          </a:bodyPr>
          <a:p>
            <a:pPr>
              <a:lnSpc>
                <a:spcPct val="120000"/>
              </a:lnSpc>
            </a:pPr>
            <a:r>
              <a:rPr lang="zh-CN" altLang="en-US" sz="1600" spc="150" dirty="0">
                <a:solidFill>
                  <a:srgbClr val="3498DB"/>
                </a:solidFill>
                <a:latin typeface="Arial" panose="020B0604020202020204" pitchFamily="34" charset="0"/>
                <a:ea typeface="宋体" panose="02010600030101010101" pitchFamily="2" charset="-122"/>
                <a:sym typeface="Arial" panose="020B0604020202020204" pitchFamily="34" charset="0"/>
              </a:rPr>
              <a:t>（二）临床表现 </a:t>
            </a:r>
            <a:endParaRPr lang="zh-CN" altLang="en-US" sz="1600" spc="150" dirty="0">
              <a:solidFill>
                <a:srgbClr val="3498DB"/>
              </a:solidFill>
              <a:latin typeface="Arial" panose="020B0604020202020204" pitchFamily="34" charset="0"/>
              <a:ea typeface="宋体" panose="02010600030101010101" pitchFamily="2" charset="-122"/>
              <a:sym typeface="Arial" panose="020B0604020202020204" pitchFamily="34" charset="0"/>
            </a:endParaRPr>
          </a:p>
          <a:p>
            <a:pPr>
              <a:lnSpc>
                <a:spcPct val="120000"/>
              </a:lnSpc>
            </a:pPr>
            <a:r>
              <a:rPr lang="zh-CN" altLang="en-US" sz="1600" spc="150" dirty="0">
                <a:solidFill>
                  <a:srgbClr val="3498DB"/>
                </a:solidFill>
                <a:latin typeface="Arial" panose="020B0604020202020204" pitchFamily="34" charset="0"/>
                <a:ea typeface="宋体" panose="02010600030101010101" pitchFamily="2" charset="-122"/>
                <a:sym typeface="Arial" panose="020B0604020202020204" pitchFamily="34" charset="0"/>
              </a:rPr>
              <a:t>1. 典型症状2. 智能障碍3. 感知觉障碍4. 其他精神和神经症状</a:t>
            </a:r>
            <a:endParaRPr lang="zh-CN" altLang="en-US" sz="1600" spc="150" dirty="0">
              <a:solidFill>
                <a:srgbClr val="3498DB"/>
              </a:solidFill>
              <a:latin typeface="Arial" panose="020B0604020202020204" pitchFamily="34" charset="0"/>
              <a:ea typeface="宋体" panose="02010600030101010101" pitchFamily="2" charset="-122"/>
              <a:sym typeface="Arial" panose="020B0604020202020204" pitchFamily="34" charset="0"/>
            </a:endParaRPr>
          </a:p>
        </p:txBody>
      </p:sp>
      <p:sp>
        <p:nvSpPr>
          <p:cNvPr id="63" name="任意多边形 62"/>
          <p:cNvSpPr/>
          <p:nvPr>
            <p:custDataLst>
              <p:tags r:id="rId6"/>
            </p:custDataLst>
          </p:nvPr>
        </p:nvSpPr>
        <p:spPr>
          <a:xfrm>
            <a:off x="4197179" y="4883546"/>
            <a:ext cx="679942" cy="834473"/>
          </a:xfrm>
          <a:custGeom>
            <a:avLst/>
            <a:gdLst>
              <a:gd name="connsiteX0" fmla="*/ 0 w 580293"/>
              <a:gd name="connsiteY0" fmla="*/ 0 h 712177"/>
              <a:gd name="connsiteX1" fmla="*/ 580293 w 580293"/>
              <a:gd name="connsiteY1" fmla="*/ 298119 h 712177"/>
              <a:gd name="connsiteX2" fmla="*/ 580293 w 580293"/>
              <a:gd name="connsiteY2" fmla="*/ 712177 h 712177"/>
              <a:gd name="connsiteX3" fmla="*/ 0 w 580293"/>
              <a:gd name="connsiteY3" fmla="*/ 414058 h 712177"/>
            </a:gdLst>
            <a:ahLst/>
            <a:cxnLst>
              <a:cxn ang="0">
                <a:pos x="connsiteX0" y="connsiteY0"/>
              </a:cxn>
              <a:cxn ang="0">
                <a:pos x="connsiteX1" y="connsiteY1"/>
              </a:cxn>
              <a:cxn ang="0">
                <a:pos x="connsiteX2" y="connsiteY2"/>
              </a:cxn>
              <a:cxn ang="0">
                <a:pos x="connsiteX3" y="connsiteY3"/>
              </a:cxn>
            </a:cxnLst>
            <a:rect l="l" t="t" r="r" b="b"/>
            <a:pathLst>
              <a:path w="580293" h="712177">
                <a:moveTo>
                  <a:pt x="0" y="0"/>
                </a:moveTo>
                <a:lnTo>
                  <a:pt x="580293" y="298119"/>
                </a:lnTo>
                <a:lnTo>
                  <a:pt x="580293" y="712177"/>
                </a:lnTo>
                <a:lnTo>
                  <a:pt x="0" y="414058"/>
                </a:lnTo>
                <a:close/>
              </a:path>
            </a:pathLst>
          </a:custGeom>
          <a:solidFill>
            <a:srgbClr val="1AA3AA">
              <a:lumMod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sz="2000">
              <a:latin typeface="Arial" panose="020B0604020202020204" pitchFamily="34" charset="0"/>
              <a:ea typeface="宋体" panose="02010600030101010101" pitchFamily="2" charset="-122"/>
              <a:sym typeface="Arial" panose="020B0604020202020204" pitchFamily="34" charset="0"/>
            </a:endParaRPr>
          </a:p>
        </p:txBody>
      </p:sp>
      <p:sp>
        <p:nvSpPr>
          <p:cNvPr id="64" name="任意多边形 63"/>
          <p:cNvSpPr/>
          <p:nvPr>
            <p:custDataLst>
              <p:tags r:id="rId7"/>
            </p:custDataLst>
          </p:nvPr>
        </p:nvSpPr>
        <p:spPr>
          <a:xfrm>
            <a:off x="4877123" y="5233820"/>
            <a:ext cx="462737" cy="484200"/>
          </a:xfrm>
          <a:custGeom>
            <a:avLst/>
            <a:gdLst>
              <a:gd name="connsiteX0" fmla="*/ 0 w 394921"/>
              <a:gd name="connsiteY0" fmla="*/ 0 h 413238"/>
              <a:gd name="connsiteX1" fmla="*/ 207744 w 394921"/>
              <a:gd name="connsiteY1" fmla="*/ 0 h 413238"/>
              <a:gd name="connsiteX2" fmla="*/ 394921 w 394921"/>
              <a:gd name="connsiteY2" fmla="*/ 206619 h 413238"/>
              <a:gd name="connsiteX3" fmla="*/ 207744 w 394921"/>
              <a:gd name="connsiteY3" fmla="*/ 413238 h 413238"/>
              <a:gd name="connsiteX4" fmla="*/ 0 w 394921"/>
              <a:gd name="connsiteY4" fmla="*/ 413238 h 4132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4921" h="413238">
                <a:moveTo>
                  <a:pt x="0" y="0"/>
                </a:moveTo>
                <a:lnTo>
                  <a:pt x="207744" y="0"/>
                </a:lnTo>
                <a:cubicBezTo>
                  <a:pt x="311119" y="0"/>
                  <a:pt x="394921" y="92506"/>
                  <a:pt x="394921" y="206619"/>
                </a:cubicBezTo>
                <a:cubicBezTo>
                  <a:pt x="394921" y="320731"/>
                  <a:pt x="311119" y="413238"/>
                  <a:pt x="207744" y="413238"/>
                </a:cubicBezTo>
                <a:lnTo>
                  <a:pt x="0" y="413238"/>
                </a:lnTo>
                <a:close/>
              </a:path>
            </a:pathLst>
          </a:cu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r>
              <a:rPr lang="en-US" altLang="zh-CN" sz="2000" spc="300" dirty="0">
                <a:solidFill>
                  <a:sysClr val="window" lastClr="FFFFFF"/>
                </a:solidFill>
                <a:latin typeface="Arial" panose="020B0604020202020204" pitchFamily="34" charset="0"/>
                <a:ea typeface="宋体" panose="02010600030101010101" pitchFamily="2" charset="-122"/>
                <a:sym typeface="Arial" panose="020B0604020202020204" pitchFamily="34" charset="0"/>
              </a:rPr>
              <a:t>C</a:t>
            </a:r>
            <a:endParaRPr lang="zh-CN" altLang="en-US" sz="2000" spc="300" dirty="0">
              <a:solidFill>
                <a:sysClr val="window" lastClr="FFFFFF"/>
              </a:solidFill>
              <a:latin typeface="Arial" panose="020B0604020202020204" pitchFamily="34" charset="0"/>
              <a:ea typeface="宋体" panose="02010600030101010101" pitchFamily="2" charset="-122"/>
              <a:sym typeface="Arial" panose="020B0604020202020204" pitchFamily="34" charset="0"/>
            </a:endParaRPr>
          </a:p>
        </p:txBody>
      </p:sp>
      <p:sp>
        <p:nvSpPr>
          <p:cNvPr id="76" name="文本框 75"/>
          <p:cNvSpPr txBox="1"/>
          <p:nvPr>
            <p:custDataLst>
              <p:tags r:id="rId8"/>
            </p:custDataLst>
          </p:nvPr>
        </p:nvSpPr>
        <p:spPr>
          <a:xfrm>
            <a:off x="5401945" y="4883785"/>
            <a:ext cx="6679565" cy="1184275"/>
          </a:xfrm>
          <a:prstGeom prst="rect">
            <a:avLst/>
          </a:prstGeom>
          <a:noFill/>
        </p:spPr>
        <p:txBody>
          <a:bodyPr wrap="square" rtlCol="0" anchor="ctr">
            <a:noAutofit/>
          </a:bodyPr>
          <a:p>
            <a:pPr>
              <a:lnSpc>
                <a:spcPct val="120000"/>
              </a:lnSpc>
            </a:pPr>
            <a:r>
              <a:rPr lang="zh-CN" altLang="en-US" sz="1500" spc="150" dirty="0">
                <a:solidFill>
                  <a:srgbClr val="1AA3AA"/>
                </a:solidFill>
                <a:latin typeface="Arial" panose="020B0604020202020204" pitchFamily="34" charset="0"/>
                <a:ea typeface="宋体" panose="02010600030101010101" pitchFamily="2" charset="-122"/>
                <a:sym typeface="Arial" panose="020B0604020202020204" pitchFamily="34" charset="0"/>
              </a:rPr>
              <a:t>（三）治疗</a:t>
            </a:r>
            <a:endParaRPr lang="zh-CN" altLang="en-US" sz="1500" spc="150" dirty="0">
              <a:solidFill>
                <a:srgbClr val="1AA3AA"/>
              </a:solidFill>
              <a:latin typeface="Arial" panose="020B0604020202020204" pitchFamily="34" charset="0"/>
              <a:ea typeface="宋体" panose="02010600030101010101" pitchFamily="2" charset="-122"/>
              <a:sym typeface="Arial" panose="020B0604020202020204" pitchFamily="34" charset="0"/>
            </a:endParaRPr>
          </a:p>
          <a:p>
            <a:pPr>
              <a:lnSpc>
                <a:spcPct val="120000"/>
              </a:lnSpc>
            </a:pPr>
            <a:r>
              <a:rPr lang="zh-CN" altLang="en-US" sz="1500" spc="150" dirty="0">
                <a:solidFill>
                  <a:srgbClr val="1AA3AA"/>
                </a:solidFill>
                <a:latin typeface="Arial" panose="020B0604020202020204" pitchFamily="34" charset="0"/>
                <a:ea typeface="宋体" panose="02010600030101010101" pitchFamily="2" charset="-122"/>
                <a:sym typeface="Arial" panose="020B0604020202020204" pitchFamily="34" charset="0"/>
              </a:rPr>
              <a:t>目前还没有某种药物能够治愈儿童孤独症，因此，世界各地均将教育训练列为治疗的首选，强调早期培训，可收到事半功倍效果。</a:t>
            </a:r>
            <a:endParaRPr lang="zh-CN" altLang="en-US" sz="1500" spc="150" dirty="0">
              <a:solidFill>
                <a:srgbClr val="1AA3AA"/>
              </a:solidFill>
              <a:latin typeface="Arial" panose="020B0604020202020204" pitchFamily="34" charset="0"/>
              <a:ea typeface="宋体" panose="02010600030101010101" pitchFamily="2" charset="-122"/>
              <a:sym typeface="Arial" panose="020B0604020202020204" pitchFamily="34" charset="0"/>
            </a:endParaRPr>
          </a:p>
        </p:txBody>
      </p:sp>
      <p:sp>
        <p:nvSpPr>
          <p:cNvPr id="22" name="任意多边形 21"/>
          <p:cNvSpPr/>
          <p:nvPr>
            <p:custDataLst>
              <p:tags r:id="rId9"/>
            </p:custDataLst>
          </p:nvPr>
        </p:nvSpPr>
        <p:spPr>
          <a:xfrm>
            <a:off x="4197179" y="1952970"/>
            <a:ext cx="679942" cy="834472"/>
          </a:xfrm>
          <a:custGeom>
            <a:avLst/>
            <a:gdLst>
              <a:gd name="connsiteX0" fmla="*/ 0 w 580293"/>
              <a:gd name="connsiteY0" fmla="*/ 0 h 712177"/>
              <a:gd name="connsiteX1" fmla="*/ 580293 w 580293"/>
              <a:gd name="connsiteY1" fmla="*/ 298119 h 712177"/>
              <a:gd name="connsiteX2" fmla="*/ 580293 w 580293"/>
              <a:gd name="connsiteY2" fmla="*/ 712177 h 712177"/>
              <a:gd name="connsiteX3" fmla="*/ 0 w 580293"/>
              <a:gd name="connsiteY3" fmla="*/ 414058 h 712177"/>
            </a:gdLst>
            <a:ahLst/>
            <a:cxnLst>
              <a:cxn ang="0">
                <a:pos x="connsiteX0" y="connsiteY0"/>
              </a:cxn>
              <a:cxn ang="0">
                <a:pos x="connsiteX1" y="connsiteY1"/>
              </a:cxn>
              <a:cxn ang="0">
                <a:pos x="connsiteX2" y="connsiteY2"/>
              </a:cxn>
              <a:cxn ang="0">
                <a:pos x="connsiteX3" y="connsiteY3"/>
              </a:cxn>
            </a:cxnLst>
            <a:rect l="l" t="t" r="r" b="b"/>
            <a:pathLst>
              <a:path w="580293" h="712177">
                <a:moveTo>
                  <a:pt x="0" y="0"/>
                </a:moveTo>
                <a:lnTo>
                  <a:pt x="580293" y="298119"/>
                </a:lnTo>
                <a:lnTo>
                  <a:pt x="580293" y="712177"/>
                </a:lnTo>
                <a:lnTo>
                  <a:pt x="0" y="414058"/>
                </a:lnTo>
                <a:close/>
              </a:path>
            </a:pathLst>
          </a:custGeom>
          <a:solidFill>
            <a:srgbClr val="1F74AD">
              <a:lumMod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sz="2000">
              <a:latin typeface="Arial" panose="020B0604020202020204" pitchFamily="34" charset="0"/>
              <a:ea typeface="宋体" panose="02010600030101010101" pitchFamily="2" charset="-122"/>
              <a:sym typeface="Arial" panose="020B0604020202020204" pitchFamily="34" charset="0"/>
            </a:endParaRPr>
          </a:p>
        </p:txBody>
      </p:sp>
      <p:sp>
        <p:nvSpPr>
          <p:cNvPr id="23" name="任意多边形 22"/>
          <p:cNvSpPr/>
          <p:nvPr>
            <p:custDataLst>
              <p:tags r:id="rId10"/>
            </p:custDataLst>
          </p:nvPr>
        </p:nvSpPr>
        <p:spPr>
          <a:xfrm>
            <a:off x="4877123" y="2303244"/>
            <a:ext cx="462737" cy="484199"/>
          </a:xfrm>
          <a:custGeom>
            <a:avLst/>
            <a:gdLst>
              <a:gd name="connsiteX0" fmla="*/ 0 w 394921"/>
              <a:gd name="connsiteY0" fmla="*/ 0 h 413238"/>
              <a:gd name="connsiteX1" fmla="*/ 207744 w 394921"/>
              <a:gd name="connsiteY1" fmla="*/ 0 h 413238"/>
              <a:gd name="connsiteX2" fmla="*/ 394921 w 394921"/>
              <a:gd name="connsiteY2" fmla="*/ 206619 h 413238"/>
              <a:gd name="connsiteX3" fmla="*/ 207744 w 394921"/>
              <a:gd name="connsiteY3" fmla="*/ 413238 h 413238"/>
              <a:gd name="connsiteX4" fmla="*/ 0 w 394921"/>
              <a:gd name="connsiteY4" fmla="*/ 413238 h 4132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4921" h="413238">
                <a:moveTo>
                  <a:pt x="0" y="0"/>
                </a:moveTo>
                <a:lnTo>
                  <a:pt x="207744" y="0"/>
                </a:lnTo>
                <a:cubicBezTo>
                  <a:pt x="311119" y="0"/>
                  <a:pt x="394921" y="92506"/>
                  <a:pt x="394921" y="206619"/>
                </a:cubicBezTo>
                <a:cubicBezTo>
                  <a:pt x="394921" y="320731"/>
                  <a:pt x="311119" y="413238"/>
                  <a:pt x="207744" y="413238"/>
                </a:cubicBezTo>
                <a:lnTo>
                  <a:pt x="0" y="413238"/>
                </a:lnTo>
                <a:close/>
              </a:path>
            </a:pathLst>
          </a:cu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r>
              <a:rPr lang="en-US" altLang="zh-CN" sz="2000" spc="300" dirty="0">
                <a:solidFill>
                  <a:sysClr val="window" lastClr="FFFFFF"/>
                </a:solidFill>
                <a:latin typeface="Arial" panose="020B0604020202020204" pitchFamily="34" charset="0"/>
                <a:ea typeface="宋体" panose="02010600030101010101" pitchFamily="2" charset="-122"/>
                <a:sym typeface="Arial" panose="020B0604020202020204" pitchFamily="34" charset="0"/>
              </a:rPr>
              <a:t>A</a:t>
            </a:r>
            <a:endParaRPr lang="zh-CN" altLang="en-US" sz="2000" spc="300" dirty="0">
              <a:solidFill>
                <a:sysClr val="window" lastClr="FFFFFF"/>
              </a:solidFill>
              <a:latin typeface="Arial" panose="020B0604020202020204" pitchFamily="34" charset="0"/>
              <a:ea typeface="宋体" panose="02010600030101010101" pitchFamily="2" charset="-122"/>
              <a:sym typeface="Arial" panose="020B0604020202020204" pitchFamily="34" charset="0"/>
            </a:endParaRPr>
          </a:p>
        </p:txBody>
      </p:sp>
      <p:sp>
        <p:nvSpPr>
          <p:cNvPr id="24" name="文本框 23"/>
          <p:cNvSpPr txBox="1"/>
          <p:nvPr>
            <p:custDataLst>
              <p:tags r:id="rId11"/>
            </p:custDataLst>
          </p:nvPr>
        </p:nvSpPr>
        <p:spPr>
          <a:xfrm>
            <a:off x="5401945" y="1952625"/>
            <a:ext cx="3997960" cy="855980"/>
          </a:xfrm>
          <a:prstGeom prst="rect">
            <a:avLst/>
          </a:prstGeom>
          <a:noFill/>
        </p:spPr>
        <p:txBody>
          <a:bodyPr wrap="square" rtlCol="0" anchor="ctr">
            <a:noAutofit/>
          </a:bodyPr>
          <a:p>
            <a:pPr>
              <a:lnSpc>
                <a:spcPct val="120000"/>
              </a:lnSpc>
            </a:pPr>
            <a:r>
              <a:rPr lang="zh-CN" altLang="en-US" sz="1500" spc="150">
                <a:solidFill>
                  <a:srgbClr val="1F74AD"/>
                </a:solidFill>
                <a:latin typeface="Arial" panose="020B0604020202020204" pitchFamily="34" charset="0"/>
                <a:ea typeface="宋体" panose="02010600030101010101" pitchFamily="2" charset="-122"/>
                <a:sym typeface="Arial" panose="020B0604020202020204" pitchFamily="34" charset="0"/>
              </a:rPr>
              <a:t>（一）概述</a:t>
            </a:r>
            <a:endParaRPr lang="zh-CN" altLang="en-US" sz="1500" spc="150">
              <a:solidFill>
                <a:srgbClr val="1F74AD"/>
              </a:solidFill>
              <a:latin typeface="Arial" panose="020B0604020202020204" pitchFamily="34" charset="0"/>
              <a:ea typeface="宋体" panose="02010600030101010101" pitchFamily="2" charset="-122"/>
              <a:sym typeface="Arial" panose="020B0604020202020204" pitchFamily="34" charset="0"/>
            </a:endParaRPr>
          </a:p>
          <a:p>
            <a:pPr>
              <a:lnSpc>
                <a:spcPct val="120000"/>
              </a:lnSpc>
            </a:pPr>
            <a:r>
              <a:rPr lang="zh-CN" altLang="en-US" sz="1500" spc="150">
                <a:solidFill>
                  <a:srgbClr val="1F74AD"/>
                </a:solidFill>
                <a:latin typeface="Arial" panose="020B0604020202020204" pitchFamily="34" charset="0"/>
                <a:ea typeface="宋体" panose="02010600030101010101" pitchFamily="2" charset="-122"/>
                <a:sym typeface="Arial" panose="020B0604020202020204" pitchFamily="34" charset="0"/>
              </a:rPr>
              <a:t>儿童孤独症是广泛性发育障碍的一种类型，以男性多见，起病于婴幼儿期。</a:t>
            </a:r>
            <a:endParaRPr lang="zh-CN" altLang="en-US" sz="1500" spc="150">
              <a:solidFill>
                <a:srgbClr val="1F74AD"/>
              </a:solidFill>
              <a:latin typeface="Arial" panose="020B0604020202020204" pitchFamily="34" charset="0"/>
              <a:ea typeface="宋体" panose="02010600030101010101" pitchFamily="2" charset="-122"/>
              <a:sym typeface="Arial" panose="020B0604020202020204" pitchFamily="34" charset="0"/>
            </a:endParaRPr>
          </a:p>
        </p:txBody>
      </p:sp>
      <p:pic>
        <p:nvPicPr>
          <p:cNvPr id="7" name="图片 6"/>
          <p:cNvPicPr>
            <a:picLocks noChangeAspect="1"/>
          </p:cNvPicPr>
          <p:nvPr/>
        </p:nvPicPr>
        <p:blipFill>
          <a:blip r:embed="rId12"/>
          <a:stretch>
            <a:fillRect/>
          </a:stretch>
        </p:blipFill>
        <p:spPr>
          <a:xfrm>
            <a:off x="241935" y="2109470"/>
            <a:ext cx="3845560" cy="345186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4"/>
          <a:stretch>
            <a:fillRect b="-23000"/>
          </a:stretch>
        </a:blipFill>
        <a:effectLst/>
      </p:bgPr>
    </p:bg>
    <p:spTree>
      <p:nvGrpSpPr>
        <p:cNvPr id="1" name=""/>
        <p:cNvGrpSpPr/>
        <p:nvPr/>
      </p:nvGrpSpPr>
      <p:grpSpPr/>
      <p:sp>
        <p:nvSpPr>
          <p:cNvPr id="16" name="文本框 15"/>
          <p:cNvSpPr txBox="1"/>
          <p:nvPr/>
        </p:nvSpPr>
        <p:spPr>
          <a:xfrm>
            <a:off x="3973830" y="588645"/>
            <a:ext cx="411734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三、注意缺陷与多动障碍</a:t>
            </a:r>
            <a:endParaRPr lang="zh-CN" altLang="en-US" sz="2800" b="1">
              <a:solidFill>
                <a:srgbClr val="5A84AF"/>
              </a:solidFill>
              <a:latin typeface="宋体" panose="02010600030101010101" pitchFamily="2" charset="-122"/>
              <a:ea typeface="宋体" panose="02010600030101010101" pitchFamily="2" charset="-122"/>
            </a:endParaRPr>
          </a:p>
        </p:txBody>
      </p:sp>
      <p:grpSp>
        <p:nvGrpSpPr>
          <p:cNvPr id="35" name="组合 34"/>
          <p:cNvGrpSpPr/>
          <p:nvPr/>
        </p:nvGrpSpPr>
        <p:grpSpPr>
          <a:xfrm>
            <a:off x="1657985" y="2061210"/>
            <a:ext cx="2969260" cy="3408680"/>
            <a:chOff x="2611" y="3246"/>
            <a:chExt cx="4676" cy="5368"/>
          </a:xfrm>
        </p:grpSpPr>
        <p:graphicFrame>
          <p:nvGraphicFramePr>
            <p:cNvPr id="17" name="图表 16"/>
            <p:cNvGraphicFramePr/>
            <p:nvPr/>
          </p:nvGraphicFramePr>
          <p:xfrm>
            <a:off x="2611" y="3246"/>
            <a:ext cx="4676" cy="3703"/>
          </p:xfrm>
          <a:graphic>
            <a:graphicData uri="http://schemas.openxmlformats.org/drawingml/2006/chart">
              <c:chart xmlns:c="http://schemas.openxmlformats.org/drawingml/2006/chart" xmlns:r="http://schemas.openxmlformats.org/officeDocument/2006/relationships" r:id="rId1"/>
            </a:graphicData>
          </a:graphic>
        </p:graphicFrame>
        <p:sp>
          <p:nvSpPr>
            <p:cNvPr id="37" name="文本框 36"/>
            <p:cNvSpPr txBox="1"/>
            <p:nvPr/>
          </p:nvSpPr>
          <p:spPr>
            <a:xfrm>
              <a:off x="3712" y="4590"/>
              <a:ext cx="2197" cy="580"/>
            </a:xfrm>
            <a:prstGeom prst="rect">
              <a:avLst/>
            </a:prstGeom>
            <a:noFill/>
          </p:spPr>
          <p:txBody>
            <a:bodyPr wrap="square" rtlCol="0">
              <a:spAutoFit/>
            </a:bodyPr>
            <a:p>
              <a:pPr algn="ctr"/>
              <a:r>
                <a:rPr lang="en-US">
                  <a:solidFill>
                    <a:srgbClr val="5A84AF"/>
                  </a:solidFill>
                  <a:latin typeface="宋体" panose="02010600030101010101" pitchFamily="2" charset="-122"/>
                  <a:ea typeface="宋体" panose="02010600030101010101" pitchFamily="2" charset="-122"/>
                  <a:cs typeface="宋体" panose="02010600030101010101" pitchFamily="2" charset="-122"/>
                </a:rPr>
                <a:t>（一）概述</a:t>
              </a:r>
              <a:endParaRPr lang="en-US">
                <a:solidFill>
                  <a:srgbClr val="5A84AF"/>
                </a:solidFill>
                <a:latin typeface="宋体" panose="02010600030101010101" pitchFamily="2" charset="-122"/>
                <a:ea typeface="宋体" panose="02010600030101010101" pitchFamily="2" charset="-122"/>
                <a:cs typeface="宋体" panose="02010600030101010101" pitchFamily="2" charset="-122"/>
              </a:endParaRPr>
            </a:p>
          </p:txBody>
        </p:sp>
        <p:sp>
          <p:nvSpPr>
            <p:cNvPr id="23" name="文本框 22"/>
            <p:cNvSpPr txBox="1"/>
            <p:nvPr/>
          </p:nvSpPr>
          <p:spPr>
            <a:xfrm>
              <a:off x="2893" y="6532"/>
              <a:ext cx="3834" cy="2082"/>
            </a:xfrm>
            <a:prstGeom prst="rect">
              <a:avLst/>
            </a:prstGeom>
            <a:noFill/>
          </p:spPr>
          <p:txBody>
            <a:bodyPr wrap="square" rtlCol="0">
              <a:spAutoFit/>
            </a:bodyPr>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注意缺陷与多动障碍，是指表现明显的注意力不集中和注意持续时间短暂，活动过多和冲动，常伴有学习困难或品行障碍。</a:t>
              </a:r>
              <a:endParaRPr lang="zh-CN" altLang="en-US" sz="1600" b="1">
                <a:solidFill>
                  <a:srgbClr val="5A84AF"/>
                </a:solidFill>
                <a:latin typeface="宋体" panose="02010600030101010101" pitchFamily="2" charset="-122"/>
                <a:ea typeface="宋体" panose="02010600030101010101" pitchFamily="2" charset="-122"/>
                <a:sym typeface="+mn-ea"/>
              </a:endParaRPr>
            </a:p>
          </p:txBody>
        </p:sp>
      </p:grpSp>
      <p:grpSp>
        <p:nvGrpSpPr>
          <p:cNvPr id="36" name="组合 35"/>
          <p:cNvGrpSpPr/>
          <p:nvPr/>
        </p:nvGrpSpPr>
        <p:grpSpPr>
          <a:xfrm>
            <a:off x="4611370" y="2061210"/>
            <a:ext cx="2969260" cy="3408680"/>
            <a:chOff x="7465" y="3246"/>
            <a:chExt cx="4676" cy="5368"/>
          </a:xfrm>
        </p:grpSpPr>
        <p:graphicFrame>
          <p:nvGraphicFramePr>
            <p:cNvPr id="20" name="图表 19"/>
            <p:cNvGraphicFramePr/>
            <p:nvPr/>
          </p:nvGraphicFramePr>
          <p:xfrm>
            <a:off x="7465" y="3246"/>
            <a:ext cx="4676" cy="3703"/>
          </p:xfrm>
          <a:graphic>
            <a:graphicData uri="http://schemas.openxmlformats.org/drawingml/2006/chart">
              <c:chart xmlns:c="http://schemas.openxmlformats.org/drawingml/2006/chart" xmlns:r="http://schemas.openxmlformats.org/officeDocument/2006/relationships" r:id="rId2"/>
            </a:graphicData>
          </a:graphic>
        </p:graphicFrame>
        <p:sp>
          <p:nvSpPr>
            <p:cNvPr id="24" name="文本框 23"/>
            <p:cNvSpPr txBox="1"/>
            <p:nvPr/>
          </p:nvSpPr>
          <p:spPr>
            <a:xfrm>
              <a:off x="8646" y="4590"/>
              <a:ext cx="2114" cy="1016"/>
            </a:xfrm>
            <a:prstGeom prst="rect">
              <a:avLst/>
            </a:prstGeom>
            <a:noFill/>
          </p:spPr>
          <p:txBody>
            <a:bodyPr wrap="square" rtlCol="0">
              <a:spAutoFit/>
            </a:bodyPr>
            <a:p>
              <a:pPr algn="ctr"/>
              <a:r>
                <a:rPr lang="en-US">
                  <a:solidFill>
                    <a:srgbClr val="5A84AF"/>
                  </a:solidFill>
                  <a:latin typeface="宋体" panose="02010600030101010101" pitchFamily="2" charset="-122"/>
                  <a:ea typeface="宋体" panose="02010600030101010101" pitchFamily="2" charset="-122"/>
                  <a:cs typeface="宋体" panose="02010600030101010101" pitchFamily="2" charset="-122"/>
                </a:rPr>
                <a:t>（二）临床表现</a:t>
              </a:r>
              <a:endParaRPr lang="en-US">
                <a:solidFill>
                  <a:srgbClr val="5A84AF"/>
                </a:solidFill>
                <a:latin typeface="宋体" panose="02010600030101010101" pitchFamily="2" charset="-122"/>
                <a:ea typeface="宋体" panose="02010600030101010101" pitchFamily="2" charset="-122"/>
                <a:cs typeface="宋体" panose="02010600030101010101" pitchFamily="2" charset="-122"/>
              </a:endParaRPr>
            </a:p>
          </p:txBody>
        </p:sp>
        <p:sp>
          <p:nvSpPr>
            <p:cNvPr id="29" name="文本框 28"/>
            <p:cNvSpPr txBox="1"/>
            <p:nvPr/>
          </p:nvSpPr>
          <p:spPr>
            <a:xfrm>
              <a:off x="7903" y="6532"/>
              <a:ext cx="4238" cy="2082"/>
            </a:xfrm>
            <a:prstGeom prst="rect">
              <a:avLst/>
            </a:prstGeom>
            <a:noFill/>
          </p:spPr>
          <p:txBody>
            <a:bodyPr wrap="square" rtlCol="0">
              <a:spAutoFit/>
            </a:bodyPr>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1. 注意障碍</a:t>
              </a:r>
              <a:endParaRPr lang="zh-CN" altLang="en-US" sz="1600" b="1">
                <a:solidFill>
                  <a:srgbClr val="5A84AF"/>
                </a:solidFill>
                <a:latin typeface="宋体" panose="02010600030101010101" pitchFamily="2" charset="-122"/>
                <a:ea typeface="宋体" panose="02010600030101010101" pitchFamily="2" charset="-122"/>
                <a:sym typeface="+mn-ea"/>
              </a:endParaRPr>
            </a:p>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2. 活动过多和冲动</a:t>
              </a:r>
              <a:endParaRPr lang="zh-CN" altLang="en-US" sz="1600" b="1">
                <a:solidFill>
                  <a:srgbClr val="5A84AF"/>
                </a:solidFill>
                <a:latin typeface="宋体" panose="02010600030101010101" pitchFamily="2" charset="-122"/>
                <a:ea typeface="宋体" panose="02010600030101010101" pitchFamily="2" charset="-122"/>
                <a:sym typeface="+mn-ea"/>
              </a:endParaRPr>
            </a:p>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3. 学习困难</a:t>
              </a:r>
              <a:endParaRPr lang="zh-CN" altLang="en-US" sz="1600" b="1">
                <a:solidFill>
                  <a:srgbClr val="5A84AF"/>
                </a:solidFill>
                <a:latin typeface="宋体" panose="02010600030101010101" pitchFamily="2" charset="-122"/>
                <a:ea typeface="宋体" panose="02010600030101010101" pitchFamily="2" charset="-122"/>
                <a:sym typeface="+mn-ea"/>
              </a:endParaRPr>
            </a:p>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4. 神经和精神的发育异常</a:t>
              </a:r>
              <a:endParaRPr lang="zh-CN" altLang="en-US" sz="1600" b="1">
                <a:solidFill>
                  <a:srgbClr val="5A84AF"/>
                </a:solidFill>
                <a:latin typeface="宋体" panose="02010600030101010101" pitchFamily="2" charset="-122"/>
                <a:ea typeface="宋体" panose="02010600030101010101" pitchFamily="2" charset="-122"/>
                <a:sym typeface="+mn-ea"/>
              </a:endParaRPr>
            </a:p>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5. 品行障碍</a:t>
              </a:r>
              <a:endParaRPr lang="zh-CN" altLang="en-US" sz="1600" b="1">
                <a:solidFill>
                  <a:srgbClr val="5A84AF"/>
                </a:solidFill>
                <a:latin typeface="宋体" panose="02010600030101010101" pitchFamily="2" charset="-122"/>
                <a:ea typeface="宋体" panose="02010600030101010101" pitchFamily="2" charset="-122"/>
                <a:sym typeface="+mn-ea"/>
              </a:endParaRPr>
            </a:p>
          </p:txBody>
        </p:sp>
      </p:grpSp>
      <p:grpSp>
        <p:nvGrpSpPr>
          <p:cNvPr id="38" name="组合 37"/>
          <p:cNvGrpSpPr/>
          <p:nvPr/>
        </p:nvGrpSpPr>
        <p:grpSpPr>
          <a:xfrm>
            <a:off x="7856220" y="2061210"/>
            <a:ext cx="2969260" cy="3162935"/>
            <a:chOff x="11718" y="3246"/>
            <a:chExt cx="4676" cy="4981"/>
          </a:xfrm>
        </p:grpSpPr>
        <p:graphicFrame>
          <p:nvGraphicFramePr>
            <p:cNvPr id="21" name="图表 20"/>
            <p:cNvGraphicFramePr/>
            <p:nvPr/>
          </p:nvGraphicFramePr>
          <p:xfrm>
            <a:off x="11718" y="3246"/>
            <a:ext cx="4676" cy="3703"/>
          </p:xfrm>
          <a:graphic>
            <a:graphicData uri="http://schemas.openxmlformats.org/drawingml/2006/chart">
              <c:chart xmlns:c="http://schemas.openxmlformats.org/drawingml/2006/chart" xmlns:r="http://schemas.openxmlformats.org/officeDocument/2006/relationships" r:id="rId3"/>
            </a:graphicData>
          </a:graphic>
        </p:graphicFrame>
        <p:sp>
          <p:nvSpPr>
            <p:cNvPr id="25" name="文本框 24"/>
            <p:cNvSpPr txBox="1"/>
            <p:nvPr/>
          </p:nvSpPr>
          <p:spPr>
            <a:xfrm>
              <a:off x="12625" y="4807"/>
              <a:ext cx="2507" cy="580"/>
            </a:xfrm>
            <a:prstGeom prst="rect">
              <a:avLst/>
            </a:prstGeom>
            <a:noFill/>
          </p:spPr>
          <p:txBody>
            <a:bodyPr wrap="square" rtlCol="0">
              <a:spAutoFit/>
            </a:bodyPr>
            <a:p>
              <a:pPr algn="ctr"/>
              <a:r>
                <a:rPr lang="en-US">
                  <a:solidFill>
                    <a:srgbClr val="5A84AF"/>
                  </a:solidFill>
                  <a:latin typeface="宋体" panose="02010600030101010101" pitchFamily="2" charset="-122"/>
                  <a:ea typeface="宋体" panose="02010600030101010101" pitchFamily="2" charset="-122"/>
                  <a:cs typeface="宋体" panose="02010600030101010101" pitchFamily="2" charset="-122"/>
                </a:rPr>
                <a:t>（三）治疗</a:t>
              </a:r>
              <a:endParaRPr lang="en-US">
                <a:solidFill>
                  <a:srgbClr val="5A84AF"/>
                </a:solidFill>
                <a:latin typeface="宋体" panose="02010600030101010101" pitchFamily="2" charset="-122"/>
                <a:ea typeface="宋体" panose="02010600030101010101" pitchFamily="2" charset="-122"/>
                <a:cs typeface="宋体" panose="02010600030101010101" pitchFamily="2" charset="-122"/>
              </a:endParaRPr>
            </a:p>
          </p:txBody>
        </p:sp>
        <p:sp>
          <p:nvSpPr>
            <p:cNvPr id="34" name="文本框 33"/>
            <p:cNvSpPr txBox="1"/>
            <p:nvPr/>
          </p:nvSpPr>
          <p:spPr>
            <a:xfrm>
              <a:off x="12117" y="6532"/>
              <a:ext cx="3878" cy="1695"/>
            </a:xfrm>
            <a:prstGeom prst="rect">
              <a:avLst/>
            </a:prstGeom>
            <a:noFill/>
          </p:spPr>
          <p:txBody>
            <a:bodyPr wrap="square" rtlCol="0">
              <a:spAutoFit/>
            </a:bodyPr>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根据患儿及其家庭的特点制定药物治疗、心理治疗和针对父母的教育训练等相结合的综合性治疗方案。</a:t>
              </a:r>
              <a:endParaRPr lang="zh-CN" altLang="en-US" sz="1600" b="1">
                <a:solidFill>
                  <a:srgbClr val="5A84AF"/>
                </a:solidFill>
                <a:latin typeface="宋体" panose="02010600030101010101" pitchFamily="2" charset="-122"/>
                <a:ea typeface="宋体" panose="02010600030101010101" pitchFamily="2" charset="-122"/>
                <a:sym typeface="+mn-ea"/>
              </a:endParaRPr>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2" name="文本框 1"/>
          <p:cNvSpPr txBox="1"/>
          <p:nvPr/>
        </p:nvSpPr>
        <p:spPr>
          <a:xfrm>
            <a:off x="4627245" y="588645"/>
            <a:ext cx="331851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四、儿童情绪障碍</a:t>
            </a:r>
            <a:endParaRPr lang="zh-CN" altLang="en-US" sz="2800" b="1">
              <a:solidFill>
                <a:srgbClr val="5A84AF"/>
              </a:solidFill>
              <a:latin typeface="宋体" panose="02010600030101010101" pitchFamily="2" charset="-122"/>
              <a:ea typeface="宋体" panose="02010600030101010101" pitchFamily="2" charset="-122"/>
            </a:endParaRPr>
          </a:p>
        </p:txBody>
      </p:sp>
      <p:sp>
        <p:nvSpPr>
          <p:cNvPr id="4" name="文本框 3"/>
          <p:cNvSpPr txBox="1"/>
          <p:nvPr/>
        </p:nvSpPr>
        <p:spPr>
          <a:xfrm>
            <a:off x="6888480" y="4041140"/>
            <a:ext cx="3573145" cy="398780"/>
          </a:xfrm>
          <a:prstGeom prst="rect">
            <a:avLst/>
          </a:prstGeom>
          <a:noFill/>
        </p:spPr>
        <p:txBody>
          <a:bodyPr wrap="square" rtlCol="0">
            <a:spAutoFit/>
          </a:bodyPr>
          <a:p>
            <a:pPr algn="l"/>
            <a:r>
              <a:rPr lang="en-US" sz="20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（二）临床表现</a:t>
            </a:r>
            <a:endParaRPr lang="en-US" sz="20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 name="文本框 4"/>
          <p:cNvSpPr txBox="1"/>
          <p:nvPr/>
        </p:nvSpPr>
        <p:spPr>
          <a:xfrm>
            <a:off x="6888480" y="4524375"/>
            <a:ext cx="4029075" cy="829945"/>
          </a:xfrm>
          <a:prstGeom prst="rect">
            <a:avLst/>
          </a:prstGeom>
          <a:noFill/>
        </p:spPr>
        <p:txBody>
          <a:bodyPr wrap="square" rtlCol="0">
            <a:spAutoFit/>
          </a:bodyPr>
          <a:p>
            <a:pPr algn="just">
              <a:lnSpc>
                <a:spcPct val="150000"/>
              </a:lnSpc>
            </a:pPr>
            <a:r>
              <a:rPr sz="1600">
                <a:solidFill>
                  <a:srgbClr val="5A84AF"/>
                </a:solidFill>
                <a:latin typeface="宋体" panose="02010600030101010101" pitchFamily="2" charset="-122"/>
                <a:ea typeface="宋体" panose="02010600030101010101" pitchFamily="2" charset="-122"/>
                <a:sym typeface="+mn-ea"/>
              </a:rPr>
              <a:t>1. 儿童分离性焦虑障碍</a:t>
            </a:r>
            <a:endParaRPr sz="1600">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sz="1600">
                <a:solidFill>
                  <a:srgbClr val="5A84AF"/>
                </a:solidFill>
                <a:latin typeface="宋体" panose="02010600030101010101" pitchFamily="2" charset="-122"/>
                <a:ea typeface="宋体" panose="02010600030101010101" pitchFamily="2" charset="-122"/>
                <a:sym typeface="+mn-ea"/>
              </a:rPr>
              <a:t>2. 儿童社交恐惧症</a:t>
            </a:r>
            <a:endParaRPr sz="1600">
              <a:solidFill>
                <a:srgbClr val="5A84AF"/>
              </a:solidFill>
              <a:latin typeface="宋体" panose="02010600030101010101" pitchFamily="2" charset="-122"/>
              <a:ea typeface="宋体" panose="02010600030101010101" pitchFamily="2" charset="-122"/>
              <a:sym typeface="+mn-ea"/>
            </a:endParaRPr>
          </a:p>
        </p:txBody>
      </p:sp>
      <p:sp>
        <p:nvSpPr>
          <p:cNvPr id="8" name="文本框 7"/>
          <p:cNvSpPr txBox="1"/>
          <p:nvPr/>
        </p:nvSpPr>
        <p:spPr>
          <a:xfrm>
            <a:off x="1090295" y="1652905"/>
            <a:ext cx="3573145" cy="398780"/>
          </a:xfrm>
          <a:prstGeom prst="rect">
            <a:avLst/>
          </a:prstGeom>
          <a:noFill/>
        </p:spPr>
        <p:txBody>
          <a:bodyPr wrap="square" rtlCol="0">
            <a:spAutoFit/>
          </a:bodyPr>
          <a:p>
            <a:pPr algn="l"/>
            <a:r>
              <a:rPr lang="en-US" sz="20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（一）概述</a:t>
            </a:r>
            <a:endParaRPr lang="en-US" sz="20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9" name="文本框 8"/>
          <p:cNvSpPr txBox="1"/>
          <p:nvPr/>
        </p:nvSpPr>
        <p:spPr>
          <a:xfrm>
            <a:off x="1090295" y="2348230"/>
            <a:ext cx="4029075" cy="1198880"/>
          </a:xfrm>
          <a:prstGeom prst="rect">
            <a:avLst/>
          </a:prstGeom>
          <a:noFill/>
        </p:spPr>
        <p:txBody>
          <a:bodyPr wrap="square" rtlCol="0">
            <a:spAutoFit/>
          </a:bodyPr>
          <a:p>
            <a:pPr algn="just">
              <a:lnSpc>
                <a:spcPct val="150000"/>
              </a:lnSpc>
            </a:pPr>
            <a:r>
              <a:rPr sz="1600">
                <a:solidFill>
                  <a:srgbClr val="5A84AF"/>
                </a:solidFill>
                <a:latin typeface="宋体" panose="02010600030101010101" pitchFamily="2" charset="-122"/>
                <a:ea typeface="宋体" panose="02010600030101010101" pitchFamily="2" charset="-122"/>
                <a:sym typeface="+mn-ea"/>
              </a:rPr>
              <a:t>儿童期情绪障碍，是指特发于儿童少年时期以焦虑、恐怖、强迫、抑郁以及转换症</a:t>
            </a:r>
            <a:endParaRPr sz="1600">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sz="1600">
                <a:solidFill>
                  <a:srgbClr val="5A84AF"/>
                </a:solidFill>
                <a:latin typeface="宋体" panose="02010600030101010101" pitchFamily="2" charset="-122"/>
                <a:ea typeface="宋体" panose="02010600030101010101" pitchFamily="2" charset="-122"/>
                <a:sym typeface="+mn-ea"/>
              </a:rPr>
              <a:t>状为主要临床表现的一组疾病。</a:t>
            </a:r>
            <a:endParaRPr sz="1600">
              <a:solidFill>
                <a:srgbClr val="5A84AF"/>
              </a:solidFill>
              <a:latin typeface="宋体" panose="02010600030101010101" pitchFamily="2" charset="-122"/>
              <a:ea typeface="宋体" panose="02010600030101010101" pitchFamily="2" charset="-122"/>
              <a:sym typeface="+mn-ea"/>
            </a:endParaRPr>
          </a:p>
        </p:txBody>
      </p:sp>
      <p:pic>
        <p:nvPicPr>
          <p:cNvPr id="3" name="图片 2"/>
          <p:cNvPicPr>
            <a:picLocks noChangeAspect="1"/>
          </p:cNvPicPr>
          <p:nvPr/>
        </p:nvPicPr>
        <p:blipFill>
          <a:blip r:embed="rId2"/>
          <a:stretch>
            <a:fillRect/>
          </a:stretch>
        </p:blipFill>
        <p:spPr>
          <a:xfrm>
            <a:off x="1090295" y="3547110"/>
            <a:ext cx="5076825" cy="2857500"/>
          </a:xfrm>
          <a:prstGeom prst="rect">
            <a:avLst/>
          </a:prstGeom>
        </p:spPr>
      </p:pic>
      <p:pic>
        <p:nvPicPr>
          <p:cNvPr id="7" name="图片 6"/>
          <p:cNvPicPr>
            <a:picLocks noChangeAspect="1"/>
          </p:cNvPicPr>
          <p:nvPr/>
        </p:nvPicPr>
        <p:blipFill>
          <a:blip r:embed="rId3"/>
          <a:stretch>
            <a:fillRect/>
          </a:stretch>
        </p:blipFill>
        <p:spPr>
          <a:xfrm>
            <a:off x="6769735" y="1380490"/>
            <a:ext cx="4345940" cy="2560955"/>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12" name="椭圆 11"/>
          <p:cNvSpPr/>
          <p:nvPr/>
        </p:nvSpPr>
        <p:spPr>
          <a:xfrm>
            <a:off x="1792605" y="1875155"/>
            <a:ext cx="3107055" cy="3107055"/>
          </a:xfrm>
          <a:prstGeom prst="ellipse">
            <a:avLst/>
          </a:prstGeom>
          <a:noFill/>
          <a:ln w="25400">
            <a:solidFill>
              <a:srgbClr val="7ACAC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fontScale="70000"/>
          </a:bodyPr>
          <a:p>
            <a:pPr algn="ctr"/>
            <a:r>
              <a:rPr lang="en-US" altLang="zh-CN" sz="16600">
                <a:solidFill>
                  <a:srgbClr val="002060"/>
                </a:solidFill>
                <a:latin typeface="宋体" panose="02010600030101010101" pitchFamily="2" charset="-122"/>
                <a:ea typeface="宋体" panose="02010600030101010101" pitchFamily="2" charset="-122"/>
              </a:rPr>
              <a:t>02</a:t>
            </a:r>
            <a:endParaRPr lang="en-US" altLang="zh-CN" sz="16600">
              <a:solidFill>
                <a:srgbClr val="002060"/>
              </a:solidFill>
              <a:latin typeface="宋体" panose="02010600030101010101" pitchFamily="2" charset="-122"/>
              <a:ea typeface="宋体" panose="02010600030101010101" pitchFamily="2" charset="-122"/>
            </a:endParaRPr>
          </a:p>
        </p:txBody>
      </p:sp>
      <p:sp>
        <p:nvSpPr>
          <p:cNvPr id="2" name="文本框 1"/>
          <p:cNvSpPr txBox="1"/>
          <p:nvPr/>
        </p:nvSpPr>
        <p:spPr>
          <a:xfrm>
            <a:off x="5526405" y="2522855"/>
            <a:ext cx="4329430" cy="1568450"/>
          </a:xfrm>
          <a:prstGeom prst="rect">
            <a:avLst/>
          </a:prstGeom>
          <a:noFill/>
        </p:spPr>
        <p:txBody>
          <a:bodyPr wrap="square" rtlCol="0">
            <a:spAutoFit/>
          </a:bodyPr>
          <a:p>
            <a:pPr>
              <a:lnSpc>
                <a:spcPct val="150000"/>
              </a:lnSpc>
            </a:pPr>
            <a:r>
              <a:rPr lang="zh-CN" altLang="en-US" sz="32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儿童青少年期精神障碍患者的护理</a:t>
            </a:r>
            <a:endParaRPr lang="zh-CN" altLang="en-US" sz="32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sld>
</file>

<file path=ppt/tags/tag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160404_2*m_i*1_1"/>
  <p:tag name="KSO_WM_TEMPLATE_CATEGORY" val="diagram"/>
  <p:tag name="KSO_WM_TEMPLATE_INDEX" val="160404"/>
  <p:tag name="KSO_WM_UNIT_LAYERLEVEL" val="1_1"/>
  <p:tag name="KSO_WM_TAG_VERSION" val="1.0"/>
  <p:tag name="KSO_WM_BEAUTIFY_FLAG" val="#wm#"/>
  <p:tag name="KSO_WM_UNIT_LINE_FORE_SCHEMECOLOR_INDEX" val="5"/>
  <p:tag name="KSO_WM_UNIT_LINE_FILL_TYPE" val="2"/>
</p:tagLst>
</file>

<file path=ppt/tags/tag10.xml><?xml version="1.0" encoding="utf-8"?>
<p:tagLst xmlns:p="http://schemas.openxmlformats.org/presentationml/2006/main">
  <p:tag name="KSO_WM_UNIT_DIAGRAM_MODELTYPE" val="stripeEnum"/>
  <p:tag name="KSO_WM_UNIT_SUBTYPE" val="a"/>
  <p:tag name="KSO_WM_UNIT_PRESET_TEXT" val="单击此处添加文本具体内容，简明扼要的阐述您的观点。"/>
  <p:tag name="KSO_WM_UNIT_NOCLEAR" val="0"/>
  <p:tag name="KSO_WM_UNIT_VALUE" val="78"/>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160404_2*m_h_f*1_1_1"/>
  <p:tag name="KSO_WM_TEMPLATE_CATEGORY" val="diagram"/>
  <p:tag name="KSO_WM_TEMPLATE_INDEX" val="160404"/>
  <p:tag name="KSO_WM_UNIT_LAYERLEVEL" val="1_1_1"/>
  <p:tag name="KSO_WM_TAG_VERSION" val="1.0"/>
  <p:tag name="KSO_WM_BEAUTIFY_FLAG" val="#wm#"/>
  <p:tag name="KSO_WM_UNIT_TEXT_FILL_FORE_SCHEMECOLOR_INDEX" val="5"/>
  <p:tag name="KSO_WM_UNIT_TEXT_FILL_TYPE" val="1"/>
</p:tagLst>
</file>

<file path=ppt/tags/tag11.xml><?xml version="1.0" encoding="utf-8"?>
<p:tagLst xmlns:p="http://schemas.openxmlformats.org/presentationml/2006/main">
  <p:tag name="KSO_WM_UNIT_COLOR_SCHEME_SHAPE_ID" val="9"/>
  <p:tag name="KSO_WM_UNIT_COLOR_SCHEME_PARENT_PAGE" val="0_3"/>
  <p:tag name="KSO_WM_UNIT_ISCONTENTSTITLE" val="0"/>
  <p:tag name="KSO_WM_UNIT_ISNUMDGMTITLE" val="0"/>
  <p:tag name="KSO_WM_UNIT_PRESET_TEXT" val="添加标题"/>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187615_3*l_h_a*1_4_1"/>
  <p:tag name="KSO_WM_TEMPLATE_CATEGORY" val="diagram"/>
  <p:tag name="KSO_WM_TEMPLATE_INDEX" val="20187615"/>
  <p:tag name="KSO_WM_UNIT_LAYERLEVEL" val="1_1_1"/>
  <p:tag name="KSO_WM_TAG_VERSION" val="1.0"/>
  <p:tag name="KSO_WM_BEAUTIFY_FLAG" val="#wm#"/>
  <p:tag name="KSO_WM_UNIT_TEXT_FILL_FORE_SCHEMECOLOR_INDEX" val="13"/>
  <p:tag name="KSO_WM_UNIT_TEXT_FILL_TYPE" val="1"/>
</p:tagLst>
</file>

<file path=ppt/tags/tag12.xml><?xml version="1.0" encoding="utf-8"?>
<p:tagLst xmlns:p="http://schemas.openxmlformats.org/presentationml/2006/main">
  <p:tag name="KSO_WM_UNIT_COLOR_SCHEME_SHAPE_ID" val="10"/>
  <p:tag name="KSO_WM_UNIT_COLOR_SCHEME_PARENT_PAGE" val="0_3"/>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87615_3*l_h_i*1_4_1"/>
  <p:tag name="KSO_WM_TEMPLATE_CATEGORY" val="diagram"/>
  <p:tag name="KSO_WM_TEMPLATE_INDEX" val="20187615"/>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13.xml><?xml version="1.0" encoding="utf-8"?>
<p:tagLst xmlns:p="http://schemas.openxmlformats.org/presentationml/2006/main">
  <p:tag name="KSO_WM_UNIT_COLOR_SCHEME_SHAPE_ID" val="11"/>
  <p:tag name="KSO_WM_UNIT_COLOR_SCHEME_PARENT_PAGE" val="0_3"/>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187615_3*l_h_i*1_4_2"/>
  <p:tag name="KSO_WM_TEMPLATE_CATEGORY" val="diagram"/>
  <p:tag name="KSO_WM_TEMPLATE_INDEX" val="20187615"/>
  <p:tag name="KSO_WM_UNIT_LAYERLEVEL" val="1_1_1"/>
  <p:tag name="KSO_WM_TAG_VERSION" val="1.0"/>
  <p:tag name="KSO_WM_BEAUTIFY_FLAG" val="#wm#"/>
  <p:tag name="KSO_WM_UNIT_LINE_FORE_SCHEMECOLOR_INDEX" val="8"/>
  <p:tag name="KSO_WM_UNIT_LINE_FILL_TYPE" val="2"/>
</p:tagLst>
</file>

<file path=ppt/tags/tag14.xml><?xml version="1.0" encoding="utf-8"?>
<p:tagLst xmlns:p="http://schemas.openxmlformats.org/presentationml/2006/main">
  <p:tag name="KSO_WM_UNIT_COLOR_SCHEME_SHAPE_ID" val="12"/>
  <p:tag name="KSO_WM_UNIT_COLOR_SCHEME_PARENT_PAGE" val="0_3"/>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187615_3*l_h_i*1_4_3"/>
  <p:tag name="KSO_WM_TEMPLATE_CATEGORY" val="diagram"/>
  <p:tag name="KSO_WM_TEMPLATE_INDEX" val="2018761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5.xml><?xml version="1.0" encoding="utf-8"?>
<p:tagLst xmlns:p="http://schemas.openxmlformats.org/presentationml/2006/main">
  <p:tag name="KSO_WM_UNIT_COLOR_SCHEME_SHAPE_ID" val="13"/>
  <p:tag name="KSO_WM_UNIT_COLOR_SCHEME_PARENT_PAGE" val="0_3"/>
  <p:tag name="KSO_WM_UNIT_VALUE" val="92*91"/>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187615_3*l_h_x*1_4_1"/>
  <p:tag name="KSO_WM_TEMPLATE_CATEGORY" val="diagram"/>
  <p:tag name="KSO_WM_TEMPLATE_INDEX" val="20187615"/>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16.xml><?xml version="1.0" encoding="utf-8"?>
<p:tagLst xmlns:p="http://schemas.openxmlformats.org/presentationml/2006/main">
  <p:tag name="KSO_WM_UNIT_COLOR_SCHEME_SHAPE_ID" val="7"/>
  <p:tag name="KSO_WM_UNIT_COLOR_SCHEME_PARENT_PAGE" val="0_3"/>
  <p:tag name="KSO_WM_UNIT_ISCONTENTSTITLE" val="0"/>
  <p:tag name="KSO_WM_UNIT_ISNUMDGMTITLE" val="0"/>
  <p:tag name="KSO_WM_UNIT_PRESET_TEXT" val="添加标题"/>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87615_3*l_h_a*1_3_1"/>
  <p:tag name="KSO_WM_TEMPLATE_CATEGORY" val="diagram"/>
  <p:tag name="KSO_WM_TEMPLATE_INDEX" val="20187615"/>
  <p:tag name="KSO_WM_UNIT_LAYERLEVEL" val="1_1_1"/>
  <p:tag name="KSO_WM_TAG_VERSION" val="1.0"/>
  <p:tag name="KSO_WM_BEAUTIFY_FLAG" val="#wm#"/>
  <p:tag name="KSO_WM_UNIT_TEXT_FILL_FORE_SCHEMECOLOR_INDEX" val="13"/>
  <p:tag name="KSO_WM_UNIT_TEXT_FILL_TYPE" val="1"/>
</p:tagLst>
</file>

<file path=ppt/tags/tag17.xml><?xml version="1.0" encoding="utf-8"?>
<p:tagLst xmlns:p="http://schemas.openxmlformats.org/presentationml/2006/main">
  <p:tag name="KSO_WM_UNIT_COLOR_SCHEME_SHAPE_ID" val="14"/>
  <p:tag name="KSO_WM_UNIT_COLOR_SCHEME_PARENT_PAGE" val="0_3"/>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87615_3*l_h_i*1_3_1"/>
  <p:tag name="KSO_WM_TEMPLATE_CATEGORY" val="diagram"/>
  <p:tag name="KSO_WM_TEMPLATE_INDEX" val="20187615"/>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18.xml><?xml version="1.0" encoding="utf-8"?>
<p:tagLst xmlns:p="http://schemas.openxmlformats.org/presentationml/2006/main">
  <p:tag name="KSO_WM_UNIT_COLOR_SCHEME_SHAPE_ID" val="15"/>
  <p:tag name="KSO_WM_UNIT_COLOR_SCHEME_PARENT_PAGE" val="0_3"/>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87615_3*l_h_i*1_3_2"/>
  <p:tag name="KSO_WM_TEMPLATE_CATEGORY" val="diagram"/>
  <p:tag name="KSO_WM_TEMPLATE_INDEX" val="20187615"/>
  <p:tag name="KSO_WM_UNIT_LAYERLEVEL" val="1_1_1"/>
  <p:tag name="KSO_WM_TAG_VERSION" val="1.0"/>
  <p:tag name="KSO_WM_BEAUTIFY_FLAG" val="#wm#"/>
  <p:tag name="KSO_WM_UNIT_LINE_FORE_SCHEMECOLOR_INDEX" val="7"/>
  <p:tag name="KSO_WM_UNIT_LINE_FILL_TYPE" val="2"/>
</p:tagLst>
</file>

<file path=ppt/tags/tag19.xml><?xml version="1.0" encoding="utf-8"?>
<p:tagLst xmlns:p="http://schemas.openxmlformats.org/presentationml/2006/main">
  <p:tag name="KSO_WM_UNIT_COLOR_SCHEME_SHAPE_ID" val="16"/>
  <p:tag name="KSO_WM_UNIT_COLOR_SCHEME_PARENT_PAGE" val="0_3"/>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187615_3*l_h_i*1_3_3"/>
  <p:tag name="KSO_WM_TEMPLATE_CATEGORY" val="diagram"/>
  <p:tag name="KSO_WM_TEMPLATE_INDEX" val="2018761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160404_2*m_h_i*1_2_1"/>
  <p:tag name="KSO_WM_TEMPLATE_CATEGORY" val="diagram"/>
  <p:tag name="KSO_WM_TEMPLATE_INDEX" val="160404"/>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20.xml><?xml version="1.0" encoding="utf-8"?>
<p:tagLst xmlns:p="http://schemas.openxmlformats.org/presentationml/2006/main">
  <p:tag name="KSO_WM_UNIT_COLOR_SCHEME_SHAPE_ID" val="17"/>
  <p:tag name="KSO_WM_UNIT_COLOR_SCHEME_PARENT_PAGE" val="0_3"/>
  <p:tag name="KSO_WM_UNIT_VALUE" val="92*91"/>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187615_3*l_h_x*1_3_1"/>
  <p:tag name="KSO_WM_TEMPLATE_CATEGORY" val="diagram"/>
  <p:tag name="KSO_WM_TEMPLATE_INDEX" val="20187615"/>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21.xml><?xml version="1.0" encoding="utf-8"?>
<p:tagLst xmlns:p="http://schemas.openxmlformats.org/presentationml/2006/main">
  <p:tag name="KSO_WM_UNIT_COLOR_SCHEME_SHAPE_ID" val="3"/>
  <p:tag name="KSO_WM_UNIT_COLOR_SCHEME_PARENT_PAGE" val="0_3"/>
  <p:tag name="KSO_WM_UNIT_ISCONTENTSTITLE" val="0"/>
  <p:tag name="KSO_WM_UNIT_ISNUMDGMTITLE" val="0"/>
  <p:tag name="KSO_WM_UNIT_PRESET_TEXT" val="添加标题"/>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87615_3*l_h_a*1_1_1"/>
  <p:tag name="KSO_WM_TEMPLATE_CATEGORY" val="diagram"/>
  <p:tag name="KSO_WM_TEMPLATE_INDEX" val="20187615"/>
  <p:tag name="KSO_WM_UNIT_LAYERLEVEL" val="1_1_1"/>
  <p:tag name="KSO_WM_TAG_VERSION" val="1.0"/>
  <p:tag name="KSO_WM_BEAUTIFY_FLAG" val="#wm#"/>
  <p:tag name="KSO_WM_UNIT_TEXT_FILL_FORE_SCHEMECOLOR_INDEX" val="13"/>
  <p:tag name="KSO_WM_UNIT_TEXT_FILL_TYPE" val="1"/>
</p:tagLst>
</file>

<file path=ppt/tags/tag22.xml><?xml version="1.0" encoding="utf-8"?>
<p:tagLst xmlns:p="http://schemas.openxmlformats.org/presentationml/2006/main">
  <p:tag name="KSO_WM_UNIT_COLOR_SCHEME_SHAPE_ID" val="18"/>
  <p:tag name="KSO_WM_UNIT_COLOR_SCHEME_PARENT_PAGE" val="0_3"/>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87615_3*l_h_i*1_1_1"/>
  <p:tag name="KSO_WM_TEMPLATE_CATEGORY" val="diagram"/>
  <p:tag name="KSO_WM_TEMPLATE_INDEX" val="20187615"/>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23.xml><?xml version="1.0" encoding="utf-8"?>
<p:tagLst xmlns:p="http://schemas.openxmlformats.org/presentationml/2006/main">
  <p:tag name="KSO_WM_UNIT_COLOR_SCHEME_SHAPE_ID" val="19"/>
  <p:tag name="KSO_WM_UNIT_COLOR_SCHEME_PARENT_PAGE" val="0_3"/>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87615_3*l_h_i*1_1_2"/>
  <p:tag name="KSO_WM_TEMPLATE_CATEGORY" val="diagram"/>
  <p:tag name="KSO_WM_TEMPLATE_INDEX" val="20187615"/>
  <p:tag name="KSO_WM_UNIT_LAYERLEVEL" val="1_1_1"/>
  <p:tag name="KSO_WM_TAG_VERSION" val="1.0"/>
  <p:tag name="KSO_WM_BEAUTIFY_FLAG" val="#wm#"/>
  <p:tag name="KSO_WM_UNIT_LINE_FORE_SCHEMECOLOR_INDEX" val="5"/>
  <p:tag name="KSO_WM_UNIT_LINE_FILL_TYPE" val="2"/>
</p:tagLst>
</file>

<file path=ppt/tags/tag24.xml><?xml version="1.0" encoding="utf-8"?>
<p:tagLst xmlns:p="http://schemas.openxmlformats.org/presentationml/2006/main">
  <p:tag name="KSO_WM_UNIT_COLOR_SCHEME_SHAPE_ID" val="20"/>
  <p:tag name="KSO_WM_UNIT_COLOR_SCHEME_PARENT_PAGE" val="0_3"/>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187615_3*l_h_i*1_1_3"/>
  <p:tag name="KSO_WM_TEMPLATE_CATEGORY" val="diagram"/>
  <p:tag name="KSO_WM_TEMPLATE_INDEX" val="2018761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25.xml><?xml version="1.0" encoding="utf-8"?>
<p:tagLst xmlns:p="http://schemas.openxmlformats.org/presentationml/2006/main">
  <p:tag name="KSO_WM_UNIT_COLOR_SCHEME_SHAPE_ID" val="21"/>
  <p:tag name="KSO_WM_UNIT_COLOR_SCHEME_PARENT_PAGE" val="0_3"/>
  <p:tag name="KSO_WM_UNIT_VALUE" val="92*91"/>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187615_3*l_h_x*1_1_1"/>
  <p:tag name="KSO_WM_TEMPLATE_CATEGORY" val="diagram"/>
  <p:tag name="KSO_WM_TEMPLATE_INDEX" val="2018761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26.xml><?xml version="1.0" encoding="utf-8"?>
<p:tagLst xmlns:p="http://schemas.openxmlformats.org/presentationml/2006/main">
  <p:tag name="KSO_WM_UNIT_COLOR_SCHEME_SHAPE_ID" val="5"/>
  <p:tag name="KSO_WM_UNIT_COLOR_SCHEME_PARENT_PAGE" val="0_3"/>
  <p:tag name="KSO_WM_UNIT_ISCONTENTSTITLE" val="0"/>
  <p:tag name="KSO_WM_UNIT_ISNUMDGMTITLE" val="0"/>
  <p:tag name="KSO_WM_UNIT_PRESET_TEXT" val="添加标题"/>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87615_3*l_h_a*1_2_1"/>
  <p:tag name="KSO_WM_TEMPLATE_CATEGORY" val="diagram"/>
  <p:tag name="KSO_WM_TEMPLATE_INDEX" val="20187615"/>
  <p:tag name="KSO_WM_UNIT_LAYERLEVEL" val="1_1_1"/>
  <p:tag name="KSO_WM_TAG_VERSION" val="1.0"/>
  <p:tag name="KSO_WM_BEAUTIFY_FLAG" val="#wm#"/>
  <p:tag name="KSO_WM_UNIT_TEXT_FILL_FORE_SCHEMECOLOR_INDEX" val="13"/>
  <p:tag name="KSO_WM_UNIT_TEXT_FILL_TYPE" val="1"/>
</p:tagLst>
</file>

<file path=ppt/tags/tag27.xml><?xml version="1.0" encoding="utf-8"?>
<p:tagLst xmlns:p="http://schemas.openxmlformats.org/presentationml/2006/main">
  <p:tag name="KSO_WM_UNIT_COLOR_SCHEME_SHAPE_ID" val="22"/>
  <p:tag name="KSO_WM_UNIT_COLOR_SCHEME_PARENT_PAGE" val="0_3"/>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87615_3*l_h_i*1_2_1"/>
  <p:tag name="KSO_WM_TEMPLATE_CATEGORY" val="diagram"/>
  <p:tag name="KSO_WM_TEMPLATE_INDEX" val="20187615"/>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28.xml><?xml version="1.0" encoding="utf-8"?>
<p:tagLst xmlns:p="http://schemas.openxmlformats.org/presentationml/2006/main">
  <p:tag name="KSO_WM_UNIT_COLOR_SCHEME_SHAPE_ID" val="23"/>
  <p:tag name="KSO_WM_UNIT_COLOR_SCHEME_PARENT_PAGE" val="0_3"/>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87615_3*l_h_i*1_2_2"/>
  <p:tag name="KSO_WM_TEMPLATE_CATEGORY" val="diagram"/>
  <p:tag name="KSO_WM_TEMPLATE_INDEX" val="20187615"/>
  <p:tag name="KSO_WM_UNIT_LAYERLEVEL" val="1_1_1"/>
  <p:tag name="KSO_WM_TAG_VERSION" val="1.0"/>
  <p:tag name="KSO_WM_BEAUTIFY_FLAG" val="#wm#"/>
  <p:tag name="KSO_WM_UNIT_LINE_FORE_SCHEMECOLOR_INDEX" val="6"/>
  <p:tag name="KSO_WM_UNIT_LINE_FILL_TYPE" val="2"/>
</p:tagLst>
</file>

<file path=ppt/tags/tag29.xml><?xml version="1.0" encoding="utf-8"?>
<p:tagLst xmlns:p="http://schemas.openxmlformats.org/presentationml/2006/main">
  <p:tag name="KSO_WM_UNIT_COLOR_SCHEME_SHAPE_ID" val="24"/>
  <p:tag name="KSO_WM_UNIT_COLOR_SCHEME_PARENT_PAGE" val="0_3"/>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187615_3*l_h_i*1_2_3"/>
  <p:tag name="KSO_WM_TEMPLATE_CATEGORY" val="diagram"/>
  <p:tag name="KSO_WM_TEMPLATE_INDEX" val="2018761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2_2"/>
  <p:tag name="KSO_WM_UNIT_ID" val="diagram160404_2*m_h_i*1_2_2"/>
  <p:tag name="KSO_WM_TEMPLATE_CATEGORY" val="diagram"/>
  <p:tag name="KSO_WM_TEMPLATE_INDEX" val="160404"/>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30.xml><?xml version="1.0" encoding="utf-8"?>
<p:tagLst xmlns:p="http://schemas.openxmlformats.org/presentationml/2006/main">
  <p:tag name="KSO_WM_UNIT_COLOR_SCHEME_SHAPE_ID" val="25"/>
  <p:tag name="KSO_WM_UNIT_COLOR_SCHEME_PARENT_PAGE" val="0_3"/>
  <p:tag name="KSO_WM_UNIT_VALUE" val="92*91"/>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187615_3*l_h_x*1_2_1"/>
  <p:tag name="KSO_WM_TEMPLATE_CATEGORY" val="diagram"/>
  <p:tag name="KSO_WM_TEMPLATE_INDEX" val="2018761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3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160404_2*m_i*1_1"/>
  <p:tag name="KSO_WM_TEMPLATE_CATEGORY" val="diagram"/>
  <p:tag name="KSO_WM_TEMPLATE_INDEX" val="160404"/>
  <p:tag name="KSO_WM_UNIT_LAYERLEVEL" val="1_1"/>
  <p:tag name="KSO_WM_TAG_VERSION" val="1.0"/>
  <p:tag name="KSO_WM_BEAUTIFY_FLAG" val="#wm#"/>
  <p:tag name="KSO_WM_UNIT_LINE_FORE_SCHEMECOLOR_INDEX" val="5"/>
  <p:tag name="KSO_WM_UNIT_LINE_FILL_TYPE" val="2"/>
</p:tagLst>
</file>

<file path=ppt/tags/tag3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160404_2*m_h_i*1_2_1"/>
  <p:tag name="KSO_WM_TEMPLATE_CATEGORY" val="diagram"/>
  <p:tag name="KSO_WM_TEMPLATE_INDEX" val="160404"/>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3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2_2"/>
  <p:tag name="KSO_WM_UNIT_ID" val="diagram160404_2*m_h_i*1_2_2"/>
  <p:tag name="KSO_WM_TEMPLATE_CATEGORY" val="diagram"/>
  <p:tag name="KSO_WM_TEMPLATE_INDEX" val="160404"/>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34.xml><?xml version="1.0" encoding="utf-8"?>
<p:tagLst xmlns:p="http://schemas.openxmlformats.org/presentationml/2006/main">
  <p:tag name="KSO_WM_UNIT_DIAGRAM_MODELTYPE" val="stripeEnum"/>
  <p:tag name="KSO_WM_UNIT_SUBTYPE" val="a"/>
  <p:tag name="KSO_WM_UNIT_PRESET_TEXT" val="单击此处添加文本具体内容，简明扼要的阐述您的观点。"/>
  <p:tag name="KSO_WM_UNIT_NOCLEAR" val="0"/>
  <p:tag name="KSO_WM_UNIT_VALUE" val="78"/>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160404_2*m_h_f*1_2_1"/>
  <p:tag name="KSO_WM_TEMPLATE_CATEGORY" val="diagram"/>
  <p:tag name="KSO_WM_TEMPLATE_INDEX" val="160404"/>
  <p:tag name="KSO_WM_UNIT_LAYERLEVEL" val="1_1_1"/>
  <p:tag name="KSO_WM_TAG_VERSION" val="1.0"/>
  <p:tag name="KSO_WM_BEAUTIFY_FLAG" val="#wm#"/>
  <p:tag name="KSO_WM_UNIT_TEXT_FILL_FORE_SCHEMECOLOR_INDEX" val="6"/>
  <p:tag name="KSO_WM_UNIT_TEXT_FILL_TYPE" val="1"/>
</p:tagLst>
</file>

<file path=ppt/tags/tag3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160404_2*m_h_i*1_3_1"/>
  <p:tag name="KSO_WM_TEMPLATE_CATEGORY" val="diagram"/>
  <p:tag name="KSO_WM_TEMPLATE_INDEX" val="160404"/>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3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3_2"/>
  <p:tag name="KSO_WM_UNIT_ID" val="diagram160404_2*m_h_i*1_3_2"/>
  <p:tag name="KSO_WM_TEMPLATE_CATEGORY" val="diagram"/>
  <p:tag name="KSO_WM_TEMPLATE_INDEX" val="160404"/>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37.xml><?xml version="1.0" encoding="utf-8"?>
<p:tagLst xmlns:p="http://schemas.openxmlformats.org/presentationml/2006/main">
  <p:tag name="KSO_WM_UNIT_DIAGRAM_MODELTYPE" val="stripeEnum"/>
  <p:tag name="KSO_WM_UNIT_SUBTYPE" val="a"/>
  <p:tag name="KSO_WM_UNIT_PRESET_TEXT" val="单击此处添加文本具体内容，简明扼要的阐述您的观点。"/>
  <p:tag name="KSO_WM_UNIT_NOCLEAR" val="0"/>
  <p:tag name="KSO_WM_UNIT_VALUE" val="78"/>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160404_2*m_h_f*1_3_1"/>
  <p:tag name="KSO_WM_TEMPLATE_CATEGORY" val="diagram"/>
  <p:tag name="KSO_WM_TEMPLATE_INDEX" val="160404"/>
  <p:tag name="KSO_WM_UNIT_LAYERLEVEL" val="1_1_1"/>
  <p:tag name="KSO_WM_TAG_VERSION" val="1.0"/>
  <p:tag name="KSO_WM_BEAUTIFY_FLAG" val="#wm#"/>
  <p:tag name="KSO_WM_UNIT_TEXT_FILL_FORE_SCHEMECOLOR_INDEX" val="7"/>
  <p:tag name="KSO_WM_UNIT_TEXT_FILL_TYPE" val="1"/>
</p:tagLst>
</file>

<file path=ppt/tags/tag3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160404_2*m_h_i*1_1_1"/>
  <p:tag name="KSO_WM_TEMPLATE_CATEGORY" val="diagram"/>
  <p:tag name="KSO_WM_TEMPLATE_INDEX" val="16040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3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1_2"/>
  <p:tag name="KSO_WM_UNIT_ID" val="diagram160404_2*m_h_i*1_1_2"/>
  <p:tag name="KSO_WM_TEMPLATE_CATEGORY" val="diagram"/>
  <p:tag name="KSO_WM_TEMPLATE_INDEX" val="160404"/>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4.xml><?xml version="1.0" encoding="utf-8"?>
<p:tagLst xmlns:p="http://schemas.openxmlformats.org/presentationml/2006/main">
  <p:tag name="KSO_WM_UNIT_DIAGRAM_MODELTYPE" val="stripeEnum"/>
  <p:tag name="KSO_WM_UNIT_SUBTYPE" val="a"/>
  <p:tag name="KSO_WM_UNIT_PRESET_TEXT" val="单击此处添加文本具体内容，简明扼要的阐述您的观点。"/>
  <p:tag name="KSO_WM_UNIT_NOCLEAR" val="0"/>
  <p:tag name="KSO_WM_UNIT_VALUE" val="78"/>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160404_2*m_h_f*1_2_1"/>
  <p:tag name="KSO_WM_TEMPLATE_CATEGORY" val="diagram"/>
  <p:tag name="KSO_WM_TEMPLATE_INDEX" val="160404"/>
  <p:tag name="KSO_WM_UNIT_LAYERLEVEL" val="1_1_1"/>
  <p:tag name="KSO_WM_TAG_VERSION" val="1.0"/>
  <p:tag name="KSO_WM_BEAUTIFY_FLAG" val="#wm#"/>
  <p:tag name="KSO_WM_UNIT_TEXT_FILL_FORE_SCHEMECOLOR_INDEX" val="6"/>
  <p:tag name="KSO_WM_UNIT_TEXT_FILL_TYPE" val="1"/>
</p:tagLst>
</file>

<file path=ppt/tags/tag40.xml><?xml version="1.0" encoding="utf-8"?>
<p:tagLst xmlns:p="http://schemas.openxmlformats.org/presentationml/2006/main">
  <p:tag name="KSO_WM_UNIT_DIAGRAM_MODELTYPE" val="stripeEnum"/>
  <p:tag name="KSO_WM_UNIT_SUBTYPE" val="a"/>
  <p:tag name="KSO_WM_UNIT_PRESET_TEXT" val="单击此处添加文本具体内容，简明扼要的阐述您的观点。"/>
  <p:tag name="KSO_WM_UNIT_NOCLEAR" val="0"/>
  <p:tag name="KSO_WM_UNIT_VALUE" val="78"/>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160404_2*m_h_f*1_1_1"/>
  <p:tag name="KSO_WM_TEMPLATE_CATEGORY" val="diagram"/>
  <p:tag name="KSO_WM_TEMPLATE_INDEX" val="160404"/>
  <p:tag name="KSO_WM_UNIT_LAYERLEVEL" val="1_1_1"/>
  <p:tag name="KSO_WM_TAG_VERSION" val="1.0"/>
  <p:tag name="KSO_WM_BEAUTIFY_FLAG" val="#wm#"/>
  <p:tag name="KSO_WM_UNIT_TEXT_FILL_FORE_SCHEMECOLOR_INDEX" val="5"/>
  <p:tag name="KSO_WM_UNIT_TEXT_FILL_TYPE" val="1"/>
</p:tagLst>
</file>

<file path=ppt/tags/tag4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160404_2*m_i*1_1"/>
  <p:tag name="KSO_WM_TEMPLATE_CATEGORY" val="diagram"/>
  <p:tag name="KSO_WM_TEMPLATE_INDEX" val="160404"/>
  <p:tag name="KSO_WM_UNIT_LAYERLEVEL" val="1_1"/>
  <p:tag name="KSO_WM_TAG_VERSION" val="1.0"/>
  <p:tag name="KSO_WM_BEAUTIFY_FLAG" val="#wm#"/>
  <p:tag name="KSO_WM_UNIT_LINE_FORE_SCHEMECOLOR_INDEX" val="5"/>
  <p:tag name="KSO_WM_UNIT_LINE_FILL_TYPE" val="2"/>
</p:tagLst>
</file>

<file path=ppt/tags/tag4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160404_2*m_h_i*1_2_1"/>
  <p:tag name="KSO_WM_TEMPLATE_CATEGORY" val="diagram"/>
  <p:tag name="KSO_WM_TEMPLATE_INDEX" val="160404"/>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4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2_2"/>
  <p:tag name="KSO_WM_UNIT_ID" val="diagram160404_2*m_h_i*1_2_2"/>
  <p:tag name="KSO_WM_TEMPLATE_CATEGORY" val="diagram"/>
  <p:tag name="KSO_WM_TEMPLATE_INDEX" val="160404"/>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44.xml><?xml version="1.0" encoding="utf-8"?>
<p:tagLst xmlns:p="http://schemas.openxmlformats.org/presentationml/2006/main">
  <p:tag name="KSO_WM_UNIT_DIAGRAM_MODELTYPE" val="stripeEnum"/>
  <p:tag name="KSO_WM_UNIT_SUBTYPE" val="a"/>
  <p:tag name="KSO_WM_UNIT_PRESET_TEXT" val="单击此处添加文本具体内容，简明扼要的阐述您的观点。"/>
  <p:tag name="KSO_WM_UNIT_NOCLEAR" val="0"/>
  <p:tag name="KSO_WM_UNIT_VALUE" val="78"/>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160404_2*m_h_f*1_2_1"/>
  <p:tag name="KSO_WM_TEMPLATE_CATEGORY" val="diagram"/>
  <p:tag name="KSO_WM_TEMPLATE_INDEX" val="160404"/>
  <p:tag name="KSO_WM_UNIT_LAYERLEVEL" val="1_1_1"/>
  <p:tag name="KSO_WM_TAG_VERSION" val="1.0"/>
  <p:tag name="KSO_WM_BEAUTIFY_FLAG" val="#wm#"/>
  <p:tag name="KSO_WM_UNIT_TEXT_FILL_FORE_SCHEMECOLOR_INDEX" val="6"/>
  <p:tag name="KSO_WM_UNIT_TEXT_FILL_TYPE" val="1"/>
</p:tagLst>
</file>

<file path=ppt/tags/tag4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160404_2*m_h_i*1_3_1"/>
  <p:tag name="KSO_WM_TEMPLATE_CATEGORY" val="diagram"/>
  <p:tag name="KSO_WM_TEMPLATE_INDEX" val="160404"/>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4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3_2"/>
  <p:tag name="KSO_WM_UNIT_ID" val="diagram160404_2*m_h_i*1_3_2"/>
  <p:tag name="KSO_WM_TEMPLATE_CATEGORY" val="diagram"/>
  <p:tag name="KSO_WM_TEMPLATE_INDEX" val="160404"/>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47.xml><?xml version="1.0" encoding="utf-8"?>
<p:tagLst xmlns:p="http://schemas.openxmlformats.org/presentationml/2006/main">
  <p:tag name="KSO_WM_UNIT_DIAGRAM_MODELTYPE" val="stripeEnum"/>
  <p:tag name="KSO_WM_UNIT_SUBTYPE" val="a"/>
  <p:tag name="KSO_WM_UNIT_PRESET_TEXT" val="单击此处添加文本具体内容，简明扼要的阐述您的观点。"/>
  <p:tag name="KSO_WM_UNIT_NOCLEAR" val="0"/>
  <p:tag name="KSO_WM_UNIT_VALUE" val="78"/>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160404_2*m_h_f*1_3_1"/>
  <p:tag name="KSO_WM_TEMPLATE_CATEGORY" val="diagram"/>
  <p:tag name="KSO_WM_TEMPLATE_INDEX" val="160404"/>
  <p:tag name="KSO_WM_UNIT_LAYERLEVEL" val="1_1_1"/>
  <p:tag name="KSO_WM_TAG_VERSION" val="1.0"/>
  <p:tag name="KSO_WM_BEAUTIFY_FLAG" val="#wm#"/>
  <p:tag name="KSO_WM_UNIT_TEXT_FILL_FORE_SCHEMECOLOR_INDEX" val="7"/>
  <p:tag name="KSO_WM_UNIT_TEXT_FILL_TYPE" val="1"/>
</p:tagLst>
</file>

<file path=ppt/tags/tag4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160404_2*m_h_i*1_1_1"/>
  <p:tag name="KSO_WM_TEMPLATE_CATEGORY" val="diagram"/>
  <p:tag name="KSO_WM_TEMPLATE_INDEX" val="16040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4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1_2"/>
  <p:tag name="KSO_WM_UNIT_ID" val="diagram160404_2*m_h_i*1_1_2"/>
  <p:tag name="KSO_WM_TEMPLATE_CATEGORY" val="diagram"/>
  <p:tag name="KSO_WM_TEMPLATE_INDEX" val="160404"/>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160404_2*m_h_i*1_3_1"/>
  <p:tag name="KSO_WM_TEMPLATE_CATEGORY" val="diagram"/>
  <p:tag name="KSO_WM_TEMPLATE_INDEX" val="160404"/>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50.xml><?xml version="1.0" encoding="utf-8"?>
<p:tagLst xmlns:p="http://schemas.openxmlformats.org/presentationml/2006/main">
  <p:tag name="KSO_WM_UNIT_DIAGRAM_MODELTYPE" val="stripeEnum"/>
  <p:tag name="KSO_WM_UNIT_SUBTYPE" val="a"/>
  <p:tag name="KSO_WM_UNIT_PRESET_TEXT" val="单击此处添加文本具体内容，简明扼要的阐述您的观点。"/>
  <p:tag name="KSO_WM_UNIT_NOCLEAR" val="0"/>
  <p:tag name="KSO_WM_UNIT_VALUE" val="78"/>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160404_2*m_h_f*1_1_1"/>
  <p:tag name="KSO_WM_TEMPLATE_CATEGORY" val="diagram"/>
  <p:tag name="KSO_WM_TEMPLATE_INDEX" val="160404"/>
  <p:tag name="KSO_WM_UNIT_LAYERLEVEL" val="1_1_1"/>
  <p:tag name="KSO_WM_TAG_VERSION" val="1.0"/>
  <p:tag name="KSO_WM_BEAUTIFY_FLAG" val="#wm#"/>
  <p:tag name="KSO_WM_UNIT_TEXT_FILL_FORE_SCHEMECOLOR_INDEX" val="5"/>
  <p:tag name="KSO_WM_UNIT_TEXT_FILL_TYPE" val="1"/>
</p:tagLst>
</file>

<file path=ppt/tags/tag51.xml><?xml version="1.0" encoding="utf-8"?>
<p:tagLst xmlns:p="http://schemas.openxmlformats.org/presentationml/2006/main">
  <p:tag name="MH" val="20170602153905"/>
  <p:tag name="MH_LIBRARY" val="GRAPHIC"/>
  <p:tag name="MH_TYPE" val="Text"/>
  <p:tag name="MH_ORDER" val="2"/>
</p:tagLst>
</file>

<file path=ppt/tags/tag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3_2"/>
  <p:tag name="KSO_WM_UNIT_ID" val="diagram160404_2*m_h_i*1_3_2"/>
  <p:tag name="KSO_WM_TEMPLATE_CATEGORY" val="diagram"/>
  <p:tag name="KSO_WM_TEMPLATE_INDEX" val="160404"/>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7.xml><?xml version="1.0" encoding="utf-8"?>
<p:tagLst xmlns:p="http://schemas.openxmlformats.org/presentationml/2006/main">
  <p:tag name="KSO_WM_UNIT_DIAGRAM_MODELTYPE" val="stripeEnum"/>
  <p:tag name="KSO_WM_UNIT_SUBTYPE" val="a"/>
  <p:tag name="KSO_WM_UNIT_PRESET_TEXT" val="单击此处添加文本具体内容，简明扼要的阐述您的观点。"/>
  <p:tag name="KSO_WM_UNIT_NOCLEAR" val="0"/>
  <p:tag name="KSO_WM_UNIT_VALUE" val="78"/>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160404_2*m_h_f*1_3_1"/>
  <p:tag name="KSO_WM_TEMPLATE_CATEGORY" val="diagram"/>
  <p:tag name="KSO_WM_TEMPLATE_INDEX" val="160404"/>
  <p:tag name="KSO_WM_UNIT_LAYERLEVEL" val="1_1_1"/>
  <p:tag name="KSO_WM_TAG_VERSION" val="1.0"/>
  <p:tag name="KSO_WM_BEAUTIFY_FLAG" val="#wm#"/>
  <p:tag name="KSO_WM_UNIT_TEXT_FILL_FORE_SCHEMECOLOR_INDEX" val="7"/>
  <p:tag name="KSO_WM_UNIT_TEXT_FILL_TYPE" val="1"/>
</p:tagLst>
</file>

<file path=ppt/tags/tag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160404_2*m_h_i*1_1_1"/>
  <p:tag name="KSO_WM_TEMPLATE_CATEGORY" val="diagram"/>
  <p:tag name="KSO_WM_TEMPLATE_INDEX" val="16040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1_2"/>
  <p:tag name="KSO_WM_UNIT_ID" val="diagram160404_2*m_h_i*1_1_2"/>
  <p:tag name="KSO_WM_TEMPLATE_CATEGORY" val="diagram"/>
  <p:tag name="KSO_WM_TEMPLATE_INDEX" val="160404"/>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972</Words>
  <Application>WPS 演示</Application>
  <PresentationFormat>宽屏</PresentationFormat>
  <Paragraphs>133</Paragraphs>
  <Slides>14</Slides>
  <Notes>0</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14</vt:i4>
      </vt:variant>
    </vt:vector>
  </HeadingPairs>
  <TitlesOfParts>
    <vt:vector size="27" baseType="lpstr">
      <vt:lpstr>Arial</vt:lpstr>
      <vt:lpstr>宋体</vt:lpstr>
      <vt:lpstr>Wingdings</vt:lpstr>
      <vt:lpstr>微软雅黑</vt:lpstr>
      <vt:lpstr>Calibri</vt:lpstr>
      <vt:lpstr>Arial Unicode MS</vt:lpstr>
      <vt:lpstr>Calibri Light</vt:lpstr>
      <vt:lpstr>方正黑体简体</vt:lpstr>
      <vt:lpstr>Noto Sans S Chinese Bold</vt:lpstr>
      <vt:lpstr>等线 Light</vt:lpstr>
      <vt:lpstr>等线</vt:lpstr>
      <vt:lpstr>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baby</dc:creator>
  <cp:lastModifiedBy>是的</cp:lastModifiedBy>
  <cp:revision>9</cp:revision>
  <dcterms:created xsi:type="dcterms:W3CDTF">2019-11-11T13:37:00Z</dcterms:created>
  <dcterms:modified xsi:type="dcterms:W3CDTF">2021-05-11T07:55:09Z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