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59" r:id="rId3"/>
  </p:sldMasterIdLst>
  <p:notesMasterIdLst>
    <p:notesMasterId r:id="rId6"/>
  </p:notesMasterIdLst>
  <p:handoutMasterIdLst>
    <p:handoutMasterId r:id="rId22"/>
  </p:handoutMasterIdLst>
  <p:sldIdLst>
    <p:sldId id="256" r:id="rId4"/>
    <p:sldId id="279" r:id="rId5"/>
    <p:sldId id="258" r:id="rId7"/>
    <p:sldId id="257" r:id="rId8"/>
    <p:sldId id="298" r:id="rId9"/>
    <p:sldId id="299" r:id="rId10"/>
    <p:sldId id="265" r:id="rId11"/>
    <p:sldId id="273" r:id="rId12"/>
    <p:sldId id="300" r:id="rId13"/>
    <p:sldId id="301" r:id="rId14"/>
    <p:sldId id="266" r:id="rId15"/>
    <p:sldId id="302" r:id="rId16"/>
    <p:sldId id="303" r:id="rId17"/>
    <p:sldId id="304" r:id="rId18"/>
    <p:sldId id="261" r:id="rId19"/>
    <p:sldId id="306" r:id="rId20"/>
    <p:sldId id="270" r:id="rId21"/>
  </p:sldIdLst>
  <p:sldSz cx="12192000" cy="6858000"/>
  <p:notesSz cx="7103745" cy="10234295"/>
  <p:embeddedFontLst>
    <p:embeddedFont>
      <p:font typeface="Calibri" panose="020F0502020204030204" charset="0"/>
      <p:regular r:id="rId26"/>
      <p:bold r:id="rId27"/>
      <p:italic r:id="rId28"/>
      <p:boldItalic r:id="rId29"/>
    </p:embeddedFont>
    <p:embeddedFont>
      <p:font typeface="Calibri Light" panose="020F0302020204030204" charset="0"/>
      <p:regular r:id="rId30"/>
      <p:italic r:id="rId31"/>
    </p:embeddedFont>
    <p:embeddedFont>
      <p:font typeface="等线 Light" panose="02010600030101010101" charset="-122"/>
      <p:regular r:id="rId32"/>
    </p:embeddedFont>
    <p:embeddedFont>
      <p:font typeface="等线" panose="02010600030101010101" charset="-122"/>
      <p:regular r:id="rId33"/>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A84AF"/>
    <a:srgbClr val="E4EDF4"/>
    <a:srgbClr val="7ACA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 Type="http://schemas.openxmlformats.org/officeDocument/2006/relationships/slide" Target="slides/slide1.xml"/><Relationship Id="rId33" Type="http://schemas.openxmlformats.org/officeDocument/2006/relationships/font" Target="fonts/font8.fntdata"/><Relationship Id="rId32" Type="http://schemas.openxmlformats.org/officeDocument/2006/relationships/font" Target="fonts/font7.fntdata"/><Relationship Id="rId31" Type="http://schemas.openxmlformats.org/officeDocument/2006/relationships/font" Target="fonts/font6.fntdata"/><Relationship Id="rId30" Type="http://schemas.openxmlformats.org/officeDocument/2006/relationships/font" Target="fonts/font5.fntdata"/><Relationship Id="rId3" Type="http://schemas.openxmlformats.org/officeDocument/2006/relationships/slideMaster" Target="slideMasters/slideMaster2.xml"/><Relationship Id="rId29" Type="http://schemas.openxmlformats.org/officeDocument/2006/relationships/font" Target="fonts/font4.fntdata"/><Relationship Id="rId28" Type="http://schemas.openxmlformats.org/officeDocument/2006/relationships/font" Target="fonts/font3.fntdata"/><Relationship Id="rId27" Type="http://schemas.openxmlformats.org/officeDocument/2006/relationships/font" Target="fonts/font2.fntdata"/><Relationship Id="rId26" Type="http://schemas.openxmlformats.org/officeDocument/2006/relationships/font" Target="fonts/font1.fntdata"/><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handoutMaster" Target="handoutMasters/handoutMaster1.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73C0D0-D39E-4E70-9BCA-283D268ED7A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rgbClr val="127FB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 name="矩形 2"/>
          <p:cNvSpPr/>
          <p:nvPr userDrawn="1"/>
        </p:nvSpPr>
        <p:spPr>
          <a:xfrm>
            <a:off x="0" y="6715125"/>
            <a:ext cx="12192000" cy="142875"/>
          </a:xfrm>
          <a:prstGeom prst="rect">
            <a:avLst/>
          </a:prstGeom>
          <a:solidFill>
            <a:srgbClr val="127FB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F2A2A96-E392-4BD4-96F4-45C159C7CA2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E02081A-7E68-44F2-A99E-F075D941C59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0.png"/><Relationship Id="rId2" Type="http://schemas.openxmlformats.org/officeDocument/2006/relationships/tags" Target="../tags/tag5.xml"/><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9" Type="http://schemas.openxmlformats.org/officeDocument/2006/relationships/tags" Target="../tags/tag13.xml"/><Relationship Id="rId8" Type="http://schemas.openxmlformats.org/officeDocument/2006/relationships/tags" Target="../tags/tag12.xml"/><Relationship Id="rId7" Type="http://schemas.openxmlformats.org/officeDocument/2006/relationships/tags" Target="../tags/tag11.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6" Type="http://schemas.openxmlformats.org/officeDocument/2006/relationships/slideLayout" Target="../slideLayouts/slideLayout7.xml"/><Relationship Id="rId25" Type="http://schemas.openxmlformats.org/officeDocument/2006/relationships/tags" Target="../tags/tag29.xml"/><Relationship Id="rId24" Type="http://schemas.openxmlformats.org/officeDocument/2006/relationships/tags" Target="../tags/tag28.xml"/><Relationship Id="rId23" Type="http://schemas.openxmlformats.org/officeDocument/2006/relationships/tags" Target="../tags/tag27.xml"/><Relationship Id="rId22" Type="http://schemas.openxmlformats.org/officeDocument/2006/relationships/tags" Target="../tags/tag26.xml"/><Relationship Id="rId21" Type="http://schemas.openxmlformats.org/officeDocument/2006/relationships/tags" Target="../tags/tag25.xml"/><Relationship Id="rId20" Type="http://schemas.openxmlformats.org/officeDocument/2006/relationships/tags" Target="../tags/tag24.xml"/><Relationship Id="rId2" Type="http://schemas.openxmlformats.org/officeDocument/2006/relationships/tags" Target="../tags/tag6.xml"/><Relationship Id="rId19" Type="http://schemas.openxmlformats.org/officeDocument/2006/relationships/tags" Target="../tags/tag23.xml"/><Relationship Id="rId18" Type="http://schemas.openxmlformats.org/officeDocument/2006/relationships/tags" Target="../tags/tag22.xml"/><Relationship Id="rId17" Type="http://schemas.openxmlformats.org/officeDocument/2006/relationships/tags" Target="../tags/tag21.xml"/><Relationship Id="rId16" Type="http://schemas.openxmlformats.org/officeDocument/2006/relationships/tags" Target="../tags/tag20.xml"/><Relationship Id="rId15" Type="http://schemas.openxmlformats.org/officeDocument/2006/relationships/tags" Target="../tags/tag19.xml"/><Relationship Id="rId14" Type="http://schemas.openxmlformats.org/officeDocument/2006/relationships/tags" Target="../tags/tag18.xml"/><Relationship Id="rId13" Type="http://schemas.openxmlformats.org/officeDocument/2006/relationships/tags" Target="../tags/tag17.xml"/><Relationship Id="rId12" Type="http://schemas.openxmlformats.org/officeDocument/2006/relationships/tags" Target="../tags/tag16.xml"/><Relationship Id="rId11" Type="http://schemas.openxmlformats.org/officeDocument/2006/relationships/tags" Target="../tags/tag15.xml"/><Relationship Id="rId10" Type="http://schemas.openxmlformats.org/officeDocument/2006/relationships/tags" Target="../tags/tag14.xml"/><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9" Type="http://schemas.openxmlformats.org/officeDocument/2006/relationships/tags" Target="../tags/tag37.xml"/><Relationship Id="rId8" Type="http://schemas.openxmlformats.org/officeDocument/2006/relationships/tags" Target="../tags/tag36.xml"/><Relationship Id="rId7" Type="http://schemas.openxmlformats.org/officeDocument/2006/relationships/tags" Target="../tags/tag35.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6" Type="http://schemas.openxmlformats.org/officeDocument/2006/relationships/slideLayout" Target="../slideLayouts/slideLayout7.xml"/><Relationship Id="rId25" Type="http://schemas.openxmlformats.org/officeDocument/2006/relationships/tags" Target="../tags/tag53.xml"/><Relationship Id="rId24" Type="http://schemas.openxmlformats.org/officeDocument/2006/relationships/tags" Target="../tags/tag52.xml"/><Relationship Id="rId23" Type="http://schemas.openxmlformats.org/officeDocument/2006/relationships/tags" Target="../tags/tag51.xml"/><Relationship Id="rId22" Type="http://schemas.openxmlformats.org/officeDocument/2006/relationships/tags" Target="../tags/tag50.xml"/><Relationship Id="rId21" Type="http://schemas.openxmlformats.org/officeDocument/2006/relationships/tags" Target="../tags/tag49.xml"/><Relationship Id="rId20" Type="http://schemas.openxmlformats.org/officeDocument/2006/relationships/tags" Target="../tags/tag48.xml"/><Relationship Id="rId2" Type="http://schemas.openxmlformats.org/officeDocument/2006/relationships/tags" Target="../tags/tag30.xml"/><Relationship Id="rId19" Type="http://schemas.openxmlformats.org/officeDocument/2006/relationships/tags" Target="../tags/tag47.xml"/><Relationship Id="rId18" Type="http://schemas.openxmlformats.org/officeDocument/2006/relationships/tags" Target="../tags/tag46.xml"/><Relationship Id="rId17" Type="http://schemas.openxmlformats.org/officeDocument/2006/relationships/tags" Target="../tags/tag45.xml"/><Relationship Id="rId16" Type="http://schemas.openxmlformats.org/officeDocument/2006/relationships/tags" Target="../tags/tag44.xml"/><Relationship Id="rId15" Type="http://schemas.openxmlformats.org/officeDocument/2006/relationships/tags" Target="../tags/tag43.xml"/><Relationship Id="rId14" Type="http://schemas.openxmlformats.org/officeDocument/2006/relationships/tags" Target="../tags/tag42.xml"/><Relationship Id="rId13" Type="http://schemas.openxmlformats.org/officeDocument/2006/relationships/tags" Target="../tags/tag41.xml"/><Relationship Id="rId12" Type="http://schemas.openxmlformats.org/officeDocument/2006/relationships/tags" Target="../tags/tag40.xml"/><Relationship Id="rId11" Type="http://schemas.openxmlformats.org/officeDocument/2006/relationships/tags" Target="../tags/tag39.xml"/><Relationship Id="rId10" Type="http://schemas.openxmlformats.org/officeDocument/2006/relationships/tags" Target="../tags/tag38.xml"/><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9" Type="http://schemas.openxmlformats.org/officeDocument/2006/relationships/tags" Target="../tags/tag61.xml"/><Relationship Id="rId8" Type="http://schemas.openxmlformats.org/officeDocument/2006/relationships/tags" Target="../tags/tag60.xml"/><Relationship Id="rId7" Type="http://schemas.openxmlformats.org/officeDocument/2006/relationships/tags" Target="../tags/tag59.xml"/><Relationship Id="rId6" Type="http://schemas.openxmlformats.org/officeDocument/2006/relationships/tags" Target="../tags/tag58.xml"/><Relationship Id="rId5" Type="http://schemas.openxmlformats.org/officeDocument/2006/relationships/tags" Target="../tags/tag57.xml"/><Relationship Id="rId4" Type="http://schemas.openxmlformats.org/officeDocument/2006/relationships/tags" Target="../tags/tag56.xml"/><Relationship Id="rId3" Type="http://schemas.openxmlformats.org/officeDocument/2006/relationships/tags" Target="../tags/tag55.xml"/><Relationship Id="rId2" Type="http://schemas.openxmlformats.org/officeDocument/2006/relationships/tags" Target="../tags/tag54.xml"/><Relationship Id="rId18" Type="http://schemas.openxmlformats.org/officeDocument/2006/relationships/slideLayout" Target="../slideLayouts/slideLayout7.xml"/><Relationship Id="rId17" Type="http://schemas.openxmlformats.org/officeDocument/2006/relationships/tags" Target="../tags/tag69.xml"/><Relationship Id="rId16" Type="http://schemas.openxmlformats.org/officeDocument/2006/relationships/tags" Target="../tags/tag68.xml"/><Relationship Id="rId15" Type="http://schemas.openxmlformats.org/officeDocument/2006/relationships/tags" Target="../tags/tag67.xml"/><Relationship Id="rId14" Type="http://schemas.openxmlformats.org/officeDocument/2006/relationships/tags" Target="../tags/tag66.xml"/><Relationship Id="rId13" Type="http://schemas.openxmlformats.org/officeDocument/2006/relationships/tags" Target="../tags/tag65.xml"/><Relationship Id="rId12" Type="http://schemas.openxmlformats.org/officeDocument/2006/relationships/tags" Target="../tags/tag64.xml"/><Relationship Id="rId11" Type="http://schemas.openxmlformats.org/officeDocument/2006/relationships/tags" Target="../tags/tag63.xml"/><Relationship Id="rId10" Type="http://schemas.openxmlformats.org/officeDocument/2006/relationships/tags" Target="../tags/tag62.xml"/><Relationship Id="rId1" Type="http://schemas.openxmlformats.org/officeDocument/2006/relationships/image" Target="../media/image3.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1.png"/><Relationship Id="rId1" Type="http://schemas.openxmlformats.org/officeDocument/2006/relationships/image" Target="../media/image3.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1.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7.png"/><Relationship Id="rId2" Type="http://schemas.openxmlformats.org/officeDocument/2006/relationships/tags" Target="../tags/tag2.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8.png"/><Relationship Id="rId2" Type="http://schemas.openxmlformats.org/officeDocument/2006/relationships/tags" Target="../tags/tag3.xml"/><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9.png"/><Relationship Id="rId2" Type="http://schemas.openxmlformats.org/officeDocument/2006/relationships/tags" Target="../tags/tag4.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9" name="文本框 8"/>
          <p:cNvSpPr txBox="1"/>
          <p:nvPr/>
        </p:nvSpPr>
        <p:spPr>
          <a:xfrm>
            <a:off x="563880" y="1466215"/>
            <a:ext cx="7534910" cy="1476375"/>
          </a:xfrm>
          <a:prstGeom prst="rect">
            <a:avLst/>
          </a:prstGeom>
          <a:noFill/>
        </p:spPr>
        <p:txBody>
          <a:bodyPr wrap="square" rtlCol="0">
            <a:spAutoFit/>
          </a:bodyPr>
          <a:p>
            <a:pPr algn="l">
              <a:lnSpc>
                <a:spcPct val="150000"/>
              </a:lnSpc>
            </a:pPr>
            <a:r>
              <a:rPr lang="zh-CN" altLang="en-US" sz="6000">
                <a:solidFill>
                  <a:schemeClr val="bg1"/>
                </a:solidFill>
                <a:effectLst>
                  <a:outerShdw blurRad="50800" dist="38100" dir="5400000" algn="t" rotWithShape="0">
                    <a:prstClr val="black">
                      <a:alpha val="40000"/>
                    </a:prstClr>
                  </a:outerShdw>
                </a:effectLst>
                <a:latin typeface="宋体" panose="02010600030101010101" pitchFamily="2" charset="-122"/>
                <a:ea typeface="宋体" panose="02010600030101010101" pitchFamily="2" charset="-122"/>
              </a:rPr>
              <a:t>精神科护理（第二版）</a:t>
            </a:r>
            <a:endParaRPr lang="zh-CN" altLang="en-US" sz="6000">
              <a:solidFill>
                <a:schemeClr val="bg1"/>
              </a:solidFill>
              <a:effectLst>
                <a:outerShdw blurRad="50800" dist="38100" dir="5400000" algn="t" rotWithShape="0">
                  <a:prstClr val="black">
                    <a:alpha val="40000"/>
                  </a:prstClr>
                </a:outerShdw>
              </a:effectLst>
              <a:latin typeface="宋体" panose="02010600030101010101" pitchFamily="2" charset="-122"/>
              <a:ea typeface="宋体" panose="02010600030101010101" pitchFamily="2" charset="-122"/>
            </a:endParaRPr>
          </a:p>
        </p:txBody>
      </p:sp>
      <p:grpSp>
        <p:nvGrpSpPr>
          <p:cNvPr id="18" name="组合 17"/>
          <p:cNvGrpSpPr/>
          <p:nvPr/>
        </p:nvGrpSpPr>
        <p:grpSpPr>
          <a:xfrm>
            <a:off x="2236470" y="4064635"/>
            <a:ext cx="1972945"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p:cNvSpPr txBox="1"/>
            <p:nvPr/>
          </p:nvSpPr>
          <p:spPr>
            <a:xfrm>
              <a:off x="8124" y="7094"/>
              <a:ext cx="2951" cy="580"/>
            </a:xfrm>
            <a:prstGeom prst="rect">
              <a:avLst/>
            </a:prstGeom>
            <a:noFill/>
          </p:spPr>
          <p:txBody>
            <a:bodyPr wrap="square" rtlCol="0">
              <a:spAutoFit/>
            </a:bodyPr>
            <a:p>
              <a:pPr algn="ctr"/>
              <a:r>
                <a:rPr lang="zh-CN" altLang="en-US">
                  <a:solidFill>
                    <a:schemeClr val="bg1"/>
                  </a:solidFill>
                  <a:latin typeface="宋体" panose="02010600030101010101" pitchFamily="2" charset="-122"/>
                  <a:ea typeface="宋体" panose="02010600030101010101" pitchFamily="2" charset="-122"/>
                </a:rPr>
                <a:t>北京出版社</a:t>
              </a:r>
              <a:endParaRPr lang="zh-CN" altLang="en-US">
                <a:solidFill>
                  <a:schemeClr val="bg1"/>
                </a:solidFill>
                <a:latin typeface="宋体" panose="02010600030101010101" pitchFamily="2" charset="-122"/>
                <a:ea typeface="宋体" panose="02010600030101010101" pitchFamily="2" charset="-122"/>
              </a:endParaRPr>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3" name="文本框 2"/>
          <p:cNvSpPr txBox="1"/>
          <p:nvPr/>
        </p:nvSpPr>
        <p:spPr>
          <a:xfrm>
            <a:off x="3470275" y="588645"/>
            <a:ext cx="534924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三、成熟期（1940 年至今）</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4" name="MH_Text_2"/>
          <p:cNvSpPr/>
          <p:nvPr>
            <p:custDataLst>
              <p:tags r:id="rId2"/>
            </p:custDataLst>
          </p:nvPr>
        </p:nvSpPr>
        <p:spPr>
          <a:xfrm>
            <a:off x="5023485" y="1572895"/>
            <a:ext cx="6696710" cy="4664075"/>
          </a:xfrm>
          <a:prstGeom prst="roundRect">
            <a:avLst>
              <a:gd name="adj" fmla="val 5242"/>
            </a:avLst>
          </a:prstGeom>
          <a:noFill/>
          <a:ln>
            <a:solidFill>
              <a:srgbClr val="7ACACC"/>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720000" anchor="ctr">
            <a:no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just">
              <a:lnSpc>
                <a:spcPct val="140000"/>
              </a:lnSpc>
              <a:defRPr/>
            </a:pPr>
            <a:endParaRPr lang="zh-CN" altLang="en-US" sz="1000" dirty="0">
              <a:solidFill>
                <a:schemeClr val="accent1"/>
              </a:solidFill>
              <a:latin typeface="宋体" panose="02010600030101010101" pitchFamily="2" charset="-122"/>
              <a:cs typeface="宋体" panose="02010600030101010101" pitchFamily="2" charset="-122"/>
              <a:sym typeface="宋体" panose="02010600030101010101" pitchFamily="2" charset="-122"/>
            </a:endParaRPr>
          </a:p>
        </p:txBody>
      </p:sp>
      <p:sp>
        <p:nvSpPr>
          <p:cNvPr id="5" name="文本框 4"/>
          <p:cNvSpPr txBox="1"/>
          <p:nvPr/>
        </p:nvSpPr>
        <p:spPr>
          <a:xfrm>
            <a:off x="5319395" y="1669415"/>
            <a:ext cx="6419850" cy="4567555"/>
          </a:xfrm>
          <a:prstGeom prst="rect">
            <a:avLst/>
          </a:prstGeom>
          <a:noFill/>
        </p:spPr>
        <p:txBody>
          <a:bodyPr wrap="square" rtlCol="0">
            <a:spAutoFit/>
          </a:bodyPr>
          <a:p>
            <a:pPr algn="just">
              <a:lnSpc>
                <a:spcPct val="140000"/>
              </a:lnSpc>
              <a:defRPr/>
            </a:pPr>
            <a:r>
              <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这个时期，精神科护理在专业领域向前跨了一大步，进入了整体性护理的新阶段。第二次世界大战后，经济和社会的变迁导致精神障碍患者人数急剧上升，社会对精神科医疗服务的需求日益增加，促进了精神科护理的发展，精神科护理人员的工作范围从医院走进了社区和家庭。因此，现代精神科护理的概念已从传统的生物医学模式中单纯护理患者的躯体问题，扩展至应用生物—心理—社会医学模式来关心与处理患者的躯体、心理、社会功能问题，使患者能真正从医院重返社会。1950 年以后，精神科护理事业受到重视，各级精神病院在全国各地先后建立，并改善了设施，大量受过培训的护士加入到精神科护理专业队伍，加强了护理的技术力量。尤其是 20 世纪 50 年代后期，在南京、上海、北京、成都等大城市的精神病院实行开放和半开放管理模式，把患者从关押和约束中解放出来，组织他们参加工疗和娱乐体育活动，成立患者管理委员会，让患者参加病区管理。</a:t>
            </a:r>
            <a:endPar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p:txBody>
      </p:sp>
      <p:pic>
        <p:nvPicPr>
          <p:cNvPr id="6" name="图片 5"/>
          <p:cNvPicPr>
            <a:picLocks noChangeAspect="1"/>
          </p:cNvPicPr>
          <p:nvPr/>
        </p:nvPicPr>
        <p:blipFill>
          <a:blip r:embed="rId3"/>
          <a:stretch>
            <a:fillRect/>
          </a:stretch>
        </p:blipFill>
        <p:spPr>
          <a:xfrm>
            <a:off x="345440" y="2015490"/>
            <a:ext cx="4495165" cy="354838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12" name="椭圆 11"/>
          <p:cNvSpPr/>
          <p:nvPr/>
        </p:nvSpPr>
        <p:spPr>
          <a:xfrm>
            <a:off x="1792605" y="1875155"/>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70000"/>
          </a:bodyPr>
          <a:p>
            <a:pPr algn="ctr"/>
            <a:r>
              <a:rPr lang="en-US" altLang="zh-CN" sz="16600">
                <a:solidFill>
                  <a:srgbClr val="002060"/>
                </a:solidFill>
                <a:latin typeface="宋体" panose="02010600030101010101" pitchFamily="2" charset="-122"/>
                <a:ea typeface="宋体" panose="02010600030101010101" pitchFamily="2" charset="-122"/>
              </a:rPr>
              <a:t>03</a:t>
            </a:r>
            <a:endParaRPr lang="en-US" altLang="zh-CN" sz="16600">
              <a:solidFill>
                <a:srgbClr val="002060"/>
              </a:solidFill>
              <a:latin typeface="宋体" panose="02010600030101010101" pitchFamily="2" charset="-122"/>
              <a:ea typeface="宋体" panose="02010600030101010101" pitchFamily="2" charset="-122"/>
            </a:endParaRPr>
          </a:p>
        </p:txBody>
      </p:sp>
      <p:sp>
        <p:nvSpPr>
          <p:cNvPr id="2" name="文本框 1"/>
          <p:cNvSpPr txBox="1"/>
          <p:nvPr/>
        </p:nvSpPr>
        <p:spPr>
          <a:xfrm>
            <a:off x="5526405" y="2522855"/>
            <a:ext cx="3935095" cy="1568450"/>
          </a:xfrm>
          <a:prstGeom prst="rect">
            <a:avLst/>
          </a:prstGeom>
          <a:noFill/>
        </p:spPr>
        <p:txBody>
          <a:bodyPr wrap="square" rtlCol="0">
            <a:spAutoFit/>
          </a:bodyPr>
          <a:p>
            <a:pPr>
              <a:lnSpc>
                <a:spcPct val="150000"/>
              </a:lnSpc>
            </a:pPr>
            <a:r>
              <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现代精神科护理工作的内容与要求</a:t>
            </a:r>
            <a:endPar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3" name="文本框 2"/>
          <p:cNvSpPr txBox="1"/>
          <p:nvPr/>
        </p:nvSpPr>
        <p:spPr>
          <a:xfrm>
            <a:off x="3470275" y="588645"/>
            <a:ext cx="534924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一、护理工作的内容</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40" name="任意多边形 39"/>
          <p:cNvSpPr/>
          <p:nvPr>
            <p:custDataLst>
              <p:tags r:id="rId2"/>
            </p:custDataLst>
          </p:nvPr>
        </p:nvSpPr>
        <p:spPr bwMode="auto">
          <a:xfrm flipH="1">
            <a:off x="655426" y="3615226"/>
            <a:ext cx="2611246" cy="936103"/>
          </a:xfrm>
          <a:custGeom>
            <a:avLst/>
            <a:gdLst>
              <a:gd name="connsiteX0" fmla="*/ 0 w 2088232"/>
              <a:gd name="connsiteY0" fmla="*/ 0 h 1224135"/>
              <a:gd name="connsiteX1" fmla="*/ 1476165 w 2088232"/>
              <a:gd name="connsiteY1" fmla="*/ 0 h 1224135"/>
              <a:gd name="connsiteX2" fmla="*/ 2088232 w 2088232"/>
              <a:gd name="connsiteY2" fmla="*/ 612068 h 1224135"/>
              <a:gd name="connsiteX3" fmla="*/ 2088232 w 2088232"/>
              <a:gd name="connsiteY3" fmla="*/ 1224135 h 1224135"/>
              <a:gd name="connsiteX4" fmla="*/ 0 w 2088232"/>
              <a:gd name="connsiteY4" fmla="*/ 1224135 h 1224135"/>
              <a:gd name="connsiteX5" fmla="*/ 0 w 2088232"/>
              <a:gd name="connsiteY5" fmla="*/ 0 h 1224135"/>
              <a:gd name="connsiteX0-1" fmla="*/ 9144 w 2088232"/>
              <a:gd name="connsiteY0-2" fmla="*/ 356616 h 1224135"/>
              <a:gd name="connsiteX1-3" fmla="*/ 1476165 w 2088232"/>
              <a:gd name="connsiteY1-4" fmla="*/ 0 h 1224135"/>
              <a:gd name="connsiteX2-5" fmla="*/ 2088232 w 2088232"/>
              <a:gd name="connsiteY2-6" fmla="*/ 612068 h 1224135"/>
              <a:gd name="connsiteX3-7" fmla="*/ 2088232 w 2088232"/>
              <a:gd name="connsiteY3-8" fmla="*/ 1224135 h 1224135"/>
              <a:gd name="connsiteX4-9" fmla="*/ 0 w 2088232"/>
              <a:gd name="connsiteY4-10" fmla="*/ 1224135 h 1224135"/>
              <a:gd name="connsiteX5-11" fmla="*/ 9144 w 2088232"/>
              <a:gd name="connsiteY5-12" fmla="*/ 356616 h 1224135"/>
              <a:gd name="connsiteX0-13" fmla="*/ 9144 w 2088232"/>
              <a:gd name="connsiteY0-14" fmla="*/ 73152 h 940671"/>
              <a:gd name="connsiteX1-15" fmla="*/ 1531029 w 2088232"/>
              <a:gd name="connsiteY1-16" fmla="*/ 0 h 940671"/>
              <a:gd name="connsiteX2-17" fmla="*/ 2088232 w 2088232"/>
              <a:gd name="connsiteY2-18" fmla="*/ 328604 h 940671"/>
              <a:gd name="connsiteX3-19" fmla="*/ 2088232 w 2088232"/>
              <a:gd name="connsiteY3-20" fmla="*/ 940671 h 940671"/>
              <a:gd name="connsiteX4-21" fmla="*/ 0 w 2088232"/>
              <a:gd name="connsiteY4-22" fmla="*/ 940671 h 940671"/>
              <a:gd name="connsiteX5-23" fmla="*/ 9144 w 2088232"/>
              <a:gd name="connsiteY5-24" fmla="*/ 73152 h 940671"/>
              <a:gd name="connsiteX0-25" fmla="*/ 9144 w 2088232"/>
              <a:gd name="connsiteY0-26" fmla="*/ 0 h 867519"/>
              <a:gd name="connsiteX1-27" fmla="*/ 2088232 w 2088232"/>
              <a:gd name="connsiteY1-28" fmla="*/ 255452 h 867519"/>
              <a:gd name="connsiteX2-29" fmla="*/ 2088232 w 2088232"/>
              <a:gd name="connsiteY2-30" fmla="*/ 867519 h 867519"/>
              <a:gd name="connsiteX3-31" fmla="*/ 0 w 2088232"/>
              <a:gd name="connsiteY3-32" fmla="*/ 867519 h 867519"/>
              <a:gd name="connsiteX4-33" fmla="*/ 9144 w 2088232"/>
              <a:gd name="connsiteY4-34" fmla="*/ 0 h 867519"/>
              <a:gd name="connsiteX0-35" fmla="*/ 9144 w 2088232"/>
              <a:gd name="connsiteY0-36" fmla="*/ 0 h 867519"/>
              <a:gd name="connsiteX1-37" fmla="*/ 2088232 w 2088232"/>
              <a:gd name="connsiteY1-38" fmla="*/ 153763 h 867519"/>
              <a:gd name="connsiteX2-39" fmla="*/ 2088232 w 2088232"/>
              <a:gd name="connsiteY2-40" fmla="*/ 867519 h 867519"/>
              <a:gd name="connsiteX3-41" fmla="*/ 0 w 2088232"/>
              <a:gd name="connsiteY3-42" fmla="*/ 867519 h 867519"/>
              <a:gd name="connsiteX4-43" fmla="*/ 9144 w 2088232"/>
              <a:gd name="connsiteY4-44" fmla="*/ 0 h 86751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88232" h="867519">
                <a:moveTo>
                  <a:pt x="9144" y="0"/>
                </a:moveTo>
                <a:lnTo>
                  <a:pt x="2088232" y="153763"/>
                </a:lnTo>
                <a:lnTo>
                  <a:pt x="2088232" y="867519"/>
                </a:lnTo>
                <a:lnTo>
                  <a:pt x="0" y="867519"/>
                </a:lnTo>
                <a:lnTo>
                  <a:pt x="9144" y="0"/>
                </a:lnTo>
                <a:close/>
              </a:path>
            </a:pathLst>
          </a:custGeom>
          <a:solidFill>
            <a:srgbClr val="1F74AD"/>
          </a:solidFill>
          <a:ln w="12700">
            <a:solidFill>
              <a:srgbClr val="1F74AD"/>
            </a:solidFill>
            <a:round/>
          </a:ln>
        </p:spPr>
        <p:txBody>
          <a:bodyPr wrap="square" lIns="91440" tIns="45720" rIns="91440" bIns="45720" anchor="ctr">
            <a:normAutofit/>
          </a:bodyPr>
          <a:lstStyle/>
          <a:p>
            <a:pPr algn="ctr">
              <a:lnSpc>
                <a:spcPct val="120000"/>
              </a:lnSpc>
            </a:pPr>
            <a:endParaRPr dirty="0">
              <a:latin typeface="Arial" panose="020B0604020202020204" pitchFamily="34" charset="0"/>
              <a:ea typeface="宋体" panose="02010600030101010101" pitchFamily="2" charset="-122"/>
              <a:sym typeface="Arial" panose="020B0604020202020204" pitchFamily="34" charset="0"/>
            </a:endParaRPr>
          </a:p>
        </p:txBody>
      </p:sp>
      <p:sp>
        <p:nvSpPr>
          <p:cNvPr id="41" name="矩形 40"/>
          <p:cNvSpPr/>
          <p:nvPr>
            <p:custDataLst>
              <p:tags r:id="rId3"/>
            </p:custDataLst>
          </p:nvPr>
        </p:nvSpPr>
        <p:spPr bwMode="auto">
          <a:xfrm>
            <a:off x="655426" y="4530736"/>
            <a:ext cx="2611246" cy="1388745"/>
          </a:xfrm>
          <a:prstGeom prst="rect">
            <a:avLst/>
          </a:prstGeom>
          <a:solidFill>
            <a:sysClr val="window" lastClr="FFFFFF"/>
          </a:solidFill>
          <a:ln w="12700">
            <a:solidFill>
              <a:srgbClr val="1F74AD"/>
            </a:solidFill>
            <a:round/>
          </a:ln>
        </p:spPr>
        <p:txBody>
          <a:bodyPr wrap="square" lIns="91440" tIns="45720" rIns="91440" bIns="45720" anchor="ctr">
            <a:normAutofit/>
          </a:bodyPr>
          <a:lstStyle/>
          <a:p>
            <a:pPr algn="ctr">
              <a:lnSpc>
                <a:spcPct val="120000"/>
              </a:lnSpc>
            </a:pPr>
            <a:endParaRPr dirty="0">
              <a:latin typeface="Arial" panose="020B0604020202020204" pitchFamily="34" charset="0"/>
              <a:ea typeface="宋体" panose="02010600030101010101" pitchFamily="2" charset="-122"/>
              <a:sym typeface="Arial" panose="020B0604020202020204" pitchFamily="34" charset="0"/>
            </a:endParaRPr>
          </a:p>
        </p:txBody>
      </p:sp>
      <p:sp>
        <p:nvSpPr>
          <p:cNvPr id="38" name="椭圆 37"/>
          <p:cNvSpPr/>
          <p:nvPr>
            <p:custDataLst>
              <p:tags r:id="rId4"/>
            </p:custDataLst>
          </p:nvPr>
        </p:nvSpPr>
        <p:spPr>
          <a:xfrm>
            <a:off x="1623607" y="3300079"/>
            <a:ext cx="674884" cy="674884"/>
          </a:xfrm>
          <a:prstGeom prst="ellipse">
            <a:avLst/>
          </a:prstGeom>
          <a:solidFill>
            <a:sysClr val="window" lastClr="FFFFFF"/>
          </a:solidFill>
          <a:ln w="28575" cap="flat" cmpd="sng" algn="ctr">
            <a:solidFill>
              <a:srgbClr val="1F74AD"/>
            </a:solidFill>
            <a:prstDash val="solid"/>
            <a:miter lim="800000"/>
          </a:ln>
          <a:effectLst/>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lnSpc>
                <a:spcPct val="120000"/>
              </a:lnSpc>
            </a:pPr>
            <a:endParaRPr dirty="0">
              <a:latin typeface="Arial" panose="020B0604020202020204" pitchFamily="34" charset="0"/>
              <a:ea typeface="宋体" panose="02010600030101010101" pitchFamily="2" charset="-122"/>
              <a:sym typeface="Arial" panose="020B0604020202020204" pitchFamily="34" charset="0"/>
            </a:endParaRPr>
          </a:p>
        </p:txBody>
      </p:sp>
      <p:sp>
        <p:nvSpPr>
          <p:cNvPr id="39" name="任意多边形 38"/>
          <p:cNvSpPr/>
          <p:nvPr>
            <p:custDataLst>
              <p:tags r:id="rId5"/>
            </p:custDataLst>
          </p:nvPr>
        </p:nvSpPr>
        <p:spPr bwMode="auto">
          <a:xfrm>
            <a:off x="1790474" y="3455575"/>
            <a:ext cx="341149" cy="363892"/>
          </a:xfrm>
          <a:custGeom>
            <a:avLst/>
            <a:gdLst>
              <a:gd name="T0" fmla="*/ 41 w 45"/>
              <a:gd name="T1" fmla="*/ 48 h 48"/>
              <a:gd name="T2" fmla="*/ 0 w 45"/>
              <a:gd name="T3" fmla="*/ 44 h 48"/>
              <a:gd name="T4" fmla="*/ 3 w 45"/>
              <a:gd name="T5" fmla="*/ 7 h 48"/>
              <a:gd name="T6" fmla="*/ 7 w 45"/>
              <a:gd name="T7" fmla="*/ 4 h 48"/>
              <a:gd name="T8" fmla="*/ 13 w 45"/>
              <a:gd name="T9" fmla="*/ 0 h 48"/>
              <a:gd name="T10" fmla="*/ 17 w 45"/>
              <a:gd name="T11" fmla="*/ 7 h 48"/>
              <a:gd name="T12" fmla="*/ 27 w 45"/>
              <a:gd name="T13" fmla="*/ 4 h 48"/>
              <a:gd name="T14" fmla="*/ 33 w 45"/>
              <a:gd name="T15" fmla="*/ 0 h 48"/>
              <a:gd name="T16" fmla="*/ 38 w 45"/>
              <a:gd name="T17" fmla="*/ 7 h 48"/>
              <a:gd name="T18" fmla="*/ 45 w 45"/>
              <a:gd name="T19" fmla="*/ 10 h 48"/>
              <a:gd name="T20" fmla="*/ 11 w 45"/>
              <a:gd name="T21" fmla="*/ 25 h 48"/>
              <a:gd name="T22" fmla="*/ 3 w 45"/>
              <a:gd name="T23" fmla="*/ 17 h 48"/>
              <a:gd name="T24" fmla="*/ 11 w 45"/>
              <a:gd name="T25" fmla="*/ 25 h 48"/>
              <a:gd name="T26" fmla="*/ 11 w 45"/>
              <a:gd name="T27" fmla="*/ 26 h 48"/>
              <a:gd name="T28" fmla="*/ 3 w 45"/>
              <a:gd name="T29" fmla="*/ 35 h 48"/>
              <a:gd name="T30" fmla="*/ 11 w 45"/>
              <a:gd name="T31" fmla="*/ 44 h 48"/>
              <a:gd name="T32" fmla="*/ 3 w 45"/>
              <a:gd name="T33" fmla="*/ 37 h 48"/>
              <a:gd name="T34" fmla="*/ 11 w 45"/>
              <a:gd name="T35" fmla="*/ 44 h 48"/>
              <a:gd name="T36" fmla="*/ 13 w 45"/>
              <a:gd name="T37" fmla="*/ 3 h 48"/>
              <a:gd name="T38" fmla="*/ 10 w 45"/>
              <a:gd name="T39" fmla="*/ 4 h 48"/>
              <a:gd name="T40" fmla="*/ 11 w 45"/>
              <a:gd name="T41" fmla="*/ 13 h 48"/>
              <a:gd name="T42" fmla="*/ 14 w 45"/>
              <a:gd name="T43" fmla="*/ 12 h 48"/>
              <a:gd name="T44" fmla="*/ 21 w 45"/>
              <a:gd name="T45" fmla="*/ 25 h 48"/>
              <a:gd name="T46" fmla="*/ 13 w 45"/>
              <a:gd name="T47" fmla="*/ 17 h 48"/>
              <a:gd name="T48" fmla="*/ 21 w 45"/>
              <a:gd name="T49" fmla="*/ 25 h 48"/>
              <a:gd name="T50" fmla="*/ 21 w 45"/>
              <a:gd name="T51" fmla="*/ 26 h 48"/>
              <a:gd name="T52" fmla="*/ 13 w 45"/>
              <a:gd name="T53" fmla="*/ 35 h 48"/>
              <a:gd name="T54" fmla="*/ 21 w 45"/>
              <a:gd name="T55" fmla="*/ 44 h 48"/>
              <a:gd name="T56" fmla="*/ 13 w 45"/>
              <a:gd name="T57" fmla="*/ 37 h 48"/>
              <a:gd name="T58" fmla="*/ 21 w 45"/>
              <a:gd name="T59" fmla="*/ 44 h 48"/>
              <a:gd name="T60" fmla="*/ 32 w 45"/>
              <a:gd name="T61" fmla="*/ 17 h 48"/>
              <a:gd name="T62" fmla="*/ 23 w 45"/>
              <a:gd name="T63" fmla="*/ 25 h 48"/>
              <a:gd name="T64" fmla="*/ 32 w 45"/>
              <a:gd name="T65" fmla="*/ 35 h 48"/>
              <a:gd name="T66" fmla="*/ 23 w 45"/>
              <a:gd name="T67" fmla="*/ 26 h 48"/>
              <a:gd name="T68" fmla="*/ 32 w 45"/>
              <a:gd name="T69" fmla="*/ 35 h 48"/>
              <a:gd name="T70" fmla="*/ 32 w 45"/>
              <a:gd name="T71" fmla="*/ 37 h 48"/>
              <a:gd name="T72" fmla="*/ 23 w 45"/>
              <a:gd name="T73" fmla="*/ 44 h 48"/>
              <a:gd name="T74" fmla="*/ 34 w 45"/>
              <a:gd name="T75" fmla="*/ 4 h 48"/>
              <a:gd name="T76" fmla="*/ 32 w 45"/>
              <a:gd name="T77" fmla="*/ 3 h 48"/>
              <a:gd name="T78" fmla="*/ 31 w 45"/>
              <a:gd name="T79" fmla="*/ 12 h 48"/>
              <a:gd name="T80" fmla="*/ 33 w 45"/>
              <a:gd name="T81" fmla="*/ 13 h 48"/>
              <a:gd name="T82" fmla="*/ 34 w 45"/>
              <a:gd name="T83" fmla="*/ 4 h 48"/>
              <a:gd name="T84" fmla="*/ 41 w 45"/>
              <a:gd name="T85" fmla="*/ 17 h 48"/>
              <a:gd name="T86" fmla="*/ 33 w 45"/>
              <a:gd name="T87" fmla="*/ 25 h 48"/>
              <a:gd name="T88" fmla="*/ 41 w 45"/>
              <a:gd name="T89" fmla="*/ 35 h 48"/>
              <a:gd name="T90" fmla="*/ 33 w 45"/>
              <a:gd name="T91" fmla="*/ 26 h 48"/>
              <a:gd name="T92" fmla="*/ 41 w 45"/>
              <a:gd name="T93" fmla="*/ 35 h 48"/>
              <a:gd name="T94" fmla="*/ 41 w 45"/>
              <a:gd name="T95" fmla="*/ 37 h 48"/>
              <a:gd name="T96" fmla="*/ 33 w 45"/>
              <a:gd name="T97" fmla="*/ 4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5" h="48">
                <a:moveTo>
                  <a:pt x="45" y="44"/>
                </a:moveTo>
                <a:cubicBezTo>
                  <a:pt x="45" y="46"/>
                  <a:pt x="43" y="48"/>
                  <a:pt x="41" y="48"/>
                </a:cubicBezTo>
                <a:cubicBezTo>
                  <a:pt x="3" y="48"/>
                  <a:pt x="3" y="48"/>
                  <a:pt x="3" y="48"/>
                </a:cubicBezTo>
                <a:cubicBezTo>
                  <a:pt x="1" y="48"/>
                  <a:pt x="0" y="46"/>
                  <a:pt x="0" y="44"/>
                </a:cubicBezTo>
                <a:cubicBezTo>
                  <a:pt x="0" y="10"/>
                  <a:pt x="0" y="10"/>
                  <a:pt x="0" y="10"/>
                </a:cubicBezTo>
                <a:cubicBezTo>
                  <a:pt x="0" y="8"/>
                  <a:pt x="1" y="7"/>
                  <a:pt x="3" y="7"/>
                </a:cubicBezTo>
                <a:cubicBezTo>
                  <a:pt x="7" y="7"/>
                  <a:pt x="7" y="7"/>
                  <a:pt x="7" y="7"/>
                </a:cubicBezTo>
                <a:cubicBezTo>
                  <a:pt x="7" y="4"/>
                  <a:pt x="7" y="4"/>
                  <a:pt x="7" y="4"/>
                </a:cubicBezTo>
                <a:cubicBezTo>
                  <a:pt x="7" y="2"/>
                  <a:pt x="9" y="0"/>
                  <a:pt x="11" y="0"/>
                </a:cubicBezTo>
                <a:cubicBezTo>
                  <a:pt x="13" y="0"/>
                  <a:pt x="13" y="0"/>
                  <a:pt x="13" y="0"/>
                </a:cubicBezTo>
                <a:cubicBezTo>
                  <a:pt x="15" y="0"/>
                  <a:pt x="17" y="2"/>
                  <a:pt x="17" y="4"/>
                </a:cubicBezTo>
                <a:cubicBezTo>
                  <a:pt x="17" y="7"/>
                  <a:pt x="17" y="7"/>
                  <a:pt x="17" y="7"/>
                </a:cubicBezTo>
                <a:cubicBezTo>
                  <a:pt x="27" y="7"/>
                  <a:pt x="27" y="7"/>
                  <a:pt x="27" y="7"/>
                </a:cubicBezTo>
                <a:cubicBezTo>
                  <a:pt x="27" y="4"/>
                  <a:pt x="27" y="4"/>
                  <a:pt x="27" y="4"/>
                </a:cubicBezTo>
                <a:cubicBezTo>
                  <a:pt x="27" y="2"/>
                  <a:pt x="29" y="0"/>
                  <a:pt x="32" y="0"/>
                </a:cubicBezTo>
                <a:cubicBezTo>
                  <a:pt x="33" y="0"/>
                  <a:pt x="33" y="0"/>
                  <a:pt x="33" y="0"/>
                </a:cubicBezTo>
                <a:cubicBezTo>
                  <a:pt x="36" y="0"/>
                  <a:pt x="38" y="2"/>
                  <a:pt x="38" y="4"/>
                </a:cubicBezTo>
                <a:cubicBezTo>
                  <a:pt x="38" y="7"/>
                  <a:pt x="38" y="7"/>
                  <a:pt x="38" y="7"/>
                </a:cubicBezTo>
                <a:cubicBezTo>
                  <a:pt x="41" y="7"/>
                  <a:pt x="41" y="7"/>
                  <a:pt x="41" y="7"/>
                </a:cubicBezTo>
                <a:cubicBezTo>
                  <a:pt x="43" y="7"/>
                  <a:pt x="45" y="8"/>
                  <a:pt x="45" y="10"/>
                </a:cubicBezTo>
                <a:lnTo>
                  <a:pt x="45" y="44"/>
                </a:lnTo>
                <a:close/>
                <a:moveTo>
                  <a:pt x="11" y="25"/>
                </a:moveTo>
                <a:cubicBezTo>
                  <a:pt x="11" y="17"/>
                  <a:pt x="11" y="17"/>
                  <a:pt x="11" y="17"/>
                </a:cubicBezTo>
                <a:cubicBezTo>
                  <a:pt x="3" y="17"/>
                  <a:pt x="3" y="17"/>
                  <a:pt x="3" y="17"/>
                </a:cubicBezTo>
                <a:cubicBezTo>
                  <a:pt x="3" y="25"/>
                  <a:pt x="3" y="25"/>
                  <a:pt x="3" y="25"/>
                </a:cubicBezTo>
                <a:lnTo>
                  <a:pt x="11" y="25"/>
                </a:lnTo>
                <a:close/>
                <a:moveTo>
                  <a:pt x="11" y="35"/>
                </a:moveTo>
                <a:cubicBezTo>
                  <a:pt x="11" y="26"/>
                  <a:pt x="11" y="26"/>
                  <a:pt x="11" y="26"/>
                </a:cubicBezTo>
                <a:cubicBezTo>
                  <a:pt x="3" y="26"/>
                  <a:pt x="3" y="26"/>
                  <a:pt x="3" y="26"/>
                </a:cubicBezTo>
                <a:cubicBezTo>
                  <a:pt x="3" y="35"/>
                  <a:pt x="3" y="35"/>
                  <a:pt x="3" y="35"/>
                </a:cubicBezTo>
                <a:lnTo>
                  <a:pt x="11" y="35"/>
                </a:lnTo>
                <a:close/>
                <a:moveTo>
                  <a:pt x="11" y="44"/>
                </a:moveTo>
                <a:cubicBezTo>
                  <a:pt x="11" y="37"/>
                  <a:pt x="11" y="37"/>
                  <a:pt x="11" y="37"/>
                </a:cubicBezTo>
                <a:cubicBezTo>
                  <a:pt x="3" y="37"/>
                  <a:pt x="3" y="37"/>
                  <a:pt x="3" y="37"/>
                </a:cubicBezTo>
                <a:cubicBezTo>
                  <a:pt x="3" y="44"/>
                  <a:pt x="3" y="44"/>
                  <a:pt x="3" y="44"/>
                </a:cubicBezTo>
                <a:lnTo>
                  <a:pt x="11" y="44"/>
                </a:lnTo>
                <a:close/>
                <a:moveTo>
                  <a:pt x="14" y="4"/>
                </a:moveTo>
                <a:cubicBezTo>
                  <a:pt x="14" y="4"/>
                  <a:pt x="13" y="3"/>
                  <a:pt x="13" y="3"/>
                </a:cubicBezTo>
                <a:cubicBezTo>
                  <a:pt x="11" y="3"/>
                  <a:pt x="11" y="3"/>
                  <a:pt x="11" y="3"/>
                </a:cubicBezTo>
                <a:cubicBezTo>
                  <a:pt x="11" y="3"/>
                  <a:pt x="10" y="4"/>
                  <a:pt x="10" y="4"/>
                </a:cubicBezTo>
                <a:cubicBezTo>
                  <a:pt x="10" y="12"/>
                  <a:pt x="10" y="12"/>
                  <a:pt x="10" y="12"/>
                </a:cubicBezTo>
                <a:cubicBezTo>
                  <a:pt x="10" y="12"/>
                  <a:pt x="11" y="13"/>
                  <a:pt x="11" y="13"/>
                </a:cubicBezTo>
                <a:cubicBezTo>
                  <a:pt x="13" y="13"/>
                  <a:pt x="13" y="13"/>
                  <a:pt x="13" y="13"/>
                </a:cubicBezTo>
                <a:cubicBezTo>
                  <a:pt x="13" y="13"/>
                  <a:pt x="14" y="12"/>
                  <a:pt x="14" y="12"/>
                </a:cubicBezTo>
                <a:lnTo>
                  <a:pt x="14" y="4"/>
                </a:lnTo>
                <a:close/>
                <a:moveTo>
                  <a:pt x="21" y="25"/>
                </a:moveTo>
                <a:cubicBezTo>
                  <a:pt x="21" y="17"/>
                  <a:pt x="21" y="17"/>
                  <a:pt x="21" y="17"/>
                </a:cubicBezTo>
                <a:cubicBezTo>
                  <a:pt x="13" y="17"/>
                  <a:pt x="13" y="17"/>
                  <a:pt x="13" y="17"/>
                </a:cubicBezTo>
                <a:cubicBezTo>
                  <a:pt x="13" y="25"/>
                  <a:pt x="13" y="25"/>
                  <a:pt x="13" y="25"/>
                </a:cubicBezTo>
                <a:lnTo>
                  <a:pt x="21" y="25"/>
                </a:lnTo>
                <a:close/>
                <a:moveTo>
                  <a:pt x="21" y="35"/>
                </a:moveTo>
                <a:cubicBezTo>
                  <a:pt x="21" y="26"/>
                  <a:pt x="21" y="26"/>
                  <a:pt x="21" y="26"/>
                </a:cubicBezTo>
                <a:cubicBezTo>
                  <a:pt x="13" y="26"/>
                  <a:pt x="13" y="26"/>
                  <a:pt x="13" y="26"/>
                </a:cubicBezTo>
                <a:cubicBezTo>
                  <a:pt x="13" y="35"/>
                  <a:pt x="13" y="35"/>
                  <a:pt x="13" y="35"/>
                </a:cubicBezTo>
                <a:lnTo>
                  <a:pt x="21" y="35"/>
                </a:lnTo>
                <a:close/>
                <a:moveTo>
                  <a:pt x="21" y="44"/>
                </a:moveTo>
                <a:cubicBezTo>
                  <a:pt x="21" y="37"/>
                  <a:pt x="21" y="37"/>
                  <a:pt x="21" y="37"/>
                </a:cubicBezTo>
                <a:cubicBezTo>
                  <a:pt x="13" y="37"/>
                  <a:pt x="13" y="37"/>
                  <a:pt x="13" y="37"/>
                </a:cubicBezTo>
                <a:cubicBezTo>
                  <a:pt x="13" y="44"/>
                  <a:pt x="13" y="44"/>
                  <a:pt x="13" y="44"/>
                </a:cubicBezTo>
                <a:lnTo>
                  <a:pt x="21" y="44"/>
                </a:lnTo>
                <a:close/>
                <a:moveTo>
                  <a:pt x="32" y="25"/>
                </a:moveTo>
                <a:cubicBezTo>
                  <a:pt x="32" y="17"/>
                  <a:pt x="32" y="17"/>
                  <a:pt x="32" y="17"/>
                </a:cubicBezTo>
                <a:cubicBezTo>
                  <a:pt x="23" y="17"/>
                  <a:pt x="23" y="17"/>
                  <a:pt x="23" y="17"/>
                </a:cubicBezTo>
                <a:cubicBezTo>
                  <a:pt x="23" y="25"/>
                  <a:pt x="23" y="25"/>
                  <a:pt x="23" y="25"/>
                </a:cubicBezTo>
                <a:lnTo>
                  <a:pt x="32" y="25"/>
                </a:lnTo>
                <a:close/>
                <a:moveTo>
                  <a:pt x="32" y="35"/>
                </a:moveTo>
                <a:cubicBezTo>
                  <a:pt x="32" y="26"/>
                  <a:pt x="32" y="26"/>
                  <a:pt x="32" y="26"/>
                </a:cubicBezTo>
                <a:cubicBezTo>
                  <a:pt x="23" y="26"/>
                  <a:pt x="23" y="26"/>
                  <a:pt x="23" y="26"/>
                </a:cubicBezTo>
                <a:cubicBezTo>
                  <a:pt x="23" y="35"/>
                  <a:pt x="23" y="35"/>
                  <a:pt x="23" y="35"/>
                </a:cubicBezTo>
                <a:lnTo>
                  <a:pt x="32" y="35"/>
                </a:lnTo>
                <a:close/>
                <a:moveTo>
                  <a:pt x="32" y="44"/>
                </a:moveTo>
                <a:cubicBezTo>
                  <a:pt x="32" y="37"/>
                  <a:pt x="32" y="37"/>
                  <a:pt x="32" y="37"/>
                </a:cubicBezTo>
                <a:cubicBezTo>
                  <a:pt x="23" y="37"/>
                  <a:pt x="23" y="37"/>
                  <a:pt x="23" y="37"/>
                </a:cubicBezTo>
                <a:cubicBezTo>
                  <a:pt x="23" y="44"/>
                  <a:pt x="23" y="44"/>
                  <a:pt x="23" y="44"/>
                </a:cubicBezTo>
                <a:lnTo>
                  <a:pt x="32" y="44"/>
                </a:lnTo>
                <a:close/>
                <a:moveTo>
                  <a:pt x="34" y="4"/>
                </a:moveTo>
                <a:cubicBezTo>
                  <a:pt x="34" y="4"/>
                  <a:pt x="34" y="3"/>
                  <a:pt x="33" y="3"/>
                </a:cubicBezTo>
                <a:cubicBezTo>
                  <a:pt x="32" y="3"/>
                  <a:pt x="32" y="3"/>
                  <a:pt x="32" y="3"/>
                </a:cubicBezTo>
                <a:cubicBezTo>
                  <a:pt x="31" y="3"/>
                  <a:pt x="31" y="4"/>
                  <a:pt x="31" y="4"/>
                </a:cubicBezTo>
                <a:cubicBezTo>
                  <a:pt x="31" y="12"/>
                  <a:pt x="31" y="12"/>
                  <a:pt x="31" y="12"/>
                </a:cubicBezTo>
                <a:cubicBezTo>
                  <a:pt x="31" y="12"/>
                  <a:pt x="31" y="13"/>
                  <a:pt x="32" y="13"/>
                </a:cubicBezTo>
                <a:cubicBezTo>
                  <a:pt x="33" y="13"/>
                  <a:pt x="33" y="13"/>
                  <a:pt x="33" y="13"/>
                </a:cubicBezTo>
                <a:cubicBezTo>
                  <a:pt x="34" y="13"/>
                  <a:pt x="34" y="12"/>
                  <a:pt x="34" y="12"/>
                </a:cubicBezTo>
                <a:lnTo>
                  <a:pt x="34" y="4"/>
                </a:lnTo>
                <a:close/>
                <a:moveTo>
                  <a:pt x="41" y="25"/>
                </a:moveTo>
                <a:cubicBezTo>
                  <a:pt x="41" y="17"/>
                  <a:pt x="41" y="17"/>
                  <a:pt x="41" y="17"/>
                </a:cubicBezTo>
                <a:cubicBezTo>
                  <a:pt x="33" y="17"/>
                  <a:pt x="33" y="17"/>
                  <a:pt x="33" y="17"/>
                </a:cubicBezTo>
                <a:cubicBezTo>
                  <a:pt x="33" y="25"/>
                  <a:pt x="33" y="25"/>
                  <a:pt x="33" y="25"/>
                </a:cubicBezTo>
                <a:lnTo>
                  <a:pt x="41" y="25"/>
                </a:lnTo>
                <a:close/>
                <a:moveTo>
                  <a:pt x="41" y="35"/>
                </a:moveTo>
                <a:cubicBezTo>
                  <a:pt x="41" y="26"/>
                  <a:pt x="41" y="26"/>
                  <a:pt x="41" y="26"/>
                </a:cubicBezTo>
                <a:cubicBezTo>
                  <a:pt x="33" y="26"/>
                  <a:pt x="33" y="26"/>
                  <a:pt x="33" y="26"/>
                </a:cubicBezTo>
                <a:cubicBezTo>
                  <a:pt x="33" y="35"/>
                  <a:pt x="33" y="35"/>
                  <a:pt x="33" y="35"/>
                </a:cubicBezTo>
                <a:lnTo>
                  <a:pt x="41" y="35"/>
                </a:lnTo>
                <a:close/>
                <a:moveTo>
                  <a:pt x="41" y="44"/>
                </a:moveTo>
                <a:cubicBezTo>
                  <a:pt x="41" y="37"/>
                  <a:pt x="41" y="37"/>
                  <a:pt x="41" y="37"/>
                </a:cubicBezTo>
                <a:cubicBezTo>
                  <a:pt x="33" y="37"/>
                  <a:pt x="33" y="37"/>
                  <a:pt x="33" y="37"/>
                </a:cubicBezTo>
                <a:cubicBezTo>
                  <a:pt x="33" y="44"/>
                  <a:pt x="33" y="44"/>
                  <a:pt x="33" y="44"/>
                </a:cubicBezTo>
                <a:lnTo>
                  <a:pt x="41" y="44"/>
                </a:lnTo>
                <a:close/>
              </a:path>
            </a:pathLst>
          </a:custGeom>
          <a:solidFill>
            <a:srgbClr val="1F74AD"/>
          </a:solidFill>
          <a:ln>
            <a:noFill/>
          </a:ln>
        </p:spPr>
        <p:txBody>
          <a:bodyPr wrap="square" lIns="91440" tIns="45720" rIns="91440" bIns="45720" anchor="ctr">
            <a:normAutofit fontScale="85000" lnSpcReduction="10000"/>
          </a:bodyPr>
          <a:lstStyle/>
          <a:p>
            <a:pPr algn="ctr">
              <a:lnSpc>
                <a:spcPct val="140000"/>
              </a:lnSpc>
            </a:pPr>
            <a:endParaRPr dirty="0">
              <a:latin typeface="Arial" panose="020B0604020202020204" pitchFamily="34" charset="0"/>
              <a:ea typeface="宋体" panose="02010600030101010101" pitchFamily="2" charset="-122"/>
              <a:sym typeface="Arial" panose="020B0604020202020204" pitchFamily="34" charset="0"/>
            </a:endParaRPr>
          </a:p>
        </p:txBody>
      </p:sp>
      <p:sp>
        <p:nvSpPr>
          <p:cNvPr id="43" name="矩形 42"/>
          <p:cNvSpPr/>
          <p:nvPr>
            <p:custDataLst>
              <p:tags r:id="rId6"/>
            </p:custDataLst>
          </p:nvPr>
        </p:nvSpPr>
        <p:spPr bwMode="auto">
          <a:xfrm>
            <a:off x="916564" y="5243935"/>
            <a:ext cx="2088971"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0" rIns="90000" bIns="46800" anchor="t" anchorCtr="0">
            <a:normAutofit lnSpcReduction="20000"/>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l">
              <a:lnSpc>
                <a:spcPct val="120000"/>
              </a:lnSpc>
            </a:pPr>
            <a:r>
              <a:rPr lang="zh-CN" altLang="en-US" sz="1600" spc="150">
                <a:latin typeface="Arial" panose="020B0604020202020204" pitchFamily="34" charset="0"/>
                <a:ea typeface="宋体" panose="02010600030101010101" pitchFamily="2" charset="-122"/>
                <a:sym typeface="Arial" panose="020B0604020202020204" pitchFamily="34" charset="0"/>
              </a:rPr>
              <a:t>心理护理对精神病患者来说非常重要。</a:t>
            </a:r>
            <a:endParaRPr lang="zh-CN" altLang="en-US" sz="1600" spc="150">
              <a:latin typeface="Arial" panose="020B0604020202020204" pitchFamily="34" charset="0"/>
              <a:ea typeface="宋体" panose="02010600030101010101" pitchFamily="2" charset="-122"/>
              <a:sym typeface="Arial" panose="020B0604020202020204" pitchFamily="34" charset="0"/>
            </a:endParaRPr>
          </a:p>
        </p:txBody>
      </p:sp>
      <p:sp>
        <p:nvSpPr>
          <p:cNvPr id="44" name="文本框 43"/>
          <p:cNvSpPr txBox="1"/>
          <p:nvPr>
            <p:custDataLst>
              <p:tags r:id="rId7"/>
            </p:custDataLst>
          </p:nvPr>
        </p:nvSpPr>
        <p:spPr bwMode="auto">
          <a:xfrm>
            <a:off x="916564" y="4824063"/>
            <a:ext cx="2088971"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5720" rIns="91440" bIns="0" anchor="b" anchorCtr="0">
            <a:normAutofit fontScale="90000" lnSpcReduction="10000"/>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30000"/>
              </a:lnSpc>
              <a:spcBef>
                <a:spcPct val="0"/>
              </a:spcBef>
              <a:buFontTx/>
              <a:buNone/>
            </a:pPr>
            <a:r>
              <a:rPr lang="zh-CN" altLang="en-US" sz="2000" b="1" spc="300">
                <a:latin typeface="Arial" panose="020B0604020202020204" pitchFamily="34" charset="0"/>
                <a:ea typeface="宋体" panose="02010600030101010101" pitchFamily="2" charset="-122"/>
                <a:sym typeface="Arial" panose="020B0604020202020204" pitchFamily="34" charset="0"/>
              </a:rPr>
              <a:t>（一）心理护理</a:t>
            </a:r>
            <a:endParaRPr lang="zh-CN" altLang="en-US" sz="2000" b="1" spc="300">
              <a:latin typeface="Arial" panose="020B0604020202020204" pitchFamily="34" charset="0"/>
              <a:ea typeface="宋体" panose="02010600030101010101" pitchFamily="2" charset="-122"/>
              <a:sym typeface="Arial" panose="020B0604020202020204" pitchFamily="34" charset="0"/>
            </a:endParaRPr>
          </a:p>
        </p:txBody>
      </p:sp>
      <p:sp>
        <p:nvSpPr>
          <p:cNvPr id="2" name="任意多边形 1"/>
          <p:cNvSpPr/>
          <p:nvPr>
            <p:custDataLst>
              <p:tags r:id="rId8"/>
            </p:custDataLst>
          </p:nvPr>
        </p:nvSpPr>
        <p:spPr bwMode="auto">
          <a:xfrm flipH="1">
            <a:off x="3408172" y="3327194"/>
            <a:ext cx="2611246" cy="1224135"/>
          </a:xfrm>
          <a:custGeom>
            <a:avLst/>
            <a:gdLst>
              <a:gd name="connsiteX0" fmla="*/ 0 w 2088232"/>
              <a:gd name="connsiteY0" fmla="*/ 0 h 1224135"/>
              <a:gd name="connsiteX1" fmla="*/ 1476165 w 2088232"/>
              <a:gd name="connsiteY1" fmla="*/ 0 h 1224135"/>
              <a:gd name="connsiteX2" fmla="*/ 2088232 w 2088232"/>
              <a:gd name="connsiteY2" fmla="*/ 612068 h 1224135"/>
              <a:gd name="connsiteX3" fmla="*/ 2088232 w 2088232"/>
              <a:gd name="connsiteY3" fmla="*/ 1224135 h 1224135"/>
              <a:gd name="connsiteX4" fmla="*/ 0 w 2088232"/>
              <a:gd name="connsiteY4" fmla="*/ 1224135 h 1224135"/>
              <a:gd name="connsiteX5" fmla="*/ 0 w 2088232"/>
              <a:gd name="connsiteY5" fmla="*/ 0 h 1224135"/>
              <a:gd name="connsiteX0-1" fmla="*/ 9144 w 2088232"/>
              <a:gd name="connsiteY0-2" fmla="*/ 356616 h 1224135"/>
              <a:gd name="connsiteX1-3" fmla="*/ 1476165 w 2088232"/>
              <a:gd name="connsiteY1-4" fmla="*/ 0 h 1224135"/>
              <a:gd name="connsiteX2-5" fmla="*/ 2088232 w 2088232"/>
              <a:gd name="connsiteY2-6" fmla="*/ 612068 h 1224135"/>
              <a:gd name="connsiteX3-7" fmla="*/ 2088232 w 2088232"/>
              <a:gd name="connsiteY3-8" fmla="*/ 1224135 h 1224135"/>
              <a:gd name="connsiteX4-9" fmla="*/ 0 w 2088232"/>
              <a:gd name="connsiteY4-10" fmla="*/ 1224135 h 1224135"/>
              <a:gd name="connsiteX5-11" fmla="*/ 9144 w 2088232"/>
              <a:gd name="connsiteY5-12" fmla="*/ 356616 h 1224135"/>
              <a:gd name="connsiteX0-13" fmla="*/ 9144 w 2088232"/>
              <a:gd name="connsiteY0-14" fmla="*/ 73152 h 940671"/>
              <a:gd name="connsiteX1-15" fmla="*/ 1531029 w 2088232"/>
              <a:gd name="connsiteY1-16" fmla="*/ 0 h 940671"/>
              <a:gd name="connsiteX2-17" fmla="*/ 2088232 w 2088232"/>
              <a:gd name="connsiteY2-18" fmla="*/ 328604 h 940671"/>
              <a:gd name="connsiteX3-19" fmla="*/ 2088232 w 2088232"/>
              <a:gd name="connsiteY3-20" fmla="*/ 940671 h 940671"/>
              <a:gd name="connsiteX4-21" fmla="*/ 0 w 2088232"/>
              <a:gd name="connsiteY4-22" fmla="*/ 940671 h 940671"/>
              <a:gd name="connsiteX5-23" fmla="*/ 9144 w 2088232"/>
              <a:gd name="connsiteY5-24" fmla="*/ 73152 h 940671"/>
              <a:gd name="connsiteX0-25" fmla="*/ 9144 w 2088232"/>
              <a:gd name="connsiteY0-26" fmla="*/ 0 h 867519"/>
              <a:gd name="connsiteX1-27" fmla="*/ 2088232 w 2088232"/>
              <a:gd name="connsiteY1-28" fmla="*/ 255452 h 867519"/>
              <a:gd name="connsiteX2-29" fmla="*/ 2088232 w 2088232"/>
              <a:gd name="connsiteY2-30" fmla="*/ 867519 h 867519"/>
              <a:gd name="connsiteX3-31" fmla="*/ 0 w 2088232"/>
              <a:gd name="connsiteY3-32" fmla="*/ 867519 h 867519"/>
              <a:gd name="connsiteX4-33" fmla="*/ 9144 w 2088232"/>
              <a:gd name="connsiteY4-34" fmla="*/ 0 h 867519"/>
              <a:gd name="connsiteX0-35" fmla="*/ 9144 w 2088232"/>
              <a:gd name="connsiteY0-36" fmla="*/ 0 h 867519"/>
              <a:gd name="connsiteX1-37" fmla="*/ 2088232 w 2088232"/>
              <a:gd name="connsiteY1-38" fmla="*/ 153763 h 867519"/>
              <a:gd name="connsiteX2-39" fmla="*/ 2088232 w 2088232"/>
              <a:gd name="connsiteY2-40" fmla="*/ 867519 h 867519"/>
              <a:gd name="connsiteX3-41" fmla="*/ 0 w 2088232"/>
              <a:gd name="connsiteY3-42" fmla="*/ 867519 h 867519"/>
              <a:gd name="connsiteX4-43" fmla="*/ 9144 w 2088232"/>
              <a:gd name="connsiteY4-44" fmla="*/ 0 h 86751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88232" h="867519">
                <a:moveTo>
                  <a:pt x="9144" y="0"/>
                </a:moveTo>
                <a:lnTo>
                  <a:pt x="2088232" y="153763"/>
                </a:lnTo>
                <a:lnTo>
                  <a:pt x="2088232" y="867519"/>
                </a:lnTo>
                <a:lnTo>
                  <a:pt x="0" y="867519"/>
                </a:lnTo>
                <a:lnTo>
                  <a:pt x="9144" y="0"/>
                </a:lnTo>
                <a:close/>
              </a:path>
            </a:pathLst>
          </a:custGeom>
          <a:solidFill>
            <a:srgbClr val="3498DB"/>
          </a:solidFill>
          <a:ln w="12700">
            <a:solidFill>
              <a:srgbClr val="3498DB"/>
            </a:solidFill>
            <a:round/>
          </a:ln>
        </p:spPr>
        <p:txBody>
          <a:bodyPr wrap="square" lIns="91440" tIns="45720" rIns="91440" bIns="45720" anchor="ctr">
            <a:normAutofit/>
          </a:bodyPr>
          <a:lstStyle/>
          <a:p>
            <a:pPr algn="ctr">
              <a:lnSpc>
                <a:spcPct val="120000"/>
              </a:lnSpc>
            </a:pPr>
            <a:endParaRPr dirty="0">
              <a:latin typeface="Arial" panose="020B0604020202020204" pitchFamily="34" charset="0"/>
              <a:ea typeface="宋体" panose="02010600030101010101" pitchFamily="2" charset="-122"/>
              <a:sym typeface="Arial" panose="020B0604020202020204" pitchFamily="34" charset="0"/>
            </a:endParaRPr>
          </a:p>
        </p:txBody>
      </p:sp>
      <p:sp>
        <p:nvSpPr>
          <p:cNvPr id="7" name="矩形 6"/>
          <p:cNvSpPr/>
          <p:nvPr>
            <p:custDataLst>
              <p:tags r:id="rId9"/>
            </p:custDataLst>
          </p:nvPr>
        </p:nvSpPr>
        <p:spPr bwMode="auto">
          <a:xfrm>
            <a:off x="3408172" y="4530736"/>
            <a:ext cx="2611246" cy="1388745"/>
          </a:xfrm>
          <a:prstGeom prst="rect">
            <a:avLst/>
          </a:prstGeom>
          <a:solidFill>
            <a:sysClr val="window" lastClr="FFFFFF"/>
          </a:solidFill>
          <a:ln w="12700">
            <a:solidFill>
              <a:srgbClr val="3498DB"/>
            </a:solidFill>
            <a:round/>
          </a:ln>
        </p:spPr>
        <p:txBody>
          <a:bodyPr wrap="square" lIns="91440" tIns="45720" rIns="91440" bIns="45720" anchor="ctr">
            <a:normAutofit/>
          </a:bodyPr>
          <a:lstStyle/>
          <a:p>
            <a:pPr algn="ctr">
              <a:lnSpc>
                <a:spcPct val="120000"/>
              </a:lnSpc>
            </a:pPr>
            <a:endParaRPr dirty="0">
              <a:latin typeface="Arial" panose="020B0604020202020204" pitchFamily="34" charset="0"/>
              <a:ea typeface="宋体" panose="02010600030101010101" pitchFamily="2" charset="-122"/>
              <a:sym typeface="Arial" panose="020B0604020202020204" pitchFamily="34" charset="0"/>
            </a:endParaRPr>
          </a:p>
        </p:txBody>
      </p:sp>
      <p:sp>
        <p:nvSpPr>
          <p:cNvPr id="36" name="椭圆 35"/>
          <p:cNvSpPr/>
          <p:nvPr>
            <p:custDataLst>
              <p:tags r:id="rId10"/>
            </p:custDataLst>
          </p:nvPr>
        </p:nvSpPr>
        <p:spPr>
          <a:xfrm>
            <a:off x="4376353" y="3118133"/>
            <a:ext cx="674884" cy="674884"/>
          </a:xfrm>
          <a:prstGeom prst="ellipse">
            <a:avLst/>
          </a:prstGeom>
          <a:solidFill>
            <a:sysClr val="window" lastClr="FFFFFF"/>
          </a:solidFill>
          <a:ln w="28575" cap="flat" cmpd="sng" algn="ctr">
            <a:solidFill>
              <a:srgbClr val="3498DB"/>
            </a:solidFill>
            <a:prstDash val="solid"/>
            <a:miter lim="800000"/>
          </a:ln>
          <a:effectLst/>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lnSpc>
                <a:spcPct val="120000"/>
              </a:lnSpc>
            </a:pPr>
            <a:endParaRPr dirty="0">
              <a:latin typeface="Arial" panose="020B0604020202020204" pitchFamily="34" charset="0"/>
              <a:ea typeface="宋体" panose="02010600030101010101" pitchFamily="2" charset="-122"/>
              <a:sym typeface="Arial" panose="020B0604020202020204" pitchFamily="34" charset="0"/>
            </a:endParaRPr>
          </a:p>
        </p:txBody>
      </p:sp>
      <p:sp>
        <p:nvSpPr>
          <p:cNvPr id="37" name="任意多边形 36"/>
          <p:cNvSpPr/>
          <p:nvPr>
            <p:custDataLst>
              <p:tags r:id="rId11"/>
            </p:custDataLst>
          </p:nvPr>
        </p:nvSpPr>
        <p:spPr bwMode="auto">
          <a:xfrm>
            <a:off x="4531849" y="3282054"/>
            <a:ext cx="363892" cy="347040"/>
          </a:xfrm>
          <a:custGeom>
            <a:avLst/>
            <a:gdLst>
              <a:gd name="connsiteX0" fmla="*/ 315778 w 607639"/>
              <a:gd name="connsiteY0" fmla="*/ 173080 h 579502"/>
              <a:gd name="connsiteX1" fmla="*/ 315778 w 607639"/>
              <a:gd name="connsiteY1" fmla="*/ 266058 h 579502"/>
              <a:gd name="connsiteX2" fmla="*/ 303493 w 607639"/>
              <a:gd name="connsiteY2" fmla="*/ 278325 h 579502"/>
              <a:gd name="connsiteX3" fmla="*/ 210375 w 607639"/>
              <a:gd name="connsiteY3" fmla="*/ 278325 h 579502"/>
              <a:gd name="connsiteX4" fmla="*/ 303493 w 607639"/>
              <a:gd name="connsiteY4" fmla="*/ 359925 h 579502"/>
              <a:gd name="connsiteX5" fmla="*/ 397500 w 607639"/>
              <a:gd name="connsiteY5" fmla="*/ 266058 h 579502"/>
              <a:gd name="connsiteX6" fmla="*/ 315778 w 607639"/>
              <a:gd name="connsiteY6" fmla="*/ 173080 h 579502"/>
              <a:gd name="connsiteX7" fmla="*/ 249814 w 607639"/>
              <a:gd name="connsiteY7" fmla="*/ 160816 h 579502"/>
              <a:gd name="connsiteX8" fmla="*/ 198110 w 607639"/>
              <a:gd name="connsiteY8" fmla="*/ 212449 h 579502"/>
              <a:gd name="connsiteX9" fmla="*/ 249814 w 607639"/>
              <a:gd name="connsiteY9" fmla="*/ 212449 h 579502"/>
              <a:gd name="connsiteX10" fmla="*/ 303493 w 607639"/>
              <a:gd name="connsiteY10" fmla="*/ 147835 h 579502"/>
              <a:gd name="connsiteX11" fmla="*/ 421981 w 607639"/>
              <a:gd name="connsiteY11" fmla="*/ 266058 h 579502"/>
              <a:gd name="connsiteX12" fmla="*/ 303493 w 607639"/>
              <a:gd name="connsiteY12" fmla="*/ 384370 h 579502"/>
              <a:gd name="connsiteX13" fmla="*/ 185093 w 607639"/>
              <a:gd name="connsiteY13" fmla="*/ 266058 h 579502"/>
              <a:gd name="connsiteX14" fmla="*/ 197289 w 607639"/>
              <a:gd name="connsiteY14" fmla="*/ 253880 h 579502"/>
              <a:gd name="connsiteX15" fmla="*/ 291297 w 607639"/>
              <a:gd name="connsiteY15" fmla="*/ 253880 h 579502"/>
              <a:gd name="connsiteX16" fmla="*/ 291297 w 607639"/>
              <a:gd name="connsiteY16" fmla="*/ 160013 h 579502"/>
              <a:gd name="connsiteX17" fmla="*/ 303493 w 607639"/>
              <a:gd name="connsiteY17" fmla="*/ 147835 h 579502"/>
              <a:gd name="connsiteX18" fmla="*/ 262095 w 607639"/>
              <a:gd name="connsiteY18" fmla="*/ 135133 h 579502"/>
              <a:gd name="connsiteX19" fmla="*/ 274287 w 607639"/>
              <a:gd name="connsiteY19" fmla="*/ 147397 h 579502"/>
              <a:gd name="connsiteX20" fmla="*/ 274287 w 607639"/>
              <a:gd name="connsiteY20" fmla="*/ 224713 h 579502"/>
              <a:gd name="connsiteX21" fmla="*/ 262095 w 607639"/>
              <a:gd name="connsiteY21" fmla="*/ 236888 h 579502"/>
              <a:gd name="connsiteX22" fmla="*/ 184672 w 607639"/>
              <a:gd name="connsiteY22" fmla="*/ 236888 h 579502"/>
              <a:gd name="connsiteX23" fmla="*/ 172391 w 607639"/>
              <a:gd name="connsiteY23" fmla="*/ 224713 h 579502"/>
              <a:gd name="connsiteX24" fmla="*/ 262095 w 607639"/>
              <a:gd name="connsiteY24" fmla="*/ 135133 h 579502"/>
              <a:gd name="connsiteX25" fmla="*/ 58120 w 607639"/>
              <a:gd name="connsiteY25" fmla="*/ 108514 h 579502"/>
              <a:gd name="connsiteX26" fmla="*/ 58120 w 607639"/>
              <a:gd name="connsiteY26" fmla="*/ 413970 h 579502"/>
              <a:gd name="connsiteX27" fmla="*/ 549430 w 607639"/>
              <a:gd name="connsiteY27" fmla="*/ 413970 h 579502"/>
              <a:gd name="connsiteX28" fmla="*/ 549430 w 607639"/>
              <a:gd name="connsiteY28" fmla="*/ 108514 h 579502"/>
              <a:gd name="connsiteX29" fmla="*/ 27236 w 607639"/>
              <a:gd name="connsiteY29" fmla="*/ 56079 h 579502"/>
              <a:gd name="connsiteX30" fmla="*/ 27236 w 607639"/>
              <a:gd name="connsiteY30" fmla="*/ 81319 h 579502"/>
              <a:gd name="connsiteX31" fmla="*/ 580403 w 607639"/>
              <a:gd name="connsiteY31" fmla="*/ 81319 h 579502"/>
              <a:gd name="connsiteX32" fmla="*/ 580403 w 607639"/>
              <a:gd name="connsiteY32" fmla="*/ 56079 h 579502"/>
              <a:gd name="connsiteX33" fmla="*/ 303775 w 607639"/>
              <a:gd name="connsiteY33" fmla="*/ 0 h 579502"/>
              <a:gd name="connsiteX34" fmla="*/ 317393 w 607639"/>
              <a:gd name="connsiteY34" fmla="*/ 13597 h 579502"/>
              <a:gd name="connsiteX35" fmla="*/ 317393 w 607639"/>
              <a:gd name="connsiteY35" fmla="*/ 28884 h 579502"/>
              <a:gd name="connsiteX36" fmla="*/ 580403 w 607639"/>
              <a:gd name="connsiteY36" fmla="*/ 28884 h 579502"/>
              <a:gd name="connsiteX37" fmla="*/ 607639 w 607639"/>
              <a:gd name="connsiteY37" fmla="*/ 56079 h 579502"/>
              <a:gd name="connsiteX38" fmla="*/ 607639 w 607639"/>
              <a:gd name="connsiteY38" fmla="*/ 81319 h 579502"/>
              <a:gd name="connsiteX39" fmla="*/ 580403 w 607639"/>
              <a:gd name="connsiteY39" fmla="*/ 108514 h 579502"/>
              <a:gd name="connsiteX40" fmla="*/ 576665 w 607639"/>
              <a:gd name="connsiteY40" fmla="*/ 108514 h 579502"/>
              <a:gd name="connsiteX41" fmla="*/ 576665 w 607639"/>
              <a:gd name="connsiteY41" fmla="*/ 413970 h 579502"/>
              <a:gd name="connsiteX42" fmla="*/ 549430 w 607639"/>
              <a:gd name="connsiteY42" fmla="*/ 441165 h 579502"/>
              <a:gd name="connsiteX43" fmla="*/ 317393 w 607639"/>
              <a:gd name="connsiteY43" fmla="*/ 441165 h 579502"/>
              <a:gd name="connsiteX44" fmla="*/ 317393 w 607639"/>
              <a:gd name="connsiteY44" fmla="*/ 481069 h 579502"/>
              <a:gd name="connsiteX45" fmla="*/ 418236 w 607639"/>
              <a:gd name="connsiteY45" fmla="*/ 554923 h 579502"/>
              <a:gd name="connsiteX46" fmla="*/ 421173 w 607639"/>
              <a:gd name="connsiteY46" fmla="*/ 573942 h 579502"/>
              <a:gd name="connsiteX47" fmla="*/ 410225 w 607639"/>
              <a:gd name="connsiteY47" fmla="*/ 579452 h 579502"/>
              <a:gd name="connsiteX48" fmla="*/ 402215 w 607639"/>
              <a:gd name="connsiteY48" fmla="*/ 576874 h 579502"/>
              <a:gd name="connsiteX49" fmla="*/ 317393 w 607639"/>
              <a:gd name="connsiteY49" fmla="*/ 514752 h 579502"/>
              <a:gd name="connsiteX50" fmla="*/ 317393 w 607639"/>
              <a:gd name="connsiteY50" fmla="*/ 565854 h 579502"/>
              <a:gd name="connsiteX51" fmla="*/ 303775 w 607639"/>
              <a:gd name="connsiteY51" fmla="*/ 579452 h 579502"/>
              <a:gd name="connsiteX52" fmla="*/ 290157 w 607639"/>
              <a:gd name="connsiteY52" fmla="*/ 565854 h 579502"/>
              <a:gd name="connsiteX53" fmla="*/ 290157 w 607639"/>
              <a:gd name="connsiteY53" fmla="*/ 514752 h 579502"/>
              <a:gd name="connsiteX54" fmla="*/ 205424 w 607639"/>
              <a:gd name="connsiteY54" fmla="*/ 576874 h 579502"/>
              <a:gd name="connsiteX55" fmla="*/ 186377 w 607639"/>
              <a:gd name="connsiteY55" fmla="*/ 573942 h 579502"/>
              <a:gd name="connsiteX56" fmla="*/ 189314 w 607639"/>
              <a:gd name="connsiteY56" fmla="*/ 554923 h 579502"/>
              <a:gd name="connsiteX57" fmla="*/ 290157 w 607639"/>
              <a:gd name="connsiteY57" fmla="*/ 481069 h 579502"/>
              <a:gd name="connsiteX58" fmla="*/ 290157 w 607639"/>
              <a:gd name="connsiteY58" fmla="*/ 441165 h 579502"/>
              <a:gd name="connsiteX59" fmla="*/ 58120 w 607639"/>
              <a:gd name="connsiteY59" fmla="*/ 441165 h 579502"/>
              <a:gd name="connsiteX60" fmla="*/ 30885 w 607639"/>
              <a:gd name="connsiteY60" fmla="*/ 413970 h 579502"/>
              <a:gd name="connsiteX61" fmla="*/ 30885 w 607639"/>
              <a:gd name="connsiteY61" fmla="*/ 108514 h 579502"/>
              <a:gd name="connsiteX62" fmla="*/ 27236 w 607639"/>
              <a:gd name="connsiteY62" fmla="*/ 108514 h 579502"/>
              <a:gd name="connsiteX63" fmla="*/ 0 w 607639"/>
              <a:gd name="connsiteY63" fmla="*/ 81319 h 579502"/>
              <a:gd name="connsiteX64" fmla="*/ 0 w 607639"/>
              <a:gd name="connsiteY64" fmla="*/ 56079 h 579502"/>
              <a:gd name="connsiteX65" fmla="*/ 27236 w 607639"/>
              <a:gd name="connsiteY65" fmla="*/ 28884 h 579502"/>
              <a:gd name="connsiteX66" fmla="*/ 290157 w 607639"/>
              <a:gd name="connsiteY66" fmla="*/ 28884 h 579502"/>
              <a:gd name="connsiteX67" fmla="*/ 290157 w 607639"/>
              <a:gd name="connsiteY67" fmla="*/ 13597 h 579502"/>
              <a:gd name="connsiteX68" fmla="*/ 303775 w 607639"/>
              <a:gd name="connsiteY68" fmla="*/ 0 h 579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579502">
                <a:moveTo>
                  <a:pt x="315778" y="173080"/>
                </a:moveTo>
                <a:lnTo>
                  <a:pt x="315778" y="266058"/>
                </a:lnTo>
                <a:cubicBezTo>
                  <a:pt x="315778" y="272814"/>
                  <a:pt x="310258" y="278325"/>
                  <a:pt x="303493" y="278325"/>
                </a:cubicBezTo>
                <a:lnTo>
                  <a:pt x="210375" y="278325"/>
                </a:lnTo>
                <a:cubicBezTo>
                  <a:pt x="216429" y="324281"/>
                  <a:pt x="255866" y="359925"/>
                  <a:pt x="303493" y="359925"/>
                </a:cubicBezTo>
                <a:cubicBezTo>
                  <a:pt x="355303" y="359925"/>
                  <a:pt x="397500" y="317792"/>
                  <a:pt x="397500" y="266058"/>
                </a:cubicBezTo>
                <a:cubicBezTo>
                  <a:pt x="397500" y="218502"/>
                  <a:pt x="361802" y="179124"/>
                  <a:pt x="315778" y="173080"/>
                </a:cubicBezTo>
                <a:close/>
                <a:moveTo>
                  <a:pt x="249814" y="160816"/>
                </a:moveTo>
                <a:cubicBezTo>
                  <a:pt x="223740" y="165793"/>
                  <a:pt x="203093" y="186410"/>
                  <a:pt x="198110" y="212449"/>
                </a:cubicBezTo>
                <a:lnTo>
                  <a:pt x="249814" y="212449"/>
                </a:lnTo>
                <a:close/>
                <a:moveTo>
                  <a:pt x="303493" y="147835"/>
                </a:moveTo>
                <a:cubicBezTo>
                  <a:pt x="368835" y="147835"/>
                  <a:pt x="421981" y="200902"/>
                  <a:pt x="421981" y="266058"/>
                </a:cubicBezTo>
                <a:cubicBezTo>
                  <a:pt x="421981" y="331303"/>
                  <a:pt x="368835" y="384370"/>
                  <a:pt x="303493" y="384370"/>
                </a:cubicBezTo>
                <a:cubicBezTo>
                  <a:pt x="238239" y="384370"/>
                  <a:pt x="185093" y="331303"/>
                  <a:pt x="185093" y="266058"/>
                </a:cubicBezTo>
                <a:cubicBezTo>
                  <a:pt x="185093" y="259303"/>
                  <a:pt x="190523" y="253880"/>
                  <a:pt x="197289" y="253880"/>
                </a:cubicBezTo>
                <a:lnTo>
                  <a:pt x="291297" y="253880"/>
                </a:lnTo>
                <a:lnTo>
                  <a:pt x="291297" y="160013"/>
                </a:lnTo>
                <a:cubicBezTo>
                  <a:pt x="291297" y="153257"/>
                  <a:pt x="296727" y="147835"/>
                  <a:pt x="303493" y="147835"/>
                </a:cubicBezTo>
                <a:close/>
                <a:moveTo>
                  <a:pt x="262095" y="135133"/>
                </a:moveTo>
                <a:cubicBezTo>
                  <a:pt x="268859" y="135133"/>
                  <a:pt x="274287" y="140643"/>
                  <a:pt x="274287" y="147397"/>
                </a:cubicBezTo>
                <a:lnTo>
                  <a:pt x="274287" y="224713"/>
                </a:lnTo>
                <a:cubicBezTo>
                  <a:pt x="274287" y="231467"/>
                  <a:pt x="268859" y="236888"/>
                  <a:pt x="262095" y="236888"/>
                </a:cubicBezTo>
                <a:lnTo>
                  <a:pt x="184672" y="236888"/>
                </a:lnTo>
                <a:cubicBezTo>
                  <a:pt x="177909" y="236888"/>
                  <a:pt x="172391" y="231467"/>
                  <a:pt x="172391" y="224713"/>
                </a:cubicBezTo>
                <a:cubicBezTo>
                  <a:pt x="172391" y="175302"/>
                  <a:pt x="212616" y="135133"/>
                  <a:pt x="262095" y="135133"/>
                </a:cubicBezTo>
                <a:close/>
                <a:moveTo>
                  <a:pt x="58120" y="108514"/>
                </a:moveTo>
                <a:lnTo>
                  <a:pt x="58120" y="413970"/>
                </a:lnTo>
                <a:lnTo>
                  <a:pt x="549430" y="413970"/>
                </a:lnTo>
                <a:lnTo>
                  <a:pt x="549430" y="108514"/>
                </a:lnTo>
                <a:close/>
                <a:moveTo>
                  <a:pt x="27236" y="56079"/>
                </a:moveTo>
                <a:lnTo>
                  <a:pt x="27236" y="81319"/>
                </a:lnTo>
                <a:lnTo>
                  <a:pt x="580403" y="81319"/>
                </a:lnTo>
                <a:lnTo>
                  <a:pt x="580403" y="56079"/>
                </a:lnTo>
                <a:close/>
                <a:moveTo>
                  <a:pt x="303775" y="0"/>
                </a:moveTo>
                <a:cubicBezTo>
                  <a:pt x="311341" y="0"/>
                  <a:pt x="317393" y="6132"/>
                  <a:pt x="317393" y="13597"/>
                </a:cubicBezTo>
                <a:lnTo>
                  <a:pt x="317393" y="28884"/>
                </a:lnTo>
                <a:lnTo>
                  <a:pt x="580403" y="28884"/>
                </a:lnTo>
                <a:cubicBezTo>
                  <a:pt x="595356" y="28884"/>
                  <a:pt x="607639" y="41148"/>
                  <a:pt x="607639" y="56079"/>
                </a:cubicBezTo>
                <a:lnTo>
                  <a:pt x="607639" y="81319"/>
                </a:lnTo>
                <a:cubicBezTo>
                  <a:pt x="607639" y="96338"/>
                  <a:pt x="595356" y="108514"/>
                  <a:pt x="580403" y="108514"/>
                </a:cubicBezTo>
                <a:lnTo>
                  <a:pt x="576665" y="108514"/>
                </a:lnTo>
                <a:lnTo>
                  <a:pt x="576665" y="413970"/>
                </a:lnTo>
                <a:cubicBezTo>
                  <a:pt x="576665" y="428990"/>
                  <a:pt x="564472" y="441165"/>
                  <a:pt x="549430" y="441165"/>
                </a:cubicBezTo>
                <a:lnTo>
                  <a:pt x="317393" y="441165"/>
                </a:lnTo>
                <a:lnTo>
                  <a:pt x="317393" y="481069"/>
                </a:lnTo>
                <a:lnTo>
                  <a:pt x="418236" y="554923"/>
                </a:lnTo>
                <a:cubicBezTo>
                  <a:pt x="424377" y="559366"/>
                  <a:pt x="425623" y="567898"/>
                  <a:pt x="421173" y="573942"/>
                </a:cubicBezTo>
                <a:cubicBezTo>
                  <a:pt x="418503" y="577585"/>
                  <a:pt x="414409" y="579452"/>
                  <a:pt x="410225" y="579452"/>
                </a:cubicBezTo>
                <a:cubicBezTo>
                  <a:pt x="407466" y="579452"/>
                  <a:pt x="404618" y="578652"/>
                  <a:pt x="402215" y="576874"/>
                </a:cubicBezTo>
                <a:lnTo>
                  <a:pt x="317393" y="514752"/>
                </a:lnTo>
                <a:lnTo>
                  <a:pt x="317393" y="565854"/>
                </a:lnTo>
                <a:cubicBezTo>
                  <a:pt x="317393" y="573408"/>
                  <a:pt x="311341" y="579452"/>
                  <a:pt x="303775" y="579452"/>
                </a:cubicBezTo>
                <a:cubicBezTo>
                  <a:pt x="296299" y="579452"/>
                  <a:pt x="290157" y="573408"/>
                  <a:pt x="290157" y="565854"/>
                </a:cubicBezTo>
                <a:lnTo>
                  <a:pt x="290157" y="514752"/>
                </a:lnTo>
                <a:lnTo>
                  <a:pt x="205424" y="576874"/>
                </a:lnTo>
                <a:cubicBezTo>
                  <a:pt x="199372" y="581318"/>
                  <a:pt x="190827" y="579985"/>
                  <a:pt x="186377" y="573942"/>
                </a:cubicBezTo>
                <a:cubicBezTo>
                  <a:pt x="181927" y="567898"/>
                  <a:pt x="183262" y="559366"/>
                  <a:pt x="189314" y="554923"/>
                </a:cubicBezTo>
                <a:lnTo>
                  <a:pt x="290157" y="481069"/>
                </a:lnTo>
                <a:lnTo>
                  <a:pt x="290157" y="441165"/>
                </a:lnTo>
                <a:lnTo>
                  <a:pt x="58120" y="441165"/>
                </a:lnTo>
                <a:cubicBezTo>
                  <a:pt x="43167" y="441165"/>
                  <a:pt x="30885" y="428990"/>
                  <a:pt x="30885" y="413970"/>
                </a:cubicBezTo>
                <a:lnTo>
                  <a:pt x="30885" y="108514"/>
                </a:lnTo>
                <a:lnTo>
                  <a:pt x="27236" y="108514"/>
                </a:lnTo>
                <a:cubicBezTo>
                  <a:pt x="12194" y="108514"/>
                  <a:pt x="0" y="96338"/>
                  <a:pt x="0" y="81319"/>
                </a:cubicBezTo>
                <a:lnTo>
                  <a:pt x="0" y="56079"/>
                </a:lnTo>
                <a:cubicBezTo>
                  <a:pt x="0" y="41148"/>
                  <a:pt x="12194" y="28884"/>
                  <a:pt x="27236" y="28884"/>
                </a:cubicBezTo>
                <a:lnTo>
                  <a:pt x="290157" y="28884"/>
                </a:lnTo>
                <a:lnTo>
                  <a:pt x="290157" y="13597"/>
                </a:lnTo>
                <a:cubicBezTo>
                  <a:pt x="290157" y="6132"/>
                  <a:pt x="296299" y="0"/>
                  <a:pt x="303775" y="0"/>
                </a:cubicBezTo>
                <a:close/>
              </a:path>
            </a:pathLst>
          </a:custGeom>
          <a:solidFill>
            <a:srgbClr val="3498DB"/>
          </a:solidFill>
          <a:ln>
            <a:noFill/>
          </a:ln>
        </p:spPr>
        <p:txBody>
          <a:bodyPr wrap="square" lIns="91440" tIns="45720" rIns="91440" bIns="45720" anchor="ctr">
            <a:normAutofit fontScale="85000" lnSpcReduction="10000"/>
          </a:bodyPr>
          <a:lstStyle/>
          <a:p>
            <a:pPr algn="ctr">
              <a:lnSpc>
                <a:spcPct val="130000"/>
              </a:lnSpc>
            </a:pPr>
            <a:endParaRPr dirty="0">
              <a:latin typeface="Arial" panose="020B0604020202020204" pitchFamily="34" charset="0"/>
              <a:ea typeface="宋体" panose="02010600030101010101" pitchFamily="2" charset="-122"/>
              <a:sym typeface="Arial" panose="020B0604020202020204" pitchFamily="34" charset="0"/>
            </a:endParaRPr>
          </a:p>
        </p:txBody>
      </p:sp>
      <p:sp>
        <p:nvSpPr>
          <p:cNvPr id="45" name="矩形 44"/>
          <p:cNvSpPr/>
          <p:nvPr>
            <p:custDataLst>
              <p:tags r:id="rId12"/>
            </p:custDataLst>
          </p:nvPr>
        </p:nvSpPr>
        <p:spPr bwMode="auto">
          <a:xfrm>
            <a:off x="3470275" y="5233035"/>
            <a:ext cx="2488565" cy="579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0" rIns="90000" bIns="46800" anchor="t" anchorCtr="0">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l">
              <a:lnSpc>
                <a:spcPct val="120000"/>
              </a:lnSpc>
            </a:pPr>
            <a:r>
              <a:rPr lang="zh-CN" altLang="en-US" sz="1500" spc="150">
                <a:latin typeface="Arial" panose="020B0604020202020204" pitchFamily="34" charset="0"/>
                <a:ea typeface="宋体" panose="02010600030101010101" pitchFamily="2" charset="-122"/>
                <a:sym typeface="Arial" panose="020B0604020202020204" pitchFamily="34" charset="0"/>
              </a:rPr>
              <a:t>精神病患者的安全护理是精神科护理的重要工作。</a:t>
            </a:r>
            <a:endParaRPr lang="zh-CN" altLang="en-US" sz="1500" spc="150">
              <a:latin typeface="Arial" panose="020B0604020202020204" pitchFamily="34" charset="0"/>
              <a:ea typeface="宋体" panose="02010600030101010101" pitchFamily="2" charset="-122"/>
              <a:sym typeface="Arial" panose="020B0604020202020204" pitchFamily="34" charset="0"/>
            </a:endParaRPr>
          </a:p>
        </p:txBody>
      </p:sp>
      <p:sp>
        <p:nvSpPr>
          <p:cNvPr id="46" name="文本框 45"/>
          <p:cNvSpPr txBox="1"/>
          <p:nvPr>
            <p:custDataLst>
              <p:tags r:id="rId13"/>
            </p:custDataLst>
          </p:nvPr>
        </p:nvSpPr>
        <p:spPr bwMode="auto">
          <a:xfrm>
            <a:off x="3668430" y="4802760"/>
            <a:ext cx="2090731"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5720" rIns="91440" bIns="0" anchor="b" anchorCtr="0">
            <a:normAutofit fontScale="90000" lnSpcReduction="10000"/>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30000"/>
              </a:lnSpc>
              <a:spcBef>
                <a:spcPct val="0"/>
              </a:spcBef>
              <a:buFontTx/>
              <a:buNone/>
            </a:pPr>
            <a:r>
              <a:rPr lang="zh-CN" altLang="en-US" sz="2000" b="1" spc="300">
                <a:latin typeface="Arial" panose="020B0604020202020204" pitchFamily="34" charset="0"/>
                <a:ea typeface="宋体" panose="02010600030101010101" pitchFamily="2" charset="-122"/>
                <a:sym typeface="Arial" panose="020B0604020202020204" pitchFamily="34" charset="0"/>
              </a:rPr>
              <a:t>（二）安全护理</a:t>
            </a:r>
            <a:endParaRPr lang="zh-CN" altLang="en-US" sz="2000" b="1" spc="300">
              <a:latin typeface="Arial" panose="020B0604020202020204" pitchFamily="34" charset="0"/>
              <a:ea typeface="宋体" panose="02010600030101010101" pitchFamily="2" charset="-122"/>
              <a:sym typeface="Arial" panose="020B0604020202020204" pitchFamily="34" charset="0"/>
            </a:endParaRPr>
          </a:p>
        </p:txBody>
      </p:sp>
      <p:sp>
        <p:nvSpPr>
          <p:cNvPr id="8" name="任意多边形 7"/>
          <p:cNvSpPr/>
          <p:nvPr>
            <p:custDataLst>
              <p:tags r:id="rId14"/>
            </p:custDataLst>
          </p:nvPr>
        </p:nvSpPr>
        <p:spPr bwMode="auto">
          <a:xfrm flipH="1">
            <a:off x="6157127" y="2967154"/>
            <a:ext cx="2611246" cy="1584175"/>
          </a:xfrm>
          <a:custGeom>
            <a:avLst/>
            <a:gdLst>
              <a:gd name="connsiteX0" fmla="*/ 0 w 2088232"/>
              <a:gd name="connsiteY0" fmla="*/ 0 h 1224135"/>
              <a:gd name="connsiteX1" fmla="*/ 1476165 w 2088232"/>
              <a:gd name="connsiteY1" fmla="*/ 0 h 1224135"/>
              <a:gd name="connsiteX2" fmla="*/ 2088232 w 2088232"/>
              <a:gd name="connsiteY2" fmla="*/ 612068 h 1224135"/>
              <a:gd name="connsiteX3" fmla="*/ 2088232 w 2088232"/>
              <a:gd name="connsiteY3" fmla="*/ 1224135 h 1224135"/>
              <a:gd name="connsiteX4" fmla="*/ 0 w 2088232"/>
              <a:gd name="connsiteY4" fmla="*/ 1224135 h 1224135"/>
              <a:gd name="connsiteX5" fmla="*/ 0 w 2088232"/>
              <a:gd name="connsiteY5" fmla="*/ 0 h 1224135"/>
              <a:gd name="connsiteX0-1" fmla="*/ 9144 w 2088232"/>
              <a:gd name="connsiteY0-2" fmla="*/ 356616 h 1224135"/>
              <a:gd name="connsiteX1-3" fmla="*/ 1476165 w 2088232"/>
              <a:gd name="connsiteY1-4" fmla="*/ 0 h 1224135"/>
              <a:gd name="connsiteX2-5" fmla="*/ 2088232 w 2088232"/>
              <a:gd name="connsiteY2-6" fmla="*/ 612068 h 1224135"/>
              <a:gd name="connsiteX3-7" fmla="*/ 2088232 w 2088232"/>
              <a:gd name="connsiteY3-8" fmla="*/ 1224135 h 1224135"/>
              <a:gd name="connsiteX4-9" fmla="*/ 0 w 2088232"/>
              <a:gd name="connsiteY4-10" fmla="*/ 1224135 h 1224135"/>
              <a:gd name="connsiteX5-11" fmla="*/ 9144 w 2088232"/>
              <a:gd name="connsiteY5-12" fmla="*/ 356616 h 1224135"/>
              <a:gd name="connsiteX0-13" fmla="*/ 9144 w 2088232"/>
              <a:gd name="connsiteY0-14" fmla="*/ 73152 h 940671"/>
              <a:gd name="connsiteX1-15" fmla="*/ 1531029 w 2088232"/>
              <a:gd name="connsiteY1-16" fmla="*/ 0 h 940671"/>
              <a:gd name="connsiteX2-17" fmla="*/ 2088232 w 2088232"/>
              <a:gd name="connsiteY2-18" fmla="*/ 328604 h 940671"/>
              <a:gd name="connsiteX3-19" fmla="*/ 2088232 w 2088232"/>
              <a:gd name="connsiteY3-20" fmla="*/ 940671 h 940671"/>
              <a:gd name="connsiteX4-21" fmla="*/ 0 w 2088232"/>
              <a:gd name="connsiteY4-22" fmla="*/ 940671 h 940671"/>
              <a:gd name="connsiteX5-23" fmla="*/ 9144 w 2088232"/>
              <a:gd name="connsiteY5-24" fmla="*/ 73152 h 940671"/>
              <a:gd name="connsiteX0-25" fmla="*/ 9144 w 2088232"/>
              <a:gd name="connsiteY0-26" fmla="*/ 0 h 867519"/>
              <a:gd name="connsiteX1-27" fmla="*/ 2088232 w 2088232"/>
              <a:gd name="connsiteY1-28" fmla="*/ 255452 h 867519"/>
              <a:gd name="connsiteX2-29" fmla="*/ 2088232 w 2088232"/>
              <a:gd name="connsiteY2-30" fmla="*/ 867519 h 867519"/>
              <a:gd name="connsiteX3-31" fmla="*/ 0 w 2088232"/>
              <a:gd name="connsiteY3-32" fmla="*/ 867519 h 867519"/>
              <a:gd name="connsiteX4-33" fmla="*/ 9144 w 2088232"/>
              <a:gd name="connsiteY4-34" fmla="*/ 0 h 867519"/>
              <a:gd name="connsiteX0-35" fmla="*/ 9144 w 2088232"/>
              <a:gd name="connsiteY0-36" fmla="*/ 0 h 867519"/>
              <a:gd name="connsiteX1-37" fmla="*/ 2088232 w 2088232"/>
              <a:gd name="connsiteY1-38" fmla="*/ 153763 h 867519"/>
              <a:gd name="connsiteX2-39" fmla="*/ 2088232 w 2088232"/>
              <a:gd name="connsiteY2-40" fmla="*/ 867519 h 867519"/>
              <a:gd name="connsiteX3-41" fmla="*/ 0 w 2088232"/>
              <a:gd name="connsiteY3-42" fmla="*/ 867519 h 867519"/>
              <a:gd name="connsiteX4-43" fmla="*/ 9144 w 2088232"/>
              <a:gd name="connsiteY4-44" fmla="*/ 0 h 86751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88232" h="867519">
                <a:moveTo>
                  <a:pt x="9144" y="0"/>
                </a:moveTo>
                <a:lnTo>
                  <a:pt x="2088232" y="153763"/>
                </a:lnTo>
                <a:lnTo>
                  <a:pt x="2088232" y="867519"/>
                </a:lnTo>
                <a:lnTo>
                  <a:pt x="0" y="867519"/>
                </a:lnTo>
                <a:lnTo>
                  <a:pt x="9144" y="0"/>
                </a:lnTo>
                <a:close/>
              </a:path>
            </a:pathLst>
          </a:custGeom>
          <a:solidFill>
            <a:srgbClr val="1AA3AA"/>
          </a:solidFill>
          <a:ln w="12700">
            <a:solidFill>
              <a:srgbClr val="1AA3AA"/>
            </a:solidFill>
            <a:round/>
          </a:ln>
        </p:spPr>
        <p:txBody>
          <a:bodyPr wrap="square" lIns="91440" tIns="45720" rIns="91440" bIns="45720" anchor="ctr">
            <a:normAutofit/>
          </a:bodyPr>
          <a:lstStyle/>
          <a:p>
            <a:pPr algn="ctr">
              <a:lnSpc>
                <a:spcPct val="120000"/>
              </a:lnSpc>
            </a:pPr>
            <a:endParaRPr dirty="0">
              <a:latin typeface="Arial" panose="020B0604020202020204" pitchFamily="34" charset="0"/>
              <a:ea typeface="宋体" panose="02010600030101010101" pitchFamily="2" charset="-122"/>
              <a:sym typeface="Arial" panose="020B0604020202020204" pitchFamily="34" charset="0"/>
            </a:endParaRPr>
          </a:p>
        </p:txBody>
      </p:sp>
      <p:sp>
        <p:nvSpPr>
          <p:cNvPr id="9" name="矩形 8"/>
          <p:cNvSpPr/>
          <p:nvPr>
            <p:custDataLst>
              <p:tags r:id="rId15"/>
            </p:custDataLst>
          </p:nvPr>
        </p:nvSpPr>
        <p:spPr bwMode="auto">
          <a:xfrm>
            <a:off x="6157127" y="4530736"/>
            <a:ext cx="2611246" cy="1388745"/>
          </a:xfrm>
          <a:prstGeom prst="rect">
            <a:avLst/>
          </a:prstGeom>
          <a:solidFill>
            <a:sysClr val="window" lastClr="FFFFFF"/>
          </a:solidFill>
          <a:ln w="12700">
            <a:solidFill>
              <a:srgbClr val="1AA3AA"/>
            </a:solidFill>
            <a:round/>
          </a:ln>
        </p:spPr>
        <p:txBody>
          <a:bodyPr wrap="square" lIns="91440" tIns="45720" rIns="91440" bIns="45720" anchor="ctr">
            <a:normAutofit/>
          </a:bodyPr>
          <a:lstStyle/>
          <a:p>
            <a:pPr algn="ctr">
              <a:lnSpc>
                <a:spcPct val="120000"/>
              </a:lnSpc>
            </a:pPr>
            <a:endParaRPr dirty="0">
              <a:latin typeface="Arial" panose="020B0604020202020204" pitchFamily="34" charset="0"/>
              <a:ea typeface="宋体" panose="02010600030101010101" pitchFamily="2" charset="-122"/>
              <a:sym typeface="Arial" panose="020B0604020202020204" pitchFamily="34" charset="0"/>
            </a:endParaRPr>
          </a:p>
        </p:txBody>
      </p:sp>
      <p:sp>
        <p:nvSpPr>
          <p:cNvPr id="34" name="椭圆 33"/>
          <p:cNvSpPr/>
          <p:nvPr>
            <p:custDataLst>
              <p:tags r:id="rId16"/>
            </p:custDataLst>
          </p:nvPr>
        </p:nvSpPr>
        <p:spPr>
          <a:xfrm>
            <a:off x="7125308" y="2806503"/>
            <a:ext cx="674884" cy="674884"/>
          </a:xfrm>
          <a:prstGeom prst="ellipse">
            <a:avLst/>
          </a:prstGeom>
          <a:solidFill>
            <a:sysClr val="window" lastClr="FFFFFF"/>
          </a:solidFill>
          <a:ln w="28575" cap="flat" cmpd="sng" algn="ctr">
            <a:solidFill>
              <a:srgbClr val="1AA3AA"/>
            </a:solidFill>
            <a:prstDash val="solid"/>
            <a:miter lim="800000"/>
          </a:ln>
          <a:effectLst/>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lnSpc>
                <a:spcPct val="120000"/>
              </a:lnSpc>
            </a:pPr>
            <a:endParaRPr dirty="0">
              <a:latin typeface="Arial" panose="020B0604020202020204" pitchFamily="34" charset="0"/>
              <a:ea typeface="宋体" panose="02010600030101010101" pitchFamily="2" charset="-122"/>
              <a:sym typeface="Arial" panose="020B0604020202020204" pitchFamily="34" charset="0"/>
            </a:endParaRPr>
          </a:p>
        </p:txBody>
      </p:sp>
      <p:sp>
        <p:nvSpPr>
          <p:cNvPr id="35" name="任意多边形 34"/>
          <p:cNvSpPr/>
          <p:nvPr>
            <p:custDataLst>
              <p:tags r:id="rId17"/>
            </p:custDataLst>
          </p:nvPr>
        </p:nvSpPr>
        <p:spPr bwMode="auto">
          <a:xfrm>
            <a:off x="7280804" y="2962274"/>
            <a:ext cx="363892" cy="363343"/>
          </a:xfrm>
          <a:custGeom>
            <a:avLst/>
            <a:gdLst>
              <a:gd name="connsiteX0" fmla="*/ 497095 w 607639"/>
              <a:gd name="connsiteY0" fmla="*/ 261992 h 606722"/>
              <a:gd name="connsiteX1" fmla="*/ 497095 w 607639"/>
              <a:gd name="connsiteY1" fmla="*/ 468794 h 606722"/>
              <a:gd name="connsiteX2" fmla="*/ 524775 w 607639"/>
              <a:gd name="connsiteY2" fmla="*/ 468794 h 606722"/>
              <a:gd name="connsiteX3" fmla="*/ 524775 w 607639"/>
              <a:gd name="connsiteY3" fmla="*/ 261992 h 606722"/>
              <a:gd name="connsiteX4" fmla="*/ 414320 w 607639"/>
              <a:gd name="connsiteY4" fmla="*/ 261992 h 606722"/>
              <a:gd name="connsiteX5" fmla="*/ 414320 w 607639"/>
              <a:gd name="connsiteY5" fmla="*/ 468794 h 606722"/>
              <a:gd name="connsiteX6" fmla="*/ 469503 w 607639"/>
              <a:gd name="connsiteY6" fmla="*/ 468794 h 606722"/>
              <a:gd name="connsiteX7" fmla="*/ 469503 w 607639"/>
              <a:gd name="connsiteY7" fmla="*/ 261992 h 606722"/>
              <a:gd name="connsiteX8" fmla="*/ 359047 w 607639"/>
              <a:gd name="connsiteY8" fmla="*/ 261992 h 606722"/>
              <a:gd name="connsiteX9" fmla="*/ 359047 w 607639"/>
              <a:gd name="connsiteY9" fmla="*/ 468794 h 606722"/>
              <a:gd name="connsiteX10" fmla="*/ 386639 w 607639"/>
              <a:gd name="connsiteY10" fmla="*/ 468794 h 606722"/>
              <a:gd name="connsiteX11" fmla="*/ 386639 w 607639"/>
              <a:gd name="connsiteY11" fmla="*/ 261992 h 606722"/>
              <a:gd name="connsiteX12" fmla="*/ 276183 w 607639"/>
              <a:gd name="connsiteY12" fmla="*/ 261992 h 606722"/>
              <a:gd name="connsiteX13" fmla="*/ 276183 w 607639"/>
              <a:gd name="connsiteY13" fmla="*/ 468794 h 606722"/>
              <a:gd name="connsiteX14" fmla="*/ 331456 w 607639"/>
              <a:gd name="connsiteY14" fmla="*/ 468794 h 606722"/>
              <a:gd name="connsiteX15" fmla="*/ 331456 w 607639"/>
              <a:gd name="connsiteY15" fmla="*/ 261992 h 606722"/>
              <a:gd name="connsiteX16" fmla="*/ 220911 w 607639"/>
              <a:gd name="connsiteY16" fmla="*/ 261992 h 606722"/>
              <a:gd name="connsiteX17" fmla="*/ 220911 w 607639"/>
              <a:gd name="connsiteY17" fmla="*/ 468794 h 606722"/>
              <a:gd name="connsiteX18" fmla="*/ 248592 w 607639"/>
              <a:gd name="connsiteY18" fmla="*/ 468794 h 606722"/>
              <a:gd name="connsiteX19" fmla="*/ 248592 w 607639"/>
              <a:gd name="connsiteY19" fmla="*/ 261992 h 606722"/>
              <a:gd name="connsiteX20" fmla="*/ 138136 w 607639"/>
              <a:gd name="connsiteY20" fmla="*/ 261992 h 606722"/>
              <a:gd name="connsiteX21" fmla="*/ 138136 w 607639"/>
              <a:gd name="connsiteY21" fmla="*/ 468794 h 606722"/>
              <a:gd name="connsiteX22" fmla="*/ 193319 w 607639"/>
              <a:gd name="connsiteY22" fmla="*/ 468794 h 606722"/>
              <a:gd name="connsiteX23" fmla="*/ 193319 w 607639"/>
              <a:gd name="connsiteY23" fmla="*/ 261992 h 606722"/>
              <a:gd name="connsiteX24" fmla="*/ 82864 w 607639"/>
              <a:gd name="connsiteY24" fmla="*/ 261992 h 606722"/>
              <a:gd name="connsiteX25" fmla="*/ 82864 w 607639"/>
              <a:gd name="connsiteY25" fmla="*/ 468794 h 606722"/>
              <a:gd name="connsiteX26" fmla="*/ 110455 w 607639"/>
              <a:gd name="connsiteY26" fmla="*/ 468794 h 606722"/>
              <a:gd name="connsiteX27" fmla="*/ 110455 w 607639"/>
              <a:gd name="connsiteY27" fmla="*/ 261992 h 606722"/>
              <a:gd name="connsiteX28" fmla="*/ 303820 w 607639"/>
              <a:gd name="connsiteY28" fmla="*/ 110294 h 606722"/>
              <a:gd name="connsiteX29" fmla="*/ 331447 w 607639"/>
              <a:gd name="connsiteY29" fmla="*/ 137885 h 606722"/>
              <a:gd name="connsiteX30" fmla="*/ 303820 w 607639"/>
              <a:gd name="connsiteY30" fmla="*/ 165476 h 606722"/>
              <a:gd name="connsiteX31" fmla="*/ 276193 w 607639"/>
              <a:gd name="connsiteY31" fmla="*/ 137885 h 606722"/>
              <a:gd name="connsiteX32" fmla="*/ 303820 w 607639"/>
              <a:gd name="connsiteY32" fmla="*/ 110294 h 606722"/>
              <a:gd name="connsiteX33" fmla="*/ 303775 w 607639"/>
              <a:gd name="connsiteY33" fmla="*/ 27550 h 606722"/>
              <a:gd name="connsiteX34" fmla="*/ 174005 w 607639"/>
              <a:gd name="connsiteY34" fmla="*/ 103446 h 606722"/>
              <a:gd name="connsiteX35" fmla="*/ 299681 w 607639"/>
              <a:gd name="connsiteY35" fmla="*/ 56522 h 606722"/>
              <a:gd name="connsiteX36" fmla="*/ 309293 w 607639"/>
              <a:gd name="connsiteY36" fmla="*/ 55189 h 606722"/>
              <a:gd name="connsiteX37" fmla="*/ 434969 w 607639"/>
              <a:gd name="connsiteY37" fmla="*/ 102024 h 606722"/>
              <a:gd name="connsiteX38" fmla="*/ 303775 w 607639"/>
              <a:gd name="connsiteY38" fmla="*/ 27550 h 606722"/>
              <a:gd name="connsiteX39" fmla="*/ 303775 w 607639"/>
              <a:gd name="connsiteY39" fmla="*/ 0 h 606722"/>
              <a:gd name="connsiteX40" fmla="*/ 470927 w 607639"/>
              <a:gd name="connsiteY40" fmla="*/ 115799 h 606722"/>
              <a:gd name="connsiteX41" fmla="*/ 570346 w 607639"/>
              <a:gd name="connsiteY41" fmla="*/ 153036 h 606722"/>
              <a:gd name="connsiteX42" fmla="*/ 579958 w 607639"/>
              <a:gd name="connsiteY42" fmla="*/ 165478 h 606722"/>
              <a:gd name="connsiteX43" fmla="*/ 579958 w 607639"/>
              <a:gd name="connsiteY43" fmla="*/ 193028 h 606722"/>
              <a:gd name="connsiteX44" fmla="*/ 579958 w 607639"/>
              <a:gd name="connsiteY44" fmla="*/ 248217 h 606722"/>
              <a:gd name="connsiteX45" fmla="*/ 566163 w 607639"/>
              <a:gd name="connsiteY45" fmla="*/ 261992 h 606722"/>
              <a:gd name="connsiteX46" fmla="*/ 552367 w 607639"/>
              <a:gd name="connsiteY46" fmla="*/ 261992 h 606722"/>
              <a:gd name="connsiteX47" fmla="*/ 552367 w 607639"/>
              <a:gd name="connsiteY47" fmla="*/ 468794 h 606722"/>
              <a:gd name="connsiteX48" fmla="*/ 566163 w 607639"/>
              <a:gd name="connsiteY48" fmla="*/ 468794 h 606722"/>
              <a:gd name="connsiteX49" fmla="*/ 579958 w 607639"/>
              <a:gd name="connsiteY49" fmla="*/ 482569 h 606722"/>
              <a:gd name="connsiteX50" fmla="*/ 566163 w 607639"/>
              <a:gd name="connsiteY50" fmla="*/ 496344 h 606722"/>
              <a:gd name="connsiteX51" fmla="*/ 538571 w 607639"/>
              <a:gd name="connsiteY51" fmla="*/ 496344 h 606722"/>
              <a:gd name="connsiteX52" fmla="*/ 483299 w 607639"/>
              <a:gd name="connsiteY52" fmla="*/ 496344 h 606722"/>
              <a:gd name="connsiteX53" fmla="*/ 400435 w 607639"/>
              <a:gd name="connsiteY53" fmla="*/ 496344 h 606722"/>
              <a:gd name="connsiteX54" fmla="*/ 345252 w 607639"/>
              <a:gd name="connsiteY54" fmla="*/ 496344 h 606722"/>
              <a:gd name="connsiteX55" fmla="*/ 262387 w 607639"/>
              <a:gd name="connsiteY55" fmla="*/ 496344 h 606722"/>
              <a:gd name="connsiteX56" fmla="*/ 207115 w 607639"/>
              <a:gd name="connsiteY56" fmla="*/ 496344 h 606722"/>
              <a:gd name="connsiteX57" fmla="*/ 124251 w 607639"/>
              <a:gd name="connsiteY57" fmla="*/ 496344 h 606722"/>
              <a:gd name="connsiteX58" fmla="*/ 69068 w 607639"/>
              <a:gd name="connsiteY58" fmla="*/ 496344 h 606722"/>
              <a:gd name="connsiteX59" fmla="*/ 55272 w 607639"/>
              <a:gd name="connsiteY59" fmla="*/ 496344 h 606722"/>
              <a:gd name="connsiteX60" fmla="*/ 55272 w 607639"/>
              <a:gd name="connsiteY60" fmla="*/ 537758 h 606722"/>
              <a:gd name="connsiteX61" fmla="*/ 41387 w 607639"/>
              <a:gd name="connsiteY61" fmla="*/ 551533 h 606722"/>
              <a:gd name="connsiteX62" fmla="*/ 27592 w 607639"/>
              <a:gd name="connsiteY62" fmla="*/ 551533 h 606722"/>
              <a:gd name="connsiteX63" fmla="*/ 27592 w 607639"/>
              <a:gd name="connsiteY63" fmla="*/ 579083 h 606722"/>
              <a:gd name="connsiteX64" fmla="*/ 579958 w 607639"/>
              <a:gd name="connsiteY64" fmla="*/ 579083 h 606722"/>
              <a:gd name="connsiteX65" fmla="*/ 579958 w 607639"/>
              <a:gd name="connsiteY65" fmla="*/ 551533 h 606722"/>
              <a:gd name="connsiteX66" fmla="*/ 96660 w 607639"/>
              <a:gd name="connsiteY66" fmla="*/ 551533 h 606722"/>
              <a:gd name="connsiteX67" fmla="*/ 82864 w 607639"/>
              <a:gd name="connsiteY67" fmla="*/ 537758 h 606722"/>
              <a:gd name="connsiteX68" fmla="*/ 96660 w 607639"/>
              <a:gd name="connsiteY68" fmla="*/ 523983 h 606722"/>
              <a:gd name="connsiteX69" fmla="*/ 593843 w 607639"/>
              <a:gd name="connsiteY69" fmla="*/ 523983 h 606722"/>
              <a:gd name="connsiteX70" fmla="*/ 607639 w 607639"/>
              <a:gd name="connsiteY70" fmla="*/ 537758 h 606722"/>
              <a:gd name="connsiteX71" fmla="*/ 607639 w 607639"/>
              <a:gd name="connsiteY71" fmla="*/ 592947 h 606722"/>
              <a:gd name="connsiteX72" fmla="*/ 593843 w 607639"/>
              <a:gd name="connsiteY72" fmla="*/ 606722 h 606722"/>
              <a:gd name="connsiteX73" fmla="*/ 13796 w 607639"/>
              <a:gd name="connsiteY73" fmla="*/ 606722 h 606722"/>
              <a:gd name="connsiteX74" fmla="*/ 0 w 607639"/>
              <a:gd name="connsiteY74" fmla="*/ 592947 h 606722"/>
              <a:gd name="connsiteX75" fmla="*/ 0 w 607639"/>
              <a:gd name="connsiteY75" fmla="*/ 537758 h 606722"/>
              <a:gd name="connsiteX76" fmla="*/ 13796 w 607639"/>
              <a:gd name="connsiteY76" fmla="*/ 523983 h 606722"/>
              <a:gd name="connsiteX77" fmla="*/ 27592 w 607639"/>
              <a:gd name="connsiteY77" fmla="*/ 523983 h 606722"/>
              <a:gd name="connsiteX78" fmla="*/ 27592 w 607639"/>
              <a:gd name="connsiteY78" fmla="*/ 482569 h 606722"/>
              <a:gd name="connsiteX79" fmla="*/ 41387 w 607639"/>
              <a:gd name="connsiteY79" fmla="*/ 468794 h 606722"/>
              <a:gd name="connsiteX80" fmla="*/ 55272 w 607639"/>
              <a:gd name="connsiteY80" fmla="*/ 468794 h 606722"/>
              <a:gd name="connsiteX81" fmla="*/ 55272 w 607639"/>
              <a:gd name="connsiteY81" fmla="*/ 261992 h 606722"/>
              <a:gd name="connsiteX82" fmla="*/ 41387 w 607639"/>
              <a:gd name="connsiteY82" fmla="*/ 261992 h 606722"/>
              <a:gd name="connsiteX83" fmla="*/ 27592 w 607639"/>
              <a:gd name="connsiteY83" fmla="*/ 248217 h 606722"/>
              <a:gd name="connsiteX84" fmla="*/ 41387 w 607639"/>
              <a:gd name="connsiteY84" fmla="*/ 234442 h 606722"/>
              <a:gd name="connsiteX85" fmla="*/ 69068 w 607639"/>
              <a:gd name="connsiteY85" fmla="*/ 234442 h 606722"/>
              <a:gd name="connsiteX86" fmla="*/ 124251 w 607639"/>
              <a:gd name="connsiteY86" fmla="*/ 234442 h 606722"/>
              <a:gd name="connsiteX87" fmla="*/ 207115 w 607639"/>
              <a:gd name="connsiteY87" fmla="*/ 234442 h 606722"/>
              <a:gd name="connsiteX88" fmla="*/ 262387 w 607639"/>
              <a:gd name="connsiteY88" fmla="*/ 234442 h 606722"/>
              <a:gd name="connsiteX89" fmla="*/ 345252 w 607639"/>
              <a:gd name="connsiteY89" fmla="*/ 234442 h 606722"/>
              <a:gd name="connsiteX90" fmla="*/ 400435 w 607639"/>
              <a:gd name="connsiteY90" fmla="*/ 234442 h 606722"/>
              <a:gd name="connsiteX91" fmla="*/ 483299 w 607639"/>
              <a:gd name="connsiteY91" fmla="*/ 234442 h 606722"/>
              <a:gd name="connsiteX92" fmla="*/ 538571 w 607639"/>
              <a:gd name="connsiteY92" fmla="*/ 234442 h 606722"/>
              <a:gd name="connsiteX93" fmla="*/ 552367 w 607639"/>
              <a:gd name="connsiteY93" fmla="*/ 234442 h 606722"/>
              <a:gd name="connsiteX94" fmla="*/ 552367 w 607639"/>
              <a:gd name="connsiteY94" fmla="*/ 193028 h 606722"/>
              <a:gd name="connsiteX95" fmla="*/ 552367 w 607639"/>
              <a:gd name="connsiteY95" fmla="*/ 175076 h 606722"/>
              <a:gd name="connsiteX96" fmla="*/ 303775 w 607639"/>
              <a:gd name="connsiteY96" fmla="*/ 84072 h 606722"/>
              <a:gd name="connsiteX97" fmla="*/ 55272 w 607639"/>
              <a:gd name="connsiteY97" fmla="*/ 175076 h 606722"/>
              <a:gd name="connsiteX98" fmla="*/ 55272 w 607639"/>
              <a:gd name="connsiteY98" fmla="*/ 179253 h 606722"/>
              <a:gd name="connsiteX99" fmla="*/ 510979 w 607639"/>
              <a:gd name="connsiteY99" fmla="*/ 179253 h 606722"/>
              <a:gd name="connsiteX100" fmla="*/ 524775 w 607639"/>
              <a:gd name="connsiteY100" fmla="*/ 193028 h 606722"/>
              <a:gd name="connsiteX101" fmla="*/ 510979 w 607639"/>
              <a:gd name="connsiteY101" fmla="*/ 206803 h 606722"/>
              <a:gd name="connsiteX102" fmla="*/ 41387 w 607639"/>
              <a:gd name="connsiteY102" fmla="*/ 206803 h 606722"/>
              <a:gd name="connsiteX103" fmla="*/ 27592 w 607639"/>
              <a:gd name="connsiteY103" fmla="*/ 193028 h 606722"/>
              <a:gd name="connsiteX104" fmla="*/ 27592 w 607639"/>
              <a:gd name="connsiteY104" fmla="*/ 165478 h 606722"/>
              <a:gd name="connsiteX105" fmla="*/ 37293 w 607639"/>
              <a:gd name="connsiteY105" fmla="*/ 153036 h 606722"/>
              <a:gd name="connsiteX106" fmla="*/ 136712 w 607639"/>
              <a:gd name="connsiteY106" fmla="*/ 115799 h 606722"/>
              <a:gd name="connsiteX107" fmla="*/ 303775 w 607639"/>
              <a:gd name="connsiteY107"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Lst>
            <a:rect l="l" t="t" r="r" b="b"/>
            <a:pathLst>
              <a:path w="607639" h="606722">
                <a:moveTo>
                  <a:pt x="497095" y="261992"/>
                </a:moveTo>
                <a:lnTo>
                  <a:pt x="497095" y="468794"/>
                </a:lnTo>
                <a:lnTo>
                  <a:pt x="524775" y="468794"/>
                </a:lnTo>
                <a:lnTo>
                  <a:pt x="524775" y="261992"/>
                </a:lnTo>
                <a:close/>
                <a:moveTo>
                  <a:pt x="414320" y="261992"/>
                </a:moveTo>
                <a:lnTo>
                  <a:pt x="414320" y="468794"/>
                </a:lnTo>
                <a:lnTo>
                  <a:pt x="469503" y="468794"/>
                </a:lnTo>
                <a:lnTo>
                  <a:pt x="469503" y="261992"/>
                </a:lnTo>
                <a:close/>
                <a:moveTo>
                  <a:pt x="359047" y="261992"/>
                </a:moveTo>
                <a:lnTo>
                  <a:pt x="359047" y="468794"/>
                </a:lnTo>
                <a:lnTo>
                  <a:pt x="386639" y="468794"/>
                </a:lnTo>
                <a:lnTo>
                  <a:pt x="386639" y="261992"/>
                </a:lnTo>
                <a:close/>
                <a:moveTo>
                  <a:pt x="276183" y="261992"/>
                </a:moveTo>
                <a:lnTo>
                  <a:pt x="276183" y="468794"/>
                </a:lnTo>
                <a:lnTo>
                  <a:pt x="331456" y="468794"/>
                </a:lnTo>
                <a:lnTo>
                  <a:pt x="331456" y="261992"/>
                </a:lnTo>
                <a:close/>
                <a:moveTo>
                  <a:pt x="220911" y="261992"/>
                </a:moveTo>
                <a:lnTo>
                  <a:pt x="220911" y="468794"/>
                </a:lnTo>
                <a:lnTo>
                  <a:pt x="248592" y="468794"/>
                </a:lnTo>
                <a:lnTo>
                  <a:pt x="248592" y="261992"/>
                </a:lnTo>
                <a:close/>
                <a:moveTo>
                  <a:pt x="138136" y="261992"/>
                </a:moveTo>
                <a:lnTo>
                  <a:pt x="138136" y="468794"/>
                </a:lnTo>
                <a:lnTo>
                  <a:pt x="193319" y="468794"/>
                </a:lnTo>
                <a:lnTo>
                  <a:pt x="193319" y="261992"/>
                </a:lnTo>
                <a:close/>
                <a:moveTo>
                  <a:pt x="82864" y="261992"/>
                </a:moveTo>
                <a:lnTo>
                  <a:pt x="82864" y="468794"/>
                </a:lnTo>
                <a:lnTo>
                  <a:pt x="110455" y="468794"/>
                </a:lnTo>
                <a:lnTo>
                  <a:pt x="110455" y="261992"/>
                </a:lnTo>
                <a:close/>
                <a:moveTo>
                  <a:pt x="303820" y="110294"/>
                </a:moveTo>
                <a:cubicBezTo>
                  <a:pt x="319078" y="110294"/>
                  <a:pt x="331447" y="122647"/>
                  <a:pt x="331447" y="137885"/>
                </a:cubicBezTo>
                <a:cubicBezTo>
                  <a:pt x="331447" y="153123"/>
                  <a:pt x="319078" y="165476"/>
                  <a:pt x="303820" y="165476"/>
                </a:cubicBezTo>
                <a:cubicBezTo>
                  <a:pt x="288562" y="165476"/>
                  <a:pt x="276193" y="153123"/>
                  <a:pt x="276193" y="137885"/>
                </a:cubicBezTo>
                <a:cubicBezTo>
                  <a:pt x="276193" y="122647"/>
                  <a:pt x="288562" y="110294"/>
                  <a:pt x="303820" y="110294"/>
                </a:cubicBezTo>
                <a:close/>
                <a:moveTo>
                  <a:pt x="303775" y="27550"/>
                </a:moveTo>
                <a:cubicBezTo>
                  <a:pt x="248592" y="27550"/>
                  <a:pt x="198838" y="57944"/>
                  <a:pt x="174005" y="103446"/>
                </a:cubicBezTo>
                <a:lnTo>
                  <a:pt x="299681" y="56522"/>
                </a:lnTo>
                <a:cubicBezTo>
                  <a:pt x="302440" y="55189"/>
                  <a:pt x="305199" y="55189"/>
                  <a:pt x="309293" y="55189"/>
                </a:cubicBezTo>
                <a:lnTo>
                  <a:pt x="434969" y="102024"/>
                </a:lnTo>
                <a:cubicBezTo>
                  <a:pt x="408712" y="57944"/>
                  <a:pt x="359047" y="27550"/>
                  <a:pt x="303775" y="27550"/>
                </a:cubicBezTo>
                <a:close/>
                <a:moveTo>
                  <a:pt x="303775" y="0"/>
                </a:moveTo>
                <a:cubicBezTo>
                  <a:pt x="379786" y="0"/>
                  <a:pt x="446006" y="48257"/>
                  <a:pt x="470927" y="115799"/>
                </a:cubicBezTo>
                <a:lnTo>
                  <a:pt x="570346" y="153036"/>
                </a:lnTo>
                <a:cubicBezTo>
                  <a:pt x="575864" y="154458"/>
                  <a:pt x="579958" y="159968"/>
                  <a:pt x="579958" y="165478"/>
                </a:cubicBezTo>
                <a:lnTo>
                  <a:pt x="579958" y="193028"/>
                </a:lnTo>
                <a:lnTo>
                  <a:pt x="579958" y="248217"/>
                </a:lnTo>
                <a:cubicBezTo>
                  <a:pt x="579958" y="256482"/>
                  <a:pt x="574440" y="261992"/>
                  <a:pt x="566163" y="261992"/>
                </a:cubicBezTo>
                <a:lnTo>
                  <a:pt x="552367" y="261992"/>
                </a:lnTo>
                <a:lnTo>
                  <a:pt x="552367" y="468794"/>
                </a:lnTo>
                <a:lnTo>
                  <a:pt x="566163" y="468794"/>
                </a:lnTo>
                <a:cubicBezTo>
                  <a:pt x="574440" y="468794"/>
                  <a:pt x="579958" y="474304"/>
                  <a:pt x="579958" y="482569"/>
                </a:cubicBezTo>
                <a:cubicBezTo>
                  <a:pt x="579958" y="490834"/>
                  <a:pt x="574440" y="496344"/>
                  <a:pt x="566163" y="496344"/>
                </a:cubicBezTo>
                <a:lnTo>
                  <a:pt x="538571" y="496344"/>
                </a:lnTo>
                <a:lnTo>
                  <a:pt x="483299" y="496344"/>
                </a:lnTo>
                <a:lnTo>
                  <a:pt x="400435" y="496344"/>
                </a:lnTo>
                <a:lnTo>
                  <a:pt x="345252" y="496344"/>
                </a:lnTo>
                <a:lnTo>
                  <a:pt x="262387" y="496344"/>
                </a:lnTo>
                <a:lnTo>
                  <a:pt x="207115" y="496344"/>
                </a:lnTo>
                <a:lnTo>
                  <a:pt x="124251" y="496344"/>
                </a:lnTo>
                <a:lnTo>
                  <a:pt x="69068" y="496344"/>
                </a:lnTo>
                <a:lnTo>
                  <a:pt x="55272" y="496344"/>
                </a:lnTo>
                <a:lnTo>
                  <a:pt x="55272" y="537758"/>
                </a:lnTo>
                <a:cubicBezTo>
                  <a:pt x="55272" y="546023"/>
                  <a:pt x="49754" y="551533"/>
                  <a:pt x="41387" y="551533"/>
                </a:cubicBezTo>
                <a:lnTo>
                  <a:pt x="27592" y="551533"/>
                </a:lnTo>
                <a:lnTo>
                  <a:pt x="27592" y="579083"/>
                </a:lnTo>
                <a:lnTo>
                  <a:pt x="579958" y="579083"/>
                </a:lnTo>
                <a:lnTo>
                  <a:pt x="579958" y="551533"/>
                </a:lnTo>
                <a:lnTo>
                  <a:pt x="96660" y="551533"/>
                </a:lnTo>
                <a:cubicBezTo>
                  <a:pt x="88382" y="551533"/>
                  <a:pt x="82864" y="546023"/>
                  <a:pt x="82864" y="537758"/>
                </a:cubicBezTo>
                <a:cubicBezTo>
                  <a:pt x="82864" y="529493"/>
                  <a:pt x="88382" y="523983"/>
                  <a:pt x="96660" y="523983"/>
                </a:cubicBezTo>
                <a:lnTo>
                  <a:pt x="593843" y="523983"/>
                </a:lnTo>
                <a:cubicBezTo>
                  <a:pt x="602121" y="523983"/>
                  <a:pt x="607639" y="529493"/>
                  <a:pt x="607639" y="537758"/>
                </a:cubicBezTo>
                <a:lnTo>
                  <a:pt x="607639" y="592947"/>
                </a:lnTo>
                <a:cubicBezTo>
                  <a:pt x="607639" y="601212"/>
                  <a:pt x="602121" y="606722"/>
                  <a:pt x="593843" y="606722"/>
                </a:cubicBezTo>
                <a:lnTo>
                  <a:pt x="13796" y="606722"/>
                </a:lnTo>
                <a:cubicBezTo>
                  <a:pt x="5518" y="606722"/>
                  <a:pt x="0" y="601212"/>
                  <a:pt x="0" y="592947"/>
                </a:cubicBezTo>
                <a:lnTo>
                  <a:pt x="0" y="537758"/>
                </a:lnTo>
                <a:cubicBezTo>
                  <a:pt x="0" y="529493"/>
                  <a:pt x="5518" y="523983"/>
                  <a:pt x="13796" y="523983"/>
                </a:cubicBezTo>
                <a:lnTo>
                  <a:pt x="27592" y="523983"/>
                </a:lnTo>
                <a:lnTo>
                  <a:pt x="27592" y="482569"/>
                </a:lnTo>
                <a:cubicBezTo>
                  <a:pt x="27592" y="474304"/>
                  <a:pt x="33110" y="468794"/>
                  <a:pt x="41387" y="468794"/>
                </a:cubicBezTo>
                <a:lnTo>
                  <a:pt x="55272" y="468794"/>
                </a:lnTo>
                <a:lnTo>
                  <a:pt x="55272" y="261992"/>
                </a:lnTo>
                <a:lnTo>
                  <a:pt x="41387" y="261992"/>
                </a:lnTo>
                <a:cubicBezTo>
                  <a:pt x="33110" y="261992"/>
                  <a:pt x="27592" y="256482"/>
                  <a:pt x="27592" y="248217"/>
                </a:cubicBezTo>
                <a:cubicBezTo>
                  <a:pt x="27592" y="239952"/>
                  <a:pt x="33110" y="234442"/>
                  <a:pt x="41387" y="234442"/>
                </a:cubicBezTo>
                <a:lnTo>
                  <a:pt x="69068" y="234442"/>
                </a:lnTo>
                <a:lnTo>
                  <a:pt x="124251" y="234442"/>
                </a:lnTo>
                <a:lnTo>
                  <a:pt x="207115" y="234442"/>
                </a:lnTo>
                <a:lnTo>
                  <a:pt x="262387" y="234442"/>
                </a:lnTo>
                <a:lnTo>
                  <a:pt x="345252" y="234442"/>
                </a:lnTo>
                <a:lnTo>
                  <a:pt x="400435" y="234442"/>
                </a:lnTo>
                <a:lnTo>
                  <a:pt x="483299" y="234442"/>
                </a:lnTo>
                <a:lnTo>
                  <a:pt x="538571" y="234442"/>
                </a:lnTo>
                <a:lnTo>
                  <a:pt x="552367" y="234442"/>
                </a:lnTo>
                <a:lnTo>
                  <a:pt x="552367" y="193028"/>
                </a:lnTo>
                <a:lnTo>
                  <a:pt x="552367" y="175076"/>
                </a:lnTo>
                <a:lnTo>
                  <a:pt x="303775" y="84072"/>
                </a:lnTo>
                <a:lnTo>
                  <a:pt x="55272" y="175076"/>
                </a:lnTo>
                <a:lnTo>
                  <a:pt x="55272" y="179253"/>
                </a:lnTo>
                <a:lnTo>
                  <a:pt x="510979" y="179253"/>
                </a:lnTo>
                <a:cubicBezTo>
                  <a:pt x="519257" y="179253"/>
                  <a:pt x="524775" y="184763"/>
                  <a:pt x="524775" y="193028"/>
                </a:cubicBezTo>
                <a:cubicBezTo>
                  <a:pt x="524775" y="201293"/>
                  <a:pt x="519257" y="206803"/>
                  <a:pt x="510979" y="206803"/>
                </a:cubicBezTo>
                <a:lnTo>
                  <a:pt x="41387" y="206803"/>
                </a:lnTo>
                <a:cubicBezTo>
                  <a:pt x="33110" y="206803"/>
                  <a:pt x="27592" y="201293"/>
                  <a:pt x="27592" y="193028"/>
                </a:cubicBezTo>
                <a:lnTo>
                  <a:pt x="27592" y="165478"/>
                </a:lnTo>
                <a:cubicBezTo>
                  <a:pt x="27592" y="159968"/>
                  <a:pt x="31775" y="154458"/>
                  <a:pt x="37293" y="153036"/>
                </a:cubicBezTo>
                <a:lnTo>
                  <a:pt x="136712" y="115799"/>
                </a:lnTo>
                <a:cubicBezTo>
                  <a:pt x="161545" y="48257"/>
                  <a:pt x="227853" y="0"/>
                  <a:pt x="303775" y="0"/>
                </a:cubicBezTo>
                <a:close/>
              </a:path>
            </a:pathLst>
          </a:custGeom>
          <a:solidFill>
            <a:srgbClr val="1AA3AA"/>
          </a:solidFill>
          <a:ln>
            <a:noFill/>
          </a:ln>
        </p:spPr>
        <p:txBody>
          <a:bodyPr wrap="square" lIns="91440" tIns="45720" rIns="91440" bIns="45720" anchor="ctr">
            <a:normAutofit fontScale="85000" lnSpcReduction="10000"/>
          </a:bodyPr>
          <a:lstStyle/>
          <a:p>
            <a:pPr algn="ctr">
              <a:lnSpc>
                <a:spcPct val="140000"/>
              </a:lnSpc>
            </a:pPr>
            <a:endParaRPr dirty="0">
              <a:latin typeface="Arial" panose="020B0604020202020204" pitchFamily="34" charset="0"/>
              <a:ea typeface="宋体" panose="02010600030101010101" pitchFamily="2" charset="-122"/>
              <a:sym typeface="Arial" panose="020B0604020202020204" pitchFamily="34" charset="0"/>
            </a:endParaRPr>
          </a:p>
        </p:txBody>
      </p:sp>
      <p:sp>
        <p:nvSpPr>
          <p:cNvPr id="47" name="矩形 46"/>
          <p:cNvSpPr/>
          <p:nvPr>
            <p:custDataLst>
              <p:tags r:id="rId18"/>
            </p:custDataLst>
          </p:nvPr>
        </p:nvSpPr>
        <p:spPr bwMode="auto">
          <a:xfrm>
            <a:off x="6287135" y="5233035"/>
            <a:ext cx="2350770" cy="557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0" rIns="90000" bIns="46800" anchor="t" anchorCtr="0">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20000"/>
              </a:lnSpc>
            </a:pPr>
            <a:r>
              <a:rPr lang="zh-CN" altLang="en-US" sz="1600" spc="150">
                <a:latin typeface="Arial" panose="020B0604020202020204" pitchFamily="34" charset="0"/>
                <a:ea typeface="宋体" panose="02010600030101010101" pitchFamily="2" charset="-122"/>
                <a:sym typeface="Arial" panose="020B0604020202020204" pitchFamily="34" charset="0"/>
              </a:rPr>
              <a:t>护理人员应注意患者进食过程中的安全。</a:t>
            </a:r>
            <a:endParaRPr lang="zh-CN" altLang="en-US" sz="1600" spc="150">
              <a:latin typeface="Arial" panose="020B0604020202020204" pitchFamily="34" charset="0"/>
              <a:ea typeface="宋体" panose="02010600030101010101" pitchFamily="2" charset="-122"/>
              <a:sym typeface="Arial" panose="020B0604020202020204" pitchFamily="34" charset="0"/>
            </a:endParaRPr>
          </a:p>
        </p:txBody>
      </p:sp>
      <p:sp>
        <p:nvSpPr>
          <p:cNvPr id="48" name="文本框 47"/>
          <p:cNvSpPr txBox="1"/>
          <p:nvPr>
            <p:custDataLst>
              <p:tags r:id="rId19"/>
            </p:custDataLst>
          </p:nvPr>
        </p:nvSpPr>
        <p:spPr bwMode="auto">
          <a:xfrm>
            <a:off x="6418265" y="4824063"/>
            <a:ext cx="2088971"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5720" rIns="91440" bIns="0" anchor="b" anchorCtr="0">
            <a:normAutofit fontScale="90000" lnSpcReduction="10000"/>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30000"/>
              </a:lnSpc>
              <a:spcBef>
                <a:spcPct val="0"/>
              </a:spcBef>
              <a:buFontTx/>
              <a:buNone/>
            </a:pPr>
            <a:r>
              <a:rPr lang="zh-CN" altLang="en-US" sz="2000" b="1" spc="300">
                <a:latin typeface="Arial" panose="020B0604020202020204" pitchFamily="34" charset="0"/>
                <a:ea typeface="宋体" panose="02010600030101010101" pitchFamily="2" charset="-122"/>
                <a:sym typeface="Arial" panose="020B0604020202020204" pitchFamily="34" charset="0"/>
              </a:rPr>
              <a:t>（三）饮食护理</a:t>
            </a:r>
            <a:endParaRPr lang="zh-CN" altLang="en-US" sz="2000" b="1" spc="300">
              <a:latin typeface="Arial" panose="020B0604020202020204" pitchFamily="34" charset="0"/>
              <a:ea typeface="宋体" panose="02010600030101010101" pitchFamily="2" charset="-122"/>
              <a:sym typeface="Arial" panose="020B0604020202020204" pitchFamily="34" charset="0"/>
            </a:endParaRPr>
          </a:p>
        </p:txBody>
      </p:sp>
      <p:sp>
        <p:nvSpPr>
          <p:cNvPr id="10" name="任意多边形 9"/>
          <p:cNvSpPr/>
          <p:nvPr>
            <p:custDataLst>
              <p:tags r:id="rId20"/>
            </p:custDataLst>
          </p:nvPr>
        </p:nvSpPr>
        <p:spPr bwMode="auto">
          <a:xfrm flipH="1">
            <a:off x="8906083" y="2535106"/>
            <a:ext cx="2611246" cy="2016223"/>
          </a:xfrm>
          <a:custGeom>
            <a:avLst/>
            <a:gdLst>
              <a:gd name="connsiteX0" fmla="*/ 0 w 2088232"/>
              <a:gd name="connsiteY0" fmla="*/ 0 h 1224135"/>
              <a:gd name="connsiteX1" fmla="*/ 1476165 w 2088232"/>
              <a:gd name="connsiteY1" fmla="*/ 0 h 1224135"/>
              <a:gd name="connsiteX2" fmla="*/ 2088232 w 2088232"/>
              <a:gd name="connsiteY2" fmla="*/ 612068 h 1224135"/>
              <a:gd name="connsiteX3" fmla="*/ 2088232 w 2088232"/>
              <a:gd name="connsiteY3" fmla="*/ 1224135 h 1224135"/>
              <a:gd name="connsiteX4" fmla="*/ 0 w 2088232"/>
              <a:gd name="connsiteY4" fmla="*/ 1224135 h 1224135"/>
              <a:gd name="connsiteX5" fmla="*/ 0 w 2088232"/>
              <a:gd name="connsiteY5" fmla="*/ 0 h 1224135"/>
              <a:gd name="connsiteX0-1" fmla="*/ 9144 w 2088232"/>
              <a:gd name="connsiteY0-2" fmla="*/ 356616 h 1224135"/>
              <a:gd name="connsiteX1-3" fmla="*/ 1476165 w 2088232"/>
              <a:gd name="connsiteY1-4" fmla="*/ 0 h 1224135"/>
              <a:gd name="connsiteX2-5" fmla="*/ 2088232 w 2088232"/>
              <a:gd name="connsiteY2-6" fmla="*/ 612068 h 1224135"/>
              <a:gd name="connsiteX3-7" fmla="*/ 2088232 w 2088232"/>
              <a:gd name="connsiteY3-8" fmla="*/ 1224135 h 1224135"/>
              <a:gd name="connsiteX4-9" fmla="*/ 0 w 2088232"/>
              <a:gd name="connsiteY4-10" fmla="*/ 1224135 h 1224135"/>
              <a:gd name="connsiteX5-11" fmla="*/ 9144 w 2088232"/>
              <a:gd name="connsiteY5-12" fmla="*/ 356616 h 1224135"/>
              <a:gd name="connsiteX0-13" fmla="*/ 9144 w 2088232"/>
              <a:gd name="connsiteY0-14" fmla="*/ 73152 h 940671"/>
              <a:gd name="connsiteX1-15" fmla="*/ 1531029 w 2088232"/>
              <a:gd name="connsiteY1-16" fmla="*/ 0 h 940671"/>
              <a:gd name="connsiteX2-17" fmla="*/ 2088232 w 2088232"/>
              <a:gd name="connsiteY2-18" fmla="*/ 328604 h 940671"/>
              <a:gd name="connsiteX3-19" fmla="*/ 2088232 w 2088232"/>
              <a:gd name="connsiteY3-20" fmla="*/ 940671 h 940671"/>
              <a:gd name="connsiteX4-21" fmla="*/ 0 w 2088232"/>
              <a:gd name="connsiteY4-22" fmla="*/ 940671 h 940671"/>
              <a:gd name="connsiteX5-23" fmla="*/ 9144 w 2088232"/>
              <a:gd name="connsiteY5-24" fmla="*/ 73152 h 940671"/>
              <a:gd name="connsiteX0-25" fmla="*/ 9144 w 2088232"/>
              <a:gd name="connsiteY0-26" fmla="*/ 0 h 867519"/>
              <a:gd name="connsiteX1-27" fmla="*/ 2088232 w 2088232"/>
              <a:gd name="connsiteY1-28" fmla="*/ 255452 h 867519"/>
              <a:gd name="connsiteX2-29" fmla="*/ 2088232 w 2088232"/>
              <a:gd name="connsiteY2-30" fmla="*/ 867519 h 867519"/>
              <a:gd name="connsiteX3-31" fmla="*/ 0 w 2088232"/>
              <a:gd name="connsiteY3-32" fmla="*/ 867519 h 867519"/>
              <a:gd name="connsiteX4-33" fmla="*/ 9144 w 2088232"/>
              <a:gd name="connsiteY4-34" fmla="*/ 0 h 867519"/>
              <a:gd name="connsiteX0-35" fmla="*/ 9144 w 2088232"/>
              <a:gd name="connsiteY0-36" fmla="*/ 0 h 867519"/>
              <a:gd name="connsiteX1-37" fmla="*/ 2088232 w 2088232"/>
              <a:gd name="connsiteY1-38" fmla="*/ 153763 h 867519"/>
              <a:gd name="connsiteX2-39" fmla="*/ 2088232 w 2088232"/>
              <a:gd name="connsiteY2-40" fmla="*/ 867519 h 867519"/>
              <a:gd name="connsiteX3-41" fmla="*/ 0 w 2088232"/>
              <a:gd name="connsiteY3-42" fmla="*/ 867519 h 867519"/>
              <a:gd name="connsiteX4-43" fmla="*/ 9144 w 2088232"/>
              <a:gd name="connsiteY4-44" fmla="*/ 0 h 86751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88232" h="867519">
                <a:moveTo>
                  <a:pt x="9144" y="0"/>
                </a:moveTo>
                <a:lnTo>
                  <a:pt x="2088232" y="153763"/>
                </a:lnTo>
                <a:lnTo>
                  <a:pt x="2088232" y="867519"/>
                </a:lnTo>
                <a:lnTo>
                  <a:pt x="0" y="867519"/>
                </a:lnTo>
                <a:lnTo>
                  <a:pt x="9144" y="0"/>
                </a:lnTo>
                <a:close/>
              </a:path>
            </a:pathLst>
          </a:custGeom>
          <a:solidFill>
            <a:srgbClr val="69A35B"/>
          </a:solidFill>
          <a:ln w="12700">
            <a:solidFill>
              <a:srgbClr val="69A35B"/>
            </a:solidFill>
            <a:round/>
          </a:ln>
        </p:spPr>
        <p:txBody>
          <a:bodyPr wrap="square" lIns="91440" tIns="45720" rIns="91440" bIns="45720" anchor="ctr">
            <a:normAutofit/>
          </a:bodyPr>
          <a:lstStyle/>
          <a:p>
            <a:pPr algn="ctr">
              <a:lnSpc>
                <a:spcPct val="120000"/>
              </a:lnSpc>
            </a:pPr>
            <a:endParaRPr dirty="0">
              <a:latin typeface="Arial" panose="020B0604020202020204" pitchFamily="34" charset="0"/>
              <a:ea typeface="宋体" panose="02010600030101010101" pitchFamily="2" charset="-122"/>
              <a:sym typeface="Arial" panose="020B0604020202020204" pitchFamily="34" charset="0"/>
            </a:endParaRPr>
          </a:p>
        </p:txBody>
      </p:sp>
      <p:sp>
        <p:nvSpPr>
          <p:cNvPr id="11" name="矩形 10"/>
          <p:cNvSpPr/>
          <p:nvPr>
            <p:custDataLst>
              <p:tags r:id="rId21"/>
            </p:custDataLst>
          </p:nvPr>
        </p:nvSpPr>
        <p:spPr bwMode="auto">
          <a:xfrm>
            <a:off x="8906083" y="4530736"/>
            <a:ext cx="2611246" cy="1388745"/>
          </a:xfrm>
          <a:prstGeom prst="rect">
            <a:avLst/>
          </a:prstGeom>
          <a:solidFill>
            <a:sysClr val="window" lastClr="FFFFFF"/>
          </a:solidFill>
          <a:ln w="12700">
            <a:solidFill>
              <a:srgbClr val="69A35B"/>
            </a:solidFill>
            <a:round/>
          </a:ln>
        </p:spPr>
        <p:txBody>
          <a:bodyPr wrap="square" lIns="91440" tIns="45720" rIns="91440" bIns="45720" anchor="ctr">
            <a:normAutofit/>
          </a:bodyPr>
          <a:lstStyle/>
          <a:p>
            <a:pPr algn="ctr">
              <a:lnSpc>
                <a:spcPct val="120000"/>
              </a:lnSpc>
            </a:pPr>
            <a:endParaRPr dirty="0">
              <a:latin typeface="Arial" panose="020B0604020202020204" pitchFamily="34" charset="0"/>
              <a:ea typeface="宋体" panose="02010600030101010101" pitchFamily="2" charset="-122"/>
              <a:sym typeface="Arial" panose="020B0604020202020204" pitchFamily="34" charset="0"/>
            </a:endParaRPr>
          </a:p>
        </p:txBody>
      </p:sp>
      <p:sp>
        <p:nvSpPr>
          <p:cNvPr id="32" name="椭圆 31"/>
          <p:cNvSpPr/>
          <p:nvPr>
            <p:custDataLst>
              <p:tags r:id="rId22"/>
            </p:custDataLst>
          </p:nvPr>
        </p:nvSpPr>
        <p:spPr>
          <a:xfrm>
            <a:off x="9874264" y="2443249"/>
            <a:ext cx="674884" cy="674884"/>
          </a:xfrm>
          <a:prstGeom prst="ellipse">
            <a:avLst/>
          </a:prstGeom>
          <a:solidFill>
            <a:sysClr val="window" lastClr="FFFFFF"/>
          </a:solidFill>
          <a:ln w="28575" cap="flat" cmpd="sng" algn="ctr">
            <a:solidFill>
              <a:srgbClr val="69A35B"/>
            </a:solidFill>
            <a:prstDash val="solid"/>
            <a:miter lim="800000"/>
          </a:ln>
          <a:effectLst/>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lnSpc>
                <a:spcPct val="120000"/>
              </a:lnSpc>
            </a:pPr>
            <a:endParaRPr dirty="0">
              <a:latin typeface="Arial" panose="020B0604020202020204" pitchFamily="34" charset="0"/>
              <a:ea typeface="宋体" panose="02010600030101010101" pitchFamily="2" charset="-122"/>
              <a:sym typeface="Arial" panose="020B0604020202020204" pitchFamily="34" charset="0"/>
            </a:endParaRPr>
          </a:p>
        </p:txBody>
      </p:sp>
      <p:sp>
        <p:nvSpPr>
          <p:cNvPr id="33" name="任意多边形 32"/>
          <p:cNvSpPr/>
          <p:nvPr>
            <p:custDataLst>
              <p:tags r:id="rId23"/>
            </p:custDataLst>
          </p:nvPr>
        </p:nvSpPr>
        <p:spPr bwMode="auto">
          <a:xfrm>
            <a:off x="10029760" y="2599033"/>
            <a:ext cx="363892" cy="363317"/>
          </a:xfrm>
          <a:custGeom>
            <a:avLst/>
            <a:gdLst>
              <a:gd name="connsiteX0" fmla="*/ 325000 h 606722"/>
              <a:gd name="connsiteY0" fmla="*/ 325000 h 606722"/>
              <a:gd name="connsiteX1" fmla="*/ 325000 h 606722"/>
              <a:gd name="connsiteY1" fmla="*/ 325000 h 606722"/>
              <a:gd name="connsiteX2" fmla="*/ 325000 h 606722"/>
              <a:gd name="connsiteY2" fmla="*/ 325000 h 606722"/>
              <a:gd name="connsiteX3" fmla="*/ 325000 h 606722"/>
              <a:gd name="connsiteY3" fmla="*/ 325000 h 606722"/>
              <a:gd name="connsiteX4" fmla="*/ 325000 h 606722"/>
              <a:gd name="connsiteY4" fmla="*/ 325000 h 606722"/>
              <a:gd name="connsiteX5" fmla="*/ 325000 h 606722"/>
              <a:gd name="connsiteY5" fmla="*/ 325000 h 606722"/>
              <a:gd name="connsiteX6" fmla="*/ 325000 h 606722"/>
              <a:gd name="connsiteY6" fmla="*/ 325000 h 606722"/>
              <a:gd name="connsiteX7" fmla="*/ 325000 h 606722"/>
              <a:gd name="connsiteY7" fmla="*/ 325000 h 606722"/>
              <a:gd name="connsiteX8" fmla="*/ 325000 h 606722"/>
              <a:gd name="connsiteY8" fmla="*/ 325000 h 606722"/>
              <a:gd name="connsiteX9" fmla="*/ 325000 h 606722"/>
              <a:gd name="connsiteY9" fmla="*/ 325000 h 606722"/>
              <a:gd name="connsiteX10" fmla="*/ 325000 h 606722"/>
              <a:gd name="connsiteY10" fmla="*/ 325000 h 606722"/>
              <a:gd name="connsiteX11" fmla="*/ 325000 h 606722"/>
              <a:gd name="connsiteY11" fmla="*/ 325000 h 606722"/>
              <a:gd name="connsiteX12" fmla="*/ 325000 h 606722"/>
              <a:gd name="connsiteY12" fmla="*/ 325000 h 606722"/>
              <a:gd name="connsiteX13" fmla="*/ 325000 h 606722"/>
              <a:gd name="connsiteY13" fmla="*/ 325000 h 606722"/>
              <a:gd name="connsiteX14" fmla="*/ 325000 h 606722"/>
              <a:gd name="connsiteY14" fmla="*/ 325000 h 606722"/>
              <a:gd name="connsiteX15" fmla="*/ 325000 h 606722"/>
              <a:gd name="connsiteY15" fmla="*/ 325000 h 606722"/>
              <a:gd name="connsiteX16" fmla="*/ 325000 h 606722"/>
              <a:gd name="connsiteY16" fmla="*/ 325000 h 606722"/>
              <a:gd name="connsiteX17" fmla="*/ 325000 h 606722"/>
              <a:gd name="connsiteY17" fmla="*/ 325000 h 606722"/>
              <a:gd name="connsiteX18" fmla="*/ 325000 h 606722"/>
              <a:gd name="connsiteY18" fmla="*/ 325000 h 606722"/>
              <a:gd name="connsiteX19" fmla="*/ 325000 h 606722"/>
              <a:gd name="connsiteY19" fmla="*/ 325000 h 606722"/>
              <a:gd name="connsiteX20" fmla="*/ 325000 h 606722"/>
              <a:gd name="connsiteY20" fmla="*/ 325000 h 606722"/>
              <a:gd name="connsiteX21" fmla="*/ 325000 h 606722"/>
              <a:gd name="connsiteY21" fmla="*/ 325000 h 606722"/>
              <a:gd name="connsiteX22" fmla="*/ 325000 h 606722"/>
              <a:gd name="connsiteY22" fmla="*/ 325000 h 606722"/>
              <a:gd name="connsiteX23" fmla="*/ 325000 h 606722"/>
              <a:gd name="connsiteY23" fmla="*/ 325000 h 606722"/>
              <a:gd name="connsiteX24" fmla="*/ 325000 h 606722"/>
              <a:gd name="connsiteY24" fmla="*/ 325000 h 606722"/>
              <a:gd name="connsiteX25" fmla="*/ 325000 h 606722"/>
              <a:gd name="connsiteY25" fmla="*/ 325000 h 606722"/>
              <a:gd name="connsiteX26" fmla="*/ 325000 h 606722"/>
              <a:gd name="connsiteY26" fmla="*/ 325000 h 606722"/>
              <a:gd name="connsiteX27" fmla="*/ 325000 h 606722"/>
              <a:gd name="connsiteY27" fmla="*/ 325000 h 606722"/>
              <a:gd name="connsiteX28" fmla="*/ 325000 h 606722"/>
              <a:gd name="connsiteY28" fmla="*/ 325000 h 606722"/>
              <a:gd name="connsiteX29" fmla="*/ 325000 h 606722"/>
              <a:gd name="connsiteY29" fmla="*/ 325000 h 606722"/>
              <a:gd name="connsiteX30" fmla="*/ 325000 h 606722"/>
              <a:gd name="connsiteY30" fmla="*/ 325000 h 606722"/>
              <a:gd name="connsiteX31" fmla="*/ 325000 h 606722"/>
              <a:gd name="connsiteY31" fmla="*/ 325000 h 606722"/>
              <a:gd name="connsiteX32" fmla="*/ 325000 h 606722"/>
              <a:gd name="connsiteY32" fmla="*/ 325000 h 606722"/>
              <a:gd name="connsiteX33" fmla="*/ 325000 h 606722"/>
              <a:gd name="connsiteY33" fmla="*/ 325000 h 606722"/>
              <a:gd name="connsiteX34" fmla="*/ 325000 h 606722"/>
              <a:gd name="connsiteY34" fmla="*/ 325000 h 606722"/>
              <a:gd name="connsiteX35" fmla="*/ 325000 h 606722"/>
              <a:gd name="connsiteY35" fmla="*/ 325000 h 606722"/>
              <a:gd name="connsiteX36" fmla="*/ 325000 h 606722"/>
              <a:gd name="connsiteY36" fmla="*/ 325000 h 606722"/>
              <a:gd name="connsiteX37" fmla="*/ 325000 h 606722"/>
              <a:gd name="connsiteY37" fmla="*/ 325000 h 606722"/>
              <a:gd name="connsiteX38" fmla="*/ 325000 h 606722"/>
              <a:gd name="connsiteY38" fmla="*/ 325000 h 606722"/>
              <a:gd name="connsiteX39" fmla="*/ 325000 h 606722"/>
              <a:gd name="connsiteY39" fmla="*/ 32500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581459" h="580542">
                <a:moveTo>
                  <a:pt x="213875" y="146706"/>
                </a:moveTo>
                <a:cubicBezTo>
                  <a:pt x="227226" y="146706"/>
                  <a:pt x="238084" y="157547"/>
                  <a:pt x="238084" y="171055"/>
                </a:cubicBezTo>
                <a:cubicBezTo>
                  <a:pt x="238084" y="184562"/>
                  <a:pt x="227226" y="195493"/>
                  <a:pt x="213875" y="195493"/>
                </a:cubicBezTo>
                <a:cubicBezTo>
                  <a:pt x="161630" y="195493"/>
                  <a:pt x="118998" y="238236"/>
                  <a:pt x="118998" y="290755"/>
                </a:cubicBezTo>
                <a:cubicBezTo>
                  <a:pt x="118998" y="300086"/>
                  <a:pt x="120422" y="309328"/>
                  <a:pt x="123092" y="318214"/>
                </a:cubicBezTo>
                <a:cubicBezTo>
                  <a:pt x="126741" y="330300"/>
                  <a:pt x="120422" y="343274"/>
                  <a:pt x="108673" y="347895"/>
                </a:cubicBezTo>
                <a:cubicBezTo>
                  <a:pt x="72182" y="362291"/>
                  <a:pt x="48507" y="397126"/>
                  <a:pt x="48507" y="436582"/>
                </a:cubicBezTo>
                <a:cubicBezTo>
                  <a:pt x="48507" y="489101"/>
                  <a:pt x="91050" y="531844"/>
                  <a:pt x="143384" y="531844"/>
                </a:cubicBezTo>
                <a:lnTo>
                  <a:pt x="438164" y="531844"/>
                </a:lnTo>
                <a:cubicBezTo>
                  <a:pt x="490320" y="531844"/>
                  <a:pt x="532952" y="489101"/>
                  <a:pt x="532952" y="436582"/>
                </a:cubicBezTo>
                <a:cubicBezTo>
                  <a:pt x="532952" y="408678"/>
                  <a:pt x="520759" y="382108"/>
                  <a:pt x="499398" y="363979"/>
                </a:cubicBezTo>
                <a:cubicBezTo>
                  <a:pt x="494147" y="359625"/>
                  <a:pt x="491032" y="353049"/>
                  <a:pt x="490854" y="346207"/>
                </a:cubicBezTo>
                <a:cubicBezTo>
                  <a:pt x="489252" y="294399"/>
                  <a:pt x="447598" y="253876"/>
                  <a:pt x="395976" y="253876"/>
                </a:cubicBezTo>
                <a:cubicBezTo>
                  <a:pt x="382625" y="253876"/>
                  <a:pt x="371767" y="243035"/>
                  <a:pt x="371767" y="229528"/>
                </a:cubicBezTo>
                <a:cubicBezTo>
                  <a:pt x="371767" y="216020"/>
                  <a:pt x="382625" y="205090"/>
                  <a:pt x="395976" y="205090"/>
                </a:cubicBezTo>
                <a:cubicBezTo>
                  <a:pt x="433535" y="205090"/>
                  <a:pt x="468959" y="219575"/>
                  <a:pt x="495927" y="245879"/>
                </a:cubicBezTo>
                <a:cubicBezTo>
                  <a:pt x="520225" y="269517"/>
                  <a:pt x="535177" y="300441"/>
                  <a:pt x="538648" y="334032"/>
                </a:cubicBezTo>
                <a:cubicBezTo>
                  <a:pt x="565972" y="361047"/>
                  <a:pt x="581459" y="397748"/>
                  <a:pt x="581459" y="436582"/>
                </a:cubicBezTo>
                <a:cubicBezTo>
                  <a:pt x="581459" y="516026"/>
                  <a:pt x="517199" y="580542"/>
                  <a:pt x="438164" y="580542"/>
                </a:cubicBezTo>
                <a:lnTo>
                  <a:pt x="143384" y="580542"/>
                </a:lnTo>
                <a:cubicBezTo>
                  <a:pt x="64349" y="580542"/>
                  <a:pt x="0" y="516026"/>
                  <a:pt x="0" y="436582"/>
                </a:cubicBezTo>
                <a:cubicBezTo>
                  <a:pt x="0" y="407079"/>
                  <a:pt x="8811" y="378820"/>
                  <a:pt x="25544" y="354471"/>
                </a:cubicBezTo>
                <a:cubicBezTo>
                  <a:pt x="37737" y="336698"/>
                  <a:pt x="53669" y="322124"/>
                  <a:pt x="72004" y="311638"/>
                </a:cubicBezTo>
                <a:cubicBezTo>
                  <a:pt x="70936" y="304618"/>
                  <a:pt x="70491" y="297598"/>
                  <a:pt x="70491" y="290666"/>
                </a:cubicBezTo>
                <a:cubicBezTo>
                  <a:pt x="70491" y="211222"/>
                  <a:pt x="134840" y="146706"/>
                  <a:pt x="213875" y="146706"/>
                </a:cubicBezTo>
                <a:close/>
                <a:moveTo>
                  <a:pt x="301555" y="0"/>
                </a:moveTo>
                <a:cubicBezTo>
                  <a:pt x="314815" y="0"/>
                  <a:pt x="325673" y="10930"/>
                  <a:pt x="325673" y="24259"/>
                </a:cubicBezTo>
                <a:lnTo>
                  <a:pt x="325673" y="369392"/>
                </a:lnTo>
                <a:lnTo>
                  <a:pt x="379960" y="313055"/>
                </a:lnTo>
                <a:cubicBezTo>
                  <a:pt x="389215" y="303458"/>
                  <a:pt x="404433" y="303191"/>
                  <a:pt x="414045" y="312522"/>
                </a:cubicBezTo>
                <a:cubicBezTo>
                  <a:pt x="423567" y="321763"/>
                  <a:pt x="423745" y="337225"/>
                  <a:pt x="414490" y="346822"/>
                </a:cubicBezTo>
                <a:lnTo>
                  <a:pt x="318642" y="446079"/>
                </a:lnTo>
                <a:cubicBezTo>
                  <a:pt x="314103" y="450788"/>
                  <a:pt x="307874" y="453454"/>
                  <a:pt x="301288" y="453454"/>
                </a:cubicBezTo>
                <a:cubicBezTo>
                  <a:pt x="294791" y="453454"/>
                  <a:pt x="288473" y="450788"/>
                  <a:pt x="284023" y="446079"/>
                </a:cubicBezTo>
                <a:lnTo>
                  <a:pt x="188086" y="346822"/>
                </a:lnTo>
                <a:cubicBezTo>
                  <a:pt x="178742" y="337225"/>
                  <a:pt x="179009" y="321941"/>
                  <a:pt x="188620" y="312522"/>
                </a:cubicBezTo>
                <a:cubicBezTo>
                  <a:pt x="198054" y="303191"/>
                  <a:pt x="213361" y="303458"/>
                  <a:pt x="222617" y="313055"/>
                </a:cubicBezTo>
                <a:lnTo>
                  <a:pt x="277437" y="369392"/>
                </a:lnTo>
                <a:lnTo>
                  <a:pt x="277437" y="24259"/>
                </a:lnTo>
                <a:cubicBezTo>
                  <a:pt x="277437" y="10930"/>
                  <a:pt x="288295" y="0"/>
                  <a:pt x="301555" y="0"/>
                </a:cubicBezTo>
                <a:close/>
              </a:path>
            </a:pathLst>
          </a:custGeom>
          <a:solidFill>
            <a:srgbClr val="69A35B"/>
          </a:solidFill>
          <a:ln>
            <a:noFill/>
          </a:ln>
        </p:spPr>
        <p:txBody>
          <a:bodyPr wrap="square" lIns="91440" tIns="45720" rIns="91440" bIns="45720" anchor="ctr">
            <a:normAutofit fontScale="85000" lnSpcReduction="10000"/>
          </a:bodyPr>
          <a:lstStyle/>
          <a:p>
            <a:pPr algn="ctr">
              <a:lnSpc>
                <a:spcPct val="140000"/>
              </a:lnSpc>
            </a:pPr>
            <a:endParaRPr dirty="0">
              <a:latin typeface="Arial" panose="020B0604020202020204" pitchFamily="34" charset="0"/>
              <a:ea typeface="宋体" panose="02010600030101010101" pitchFamily="2" charset="-122"/>
              <a:sym typeface="Arial" panose="020B0604020202020204" pitchFamily="34" charset="0"/>
            </a:endParaRPr>
          </a:p>
        </p:txBody>
      </p:sp>
      <p:sp>
        <p:nvSpPr>
          <p:cNvPr id="49" name="矩形 48"/>
          <p:cNvSpPr/>
          <p:nvPr>
            <p:custDataLst>
              <p:tags r:id="rId24"/>
            </p:custDataLst>
          </p:nvPr>
        </p:nvSpPr>
        <p:spPr bwMode="auto">
          <a:xfrm>
            <a:off x="9167495" y="5243830"/>
            <a:ext cx="2258695" cy="557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0" rIns="90000" bIns="46800" anchor="t" anchorCtr="0">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20000"/>
              </a:lnSpc>
            </a:pPr>
            <a:r>
              <a:rPr lang="zh-CN" altLang="en-US" sz="1600" spc="150">
                <a:latin typeface="Arial" panose="020B0604020202020204" pitchFamily="34" charset="0"/>
                <a:ea typeface="宋体" panose="02010600030101010101" pitchFamily="2" charset="-122"/>
                <a:sym typeface="Arial" panose="020B0604020202020204" pitchFamily="34" charset="0"/>
              </a:rPr>
              <a:t>睡眠障碍几乎见于各种精神疾病的患者。</a:t>
            </a:r>
            <a:endParaRPr lang="zh-CN" altLang="en-US" sz="1600" spc="150">
              <a:latin typeface="Arial" panose="020B0604020202020204" pitchFamily="34" charset="0"/>
              <a:ea typeface="宋体" panose="02010600030101010101" pitchFamily="2" charset="-122"/>
              <a:sym typeface="Arial" panose="020B0604020202020204" pitchFamily="34" charset="0"/>
            </a:endParaRPr>
          </a:p>
        </p:txBody>
      </p:sp>
      <p:sp>
        <p:nvSpPr>
          <p:cNvPr id="50" name="文本框 49"/>
          <p:cNvSpPr txBox="1"/>
          <p:nvPr>
            <p:custDataLst>
              <p:tags r:id="rId25"/>
            </p:custDataLst>
          </p:nvPr>
        </p:nvSpPr>
        <p:spPr bwMode="auto">
          <a:xfrm>
            <a:off x="9167221" y="4824063"/>
            <a:ext cx="2088971"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5720" rIns="91440" bIns="0" anchor="b" anchorCtr="0">
            <a:normAutofit fontScale="90000" lnSpcReduction="10000"/>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30000"/>
              </a:lnSpc>
              <a:spcBef>
                <a:spcPct val="0"/>
              </a:spcBef>
              <a:buFontTx/>
              <a:buNone/>
            </a:pPr>
            <a:r>
              <a:rPr lang="zh-CN" altLang="en-US" sz="2000" b="1" spc="300">
                <a:latin typeface="Arial" panose="020B0604020202020204" pitchFamily="34" charset="0"/>
                <a:ea typeface="宋体" panose="02010600030101010101" pitchFamily="2" charset="-122"/>
                <a:sym typeface="Arial" panose="020B0604020202020204" pitchFamily="34" charset="0"/>
              </a:rPr>
              <a:t>（四）睡眠护理</a:t>
            </a:r>
            <a:endParaRPr lang="zh-CN" altLang="en-US" sz="2000" b="1" spc="300">
              <a:latin typeface="Arial" panose="020B0604020202020204" pitchFamily="34" charset="0"/>
              <a:ea typeface="宋体" panose="02010600030101010101" pitchFamily="2" charset="-122"/>
              <a:sym typeface="Arial" panose="020B0604020202020204" pitchFamily="3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3" name="文本框 2"/>
          <p:cNvSpPr txBox="1"/>
          <p:nvPr/>
        </p:nvSpPr>
        <p:spPr>
          <a:xfrm>
            <a:off x="3470275" y="588645"/>
            <a:ext cx="534924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一、护理工作的内容</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40" name="任意多边形 39"/>
          <p:cNvSpPr/>
          <p:nvPr>
            <p:custDataLst>
              <p:tags r:id="rId2"/>
            </p:custDataLst>
          </p:nvPr>
        </p:nvSpPr>
        <p:spPr bwMode="auto">
          <a:xfrm flipH="1">
            <a:off x="655426" y="3615226"/>
            <a:ext cx="2611246" cy="936103"/>
          </a:xfrm>
          <a:custGeom>
            <a:avLst/>
            <a:gdLst>
              <a:gd name="connsiteX0" fmla="*/ 0 w 2088232"/>
              <a:gd name="connsiteY0" fmla="*/ 0 h 1224135"/>
              <a:gd name="connsiteX1" fmla="*/ 1476165 w 2088232"/>
              <a:gd name="connsiteY1" fmla="*/ 0 h 1224135"/>
              <a:gd name="connsiteX2" fmla="*/ 2088232 w 2088232"/>
              <a:gd name="connsiteY2" fmla="*/ 612068 h 1224135"/>
              <a:gd name="connsiteX3" fmla="*/ 2088232 w 2088232"/>
              <a:gd name="connsiteY3" fmla="*/ 1224135 h 1224135"/>
              <a:gd name="connsiteX4" fmla="*/ 0 w 2088232"/>
              <a:gd name="connsiteY4" fmla="*/ 1224135 h 1224135"/>
              <a:gd name="connsiteX5" fmla="*/ 0 w 2088232"/>
              <a:gd name="connsiteY5" fmla="*/ 0 h 1224135"/>
              <a:gd name="connsiteX0-1" fmla="*/ 9144 w 2088232"/>
              <a:gd name="connsiteY0-2" fmla="*/ 356616 h 1224135"/>
              <a:gd name="connsiteX1-3" fmla="*/ 1476165 w 2088232"/>
              <a:gd name="connsiteY1-4" fmla="*/ 0 h 1224135"/>
              <a:gd name="connsiteX2-5" fmla="*/ 2088232 w 2088232"/>
              <a:gd name="connsiteY2-6" fmla="*/ 612068 h 1224135"/>
              <a:gd name="connsiteX3-7" fmla="*/ 2088232 w 2088232"/>
              <a:gd name="connsiteY3-8" fmla="*/ 1224135 h 1224135"/>
              <a:gd name="connsiteX4-9" fmla="*/ 0 w 2088232"/>
              <a:gd name="connsiteY4-10" fmla="*/ 1224135 h 1224135"/>
              <a:gd name="connsiteX5-11" fmla="*/ 9144 w 2088232"/>
              <a:gd name="connsiteY5-12" fmla="*/ 356616 h 1224135"/>
              <a:gd name="connsiteX0-13" fmla="*/ 9144 w 2088232"/>
              <a:gd name="connsiteY0-14" fmla="*/ 73152 h 940671"/>
              <a:gd name="connsiteX1-15" fmla="*/ 1531029 w 2088232"/>
              <a:gd name="connsiteY1-16" fmla="*/ 0 h 940671"/>
              <a:gd name="connsiteX2-17" fmla="*/ 2088232 w 2088232"/>
              <a:gd name="connsiteY2-18" fmla="*/ 328604 h 940671"/>
              <a:gd name="connsiteX3-19" fmla="*/ 2088232 w 2088232"/>
              <a:gd name="connsiteY3-20" fmla="*/ 940671 h 940671"/>
              <a:gd name="connsiteX4-21" fmla="*/ 0 w 2088232"/>
              <a:gd name="connsiteY4-22" fmla="*/ 940671 h 940671"/>
              <a:gd name="connsiteX5-23" fmla="*/ 9144 w 2088232"/>
              <a:gd name="connsiteY5-24" fmla="*/ 73152 h 940671"/>
              <a:gd name="connsiteX0-25" fmla="*/ 9144 w 2088232"/>
              <a:gd name="connsiteY0-26" fmla="*/ 0 h 867519"/>
              <a:gd name="connsiteX1-27" fmla="*/ 2088232 w 2088232"/>
              <a:gd name="connsiteY1-28" fmla="*/ 255452 h 867519"/>
              <a:gd name="connsiteX2-29" fmla="*/ 2088232 w 2088232"/>
              <a:gd name="connsiteY2-30" fmla="*/ 867519 h 867519"/>
              <a:gd name="connsiteX3-31" fmla="*/ 0 w 2088232"/>
              <a:gd name="connsiteY3-32" fmla="*/ 867519 h 867519"/>
              <a:gd name="connsiteX4-33" fmla="*/ 9144 w 2088232"/>
              <a:gd name="connsiteY4-34" fmla="*/ 0 h 867519"/>
              <a:gd name="connsiteX0-35" fmla="*/ 9144 w 2088232"/>
              <a:gd name="connsiteY0-36" fmla="*/ 0 h 867519"/>
              <a:gd name="connsiteX1-37" fmla="*/ 2088232 w 2088232"/>
              <a:gd name="connsiteY1-38" fmla="*/ 153763 h 867519"/>
              <a:gd name="connsiteX2-39" fmla="*/ 2088232 w 2088232"/>
              <a:gd name="connsiteY2-40" fmla="*/ 867519 h 867519"/>
              <a:gd name="connsiteX3-41" fmla="*/ 0 w 2088232"/>
              <a:gd name="connsiteY3-42" fmla="*/ 867519 h 867519"/>
              <a:gd name="connsiteX4-43" fmla="*/ 9144 w 2088232"/>
              <a:gd name="connsiteY4-44" fmla="*/ 0 h 86751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88232" h="867519">
                <a:moveTo>
                  <a:pt x="9144" y="0"/>
                </a:moveTo>
                <a:lnTo>
                  <a:pt x="2088232" y="153763"/>
                </a:lnTo>
                <a:lnTo>
                  <a:pt x="2088232" y="867519"/>
                </a:lnTo>
                <a:lnTo>
                  <a:pt x="0" y="867519"/>
                </a:lnTo>
                <a:lnTo>
                  <a:pt x="9144" y="0"/>
                </a:lnTo>
                <a:close/>
              </a:path>
            </a:pathLst>
          </a:custGeom>
          <a:solidFill>
            <a:schemeClr val="accent1">
              <a:lumMod val="60000"/>
              <a:lumOff val="40000"/>
            </a:schemeClr>
          </a:solidFill>
          <a:ln w="12700">
            <a:solidFill>
              <a:srgbClr val="1F74AD"/>
            </a:solidFill>
            <a:round/>
          </a:ln>
        </p:spPr>
        <p:txBody>
          <a:bodyPr wrap="square" lIns="91440" tIns="45720" rIns="91440" bIns="45720" anchor="ctr">
            <a:normAutofit/>
          </a:bodyPr>
          <a:lstStyle/>
          <a:p>
            <a:pPr algn="ctr">
              <a:lnSpc>
                <a:spcPct val="120000"/>
              </a:lnSpc>
            </a:pPr>
            <a:endParaRPr dirty="0">
              <a:latin typeface="Arial" panose="020B0604020202020204" pitchFamily="34" charset="0"/>
              <a:ea typeface="宋体" panose="02010600030101010101" pitchFamily="2" charset="-122"/>
              <a:sym typeface="Arial" panose="020B0604020202020204" pitchFamily="34" charset="0"/>
            </a:endParaRPr>
          </a:p>
        </p:txBody>
      </p:sp>
      <p:sp>
        <p:nvSpPr>
          <p:cNvPr id="41" name="矩形 40"/>
          <p:cNvSpPr/>
          <p:nvPr>
            <p:custDataLst>
              <p:tags r:id="rId3"/>
            </p:custDataLst>
          </p:nvPr>
        </p:nvSpPr>
        <p:spPr bwMode="auto">
          <a:xfrm>
            <a:off x="655320" y="4530725"/>
            <a:ext cx="2611120" cy="1691640"/>
          </a:xfrm>
          <a:prstGeom prst="rect">
            <a:avLst/>
          </a:prstGeom>
          <a:solidFill>
            <a:sysClr val="window" lastClr="FFFFFF"/>
          </a:solidFill>
          <a:ln w="12700">
            <a:solidFill>
              <a:srgbClr val="1F74AD"/>
            </a:solidFill>
            <a:round/>
          </a:ln>
        </p:spPr>
        <p:txBody>
          <a:bodyPr wrap="square" lIns="91440" tIns="45720" rIns="91440" bIns="45720" anchor="ctr">
            <a:normAutofit/>
          </a:bodyPr>
          <a:lstStyle/>
          <a:p>
            <a:pPr algn="ctr">
              <a:lnSpc>
                <a:spcPct val="120000"/>
              </a:lnSpc>
            </a:pPr>
            <a:endParaRPr dirty="0">
              <a:latin typeface="Arial" panose="020B0604020202020204" pitchFamily="34" charset="0"/>
              <a:ea typeface="宋体" panose="02010600030101010101" pitchFamily="2" charset="-122"/>
              <a:sym typeface="Arial" panose="020B0604020202020204" pitchFamily="34" charset="0"/>
            </a:endParaRPr>
          </a:p>
        </p:txBody>
      </p:sp>
      <p:sp>
        <p:nvSpPr>
          <p:cNvPr id="38" name="椭圆 37"/>
          <p:cNvSpPr/>
          <p:nvPr>
            <p:custDataLst>
              <p:tags r:id="rId4"/>
            </p:custDataLst>
          </p:nvPr>
        </p:nvSpPr>
        <p:spPr>
          <a:xfrm>
            <a:off x="1623607" y="3300079"/>
            <a:ext cx="674884" cy="674884"/>
          </a:xfrm>
          <a:prstGeom prst="ellipse">
            <a:avLst/>
          </a:prstGeom>
          <a:solidFill>
            <a:sysClr val="window" lastClr="FFFFFF"/>
          </a:solidFill>
          <a:ln w="28575" cap="flat" cmpd="sng" algn="ctr">
            <a:solidFill>
              <a:srgbClr val="1F74AD"/>
            </a:solidFill>
            <a:prstDash val="solid"/>
            <a:miter lim="800000"/>
          </a:ln>
          <a:effectLst/>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lnSpc>
                <a:spcPct val="120000"/>
              </a:lnSpc>
            </a:pPr>
            <a:endParaRPr dirty="0">
              <a:latin typeface="Arial" panose="020B0604020202020204" pitchFamily="34" charset="0"/>
              <a:ea typeface="宋体" panose="02010600030101010101" pitchFamily="2" charset="-122"/>
              <a:sym typeface="Arial" panose="020B0604020202020204" pitchFamily="34" charset="0"/>
            </a:endParaRPr>
          </a:p>
        </p:txBody>
      </p:sp>
      <p:sp>
        <p:nvSpPr>
          <p:cNvPr id="39" name="任意多边形 38"/>
          <p:cNvSpPr/>
          <p:nvPr>
            <p:custDataLst>
              <p:tags r:id="rId5"/>
            </p:custDataLst>
          </p:nvPr>
        </p:nvSpPr>
        <p:spPr bwMode="auto">
          <a:xfrm>
            <a:off x="1790474" y="3455575"/>
            <a:ext cx="341149" cy="363892"/>
          </a:xfrm>
          <a:custGeom>
            <a:avLst/>
            <a:gdLst>
              <a:gd name="T0" fmla="*/ 41 w 45"/>
              <a:gd name="T1" fmla="*/ 48 h 48"/>
              <a:gd name="T2" fmla="*/ 0 w 45"/>
              <a:gd name="T3" fmla="*/ 44 h 48"/>
              <a:gd name="T4" fmla="*/ 3 w 45"/>
              <a:gd name="T5" fmla="*/ 7 h 48"/>
              <a:gd name="T6" fmla="*/ 7 w 45"/>
              <a:gd name="T7" fmla="*/ 4 h 48"/>
              <a:gd name="T8" fmla="*/ 13 w 45"/>
              <a:gd name="T9" fmla="*/ 0 h 48"/>
              <a:gd name="T10" fmla="*/ 17 w 45"/>
              <a:gd name="T11" fmla="*/ 7 h 48"/>
              <a:gd name="T12" fmla="*/ 27 w 45"/>
              <a:gd name="T13" fmla="*/ 4 h 48"/>
              <a:gd name="T14" fmla="*/ 33 w 45"/>
              <a:gd name="T15" fmla="*/ 0 h 48"/>
              <a:gd name="T16" fmla="*/ 38 w 45"/>
              <a:gd name="T17" fmla="*/ 7 h 48"/>
              <a:gd name="T18" fmla="*/ 45 w 45"/>
              <a:gd name="T19" fmla="*/ 10 h 48"/>
              <a:gd name="T20" fmla="*/ 11 w 45"/>
              <a:gd name="T21" fmla="*/ 25 h 48"/>
              <a:gd name="T22" fmla="*/ 3 w 45"/>
              <a:gd name="T23" fmla="*/ 17 h 48"/>
              <a:gd name="T24" fmla="*/ 11 w 45"/>
              <a:gd name="T25" fmla="*/ 25 h 48"/>
              <a:gd name="T26" fmla="*/ 11 w 45"/>
              <a:gd name="T27" fmla="*/ 26 h 48"/>
              <a:gd name="T28" fmla="*/ 3 w 45"/>
              <a:gd name="T29" fmla="*/ 35 h 48"/>
              <a:gd name="T30" fmla="*/ 11 w 45"/>
              <a:gd name="T31" fmla="*/ 44 h 48"/>
              <a:gd name="T32" fmla="*/ 3 w 45"/>
              <a:gd name="T33" fmla="*/ 37 h 48"/>
              <a:gd name="T34" fmla="*/ 11 w 45"/>
              <a:gd name="T35" fmla="*/ 44 h 48"/>
              <a:gd name="T36" fmla="*/ 13 w 45"/>
              <a:gd name="T37" fmla="*/ 3 h 48"/>
              <a:gd name="T38" fmla="*/ 10 w 45"/>
              <a:gd name="T39" fmla="*/ 4 h 48"/>
              <a:gd name="T40" fmla="*/ 11 w 45"/>
              <a:gd name="T41" fmla="*/ 13 h 48"/>
              <a:gd name="T42" fmla="*/ 14 w 45"/>
              <a:gd name="T43" fmla="*/ 12 h 48"/>
              <a:gd name="T44" fmla="*/ 21 w 45"/>
              <a:gd name="T45" fmla="*/ 25 h 48"/>
              <a:gd name="T46" fmla="*/ 13 w 45"/>
              <a:gd name="T47" fmla="*/ 17 h 48"/>
              <a:gd name="T48" fmla="*/ 21 w 45"/>
              <a:gd name="T49" fmla="*/ 25 h 48"/>
              <a:gd name="T50" fmla="*/ 21 w 45"/>
              <a:gd name="T51" fmla="*/ 26 h 48"/>
              <a:gd name="T52" fmla="*/ 13 w 45"/>
              <a:gd name="T53" fmla="*/ 35 h 48"/>
              <a:gd name="T54" fmla="*/ 21 w 45"/>
              <a:gd name="T55" fmla="*/ 44 h 48"/>
              <a:gd name="T56" fmla="*/ 13 w 45"/>
              <a:gd name="T57" fmla="*/ 37 h 48"/>
              <a:gd name="T58" fmla="*/ 21 w 45"/>
              <a:gd name="T59" fmla="*/ 44 h 48"/>
              <a:gd name="T60" fmla="*/ 32 w 45"/>
              <a:gd name="T61" fmla="*/ 17 h 48"/>
              <a:gd name="T62" fmla="*/ 23 w 45"/>
              <a:gd name="T63" fmla="*/ 25 h 48"/>
              <a:gd name="T64" fmla="*/ 32 w 45"/>
              <a:gd name="T65" fmla="*/ 35 h 48"/>
              <a:gd name="T66" fmla="*/ 23 w 45"/>
              <a:gd name="T67" fmla="*/ 26 h 48"/>
              <a:gd name="T68" fmla="*/ 32 w 45"/>
              <a:gd name="T69" fmla="*/ 35 h 48"/>
              <a:gd name="T70" fmla="*/ 32 w 45"/>
              <a:gd name="T71" fmla="*/ 37 h 48"/>
              <a:gd name="T72" fmla="*/ 23 w 45"/>
              <a:gd name="T73" fmla="*/ 44 h 48"/>
              <a:gd name="T74" fmla="*/ 34 w 45"/>
              <a:gd name="T75" fmla="*/ 4 h 48"/>
              <a:gd name="T76" fmla="*/ 32 w 45"/>
              <a:gd name="T77" fmla="*/ 3 h 48"/>
              <a:gd name="T78" fmla="*/ 31 w 45"/>
              <a:gd name="T79" fmla="*/ 12 h 48"/>
              <a:gd name="T80" fmla="*/ 33 w 45"/>
              <a:gd name="T81" fmla="*/ 13 h 48"/>
              <a:gd name="T82" fmla="*/ 34 w 45"/>
              <a:gd name="T83" fmla="*/ 4 h 48"/>
              <a:gd name="T84" fmla="*/ 41 w 45"/>
              <a:gd name="T85" fmla="*/ 17 h 48"/>
              <a:gd name="T86" fmla="*/ 33 w 45"/>
              <a:gd name="T87" fmla="*/ 25 h 48"/>
              <a:gd name="T88" fmla="*/ 41 w 45"/>
              <a:gd name="T89" fmla="*/ 35 h 48"/>
              <a:gd name="T90" fmla="*/ 33 w 45"/>
              <a:gd name="T91" fmla="*/ 26 h 48"/>
              <a:gd name="T92" fmla="*/ 41 w 45"/>
              <a:gd name="T93" fmla="*/ 35 h 48"/>
              <a:gd name="T94" fmla="*/ 41 w 45"/>
              <a:gd name="T95" fmla="*/ 37 h 48"/>
              <a:gd name="T96" fmla="*/ 33 w 45"/>
              <a:gd name="T97" fmla="*/ 4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5" h="48">
                <a:moveTo>
                  <a:pt x="45" y="44"/>
                </a:moveTo>
                <a:cubicBezTo>
                  <a:pt x="45" y="46"/>
                  <a:pt x="43" y="48"/>
                  <a:pt x="41" y="48"/>
                </a:cubicBezTo>
                <a:cubicBezTo>
                  <a:pt x="3" y="48"/>
                  <a:pt x="3" y="48"/>
                  <a:pt x="3" y="48"/>
                </a:cubicBezTo>
                <a:cubicBezTo>
                  <a:pt x="1" y="48"/>
                  <a:pt x="0" y="46"/>
                  <a:pt x="0" y="44"/>
                </a:cubicBezTo>
                <a:cubicBezTo>
                  <a:pt x="0" y="10"/>
                  <a:pt x="0" y="10"/>
                  <a:pt x="0" y="10"/>
                </a:cubicBezTo>
                <a:cubicBezTo>
                  <a:pt x="0" y="8"/>
                  <a:pt x="1" y="7"/>
                  <a:pt x="3" y="7"/>
                </a:cubicBezTo>
                <a:cubicBezTo>
                  <a:pt x="7" y="7"/>
                  <a:pt x="7" y="7"/>
                  <a:pt x="7" y="7"/>
                </a:cubicBezTo>
                <a:cubicBezTo>
                  <a:pt x="7" y="4"/>
                  <a:pt x="7" y="4"/>
                  <a:pt x="7" y="4"/>
                </a:cubicBezTo>
                <a:cubicBezTo>
                  <a:pt x="7" y="2"/>
                  <a:pt x="9" y="0"/>
                  <a:pt x="11" y="0"/>
                </a:cubicBezTo>
                <a:cubicBezTo>
                  <a:pt x="13" y="0"/>
                  <a:pt x="13" y="0"/>
                  <a:pt x="13" y="0"/>
                </a:cubicBezTo>
                <a:cubicBezTo>
                  <a:pt x="15" y="0"/>
                  <a:pt x="17" y="2"/>
                  <a:pt x="17" y="4"/>
                </a:cubicBezTo>
                <a:cubicBezTo>
                  <a:pt x="17" y="7"/>
                  <a:pt x="17" y="7"/>
                  <a:pt x="17" y="7"/>
                </a:cubicBezTo>
                <a:cubicBezTo>
                  <a:pt x="27" y="7"/>
                  <a:pt x="27" y="7"/>
                  <a:pt x="27" y="7"/>
                </a:cubicBezTo>
                <a:cubicBezTo>
                  <a:pt x="27" y="4"/>
                  <a:pt x="27" y="4"/>
                  <a:pt x="27" y="4"/>
                </a:cubicBezTo>
                <a:cubicBezTo>
                  <a:pt x="27" y="2"/>
                  <a:pt x="29" y="0"/>
                  <a:pt x="32" y="0"/>
                </a:cubicBezTo>
                <a:cubicBezTo>
                  <a:pt x="33" y="0"/>
                  <a:pt x="33" y="0"/>
                  <a:pt x="33" y="0"/>
                </a:cubicBezTo>
                <a:cubicBezTo>
                  <a:pt x="36" y="0"/>
                  <a:pt x="38" y="2"/>
                  <a:pt x="38" y="4"/>
                </a:cubicBezTo>
                <a:cubicBezTo>
                  <a:pt x="38" y="7"/>
                  <a:pt x="38" y="7"/>
                  <a:pt x="38" y="7"/>
                </a:cubicBezTo>
                <a:cubicBezTo>
                  <a:pt x="41" y="7"/>
                  <a:pt x="41" y="7"/>
                  <a:pt x="41" y="7"/>
                </a:cubicBezTo>
                <a:cubicBezTo>
                  <a:pt x="43" y="7"/>
                  <a:pt x="45" y="8"/>
                  <a:pt x="45" y="10"/>
                </a:cubicBezTo>
                <a:lnTo>
                  <a:pt x="45" y="44"/>
                </a:lnTo>
                <a:close/>
                <a:moveTo>
                  <a:pt x="11" y="25"/>
                </a:moveTo>
                <a:cubicBezTo>
                  <a:pt x="11" y="17"/>
                  <a:pt x="11" y="17"/>
                  <a:pt x="11" y="17"/>
                </a:cubicBezTo>
                <a:cubicBezTo>
                  <a:pt x="3" y="17"/>
                  <a:pt x="3" y="17"/>
                  <a:pt x="3" y="17"/>
                </a:cubicBezTo>
                <a:cubicBezTo>
                  <a:pt x="3" y="25"/>
                  <a:pt x="3" y="25"/>
                  <a:pt x="3" y="25"/>
                </a:cubicBezTo>
                <a:lnTo>
                  <a:pt x="11" y="25"/>
                </a:lnTo>
                <a:close/>
                <a:moveTo>
                  <a:pt x="11" y="35"/>
                </a:moveTo>
                <a:cubicBezTo>
                  <a:pt x="11" y="26"/>
                  <a:pt x="11" y="26"/>
                  <a:pt x="11" y="26"/>
                </a:cubicBezTo>
                <a:cubicBezTo>
                  <a:pt x="3" y="26"/>
                  <a:pt x="3" y="26"/>
                  <a:pt x="3" y="26"/>
                </a:cubicBezTo>
                <a:cubicBezTo>
                  <a:pt x="3" y="35"/>
                  <a:pt x="3" y="35"/>
                  <a:pt x="3" y="35"/>
                </a:cubicBezTo>
                <a:lnTo>
                  <a:pt x="11" y="35"/>
                </a:lnTo>
                <a:close/>
                <a:moveTo>
                  <a:pt x="11" y="44"/>
                </a:moveTo>
                <a:cubicBezTo>
                  <a:pt x="11" y="37"/>
                  <a:pt x="11" y="37"/>
                  <a:pt x="11" y="37"/>
                </a:cubicBezTo>
                <a:cubicBezTo>
                  <a:pt x="3" y="37"/>
                  <a:pt x="3" y="37"/>
                  <a:pt x="3" y="37"/>
                </a:cubicBezTo>
                <a:cubicBezTo>
                  <a:pt x="3" y="44"/>
                  <a:pt x="3" y="44"/>
                  <a:pt x="3" y="44"/>
                </a:cubicBezTo>
                <a:lnTo>
                  <a:pt x="11" y="44"/>
                </a:lnTo>
                <a:close/>
                <a:moveTo>
                  <a:pt x="14" y="4"/>
                </a:moveTo>
                <a:cubicBezTo>
                  <a:pt x="14" y="4"/>
                  <a:pt x="13" y="3"/>
                  <a:pt x="13" y="3"/>
                </a:cubicBezTo>
                <a:cubicBezTo>
                  <a:pt x="11" y="3"/>
                  <a:pt x="11" y="3"/>
                  <a:pt x="11" y="3"/>
                </a:cubicBezTo>
                <a:cubicBezTo>
                  <a:pt x="11" y="3"/>
                  <a:pt x="10" y="4"/>
                  <a:pt x="10" y="4"/>
                </a:cubicBezTo>
                <a:cubicBezTo>
                  <a:pt x="10" y="12"/>
                  <a:pt x="10" y="12"/>
                  <a:pt x="10" y="12"/>
                </a:cubicBezTo>
                <a:cubicBezTo>
                  <a:pt x="10" y="12"/>
                  <a:pt x="11" y="13"/>
                  <a:pt x="11" y="13"/>
                </a:cubicBezTo>
                <a:cubicBezTo>
                  <a:pt x="13" y="13"/>
                  <a:pt x="13" y="13"/>
                  <a:pt x="13" y="13"/>
                </a:cubicBezTo>
                <a:cubicBezTo>
                  <a:pt x="13" y="13"/>
                  <a:pt x="14" y="12"/>
                  <a:pt x="14" y="12"/>
                </a:cubicBezTo>
                <a:lnTo>
                  <a:pt x="14" y="4"/>
                </a:lnTo>
                <a:close/>
                <a:moveTo>
                  <a:pt x="21" y="25"/>
                </a:moveTo>
                <a:cubicBezTo>
                  <a:pt x="21" y="17"/>
                  <a:pt x="21" y="17"/>
                  <a:pt x="21" y="17"/>
                </a:cubicBezTo>
                <a:cubicBezTo>
                  <a:pt x="13" y="17"/>
                  <a:pt x="13" y="17"/>
                  <a:pt x="13" y="17"/>
                </a:cubicBezTo>
                <a:cubicBezTo>
                  <a:pt x="13" y="25"/>
                  <a:pt x="13" y="25"/>
                  <a:pt x="13" y="25"/>
                </a:cubicBezTo>
                <a:lnTo>
                  <a:pt x="21" y="25"/>
                </a:lnTo>
                <a:close/>
                <a:moveTo>
                  <a:pt x="21" y="35"/>
                </a:moveTo>
                <a:cubicBezTo>
                  <a:pt x="21" y="26"/>
                  <a:pt x="21" y="26"/>
                  <a:pt x="21" y="26"/>
                </a:cubicBezTo>
                <a:cubicBezTo>
                  <a:pt x="13" y="26"/>
                  <a:pt x="13" y="26"/>
                  <a:pt x="13" y="26"/>
                </a:cubicBezTo>
                <a:cubicBezTo>
                  <a:pt x="13" y="35"/>
                  <a:pt x="13" y="35"/>
                  <a:pt x="13" y="35"/>
                </a:cubicBezTo>
                <a:lnTo>
                  <a:pt x="21" y="35"/>
                </a:lnTo>
                <a:close/>
                <a:moveTo>
                  <a:pt x="21" y="44"/>
                </a:moveTo>
                <a:cubicBezTo>
                  <a:pt x="21" y="37"/>
                  <a:pt x="21" y="37"/>
                  <a:pt x="21" y="37"/>
                </a:cubicBezTo>
                <a:cubicBezTo>
                  <a:pt x="13" y="37"/>
                  <a:pt x="13" y="37"/>
                  <a:pt x="13" y="37"/>
                </a:cubicBezTo>
                <a:cubicBezTo>
                  <a:pt x="13" y="44"/>
                  <a:pt x="13" y="44"/>
                  <a:pt x="13" y="44"/>
                </a:cubicBezTo>
                <a:lnTo>
                  <a:pt x="21" y="44"/>
                </a:lnTo>
                <a:close/>
                <a:moveTo>
                  <a:pt x="32" y="25"/>
                </a:moveTo>
                <a:cubicBezTo>
                  <a:pt x="32" y="17"/>
                  <a:pt x="32" y="17"/>
                  <a:pt x="32" y="17"/>
                </a:cubicBezTo>
                <a:cubicBezTo>
                  <a:pt x="23" y="17"/>
                  <a:pt x="23" y="17"/>
                  <a:pt x="23" y="17"/>
                </a:cubicBezTo>
                <a:cubicBezTo>
                  <a:pt x="23" y="25"/>
                  <a:pt x="23" y="25"/>
                  <a:pt x="23" y="25"/>
                </a:cubicBezTo>
                <a:lnTo>
                  <a:pt x="32" y="25"/>
                </a:lnTo>
                <a:close/>
                <a:moveTo>
                  <a:pt x="32" y="35"/>
                </a:moveTo>
                <a:cubicBezTo>
                  <a:pt x="32" y="26"/>
                  <a:pt x="32" y="26"/>
                  <a:pt x="32" y="26"/>
                </a:cubicBezTo>
                <a:cubicBezTo>
                  <a:pt x="23" y="26"/>
                  <a:pt x="23" y="26"/>
                  <a:pt x="23" y="26"/>
                </a:cubicBezTo>
                <a:cubicBezTo>
                  <a:pt x="23" y="35"/>
                  <a:pt x="23" y="35"/>
                  <a:pt x="23" y="35"/>
                </a:cubicBezTo>
                <a:lnTo>
                  <a:pt x="32" y="35"/>
                </a:lnTo>
                <a:close/>
                <a:moveTo>
                  <a:pt x="32" y="44"/>
                </a:moveTo>
                <a:cubicBezTo>
                  <a:pt x="32" y="37"/>
                  <a:pt x="32" y="37"/>
                  <a:pt x="32" y="37"/>
                </a:cubicBezTo>
                <a:cubicBezTo>
                  <a:pt x="23" y="37"/>
                  <a:pt x="23" y="37"/>
                  <a:pt x="23" y="37"/>
                </a:cubicBezTo>
                <a:cubicBezTo>
                  <a:pt x="23" y="44"/>
                  <a:pt x="23" y="44"/>
                  <a:pt x="23" y="44"/>
                </a:cubicBezTo>
                <a:lnTo>
                  <a:pt x="32" y="44"/>
                </a:lnTo>
                <a:close/>
                <a:moveTo>
                  <a:pt x="34" y="4"/>
                </a:moveTo>
                <a:cubicBezTo>
                  <a:pt x="34" y="4"/>
                  <a:pt x="34" y="3"/>
                  <a:pt x="33" y="3"/>
                </a:cubicBezTo>
                <a:cubicBezTo>
                  <a:pt x="32" y="3"/>
                  <a:pt x="32" y="3"/>
                  <a:pt x="32" y="3"/>
                </a:cubicBezTo>
                <a:cubicBezTo>
                  <a:pt x="31" y="3"/>
                  <a:pt x="31" y="4"/>
                  <a:pt x="31" y="4"/>
                </a:cubicBezTo>
                <a:cubicBezTo>
                  <a:pt x="31" y="12"/>
                  <a:pt x="31" y="12"/>
                  <a:pt x="31" y="12"/>
                </a:cubicBezTo>
                <a:cubicBezTo>
                  <a:pt x="31" y="12"/>
                  <a:pt x="31" y="13"/>
                  <a:pt x="32" y="13"/>
                </a:cubicBezTo>
                <a:cubicBezTo>
                  <a:pt x="33" y="13"/>
                  <a:pt x="33" y="13"/>
                  <a:pt x="33" y="13"/>
                </a:cubicBezTo>
                <a:cubicBezTo>
                  <a:pt x="34" y="13"/>
                  <a:pt x="34" y="12"/>
                  <a:pt x="34" y="12"/>
                </a:cubicBezTo>
                <a:lnTo>
                  <a:pt x="34" y="4"/>
                </a:lnTo>
                <a:close/>
                <a:moveTo>
                  <a:pt x="41" y="25"/>
                </a:moveTo>
                <a:cubicBezTo>
                  <a:pt x="41" y="17"/>
                  <a:pt x="41" y="17"/>
                  <a:pt x="41" y="17"/>
                </a:cubicBezTo>
                <a:cubicBezTo>
                  <a:pt x="33" y="17"/>
                  <a:pt x="33" y="17"/>
                  <a:pt x="33" y="17"/>
                </a:cubicBezTo>
                <a:cubicBezTo>
                  <a:pt x="33" y="25"/>
                  <a:pt x="33" y="25"/>
                  <a:pt x="33" y="25"/>
                </a:cubicBezTo>
                <a:lnTo>
                  <a:pt x="41" y="25"/>
                </a:lnTo>
                <a:close/>
                <a:moveTo>
                  <a:pt x="41" y="35"/>
                </a:moveTo>
                <a:cubicBezTo>
                  <a:pt x="41" y="26"/>
                  <a:pt x="41" y="26"/>
                  <a:pt x="41" y="26"/>
                </a:cubicBezTo>
                <a:cubicBezTo>
                  <a:pt x="33" y="26"/>
                  <a:pt x="33" y="26"/>
                  <a:pt x="33" y="26"/>
                </a:cubicBezTo>
                <a:cubicBezTo>
                  <a:pt x="33" y="35"/>
                  <a:pt x="33" y="35"/>
                  <a:pt x="33" y="35"/>
                </a:cubicBezTo>
                <a:lnTo>
                  <a:pt x="41" y="35"/>
                </a:lnTo>
                <a:close/>
                <a:moveTo>
                  <a:pt x="41" y="44"/>
                </a:moveTo>
                <a:cubicBezTo>
                  <a:pt x="41" y="37"/>
                  <a:pt x="41" y="37"/>
                  <a:pt x="41" y="37"/>
                </a:cubicBezTo>
                <a:cubicBezTo>
                  <a:pt x="33" y="37"/>
                  <a:pt x="33" y="37"/>
                  <a:pt x="33" y="37"/>
                </a:cubicBezTo>
                <a:cubicBezTo>
                  <a:pt x="33" y="44"/>
                  <a:pt x="33" y="44"/>
                  <a:pt x="33" y="44"/>
                </a:cubicBezTo>
                <a:lnTo>
                  <a:pt x="41" y="44"/>
                </a:lnTo>
                <a:close/>
              </a:path>
            </a:pathLst>
          </a:custGeom>
          <a:solidFill>
            <a:srgbClr val="1F74AD"/>
          </a:solidFill>
          <a:ln>
            <a:noFill/>
          </a:ln>
        </p:spPr>
        <p:txBody>
          <a:bodyPr wrap="square" lIns="91440" tIns="45720" rIns="91440" bIns="45720" anchor="ctr">
            <a:normAutofit fontScale="65000" lnSpcReduction="10000"/>
          </a:bodyPr>
          <a:lstStyle/>
          <a:p>
            <a:pPr algn="ctr">
              <a:lnSpc>
                <a:spcPct val="140000"/>
              </a:lnSpc>
            </a:pPr>
            <a:endParaRPr dirty="0">
              <a:latin typeface="Arial" panose="020B0604020202020204" pitchFamily="34" charset="0"/>
              <a:ea typeface="宋体" panose="02010600030101010101" pitchFamily="2" charset="-122"/>
              <a:sym typeface="Arial" panose="020B0604020202020204" pitchFamily="34" charset="0"/>
            </a:endParaRPr>
          </a:p>
        </p:txBody>
      </p:sp>
      <p:sp>
        <p:nvSpPr>
          <p:cNvPr id="43" name="矩形 42"/>
          <p:cNvSpPr/>
          <p:nvPr>
            <p:custDataLst>
              <p:tags r:id="rId6"/>
            </p:custDataLst>
          </p:nvPr>
        </p:nvSpPr>
        <p:spPr bwMode="auto">
          <a:xfrm>
            <a:off x="785495" y="5034280"/>
            <a:ext cx="2349500" cy="778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0" rIns="90000" bIns="46800" anchor="t" anchorCtr="0">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l">
              <a:lnSpc>
                <a:spcPct val="120000"/>
              </a:lnSpc>
            </a:pPr>
            <a:r>
              <a:rPr lang="zh-CN" altLang="en-US" sz="1500" spc="150">
                <a:latin typeface="Arial" panose="020B0604020202020204" pitchFamily="34" charset="0"/>
                <a:ea typeface="宋体" panose="02010600030101010101" pitchFamily="2" charset="-122"/>
                <a:sym typeface="Arial" panose="020B0604020202020204" pitchFamily="34" charset="0"/>
              </a:rPr>
              <a:t>对捡食脏物、意向倒错的患者，更要加强护理，严防其进食有害物品。</a:t>
            </a:r>
            <a:endParaRPr lang="zh-CN" altLang="en-US" sz="1500" spc="150">
              <a:latin typeface="Arial" panose="020B0604020202020204" pitchFamily="34" charset="0"/>
              <a:ea typeface="宋体" panose="02010600030101010101" pitchFamily="2" charset="-122"/>
              <a:sym typeface="Arial" panose="020B0604020202020204" pitchFamily="34" charset="0"/>
            </a:endParaRPr>
          </a:p>
        </p:txBody>
      </p:sp>
      <p:sp>
        <p:nvSpPr>
          <p:cNvPr id="44" name="文本框 43"/>
          <p:cNvSpPr txBox="1"/>
          <p:nvPr>
            <p:custDataLst>
              <p:tags r:id="rId7"/>
            </p:custDataLst>
          </p:nvPr>
        </p:nvSpPr>
        <p:spPr bwMode="auto">
          <a:xfrm>
            <a:off x="654685" y="4646930"/>
            <a:ext cx="2611755"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5720" rIns="91440" bIns="0" anchor="b" anchorCtr="0">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30000"/>
              </a:lnSpc>
              <a:spcBef>
                <a:spcPct val="0"/>
              </a:spcBef>
              <a:buFontTx/>
              <a:buNone/>
            </a:pPr>
            <a:r>
              <a:rPr lang="zh-CN" altLang="en-US" b="1" spc="300">
                <a:latin typeface="Arial" panose="020B0604020202020204" pitchFamily="34" charset="0"/>
                <a:ea typeface="宋体" panose="02010600030101010101" pitchFamily="2" charset="-122"/>
                <a:sym typeface="Arial" panose="020B0604020202020204" pitchFamily="34" charset="0"/>
              </a:rPr>
              <a:t>（五）个人卫生护理</a:t>
            </a:r>
            <a:endParaRPr lang="zh-CN" altLang="en-US" b="1" spc="300">
              <a:latin typeface="Arial" panose="020B0604020202020204" pitchFamily="34" charset="0"/>
              <a:ea typeface="宋体" panose="02010600030101010101" pitchFamily="2" charset="-122"/>
              <a:sym typeface="Arial" panose="020B0604020202020204" pitchFamily="34" charset="0"/>
            </a:endParaRPr>
          </a:p>
        </p:txBody>
      </p:sp>
      <p:sp>
        <p:nvSpPr>
          <p:cNvPr id="2" name="任意多边形 1"/>
          <p:cNvSpPr/>
          <p:nvPr>
            <p:custDataLst>
              <p:tags r:id="rId8"/>
            </p:custDataLst>
          </p:nvPr>
        </p:nvSpPr>
        <p:spPr bwMode="auto">
          <a:xfrm flipH="1">
            <a:off x="3408172" y="3327194"/>
            <a:ext cx="2611246" cy="1224135"/>
          </a:xfrm>
          <a:custGeom>
            <a:avLst/>
            <a:gdLst>
              <a:gd name="connsiteX0" fmla="*/ 0 w 2088232"/>
              <a:gd name="connsiteY0" fmla="*/ 0 h 1224135"/>
              <a:gd name="connsiteX1" fmla="*/ 1476165 w 2088232"/>
              <a:gd name="connsiteY1" fmla="*/ 0 h 1224135"/>
              <a:gd name="connsiteX2" fmla="*/ 2088232 w 2088232"/>
              <a:gd name="connsiteY2" fmla="*/ 612068 h 1224135"/>
              <a:gd name="connsiteX3" fmla="*/ 2088232 w 2088232"/>
              <a:gd name="connsiteY3" fmla="*/ 1224135 h 1224135"/>
              <a:gd name="connsiteX4" fmla="*/ 0 w 2088232"/>
              <a:gd name="connsiteY4" fmla="*/ 1224135 h 1224135"/>
              <a:gd name="connsiteX5" fmla="*/ 0 w 2088232"/>
              <a:gd name="connsiteY5" fmla="*/ 0 h 1224135"/>
              <a:gd name="connsiteX0-1" fmla="*/ 9144 w 2088232"/>
              <a:gd name="connsiteY0-2" fmla="*/ 356616 h 1224135"/>
              <a:gd name="connsiteX1-3" fmla="*/ 1476165 w 2088232"/>
              <a:gd name="connsiteY1-4" fmla="*/ 0 h 1224135"/>
              <a:gd name="connsiteX2-5" fmla="*/ 2088232 w 2088232"/>
              <a:gd name="connsiteY2-6" fmla="*/ 612068 h 1224135"/>
              <a:gd name="connsiteX3-7" fmla="*/ 2088232 w 2088232"/>
              <a:gd name="connsiteY3-8" fmla="*/ 1224135 h 1224135"/>
              <a:gd name="connsiteX4-9" fmla="*/ 0 w 2088232"/>
              <a:gd name="connsiteY4-10" fmla="*/ 1224135 h 1224135"/>
              <a:gd name="connsiteX5-11" fmla="*/ 9144 w 2088232"/>
              <a:gd name="connsiteY5-12" fmla="*/ 356616 h 1224135"/>
              <a:gd name="connsiteX0-13" fmla="*/ 9144 w 2088232"/>
              <a:gd name="connsiteY0-14" fmla="*/ 73152 h 940671"/>
              <a:gd name="connsiteX1-15" fmla="*/ 1531029 w 2088232"/>
              <a:gd name="connsiteY1-16" fmla="*/ 0 h 940671"/>
              <a:gd name="connsiteX2-17" fmla="*/ 2088232 w 2088232"/>
              <a:gd name="connsiteY2-18" fmla="*/ 328604 h 940671"/>
              <a:gd name="connsiteX3-19" fmla="*/ 2088232 w 2088232"/>
              <a:gd name="connsiteY3-20" fmla="*/ 940671 h 940671"/>
              <a:gd name="connsiteX4-21" fmla="*/ 0 w 2088232"/>
              <a:gd name="connsiteY4-22" fmla="*/ 940671 h 940671"/>
              <a:gd name="connsiteX5-23" fmla="*/ 9144 w 2088232"/>
              <a:gd name="connsiteY5-24" fmla="*/ 73152 h 940671"/>
              <a:gd name="connsiteX0-25" fmla="*/ 9144 w 2088232"/>
              <a:gd name="connsiteY0-26" fmla="*/ 0 h 867519"/>
              <a:gd name="connsiteX1-27" fmla="*/ 2088232 w 2088232"/>
              <a:gd name="connsiteY1-28" fmla="*/ 255452 h 867519"/>
              <a:gd name="connsiteX2-29" fmla="*/ 2088232 w 2088232"/>
              <a:gd name="connsiteY2-30" fmla="*/ 867519 h 867519"/>
              <a:gd name="connsiteX3-31" fmla="*/ 0 w 2088232"/>
              <a:gd name="connsiteY3-32" fmla="*/ 867519 h 867519"/>
              <a:gd name="connsiteX4-33" fmla="*/ 9144 w 2088232"/>
              <a:gd name="connsiteY4-34" fmla="*/ 0 h 867519"/>
              <a:gd name="connsiteX0-35" fmla="*/ 9144 w 2088232"/>
              <a:gd name="connsiteY0-36" fmla="*/ 0 h 867519"/>
              <a:gd name="connsiteX1-37" fmla="*/ 2088232 w 2088232"/>
              <a:gd name="connsiteY1-38" fmla="*/ 153763 h 867519"/>
              <a:gd name="connsiteX2-39" fmla="*/ 2088232 w 2088232"/>
              <a:gd name="connsiteY2-40" fmla="*/ 867519 h 867519"/>
              <a:gd name="connsiteX3-41" fmla="*/ 0 w 2088232"/>
              <a:gd name="connsiteY3-42" fmla="*/ 867519 h 867519"/>
              <a:gd name="connsiteX4-43" fmla="*/ 9144 w 2088232"/>
              <a:gd name="connsiteY4-44" fmla="*/ 0 h 86751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88232" h="867519">
                <a:moveTo>
                  <a:pt x="9144" y="0"/>
                </a:moveTo>
                <a:lnTo>
                  <a:pt x="2088232" y="153763"/>
                </a:lnTo>
                <a:lnTo>
                  <a:pt x="2088232" y="867519"/>
                </a:lnTo>
                <a:lnTo>
                  <a:pt x="0" y="867519"/>
                </a:lnTo>
                <a:lnTo>
                  <a:pt x="9144" y="0"/>
                </a:lnTo>
                <a:close/>
              </a:path>
            </a:pathLst>
          </a:custGeom>
          <a:solidFill>
            <a:schemeClr val="accent5"/>
          </a:solidFill>
          <a:ln w="12700">
            <a:solidFill>
              <a:srgbClr val="3498DB"/>
            </a:solidFill>
            <a:round/>
          </a:ln>
        </p:spPr>
        <p:txBody>
          <a:bodyPr wrap="square" lIns="91440" tIns="45720" rIns="91440" bIns="45720" anchor="ctr">
            <a:normAutofit/>
          </a:bodyPr>
          <a:lstStyle/>
          <a:p>
            <a:pPr algn="ctr">
              <a:lnSpc>
                <a:spcPct val="120000"/>
              </a:lnSpc>
            </a:pPr>
            <a:endParaRPr dirty="0">
              <a:latin typeface="Arial" panose="020B0604020202020204" pitchFamily="34" charset="0"/>
              <a:ea typeface="宋体" panose="02010600030101010101" pitchFamily="2" charset="-122"/>
              <a:sym typeface="Arial" panose="020B0604020202020204" pitchFamily="34" charset="0"/>
            </a:endParaRPr>
          </a:p>
        </p:txBody>
      </p:sp>
      <p:sp>
        <p:nvSpPr>
          <p:cNvPr id="7" name="矩形 6"/>
          <p:cNvSpPr/>
          <p:nvPr>
            <p:custDataLst>
              <p:tags r:id="rId9"/>
            </p:custDataLst>
          </p:nvPr>
        </p:nvSpPr>
        <p:spPr bwMode="auto">
          <a:xfrm>
            <a:off x="3408045" y="4530725"/>
            <a:ext cx="2611120" cy="1691640"/>
          </a:xfrm>
          <a:prstGeom prst="rect">
            <a:avLst/>
          </a:prstGeom>
          <a:solidFill>
            <a:sysClr val="window" lastClr="FFFFFF"/>
          </a:solidFill>
          <a:ln w="12700">
            <a:solidFill>
              <a:srgbClr val="3498DB"/>
            </a:solidFill>
            <a:round/>
          </a:ln>
        </p:spPr>
        <p:txBody>
          <a:bodyPr wrap="square" lIns="91440" tIns="45720" rIns="91440" bIns="45720" anchor="ctr">
            <a:normAutofit/>
          </a:bodyPr>
          <a:lstStyle/>
          <a:p>
            <a:pPr algn="ctr">
              <a:lnSpc>
                <a:spcPct val="120000"/>
              </a:lnSpc>
            </a:pPr>
            <a:endParaRPr dirty="0">
              <a:latin typeface="Arial" panose="020B0604020202020204" pitchFamily="34" charset="0"/>
              <a:ea typeface="宋体" panose="02010600030101010101" pitchFamily="2" charset="-122"/>
              <a:sym typeface="Arial" panose="020B0604020202020204" pitchFamily="34" charset="0"/>
            </a:endParaRPr>
          </a:p>
        </p:txBody>
      </p:sp>
      <p:sp>
        <p:nvSpPr>
          <p:cNvPr id="36" name="椭圆 35"/>
          <p:cNvSpPr/>
          <p:nvPr>
            <p:custDataLst>
              <p:tags r:id="rId10"/>
            </p:custDataLst>
          </p:nvPr>
        </p:nvSpPr>
        <p:spPr>
          <a:xfrm>
            <a:off x="4376353" y="3118133"/>
            <a:ext cx="674884" cy="674884"/>
          </a:xfrm>
          <a:prstGeom prst="ellipse">
            <a:avLst/>
          </a:prstGeom>
          <a:solidFill>
            <a:sysClr val="window" lastClr="FFFFFF"/>
          </a:solidFill>
          <a:ln w="28575" cap="flat" cmpd="sng" algn="ctr">
            <a:solidFill>
              <a:srgbClr val="3498DB"/>
            </a:solidFill>
            <a:prstDash val="solid"/>
            <a:miter lim="800000"/>
          </a:ln>
          <a:effectLst/>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lnSpc>
                <a:spcPct val="120000"/>
              </a:lnSpc>
            </a:pPr>
            <a:endParaRPr dirty="0">
              <a:latin typeface="Arial" panose="020B0604020202020204" pitchFamily="34" charset="0"/>
              <a:ea typeface="宋体" panose="02010600030101010101" pitchFamily="2" charset="-122"/>
              <a:sym typeface="Arial" panose="020B0604020202020204" pitchFamily="34" charset="0"/>
            </a:endParaRPr>
          </a:p>
        </p:txBody>
      </p:sp>
      <p:sp>
        <p:nvSpPr>
          <p:cNvPr id="37" name="任意多边形 36"/>
          <p:cNvSpPr/>
          <p:nvPr>
            <p:custDataLst>
              <p:tags r:id="rId11"/>
            </p:custDataLst>
          </p:nvPr>
        </p:nvSpPr>
        <p:spPr bwMode="auto">
          <a:xfrm>
            <a:off x="4531849" y="3282054"/>
            <a:ext cx="363892" cy="347040"/>
          </a:xfrm>
          <a:custGeom>
            <a:avLst/>
            <a:gdLst>
              <a:gd name="connsiteX0" fmla="*/ 315778 w 607639"/>
              <a:gd name="connsiteY0" fmla="*/ 173080 h 579502"/>
              <a:gd name="connsiteX1" fmla="*/ 315778 w 607639"/>
              <a:gd name="connsiteY1" fmla="*/ 266058 h 579502"/>
              <a:gd name="connsiteX2" fmla="*/ 303493 w 607639"/>
              <a:gd name="connsiteY2" fmla="*/ 278325 h 579502"/>
              <a:gd name="connsiteX3" fmla="*/ 210375 w 607639"/>
              <a:gd name="connsiteY3" fmla="*/ 278325 h 579502"/>
              <a:gd name="connsiteX4" fmla="*/ 303493 w 607639"/>
              <a:gd name="connsiteY4" fmla="*/ 359925 h 579502"/>
              <a:gd name="connsiteX5" fmla="*/ 397500 w 607639"/>
              <a:gd name="connsiteY5" fmla="*/ 266058 h 579502"/>
              <a:gd name="connsiteX6" fmla="*/ 315778 w 607639"/>
              <a:gd name="connsiteY6" fmla="*/ 173080 h 579502"/>
              <a:gd name="connsiteX7" fmla="*/ 249814 w 607639"/>
              <a:gd name="connsiteY7" fmla="*/ 160816 h 579502"/>
              <a:gd name="connsiteX8" fmla="*/ 198110 w 607639"/>
              <a:gd name="connsiteY8" fmla="*/ 212449 h 579502"/>
              <a:gd name="connsiteX9" fmla="*/ 249814 w 607639"/>
              <a:gd name="connsiteY9" fmla="*/ 212449 h 579502"/>
              <a:gd name="connsiteX10" fmla="*/ 303493 w 607639"/>
              <a:gd name="connsiteY10" fmla="*/ 147835 h 579502"/>
              <a:gd name="connsiteX11" fmla="*/ 421981 w 607639"/>
              <a:gd name="connsiteY11" fmla="*/ 266058 h 579502"/>
              <a:gd name="connsiteX12" fmla="*/ 303493 w 607639"/>
              <a:gd name="connsiteY12" fmla="*/ 384370 h 579502"/>
              <a:gd name="connsiteX13" fmla="*/ 185093 w 607639"/>
              <a:gd name="connsiteY13" fmla="*/ 266058 h 579502"/>
              <a:gd name="connsiteX14" fmla="*/ 197289 w 607639"/>
              <a:gd name="connsiteY14" fmla="*/ 253880 h 579502"/>
              <a:gd name="connsiteX15" fmla="*/ 291297 w 607639"/>
              <a:gd name="connsiteY15" fmla="*/ 253880 h 579502"/>
              <a:gd name="connsiteX16" fmla="*/ 291297 w 607639"/>
              <a:gd name="connsiteY16" fmla="*/ 160013 h 579502"/>
              <a:gd name="connsiteX17" fmla="*/ 303493 w 607639"/>
              <a:gd name="connsiteY17" fmla="*/ 147835 h 579502"/>
              <a:gd name="connsiteX18" fmla="*/ 262095 w 607639"/>
              <a:gd name="connsiteY18" fmla="*/ 135133 h 579502"/>
              <a:gd name="connsiteX19" fmla="*/ 274287 w 607639"/>
              <a:gd name="connsiteY19" fmla="*/ 147397 h 579502"/>
              <a:gd name="connsiteX20" fmla="*/ 274287 w 607639"/>
              <a:gd name="connsiteY20" fmla="*/ 224713 h 579502"/>
              <a:gd name="connsiteX21" fmla="*/ 262095 w 607639"/>
              <a:gd name="connsiteY21" fmla="*/ 236888 h 579502"/>
              <a:gd name="connsiteX22" fmla="*/ 184672 w 607639"/>
              <a:gd name="connsiteY22" fmla="*/ 236888 h 579502"/>
              <a:gd name="connsiteX23" fmla="*/ 172391 w 607639"/>
              <a:gd name="connsiteY23" fmla="*/ 224713 h 579502"/>
              <a:gd name="connsiteX24" fmla="*/ 262095 w 607639"/>
              <a:gd name="connsiteY24" fmla="*/ 135133 h 579502"/>
              <a:gd name="connsiteX25" fmla="*/ 58120 w 607639"/>
              <a:gd name="connsiteY25" fmla="*/ 108514 h 579502"/>
              <a:gd name="connsiteX26" fmla="*/ 58120 w 607639"/>
              <a:gd name="connsiteY26" fmla="*/ 413970 h 579502"/>
              <a:gd name="connsiteX27" fmla="*/ 549430 w 607639"/>
              <a:gd name="connsiteY27" fmla="*/ 413970 h 579502"/>
              <a:gd name="connsiteX28" fmla="*/ 549430 w 607639"/>
              <a:gd name="connsiteY28" fmla="*/ 108514 h 579502"/>
              <a:gd name="connsiteX29" fmla="*/ 27236 w 607639"/>
              <a:gd name="connsiteY29" fmla="*/ 56079 h 579502"/>
              <a:gd name="connsiteX30" fmla="*/ 27236 w 607639"/>
              <a:gd name="connsiteY30" fmla="*/ 81319 h 579502"/>
              <a:gd name="connsiteX31" fmla="*/ 580403 w 607639"/>
              <a:gd name="connsiteY31" fmla="*/ 81319 h 579502"/>
              <a:gd name="connsiteX32" fmla="*/ 580403 w 607639"/>
              <a:gd name="connsiteY32" fmla="*/ 56079 h 579502"/>
              <a:gd name="connsiteX33" fmla="*/ 303775 w 607639"/>
              <a:gd name="connsiteY33" fmla="*/ 0 h 579502"/>
              <a:gd name="connsiteX34" fmla="*/ 317393 w 607639"/>
              <a:gd name="connsiteY34" fmla="*/ 13597 h 579502"/>
              <a:gd name="connsiteX35" fmla="*/ 317393 w 607639"/>
              <a:gd name="connsiteY35" fmla="*/ 28884 h 579502"/>
              <a:gd name="connsiteX36" fmla="*/ 580403 w 607639"/>
              <a:gd name="connsiteY36" fmla="*/ 28884 h 579502"/>
              <a:gd name="connsiteX37" fmla="*/ 607639 w 607639"/>
              <a:gd name="connsiteY37" fmla="*/ 56079 h 579502"/>
              <a:gd name="connsiteX38" fmla="*/ 607639 w 607639"/>
              <a:gd name="connsiteY38" fmla="*/ 81319 h 579502"/>
              <a:gd name="connsiteX39" fmla="*/ 580403 w 607639"/>
              <a:gd name="connsiteY39" fmla="*/ 108514 h 579502"/>
              <a:gd name="connsiteX40" fmla="*/ 576665 w 607639"/>
              <a:gd name="connsiteY40" fmla="*/ 108514 h 579502"/>
              <a:gd name="connsiteX41" fmla="*/ 576665 w 607639"/>
              <a:gd name="connsiteY41" fmla="*/ 413970 h 579502"/>
              <a:gd name="connsiteX42" fmla="*/ 549430 w 607639"/>
              <a:gd name="connsiteY42" fmla="*/ 441165 h 579502"/>
              <a:gd name="connsiteX43" fmla="*/ 317393 w 607639"/>
              <a:gd name="connsiteY43" fmla="*/ 441165 h 579502"/>
              <a:gd name="connsiteX44" fmla="*/ 317393 w 607639"/>
              <a:gd name="connsiteY44" fmla="*/ 481069 h 579502"/>
              <a:gd name="connsiteX45" fmla="*/ 418236 w 607639"/>
              <a:gd name="connsiteY45" fmla="*/ 554923 h 579502"/>
              <a:gd name="connsiteX46" fmla="*/ 421173 w 607639"/>
              <a:gd name="connsiteY46" fmla="*/ 573942 h 579502"/>
              <a:gd name="connsiteX47" fmla="*/ 410225 w 607639"/>
              <a:gd name="connsiteY47" fmla="*/ 579452 h 579502"/>
              <a:gd name="connsiteX48" fmla="*/ 402215 w 607639"/>
              <a:gd name="connsiteY48" fmla="*/ 576874 h 579502"/>
              <a:gd name="connsiteX49" fmla="*/ 317393 w 607639"/>
              <a:gd name="connsiteY49" fmla="*/ 514752 h 579502"/>
              <a:gd name="connsiteX50" fmla="*/ 317393 w 607639"/>
              <a:gd name="connsiteY50" fmla="*/ 565854 h 579502"/>
              <a:gd name="connsiteX51" fmla="*/ 303775 w 607639"/>
              <a:gd name="connsiteY51" fmla="*/ 579452 h 579502"/>
              <a:gd name="connsiteX52" fmla="*/ 290157 w 607639"/>
              <a:gd name="connsiteY52" fmla="*/ 565854 h 579502"/>
              <a:gd name="connsiteX53" fmla="*/ 290157 w 607639"/>
              <a:gd name="connsiteY53" fmla="*/ 514752 h 579502"/>
              <a:gd name="connsiteX54" fmla="*/ 205424 w 607639"/>
              <a:gd name="connsiteY54" fmla="*/ 576874 h 579502"/>
              <a:gd name="connsiteX55" fmla="*/ 186377 w 607639"/>
              <a:gd name="connsiteY55" fmla="*/ 573942 h 579502"/>
              <a:gd name="connsiteX56" fmla="*/ 189314 w 607639"/>
              <a:gd name="connsiteY56" fmla="*/ 554923 h 579502"/>
              <a:gd name="connsiteX57" fmla="*/ 290157 w 607639"/>
              <a:gd name="connsiteY57" fmla="*/ 481069 h 579502"/>
              <a:gd name="connsiteX58" fmla="*/ 290157 w 607639"/>
              <a:gd name="connsiteY58" fmla="*/ 441165 h 579502"/>
              <a:gd name="connsiteX59" fmla="*/ 58120 w 607639"/>
              <a:gd name="connsiteY59" fmla="*/ 441165 h 579502"/>
              <a:gd name="connsiteX60" fmla="*/ 30885 w 607639"/>
              <a:gd name="connsiteY60" fmla="*/ 413970 h 579502"/>
              <a:gd name="connsiteX61" fmla="*/ 30885 w 607639"/>
              <a:gd name="connsiteY61" fmla="*/ 108514 h 579502"/>
              <a:gd name="connsiteX62" fmla="*/ 27236 w 607639"/>
              <a:gd name="connsiteY62" fmla="*/ 108514 h 579502"/>
              <a:gd name="connsiteX63" fmla="*/ 0 w 607639"/>
              <a:gd name="connsiteY63" fmla="*/ 81319 h 579502"/>
              <a:gd name="connsiteX64" fmla="*/ 0 w 607639"/>
              <a:gd name="connsiteY64" fmla="*/ 56079 h 579502"/>
              <a:gd name="connsiteX65" fmla="*/ 27236 w 607639"/>
              <a:gd name="connsiteY65" fmla="*/ 28884 h 579502"/>
              <a:gd name="connsiteX66" fmla="*/ 290157 w 607639"/>
              <a:gd name="connsiteY66" fmla="*/ 28884 h 579502"/>
              <a:gd name="connsiteX67" fmla="*/ 290157 w 607639"/>
              <a:gd name="connsiteY67" fmla="*/ 13597 h 579502"/>
              <a:gd name="connsiteX68" fmla="*/ 303775 w 607639"/>
              <a:gd name="connsiteY68" fmla="*/ 0 h 579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579502">
                <a:moveTo>
                  <a:pt x="315778" y="173080"/>
                </a:moveTo>
                <a:lnTo>
                  <a:pt x="315778" y="266058"/>
                </a:lnTo>
                <a:cubicBezTo>
                  <a:pt x="315778" y="272814"/>
                  <a:pt x="310258" y="278325"/>
                  <a:pt x="303493" y="278325"/>
                </a:cubicBezTo>
                <a:lnTo>
                  <a:pt x="210375" y="278325"/>
                </a:lnTo>
                <a:cubicBezTo>
                  <a:pt x="216429" y="324281"/>
                  <a:pt x="255866" y="359925"/>
                  <a:pt x="303493" y="359925"/>
                </a:cubicBezTo>
                <a:cubicBezTo>
                  <a:pt x="355303" y="359925"/>
                  <a:pt x="397500" y="317792"/>
                  <a:pt x="397500" y="266058"/>
                </a:cubicBezTo>
                <a:cubicBezTo>
                  <a:pt x="397500" y="218502"/>
                  <a:pt x="361802" y="179124"/>
                  <a:pt x="315778" y="173080"/>
                </a:cubicBezTo>
                <a:close/>
                <a:moveTo>
                  <a:pt x="249814" y="160816"/>
                </a:moveTo>
                <a:cubicBezTo>
                  <a:pt x="223740" y="165793"/>
                  <a:pt x="203093" y="186410"/>
                  <a:pt x="198110" y="212449"/>
                </a:cubicBezTo>
                <a:lnTo>
                  <a:pt x="249814" y="212449"/>
                </a:lnTo>
                <a:close/>
                <a:moveTo>
                  <a:pt x="303493" y="147835"/>
                </a:moveTo>
                <a:cubicBezTo>
                  <a:pt x="368835" y="147835"/>
                  <a:pt x="421981" y="200902"/>
                  <a:pt x="421981" y="266058"/>
                </a:cubicBezTo>
                <a:cubicBezTo>
                  <a:pt x="421981" y="331303"/>
                  <a:pt x="368835" y="384370"/>
                  <a:pt x="303493" y="384370"/>
                </a:cubicBezTo>
                <a:cubicBezTo>
                  <a:pt x="238239" y="384370"/>
                  <a:pt x="185093" y="331303"/>
                  <a:pt x="185093" y="266058"/>
                </a:cubicBezTo>
                <a:cubicBezTo>
                  <a:pt x="185093" y="259303"/>
                  <a:pt x="190523" y="253880"/>
                  <a:pt x="197289" y="253880"/>
                </a:cubicBezTo>
                <a:lnTo>
                  <a:pt x="291297" y="253880"/>
                </a:lnTo>
                <a:lnTo>
                  <a:pt x="291297" y="160013"/>
                </a:lnTo>
                <a:cubicBezTo>
                  <a:pt x="291297" y="153257"/>
                  <a:pt x="296727" y="147835"/>
                  <a:pt x="303493" y="147835"/>
                </a:cubicBezTo>
                <a:close/>
                <a:moveTo>
                  <a:pt x="262095" y="135133"/>
                </a:moveTo>
                <a:cubicBezTo>
                  <a:pt x="268859" y="135133"/>
                  <a:pt x="274287" y="140643"/>
                  <a:pt x="274287" y="147397"/>
                </a:cubicBezTo>
                <a:lnTo>
                  <a:pt x="274287" y="224713"/>
                </a:lnTo>
                <a:cubicBezTo>
                  <a:pt x="274287" y="231467"/>
                  <a:pt x="268859" y="236888"/>
                  <a:pt x="262095" y="236888"/>
                </a:cubicBezTo>
                <a:lnTo>
                  <a:pt x="184672" y="236888"/>
                </a:lnTo>
                <a:cubicBezTo>
                  <a:pt x="177909" y="236888"/>
                  <a:pt x="172391" y="231467"/>
                  <a:pt x="172391" y="224713"/>
                </a:cubicBezTo>
                <a:cubicBezTo>
                  <a:pt x="172391" y="175302"/>
                  <a:pt x="212616" y="135133"/>
                  <a:pt x="262095" y="135133"/>
                </a:cubicBezTo>
                <a:close/>
                <a:moveTo>
                  <a:pt x="58120" y="108514"/>
                </a:moveTo>
                <a:lnTo>
                  <a:pt x="58120" y="413970"/>
                </a:lnTo>
                <a:lnTo>
                  <a:pt x="549430" y="413970"/>
                </a:lnTo>
                <a:lnTo>
                  <a:pt x="549430" y="108514"/>
                </a:lnTo>
                <a:close/>
                <a:moveTo>
                  <a:pt x="27236" y="56079"/>
                </a:moveTo>
                <a:lnTo>
                  <a:pt x="27236" y="81319"/>
                </a:lnTo>
                <a:lnTo>
                  <a:pt x="580403" y="81319"/>
                </a:lnTo>
                <a:lnTo>
                  <a:pt x="580403" y="56079"/>
                </a:lnTo>
                <a:close/>
                <a:moveTo>
                  <a:pt x="303775" y="0"/>
                </a:moveTo>
                <a:cubicBezTo>
                  <a:pt x="311341" y="0"/>
                  <a:pt x="317393" y="6132"/>
                  <a:pt x="317393" y="13597"/>
                </a:cubicBezTo>
                <a:lnTo>
                  <a:pt x="317393" y="28884"/>
                </a:lnTo>
                <a:lnTo>
                  <a:pt x="580403" y="28884"/>
                </a:lnTo>
                <a:cubicBezTo>
                  <a:pt x="595356" y="28884"/>
                  <a:pt x="607639" y="41148"/>
                  <a:pt x="607639" y="56079"/>
                </a:cubicBezTo>
                <a:lnTo>
                  <a:pt x="607639" y="81319"/>
                </a:lnTo>
                <a:cubicBezTo>
                  <a:pt x="607639" y="96338"/>
                  <a:pt x="595356" y="108514"/>
                  <a:pt x="580403" y="108514"/>
                </a:cubicBezTo>
                <a:lnTo>
                  <a:pt x="576665" y="108514"/>
                </a:lnTo>
                <a:lnTo>
                  <a:pt x="576665" y="413970"/>
                </a:lnTo>
                <a:cubicBezTo>
                  <a:pt x="576665" y="428990"/>
                  <a:pt x="564472" y="441165"/>
                  <a:pt x="549430" y="441165"/>
                </a:cubicBezTo>
                <a:lnTo>
                  <a:pt x="317393" y="441165"/>
                </a:lnTo>
                <a:lnTo>
                  <a:pt x="317393" y="481069"/>
                </a:lnTo>
                <a:lnTo>
                  <a:pt x="418236" y="554923"/>
                </a:lnTo>
                <a:cubicBezTo>
                  <a:pt x="424377" y="559366"/>
                  <a:pt x="425623" y="567898"/>
                  <a:pt x="421173" y="573942"/>
                </a:cubicBezTo>
                <a:cubicBezTo>
                  <a:pt x="418503" y="577585"/>
                  <a:pt x="414409" y="579452"/>
                  <a:pt x="410225" y="579452"/>
                </a:cubicBezTo>
                <a:cubicBezTo>
                  <a:pt x="407466" y="579452"/>
                  <a:pt x="404618" y="578652"/>
                  <a:pt x="402215" y="576874"/>
                </a:cubicBezTo>
                <a:lnTo>
                  <a:pt x="317393" y="514752"/>
                </a:lnTo>
                <a:lnTo>
                  <a:pt x="317393" y="565854"/>
                </a:lnTo>
                <a:cubicBezTo>
                  <a:pt x="317393" y="573408"/>
                  <a:pt x="311341" y="579452"/>
                  <a:pt x="303775" y="579452"/>
                </a:cubicBezTo>
                <a:cubicBezTo>
                  <a:pt x="296299" y="579452"/>
                  <a:pt x="290157" y="573408"/>
                  <a:pt x="290157" y="565854"/>
                </a:cubicBezTo>
                <a:lnTo>
                  <a:pt x="290157" y="514752"/>
                </a:lnTo>
                <a:lnTo>
                  <a:pt x="205424" y="576874"/>
                </a:lnTo>
                <a:cubicBezTo>
                  <a:pt x="199372" y="581318"/>
                  <a:pt x="190827" y="579985"/>
                  <a:pt x="186377" y="573942"/>
                </a:cubicBezTo>
                <a:cubicBezTo>
                  <a:pt x="181927" y="567898"/>
                  <a:pt x="183262" y="559366"/>
                  <a:pt x="189314" y="554923"/>
                </a:cubicBezTo>
                <a:lnTo>
                  <a:pt x="290157" y="481069"/>
                </a:lnTo>
                <a:lnTo>
                  <a:pt x="290157" y="441165"/>
                </a:lnTo>
                <a:lnTo>
                  <a:pt x="58120" y="441165"/>
                </a:lnTo>
                <a:cubicBezTo>
                  <a:pt x="43167" y="441165"/>
                  <a:pt x="30885" y="428990"/>
                  <a:pt x="30885" y="413970"/>
                </a:cubicBezTo>
                <a:lnTo>
                  <a:pt x="30885" y="108514"/>
                </a:lnTo>
                <a:lnTo>
                  <a:pt x="27236" y="108514"/>
                </a:lnTo>
                <a:cubicBezTo>
                  <a:pt x="12194" y="108514"/>
                  <a:pt x="0" y="96338"/>
                  <a:pt x="0" y="81319"/>
                </a:cubicBezTo>
                <a:lnTo>
                  <a:pt x="0" y="56079"/>
                </a:lnTo>
                <a:cubicBezTo>
                  <a:pt x="0" y="41148"/>
                  <a:pt x="12194" y="28884"/>
                  <a:pt x="27236" y="28884"/>
                </a:cubicBezTo>
                <a:lnTo>
                  <a:pt x="290157" y="28884"/>
                </a:lnTo>
                <a:lnTo>
                  <a:pt x="290157" y="13597"/>
                </a:lnTo>
                <a:cubicBezTo>
                  <a:pt x="290157" y="6132"/>
                  <a:pt x="296299" y="0"/>
                  <a:pt x="303775" y="0"/>
                </a:cubicBezTo>
                <a:close/>
              </a:path>
            </a:pathLst>
          </a:custGeom>
          <a:solidFill>
            <a:srgbClr val="3498DB"/>
          </a:solidFill>
          <a:ln>
            <a:noFill/>
          </a:ln>
        </p:spPr>
        <p:txBody>
          <a:bodyPr wrap="square" lIns="91440" tIns="45720" rIns="91440" bIns="45720" anchor="ctr">
            <a:normAutofit fontScale="75000" lnSpcReduction="10000"/>
          </a:bodyPr>
          <a:lstStyle/>
          <a:p>
            <a:pPr algn="ctr">
              <a:lnSpc>
                <a:spcPct val="130000"/>
              </a:lnSpc>
            </a:pPr>
            <a:endParaRPr dirty="0">
              <a:latin typeface="Arial" panose="020B0604020202020204" pitchFamily="34" charset="0"/>
              <a:ea typeface="宋体" panose="02010600030101010101" pitchFamily="2" charset="-122"/>
              <a:sym typeface="Arial" panose="020B0604020202020204" pitchFamily="34" charset="0"/>
            </a:endParaRPr>
          </a:p>
        </p:txBody>
      </p:sp>
      <p:sp>
        <p:nvSpPr>
          <p:cNvPr id="45" name="矩形 44"/>
          <p:cNvSpPr/>
          <p:nvPr>
            <p:custDataLst>
              <p:tags r:id="rId12"/>
            </p:custDataLst>
          </p:nvPr>
        </p:nvSpPr>
        <p:spPr bwMode="auto">
          <a:xfrm>
            <a:off x="3469005" y="5034280"/>
            <a:ext cx="2488565" cy="1188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0" rIns="90000" bIns="46800" anchor="t" anchorCtr="0">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l">
              <a:lnSpc>
                <a:spcPct val="120000"/>
              </a:lnSpc>
            </a:pPr>
            <a:r>
              <a:rPr lang="zh-CN" altLang="en-US" sz="1500" spc="150">
                <a:latin typeface="Arial" panose="020B0604020202020204" pitchFamily="34" charset="0"/>
                <a:ea typeface="宋体" panose="02010600030101010101" pitchFamily="2" charset="-122"/>
                <a:sym typeface="Arial" panose="020B0604020202020204" pitchFamily="34" charset="0"/>
              </a:rPr>
              <a:t>治疗前要充分做好准备工作，治疗时要严肃认真，治疗后要注意观察治疗反应，加强护理。</a:t>
            </a:r>
            <a:endParaRPr lang="zh-CN" altLang="en-US" sz="1500" spc="150">
              <a:latin typeface="Arial" panose="020B0604020202020204" pitchFamily="34" charset="0"/>
              <a:ea typeface="宋体" panose="02010600030101010101" pitchFamily="2" charset="-122"/>
              <a:sym typeface="Arial" panose="020B0604020202020204" pitchFamily="34" charset="0"/>
            </a:endParaRPr>
          </a:p>
        </p:txBody>
      </p:sp>
      <p:sp>
        <p:nvSpPr>
          <p:cNvPr id="46" name="文本框 45"/>
          <p:cNvSpPr txBox="1"/>
          <p:nvPr>
            <p:custDataLst>
              <p:tags r:id="rId13"/>
            </p:custDataLst>
          </p:nvPr>
        </p:nvSpPr>
        <p:spPr bwMode="auto">
          <a:xfrm>
            <a:off x="3408045" y="4646930"/>
            <a:ext cx="2749550"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5720" rIns="91440" bIns="0" anchor="b" anchorCtr="0">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30000"/>
              </a:lnSpc>
              <a:spcBef>
                <a:spcPct val="0"/>
              </a:spcBef>
              <a:buFontTx/>
              <a:buNone/>
            </a:pPr>
            <a:r>
              <a:rPr lang="zh-CN" altLang="en-US" sz="1700" b="1" spc="300">
                <a:latin typeface="Arial" panose="020B0604020202020204" pitchFamily="34" charset="0"/>
                <a:ea typeface="宋体" panose="02010600030101010101" pitchFamily="2" charset="-122"/>
                <a:sym typeface="Arial" panose="020B0604020202020204" pitchFamily="34" charset="0"/>
              </a:rPr>
              <a:t>（六）保证医嘱的执行</a:t>
            </a:r>
            <a:endParaRPr lang="zh-CN" altLang="en-US" sz="1700" b="1" spc="300">
              <a:latin typeface="Arial" panose="020B0604020202020204" pitchFamily="34" charset="0"/>
              <a:ea typeface="宋体" panose="02010600030101010101" pitchFamily="2" charset="-122"/>
              <a:sym typeface="Arial" panose="020B0604020202020204" pitchFamily="34" charset="0"/>
            </a:endParaRPr>
          </a:p>
        </p:txBody>
      </p:sp>
      <p:sp>
        <p:nvSpPr>
          <p:cNvPr id="8" name="任意多边形 7"/>
          <p:cNvSpPr/>
          <p:nvPr>
            <p:custDataLst>
              <p:tags r:id="rId14"/>
            </p:custDataLst>
          </p:nvPr>
        </p:nvSpPr>
        <p:spPr bwMode="auto">
          <a:xfrm flipH="1">
            <a:off x="6157127" y="2967154"/>
            <a:ext cx="2611246" cy="1584175"/>
          </a:xfrm>
          <a:custGeom>
            <a:avLst/>
            <a:gdLst>
              <a:gd name="connsiteX0" fmla="*/ 0 w 2088232"/>
              <a:gd name="connsiteY0" fmla="*/ 0 h 1224135"/>
              <a:gd name="connsiteX1" fmla="*/ 1476165 w 2088232"/>
              <a:gd name="connsiteY1" fmla="*/ 0 h 1224135"/>
              <a:gd name="connsiteX2" fmla="*/ 2088232 w 2088232"/>
              <a:gd name="connsiteY2" fmla="*/ 612068 h 1224135"/>
              <a:gd name="connsiteX3" fmla="*/ 2088232 w 2088232"/>
              <a:gd name="connsiteY3" fmla="*/ 1224135 h 1224135"/>
              <a:gd name="connsiteX4" fmla="*/ 0 w 2088232"/>
              <a:gd name="connsiteY4" fmla="*/ 1224135 h 1224135"/>
              <a:gd name="connsiteX5" fmla="*/ 0 w 2088232"/>
              <a:gd name="connsiteY5" fmla="*/ 0 h 1224135"/>
              <a:gd name="connsiteX0-1" fmla="*/ 9144 w 2088232"/>
              <a:gd name="connsiteY0-2" fmla="*/ 356616 h 1224135"/>
              <a:gd name="connsiteX1-3" fmla="*/ 1476165 w 2088232"/>
              <a:gd name="connsiteY1-4" fmla="*/ 0 h 1224135"/>
              <a:gd name="connsiteX2-5" fmla="*/ 2088232 w 2088232"/>
              <a:gd name="connsiteY2-6" fmla="*/ 612068 h 1224135"/>
              <a:gd name="connsiteX3-7" fmla="*/ 2088232 w 2088232"/>
              <a:gd name="connsiteY3-8" fmla="*/ 1224135 h 1224135"/>
              <a:gd name="connsiteX4-9" fmla="*/ 0 w 2088232"/>
              <a:gd name="connsiteY4-10" fmla="*/ 1224135 h 1224135"/>
              <a:gd name="connsiteX5-11" fmla="*/ 9144 w 2088232"/>
              <a:gd name="connsiteY5-12" fmla="*/ 356616 h 1224135"/>
              <a:gd name="connsiteX0-13" fmla="*/ 9144 w 2088232"/>
              <a:gd name="connsiteY0-14" fmla="*/ 73152 h 940671"/>
              <a:gd name="connsiteX1-15" fmla="*/ 1531029 w 2088232"/>
              <a:gd name="connsiteY1-16" fmla="*/ 0 h 940671"/>
              <a:gd name="connsiteX2-17" fmla="*/ 2088232 w 2088232"/>
              <a:gd name="connsiteY2-18" fmla="*/ 328604 h 940671"/>
              <a:gd name="connsiteX3-19" fmla="*/ 2088232 w 2088232"/>
              <a:gd name="connsiteY3-20" fmla="*/ 940671 h 940671"/>
              <a:gd name="connsiteX4-21" fmla="*/ 0 w 2088232"/>
              <a:gd name="connsiteY4-22" fmla="*/ 940671 h 940671"/>
              <a:gd name="connsiteX5-23" fmla="*/ 9144 w 2088232"/>
              <a:gd name="connsiteY5-24" fmla="*/ 73152 h 940671"/>
              <a:gd name="connsiteX0-25" fmla="*/ 9144 w 2088232"/>
              <a:gd name="connsiteY0-26" fmla="*/ 0 h 867519"/>
              <a:gd name="connsiteX1-27" fmla="*/ 2088232 w 2088232"/>
              <a:gd name="connsiteY1-28" fmla="*/ 255452 h 867519"/>
              <a:gd name="connsiteX2-29" fmla="*/ 2088232 w 2088232"/>
              <a:gd name="connsiteY2-30" fmla="*/ 867519 h 867519"/>
              <a:gd name="connsiteX3-31" fmla="*/ 0 w 2088232"/>
              <a:gd name="connsiteY3-32" fmla="*/ 867519 h 867519"/>
              <a:gd name="connsiteX4-33" fmla="*/ 9144 w 2088232"/>
              <a:gd name="connsiteY4-34" fmla="*/ 0 h 867519"/>
              <a:gd name="connsiteX0-35" fmla="*/ 9144 w 2088232"/>
              <a:gd name="connsiteY0-36" fmla="*/ 0 h 867519"/>
              <a:gd name="connsiteX1-37" fmla="*/ 2088232 w 2088232"/>
              <a:gd name="connsiteY1-38" fmla="*/ 153763 h 867519"/>
              <a:gd name="connsiteX2-39" fmla="*/ 2088232 w 2088232"/>
              <a:gd name="connsiteY2-40" fmla="*/ 867519 h 867519"/>
              <a:gd name="connsiteX3-41" fmla="*/ 0 w 2088232"/>
              <a:gd name="connsiteY3-42" fmla="*/ 867519 h 867519"/>
              <a:gd name="connsiteX4-43" fmla="*/ 9144 w 2088232"/>
              <a:gd name="connsiteY4-44" fmla="*/ 0 h 86751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88232" h="867519">
                <a:moveTo>
                  <a:pt x="9144" y="0"/>
                </a:moveTo>
                <a:lnTo>
                  <a:pt x="2088232" y="153763"/>
                </a:lnTo>
                <a:lnTo>
                  <a:pt x="2088232" y="867519"/>
                </a:lnTo>
                <a:lnTo>
                  <a:pt x="0" y="867519"/>
                </a:lnTo>
                <a:lnTo>
                  <a:pt x="9144" y="0"/>
                </a:lnTo>
                <a:close/>
              </a:path>
            </a:pathLst>
          </a:custGeom>
          <a:solidFill>
            <a:srgbClr val="7030A0"/>
          </a:solidFill>
          <a:ln w="12700">
            <a:solidFill>
              <a:srgbClr val="1AA3AA"/>
            </a:solidFill>
            <a:round/>
          </a:ln>
        </p:spPr>
        <p:txBody>
          <a:bodyPr wrap="square" lIns="91440" tIns="45720" rIns="91440" bIns="45720" anchor="ctr">
            <a:normAutofit/>
          </a:bodyPr>
          <a:lstStyle/>
          <a:p>
            <a:pPr algn="ctr">
              <a:lnSpc>
                <a:spcPct val="120000"/>
              </a:lnSpc>
            </a:pPr>
            <a:endParaRPr dirty="0">
              <a:latin typeface="Arial" panose="020B0604020202020204" pitchFamily="34" charset="0"/>
              <a:ea typeface="宋体" panose="02010600030101010101" pitchFamily="2" charset="-122"/>
              <a:sym typeface="Arial" panose="020B0604020202020204" pitchFamily="34" charset="0"/>
            </a:endParaRPr>
          </a:p>
        </p:txBody>
      </p:sp>
      <p:sp>
        <p:nvSpPr>
          <p:cNvPr id="9" name="矩形 8"/>
          <p:cNvSpPr/>
          <p:nvPr>
            <p:custDataLst>
              <p:tags r:id="rId15"/>
            </p:custDataLst>
          </p:nvPr>
        </p:nvSpPr>
        <p:spPr bwMode="auto">
          <a:xfrm>
            <a:off x="6156960" y="4530725"/>
            <a:ext cx="2611120" cy="1691640"/>
          </a:xfrm>
          <a:prstGeom prst="rect">
            <a:avLst/>
          </a:prstGeom>
          <a:solidFill>
            <a:sysClr val="window" lastClr="FFFFFF"/>
          </a:solidFill>
          <a:ln w="12700">
            <a:solidFill>
              <a:srgbClr val="1AA3AA"/>
            </a:solidFill>
            <a:round/>
          </a:ln>
        </p:spPr>
        <p:txBody>
          <a:bodyPr wrap="square" lIns="91440" tIns="45720" rIns="91440" bIns="45720" anchor="ctr">
            <a:normAutofit/>
          </a:bodyPr>
          <a:lstStyle/>
          <a:p>
            <a:pPr algn="ctr">
              <a:lnSpc>
                <a:spcPct val="120000"/>
              </a:lnSpc>
            </a:pPr>
            <a:endParaRPr dirty="0">
              <a:latin typeface="Arial" panose="020B0604020202020204" pitchFamily="34" charset="0"/>
              <a:ea typeface="宋体" panose="02010600030101010101" pitchFamily="2" charset="-122"/>
              <a:sym typeface="Arial" panose="020B0604020202020204" pitchFamily="34" charset="0"/>
            </a:endParaRPr>
          </a:p>
        </p:txBody>
      </p:sp>
      <p:sp>
        <p:nvSpPr>
          <p:cNvPr id="34" name="椭圆 33"/>
          <p:cNvSpPr/>
          <p:nvPr>
            <p:custDataLst>
              <p:tags r:id="rId16"/>
            </p:custDataLst>
          </p:nvPr>
        </p:nvSpPr>
        <p:spPr>
          <a:xfrm>
            <a:off x="7125308" y="2806503"/>
            <a:ext cx="674884" cy="674884"/>
          </a:xfrm>
          <a:prstGeom prst="ellipse">
            <a:avLst/>
          </a:prstGeom>
          <a:solidFill>
            <a:sysClr val="window" lastClr="FFFFFF"/>
          </a:solidFill>
          <a:ln w="28575" cap="flat" cmpd="sng" algn="ctr">
            <a:solidFill>
              <a:srgbClr val="1AA3AA"/>
            </a:solidFill>
            <a:prstDash val="solid"/>
            <a:miter lim="800000"/>
          </a:ln>
          <a:effectLst/>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lnSpc>
                <a:spcPct val="120000"/>
              </a:lnSpc>
            </a:pPr>
            <a:endParaRPr dirty="0">
              <a:latin typeface="Arial" panose="020B0604020202020204" pitchFamily="34" charset="0"/>
              <a:ea typeface="宋体" panose="02010600030101010101" pitchFamily="2" charset="-122"/>
              <a:sym typeface="Arial" panose="020B0604020202020204" pitchFamily="34" charset="0"/>
            </a:endParaRPr>
          </a:p>
        </p:txBody>
      </p:sp>
      <p:sp>
        <p:nvSpPr>
          <p:cNvPr id="35" name="任意多边形 34"/>
          <p:cNvSpPr/>
          <p:nvPr>
            <p:custDataLst>
              <p:tags r:id="rId17"/>
            </p:custDataLst>
          </p:nvPr>
        </p:nvSpPr>
        <p:spPr bwMode="auto">
          <a:xfrm>
            <a:off x="7280804" y="2962274"/>
            <a:ext cx="363892" cy="363343"/>
          </a:xfrm>
          <a:custGeom>
            <a:avLst/>
            <a:gdLst>
              <a:gd name="connsiteX0" fmla="*/ 497095 w 607639"/>
              <a:gd name="connsiteY0" fmla="*/ 261992 h 606722"/>
              <a:gd name="connsiteX1" fmla="*/ 497095 w 607639"/>
              <a:gd name="connsiteY1" fmla="*/ 468794 h 606722"/>
              <a:gd name="connsiteX2" fmla="*/ 524775 w 607639"/>
              <a:gd name="connsiteY2" fmla="*/ 468794 h 606722"/>
              <a:gd name="connsiteX3" fmla="*/ 524775 w 607639"/>
              <a:gd name="connsiteY3" fmla="*/ 261992 h 606722"/>
              <a:gd name="connsiteX4" fmla="*/ 414320 w 607639"/>
              <a:gd name="connsiteY4" fmla="*/ 261992 h 606722"/>
              <a:gd name="connsiteX5" fmla="*/ 414320 w 607639"/>
              <a:gd name="connsiteY5" fmla="*/ 468794 h 606722"/>
              <a:gd name="connsiteX6" fmla="*/ 469503 w 607639"/>
              <a:gd name="connsiteY6" fmla="*/ 468794 h 606722"/>
              <a:gd name="connsiteX7" fmla="*/ 469503 w 607639"/>
              <a:gd name="connsiteY7" fmla="*/ 261992 h 606722"/>
              <a:gd name="connsiteX8" fmla="*/ 359047 w 607639"/>
              <a:gd name="connsiteY8" fmla="*/ 261992 h 606722"/>
              <a:gd name="connsiteX9" fmla="*/ 359047 w 607639"/>
              <a:gd name="connsiteY9" fmla="*/ 468794 h 606722"/>
              <a:gd name="connsiteX10" fmla="*/ 386639 w 607639"/>
              <a:gd name="connsiteY10" fmla="*/ 468794 h 606722"/>
              <a:gd name="connsiteX11" fmla="*/ 386639 w 607639"/>
              <a:gd name="connsiteY11" fmla="*/ 261992 h 606722"/>
              <a:gd name="connsiteX12" fmla="*/ 276183 w 607639"/>
              <a:gd name="connsiteY12" fmla="*/ 261992 h 606722"/>
              <a:gd name="connsiteX13" fmla="*/ 276183 w 607639"/>
              <a:gd name="connsiteY13" fmla="*/ 468794 h 606722"/>
              <a:gd name="connsiteX14" fmla="*/ 331456 w 607639"/>
              <a:gd name="connsiteY14" fmla="*/ 468794 h 606722"/>
              <a:gd name="connsiteX15" fmla="*/ 331456 w 607639"/>
              <a:gd name="connsiteY15" fmla="*/ 261992 h 606722"/>
              <a:gd name="connsiteX16" fmla="*/ 220911 w 607639"/>
              <a:gd name="connsiteY16" fmla="*/ 261992 h 606722"/>
              <a:gd name="connsiteX17" fmla="*/ 220911 w 607639"/>
              <a:gd name="connsiteY17" fmla="*/ 468794 h 606722"/>
              <a:gd name="connsiteX18" fmla="*/ 248592 w 607639"/>
              <a:gd name="connsiteY18" fmla="*/ 468794 h 606722"/>
              <a:gd name="connsiteX19" fmla="*/ 248592 w 607639"/>
              <a:gd name="connsiteY19" fmla="*/ 261992 h 606722"/>
              <a:gd name="connsiteX20" fmla="*/ 138136 w 607639"/>
              <a:gd name="connsiteY20" fmla="*/ 261992 h 606722"/>
              <a:gd name="connsiteX21" fmla="*/ 138136 w 607639"/>
              <a:gd name="connsiteY21" fmla="*/ 468794 h 606722"/>
              <a:gd name="connsiteX22" fmla="*/ 193319 w 607639"/>
              <a:gd name="connsiteY22" fmla="*/ 468794 h 606722"/>
              <a:gd name="connsiteX23" fmla="*/ 193319 w 607639"/>
              <a:gd name="connsiteY23" fmla="*/ 261992 h 606722"/>
              <a:gd name="connsiteX24" fmla="*/ 82864 w 607639"/>
              <a:gd name="connsiteY24" fmla="*/ 261992 h 606722"/>
              <a:gd name="connsiteX25" fmla="*/ 82864 w 607639"/>
              <a:gd name="connsiteY25" fmla="*/ 468794 h 606722"/>
              <a:gd name="connsiteX26" fmla="*/ 110455 w 607639"/>
              <a:gd name="connsiteY26" fmla="*/ 468794 h 606722"/>
              <a:gd name="connsiteX27" fmla="*/ 110455 w 607639"/>
              <a:gd name="connsiteY27" fmla="*/ 261992 h 606722"/>
              <a:gd name="connsiteX28" fmla="*/ 303820 w 607639"/>
              <a:gd name="connsiteY28" fmla="*/ 110294 h 606722"/>
              <a:gd name="connsiteX29" fmla="*/ 331447 w 607639"/>
              <a:gd name="connsiteY29" fmla="*/ 137885 h 606722"/>
              <a:gd name="connsiteX30" fmla="*/ 303820 w 607639"/>
              <a:gd name="connsiteY30" fmla="*/ 165476 h 606722"/>
              <a:gd name="connsiteX31" fmla="*/ 276193 w 607639"/>
              <a:gd name="connsiteY31" fmla="*/ 137885 h 606722"/>
              <a:gd name="connsiteX32" fmla="*/ 303820 w 607639"/>
              <a:gd name="connsiteY32" fmla="*/ 110294 h 606722"/>
              <a:gd name="connsiteX33" fmla="*/ 303775 w 607639"/>
              <a:gd name="connsiteY33" fmla="*/ 27550 h 606722"/>
              <a:gd name="connsiteX34" fmla="*/ 174005 w 607639"/>
              <a:gd name="connsiteY34" fmla="*/ 103446 h 606722"/>
              <a:gd name="connsiteX35" fmla="*/ 299681 w 607639"/>
              <a:gd name="connsiteY35" fmla="*/ 56522 h 606722"/>
              <a:gd name="connsiteX36" fmla="*/ 309293 w 607639"/>
              <a:gd name="connsiteY36" fmla="*/ 55189 h 606722"/>
              <a:gd name="connsiteX37" fmla="*/ 434969 w 607639"/>
              <a:gd name="connsiteY37" fmla="*/ 102024 h 606722"/>
              <a:gd name="connsiteX38" fmla="*/ 303775 w 607639"/>
              <a:gd name="connsiteY38" fmla="*/ 27550 h 606722"/>
              <a:gd name="connsiteX39" fmla="*/ 303775 w 607639"/>
              <a:gd name="connsiteY39" fmla="*/ 0 h 606722"/>
              <a:gd name="connsiteX40" fmla="*/ 470927 w 607639"/>
              <a:gd name="connsiteY40" fmla="*/ 115799 h 606722"/>
              <a:gd name="connsiteX41" fmla="*/ 570346 w 607639"/>
              <a:gd name="connsiteY41" fmla="*/ 153036 h 606722"/>
              <a:gd name="connsiteX42" fmla="*/ 579958 w 607639"/>
              <a:gd name="connsiteY42" fmla="*/ 165478 h 606722"/>
              <a:gd name="connsiteX43" fmla="*/ 579958 w 607639"/>
              <a:gd name="connsiteY43" fmla="*/ 193028 h 606722"/>
              <a:gd name="connsiteX44" fmla="*/ 579958 w 607639"/>
              <a:gd name="connsiteY44" fmla="*/ 248217 h 606722"/>
              <a:gd name="connsiteX45" fmla="*/ 566163 w 607639"/>
              <a:gd name="connsiteY45" fmla="*/ 261992 h 606722"/>
              <a:gd name="connsiteX46" fmla="*/ 552367 w 607639"/>
              <a:gd name="connsiteY46" fmla="*/ 261992 h 606722"/>
              <a:gd name="connsiteX47" fmla="*/ 552367 w 607639"/>
              <a:gd name="connsiteY47" fmla="*/ 468794 h 606722"/>
              <a:gd name="connsiteX48" fmla="*/ 566163 w 607639"/>
              <a:gd name="connsiteY48" fmla="*/ 468794 h 606722"/>
              <a:gd name="connsiteX49" fmla="*/ 579958 w 607639"/>
              <a:gd name="connsiteY49" fmla="*/ 482569 h 606722"/>
              <a:gd name="connsiteX50" fmla="*/ 566163 w 607639"/>
              <a:gd name="connsiteY50" fmla="*/ 496344 h 606722"/>
              <a:gd name="connsiteX51" fmla="*/ 538571 w 607639"/>
              <a:gd name="connsiteY51" fmla="*/ 496344 h 606722"/>
              <a:gd name="connsiteX52" fmla="*/ 483299 w 607639"/>
              <a:gd name="connsiteY52" fmla="*/ 496344 h 606722"/>
              <a:gd name="connsiteX53" fmla="*/ 400435 w 607639"/>
              <a:gd name="connsiteY53" fmla="*/ 496344 h 606722"/>
              <a:gd name="connsiteX54" fmla="*/ 345252 w 607639"/>
              <a:gd name="connsiteY54" fmla="*/ 496344 h 606722"/>
              <a:gd name="connsiteX55" fmla="*/ 262387 w 607639"/>
              <a:gd name="connsiteY55" fmla="*/ 496344 h 606722"/>
              <a:gd name="connsiteX56" fmla="*/ 207115 w 607639"/>
              <a:gd name="connsiteY56" fmla="*/ 496344 h 606722"/>
              <a:gd name="connsiteX57" fmla="*/ 124251 w 607639"/>
              <a:gd name="connsiteY57" fmla="*/ 496344 h 606722"/>
              <a:gd name="connsiteX58" fmla="*/ 69068 w 607639"/>
              <a:gd name="connsiteY58" fmla="*/ 496344 h 606722"/>
              <a:gd name="connsiteX59" fmla="*/ 55272 w 607639"/>
              <a:gd name="connsiteY59" fmla="*/ 496344 h 606722"/>
              <a:gd name="connsiteX60" fmla="*/ 55272 w 607639"/>
              <a:gd name="connsiteY60" fmla="*/ 537758 h 606722"/>
              <a:gd name="connsiteX61" fmla="*/ 41387 w 607639"/>
              <a:gd name="connsiteY61" fmla="*/ 551533 h 606722"/>
              <a:gd name="connsiteX62" fmla="*/ 27592 w 607639"/>
              <a:gd name="connsiteY62" fmla="*/ 551533 h 606722"/>
              <a:gd name="connsiteX63" fmla="*/ 27592 w 607639"/>
              <a:gd name="connsiteY63" fmla="*/ 579083 h 606722"/>
              <a:gd name="connsiteX64" fmla="*/ 579958 w 607639"/>
              <a:gd name="connsiteY64" fmla="*/ 579083 h 606722"/>
              <a:gd name="connsiteX65" fmla="*/ 579958 w 607639"/>
              <a:gd name="connsiteY65" fmla="*/ 551533 h 606722"/>
              <a:gd name="connsiteX66" fmla="*/ 96660 w 607639"/>
              <a:gd name="connsiteY66" fmla="*/ 551533 h 606722"/>
              <a:gd name="connsiteX67" fmla="*/ 82864 w 607639"/>
              <a:gd name="connsiteY67" fmla="*/ 537758 h 606722"/>
              <a:gd name="connsiteX68" fmla="*/ 96660 w 607639"/>
              <a:gd name="connsiteY68" fmla="*/ 523983 h 606722"/>
              <a:gd name="connsiteX69" fmla="*/ 593843 w 607639"/>
              <a:gd name="connsiteY69" fmla="*/ 523983 h 606722"/>
              <a:gd name="connsiteX70" fmla="*/ 607639 w 607639"/>
              <a:gd name="connsiteY70" fmla="*/ 537758 h 606722"/>
              <a:gd name="connsiteX71" fmla="*/ 607639 w 607639"/>
              <a:gd name="connsiteY71" fmla="*/ 592947 h 606722"/>
              <a:gd name="connsiteX72" fmla="*/ 593843 w 607639"/>
              <a:gd name="connsiteY72" fmla="*/ 606722 h 606722"/>
              <a:gd name="connsiteX73" fmla="*/ 13796 w 607639"/>
              <a:gd name="connsiteY73" fmla="*/ 606722 h 606722"/>
              <a:gd name="connsiteX74" fmla="*/ 0 w 607639"/>
              <a:gd name="connsiteY74" fmla="*/ 592947 h 606722"/>
              <a:gd name="connsiteX75" fmla="*/ 0 w 607639"/>
              <a:gd name="connsiteY75" fmla="*/ 537758 h 606722"/>
              <a:gd name="connsiteX76" fmla="*/ 13796 w 607639"/>
              <a:gd name="connsiteY76" fmla="*/ 523983 h 606722"/>
              <a:gd name="connsiteX77" fmla="*/ 27592 w 607639"/>
              <a:gd name="connsiteY77" fmla="*/ 523983 h 606722"/>
              <a:gd name="connsiteX78" fmla="*/ 27592 w 607639"/>
              <a:gd name="connsiteY78" fmla="*/ 482569 h 606722"/>
              <a:gd name="connsiteX79" fmla="*/ 41387 w 607639"/>
              <a:gd name="connsiteY79" fmla="*/ 468794 h 606722"/>
              <a:gd name="connsiteX80" fmla="*/ 55272 w 607639"/>
              <a:gd name="connsiteY80" fmla="*/ 468794 h 606722"/>
              <a:gd name="connsiteX81" fmla="*/ 55272 w 607639"/>
              <a:gd name="connsiteY81" fmla="*/ 261992 h 606722"/>
              <a:gd name="connsiteX82" fmla="*/ 41387 w 607639"/>
              <a:gd name="connsiteY82" fmla="*/ 261992 h 606722"/>
              <a:gd name="connsiteX83" fmla="*/ 27592 w 607639"/>
              <a:gd name="connsiteY83" fmla="*/ 248217 h 606722"/>
              <a:gd name="connsiteX84" fmla="*/ 41387 w 607639"/>
              <a:gd name="connsiteY84" fmla="*/ 234442 h 606722"/>
              <a:gd name="connsiteX85" fmla="*/ 69068 w 607639"/>
              <a:gd name="connsiteY85" fmla="*/ 234442 h 606722"/>
              <a:gd name="connsiteX86" fmla="*/ 124251 w 607639"/>
              <a:gd name="connsiteY86" fmla="*/ 234442 h 606722"/>
              <a:gd name="connsiteX87" fmla="*/ 207115 w 607639"/>
              <a:gd name="connsiteY87" fmla="*/ 234442 h 606722"/>
              <a:gd name="connsiteX88" fmla="*/ 262387 w 607639"/>
              <a:gd name="connsiteY88" fmla="*/ 234442 h 606722"/>
              <a:gd name="connsiteX89" fmla="*/ 345252 w 607639"/>
              <a:gd name="connsiteY89" fmla="*/ 234442 h 606722"/>
              <a:gd name="connsiteX90" fmla="*/ 400435 w 607639"/>
              <a:gd name="connsiteY90" fmla="*/ 234442 h 606722"/>
              <a:gd name="connsiteX91" fmla="*/ 483299 w 607639"/>
              <a:gd name="connsiteY91" fmla="*/ 234442 h 606722"/>
              <a:gd name="connsiteX92" fmla="*/ 538571 w 607639"/>
              <a:gd name="connsiteY92" fmla="*/ 234442 h 606722"/>
              <a:gd name="connsiteX93" fmla="*/ 552367 w 607639"/>
              <a:gd name="connsiteY93" fmla="*/ 234442 h 606722"/>
              <a:gd name="connsiteX94" fmla="*/ 552367 w 607639"/>
              <a:gd name="connsiteY94" fmla="*/ 193028 h 606722"/>
              <a:gd name="connsiteX95" fmla="*/ 552367 w 607639"/>
              <a:gd name="connsiteY95" fmla="*/ 175076 h 606722"/>
              <a:gd name="connsiteX96" fmla="*/ 303775 w 607639"/>
              <a:gd name="connsiteY96" fmla="*/ 84072 h 606722"/>
              <a:gd name="connsiteX97" fmla="*/ 55272 w 607639"/>
              <a:gd name="connsiteY97" fmla="*/ 175076 h 606722"/>
              <a:gd name="connsiteX98" fmla="*/ 55272 w 607639"/>
              <a:gd name="connsiteY98" fmla="*/ 179253 h 606722"/>
              <a:gd name="connsiteX99" fmla="*/ 510979 w 607639"/>
              <a:gd name="connsiteY99" fmla="*/ 179253 h 606722"/>
              <a:gd name="connsiteX100" fmla="*/ 524775 w 607639"/>
              <a:gd name="connsiteY100" fmla="*/ 193028 h 606722"/>
              <a:gd name="connsiteX101" fmla="*/ 510979 w 607639"/>
              <a:gd name="connsiteY101" fmla="*/ 206803 h 606722"/>
              <a:gd name="connsiteX102" fmla="*/ 41387 w 607639"/>
              <a:gd name="connsiteY102" fmla="*/ 206803 h 606722"/>
              <a:gd name="connsiteX103" fmla="*/ 27592 w 607639"/>
              <a:gd name="connsiteY103" fmla="*/ 193028 h 606722"/>
              <a:gd name="connsiteX104" fmla="*/ 27592 w 607639"/>
              <a:gd name="connsiteY104" fmla="*/ 165478 h 606722"/>
              <a:gd name="connsiteX105" fmla="*/ 37293 w 607639"/>
              <a:gd name="connsiteY105" fmla="*/ 153036 h 606722"/>
              <a:gd name="connsiteX106" fmla="*/ 136712 w 607639"/>
              <a:gd name="connsiteY106" fmla="*/ 115799 h 606722"/>
              <a:gd name="connsiteX107" fmla="*/ 303775 w 607639"/>
              <a:gd name="connsiteY107"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Lst>
            <a:rect l="l" t="t" r="r" b="b"/>
            <a:pathLst>
              <a:path w="607639" h="606722">
                <a:moveTo>
                  <a:pt x="497095" y="261992"/>
                </a:moveTo>
                <a:lnTo>
                  <a:pt x="497095" y="468794"/>
                </a:lnTo>
                <a:lnTo>
                  <a:pt x="524775" y="468794"/>
                </a:lnTo>
                <a:lnTo>
                  <a:pt x="524775" y="261992"/>
                </a:lnTo>
                <a:close/>
                <a:moveTo>
                  <a:pt x="414320" y="261992"/>
                </a:moveTo>
                <a:lnTo>
                  <a:pt x="414320" y="468794"/>
                </a:lnTo>
                <a:lnTo>
                  <a:pt x="469503" y="468794"/>
                </a:lnTo>
                <a:lnTo>
                  <a:pt x="469503" y="261992"/>
                </a:lnTo>
                <a:close/>
                <a:moveTo>
                  <a:pt x="359047" y="261992"/>
                </a:moveTo>
                <a:lnTo>
                  <a:pt x="359047" y="468794"/>
                </a:lnTo>
                <a:lnTo>
                  <a:pt x="386639" y="468794"/>
                </a:lnTo>
                <a:lnTo>
                  <a:pt x="386639" y="261992"/>
                </a:lnTo>
                <a:close/>
                <a:moveTo>
                  <a:pt x="276183" y="261992"/>
                </a:moveTo>
                <a:lnTo>
                  <a:pt x="276183" y="468794"/>
                </a:lnTo>
                <a:lnTo>
                  <a:pt x="331456" y="468794"/>
                </a:lnTo>
                <a:lnTo>
                  <a:pt x="331456" y="261992"/>
                </a:lnTo>
                <a:close/>
                <a:moveTo>
                  <a:pt x="220911" y="261992"/>
                </a:moveTo>
                <a:lnTo>
                  <a:pt x="220911" y="468794"/>
                </a:lnTo>
                <a:lnTo>
                  <a:pt x="248592" y="468794"/>
                </a:lnTo>
                <a:lnTo>
                  <a:pt x="248592" y="261992"/>
                </a:lnTo>
                <a:close/>
                <a:moveTo>
                  <a:pt x="138136" y="261992"/>
                </a:moveTo>
                <a:lnTo>
                  <a:pt x="138136" y="468794"/>
                </a:lnTo>
                <a:lnTo>
                  <a:pt x="193319" y="468794"/>
                </a:lnTo>
                <a:lnTo>
                  <a:pt x="193319" y="261992"/>
                </a:lnTo>
                <a:close/>
                <a:moveTo>
                  <a:pt x="82864" y="261992"/>
                </a:moveTo>
                <a:lnTo>
                  <a:pt x="82864" y="468794"/>
                </a:lnTo>
                <a:lnTo>
                  <a:pt x="110455" y="468794"/>
                </a:lnTo>
                <a:lnTo>
                  <a:pt x="110455" y="261992"/>
                </a:lnTo>
                <a:close/>
                <a:moveTo>
                  <a:pt x="303820" y="110294"/>
                </a:moveTo>
                <a:cubicBezTo>
                  <a:pt x="319078" y="110294"/>
                  <a:pt x="331447" y="122647"/>
                  <a:pt x="331447" y="137885"/>
                </a:cubicBezTo>
                <a:cubicBezTo>
                  <a:pt x="331447" y="153123"/>
                  <a:pt x="319078" y="165476"/>
                  <a:pt x="303820" y="165476"/>
                </a:cubicBezTo>
                <a:cubicBezTo>
                  <a:pt x="288562" y="165476"/>
                  <a:pt x="276193" y="153123"/>
                  <a:pt x="276193" y="137885"/>
                </a:cubicBezTo>
                <a:cubicBezTo>
                  <a:pt x="276193" y="122647"/>
                  <a:pt x="288562" y="110294"/>
                  <a:pt x="303820" y="110294"/>
                </a:cubicBezTo>
                <a:close/>
                <a:moveTo>
                  <a:pt x="303775" y="27550"/>
                </a:moveTo>
                <a:cubicBezTo>
                  <a:pt x="248592" y="27550"/>
                  <a:pt x="198838" y="57944"/>
                  <a:pt x="174005" y="103446"/>
                </a:cubicBezTo>
                <a:lnTo>
                  <a:pt x="299681" y="56522"/>
                </a:lnTo>
                <a:cubicBezTo>
                  <a:pt x="302440" y="55189"/>
                  <a:pt x="305199" y="55189"/>
                  <a:pt x="309293" y="55189"/>
                </a:cubicBezTo>
                <a:lnTo>
                  <a:pt x="434969" y="102024"/>
                </a:lnTo>
                <a:cubicBezTo>
                  <a:pt x="408712" y="57944"/>
                  <a:pt x="359047" y="27550"/>
                  <a:pt x="303775" y="27550"/>
                </a:cubicBezTo>
                <a:close/>
                <a:moveTo>
                  <a:pt x="303775" y="0"/>
                </a:moveTo>
                <a:cubicBezTo>
                  <a:pt x="379786" y="0"/>
                  <a:pt x="446006" y="48257"/>
                  <a:pt x="470927" y="115799"/>
                </a:cubicBezTo>
                <a:lnTo>
                  <a:pt x="570346" y="153036"/>
                </a:lnTo>
                <a:cubicBezTo>
                  <a:pt x="575864" y="154458"/>
                  <a:pt x="579958" y="159968"/>
                  <a:pt x="579958" y="165478"/>
                </a:cubicBezTo>
                <a:lnTo>
                  <a:pt x="579958" y="193028"/>
                </a:lnTo>
                <a:lnTo>
                  <a:pt x="579958" y="248217"/>
                </a:lnTo>
                <a:cubicBezTo>
                  <a:pt x="579958" y="256482"/>
                  <a:pt x="574440" y="261992"/>
                  <a:pt x="566163" y="261992"/>
                </a:cubicBezTo>
                <a:lnTo>
                  <a:pt x="552367" y="261992"/>
                </a:lnTo>
                <a:lnTo>
                  <a:pt x="552367" y="468794"/>
                </a:lnTo>
                <a:lnTo>
                  <a:pt x="566163" y="468794"/>
                </a:lnTo>
                <a:cubicBezTo>
                  <a:pt x="574440" y="468794"/>
                  <a:pt x="579958" y="474304"/>
                  <a:pt x="579958" y="482569"/>
                </a:cubicBezTo>
                <a:cubicBezTo>
                  <a:pt x="579958" y="490834"/>
                  <a:pt x="574440" y="496344"/>
                  <a:pt x="566163" y="496344"/>
                </a:cubicBezTo>
                <a:lnTo>
                  <a:pt x="538571" y="496344"/>
                </a:lnTo>
                <a:lnTo>
                  <a:pt x="483299" y="496344"/>
                </a:lnTo>
                <a:lnTo>
                  <a:pt x="400435" y="496344"/>
                </a:lnTo>
                <a:lnTo>
                  <a:pt x="345252" y="496344"/>
                </a:lnTo>
                <a:lnTo>
                  <a:pt x="262387" y="496344"/>
                </a:lnTo>
                <a:lnTo>
                  <a:pt x="207115" y="496344"/>
                </a:lnTo>
                <a:lnTo>
                  <a:pt x="124251" y="496344"/>
                </a:lnTo>
                <a:lnTo>
                  <a:pt x="69068" y="496344"/>
                </a:lnTo>
                <a:lnTo>
                  <a:pt x="55272" y="496344"/>
                </a:lnTo>
                <a:lnTo>
                  <a:pt x="55272" y="537758"/>
                </a:lnTo>
                <a:cubicBezTo>
                  <a:pt x="55272" y="546023"/>
                  <a:pt x="49754" y="551533"/>
                  <a:pt x="41387" y="551533"/>
                </a:cubicBezTo>
                <a:lnTo>
                  <a:pt x="27592" y="551533"/>
                </a:lnTo>
                <a:lnTo>
                  <a:pt x="27592" y="579083"/>
                </a:lnTo>
                <a:lnTo>
                  <a:pt x="579958" y="579083"/>
                </a:lnTo>
                <a:lnTo>
                  <a:pt x="579958" y="551533"/>
                </a:lnTo>
                <a:lnTo>
                  <a:pt x="96660" y="551533"/>
                </a:lnTo>
                <a:cubicBezTo>
                  <a:pt x="88382" y="551533"/>
                  <a:pt x="82864" y="546023"/>
                  <a:pt x="82864" y="537758"/>
                </a:cubicBezTo>
                <a:cubicBezTo>
                  <a:pt x="82864" y="529493"/>
                  <a:pt x="88382" y="523983"/>
                  <a:pt x="96660" y="523983"/>
                </a:cubicBezTo>
                <a:lnTo>
                  <a:pt x="593843" y="523983"/>
                </a:lnTo>
                <a:cubicBezTo>
                  <a:pt x="602121" y="523983"/>
                  <a:pt x="607639" y="529493"/>
                  <a:pt x="607639" y="537758"/>
                </a:cubicBezTo>
                <a:lnTo>
                  <a:pt x="607639" y="592947"/>
                </a:lnTo>
                <a:cubicBezTo>
                  <a:pt x="607639" y="601212"/>
                  <a:pt x="602121" y="606722"/>
                  <a:pt x="593843" y="606722"/>
                </a:cubicBezTo>
                <a:lnTo>
                  <a:pt x="13796" y="606722"/>
                </a:lnTo>
                <a:cubicBezTo>
                  <a:pt x="5518" y="606722"/>
                  <a:pt x="0" y="601212"/>
                  <a:pt x="0" y="592947"/>
                </a:cubicBezTo>
                <a:lnTo>
                  <a:pt x="0" y="537758"/>
                </a:lnTo>
                <a:cubicBezTo>
                  <a:pt x="0" y="529493"/>
                  <a:pt x="5518" y="523983"/>
                  <a:pt x="13796" y="523983"/>
                </a:cubicBezTo>
                <a:lnTo>
                  <a:pt x="27592" y="523983"/>
                </a:lnTo>
                <a:lnTo>
                  <a:pt x="27592" y="482569"/>
                </a:lnTo>
                <a:cubicBezTo>
                  <a:pt x="27592" y="474304"/>
                  <a:pt x="33110" y="468794"/>
                  <a:pt x="41387" y="468794"/>
                </a:cubicBezTo>
                <a:lnTo>
                  <a:pt x="55272" y="468794"/>
                </a:lnTo>
                <a:lnTo>
                  <a:pt x="55272" y="261992"/>
                </a:lnTo>
                <a:lnTo>
                  <a:pt x="41387" y="261992"/>
                </a:lnTo>
                <a:cubicBezTo>
                  <a:pt x="33110" y="261992"/>
                  <a:pt x="27592" y="256482"/>
                  <a:pt x="27592" y="248217"/>
                </a:cubicBezTo>
                <a:cubicBezTo>
                  <a:pt x="27592" y="239952"/>
                  <a:pt x="33110" y="234442"/>
                  <a:pt x="41387" y="234442"/>
                </a:cubicBezTo>
                <a:lnTo>
                  <a:pt x="69068" y="234442"/>
                </a:lnTo>
                <a:lnTo>
                  <a:pt x="124251" y="234442"/>
                </a:lnTo>
                <a:lnTo>
                  <a:pt x="207115" y="234442"/>
                </a:lnTo>
                <a:lnTo>
                  <a:pt x="262387" y="234442"/>
                </a:lnTo>
                <a:lnTo>
                  <a:pt x="345252" y="234442"/>
                </a:lnTo>
                <a:lnTo>
                  <a:pt x="400435" y="234442"/>
                </a:lnTo>
                <a:lnTo>
                  <a:pt x="483299" y="234442"/>
                </a:lnTo>
                <a:lnTo>
                  <a:pt x="538571" y="234442"/>
                </a:lnTo>
                <a:lnTo>
                  <a:pt x="552367" y="234442"/>
                </a:lnTo>
                <a:lnTo>
                  <a:pt x="552367" y="193028"/>
                </a:lnTo>
                <a:lnTo>
                  <a:pt x="552367" y="175076"/>
                </a:lnTo>
                <a:lnTo>
                  <a:pt x="303775" y="84072"/>
                </a:lnTo>
                <a:lnTo>
                  <a:pt x="55272" y="175076"/>
                </a:lnTo>
                <a:lnTo>
                  <a:pt x="55272" y="179253"/>
                </a:lnTo>
                <a:lnTo>
                  <a:pt x="510979" y="179253"/>
                </a:lnTo>
                <a:cubicBezTo>
                  <a:pt x="519257" y="179253"/>
                  <a:pt x="524775" y="184763"/>
                  <a:pt x="524775" y="193028"/>
                </a:cubicBezTo>
                <a:cubicBezTo>
                  <a:pt x="524775" y="201293"/>
                  <a:pt x="519257" y="206803"/>
                  <a:pt x="510979" y="206803"/>
                </a:cubicBezTo>
                <a:lnTo>
                  <a:pt x="41387" y="206803"/>
                </a:lnTo>
                <a:cubicBezTo>
                  <a:pt x="33110" y="206803"/>
                  <a:pt x="27592" y="201293"/>
                  <a:pt x="27592" y="193028"/>
                </a:cubicBezTo>
                <a:lnTo>
                  <a:pt x="27592" y="165478"/>
                </a:lnTo>
                <a:cubicBezTo>
                  <a:pt x="27592" y="159968"/>
                  <a:pt x="31775" y="154458"/>
                  <a:pt x="37293" y="153036"/>
                </a:cubicBezTo>
                <a:lnTo>
                  <a:pt x="136712" y="115799"/>
                </a:lnTo>
                <a:cubicBezTo>
                  <a:pt x="161545" y="48257"/>
                  <a:pt x="227853" y="0"/>
                  <a:pt x="303775" y="0"/>
                </a:cubicBezTo>
                <a:close/>
              </a:path>
            </a:pathLst>
          </a:custGeom>
          <a:solidFill>
            <a:srgbClr val="1AA3AA"/>
          </a:solidFill>
          <a:ln>
            <a:noFill/>
          </a:ln>
        </p:spPr>
        <p:txBody>
          <a:bodyPr wrap="square" lIns="91440" tIns="45720" rIns="91440" bIns="45720" anchor="ctr">
            <a:normAutofit fontScale="65000" lnSpcReduction="10000"/>
          </a:bodyPr>
          <a:lstStyle/>
          <a:p>
            <a:pPr algn="ctr">
              <a:lnSpc>
                <a:spcPct val="140000"/>
              </a:lnSpc>
            </a:pPr>
            <a:endParaRPr dirty="0">
              <a:latin typeface="Arial" panose="020B0604020202020204" pitchFamily="34" charset="0"/>
              <a:ea typeface="宋体" panose="02010600030101010101" pitchFamily="2" charset="-122"/>
              <a:sym typeface="Arial" panose="020B0604020202020204" pitchFamily="34" charset="0"/>
            </a:endParaRPr>
          </a:p>
        </p:txBody>
      </p:sp>
      <p:sp>
        <p:nvSpPr>
          <p:cNvPr id="47" name="矩形 46"/>
          <p:cNvSpPr/>
          <p:nvPr>
            <p:custDataLst>
              <p:tags r:id="rId18"/>
            </p:custDataLst>
          </p:nvPr>
        </p:nvSpPr>
        <p:spPr bwMode="auto">
          <a:xfrm>
            <a:off x="6287135" y="4968875"/>
            <a:ext cx="2350770" cy="1253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0" rIns="90000" bIns="46800" anchor="t" anchorCtr="0">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l">
              <a:lnSpc>
                <a:spcPct val="120000"/>
              </a:lnSpc>
            </a:pPr>
            <a:r>
              <a:rPr lang="zh-CN" altLang="en-US" sz="1600" spc="150">
                <a:latin typeface="Arial" panose="020B0604020202020204" pitchFamily="34" charset="0"/>
                <a:ea typeface="宋体" panose="02010600030101010101" pitchFamily="2" charset="-122"/>
                <a:sym typeface="Arial" panose="020B0604020202020204" pitchFamily="34" charset="0"/>
              </a:rPr>
              <a:t>重性精神病患者和急性发作型患者，一般收住在封闭式病房，与外界隔离。</a:t>
            </a:r>
            <a:endParaRPr lang="zh-CN" altLang="en-US" sz="1600" spc="150">
              <a:latin typeface="Arial" panose="020B0604020202020204" pitchFamily="34" charset="0"/>
              <a:ea typeface="宋体" panose="02010600030101010101" pitchFamily="2" charset="-122"/>
              <a:sym typeface="Arial" panose="020B0604020202020204" pitchFamily="34" charset="0"/>
            </a:endParaRPr>
          </a:p>
        </p:txBody>
      </p:sp>
      <p:sp>
        <p:nvSpPr>
          <p:cNvPr id="48" name="文本框 47"/>
          <p:cNvSpPr txBox="1"/>
          <p:nvPr>
            <p:custDataLst>
              <p:tags r:id="rId19"/>
            </p:custDataLst>
          </p:nvPr>
        </p:nvSpPr>
        <p:spPr bwMode="auto">
          <a:xfrm>
            <a:off x="6418265" y="4646898"/>
            <a:ext cx="2088971"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5720" rIns="91440" bIns="0" anchor="b" anchorCtr="0">
            <a:normAutofit fontScale="90000" lnSpcReduction="10000"/>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30000"/>
              </a:lnSpc>
              <a:spcBef>
                <a:spcPct val="0"/>
              </a:spcBef>
              <a:buFontTx/>
              <a:buNone/>
            </a:pPr>
            <a:r>
              <a:rPr lang="zh-CN" altLang="en-US" sz="2000" b="1" spc="300">
                <a:latin typeface="Arial" panose="020B0604020202020204" pitchFamily="34" charset="0"/>
                <a:ea typeface="宋体" panose="02010600030101010101" pitchFamily="2" charset="-122"/>
                <a:sym typeface="Arial" panose="020B0604020202020204" pitchFamily="34" charset="0"/>
              </a:rPr>
              <a:t>（七）探视护理</a:t>
            </a:r>
            <a:endParaRPr lang="zh-CN" altLang="en-US" sz="2000" b="1" spc="300">
              <a:latin typeface="Arial" panose="020B0604020202020204" pitchFamily="34" charset="0"/>
              <a:ea typeface="宋体" panose="02010600030101010101" pitchFamily="2" charset="-122"/>
              <a:sym typeface="Arial" panose="020B0604020202020204" pitchFamily="34" charset="0"/>
            </a:endParaRPr>
          </a:p>
        </p:txBody>
      </p:sp>
      <p:sp>
        <p:nvSpPr>
          <p:cNvPr id="10" name="任意多边形 9"/>
          <p:cNvSpPr/>
          <p:nvPr>
            <p:custDataLst>
              <p:tags r:id="rId20"/>
            </p:custDataLst>
          </p:nvPr>
        </p:nvSpPr>
        <p:spPr bwMode="auto">
          <a:xfrm flipH="1">
            <a:off x="8906083" y="2535106"/>
            <a:ext cx="2611246" cy="2016223"/>
          </a:xfrm>
          <a:custGeom>
            <a:avLst/>
            <a:gdLst>
              <a:gd name="connsiteX0" fmla="*/ 0 w 2088232"/>
              <a:gd name="connsiteY0" fmla="*/ 0 h 1224135"/>
              <a:gd name="connsiteX1" fmla="*/ 1476165 w 2088232"/>
              <a:gd name="connsiteY1" fmla="*/ 0 h 1224135"/>
              <a:gd name="connsiteX2" fmla="*/ 2088232 w 2088232"/>
              <a:gd name="connsiteY2" fmla="*/ 612068 h 1224135"/>
              <a:gd name="connsiteX3" fmla="*/ 2088232 w 2088232"/>
              <a:gd name="connsiteY3" fmla="*/ 1224135 h 1224135"/>
              <a:gd name="connsiteX4" fmla="*/ 0 w 2088232"/>
              <a:gd name="connsiteY4" fmla="*/ 1224135 h 1224135"/>
              <a:gd name="connsiteX5" fmla="*/ 0 w 2088232"/>
              <a:gd name="connsiteY5" fmla="*/ 0 h 1224135"/>
              <a:gd name="connsiteX0-1" fmla="*/ 9144 w 2088232"/>
              <a:gd name="connsiteY0-2" fmla="*/ 356616 h 1224135"/>
              <a:gd name="connsiteX1-3" fmla="*/ 1476165 w 2088232"/>
              <a:gd name="connsiteY1-4" fmla="*/ 0 h 1224135"/>
              <a:gd name="connsiteX2-5" fmla="*/ 2088232 w 2088232"/>
              <a:gd name="connsiteY2-6" fmla="*/ 612068 h 1224135"/>
              <a:gd name="connsiteX3-7" fmla="*/ 2088232 w 2088232"/>
              <a:gd name="connsiteY3-8" fmla="*/ 1224135 h 1224135"/>
              <a:gd name="connsiteX4-9" fmla="*/ 0 w 2088232"/>
              <a:gd name="connsiteY4-10" fmla="*/ 1224135 h 1224135"/>
              <a:gd name="connsiteX5-11" fmla="*/ 9144 w 2088232"/>
              <a:gd name="connsiteY5-12" fmla="*/ 356616 h 1224135"/>
              <a:gd name="connsiteX0-13" fmla="*/ 9144 w 2088232"/>
              <a:gd name="connsiteY0-14" fmla="*/ 73152 h 940671"/>
              <a:gd name="connsiteX1-15" fmla="*/ 1531029 w 2088232"/>
              <a:gd name="connsiteY1-16" fmla="*/ 0 h 940671"/>
              <a:gd name="connsiteX2-17" fmla="*/ 2088232 w 2088232"/>
              <a:gd name="connsiteY2-18" fmla="*/ 328604 h 940671"/>
              <a:gd name="connsiteX3-19" fmla="*/ 2088232 w 2088232"/>
              <a:gd name="connsiteY3-20" fmla="*/ 940671 h 940671"/>
              <a:gd name="connsiteX4-21" fmla="*/ 0 w 2088232"/>
              <a:gd name="connsiteY4-22" fmla="*/ 940671 h 940671"/>
              <a:gd name="connsiteX5-23" fmla="*/ 9144 w 2088232"/>
              <a:gd name="connsiteY5-24" fmla="*/ 73152 h 940671"/>
              <a:gd name="connsiteX0-25" fmla="*/ 9144 w 2088232"/>
              <a:gd name="connsiteY0-26" fmla="*/ 0 h 867519"/>
              <a:gd name="connsiteX1-27" fmla="*/ 2088232 w 2088232"/>
              <a:gd name="connsiteY1-28" fmla="*/ 255452 h 867519"/>
              <a:gd name="connsiteX2-29" fmla="*/ 2088232 w 2088232"/>
              <a:gd name="connsiteY2-30" fmla="*/ 867519 h 867519"/>
              <a:gd name="connsiteX3-31" fmla="*/ 0 w 2088232"/>
              <a:gd name="connsiteY3-32" fmla="*/ 867519 h 867519"/>
              <a:gd name="connsiteX4-33" fmla="*/ 9144 w 2088232"/>
              <a:gd name="connsiteY4-34" fmla="*/ 0 h 867519"/>
              <a:gd name="connsiteX0-35" fmla="*/ 9144 w 2088232"/>
              <a:gd name="connsiteY0-36" fmla="*/ 0 h 867519"/>
              <a:gd name="connsiteX1-37" fmla="*/ 2088232 w 2088232"/>
              <a:gd name="connsiteY1-38" fmla="*/ 153763 h 867519"/>
              <a:gd name="connsiteX2-39" fmla="*/ 2088232 w 2088232"/>
              <a:gd name="connsiteY2-40" fmla="*/ 867519 h 867519"/>
              <a:gd name="connsiteX3-41" fmla="*/ 0 w 2088232"/>
              <a:gd name="connsiteY3-42" fmla="*/ 867519 h 867519"/>
              <a:gd name="connsiteX4-43" fmla="*/ 9144 w 2088232"/>
              <a:gd name="connsiteY4-44" fmla="*/ 0 h 86751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88232" h="867519">
                <a:moveTo>
                  <a:pt x="9144" y="0"/>
                </a:moveTo>
                <a:lnTo>
                  <a:pt x="2088232" y="153763"/>
                </a:lnTo>
                <a:lnTo>
                  <a:pt x="2088232" y="867519"/>
                </a:lnTo>
                <a:lnTo>
                  <a:pt x="0" y="867519"/>
                </a:lnTo>
                <a:lnTo>
                  <a:pt x="9144" y="0"/>
                </a:lnTo>
                <a:close/>
              </a:path>
            </a:pathLst>
          </a:custGeom>
          <a:solidFill>
            <a:schemeClr val="accent6">
              <a:lumMod val="60000"/>
              <a:lumOff val="40000"/>
            </a:schemeClr>
          </a:solidFill>
          <a:ln w="12700">
            <a:solidFill>
              <a:srgbClr val="69A35B"/>
            </a:solidFill>
            <a:round/>
          </a:ln>
        </p:spPr>
        <p:txBody>
          <a:bodyPr wrap="square" lIns="91440" tIns="45720" rIns="91440" bIns="45720" anchor="ctr">
            <a:normAutofit/>
          </a:bodyPr>
          <a:lstStyle/>
          <a:p>
            <a:pPr algn="ctr">
              <a:lnSpc>
                <a:spcPct val="120000"/>
              </a:lnSpc>
            </a:pPr>
            <a:endParaRPr dirty="0">
              <a:latin typeface="Arial" panose="020B0604020202020204" pitchFamily="34" charset="0"/>
              <a:ea typeface="宋体" panose="02010600030101010101" pitchFamily="2" charset="-122"/>
              <a:sym typeface="Arial" panose="020B0604020202020204" pitchFamily="34" charset="0"/>
            </a:endParaRPr>
          </a:p>
        </p:txBody>
      </p:sp>
      <p:sp>
        <p:nvSpPr>
          <p:cNvPr id="11" name="矩形 10"/>
          <p:cNvSpPr/>
          <p:nvPr>
            <p:custDataLst>
              <p:tags r:id="rId21"/>
            </p:custDataLst>
          </p:nvPr>
        </p:nvSpPr>
        <p:spPr bwMode="auto">
          <a:xfrm>
            <a:off x="8905875" y="4530725"/>
            <a:ext cx="2611120" cy="1691640"/>
          </a:xfrm>
          <a:prstGeom prst="rect">
            <a:avLst/>
          </a:prstGeom>
          <a:solidFill>
            <a:sysClr val="window" lastClr="FFFFFF"/>
          </a:solidFill>
          <a:ln w="12700">
            <a:solidFill>
              <a:srgbClr val="69A35B"/>
            </a:solidFill>
            <a:round/>
          </a:ln>
        </p:spPr>
        <p:txBody>
          <a:bodyPr wrap="square" lIns="91440" tIns="45720" rIns="91440" bIns="45720" anchor="ctr">
            <a:normAutofit/>
          </a:bodyPr>
          <a:lstStyle/>
          <a:p>
            <a:pPr algn="ctr">
              <a:lnSpc>
                <a:spcPct val="120000"/>
              </a:lnSpc>
            </a:pPr>
            <a:endParaRPr dirty="0">
              <a:latin typeface="Arial" panose="020B0604020202020204" pitchFamily="34" charset="0"/>
              <a:ea typeface="宋体" panose="02010600030101010101" pitchFamily="2" charset="-122"/>
              <a:sym typeface="Arial" panose="020B0604020202020204" pitchFamily="34" charset="0"/>
            </a:endParaRPr>
          </a:p>
        </p:txBody>
      </p:sp>
      <p:sp>
        <p:nvSpPr>
          <p:cNvPr id="32" name="椭圆 31"/>
          <p:cNvSpPr/>
          <p:nvPr>
            <p:custDataLst>
              <p:tags r:id="rId22"/>
            </p:custDataLst>
          </p:nvPr>
        </p:nvSpPr>
        <p:spPr>
          <a:xfrm>
            <a:off x="9874264" y="2443249"/>
            <a:ext cx="674884" cy="674884"/>
          </a:xfrm>
          <a:prstGeom prst="ellipse">
            <a:avLst/>
          </a:prstGeom>
          <a:solidFill>
            <a:sysClr val="window" lastClr="FFFFFF"/>
          </a:solidFill>
          <a:ln w="28575" cap="flat" cmpd="sng" algn="ctr">
            <a:solidFill>
              <a:srgbClr val="69A35B"/>
            </a:solidFill>
            <a:prstDash val="solid"/>
            <a:miter lim="800000"/>
          </a:ln>
          <a:effectLst/>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lnSpc>
                <a:spcPct val="120000"/>
              </a:lnSpc>
            </a:pPr>
            <a:endParaRPr dirty="0">
              <a:latin typeface="Arial" panose="020B0604020202020204" pitchFamily="34" charset="0"/>
              <a:ea typeface="宋体" panose="02010600030101010101" pitchFamily="2" charset="-122"/>
              <a:sym typeface="Arial" panose="020B0604020202020204" pitchFamily="34" charset="0"/>
            </a:endParaRPr>
          </a:p>
        </p:txBody>
      </p:sp>
      <p:sp>
        <p:nvSpPr>
          <p:cNvPr id="33" name="任意多边形 32"/>
          <p:cNvSpPr/>
          <p:nvPr>
            <p:custDataLst>
              <p:tags r:id="rId23"/>
            </p:custDataLst>
          </p:nvPr>
        </p:nvSpPr>
        <p:spPr bwMode="auto">
          <a:xfrm>
            <a:off x="10029760" y="2599033"/>
            <a:ext cx="363892" cy="363317"/>
          </a:xfrm>
          <a:custGeom>
            <a:avLst/>
            <a:gdLst>
              <a:gd name="connsiteX0" fmla="*/ 325000 h 606722"/>
              <a:gd name="connsiteY0" fmla="*/ 325000 h 606722"/>
              <a:gd name="connsiteX1" fmla="*/ 325000 h 606722"/>
              <a:gd name="connsiteY1" fmla="*/ 325000 h 606722"/>
              <a:gd name="connsiteX2" fmla="*/ 325000 h 606722"/>
              <a:gd name="connsiteY2" fmla="*/ 325000 h 606722"/>
              <a:gd name="connsiteX3" fmla="*/ 325000 h 606722"/>
              <a:gd name="connsiteY3" fmla="*/ 325000 h 606722"/>
              <a:gd name="connsiteX4" fmla="*/ 325000 h 606722"/>
              <a:gd name="connsiteY4" fmla="*/ 325000 h 606722"/>
              <a:gd name="connsiteX5" fmla="*/ 325000 h 606722"/>
              <a:gd name="connsiteY5" fmla="*/ 325000 h 606722"/>
              <a:gd name="connsiteX6" fmla="*/ 325000 h 606722"/>
              <a:gd name="connsiteY6" fmla="*/ 325000 h 606722"/>
              <a:gd name="connsiteX7" fmla="*/ 325000 h 606722"/>
              <a:gd name="connsiteY7" fmla="*/ 325000 h 606722"/>
              <a:gd name="connsiteX8" fmla="*/ 325000 h 606722"/>
              <a:gd name="connsiteY8" fmla="*/ 325000 h 606722"/>
              <a:gd name="connsiteX9" fmla="*/ 325000 h 606722"/>
              <a:gd name="connsiteY9" fmla="*/ 325000 h 606722"/>
              <a:gd name="connsiteX10" fmla="*/ 325000 h 606722"/>
              <a:gd name="connsiteY10" fmla="*/ 325000 h 606722"/>
              <a:gd name="connsiteX11" fmla="*/ 325000 h 606722"/>
              <a:gd name="connsiteY11" fmla="*/ 325000 h 606722"/>
              <a:gd name="connsiteX12" fmla="*/ 325000 h 606722"/>
              <a:gd name="connsiteY12" fmla="*/ 325000 h 606722"/>
              <a:gd name="connsiteX13" fmla="*/ 325000 h 606722"/>
              <a:gd name="connsiteY13" fmla="*/ 325000 h 606722"/>
              <a:gd name="connsiteX14" fmla="*/ 325000 h 606722"/>
              <a:gd name="connsiteY14" fmla="*/ 325000 h 606722"/>
              <a:gd name="connsiteX15" fmla="*/ 325000 h 606722"/>
              <a:gd name="connsiteY15" fmla="*/ 325000 h 606722"/>
              <a:gd name="connsiteX16" fmla="*/ 325000 h 606722"/>
              <a:gd name="connsiteY16" fmla="*/ 325000 h 606722"/>
              <a:gd name="connsiteX17" fmla="*/ 325000 h 606722"/>
              <a:gd name="connsiteY17" fmla="*/ 325000 h 606722"/>
              <a:gd name="connsiteX18" fmla="*/ 325000 h 606722"/>
              <a:gd name="connsiteY18" fmla="*/ 325000 h 606722"/>
              <a:gd name="connsiteX19" fmla="*/ 325000 h 606722"/>
              <a:gd name="connsiteY19" fmla="*/ 325000 h 606722"/>
              <a:gd name="connsiteX20" fmla="*/ 325000 h 606722"/>
              <a:gd name="connsiteY20" fmla="*/ 325000 h 606722"/>
              <a:gd name="connsiteX21" fmla="*/ 325000 h 606722"/>
              <a:gd name="connsiteY21" fmla="*/ 325000 h 606722"/>
              <a:gd name="connsiteX22" fmla="*/ 325000 h 606722"/>
              <a:gd name="connsiteY22" fmla="*/ 325000 h 606722"/>
              <a:gd name="connsiteX23" fmla="*/ 325000 h 606722"/>
              <a:gd name="connsiteY23" fmla="*/ 325000 h 606722"/>
              <a:gd name="connsiteX24" fmla="*/ 325000 h 606722"/>
              <a:gd name="connsiteY24" fmla="*/ 325000 h 606722"/>
              <a:gd name="connsiteX25" fmla="*/ 325000 h 606722"/>
              <a:gd name="connsiteY25" fmla="*/ 325000 h 606722"/>
              <a:gd name="connsiteX26" fmla="*/ 325000 h 606722"/>
              <a:gd name="connsiteY26" fmla="*/ 325000 h 606722"/>
              <a:gd name="connsiteX27" fmla="*/ 325000 h 606722"/>
              <a:gd name="connsiteY27" fmla="*/ 325000 h 606722"/>
              <a:gd name="connsiteX28" fmla="*/ 325000 h 606722"/>
              <a:gd name="connsiteY28" fmla="*/ 325000 h 606722"/>
              <a:gd name="connsiteX29" fmla="*/ 325000 h 606722"/>
              <a:gd name="connsiteY29" fmla="*/ 325000 h 606722"/>
              <a:gd name="connsiteX30" fmla="*/ 325000 h 606722"/>
              <a:gd name="connsiteY30" fmla="*/ 325000 h 606722"/>
              <a:gd name="connsiteX31" fmla="*/ 325000 h 606722"/>
              <a:gd name="connsiteY31" fmla="*/ 325000 h 606722"/>
              <a:gd name="connsiteX32" fmla="*/ 325000 h 606722"/>
              <a:gd name="connsiteY32" fmla="*/ 325000 h 606722"/>
              <a:gd name="connsiteX33" fmla="*/ 325000 h 606722"/>
              <a:gd name="connsiteY33" fmla="*/ 325000 h 606722"/>
              <a:gd name="connsiteX34" fmla="*/ 325000 h 606722"/>
              <a:gd name="connsiteY34" fmla="*/ 325000 h 606722"/>
              <a:gd name="connsiteX35" fmla="*/ 325000 h 606722"/>
              <a:gd name="connsiteY35" fmla="*/ 325000 h 606722"/>
              <a:gd name="connsiteX36" fmla="*/ 325000 h 606722"/>
              <a:gd name="connsiteY36" fmla="*/ 325000 h 606722"/>
              <a:gd name="connsiteX37" fmla="*/ 325000 h 606722"/>
              <a:gd name="connsiteY37" fmla="*/ 325000 h 606722"/>
              <a:gd name="connsiteX38" fmla="*/ 325000 h 606722"/>
              <a:gd name="connsiteY38" fmla="*/ 325000 h 606722"/>
              <a:gd name="connsiteX39" fmla="*/ 325000 h 606722"/>
              <a:gd name="connsiteY39" fmla="*/ 32500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581459" h="580542">
                <a:moveTo>
                  <a:pt x="213875" y="146706"/>
                </a:moveTo>
                <a:cubicBezTo>
                  <a:pt x="227226" y="146706"/>
                  <a:pt x="238084" y="157547"/>
                  <a:pt x="238084" y="171055"/>
                </a:cubicBezTo>
                <a:cubicBezTo>
                  <a:pt x="238084" y="184562"/>
                  <a:pt x="227226" y="195493"/>
                  <a:pt x="213875" y="195493"/>
                </a:cubicBezTo>
                <a:cubicBezTo>
                  <a:pt x="161630" y="195493"/>
                  <a:pt x="118998" y="238236"/>
                  <a:pt x="118998" y="290755"/>
                </a:cubicBezTo>
                <a:cubicBezTo>
                  <a:pt x="118998" y="300086"/>
                  <a:pt x="120422" y="309328"/>
                  <a:pt x="123092" y="318214"/>
                </a:cubicBezTo>
                <a:cubicBezTo>
                  <a:pt x="126741" y="330300"/>
                  <a:pt x="120422" y="343274"/>
                  <a:pt x="108673" y="347895"/>
                </a:cubicBezTo>
                <a:cubicBezTo>
                  <a:pt x="72182" y="362291"/>
                  <a:pt x="48507" y="397126"/>
                  <a:pt x="48507" y="436582"/>
                </a:cubicBezTo>
                <a:cubicBezTo>
                  <a:pt x="48507" y="489101"/>
                  <a:pt x="91050" y="531844"/>
                  <a:pt x="143384" y="531844"/>
                </a:cubicBezTo>
                <a:lnTo>
                  <a:pt x="438164" y="531844"/>
                </a:lnTo>
                <a:cubicBezTo>
                  <a:pt x="490320" y="531844"/>
                  <a:pt x="532952" y="489101"/>
                  <a:pt x="532952" y="436582"/>
                </a:cubicBezTo>
                <a:cubicBezTo>
                  <a:pt x="532952" y="408678"/>
                  <a:pt x="520759" y="382108"/>
                  <a:pt x="499398" y="363979"/>
                </a:cubicBezTo>
                <a:cubicBezTo>
                  <a:pt x="494147" y="359625"/>
                  <a:pt x="491032" y="353049"/>
                  <a:pt x="490854" y="346207"/>
                </a:cubicBezTo>
                <a:cubicBezTo>
                  <a:pt x="489252" y="294399"/>
                  <a:pt x="447598" y="253876"/>
                  <a:pt x="395976" y="253876"/>
                </a:cubicBezTo>
                <a:cubicBezTo>
                  <a:pt x="382625" y="253876"/>
                  <a:pt x="371767" y="243035"/>
                  <a:pt x="371767" y="229528"/>
                </a:cubicBezTo>
                <a:cubicBezTo>
                  <a:pt x="371767" y="216020"/>
                  <a:pt x="382625" y="205090"/>
                  <a:pt x="395976" y="205090"/>
                </a:cubicBezTo>
                <a:cubicBezTo>
                  <a:pt x="433535" y="205090"/>
                  <a:pt x="468959" y="219575"/>
                  <a:pt x="495927" y="245879"/>
                </a:cubicBezTo>
                <a:cubicBezTo>
                  <a:pt x="520225" y="269517"/>
                  <a:pt x="535177" y="300441"/>
                  <a:pt x="538648" y="334032"/>
                </a:cubicBezTo>
                <a:cubicBezTo>
                  <a:pt x="565972" y="361047"/>
                  <a:pt x="581459" y="397748"/>
                  <a:pt x="581459" y="436582"/>
                </a:cubicBezTo>
                <a:cubicBezTo>
                  <a:pt x="581459" y="516026"/>
                  <a:pt x="517199" y="580542"/>
                  <a:pt x="438164" y="580542"/>
                </a:cubicBezTo>
                <a:lnTo>
                  <a:pt x="143384" y="580542"/>
                </a:lnTo>
                <a:cubicBezTo>
                  <a:pt x="64349" y="580542"/>
                  <a:pt x="0" y="516026"/>
                  <a:pt x="0" y="436582"/>
                </a:cubicBezTo>
                <a:cubicBezTo>
                  <a:pt x="0" y="407079"/>
                  <a:pt x="8811" y="378820"/>
                  <a:pt x="25544" y="354471"/>
                </a:cubicBezTo>
                <a:cubicBezTo>
                  <a:pt x="37737" y="336698"/>
                  <a:pt x="53669" y="322124"/>
                  <a:pt x="72004" y="311638"/>
                </a:cubicBezTo>
                <a:cubicBezTo>
                  <a:pt x="70936" y="304618"/>
                  <a:pt x="70491" y="297598"/>
                  <a:pt x="70491" y="290666"/>
                </a:cubicBezTo>
                <a:cubicBezTo>
                  <a:pt x="70491" y="211222"/>
                  <a:pt x="134840" y="146706"/>
                  <a:pt x="213875" y="146706"/>
                </a:cubicBezTo>
                <a:close/>
                <a:moveTo>
                  <a:pt x="301555" y="0"/>
                </a:moveTo>
                <a:cubicBezTo>
                  <a:pt x="314815" y="0"/>
                  <a:pt x="325673" y="10930"/>
                  <a:pt x="325673" y="24259"/>
                </a:cubicBezTo>
                <a:lnTo>
                  <a:pt x="325673" y="369392"/>
                </a:lnTo>
                <a:lnTo>
                  <a:pt x="379960" y="313055"/>
                </a:lnTo>
                <a:cubicBezTo>
                  <a:pt x="389215" y="303458"/>
                  <a:pt x="404433" y="303191"/>
                  <a:pt x="414045" y="312522"/>
                </a:cubicBezTo>
                <a:cubicBezTo>
                  <a:pt x="423567" y="321763"/>
                  <a:pt x="423745" y="337225"/>
                  <a:pt x="414490" y="346822"/>
                </a:cubicBezTo>
                <a:lnTo>
                  <a:pt x="318642" y="446079"/>
                </a:lnTo>
                <a:cubicBezTo>
                  <a:pt x="314103" y="450788"/>
                  <a:pt x="307874" y="453454"/>
                  <a:pt x="301288" y="453454"/>
                </a:cubicBezTo>
                <a:cubicBezTo>
                  <a:pt x="294791" y="453454"/>
                  <a:pt x="288473" y="450788"/>
                  <a:pt x="284023" y="446079"/>
                </a:cubicBezTo>
                <a:lnTo>
                  <a:pt x="188086" y="346822"/>
                </a:lnTo>
                <a:cubicBezTo>
                  <a:pt x="178742" y="337225"/>
                  <a:pt x="179009" y="321941"/>
                  <a:pt x="188620" y="312522"/>
                </a:cubicBezTo>
                <a:cubicBezTo>
                  <a:pt x="198054" y="303191"/>
                  <a:pt x="213361" y="303458"/>
                  <a:pt x="222617" y="313055"/>
                </a:cubicBezTo>
                <a:lnTo>
                  <a:pt x="277437" y="369392"/>
                </a:lnTo>
                <a:lnTo>
                  <a:pt x="277437" y="24259"/>
                </a:lnTo>
                <a:cubicBezTo>
                  <a:pt x="277437" y="10930"/>
                  <a:pt x="288295" y="0"/>
                  <a:pt x="301555" y="0"/>
                </a:cubicBezTo>
                <a:close/>
              </a:path>
            </a:pathLst>
          </a:custGeom>
          <a:solidFill>
            <a:srgbClr val="69A35B"/>
          </a:solidFill>
          <a:ln>
            <a:noFill/>
          </a:ln>
        </p:spPr>
        <p:txBody>
          <a:bodyPr wrap="square" lIns="91440" tIns="45720" rIns="91440" bIns="45720" anchor="ctr">
            <a:normAutofit fontScale="65000" lnSpcReduction="10000"/>
          </a:bodyPr>
          <a:lstStyle/>
          <a:p>
            <a:pPr algn="ctr">
              <a:lnSpc>
                <a:spcPct val="140000"/>
              </a:lnSpc>
            </a:pPr>
            <a:endParaRPr dirty="0">
              <a:latin typeface="Arial" panose="020B0604020202020204" pitchFamily="34" charset="0"/>
              <a:ea typeface="宋体" panose="02010600030101010101" pitchFamily="2" charset="-122"/>
              <a:sym typeface="Arial" panose="020B0604020202020204" pitchFamily="34" charset="0"/>
            </a:endParaRPr>
          </a:p>
        </p:txBody>
      </p:sp>
      <p:sp>
        <p:nvSpPr>
          <p:cNvPr id="49" name="矩形 48"/>
          <p:cNvSpPr/>
          <p:nvPr>
            <p:custDataLst>
              <p:tags r:id="rId24"/>
            </p:custDataLst>
          </p:nvPr>
        </p:nvSpPr>
        <p:spPr bwMode="auto">
          <a:xfrm>
            <a:off x="9166860" y="4989830"/>
            <a:ext cx="2258695" cy="867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0" rIns="90000" bIns="46800" anchor="t" anchorCtr="0">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l">
              <a:lnSpc>
                <a:spcPct val="120000"/>
              </a:lnSpc>
            </a:pPr>
            <a:r>
              <a:rPr lang="zh-CN" altLang="en-US" sz="1600" spc="150">
                <a:latin typeface="Arial" panose="020B0604020202020204" pitchFamily="34" charset="0"/>
                <a:ea typeface="宋体" panose="02010600030101010101" pitchFamily="2" charset="-122"/>
                <a:sym typeface="Arial" panose="020B0604020202020204" pitchFamily="34" charset="0"/>
              </a:rPr>
              <a:t>改善患者的生活质量，促进疾病的康复，预防疾病复发。</a:t>
            </a:r>
            <a:endParaRPr lang="zh-CN" altLang="en-US" sz="1600" spc="150">
              <a:latin typeface="Arial" panose="020B0604020202020204" pitchFamily="34" charset="0"/>
              <a:ea typeface="宋体" panose="02010600030101010101" pitchFamily="2" charset="-122"/>
              <a:sym typeface="Arial" panose="020B0604020202020204" pitchFamily="34" charset="0"/>
            </a:endParaRPr>
          </a:p>
        </p:txBody>
      </p:sp>
      <p:sp>
        <p:nvSpPr>
          <p:cNvPr id="50" name="文本框 49"/>
          <p:cNvSpPr txBox="1"/>
          <p:nvPr>
            <p:custDataLst>
              <p:tags r:id="rId25"/>
            </p:custDataLst>
          </p:nvPr>
        </p:nvSpPr>
        <p:spPr bwMode="auto">
          <a:xfrm>
            <a:off x="9166586" y="4646898"/>
            <a:ext cx="2088971"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5720" rIns="91440" bIns="0" anchor="b" anchorCtr="0">
            <a:normAutofit fontScale="90000" lnSpcReduction="10000"/>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30000"/>
              </a:lnSpc>
              <a:spcBef>
                <a:spcPct val="0"/>
              </a:spcBef>
              <a:buFontTx/>
              <a:buNone/>
            </a:pPr>
            <a:r>
              <a:rPr lang="zh-CN" altLang="en-US" sz="2000" b="1" spc="300">
                <a:latin typeface="Arial" panose="020B0604020202020204" pitchFamily="34" charset="0"/>
                <a:ea typeface="宋体" panose="02010600030101010101" pitchFamily="2" charset="-122"/>
                <a:sym typeface="Arial" panose="020B0604020202020204" pitchFamily="34" charset="0"/>
              </a:rPr>
              <a:t>（八）健康教育</a:t>
            </a:r>
            <a:endParaRPr lang="zh-CN" altLang="en-US" sz="2000" b="1" spc="300">
              <a:latin typeface="Arial" panose="020B0604020202020204" pitchFamily="34" charset="0"/>
              <a:ea typeface="宋体" panose="02010600030101010101" pitchFamily="2" charset="-122"/>
              <a:sym typeface="Arial" panose="020B0604020202020204"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3" name="文本框 2"/>
          <p:cNvSpPr txBox="1"/>
          <p:nvPr/>
        </p:nvSpPr>
        <p:spPr>
          <a:xfrm>
            <a:off x="3470275" y="588645"/>
            <a:ext cx="534924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二、精神科护士的基本素质要求</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4" name="任意多边形 3"/>
          <p:cNvSpPr/>
          <p:nvPr>
            <p:custDataLst>
              <p:tags r:id="rId2"/>
            </p:custDataLst>
          </p:nvPr>
        </p:nvSpPr>
        <p:spPr>
          <a:xfrm rot="14400000">
            <a:off x="4448467" y="3412810"/>
            <a:ext cx="1789888" cy="1525127"/>
          </a:xfrm>
          <a:custGeom>
            <a:avLst/>
            <a:gdLst>
              <a:gd name="connsiteX0" fmla="*/ 259946 w 1789888"/>
              <a:gd name="connsiteY0" fmla="*/ 0 h 1525126"/>
              <a:gd name="connsiteX1" fmla="*/ 628882 w 1789888"/>
              <a:gd name="connsiteY1" fmla="*/ 375037 h 1525126"/>
              <a:gd name="connsiteX2" fmla="*/ 588723 w 1789888"/>
              <a:gd name="connsiteY2" fmla="*/ 423709 h 1525126"/>
              <a:gd name="connsiteX3" fmla="*/ 525654 w 1789888"/>
              <a:gd name="connsiteY3" fmla="*/ 630182 h 1525126"/>
              <a:gd name="connsiteX4" fmla="*/ 894944 w 1789888"/>
              <a:gd name="connsiteY4" fmla="*/ 999472 h 1525126"/>
              <a:gd name="connsiteX5" fmla="*/ 1264234 w 1789888"/>
              <a:gd name="connsiteY5" fmla="*/ 630182 h 1525126"/>
              <a:gd name="connsiteX6" fmla="*/ 1201165 w 1789888"/>
              <a:gd name="connsiteY6" fmla="*/ 423709 h 1525126"/>
              <a:gd name="connsiteX7" fmla="*/ 1161007 w 1789888"/>
              <a:gd name="connsiteY7" fmla="*/ 375037 h 1525126"/>
              <a:gd name="connsiteX8" fmla="*/ 1529942 w 1789888"/>
              <a:gd name="connsiteY8" fmla="*/ 0 h 1525126"/>
              <a:gd name="connsiteX9" fmla="*/ 1637046 w 1789888"/>
              <a:gd name="connsiteY9" fmla="*/ 129810 h 1525126"/>
              <a:gd name="connsiteX10" fmla="*/ 1789888 w 1789888"/>
              <a:gd name="connsiteY10" fmla="*/ 630182 h 1525126"/>
              <a:gd name="connsiteX11" fmla="*/ 894944 w 1789888"/>
              <a:gd name="connsiteY11" fmla="*/ 1525126 h 1525126"/>
              <a:gd name="connsiteX12" fmla="*/ 0 w 1789888"/>
              <a:gd name="connsiteY12" fmla="*/ 630182 h 1525126"/>
              <a:gd name="connsiteX13" fmla="*/ 152842 w 1789888"/>
              <a:gd name="connsiteY13" fmla="*/ 129810 h 1525126"/>
              <a:gd name="connsiteX14" fmla="*/ 259946 w 1789888"/>
              <a:gd name="connsiteY14" fmla="*/ 0 h 1525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89888" h="1525126">
                <a:moveTo>
                  <a:pt x="259946" y="0"/>
                </a:moveTo>
                <a:lnTo>
                  <a:pt x="628882" y="375037"/>
                </a:lnTo>
                <a:lnTo>
                  <a:pt x="588723" y="423709"/>
                </a:lnTo>
                <a:cubicBezTo>
                  <a:pt x="548905" y="482648"/>
                  <a:pt x="525654" y="553700"/>
                  <a:pt x="525654" y="630182"/>
                </a:cubicBezTo>
                <a:cubicBezTo>
                  <a:pt x="525654" y="834135"/>
                  <a:pt x="690991" y="999472"/>
                  <a:pt x="894944" y="999472"/>
                </a:cubicBezTo>
                <a:cubicBezTo>
                  <a:pt x="1098897" y="999472"/>
                  <a:pt x="1264234" y="834135"/>
                  <a:pt x="1264234" y="630182"/>
                </a:cubicBezTo>
                <a:cubicBezTo>
                  <a:pt x="1264234" y="553700"/>
                  <a:pt x="1240984" y="482648"/>
                  <a:pt x="1201165" y="423709"/>
                </a:cubicBezTo>
                <a:lnTo>
                  <a:pt x="1161007" y="375037"/>
                </a:lnTo>
                <a:lnTo>
                  <a:pt x="1529942" y="0"/>
                </a:lnTo>
                <a:lnTo>
                  <a:pt x="1637046" y="129810"/>
                </a:lnTo>
                <a:cubicBezTo>
                  <a:pt x="1733543" y="272644"/>
                  <a:pt x="1789888" y="444833"/>
                  <a:pt x="1789888" y="630182"/>
                </a:cubicBezTo>
                <a:cubicBezTo>
                  <a:pt x="1789888" y="1124446"/>
                  <a:pt x="1389208" y="1525126"/>
                  <a:pt x="894944" y="1525126"/>
                </a:cubicBezTo>
                <a:cubicBezTo>
                  <a:pt x="400680" y="1525126"/>
                  <a:pt x="0" y="1124446"/>
                  <a:pt x="0" y="630182"/>
                </a:cubicBezTo>
                <a:cubicBezTo>
                  <a:pt x="0" y="444833"/>
                  <a:pt x="56346" y="272644"/>
                  <a:pt x="152842" y="129810"/>
                </a:cubicBezTo>
                <a:lnTo>
                  <a:pt x="259946" y="0"/>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fontAlgn="auto">
              <a:lnSpc>
                <a:spcPct val="120000"/>
              </a:lnSpc>
            </a:pPr>
            <a:endParaRPr>
              <a:latin typeface="宋体" panose="02010600030101010101" pitchFamily="2" charset="-122"/>
              <a:ea typeface="宋体" panose="02010600030101010101" pitchFamily="2" charset="-122"/>
            </a:endParaRPr>
          </a:p>
        </p:txBody>
      </p:sp>
      <p:sp>
        <p:nvSpPr>
          <p:cNvPr id="6" name="任意多边形 5"/>
          <p:cNvSpPr/>
          <p:nvPr>
            <p:custDataLst>
              <p:tags r:id="rId3"/>
            </p:custDataLst>
          </p:nvPr>
        </p:nvSpPr>
        <p:spPr>
          <a:xfrm flipH="1">
            <a:off x="5209872" y="2560760"/>
            <a:ext cx="1789888" cy="1525127"/>
          </a:xfrm>
          <a:custGeom>
            <a:avLst/>
            <a:gdLst>
              <a:gd name="connsiteX0" fmla="*/ 259946 w 1789888"/>
              <a:gd name="connsiteY0" fmla="*/ 0 h 1525126"/>
              <a:gd name="connsiteX1" fmla="*/ 628882 w 1789888"/>
              <a:gd name="connsiteY1" fmla="*/ 375037 h 1525126"/>
              <a:gd name="connsiteX2" fmla="*/ 588723 w 1789888"/>
              <a:gd name="connsiteY2" fmla="*/ 423709 h 1525126"/>
              <a:gd name="connsiteX3" fmla="*/ 525654 w 1789888"/>
              <a:gd name="connsiteY3" fmla="*/ 630182 h 1525126"/>
              <a:gd name="connsiteX4" fmla="*/ 894944 w 1789888"/>
              <a:gd name="connsiteY4" fmla="*/ 999472 h 1525126"/>
              <a:gd name="connsiteX5" fmla="*/ 1264234 w 1789888"/>
              <a:gd name="connsiteY5" fmla="*/ 630182 h 1525126"/>
              <a:gd name="connsiteX6" fmla="*/ 1201165 w 1789888"/>
              <a:gd name="connsiteY6" fmla="*/ 423709 h 1525126"/>
              <a:gd name="connsiteX7" fmla="*/ 1161007 w 1789888"/>
              <a:gd name="connsiteY7" fmla="*/ 375037 h 1525126"/>
              <a:gd name="connsiteX8" fmla="*/ 1529942 w 1789888"/>
              <a:gd name="connsiteY8" fmla="*/ 0 h 1525126"/>
              <a:gd name="connsiteX9" fmla="*/ 1637046 w 1789888"/>
              <a:gd name="connsiteY9" fmla="*/ 129810 h 1525126"/>
              <a:gd name="connsiteX10" fmla="*/ 1789888 w 1789888"/>
              <a:gd name="connsiteY10" fmla="*/ 630182 h 1525126"/>
              <a:gd name="connsiteX11" fmla="*/ 894944 w 1789888"/>
              <a:gd name="connsiteY11" fmla="*/ 1525126 h 1525126"/>
              <a:gd name="connsiteX12" fmla="*/ 0 w 1789888"/>
              <a:gd name="connsiteY12" fmla="*/ 630182 h 1525126"/>
              <a:gd name="connsiteX13" fmla="*/ 152842 w 1789888"/>
              <a:gd name="connsiteY13" fmla="*/ 129810 h 1525126"/>
              <a:gd name="connsiteX14" fmla="*/ 259946 w 1789888"/>
              <a:gd name="connsiteY14" fmla="*/ 0 h 1525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89888" h="1525126">
                <a:moveTo>
                  <a:pt x="259946" y="0"/>
                </a:moveTo>
                <a:lnTo>
                  <a:pt x="628882" y="375037"/>
                </a:lnTo>
                <a:lnTo>
                  <a:pt x="588723" y="423709"/>
                </a:lnTo>
                <a:cubicBezTo>
                  <a:pt x="548905" y="482648"/>
                  <a:pt x="525654" y="553700"/>
                  <a:pt x="525654" y="630182"/>
                </a:cubicBezTo>
                <a:cubicBezTo>
                  <a:pt x="525654" y="834135"/>
                  <a:pt x="690991" y="999472"/>
                  <a:pt x="894944" y="999472"/>
                </a:cubicBezTo>
                <a:cubicBezTo>
                  <a:pt x="1098897" y="999472"/>
                  <a:pt x="1264234" y="834135"/>
                  <a:pt x="1264234" y="630182"/>
                </a:cubicBezTo>
                <a:cubicBezTo>
                  <a:pt x="1264234" y="553700"/>
                  <a:pt x="1240984" y="482648"/>
                  <a:pt x="1201165" y="423709"/>
                </a:cubicBezTo>
                <a:lnTo>
                  <a:pt x="1161007" y="375037"/>
                </a:lnTo>
                <a:lnTo>
                  <a:pt x="1529942" y="0"/>
                </a:lnTo>
                <a:lnTo>
                  <a:pt x="1637046" y="129810"/>
                </a:lnTo>
                <a:cubicBezTo>
                  <a:pt x="1733543" y="272644"/>
                  <a:pt x="1789888" y="444833"/>
                  <a:pt x="1789888" y="630182"/>
                </a:cubicBezTo>
                <a:cubicBezTo>
                  <a:pt x="1789888" y="1124446"/>
                  <a:pt x="1389208" y="1525126"/>
                  <a:pt x="894944" y="1525126"/>
                </a:cubicBezTo>
                <a:cubicBezTo>
                  <a:pt x="400680" y="1525126"/>
                  <a:pt x="0" y="1124446"/>
                  <a:pt x="0" y="630182"/>
                </a:cubicBezTo>
                <a:cubicBezTo>
                  <a:pt x="0" y="444833"/>
                  <a:pt x="56346" y="272644"/>
                  <a:pt x="152842" y="129810"/>
                </a:cubicBezTo>
                <a:lnTo>
                  <a:pt x="259946" y="0"/>
                </a:lnTo>
                <a:close/>
              </a:path>
            </a:pathLst>
          </a:custGeom>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fontAlgn="auto">
              <a:lnSpc>
                <a:spcPct val="120000"/>
              </a:lnSpc>
            </a:pPr>
            <a:endParaRPr dirty="0">
              <a:latin typeface="宋体" panose="02010600030101010101" pitchFamily="2" charset="-122"/>
              <a:ea typeface="宋体" panose="02010600030101010101" pitchFamily="2" charset="-122"/>
            </a:endParaRPr>
          </a:p>
        </p:txBody>
      </p:sp>
      <p:sp>
        <p:nvSpPr>
          <p:cNvPr id="13" name="任意多边形 12"/>
          <p:cNvSpPr/>
          <p:nvPr>
            <p:custDataLst>
              <p:tags r:id="rId4"/>
            </p:custDataLst>
          </p:nvPr>
        </p:nvSpPr>
        <p:spPr bwMode="auto">
          <a:xfrm rot="3600000">
            <a:off x="4996317" y="4007046"/>
            <a:ext cx="461104" cy="461104"/>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rgbClr val="1AA3AA"/>
          </a:solidFill>
          <a:ln>
            <a:noFill/>
          </a:ln>
        </p:spPr>
        <p:txBody>
          <a:bodyPr anchor="ctr"/>
          <a:p>
            <a:pPr algn="ctr" fontAlgn="auto">
              <a:lnSpc>
                <a:spcPct val="120000"/>
              </a:lnSpc>
            </a:pPr>
            <a:endParaRPr>
              <a:latin typeface="宋体" panose="02010600030101010101" pitchFamily="2" charset="-122"/>
              <a:ea typeface="宋体" panose="02010600030101010101" pitchFamily="2" charset="-122"/>
            </a:endParaRPr>
          </a:p>
        </p:txBody>
      </p:sp>
      <p:sp>
        <p:nvSpPr>
          <p:cNvPr id="14" name="任意多边形 13"/>
          <p:cNvSpPr/>
          <p:nvPr>
            <p:custDataLst>
              <p:tags r:id="rId5"/>
            </p:custDataLst>
          </p:nvPr>
        </p:nvSpPr>
        <p:spPr bwMode="auto">
          <a:xfrm rot="5400000">
            <a:off x="5869881" y="2980404"/>
            <a:ext cx="461104" cy="461104"/>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rgbClr val="1F74AD"/>
          </a:solidFill>
          <a:ln>
            <a:noFill/>
          </a:ln>
        </p:spPr>
        <p:txBody>
          <a:bodyPr anchor="ctr"/>
          <a:p>
            <a:pPr algn="ctr" fontAlgn="auto">
              <a:lnSpc>
                <a:spcPct val="120000"/>
              </a:lnSpc>
            </a:pPr>
            <a:endParaRPr>
              <a:latin typeface="宋体" panose="02010600030101010101" pitchFamily="2" charset="-122"/>
              <a:ea typeface="宋体" panose="02010600030101010101" pitchFamily="2" charset="-122"/>
            </a:endParaRPr>
          </a:p>
        </p:txBody>
      </p:sp>
      <p:sp>
        <p:nvSpPr>
          <p:cNvPr id="5" name="任意多边形 14"/>
          <p:cNvSpPr/>
          <p:nvPr>
            <p:custDataLst>
              <p:tags r:id="rId6"/>
            </p:custDataLst>
          </p:nvPr>
        </p:nvSpPr>
        <p:spPr bwMode="auto">
          <a:xfrm rot="3594430">
            <a:off x="6750997" y="4012517"/>
            <a:ext cx="461104" cy="461104"/>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rgbClr val="3498DB"/>
          </a:solidFill>
          <a:ln>
            <a:noFill/>
          </a:ln>
        </p:spPr>
        <p:txBody>
          <a:bodyPr anchor="ctr"/>
          <a:p>
            <a:pPr algn="ctr" fontAlgn="auto">
              <a:lnSpc>
                <a:spcPct val="120000"/>
              </a:lnSpc>
            </a:pPr>
            <a:endParaRPr>
              <a:latin typeface="宋体" panose="02010600030101010101" pitchFamily="2" charset="-122"/>
              <a:ea typeface="宋体" panose="02010600030101010101" pitchFamily="2" charset="-122"/>
            </a:endParaRPr>
          </a:p>
        </p:txBody>
      </p:sp>
      <p:sp>
        <p:nvSpPr>
          <p:cNvPr id="12" name="任意多边形 6"/>
          <p:cNvSpPr/>
          <p:nvPr>
            <p:custDataLst>
              <p:tags r:id="rId7"/>
            </p:custDataLst>
          </p:nvPr>
        </p:nvSpPr>
        <p:spPr>
          <a:xfrm rot="13140956" flipH="1">
            <a:off x="5104911" y="3331571"/>
            <a:ext cx="1269996" cy="639799"/>
          </a:xfrm>
          <a:custGeom>
            <a:avLst/>
            <a:gdLst>
              <a:gd name="connsiteX0" fmla="*/ 634998 w 1269996"/>
              <a:gd name="connsiteY0" fmla="*/ 0 h 639799"/>
              <a:gd name="connsiteX1" fmla="*/ 1267819 w 1269996"/>
              <a:gd name="connsiteY1" fmla="*/ 262123 h 639799"/>
              <a:gd name="connsiteX2" fmla="*/ 1269996 w 1269996"/>
              <a:gd name="connsiteY2" fmla="*/ 264762 h 639799"/>
              <a:gd name="connsiteX3" fmla="*/ 901061 w 1269996"/>
              <a:gd name="connsiteY3" fmla="*/ 639799 h 639799"/>
              <a:gd name="connsiteX4" fmla="*/ 896125 w 1269996"/>
              <a:gd name="connsiteY4" fmla="*/ 633817 h 639799"/>
              <a:gd name="connsiteX5" fmla="*/ 634998 w 1269996"/>
              <a:gd name="connsiteY5" fmla="*/ 525654 h 639799"/>
              <a:gd name="connsiteX6" fmla="*/ 373871 w 1269996"/>
              <a:gd name="connsiteY6" fmla="*/ 633817 h 639799"/>
              <a:gd name="connsiteX7" fmla="*/ 368936 w 1269996"/>
              <a:gd name="connsiteY7" fmla="*/ 639799 h 639799"/>
              <a:gd name="connsiteX8" fmla="*/ 0 w 1269996"/>
              <a:gd name="connsiteY8" fmla="*/ 264762 h 639799"/>
              <a:gd name="connsiteX9" fmla="*/ 2177 w 1269996"/>
              <a:gd name="connsiteY9" fmla="*/ 262123 h 639799"/>
              <a:gd name="connsiteX10" fmla="*/ 634998 w 1269996"/>
              <a:gd name="connsiteY10" fmla="*/ 0 h 639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69996" h="639799">
                <a:moveTo>
                  <a:pt x="634998" y="0"/>
                </a:moveTo>
                <a:cubicBezTo>
                  <a:pt x="882130" y="0"/>
                  <a:pt x="1105866" y="100170"/>
                  <a:pt x="1267819" y="262123"/>
                </a:cubicBezTo>
                <a:lnTo>
                  <a:pt x="1269996" y="264762"/>
                </a:lnTo>
                <a:lnTo>
                  <a:pt x="901061" y="639799"/>
                </a:lnTo>
                <a:lnTo>
                  <a:pt x="896125" y="633817"/>
                </a:lnTo>
                <a:cubicBezTo>
                  <a:pt x="829297" y="566988"/>
                  <a:pt x="736975" y="525654"/>
                  <a:pt x="634998" y="525654"/>
                </a:cubicBezTo>
                <a:cubicBezTo>
                  <a:pt x="533022" y="525654"/>
                  <a:pt x="440699" y="566988"/>
                  <a:pt x="373871" y="633817"/>
                </a:cubicBezTo>
                <a:lnTo>
                  <a:pt x="368936" y="639799"/>
                </a:lnTo>
                <a:lnTo>
                  <a:pt x="0" y="264762"/>
                </a:lnTo>
                <a:lnTo>
                  <a:pt x="2177" y="262123"/>
                </a:lnTo>
                <a:cubicBezTo>
                  <a:pt x="164130" y="100170"/>
                  <a:pt x="387866" y="0"/>
                  <a:pt x="634998" y="0"/>
                </a:cubicBezTo>
                <a:close/>
              </a:path>
            </a:pathLst>
          </a:cu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fontAlgn="auto">
              <a:lnSpc>
                <a:spcPct val="120000"/>
              </a:lnSpc>
            </a:pPr>
            <a:endParaRPr>
              <a:latin typeface="宋体" panose="02010600030101010101" pitchFamily="2" charset="-122"/>
              <a:ea typeface="宋体" panose="02010600030101010101" pitchFamily="2" charset="-122"/>
            </a:endParaRPr>
          </a:p>
        </p:txBody>
      </p:sp>
      <p:sp>
        <p:nvSpPr>
          <p:cNvPr id="15" name="任意多边形 3"/>
          <p:cNvSpPr/>
          <p:nvPr>
            <p:custDataLst>
              <p:tags r:id="rId8"/>
            </p:custDataLst>
          </p:nvPr>
        </p:nvSpPr>
        <p:spPr>
          <a:xfrm rot="7200000" flipH="1">
            <a:off x="5982196" y="3417318"/>
            <a:ext cx="1789888" cy="1525127"/>
          </a:xfrm>
          <a:custGeom>
            <a:avLst/>
            <a:gdLst>
              <a:gd name="connsiteX0" fmla="*/ 259946 w 1789888"/>
              <a:gd name="connsiteY0" fmla="*/ 0 h 1525126"/>
              <a:gd name="connsiteX1" fmla="*/ 628882 w 1789888"/>
              <a:gd name="connsiteY1" fmla="*/ 375037 h 1525126"/>
              <a:gd name="connsiteX2" fmla="*/ 588723 w 1789888"/>
              <a:gd name="connsiteY2" fmla="*/ 423709 h 1525126"/>
              <a:gd name="connsiteX3" fmla="*/ 525654 w 1789888"/>
              <a:gd name="connsiteY3" fmla="*/ 630182 h 1525126"/>
              <a:gd name="connsiteX4" fmla="*/ 894944 w 1789888"/>
              <a:gd name="connsiteY4" fmla="*/ 999472 h 1525126"/>
              <a:gd name="connsiteX5" fmla="*/ 1264234 w 1789888"/>
              <a:gd name="connsiteY5" fmla="*/ 630182 h 1525126"/>
              <a:gd name="connsiteX6" fmla="*/ 1201165 w 1789888"/>
              <a:gd name="connsiteY6" fmla="*/ 423709 h 1525126"/>
              <a:gd name="connsiteX7" fmla="*/ 1161007 w 1789888"/>
              <a:gd name="connsiteY7" fmla="*/ 375037 h 1525126"/>
              <a:gd name="connsiteX8" fmla="*/ 1529942 w 1789888"/>
              <a:gd name="connsiteY8" fmla="*/ 0 h 1525126"/>
              <a:gd name="connsiteX9" fmla="*/ 1637046 w 1789888"/>
              <a:gd name="connsiteY9" fmla="*/ 129810 h 1525126"/>
              <a:gd name="connsiteX10" fmla="*/ 1789888 w 1789888"/>
              <a:gd name="connsiteY10" fmla="*/ 630182 h 1525126"/>
              <a:gd name="connsiteX11" fmla="*/ 894944 w 1789888"/>
              <a:gd name="connsiteY11" fmla="*/ 1525126 h 1525126"/>
              <a:gd name="connsiteX12" fmla="*/ 0 w 1789888"/>
              <a:gd name="connsiteY12" fmla="*/ 630182 h 1525126"/>
              <a:gd name="connsiteX13" fmla="*/ 152842 w 1789888"/>
              <a:gd name="connsiteY13" fmla="*/ 129810 h 1525126"/>
              <a:gd name="connsiteX14" fmla="*/ 259946 w 1789888"/>
              <a:gd name="connsiteY14" fmla="*/ 0 h 1525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89888" h="1525126">
                <a:moveTo>
                  <a:pt x="259946" y="0"/>
                </a:moveTo>
                <a:lnTo>
                  <a:pt x="628882" y="375037"/>
                </a:lnTo>
                <a:lnTo>
                  <a:pt x="588723" y="423709"/>
                </a:lnTo>
                <a:cubicBezTo>
                  <a:pt x="548905" y="482648"/>
                  <a:pt x="525654" y="553700"/>
                  <a:pt x="525654" y="630182"/>
                </a:cubicBezTo>
                <a:cubicBezTo>
                  <a:pt x="525654" y="834135"/>
                  <a:pt x="690991" y="999472"/>
                  <a:pt x="894944" y="999472"/>
                </a:cubicBezTo>
                <a:cubicBezTo>
                  <a:pt x="1098897" y="999472"/>
                  <a:pt x="1264234" y="834135"/>
                  <a:pt x="1264234" y="630182"/>
                </a:cubicBezTo>
                <a:cubicBezTo>
                  <a:pt x="1264234" y="553700"/>
                  <a:pt x="1240984" y="482648"/>
                  <a:pt x="1201165" y="423709"/>
                </a:cubicBezTo>
                <a:lnTo>
                  <a:pt x="1161007" y="375037"/>
                </a:lnTo>
                <a:lnTo>
                  <a:pt x="1529942" y="0"/>
                </a:lnTo>
                <a:lnTo>
                  <a:pt x="1637046" y="129810"/>
                </a:lnTo>
                <a:cubicBezTo>
                  <a:pt x="1733543" y="272644"/>
                  <a:pt x="1789888" y="444833"/>
                  <a:pt x="1789888" y="630182"/>
                </a:cubicBezTo>
                <a:cubicBezTo>
                  <a:pt x="1789888" y="1124446"/>
                  <a:pt x="1389208" y="1525126"/>
                  <a:pt x="894944" y="1525126"/>
                </a:cubicBezTo>
                <a:cubicBezTo>
                  <a:pt x="400680" y="1525126"/>
                  <a:pt x="0" y="1124446"/>
                  <a:pt x="0" y="630182"/>
                </a:cubicBezTo>
                <a:cubicBezTo>
                  <a:pt x="0" y="444833"/>
                  <a:pt x="56346" y="272644"/>
                  <a:pt x="152842" y="129810"/>
                </a:cubicBezTo>
                <a:lnTo>
                  <a:pt x="259946" y="0"/>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fontAlgn="auto">
              <a:lnSpc>
                <a:spcPct val="120000"/>
              </a:lnSpc>
            </a:pPr>
            <a:endParaRPr>
              <a:latin typeface="宋体" panose="02010600030101010101" pitchFamily="2" charset="-122"/>
              <a:ea typeface="宋体" panose="02010600030101010101" pitchFamily="2" charset="-122"/>
            </a:endParaRPr>
          </a:p>
        </p:txBody>
      </p:sp>
      <p:sp>
        <p:nvSpPr>
          <p:cNvPr id="16" name="椭圆 15"/>
          <p:cNvSpPr/>
          <p:nvPr>
            <p:custDataLst>
              <p:tags r:id="rId9"/>
            </p:custDataLst>
          </p:nvPr>
        </p:nvSpPr>
        <p:spPr>
          <a:xfrm>
            <a:off x="5876794" y="1699400"/>
            <a:ext cx="444951" cy="444952"/>
          </a:xfrm>
          <a:prstGeom prst="ellipse">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fontAlgn="auto">
              <a:lnSpc>
                <a:spcPct val="120000"/>
              </a:lnSpc>
            </a:pPr>
            <a:endParaRPr>
              <a:latin typeface="宋体" panose="02010600030101010101" pitchFamily="2" charset="-122"/>
              <a:ea typeface="宋体" panose="02010600030101010101" pitchFamily="2" charset="-122"/>
            </a:endParaRPr>
          </a:p>
        </p:txBody>
      </p:sp>
      <p:sp>
        <p:nvSpPr>
          <p:cNvPr id="18" name="文本框 17"/>
          <p:cNvSpPr txBox="1"/>
          <p:nvPr>
            <p:custDataLst>
              <p:tags r:id="rId10"/>
            </p:custDataLst>
          </p:nvPr>
        </p:nvSpPr>
        <p:spPr bwMode="auto">
          <a:xfrm>
            <a:off x="6380462" y="1383620"/>
            <a:ext cx="2787706" cy="444952"/>
          </a:xfrm>
          <a:prstGeom prst="rect">
            <a:avLst/>
          </a:prstGeom>
          <a:noFill/>
        </p:spPr>
        <p:txBody>
          <a:bodyPr wrap="square" lIns="90000" tIns="46800" rIns="90000" bIns="0" anchor="b" anchorCtr="0">
            <a:normAutofit/>
          </a:bodyPr>
          <a:p>
            <a:pPr algn="l" fontAlgn="auto">
              <a:lnSpc>
                <a:spcPct val="120000"/>
              </a:lnSpc>
            </a:pPr>
            <a:r>
              <a:rPr lang="zh-CN" altLang="en-US" b="1" spc="300">
                <a:solidFill>
                  <a:srgbClr val="1F74AD"/>
                </a:solidFill>
                <a:effectLst/>
                <a:latin typeface="宋体" panose="02010600030101010101" pitchFamily="2" charset="-122"/>
                <a:ea typeface="宋体" panose="02010600030101010101" pitchFamily="2" charset="-122"/>
                <a:cs typeface="+mn-ea"/>
              </a:rPr>
              <a:t>（一）职业素质</a:t>
            </a:r>
            <a:endParaRPr lang="zh-CN" altLang="en-US" b="1" spc="300">
              <a:solidFill>
                <a:srgbClr val="1F74AD"/>
              </a:solidFill>
              <a:effectLst/>
              <a:latin typeface="宋体" panose="02010600030101010101" pitchFamily="2" charset="-122"/>
              <a:ea typeface="宋体" panose="02010600030101010101" pitchFamily="2" charset="-122"/>
              <a:cs typeface="+mn-ea"/>
            </a:endParaRPr>
          </a:p>
        </p:txBody>
      </p:sp>
      <p:sp>
        <p:nvSpPr>
          <p:cNvPr id="19" name="文本框 18"/>
          <p:cNvSpPr txBox="1"/>
          <p:nvPr>
            <p:custDataLst>
              <p:tags r:id="rId11"/>
            </p:custDataLst>
          </p:nvPr>
        </p:nvSpPr>
        <p:spPr bwMode="auto">
          <a:xfrm>
            <a:off x="6887845" y="1882140"/>
            <a:ext cx="3832225" cy="894715"/>
          </a:xfrm>
          <a:prstGeom prst="rect">
            <a:avLst/>
          </a:prstGeom>
          <a:noFill/>
        </p:spPr>
        <p:txBody>
          <a:bodyPr wrap="square" lIns="90000" tIns="0" rIns="90000" bIns="46800">
            <a:noAutofit/>
          </a:bodyPr>
          <a:p>
            <a:pPr algn="l" fontAlgn="auto">
              <a:lnSpc>
                <a:spcPct val="120000"/>
              </a:lnSpc>
            </a:pPr>
            <a:r>
              <a:rPr lang="zh-CN" altLang="en-US" sz="1600" b="0" spc="150">
                <a:solidFill>
                  <a:srgbClr val="000000"/>
                </a:solidFill>
                <a:effectLst/>
                <a:latin typeface="宋体" panose="02010600030101010101" pitchFamily="2" charset="-122"/>
                <a:ea typeface="宋体" panose="02010600030101010101" pitchFamily="2" charset="-122"/>
              </a:rPr>
              <a:t>1. 要有强烈的敬业精神及奉献精神</a:t>
            </a:r>
            <a:endParaRPr lang="zh-CN" altLang="en-US" sz="1600" b="0" spc="150">
              <a:solidFill>
                <a:srgbClr val="000000"/>
              </a:solidFill>
              <a:effectLst/>
              <a:latin typeface="宋体" panose="02010600030101010101" pitchFamily="2" charset="-122"/>
              <a:ea typeface="宋体" panose="02010600030101010101" pitchFamily="2" charset="-122"/>
            </a:endParaRPr>
          </a:p>
          <a:p>
            <a:pPr algn="l" fontAlgn="auto">
              <a:lnSpc>
                <a:spcPct val="120000"/>
              </a:lnSpc>
            </a:pPr>
            <a:r>
              <a:rPr lang="zh-CN" altLang="en-US" sz="1600" b="0" spc="150">
                <a:solidFill>
                  <a:srgbClr val="000000"/>
                </a:solidFill>
                <a:effectLst/>
                <a:latin typeface="宋体" panose="02010600030101010101" pitchFamily="2" charset="-122"/>
                <a:ea typeface="宋体" panose="02010600030101010101" pitchFamily="2" charset="-122"/>
              </a:rPr>
              <a:t>2. 尊重、关爱患者</a:t>
            </a:r>
            <a:endParaRPr lang="zh-CN" altLang="en-US" sz="1600" b="0" spc="150">
              <a:solidFill>
                <a:srgbClr val="000000"/>
              </a:solidFill>
              <a:effectLst/>
              <a:latin typeface="宋体" panose="02010600030101010101" pitchFamily="2" charset="-122"/>
              <a:ea typeface="宋体" panose="02010600030101010101" pitchFamily="2" charset="-122"/>
            </a:endParaRPr>
          </a:p>
          <a:p>
            <a:pPr algn="l" fontAlgn="auto">
              <a:lnSpc>
                <a:spcPct val="120000"/>
              </a:lnSpc>
            </a:pPr>
            <a:r>
              <a:rPr lang="zh-CN" altLang="en-US" sz="1600" b="0" spc="150">
                <a:solidFill>
                  <a:srgbClr val="000000"/>
                </a:solidFill>
                <a:effectLst/>
                <a:latin typeface="宋体" panose="02010600030101010101" pitchFamily="2" charset="-122"/>
                <a:ea typeface="宋体" panose="02010600030101010101" pitchFamily="2" charset="-122"/>
              </a:rPr>
              <a:t>3. 维护患者的利益</a:t>
            </a:r>
            <a:endParaRPr lang="zh-CN" altLang="en-US" sz="1600" b="0" spc="150">
              <a:solidFill>
                <a:srgbClr val="000000"/>
              </a:solidFill>
              <a:effectLst/>
              <a:latin typeface="宋体" panose="02010600030101010101" pitchFamily="2" charset="-122"/>
              <a:ea typeface="宋体" panose="02010600030101010101" pitchFamily="2" charset="-122"/>
            </a:endParaRPr>
          </a:p>
        </p:txBody>
      </p:sp>
      <p:sp>
        <p:nvSpPr>
          <p:cNvPr id="21" name="椭圆 20"/>
          <p:cNvSpPr/>
          <p:nvPr>
            <p:custDataLst>
              <p:tags r:id="rId12"/>
            </p:custDataLst>
          </p:nvPr>
        </p:nvSpPr>
        <p:spPr>
          <a:xfrm>
            <a:off x="3660943" y="3999327"/>
            <a:ext cx="444951" cy="444952"/>
          </a:xfrm>
          <a:prstGeom prst="ellipse">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fontAlgn="auto">
              <a:lnSpc>
                <a:spcPct val="120000"/>
              </a:lnSpc>
            </a:pPr>
            <a:endParaRPr>
              <a:latin typeface="宋体" panose="02010600030101010101" pitchFamily="2" charset="-122"/>
              <a:ea typeface="宋体" panose="02010600030101010101" pitchFamily="2" charset="-122"/>
            </a:endParaRPr>
          </a:p>
        </p:txBody>
      </p:sp>
      <p:sp>
        <p:nvSpPr>
          <p:cNvPr id="23" name="椭圆 22"/>
          <p:cNvSpPr/>
          <p:nvPr>
            <p:custDataLst>
              <p:tags r:id="rId13"/>
            </p:custDataLst>
          </p:nvPr>
        </p:nvSpPr>
        <p:spPr>
          <a:xfrm>
            <a:off x="8117027" y="3966251"/>
            <a:ext cx="444951" cy="444952"/>
          </a:xfrm>
          <a:prstGeom prst="ellipse">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fontAlgn="auto">
              <a:lnSpc>
                <a:spcPct val="120000"/>
              </a:lnSpc>
            </a:pPr>
            <a:endParaRPr>
              <a:latin typeface="宋体" panose="02010600030101010101" pitchFamily="2" charset="-122"/>
              <a:ea typeface="宋体" panose="02010600030101010101" pitchFamily="2" charset="-122"/>
            </a:endParaRPr>
          </a:p>
        </p:txBody>
      </p:sp>
      <p:sp>
        <p:nvSpPr>
          <p:cNvPr id="25" name="文本框 24"/>
          <p:cNvSpPr txBox="1"/>
          <p:nvPr>
            <p:custDataLst>
              <p:tags r:id="rId14"/>
            </p:custDataLst>
          </p:nvPr>
        </p:nvSpPr>
        <p:spPr bwMode="auto">
          <a:xfrm>
            <a:off x="8620695" y="3665075"/>
            <a:ext cx="2787706" cy="444952"/>
          </a:xfrm>
          <a:prstGeom prst="rect">
            <a:avLst/>
          </a:prstGeom>
          <a:noFill/>
        </p:spPr>
        <p:txBody>
          <a:bodyPr wrap="square" lIns="90000" tIns="46800" rIns="90000" bIns="0" anchor="b" anchorCtr="0">
            <a:normAutofit/>
          </a:bodyPr>
          <a:p>
            <a:pPr algn="l" fontAlgn="auto">
              <a:lnSpc>
                <a:spcPct val="120000"/>
              </a:lnSpc>
            </a:pPr>
            <a:r>
              <a:rPr lang="zh-CN" altLang="en-US" b="1" spc="300" dirty="0">
                <a:solidFill>
                  <a:srgbClr val="3498DB"/>
                </a:solidFill>
                <a:effectLst/>
                <a:latin typeface="宋体" panose="02010600030101010101" pitchFamily="2" charset="-122"/>
                <a:ea typeface="宋体" panose="02010600030101010101" pitchFamily="2" charset="-122"/>
                <a:cs typeface="+mn-ea"/>
              </a:rPr>
              <a:t>（二）专业素质</a:t>
            </a:r>
            <a:endParaRPr lang="zh-CN" altLang="en-US" b="1" spc="300" dirty="0">
              <a:solidFill>
                <a:srgbClr val="3498DB"/>
              </a:solidFill>
              <a:effectLst/>
              <a:latin typeface="宋体" panose="02010600030101010101" pitchFamily="2" charset="-122"/>
              <a:ea typeface="宋体" panose="02010600030101010101" pitchFamily="2" charset="-122"/>
              <a:cs typeface="+mn-ea"/>
            </a:endParaRPr>
          </a:p>
        </p:txBody>
      </p:sp>
      <p:sp>
        <p:nvSpPr>
          <p:cNvPr id="26" name="文本框 25"/>
          <p:cNvSpPr txBox="1"/>
          <p:nvPr>
            <p:custDataLst>
              <p:tags r:id="rId15"/>
            </p:custDataLst>
          </p:nvPr>
        </p:nvSpPr>
        <p:spPr bwMode="auto">
          <a:xfrm>
            <a:off x="8620760" y="4164330"/>
            <a:ext cx="3309620" cy="1172210"/>
          </a:xfrm>
          <a:prstGeom prst="rect">
            <a:avLst/>
          </a:prstGeom>
          <a:noFill/>
        </p:spPr>
        <p:txBody>
          <a:bodyPr wrap="square" lIns="90000" tIns="0" rIns="90000" bIns="46800">
            <a:noAutofit/>
          </a:bodyPr>
          <a:p>
            <a:pPr algn="l" fontAlgn="auto">
              <a:lnSpc>
                <a:spcPct val="120000"/>
              </a:lnSpc>
            </a:pPr>
            <a:r>
              <a:rPr lang="zh-CN" altLang="en-US" sz="1600" b="0" spc="150" dirty="0">
                <a:solidFill>
                  <a:srgbClr val="000000"/>
                </a:solidFill>
                <a:effectLst/>
                <a:latin typeface="宋体" panose="02010600030101010101" pitchFamily="2" charset="-122"/>
                <a:ea typeface="宋体" panose="02010600030101010101" pitchFamily="2" charset="-122"/>
              </a:rPr>
              <a:t>1. 要有广阔坚实的社会、心理、生物医学知识　</a:t>
            </a:r>
            <a:endParaRPr lang="zh-CN" altLang="en-US" sz="1600" b="0" spc="150" dirty="0">
              <a:solidFill>
                <a:srgbClr val="000000"/>
              </a:solidFill>
              <a:effectLst/>
              <a:latin typeface="宋体" panose="02010600030101010101" pitchFamily="2" charset="-122"/>
              <a:ea typeface="宋体" panose="02010600030101010101" pitchFamily="2" charset="-122"/>
            </a:endParaRPr>
          </a:p>
          <a:p>
            <a:pPr algn="l" fontAlgn="auto">
              <a:lnSpc>
                <a:spcPct val="120000"/>
              </a:lnSpc>
            </a:pPr>
            <a:r>
              <a:rPr lang="zh-CN" altLang="en-US" sz="1600" b="0" spc="150" dirty="0">
                <a:solidFill>
                  <a:srgbClr val="000000"/>
                </a:solidFill>
                <a:effectLst/>
                <a:latin typeface="宋体" panose="02010600030101010101" pitchFamily="2" charset="-122"/>
                <a:ea typeface="宋体" panose="02010600030101010101" pitchFamily="2" charset="-122"/>
              </a:rPr>
              <a:t>2.具有娴熟的护理技能</a:t>
            </a:r>
            <a:endParaRPr lang="zh-CN" altLang="en-US" sz="1600" b="0" spc="150" dirty="0">
              <a:solidFill>
                <a:srgbClr val="000000"/>
              </a:solidFill>
              <a:effectLst/>
              <a:latin typeface="宋体" panose="02010600030101010101" pitchFamily="2" charset="-122"/>
              <a:ea typeface="宋体" panose="02010600030101010101" pitchFamily="2" charset="-122"/>
            </a:endParaRPr>
          </a:p>
          <a:p>
            <a:pPr algn="l" fontAlgn="auto">
              <a:lnSpc>
                <a:spcPct val="120000"/>
              </a:lnSpc>
            </a:pPr>
            <a:r>
              <a:rPr lang="zh-CN" altLang="en-US" sz="1600" b="0" spc="150" dirty="0">
                <a:solidFill>
                  <a:srgbClr val="000000"/>
                </a:solidFill>
                <a:effectLst/>
                <a:latin typeface="宋体" panose="02010600030101010101" pitchFamily="2" charset="-122"/>
                <a:ea typeface="宋体" panose="02010600030101010101" pitchFamily="2" charset="-122"/>
              </a:rPr>
              <a:t>3. 具有敏锐的观察力</a:t>
            </a:r>
            <a:endParaRPr lang="zh-CN" altLang="en-US" sz="1600" b="0" spc="150" dirty="0">
              <a:solidFill>
                <a:srgbClr val="000000"/>
              </a:solidFill>
              <a:effectLst/>
              <a:latin typeface="宋体" panose="02010600030101010101" pitchFamily="2" charset="-122"/>
              <a:ea typeface="宋体" panose="02010600030101010101" pitchFamily="2" charset="-122"/>
            </a:endParaRPr>
          </a:p>
        </p:txBody>
      </p:sp>
      <p:sp>
        <p:nvSpPr>
          <p:cNvPr id="27" name="文本框 26"/>
          <p:cNvSpPr txBox="1"/>
          <p:nvPr>
            <p:custDataLst>
              <p:tags r:id="rId16"/>
            </p:custDataLst>
          </p:nvPr>
        </p:nvSpPr>
        <p:spPr bwMode="auto">
          <a:xfrm>
            <a:off x="687883" y="3665075"/>
            <a:ext cx="2787706" cy="444952"/>
          </a:xfrm>
          <a:prstGeom prst="rect">
            <a:avLst/>
          </a:prstGeom>
          <a:noFill/>
        </p:spPr>
        <p:txBody>
          <a:bodyPr wrap="square" lIns="90000" tIns="46800" rIns="90000" bIns="0" anchor="b" anchorCtr="0">
            <a:normAutofit/>
          </a:bodyPr>
          <a:p>
            <a:pPr algn="l" fontAlgn="auto">
              <a:lnSpc>
                <a:spcPct val="120000"/>
              </a:lnSpc>
            </a:pPr>
            <a:r>
              <a:rPr lang="zh-CN" altLang="en-US" b="1" spc="300" dirty="0">
                <a:solidFill>
                  <a:srgbClr val="69A35B"/>
                </a:solidFill>
                <a:effectLst/>
                <a:latin typeface="宋体" panose="02010600030101010101" pitchFamily="2" charset="-122"/>
                <a:ea typeface="宋体" panose="02010600030101010101" pitchFamily="2" charset="-122"/>
                <a:cs typeface="+mn-ea"/>
              </a:rPr>
              <a:t>（三）心理素质</a:t>
            </a:r>
            <a:endParaRPr lang="zh-CN" altLang="en-US" b="1" spc="300" dirty="0">
              <a:solidFill>
                <a:srgbClr val="69A35B"/>
              </a:solidFill>
              <a:effectLst/>
              <a:latin typeface="宋体" panose="02010600030101010101" pitchFamily="2" charset="-122"/>
              <a:ea typeface="宋体" panose="02010600030101010101" pitchFamily="2" charset="-122"/>
              <a:cs typeface="+mn-ea"/>
            </a:endParaRPr>
          </a:p>
        </p:txBody>
      </p:sp>
      <p:sp>
        <p:nvSpPr>
          <p:cNvPr id="28" name="文本框 27"/>
          <p:cNvSpPr txBox="1"/>
          <p:nvPr>
            <p:custDataLst>
              <p:tags r:id="rId17"/>
            </p:custDataLst>
          </p:nvPr>
        </p:nvSpPr>
        <p:spPr bwMode="auto">
          <a:xfrm>
            <a:off x="821055" y="4164330"/>
            <a:ext cx="2520315" cy="1275715"/>
          </a:xfrm>
          <a:prstGeom prst="rect">
            <a:avLst/>
          </a:prstGeom>
          <a:noFill/>
        </p:spPr>
        <p:txBody>
          <a:bodyPr wrap="square" lIns="90000" tIns="0" rIns="90000" bIns="46800">
            <a:noAutofit/>
          </a:bodyPr>
          <a:p>
            <a:pPr algn="l" fontAlgn="auto">
              <a:lnSpc>
                <a:spcPct val="120000"/>
              </a:lnSpc>
            </a:pPr>
            <a:r>
              <a:rPr lang="zh-CN" altLang="en-US" sz="1600" b="0" spc="150" dirty="0">
                <a:solidFill>
                  <a:srgbClr val="000000"/>
                </a:solidFill>
                <a:effectLst/>
                <a:latin typeface="宋体" panose="02010600030101010101" pitchFamily="2" charset="-122"/>
                <a:ea typeface="宋体" panose="02010600030101010101" pitchFamily="2" charset="-122"/>
              </a:rPr>
              <a:t>1. 具有健康的心理及稳定的情绪</a:t>
            </a:r>
            <a:endParaRPr lang="zh-CN" altLang="en-US" sz="1600" b="0" spc="150" dirty="0">
              <a:solidFill>
                <a:srgbClr val="000000"/>
              </a:solidFill>
              <a:effectLst/>
              <a:latin typeface="宋体" panose="02010600030101010101" pitchFamily="2" charset="-122"/>
              <a:ea typeface="宋体" panose="02010600030101010101" pitchFamily="2" charset="-122"/>
            </a:endParaRPr>
          </a:p>
          <a:p>
            <a:pPr algn="l" fontAlgn="auto">
              <a:lnSpc>
                <a:spcPct val="120000"/>
              </a:lnSpc>
            </a:pPr>
            <a:r>
              <a:rPr lang="zh-CN" altLang="en-US" sz="1600" b="0" spc="150" dirty="0">
                <a:solidFill>
                  <a:srgbClr val="000000"/>
                </a:solidFill>
                <a:effectLst/>
                <a:latin typeface="宋体" panose="02010600030101010101" pitchFamily="2" charset="-122"/>
                <a:ea typeface="宋体" panose="02010600030101010101" pitchFamily="2" charset="-122"/>
              </a:rPr>
              <a:t>2. 具有果断、灵活的心理品质</a:t>
            </a:r>
            <a:endParaRPr lang="zh-CN" altLang="en-US" sz="1600" b="0" spc="150" dirty="0">
              <a:solidFill>
                <a:srgbClr val="000000"/>
              </a:solidFill>
              <a:effectLst/>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2" name="文本框 1"/>
          <p:cNvSpPr txBox="1"/>
          <p:nvPr/>
        </p:nvSpPr>
        <p:spPr>
          <a:xfrm>
            <a:off x="3357245" y="349250"/>
            <a:ext cx="5095875" cy="953135"/>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三、精神科护理相关的伦理要求与法律法规</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8" name="文本框 7"/>
          <p:cNvSpPr txBox="1"/>
          <p:nvPr/>
        </p:nvSpPr>
        <p:spPr>
          <a:xfrm>
            <a:off x="1090295" y="1302385"/>
            <a:ext cx="3573145" cy="398780"/>
          </a:xfrm>
          <a:prstGeom prst="rect">
            <a:avLst/>
          </a:prstGeom>
          <a:noFill/>
        </p:spPr>
        <p:txBody>
          <a:bodyPr wrap="square" rtlCol="0">
            <a:spAutoFit/>
          </a:bodyPr>
          <a:p>
            <a:pPr algn="l"/>
            <a:r>
              <a:rPr lang="en-US" sz="20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（一）护理伦理要求</a:t>
            </a:r>
            <a:endParaRPr lang="en-US" sz="20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p:cNvSpPr txBox="1"/>
          <p:nvPr/>
        </p:nvSpPr>
        <p:spPr>
          <a:xfrm>
            <a:off x="1090295" y="1701165"/>
            <a:ext cx="10240645" cy="4892675"/>
          </a:xfrm>
          <a:prstGeom prst="rect">
            <a:avLst/>
          </a:prstGeom>
          <a:noFill/>
        </p:spPr>
        <p:txBody>
          <a:bodyPr wrap="square" rtlCol="0">
            <a:spAutoFit/>
          </a:bodyPr>
          <a:p>
            <a:pPr algn="just">
              <a:lnSpc>
                <a:spcPct val="150000"/>
              </a:lnSpc>
            </a:pPr>
            <a:r>
              <a:rPr sz="1600">
                <a:solidFill>
                  <a:srgbClr val="5A84AF"/>
                </a:solidFill>
                <a:latin typeface="宋体" panose="02010600030101010101" pitchFamily="2" charset="-122"/>
                <a:ea typeface="宋体" panose="02010600030101010101" pitchFamily="2" charset="-122"/>
                <a:sym typeface="+mn-ea"/>
              </a:rPr>
              <a:t>（1）护理人员提供服务时，应本着对人性尊严及患者独特性的尊重；不因服务对象的社会或经济地位、个人特质或健康问题而给予不同待遇。</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（2）护理人员必须维护患者的隐私权，明智地保守机密性资料。</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（3）当医疗照顾或安全维护受到任何不适当、不道德、非法的行为影响时，护理人员应采取保护患者和社会大众的行为措施。</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（4）护理人员必须为自我所做的判断及行为负责任，并尽义务。</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（5）护理人员须维持胜任护理工作的能力。</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（6）护理人员运用心智判断、个人能力及其资格，作为寻求咨询护理活动的标准。</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（7）护理人员应参与能继续发展护理知识的活动。</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（8）护理人员应致力于提升及促进护理专业的水准。接受责任，与委任他人。</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（9）护理人员应致力于护理工作环境的建立与改善，以提高护理服务的品质。</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（10）护理人员应参与保护民众的专业活动，以保护民众免于错误讯息或误传的伤害，并以维护护理的完整性。 </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（11）护理人员应与其他医疗保健人员及民众合作，共同促进社区与国家的健康，以满足社会大众的健康需求。</a:t>
            </a:r>
            <a:endParaRPr sz="1600">
              <a:solidFill>
                <a:srgbClr val="5A84AF"/>
              </a:solidFill>
              <a:latin typeface="宋体" panose="02010600030101010101" pitchFamily="2" charset="-122"/>
              <a:ea typeface="宋体" panose="0201060003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2" name="文本框 1"/>
          <p:cNvSpPr txBox="1"/>
          <p:nvPr/>
        </p:nvSpPr>
        <p:spPr>
          <a:xfrm>
            <a:off x="3357245" y="349250"/>
            <a:ext cx="5095875" cy="953135"/>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三、精神科护理相关的伦理要求与法律法规</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8" name="文本框 7"/>
          <p:cNvSpPr txBox="1"/>
          <p:nvPr/>
        </p:nvSpPr>
        <p:spPr>
          <a:xfrm>
            <a:off x="1090295" y="1655445"/>
            <a:ext cx="4277995" cy="398780"/>
          </a:xfrm>
          <a:prstGeom prst="rect">
            <a:avLst/>
          </a:prstGeom>
          <a:noFill/>
        </p:spPr>
        <p:txBody>
          <a:bodyPr wrap="square" rtlCol="0">
            <a:spAutoFit/>
          </a:bodyPr>
          <a:p>
            <a:pPr algn="l"/>
            <a:r>
              <a:rPr lang="en-US" sz="20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（二）精神科护理相关的法律法规</a:t>
            </a:r>
            <a:endParaRPr lang="en-US" sz="20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p:cNvSpPr txBox="1"/>
          <p:nvPr/>
        </p:nvSpPr>
        <p:spPr>
          <a:xfrm>
            <a:off x="1090295" y="2054225"/>
            <a:ext cx="4680585" cy="3046095"/>
          </a:xfrm>
          <a:prstGeom prst="rect">
            <a:avLst/>
          </a:prstGeom>
          <a:noFill/>
        </p:spPr>
        <p:txBody>
          <a:bodyPr wrap="square" rtlCol="0">
            <a:spAutoFit/>
          </a:bodyPr>
          <a:p>
            <a:pPr algn="just">
              <a:lnSpc>
                <a:spcPct val="150000"/>
              </a:lnSpc>
            </a:pPr>
            <a:r>
              <a:rPr sz="1600">
                <a:solidFill>
                  <a:srgbClr val="5A84AF"/>
                </a:solidFill>
                <a:latin typeface="宋体" panose="02010600030101010101" pitchFamily="2" charset="-122"/>
                <a:ea typeface="宋体" panose="02010600030101010101" pitchFamily="2" charset="-122"/>
                <a:sym typeface="+mn-ea"/>
              </a:rPr>
              <a:t>2012年10月26日第十一届全国人民代表大会常务委员会第二十九次会议通过了《中华人民共和国精神卫生法》（以下简称《精神卫生法》），并于 2013 年 5 月 1 日正式实施。《精神卫生法》一共有 7 章，85 条细则，对心理健康促进和精神障碍预防、 精神障碍的诊断和治疗、精神障碍的康复、保障措施、法律责任等方面进行了详细的规定，相关内容详见本书附录一。</a:t>
            </a:r>
            <a:endParaRPr sz="1600">
              <a:solidFill>
                <a:srgbClr val="5A84AF"/>
              </a:solidFill>
              <a:latin typeface="宋体" panose="02010600030101010101" pitchFamily="2" charset="-122"/>
              <a:ea typeface="宋体" panose="02010600030101010101" pitchFamily="2" charset="-122"/>
              <a:sym typeface="+mn-ea"/>
            </a:endParaRPr>
          </a:p>
        </p:txBody>
      </p:sp>
      <p:pic>
        <p:nvPicPr>
          <p:cNvPr id="3" name="图片 2"/>
          <p:cNvPicPr>
            <a:picLocks noChangeAspect="1"/>
          </p:cNvPicPr>
          <p:nvPr/>
        </p:nvPicPr>
        <p:blipFill>
          <a:blip r:embed="rId2"/>
          <a:stretch>
            <a:fillRect/>
          </a:stretch>
        </p:blipFill>
        <p:spPr>
          <a:xfrm>
            <a:off x="6424930" y="1982470"/>
            <a:ext cx="5051425" cy="31178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9" name="文本框 8"/>
          <p:cNvSpPr txBox="1"/>
          <p:nvPr/>
        </p:nvSpPr>
        <p:spPr>
          <a:xfrm>
            <a:off x="648970" y="1423670"/>
            <a:ext cx="6278880" cy="1476375"/>
          </a:xfrm>
          <a:prstGeom prst="rect">
            <a:avLst/>
          </a:prstGeom>
          <a:noFill/>
        </p:spPr>
        <p:txBody>
          <a:bodyPr wrap="square" rtlCol="0">
            <a:spAutoFit/>
          </a:bodyPr>
          <a:p>
            <a:pPr algn="l">
              <a:lnSpc>
                <a:spcPct val="150000"/>
              </a:lnSpc>
            </a:pPr>
            <a:r>
              <a:rPr lang="zh-CN" altLang="en-US" sz="6000">
                <a:solidFill>
                  <a:schemeClr val="bg1"/>
                </a:solidFill>
                <a:effectLst>
                  <a:outerShdw blurRad="50800" dist="38100" dir="5400000" algn="t" rotWithShape="0">
                    <a:prstClr val="black">
                      <a:alpha val="40000"/>
                    </a:prstClr>
                  </a:outerShdw>
                </a:effectLst>
                <a:latin typeface="宋体" panose="02010600030101010101" pitchFamily="2" charset="-122"/>
                <a:ea typeface="宋体" panose="02010600030101010101" pitchFamily="2" charset="-122"/>
              </a:rPr>
              <a:t>谢谢观看</a:t>
            </a:r>
            <a:endParaRPr lang="zh-CN" altLang="en-US" sz="6000">
              <a:solidFill>
                <a:schemeClr val="bg1"/>
              </a:solidFill>
              <a:effectLst>
                <a:outerShdw blurRad="50800" dist="38100" dir="5400000" algn="t" rotWithShape="0">
                  <a:prstClr val="black">
                    <a:alpha val="40000"/>
                  </a:prstClr>
                </a:outerShdw>
              </a:effectLst>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sp>
        <p:nvSpPr>
          <p:cNvPr id="13" name="文本框 12"/>
          <p:cNvSpPr txBox="1"/>
          <p:nvPr/>
        </p:nvSpPr>
        <p:spPr>
          <a:xfrm>
            <a:off x="1617345" y="2495489"/>
            <a:ext cx="8223250" cy="1309370"/>
          </a:xfrm>
          <a:prstGeom prst="rect">
            <a:avLst/>
          </a:prstGeom>
          <a:noFill/>
        </p:spPr>
        <p:txBody>
          <a:bodyPr>
            <a:spAutoFit/>
          </a:bodyPr>
          <a:lstStyle/>
          <a:p>
            <a:pPr algn="ctr">
              <a:lnSpc>
                <a:spcPct val="120000"/>
              </a:lnSpc>
              <a:defRPr/>
            </a:pPr>
            <a:r>
              <a:rPr lang="zh-CN" altLang="en-US" sz="6600" b="1" dirty="0">
                <a:solidFill>
                  <a:srgbClr val="0070C0"/>
                </a:solidFill>
                <a:latin typeface="宋体" panose="02010600030101010101" pitchFamily="2" charset="-122"/>
                <a:ea typeface="宋体" panose="02010600030101010101" pitchFamily="2" charset="-122"/>
                <a:cs typeface="+mn-ea"/>
                <a:sym typeface="宋体" panose="02010600030101010101" pitchFamily="2" charset="-122"/>
              </a:rPr>
              <a:t>单元一　绪论</a:t>
            </a:r>
            <a:endParaRPr lang="zh-CN" altLang="en-US" sz="6600" b="1" dirty="0">
              <a:solidFill>
                <a:srgbClr val="0070C0"/>
              </a:solidFill>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19" name="Freeform 244"/>
          <p:cNvSpPr/>
          <p:nvPr/>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lstStyle/>
          <a:p>
            <a:pPr eaLnBrk="1" fontAlgn="auto" hangingPunct="1">
              <a:lnSpc>
                <a:spcPct val="120000"/>
              </a:lnSpc>
              <a:spcBef>
                <a:spcPts val="0"/>
              </a:spcBef>
              <a:spcAft>
                <a:spcPts val="0"/>
              </a:spcAft>
              <a:defRPr/>
            </a:pPr>
            <a:endParaRPr lang="en-US" b="0" kern="0">
              <a:solidFill>
                <a:prstClr val="black"/>
              </a:solidFill>
              <a:latin typeface="宋体" panose="02010600030101010101" pitchFamily="2" charset="-122"/>
              <a:ea typeface="宋体" panose="02010600030101010101" pitchFamily="2" charset="-122"/>
              <a:sym typeface="宋体" panose="02010600030101010101" pitchFamily="2"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pic>
        <p:nvPicPr>
          <p:cNvPr id="2" name="图片 1" descr="9784873da7d5dd939555a422eff551ceed9e77a644dba-7A8xtg"/>
          <p:cNvPicPr>
            <a:picLocks noChangeAspect="1"/>
          </p:cNvPicPr>
          <p:nvPr/>
        </p:nvPicPr>
        <p:blipFill>
          <a:blip r:embed="rId2"/>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nvSpPr>
        <p:spPr>
          <a:xfrm>
            <a:off x="984250" y="1511935"/>
            <a:ext cx="1452880" cy="3046095"/>
          </a:xfrm>
          <a:prstGeom prst="rect">
            <a:avLst/>
          </a:prstGeom>
          <a:noFill/>
        </p:spPr>
        <p:txBody>
          <a:bodyPr wrap="square" rtlCol="0">
            <a:spAutoFit/>
          </a:bodyPr>
          <a:p>
            <a:r>
              <a:rPr lang="zh-CN" altLang="en-US" sz="9600" b="1">
                <a:solidFill>
                  <a:srgbClr val="5A84AF"/>
                </a:solidFill>
                <a:latin typeface="宋体" panose="02010600030101010101" pitchFamily="2" charset="-122"/>
                <a:ea typeface="宋体" panose="02010600030101010101" pitchFamily="2" charset="-122"/>
              </a:rPr>
              <a:t>目</a:t>
            </a:r>
            <a:endParaRPr lang="zh-CN" altLang="en-US" sz="9600" b="1">
              <a:solidFill>
                <a:srgbClr val="5A84AF"/>
              </a:solidFill>
              <a:latin typeface="宋体" panose="02010600030101010101" pitchFamily="2" charset="-122"/>
              <a:ea typeface="宋体" panose="02010600030101010101" pitchFamily="2" charset="-122"/>
            </a:endParaRPr>
          </a:p>
          <a:p>
            <a:r>
              <a:rPr lang="zh-CN" altLang="en-US" sz="9600" b="1">
                <a:solidFill>
                  <a:srgbClr val="5A84AF"/>
                </a:solidFill>
                <a:latin typeface="宋体" panose="02010600030101010101" pitchFamily="2" charset="-122"/>
                <a:ea typeface="宋体" panose="02010600030101010101" pitchFamily="2" charset="-122"/>
              </a:rPr>
              <a:t>录</a:t>
            </a:r>
            <a:endParaRPr lang="zh-CN" altLang="en-US" sz="9600" b="1">
              <a:solidFill>
                <a:srgbClr val="5A84AF"/>
              </a:solidFill>
              <a:latin typeface="宋体" panose="02010600030101010101" pitchFamily="2" charset="-122"/>
              <a:ea typeface="宋体" panose="02010600030101010101" pitchFamily="2" charset="-122"/>
            </a:endParaRPr>
          </a:p>
        </p:txBody>
      </p:sp>
      <p:sp>
        <p:nvSpPr>
          <p:cNvPr id="14" name="文本框 13"/>
          <p:cNvSpPr txBox="1"/>
          <p:nvPr/>
        </p:nvSpPr>
        <p:spPr>
          <a:xfrm>
            <a:off x="5385435" y="1402715"/>
            <a:ext cx="4702175" cy="737235"/>
          </a:xfrm>
          <a:prstGeom prst="rect">
            <a:avLst/>
          </a:prstGeom>
          <a:noFill/>
        </p:spPr>
        <p:txBody>
          <a:bodyPr wrap="square" rtlCol="0">
            <a:spAutoFit/>
          </a:bodyPr>
          <a:p>
            <a:pPr>
              <a:lnSpc>
                <a:spcPct val="150000"/>
              </a:lnSpc>
            </a:pPr>
            <a:r>
              <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任务一　精神医学发展简史</a:t>
            </a:r>
            <a:endPar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7" name="文本框 16"/>
          <p:cNvSpPr txBox="1"/>
          <p:nvPr/>
        </p:nvSpPr>
        <p:spPr>
          <a:xfrm>
            <a:off x="5385435" y="2508885"/>
            <a:ext cx="4871720" cy="737235"/>
          </a:xfrm>
          <a:prstGeom prst="rect">
            <a:avLst/>
          </a:prstGeom>
          <a:noFill/>
        </p:spPr>
        <p:txBody>
          <a:bodyPr wrap="square" rtlCol="0">
            <a:spAutoFit/>
          </a:bodyPr>
          <a:p>
            <a:pPr>
              <a:lnSpc>
                <a:spcPct val="150000"/>
              </a:lnSpc>
            </a:pPr>
            <a:r>
              <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任务二　精神科护理发展简史</a:t>
            </a:r>
            <a:endPar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9" name="文本框 18"/>
          <p:cNvSpPr txBox="1"/>
          <p:nvPr/>
        </p:nvSpPr>
        <p:spPr>
          <a:xfrm>
            <a:off x="5385435" y="3629025"/>
            <a:ext cx="5125720" cy="1383665"/>
          </a:xfrm>
          <a:prstGeom prst="rect">
            <a:avLst/>
          </a:prstGeom>
          <a:noFill/>
        </p:spPr>
        <p:txBody>
          <a:bodyPr wrap="square" rtlCol="0">
            <a:spAutoFit/>
          </a:bodyPr>
          <a:p>
            <a:pPr>
              <a:lnSpc>
                <a:spcPct val="150000"/>
              </a:lnSpc>
            </a:pPr>
            <a:r>
              <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任务三　现代精神科护理工作 的内容与要求</a:t>
            </a:r>
            <a:endPar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22" name="图片 21" descr="b4064338496ee2cb6d081735c8306796"/>
          <p:cNvPicPr>
            <a:picLocks noChangeAspect="1"/>
          </p:cNvPicPr>
          <p:nvPr/>
        </p:nvPicPr>
        <p:blipFill>
          <a:blip r:embed="rId3"/>
          <a:stretch>
            <a:fillRect/>
          </a:stretch>
        </p:blipFill>
        <p:spPr>
          <a:xfrm>
            <a:off x="4076700" y="1402715"/>
            <a:ext cx="890905" cy="890905"/>
          </a:xfrm>
          <a:prstGeom prst="rect">
            <a:avLst/>
          </a:prstGeom>
        </p:spPr>
      </p:pic>
      <p:pic>
        <p:nvPicPr>
          <p:cNvPr id="23" name="图片 22" descr="b4064338496ee2cb6d081735c8306796"/>
          <p:cNvPicPr>
            <a:picLocks noChangeAspect="1"/>
          </p:cNvPicPr>
          <p:nvPr/>
        </p:nvPicPr>
        <p:blipFill>
          <a:blip r:embed="rId3"/>
          <a:stretch>
            <a:fillRect/>
          </a:stretch>
        </p:blipFill>
        <p:spPr>
          <a:xfrm>
            <a:off x="4076700" y="2589530"/>
            <a:ext cx="890905" cy="890905"/>
          </a:xfrm>
          <a:prstGeom prst="rect">
            <a:avLst/>
          </a:prstGeom>
        </p:spPr>
      </p:pic>
      <p:pic>
        <p:nvPicPr>
          <p:cNvPr id="30" name="图片 29" descr="b4064338496ee2cb6d081735c8306796"/>
          <p:cNvPicPr>
            <a:picLocks noChangeAspect="1"/>
          </p:cNvPicPr>
          <p:nvPr/>
        </p:nvPicPr>
        <p:blipFill>
          <a:blip r:embed="rId3"/>
          <a:stretch>
            <a:fillRect/>
          </a:stretch>
        </p:blipFill>
        <p:spPr>
          <a:xfrm>
            <a:off x="4076700" y="3667125"/>
            <a:ext cx="890905" cy="890905"/>
          </a:xfrm>
          <a:prstGeom prst="rect">
            <a:avLst/>
          </a:prstGeom>
        </p:spPr>
      </p:pic>
      <p:pic>
        <p:nvPicPr>
          <p:cNvPr id="32" name="图片 31" descr="e589290c7580d2802bf7399b0600dedb"/>
          <p:cNvPicPr>
            <a:picLocks noChangeAspect="1"/>
          </p:cNvPicPr>
          <p:nvPr/>
        </p:nvPicPr>
        <p:blipFill>
          <a:blip r:embed="rId4"/>
          <a:stretch>
            <a:fillRect/>
          </a:stretch>
        </p:blipFill>
        <p:spPr>
          <a:xfrm rot="3720000">
            <a:off x="9512935" y="1901825"/>
            <a:ext cx="3025140" cy="302514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12" name="椭圆 11"/>
          <p:cNvSpPr/>
          <p:nvPr/>
        </p:nvSpPr>
        <p:spPr>
          <a:xfrm>
            <a:off x="1792605" y="1875155"/>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70000"/>
          </a:bodyPr>
          <a:p>
            <a:pPr algn="ctr"/>
            <a:r>
              <a:rPr lang="en-US" altLang="zh-CN" sz="16600">
                <a:solidFill>
                  <a:srgbClr val="002060"/>
                </a:solidFill>
                <a:latin typeface="宋体" panose="02010600030101010101" pitchFamily="2" charset="-122"/>
                <a:ea typeface="宋体" panose="02010600030101010101" pitchFamily="2" charset="-122"/>
              </a:rPr>
              <a:t>01</a:t>
            </a:r>
            <a:endParaRPr lang="en-US" altLang="zh-CN" sz="16600">
              <a:solidFill>
                <a:srgbClr val="002060"/>
              </a:solidFill>
              <a:latin typeface="宋体" panose="02010600030101010101" pitchFamily="2" charset="-122"/>
              <a:ea typeface="宋体" panose="02010600030101010101" pitchFamily="2" charset="-122"/>
            </a:endParaRPr>
          </a:p>
        </p:txBody>
      </p:sp>
      <p:sp>
        <p:nvSpPr>
          <p:cNvPr id="2" name="文本框 1"/>
          <p:cNvSpPr txBox="1"/>
          <p:nvPr/>
        </p:nvSpPr>
        <p:spPr>
          <a:xfrm>
            <a:off x="5526405" y="2522855"/>
            <a:ext cx="3935095" cy="829945"/>
          </a:xfrm>
          <a:prstGeom prst="rect">
            <a:avLst/>
          </a:prstGeom>
          <a:noFill/>
        </p:spPr>
        <p:txBody>
          <a:bodyPr wrap="square" rtlCol="0">
            <a:spAutoFit/>
          </a:bodyPr>
          <a:p>
            <a:pPr>
              <a:lnSpc>
                <a:spcPct val="150000"/>
              </a:lnSpc>
            </a:pPr>
            <a:r>
              <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精神医学发展简史</a:t>
            </a:r>
            <a:endPar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4" name="MH_Text_2"/>
          <p:cNvSpPr/>
          <p:nvPr>
            <p:custDataLst>
              <p:tags r:id="rId2"/>
            </p:custDataLst>
          </p:nvPr>
        </p:nvSpPr>
        <p:spPr>
          <a:xfrm>
            <a:off x="1094740" y="1160780"/>
            <a:ext cx="9928860" cy="4135120"/>
          </a:xfrm>
          <a:prstGeom prst="roundRect">
            <a:avLst>
              <a:gd name="adj" fmla="val 5242"/>
            </a:avLst>
          </a:prstGeom>
          <a:noFill/>
          <a:ln>
            <a:solidFill>
              <a:srgbClr val="7ACACC"/>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720000" anchor="ctr">
            <a:no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just">
              <a:lnSpc>
                <a:spcPct val="140000"/>
              </a:lnSpc>
              <a:defRPr/>
            </a:pPr>
            <a:endParaRPr lang="zh-CN" altLang="en-US" sz="1000" dirty="0">
              <a:solidFill>
                <a:schemeClr val="accent1"/>
              </a:solidFill>
              <a:latin typeface="宋体" panose="02010600030101010101" pitchFamily="2" charset="-122"/>
              <a:cs typeface="宋体" panose="02010600030101010101" pitchFamily="2" charset="-122"/>
              <a:sym typeface="宋体" panose="02010600030101010101" pitchFamily="2" charset="-122"/>
            </a:endParaRPr>
          </a:p>
        </p:txBody>
      </p:sp>
      <p:sp>
        <p:nvSpPr>
          <p:cNvPr id="5" name="文本框 4"/>
          <p:cNvSpPr txBox="1"/>
          <p:nvPr/>
        </p:nvSpPr>
        <p:spPr>
          <a:xfrm>
            <a:off x="1154430" y="1289050"/>
            <a:ext cx="9809480" cy="3878580"/>
          </a:xfrm>
          <a:prstGeom prst="rect">
            <a:avLst/>
          </a:prstGeom>
          <a:noFill/>
        </p:spPr>
        <p:txBody>
          <a:bodyPr wrap="square" rtlCol="0">
            <a:spAutoFit/>
          </a:bodyPr>
          <a:p>
            <a:pPr algn="just">
              <a:lnSpc>
                <a:spcPct val="140000"/>
              </a:lnSpc>
              <a:defRPr/>
            </a:pPr>
            <a:r>
              <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精神医学史是人类认识精神疾病，并与精神疾病作斗争的历史。在古代，精神医学是作为医学的一部分发展起来的，但直到近百年来，它才成为医学中独立的一门分支学科。它的发展历史，像整个医学的发展史一样，受到当时的生产技术水平、社会政治经济状况、基础科学水平、哲学思潮以及宗教的影响。在古代，人类对疾病产生的原因尚不了解，认为疾病是神、鬼等超自然力量对人类的惩罚，治疗的办法则是求神拜佛。直</a:t>
            </a:r>
            <a:endPar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a:p>
            <a:pPr algn="just">
              <a:lnSpc>
                <a:spcPct val="140000"/>
              </a:lnSpc>
              <a:defRPr/>
            </a:pPr>
            <a:r>
              <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到公元前 4 世纪，才开始有关于疾病病名和药物治疗的记载。近几年来，功能性影像学技术快速发展，包括单光子发射计算机断层扫描（SPECT）和功能性磁共振成像（fMRI）等技术，使得在活体中研究包括精神活动在内的脑的功能成为可能。多学科多角度对精神疾病的研究正日趋成熟，分子生物学新技术和遗传统计</a:t>
            </a:r>
            <a:endPar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a:p>
            <a:pPr algn="just">
              <a:lnSpc>
                <a:spcPct val="140000"/>
              </a:lnSpc>
              <a:defRPr/>
            </a:pPr>
            <a:r>
              <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学新理论的结合，为解决精神疾病病因学、病理学、诊断学和治疗学等方面问题提供了新的蓝图。2010 年 1 月，Nature 杂志主编菲利浦·坎贝尔（Philip Campbell）提议，将未来的 10 年定义为“精神障碍的 10 年”，指出随着神经科学等学科的进步，将极大地促进人类对精神障碍的研究并会取得突破性进展，在未来 10 年，人们对精神障碍的认识将大大地提高。</a:t>
            </a:r>
            <a:endPar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4" name="MH_Text_2"/>
          <p:cNvSpPr/>
          <p:nvPr>
            <p:custDataLst>
              <p:tags r:id="rId2"/>
            </p:custDataLst>
          </p:nvPr>
        </p:nvSpPr>
        <p:spPr>
          <a:xfrm>
            <a:off x="6103620" y="1289050"/>
            <a:ext cx="5935980" cy="3529330"/>
          </a:xfrm>
          <a:prstGeom prst="roundRect">
            <a:avLst>
              <a:gd name="adj" fmla="val 5242"/>
            </a:avLst>
          </a:prstGeom>
          <a:noFill/>
          <a:ln>
            <a:solidFill>
              <a:srgbClr val="7ACACC"/>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720000" anchor="ctr">
            <a:no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just">
              <a:lnSpc>
                <a:spcPct val="140000"/>
              </a:lnSpc>
              <a:defRPr/>
            </a:pPr>
            <a:endParaRPr lang="zh-CN" altLang="en-US" sz="1000" dirty="0">
              <a:solidFill>
                <a:schemeClr val="accent1"/>
              </a:solidFill>
              <a:latin typeface="宋体" panose="02010600030101010101" pitchFamily="2" charset="-122"/>
              <a:cs typeface="宋体" panose="02010600030101010101" pitchFamily="2" charset="-122"/>
              <a:sym typeface="宋体" panose="02010600030101010101" pitchFamily="2" charset="-122"/>
            </a:endParaRPr>
          </a:p>
        </p:txBody>
      </p:sp>
      <p:sp>
        <p:nvSpPr>
          <p:cNvPr id="5" name="文本框 4"/>
          <p:cNvSpPr txBox="1"/>
          <p:nvPr/>
        </p:nvSpPr>
        <p:spPr>
          <a:xfrm>
            <a:off x="6248400" y="1458595"/>
            <a:ext cx="5646420" cy="3276600"/>
          </a:xfrm>
          <a:prstGeom prst="rect">
            <a:avLst/>
          </a:prstGeom>
          <a:noFill/>
        </p:spPr>
        <p:txBody>
          <a:bodyPr wrap="square" rtlCol="0">
            <a:spAutoFit/>
          </a:bodyPr>
          <a:p>
            <a:pPr algn="just">
              <a:lnSpc>
                <a:spcPct val="140000"/>
              </a:lnSpc>
              <a:defRPr/>
            </a:pPr>
            <a:r>
              <a:rPr sz="2000" b="1"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知识链接</a:t>
            </a:r>
            <a:endParaRPr sz="2000" b="1"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a:p>
            <a:pPr algn="just">
              <a:lnSpc>
                <a:spcPct val="140000"/>
              </a:lnSpc>
              <a:defRPr/>
            </a:pPr>
            <a:r>
              <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精神障碍，是指人的认知、情感、意志等心理过程和人格偏离正常人群，但没有能力按社会认为适宜的方式行动，不能适应社会。它是生物、心理社会学的概念，而不是单纯生物疾病的概念。精神病，是指重性精神障碍，也就是说特指具有幻觉、妄想以及明显的精神病性兴奋或抑制等“精神病性症状”的精神障碍，最典型的精神病是精神分裂症、重度心境障碍。因此，精神障碍是大范畴。精神病只是精神障碍的一部分。</a:t>
            </a:r>
            <a:endPar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p:txBody>
      </p:sp>
      <p:pic>
        <p:nvPicPr>
          <p:cNvPr id="2" name="图片 1"/>
          <p:cNvPicPr>
            <a:picLocks noChangeAspect="1"/>
          </p:cNvPicPr>
          <p:nvPr/>
        </p:nvPicPr>
        <p:blipFill>
          <a:blip r:embed="rId3"/>
          <a:stretch>
            <a:fillRect/>
          </a:stretch>
        </p:blipFill>
        <p:spPr>
          <a:xfrm>
            <a:off x="762635" y="1289685"/>
            <a:ext cx="4762500" cy="344551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12" name="椭圆 11"/>
          <p:cNvSpPr/>
          <p:nvPr/>
        </p:nvSpPr>
        <p:spPr>
          <a:xfrm>
            <a:off x="1792605" y="1875155"/>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70000"/>
          </a:bodyPr>
          <a:p>
            <a:pPr algn="ctr"/>
            <a:r>
              <a:rPr lang="en-US" altLang="zh-CN" sz="16600">
                <a:solidFill>
                  <a:srgbClr val="002060"/>
                </a:solidFill>
                <a:latin typeface="宋体" panose="02010600030101010101" pitchFamily="2" charset="-122"/>
                <a:ea typeface="宋体" panose="02010600030101010101" pitchFamily="2" charset="-122"/>
              </a:rPr>
              <a:t>02</a:t>
            </a:r>
            <a:endParaRPr lang="en-US" altLang="zh-CN" sz="16600">
              <a:solidFill>
                <a:srgbClr val="002060"/>
              </a:solidFill>
              <a:latin typeface="宋体" panose="02010600030101010101" pitchFamily="2" charset="-122"/>
              <a:ea typeface="宋体" panose="02010600030101010101" pitchFamily="2" charset="-122"/>
            </a:endParaRPr>
          </a:p>
        </p:txBody>
      </p:sp>
      <p:sp>
        <p:nvSpPr>
          <p:cNvPr id="2" name="文本框 1"/>
          <p:cNvSpPr txBox="1"/>
          <p:nvPr/>
        </p:nvSpPr>
        <p:spPr>
          <a:xfrm>
            <a:off x="5526405" y="2522855"/>
            <a:ext cx="3935095" cy="829945"/>
          </a:xfrm>
          <a:prstGeom prst="rect">
            <a:avLst/>
          </a:prstGeom>
          <a:noFill/>
        </p:spPr>
        <p:txBody>
          <a:bodyPr wrap="square" rtlCol="0">
            <a:spAutoFit/>
          </a:bodyPr>
          <a:p>
            <a:pPr>
              <a:lnSpc>
                <a:spcPct val="150000"/>
              </a:lnSpc>
            </a:pPr>
            <a:r>
              <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精神科护理发展简史</a:t>
            </a:r>
            <a:endPar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3" name="文本框 2"/>
          <p:cNvSpPr txBox="1"/>
          <p:nvPr/>
        </p:nvSpPr>
        <p:spPr>
          <a:xfrm>
            <a:off x="3470275" y="588645"/>
            <a:ext cx="460248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一、萌芽期（1890 年以前）</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4" name="MH_Text_2"/>
          <p:cNvSpPr/>
          <p:nvPr>
            <p:custDataLst>
              <p:tags r:id="rId2"/>
            </p:custDataLst>
          </p:nvPr>
        </p:nvSpPr>
        <p:spPr>
          <a:xfrm>
            <a:off x="5940425" y="1572895"/>
            <a:ext cx="5779770" cy="4473575"/>
          </a:xfrm>
          <a:prstGeom prst="roundRect">
            <a:avLst>
              <a:gd name="adj" fmla="val 5242"/>
            </a:avLst>
          </a:prstGeom>
          <a:noFill/>
          <a:ln>
            <a:solidFill>
              <a:srgbClr val="7ACACC"/>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720000" anchor="ctr">
            <a:no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just">
              <a:lnSpc>
                <a:spcPct val="140000"/>
              </a:lnSpc>
              <a:defRPr/>
            </a:pPr>
            <a:endParaRPr lang="zh-CN" altLang="en-US" sz="1000" dirty="0">
              <a:solidFill>
                <a:schemeClr val="accent1"/>
              </a:solidFill>
              <a:latin typeface="宋体" panose="02010600030101010101" pitchFamily="2" charset="-122"/>
              <a:cs typeface="宋体" panose="02010600030101010101" pitchFamily="2" charset="-122"/>
              <a:sym typeface="宋体" panose="02010600030101010101" pitchFamily="2" charset="-122"/>
            </a:endParaRPr>
          </a:p>
        </p:txBody>
      </p:sp>
      <p:sp>
        <p:nvSpPr>
          <p:cNvPr id="5" name="文本框 4"/>
          <p:cNvSpPr txBox="1"/>
          <p:nvPr/>
        </p:nvSpPr>
        <p:spPr>
          <a:xfrm>
            <a:off x="6180455" y="1697990"/>
            <a:ext cx="5419725" cy="4223385"/>
          </a:xfrm>
          <a:prstGeom prst="rect">
            <a:avLst/>
          </a:prstGeom>
          <a:noFill/>
        </p:spPr>
        <p:txBody>
          <a:bodyPr wrap="square" rtlCol="0">
            <a:spAutoFit/>
          </a:bodyPr>
          <a:p>
            <a:pPr algn="just">
              <a:lnSpc>
                <a:spcPct val="140000"/>
              </a:lnSpc>
              <a:defRPr/>
            </a:pPr>
            <a:r>
              <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有组织的护理起源于中世纪时罗马天主教教会对十字军伤兵的照顾，当时以护理穷人为主。专业的护理开始于 18 世纪中叶，南丁格尔在英国伦敦开办护理学校，开始正式的护理教育；强调病区的环境、个人卫生、新鲜空气和运动，注意患者的饮食和睡眠，以及以对患者的态度等为主的护理专业理念。18  73 年，美国的琳达·理查兹由波士顿新英格兰妇婴医院附属护理学校毕业后从事对精神病患者的照顾，然后在伊利诺伊州市立精神病医院发展出一套精神科护理计划，主张对精神科患者的照顾质量应该和一般内科患者的照顾品质同步完善。她的主张确定了精神科护理的基础模式，被称为美国精神科护士的先驱。此阶段的精神科护理以看管、照顾为主。</a:t>
            </a:r>
            <a:endPar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p:txBody>
      </p:sp>
      <p:pic>
        <p:nvPicPr>
          <p:cNvPr id="6" name="图片 5"/>
          <p:cNvPicPr>
            <a:picLocks noChangeAspect="1"/>
          </p:cNvPicPr>
          <p:nvPr/>
        </p:nvPicPr>
        <p:blipFill>
          <a:blip r:embed="rId3"/>
          <a:stretch>
            <a:fillRect/>
          </a:stretch>
        </p:blipFill>
        <p:spPr>
          <a:xfrm>
            <a:off x="546735" y="1697990"/>
            <a:ext cx="4875530" cy="388429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3" name="文本框 2"/>
          <p:cNvSpPr txBox="1"/>
          <p:nvPr/>
        </p:nvSpPr>
        <p:spPr>
          <a:xfrm>
            <a:off x="3470275" y="588645"/>
            <a:ext cx="534924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二、成长期（1890—1940 年）</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4" name="MH_Text_2"/>
          <p:cNvSpPr/>
          <p:nvPr>
            <p:custDataLst>
              <p:tags r:id="rId2"/>
            </p:custDataLst>
          </p:nvPr>
        </p:nvSpPr>
        <p:spPr>
          <a:xfrm>
            <a:off x="5319395" y="1572895"/>
            <a:ext cx="6400800" cy="4473575"/>
          </a:xfrm>
          <a:prstGeom prst="roundRect">
            <a:avLst>
              <a:gd name="adj" fmla="val 5242"/>
            </a:avLst>
          </a:prstGeom>
          <a:noFill/>
          <a:ln>
            <a:solidFill>
              <a:srgbClr val="7ACACC"/>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720000" anchor="ctr">
            <a:no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just">
              <a:lnSpc>
                <a:spcPct val="140000"/>
              </a:lnSpc>
              <a:defRPr/>
            </a:pPr>
            <a:endParaRPr lang="zh-CN" altLang="en-US" sz="1000" dirty="0">
              <a:solidFill>
                <a:schemeClr val="accent1"/>
              </a:solidFill>
              <a:latin typeface="宋体" panose="02010600030101010101" pitchFamily="2" charset="-122"/>
              <a:cs typeface="宋体" panose="02010600030101010101" pitchFamily="2" charset="-122"/>
              <a:sym typeface="宋体" panose="02010600030101010101" pitchFamily="2" charset="-122"/>
            </a:endParaRPr>
          </a:p>
        </p:txBody>
      </p:sp>
      <p:sp>
        <p:nvSpPr>
          <p:cNvPr id="5" name="文本框 4"/>
          <p:cNvSpPr txBox="1"/>
          <p:nvPr/>
        </p:nvSpPr>
        <p:spPr>
          <a:xfrm>
            <a:off x="5457825" y="1697990"/>
            <a:ext cx="6124575" cy="4223385"/>
          </a:xfrm>
          <a:prstGeom prst="rect">
            <a:avLst/>
          </a:prstGeom>
          <a:noFill/>
        </p:spPr>
        <p:txBody>
          <a:bodyPr wrap="square" rtlCol="0">
            <a:spAutoFit/>
          </a:bodyPr>
          <a:p>
            <a:pPr algn="just">
              <a:lnSpc>
                <a:spcPct val="140000"/>
              </a:lnSpc>
              <a:defRPr/>
            </a:pPr>
            <a:r>
              <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这个时期，随着精神医学的发展，精神科护理在教育、角色功能等方面有了较大进展。精神科护理的职能开始拓宽，护理的角色功能由协助患者日常生活及一般身体照顾，扩展到协助观察、详细记录病情，为医生诊治提供参考。20 世纪 30 年代，胰岛素休克、电休克等躯体治疗方法的发展，使精神科护理增加了许多治疗性的内容，这就要求精神科护士需要拥有更多的内外科护理知识和技术来协助治疗患者，同时使精神科护理首次在精神科治疗中获得有意义的角色地位。虽然当时精神科护士强调内、外科护理技术，但却使患者在使用躯体治疗改善病症后，变得更能够接受心理治疗，显示出心理治疗对精神疾病的效果，这种倾向使精神科专业人员的压力倍增，精神科护士不仅必须去发展新的及更有效的护理技术，还要有身体和心理不同层次的理论与知识，作为执行护理的基础。</a:t>
            </a:r>
            <a:endPar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p:txBody>
      </p:sp>
      <p:pic>
        <p:nvPicPr>
          <p:cNvPr id="2" name="图片 1"/>
          <p:cNvPicPr>
            <a:picLocks noChangeAspect="1"/>
          </p:cNvPicPr>
          <p:nvPr/>
        </p:nvPicPr>
        <p:blipFill>
          <a:blip r:embed="rId3"/>
          <a:stretch>
            <a:fillRect/>
          </a:stretch>
        </p:blipFill>
        <p:spPr>
          <a:xfrm>
            <a:off x="480060" y="2110740"/>
            <a:ext cx="4374515" cy="3214370"/>
          </a:xfrm>
          <a:prstGeom prst="rect">
            <a:avLst/>
          </a:prstGeom>
        </p:spPr>
      </p:pic>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MH" val="20170602153905"/>
  <p:tag name="MH_LIBRARY" val="GRAPHIC"/>
  <p:tag name="MH_TYPE" val="Text"/>
  <p:tag name="MH_ORDER" val="2"/>
</p:tagLst>
</file>

<file path=ppt/tags/tag10.xml><?xml version="1.0" encoding="utf-8"?>
<p:tagLst xmlns:p="http://schemas.openxmlformats.org/presentationml/2006/main">
  <p:tag name="KSO_WM_UNIT_SUBTYPE" val="a"/>
  <p:tag name="KSO_WM_UNIT_NOCLEAR" val="0"/>
  <p:tag name="KSO_WM_UNIT_VALUE" val="26"/>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190039_3*m_h_f*1_1_1"/>
  <p:tag name="KSO_WM_TEMPLATE_CATEGORY" val="diagram"/>
  <p:tag name="KSO_WM_TEMPLATE_INDEX" val="20190039"/>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11.xml><?xml version="1.0" encoding="utf-8"?>
<p:tagLst xmlns:p="http://schemas.openxmlformats.org/presentationml/2006/mai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190039_3*m_h_a*1_1_1"/>
  <p:tag name="KSO_WM_TEMPLATE_CATEGORY" val="diagram"/>
  <p:tag name="KSO_WM_TEMPLATE_INDEX" val="20190039"/>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90039_3*m_h_i*1_2_1"/>
  <p:tag name="KSO_WM_TEMPLATE_CATEGORY" val="diagram"/>
  <p:tag name="KSO_WM_TEMPLATE_INDEX" val="20190039"/>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13"/>
  <p:tag name="KSO_WM_UNIT_TEXT_FILL_TYP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190039_3*m_h_i*1_2_2"/>
  <p:tag name="KSO_WM_TEMPLATE_CATEGORY" val="diagram"/>
  <p:tag name="KSO_WM_TEMPLATE_INDEX" val="20190039"/>
  <p:tag name="KSO_WM_UNIT_LAYERLEVEL" val="1_1_1"/>
  <p:tag name="KSO_WM_TAG_VERSION" val="1.0"/>
  <p:tag name="KSO_WM_BEAUTIFY_FLAG" val="#wm#"/>
  <p:tag name="KSO_WM_UNIT_FILL_FORE_SCHEMECOLOR_INDEX" val="14"/>
  <p:tag name="KSO_WM_UNIT_FILL_TYPE" val="1"/>
  <p:tag name="KSO_WM_UNIT_LINE_FORE_SCHEMECOLOR_INDEX" val="6"/>
  <p:tag name="KSO_WM_UNIT_LINE_FILL_TYPE" val="2"/>
  <p:tag name="KSO_WM_UNIT_TEXT_FILL_FORE_SCHEMECOLOR_INDEX" val="13"/>
  <p:tag name="KSO_WM_UNIT_TEXT_FILL_TYPE"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190039_3*m_h_i*1_2_3"/>
  <p:tag name="KSO_WM_TEMPLATE_CATEGORY" val="diagram"/>
  <p:tag name="KSO_WM_TEMPLATE_INDEX" val="20190039"/>
  <p:tag name="KSO_WM_UNIT_LAYERLEVEL" val="1_1_1"/>
  <p:tag name="KSO_WM_TAG_VERSION" val="1.0"/>
  <p:tag name="KSO_WM_BEAUTIFY_FLAG" val="#wm#"/>
  <p:tag name="KSO_WM_UNIT_FILL_FORE_SCHEMECOLOR_INDEX" val="14"/>
  <p:tag name="KSO_WM_UNIT_FILL_TYPE" val="1"/>
  <p:tag name="KSO_WM_UNIT_LINE_FORE_SCHEMECOLOR_INDEX" val="6"/>
  <p:tag name="KSO_WM_UNIT_LINE_FILL_TYPE" val="2"/>
  <p:tag name="KSO_WM_UNIT_TEXT_FILL_FORE_SCHEMECOLOR_INDEX" val="2"/>
  <p:tag name="KSO_WM_UNIT_TEXT_FILL_TYPE" val="1"/>
</p:tagLst>
</file>

<file path=ppt/tags/tag15.xml><?xml version="1.0" encoding="utf-8"?>
<p:tagLst xmlns:p="http://schemas.openxmlformats.org/presentationml/2006/main">
  <p:tag name="KSO_WM_UNIT_VALUE" val="96*101"/>
  <p:tag name="KSO_WM_UNIT_HIGHLIGHT" val="0"/>
  <p:tag name="KSO_WM_UNIT_COMPATIBLE" val="0"/>
  <p:tag name="KSO_WM_UNIT_DIAGRAM_ISNUMVISUAL" val="0"/>
  <p:tag name="KSO_WM_UNIT_DIAGRAM_ISREFERUNIT" val="0"/>
  <p:tag name="KSO_WM_DIAGRAM_GROUP_CODE" val="m1-1"/>
  <p:tag name="KSO_WM_UNIT_TYPE" val="m_h_x"/>
  <p:tag name="KSO_WM_UNIT_INDEX" val="1_2_1"/>
  <p:tag name="KSO_WM_UNIT_ID" val="diagram20190039_3*m_h_x*1_2_1"/>
  <p:tag name="KSO_WM_TEMPLATE_CATEGORY" val="diagram"/>
  <p:tag name="KSO_WM_TEMPLATE_INDEX" val="20190039"/>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6.xml><?xml version="1.0" encoding="utf-8"?>
<p:tagLst xmlns:p="http://schemas.openxmlformats.org/presentationml/2006/main">
  <p:tag name="KSO_WM_UNIT_SUBTYPE" val="a"/>
  <p:tag name="KSO_WM_UNIT_NOCLEAR" val="0"/>
  <p:tag name="KSO_WM_UNIT_VALUE" val="26"/>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190039_3*m_h_f*1_2_1"/>
  <p:tag name="KSO_WM_TEMPLATE_CATEGORY" val="diagram"/>
  <p:tag name="KSO_WM_TEMPLATE_INDEX" val="20190039"/>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17.xml><?xml version="1.0" encoding="utf-8"?>
<p:tagLst xmlns:p="http://schemas.openxmlformats.org/presentationml/2006/mai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190039_3*m_h_a*1_2_1"/>
  <p:tag name="KSO_WM_TEMPLATE_CATEGORY" val="diagram"/>
  <p:tag name="KSO_WM_TEMPLATE_INDEX" val="20190039"/>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90039_3*m_h_i*1_3_1"/>
  <p:tag name="KSO_WM_TEMPLATE_CATEGORY" val="diagram"/>
  <p:tag name="KSO_WM_TEMPLATE_INDEX" val="20190039"/>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 name="KSO_WM_UNIT_TEXT_FILL_FORE_SCHEMECOLOR_INDEX" val="13"/>
  <p:tag name="KSO_WM_UNIT_TEXT_FILL_TYP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190039_3*m_h_i*1_3_2"/>
  <p:tag name="KSO_WM_TEMPLATE_CATEGORY" val="diagram"/>
  <p:tag name="KSO_WM_TEMPLATE_INDEX" val="20190039"/>
  <p:tag name="KSO_WM_UNIT_LAYERLEVEL" val="1_1_1"/>
  <p:tag name="KSO_WM_TAG_VERSION" val="1.0"/>
  <p:tag name="KSO_WM_BEAUTIFY_FLAG" val="#wm#"/>
  <p:tag name="KSO_WM_UNIT_FILL_FORE_SCHEMECOLOR_INDEX" val="14"/>
  <p:tag name="KSO_WM_UNIT_FILL_TYPE" val="1"/>
  <p:tag name="KSO_WM_UNIT_LINE_FORE_SCHEMECOLOR_INDEX" val="7"/>
  <p:tag name="KSO_WM_UNIT_LINE_FILL_TYPE" val="2"/>
  <p:tag name="KSO_WM_UNIT_TEXT_FILL_FORE_SCHEMECOLOR_INDEX" val="13"/>
  <p:tag name="KSO_WM_UNIT_TEXT_FILL_TYPE" val="1"/>
</p:tagLst>
</file>

<file path=ppt/tags/tag2.xml><?xml version="1.0" encoding="utf-8"?>
<p:tagLst xmlns:p="http://schemas.openxmlformats.org/presentationml/2006/main">
  <p:tag name="MH" val="20170602153905"/>
  <p:tag name="MH_LIBRARY" val="GRAPHIC"/>
  <p:tag name="MH_TYPE" val="Text"/>
  <p:tag name="MH_ORDER" val="2"/>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190039_3*m_h_i*1_3_3"/>
  <p:tag name="KSO_WM_TEMPLATE_CATEGORY" val="diagram"/>
  <p:tag name="KSO_WM_TEMPLATE_INDEX" val="20190039"/>
  <p:tag name="KSO_WM_UNIT_LAYERLEVEL" val="1_1_1"/>
  <p:tag name="KSO_WM_TAG_VERSION" val="1.0"/>
  <p:tag name="KSO_WM_BEAUTIFY_FLAG" val="#wm#"/>
  <p:tag name="KSO_WM_UNIT_FILL_FORE_SCHEMECOLOR_INDEX" val="14"/>
  <p:tag name="KSO_WM_UNIT_FILL_TYPE" val="1"/>
  <p:tag name="KSO_WM_UNIT_LINE_FORE_SCHEMECOLOR_INDEX" val="7"/>
  <p:tag name="KSO_WM_UNIT_LINE_FILL_TYPE" val="2"/>
  <p:tag name="KSO_WM_UNIT_TEXT_FILL_FORE_SCHEMECOLOR_INDEX" val="2"/>
  <p:tag name="KSO_WM_UNIT_TEXT_FILL_TYPE" val="1"/>
</p:tagLst>
</file>

<file path=ppt/tags/tag21.xml><?xml version="1.0" encoding="utf-8"?>
<p:tagLst xmlns:p="http://schemas.openxmlformats.org/presentationml/2006/main">
  <p:tag name="KSO_WM_UNIT_VALUE" val="101*101"/>
  <p:tag name="KSO_WM_UNIT_HIGHLIGHT" val="0"/>
  <p:tag name="KSO_WM_UNIT_COMPATIBLE" val="0"/>
  <p:tag name="KSO_WM_UNIT_DIAGRAM_ISNUMVISUAL" val="0"/>
  <p:tag name="KSO_WM_UNIT_DIAGRAM_ISREFERUNIT" val="0"/>
  <p:tag name="KSO_WM_DIAGRAM_GROUP_CODE" val="m1-1"/>
  <p:tag name="KSO_WM_UNIT_TYPE" val="m_h_x"/>
  <p:tag name="KSO_WM_UNIT_INDEX" val="1_3_1"/>
  <p:tag name="KSO_WM_UNIT_ID" val="diagram20190039_3*m_h_x*1_3_1"/>
  <p:tag name="KSO_WM_TEMPLATE_CATEGORY" val="diagram"/>
  <p:tag name="KSO_WM_TEMPLATE_INDEX" val="20190039"/>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22.xml><?xml version="1.0" encoding="utf-8"?>
<p:tagLst xmlns:p="http://schemas.openxmlformats.org/presentationml/2006/main">
  <p:tag name="KSO_WM_UNIT_SUBTYPE" val="a"/>
  <p:tag name="KSO_WM_UNIT_NOCLEAR" val="0"/>
  <p:tag name="KSO_WM_UNIT_VALUE" val="26"/>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190039_3*m_h_f*1_3_1"/>
  <p:tag name="KSO_WM_TEMPLATE_CATEGORY" val="diagram"/>
  <p:tag name="KSO_WM_TEMPLATE_INDEX" val="20190039"/>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23.xml><?xml version="1.0" encoding="utf-8"?>
<p:tagLst xmlns:p="http://schemas.openxmlformats.org/presentationml/2006/mai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190039_3*m_h_a*1_3_1"/>
  <p:tag name="KSO_WM_TEMPLATE_CATEGORY" val="diagram"/>
  <p:tag name="KSO_WM_TEMPLATE_INDEX" val="20190039"/>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190039_3*m_h_i*1_4_1"/>
  <p:tag name="KSO_WM_TEMPLATE_CATEGORY" val="diagram"/>
  <p:tag name="KSO_WM_TEMPLATE_INDEX" val="20190039"/>
  <p:tag name="KSO_WM_UNIT_LAYERLEVEL" val="1_1_1"/>
  <p:tag name="KSO_WM_TAG_VERSION" val="1.0"/>
  <p:tag name="KSO_WM_BEAUTIFY_FLAG" val="#wm#"/>
  <p:tag name="KSO_WM_UNIT_FILL_FORE_SCHEMECOLOR_INDEX" val="8"/>
  <p:tag name="KSO_WM_UNIT_FILL_TYPE" val="1"/>
  <p:tag name="KSO_WM_UNIT_LINE_FORE_SCHEMECOLOR_INDEX" val="8"/>
  <p:tag name="KSO_WM_UNIT_LINE_FILL_TYPE" val="2"/>
  <p:tag name="KSO_WM_UNIT_TEXT_FILL_FORE_SCHEMECOLOR_INDEX" val="13"/>
  <p:tag name="KSO_WM_UNIT_TEXT_FILL_TYPE"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190039_3*m_h_i*1_4_2"/>
  <p:tag name="KSO_WM_TEMPLATE_CATEGORY" val="diagram"/>
  <p:tag name="KSO_WM_TEMPLATE_INDEX" val="20190039"/>
  <p:tag name="KSO_WM_UNIT_LAYERLEVEL" val="1_1_1"/>
  <p:tag name="KSO_WM_TAG_VERSION" val="1.0"/>
  <p:tag name="KSO_WM_BEAUTIFY_FLAG" val="#wm#"/>
  <p:tag name="KSO_WM_UNIT_FILL_FORE_SCHEMECOLOR_INDEX" val="14"/>
  <p:tag name="KSO_WM_UNIT_FILL_TYPE" val="1"/>
  <p:tag name="KSO_WM_UNIT_LINE_FORE_SCHEMECOLOR_INDEX" val="8"/>
  <p:tag name="KSO_WM_UNIT_LINE_FILL_TYPE" val="2"/>
  <p:tag name="KSO_WM_UNIT_TEXT_FILL_FORE_SCHEMECOLOR_INDEX" val="13"/>
  <p:tag name="KSO_WM_UNIT_TEXT_FILL_TYPE"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20190039_3*m_h_i*1_4_3"/>
  <p:tag name="KSO_WM_TEMPLATE_CATEGORY" val="diagram"/>
  <p:tag name="KSO_WM_TEMPLATE_INDEX" val="20190039"/>
  <p:tag name="KSO_WM_UNIT_LAYERLEVEL" val="1_1_1"/>
  <p:tag name="KSO_WM_TAG_VERSION" val="1.0"/>
  <p:tag name="KSO_WM_BEAUTIFY_FLAG" val="#wm#"/>
  <p:tag name="KSO_WM_UNIT_FILL_FORE_SCHEMECOLOR_INDEX" val="14"/>
  <p:tag name="KSO_WM_UNIT_FILL_TYPE" val="1"/>
  <p:tag name="KSO_WM_UNIT_LINE_FORE_SCHEMECOLOR_INDEX" val="8"/>
  <p:tag name="KSO_WM_UNIT_LINE_FILL_TYPE" val="2"/>
  <p:tag name="KSO_WM_UNIT_TEXT_FILL_FORE_SCHEMECOLOR_INDEX" val="2"/>
  <p:tag name="KSO_WM_UNIT_TEXT_FILL_TYPE" val="1"/>
</p:tagLst>
</file>

<file path=ppt/tags/tag27.xml><?xml version="1.0" encoding="utf-8"?>
<p:tagLst xmlns:p="http://schemas.openxmlformats.org/presentationml/2006/main">
  <p:tag name="KSO_WM_UNIT_VALUE" val="101*101"/>
  <p:tag name="KSO_WM_UNIT_HIGHLIGHT" val="0"/>
  <p:tag name="KSO_WM_UNIT_COMPATIBLE" val="0"/>
  <p:tag name="KSO_WM_UNIT_DIAGRAM_ISNUMVISUAL" val="0"/>
  <p:tag name="KSO_WM_UNIT_DIAGRAM_ISREFERUNIT" val="0"/>
  <p:tag name="KSO_WM_DIAGRAM_GROUP_CODE" val="m1-1"/>
  <p:tag name="KSO_WM_UNIT_TYPE" val="m_h_x"/>
  <p:tag name="KSO_WM_UNIT_INDEX" val="1_4_1"/>
  <p:tag name="KSO_WM_UNIT_ID" val="diagram20190039_3*m_h_x*1_4_1"/>
  <p:tag name="KSO_WM_TEMPLATE_CATEGORY" val="diagram"/>
  <p:tag name="KSO_WM_TEMPLATE_INDEX" val="20190039"/>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28.xml><?xml version="1.0" encoding="utf-8"?>
<p:tagLst xmlns:p="http://schemas.openxmlformats.org/presentationml/2006/main">
  <p:tag name="KSO_WM_UNIT_SUBTYPE" val="a"/>
  <p:tag name="KSO_WM_UNIT_NOCLEAR" val="0"/>
  <p:tag name="KSO_WM_UNIT_VALUE" val="26"/>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20190039_3*m_h_f*1_4_1"/>
  <p:tag name="KSO_WM_TEMPLATE_CATEGORY" val="diagram"/>
  <p:tag name="KSO_WM_TEMPLATE_INDEX" val="20190039"/>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29.xml><?xml version="1.0" encoding="utf-8"?>
<p:tagLst xmlns:p="http://schemas.openxmlformats.org/presentationml/2006/mai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20190039_3*m_h_a*1_4_1"/>
  <p:tag name="KSO_WM_TEMPLATE_CATEGORY" val="diagram"/>
  <p:tag name="KSO_WM_TEMPLATE_INDEX" val="20190039"/>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3.xml><?xml version="1.0" encoding="utf-8"?>
<p:tagLst xmlns:p="http://schemas.openxmlformats.org/presentationml/2006/main">
  <p:tag name="MH" val="20170602153905"/>
  <p:tag name="MH_LIBRARY" val="GRAPHIC"/>
  <p:tag name="MH_TYPE" val="Text"/>
  <p:tag name="MH_ORDER" val="2"/>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90039_3*m_h_i*1_1_1"/>
  <p:tag name="KSO_WM_TEMPLATE_CATEGORY" val="diagram"/>
  <p:tag name="KSO_WM_TEMPLATE_INDEX" val="20190039"/>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13"/>
  <p:tag name="KSO_WM_UNIT_TEXT_FILL_TYPE"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190039_3*m_h_i*1_1_2"/>
  <p:tag name="KSO_WM_TEMPLATE_CATEGORY" val="diagram"/>
  <p:tag name="KSO_WM_TEMPLATE_INDEX" val="20190039"/>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13"/>
  <p:tag name="KSO_WM_UNIT_TEXT_FILL_TYPE"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190039_3*m_h_i*1_1_3"/>
  <p:tag name="KSO_WM_TEMPLATE_CATEGORY" val="diagram"/>
  <p:tag name="KSO_WM_TEMPLATE_INDEX" val="20190039"/>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Lst>
</file>

<file path=ppt/tags/tag33.xml><?xml version="1.0" encoding="utf-8"?>
<p:tagLst xmlns:p="http://schemas.openxmlformats.org/presentationml/2006/main">
  <p:tag name="KSO_WM_UNIT_VALUE" val="101*95"/>
  <p:tag name="KSO_WM_UNIT_HIGHLIGHT" val="0"/>
  <p:tag name="KSO_WM_UNIT_COMPATIBLE" val="0"/>
  <p:tag name="KSO_WM_UNIT_DIAGRAM_ISNUMVISUAL" val="0"/>
  <p:tag name="KSO_WM_UNIT_DIAGRAM_ISREFERUNIT" val="0"/>
  <p:tag name="KSO_WM_DIAGRAM_GROUP_CODE" val="m1-1"/>
  <p:tag name="KSO_WM_UNIT_TYPE" val="m_h_x"/>
  <p:tag name="KSO_WM_UNIT_INDEX" val="1_1_1"/>
  <p:tag name="KSO_WM_UNIT_ID" val="diagram20190039_3*m_h_x*1_1_1"/>
  <p:tag name="KSO_WM_TEMPLATE_CATEGORY" val="diagram"/>
  <p:tag name="KSO_WM_TEMPLATE_INDEX" val="2019003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34.xml><?xml version="1.0" encoding="utf-8"?>
<p:tagLst xmlns:p="http://schemas.openxmlformats.org/presentationml/2006/main">
  <p:tag name="KSO_WM_UNIT_SUBTYPE" val="a"/>
  <p:tag name="KSO_WM_UNIT_NOCLEAR" val="0"/>
  <p:tag name="KSO_WM_UNIT_VALUE" val="26"/>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190039_3*m_h_f*1_1_1"/>
  <p:tag name="KSO_WM_TEMPLATE_CATEGORY" val="diagram"/>
  <p:tag name="KSO_WM_TEMPLATE_INDEX" val="20190039"/>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35.xml><?xml version="1.0" encoding="utf-8"?>
<p:tagLst xmlns:p="http://schemas.openxmlformats.org/presentationml/2006/mai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190039_3*m_h_a*1_1_1"/>
  <p:tag name="KSO_WM_TEMPLATE_CATEGORY" val="diagram"/>
  <p:tag name="KSO_WM_TEMPLATE_INDEX" val="20190039"/>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90039_3*m_h_i*1_2_1"/>
  <p:tag name="KSO_WM_TEMPLATE_CATEGORY" val="diagram"/>
  <p:tag name="KSO_WM_TEMPLATE_INDEX" val="20190039"/>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13"/>
  <p:tag name="KSO_WM_UNIT_TEXT_FILL_TYPE"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190039_3*m_h_i*1_2_2"/>
  <p:tag name="KSO_WM_TEMPLATE_CATEGORY" val="diagram"/>
  <p:tag name="KSO_WM_TEMPLATE_INDEX" val="20190039"/>
  <p:tag name="KSO_WM_UNIT_LAYERLEVEL" val="1_1_1"/>
  <p:tag name="KSO_WM_TAG_VERSION" val="1.0"/>
  <p:tag name="KSO_WM_BEAUTIFY_FLAG" val="#wm#"/>
  <p:tag name="KSO_WM_UNIT_FILL_FORE_SCHEMECOLOR_INDEX" val="14"/>
  <p:tag name="KSO_WM_UNIT_FILL_TYPE" val="1"/>
  <p:tag name="KSO_WM_UNIT_LINE_FORE_SCHEMECOLOR_INDEX" val="6"/>
  <p:tag name="KSO_WM_UNIT_LINE_FILL_TYPE" val="2"/>
  <p:tag name="KSO_WM_UNIT_TEXT_FILL_FORE_SCHEMECOLOR_INDEX" val="13"/>
  <p:tag name="KSO_WM_UNIT_TEXT_FILL_TYPE"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190039_3*m_h_i*1_2_3"/>
  <p:tag name="KSO_WM_TEMPLATE_CATEGORY" val="diagram"/>
  <p:tag name="KSO_WM_TEMPLATE_INDEX" val="20190039"/>
  <p:tag name="KSO_WM_UNIT_LAYERLEVEL" val="1_1_1"/>
  <p:tag name="KSO_WM_TAG_VERSION" val="1.0"/>
  <p:tag name="KSO_WM_BEAUTIFY_FLAG" val="#wm#"/>
  <p:tag name="KSO_WM_UNIT_FILL_FORE_SCHEMECOLOR_INDEX" val="14"/>
  <p:tag name="KSO_WM_UNIT_FILL_TYPE" val="1"/>
  <p:tag name="KSO_WM_UNIT_LINE_FORE_SCHEMECOLOR_INDEX" val="6"/>
  <p:tag name="KSO_WM_UNIT_LINE_FILL_TYPE" val="2"/>
  <p:tag name="KSO_WM_UNIT_TEXT_FILL_FORE_SCHEMECOLOR_INDEX" val="2"/>
  <p:tag name="KSO_WM_UNIT_TEXT_FILL_TYPE" val="1"/>
</p:tagLst>
</file>

<file path=ppt/tags/tag39.xml><?xml version="1.0" encoding="utf-8"?>
<p:tagLst xmlns:p="http://schemas.openxmlformats.org/presentationml/2006/main">
  <p:tag name="KSO_WM_UNIT_VALUE" val="96*101"/>
  <p:tag name="KSO_WM_UNIT_HIGHLIGHT" val="0"/>
  <p:tag name="KSO_WM_UNIT_COMPATIBLE" val="0"/>
  <p:tag name="KSO_WM_UNIT_DIAGRAM_ISNUMVISUAL" val="0"/>
  <p:tag name="KSO_WM_UNIT_DIAGRAM_ISREFERUNIT" val="0"/>
  <p:tag name="KSO_WM_DIAGRAM_GROUP_CODE" val="m1-1"/>
  <p:tag name="KSO_WM_UNIT_TYPE" val="m_h_x"/>
  <p:tag name="KSO_WM_UNIT_INDEX" val="1_2_1"/>
  <p:tag name="KSO_WM_UNIT_ID" val="diagram20190039_3*m_h_x*1_2_1"/>
  <p:tag name="KSO_WM_TEMPLATE_CATEGORY" val="diagram"/>
  <p:tag name="KSO_WM_TEMPLATE_INDEX" val="20190039"/>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4.xml><?xml version="1.0" encoding="utf-8"?>
<p:tagLst xmlns:p="http://schemas.openxmlformats.org/presentationml/2006/main">
  <p:tag name="MH" val="20170602153905"/>
  <p:tag name="MH_LIBRARY" val="GRAPHIC"/>
  <p:tag name="MH_TYPE" val="Text"/>
  <p:tag name="MH_ORDER" val="2"/>
</p:tagLst>
</file>

<file path=ppt/tags/tag40.xml><?xml version="1.0" encoding="utf-8"?>
<p:tagLst xmlns:p="http://schemas.openxmlformats.org/presentationml/2006/main">
  <p:tag name="KSO_WM_UNIT_SUBTYPE" val="a"/>
  <p:tag name="KSO_WM_UNIT_NOCLEAR" val="0"/>
  <p:tag name="KSO_WM_UNIT_VALUE" val="26"/>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190039_3*m_h_f*1_2_1"/>
  <p:tag name="KSO_WM_TEMPLATE_CATEGORY" val="diagram"/>
  <p:tag name="KSO_WM_TEMPLATE_INDEX" val="20190039"/>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41.xml><?xml version="1.0" encoding="utf-8"?>
<p:tagLst xmlns:p="http://schemas.openxmlformats.org/presentationml/2006/mai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190039_3*m_h_a*1_2_1"/>
  <p:tag name="KSO_WM_TEMPLATE_CATEGORY" val="diagram"/>
  <p:tag name="KSO_WM_TEMPLATE_INDEX" val="20190039"/>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90039_3*m_h_i*1_3_1"/>
  <p:tag name="KSO_WM_TEMPLATE_CATEGORY" val="diagram"/>
  <p:tag name="KSO_WM_TEMPLATE_INDEX" val="20190039"/>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 name="KSO_WM_UNIT_TEXT_FILL_FORE_SCHEMECOLOR_INDEX" val="13"/>
  <p:tag name="KSO_WM_UNIT_TEXT_FILL_TYPE"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190039_3*m_h_i*1_3_2"/>
  <p:tag name="KSO_WM_TEMPLATE_CATEGORY" val="diagram"/>
  <p:tag name="KSO_WM_TEMPLATE_INDEX" val="20190039"/>
  <p:tag name="KSO_WM_UNIT_LAYERLEVEL" val="1_1_1"/>
  <p:tag name="KSO_WM_TAG_VERSION" val="1.0"/>
  <p:tag name="KSO_WM_BEAUTIFY_FLAG" val="#wm#"/>
  <p:tag name="KSO_WM_UNIT_FILL_FORE_SCHEMECOLOR_INDEX" val="14"/>
  <p:tag name="KSO_WM_UNIT_FILL_TYPE" val="1"/>
  <p:tag name="KSO_WM_UNIT_LINE_FORE_SCHEMECOLOR_INDEX" val="7"/>
  <p:tag name="KSO_WM_UNIT_LINE_FILL_TYPE" val="2"/>
  <p:tag name="KSO_WM_UNIT_TEXT_FILL_FORE_SCHEMECOLOR_INDEX" val="13"/>
  <p:tag name="KSO_WM_UNIT_TEXT_FILL_TYPE"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190039_3*m_h_i*1_3_3"/>
  <p:tag name="KSO_WM_TEMPLATE_CATEGORY" val="diagram"/>
  <p:tag name="KSO_WM_TEMPLATE_INDEX" val="20190039"/>
  <p:tag name="KSO_WM_UNIT_LAYERLEVEL" val="1_1_1"/>
  <p:tag name="KSO_WM_TAG_VERSION" val="1.0"/>
  <p:tag name="KSO_WM_BEAUTIFY_FLAG" val="#wm#"/>
  <p:tag name="KSO_WM_UNIT_FILL_FORE_SCHEMECOLOR_INDEX" val="14"/>
  <p:tag name="KSO_WM_UNIT_FILL_TYPE" val="1"/>
  <p:tag name="KSO_WM_UNIT_LINE_FORE_SCHEMECOLOR_INDEX" val="7"/>
  <p:tag name="KSO_WM_UNIT_LINE_FILL_TYPE" val="2"/>
  <p:tag name="KSO_WM_UNIT_TEXT_FILL_FORE_SCHEMECOLOR_INDEX" val="2"/>
  <p:tag name="KSO_WM_UNIT_TEXT_FILL_TYPE" val="1"/>
</p:tagLst>
</file>

<file path=ppt/tags/tag45.xml><?xml version="1.0" encoding="utf-8"?>
<p:tagLst xmlns:p="http://schemas.openxmlformats.org/presentationml/2006/main">
  <p:tag name="KSO_WM_UNIT_VALUE" val="101*101"/>
  <p:tag name="KSO_WM_UNIT_HIGHLIGHT" val="0"/>
  <p:tag name="KSO_WM_UNIT_COMPATIBLE" val="0"/>
  <p:tag name="KSO_WM_UNIT_DIAGRAM_ISNUMVISUAL" val="0"/>
  <p:tag name="KSO_WM_UNIT_DIAGRAM_ISREFERUNIT" val="0"/>
  <p:tag name="KSO_WM_DIAGRAM_GROUP_CODE" val="m1-1"/>
  <p:tag name="KSO_WM_UNIT_TYPE" val="m_h_x"/>
  <p:tag name="KSO_WM_UNIT_INDEX" val="1_3_1"/>
  <p:tag name="KSO_WM_UNIT_ID" val="diagram20190039_3*m_h_x*1_3_1"/>
  <p:tag name="KSO_WM_TEMPLATE_CATEGORY" val="diagram"/>
  <p:tag name="KSO_WM_TEMPLATE_INDEX" val="20190039"/>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46.xml><?xml version="1.0" encoding="utf-8"?>
<p:tagLst xmlns:p="http://schemas.openxmlformats.org/presentationml/2006/main">
  <p:tag name="KSO_WM_UNIT_SUBTYPE" val="a"/>
  <p:tag name="KSO_WM_UNIT_NOCLEAR" val="0"/>
  <p:tag name="KSO_WM_UNIT_VALUE" val="26"/>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190039_3*m_h_f*1_3_1"/>
  <p:tag name="KSO_WM_TEMPLATE_CATEGORY" val="diagram"/>
  <p:tag name="KSO_WM_TEMPLATE_INDEX" val="20190039"/>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47.xml><?xml version="1.0" encoding="utf-8"?>
<p:tagLst xmlns:p="http://schemas.openxmlformats.org/presentationml/2006/mai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190039_3*m_h_a*1_3_1"/>
  <p:tag name="KSO_WM_TEMPLATE_CATEGORY" val="diagram"/>
  <p:tag name="KSO_WM_TEMPLATE_INDEX" val="20190039"/>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190039_3*m_h_i*1_4_1"/>
  <p:tag name="KSO_WM_TEMPLATE_CATEGORY" val="diagram"/>
  <p:tag name="KSO_WM_TEMPLATE_INDEX" val="20190039"/>
  <p:tag name="KSO_WM_UNIT_LAYERLEVEL" val="1_1_1"/>
  <p:tag name="KSO_WM_TAG_VERSION" val="1.0"/>
  <p:tag name="KSO_WM_BEAUTIFY_FLAG" val="#wm#"/>
  <p:tag name="KSO_WM_UNIT_FILL_FORE_SCHEMECOLOR_INDEX" val="8"/>
  <p:tag name="KSO_WM_UNIT_FILL_TYPE" val="1"/>
  <p:tag name="KSO_WM_UNIT_LINE_FORE_SCHEMECOLOR_INDEX" val="8"/>
  <p:tag name="KSO_WM_UNIT_LINE_FILL_TYPE" val="2"/>
  <p:tag name="KSO_WM_UNIT_TEXT_FILL_FORE_SCHEMECOLOR_INDEX" val="13"/>
  <p:tag name="KSO_WM_UNIT_TEXT_FILL_TYPE"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190039_3*m_h_i*1_4_2"/>
  <p:tag name="KSO_WM_TEMPLATE_CATEGORY" val="diagram"/>
  <p:tag name="KSO_WM_TEMPLATE_INDEX" val="20190039"/>
  <p:tag name="KSO_WM_UNIT_LAYERLEVEL" val="1_1_1"/>
  <p:tag name="KSO_WM_TAG_VERSION" val="1.0"/>
  <p:tag name="KSO_WM_BEAUTIFY_FLAG" val="#wm#"/>
  <p:tag name="KSO_WM_UNIT_FILL_FORE_SCHEMECOLOR_INDEX" val="14"/>
  <p:tag name="KSO_WM_UNIT_FILL_TYPE" val="1"/>
  <p:tag name="KSO_WM_UNIT_LINE_FORE_SCHEMECOLOR_INDEX" val="8"/>
  <p:tag name="KSO_WM_UNIT_LINE_FILL_TYPE" val="2"/>
  <p:tag name="KSO_WM_UNIT_TEXT_FILL_FORE_SCHEMECOLOR_INDEX" val="13"/>
  <p:tag name="KSO_WM_UNIT_TEXT_FILL_TYPE" val="1"/>
</p:tagLst>
</file>

<file path=ppt/tags/tag5.xml><?xml version="1.0" encoding="utf-8"?>
<p:tagLst xmlns:p="http://schemas.openxmlformats.org/presentationml/2006/main">
  <p:tag name="MH" val="20170602153905"/>
  <p:tag name="MH_LIBRARY" val="GRAPHIC"/>
  <p:tag name="MH_TYPE" val="Text"/>
  <p:tag name="MH_ORDER" val="2"/>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20190039_3*m_h_i*1_4_3"/>
  <p:tag name="KSO_WM_TEMPLATE_CATEGORY" val="diagram"/>
  <p:tag name="KSO_WM_TEMPLATE_INDEX" val="20190039"/>
  <p:tag name="KSO_WM_UNIT_LAYERLEVEL" val="1_1_1"/>
  <p:tag name="KSO_WM_TAG_VERSION" val="1.0"/>
  <p:tag name="KSO_WM_BEAUTIFY_FLAG" val="#wm#"/>
  <p:tag name="KSO_WM_UNIT_FILL_FORE_SCHEMECOLOR_INDEX" val="14"/>
  <p:tag name="KSO_WM_UNIT_FILL_TYPE" val="1"/>
  <p:tag name="KSO_WM_UNIT_LINE_FORE_SCHEMECOLOR_INDEX" val="8"/>
  <p:tag name="KSO_WM_UNIT_LINE_FILL_TYPE" val="2"/>
  <p:tag name="KSO_WM_UNIT_TEXT_FILL_FORE_SCHEMECOLOR_INDEX" val="2"/>
  <p:tag name="KSO_WM_UNIT_TEXT_FILL_TYPE" val="1"/>
</p:tagLst>
</file>

<file path=ppt/tags/tag51.xml><?xml version="1.0" encoding="utf-8"?>
<p:tagLst xmlns:p="http://schemas.openxmlformats.org/presentationml/2006/main">
  <p:tag name="KSO_WM_UNIT_VALUE" val="101*101"/>
  <p:tag name="KSO_WM_UNIT_HIGHLIGHT" val="0"/>
  <p:tag name="KSO_WM_UNIT_COMPATIBLE" val="0"/>
  <p:tag name="KSO_WM_UNIT_DIAGRAM_ISNUMVISUAL" val="0"/>
  <p:tag name="KSO_WM_UNIT_DIAGRAM_ISREFERUNIT" val="0"/>
  <p:tag name="KSO_WM_DIAGRAM_GROUP_CODE" val="m1-1"/>
  <p:tag name="KSO_WM_UNIT_TYPE" val="m_h_x"/>
  <p:tag name="KSO_WM_UNIT_INDEX" val="1_4_1"/>
  <p:tag name="KSO_WM_UNIT_ID" val="diagram20190039_3*m_h_x*1_4_1"/>
  <p:tag name="KSO_WM_TEMPLATE_CATEGORY" val="diagram"/>
  <p:tag name="KSO_WM_TEMPLATE_INDEX" val="20190039"/>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52.xml><?xml version="1.0" encoding="utf-8"?>
<p:tagLst xmlns:p="http://schemas.openxmlformats.org/presentationml/2006/main">
  <p:tag name="KSO_WM_UNIT_SUBTYPE" val="a"/>
  <p:tag name="KSO_WM_UNIT_NOCLEAR" val="0"/>
  <p:tag name="KSO_WM_UNIT_VALUE" val="26"/>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20190039_3*m_h_f*1_4_1"/>
  <p:tag name="KSO_WM_TEMPLATE_CATEGORY" val="diagram"/>
  <p:tag name="KSO_WM_TEMPLATE_INDEX" val="20190039"/>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53.xml><?xml version="1.0" encoding="utf-8"?>
<p:tagLst xmlns:p="http://schemas.openxmlformats.org/presentationml/2006/mai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20190039_3*m_h_a*1_4_1"/>
  <p:tag name="KSO_WM_TEMPLATE_CATEGORY" val="diagram"/>
  <p:tag name="KSO_WM_TEMPLATE_INDEX" val="20190039"/>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54.xml><?xml version="1.0" encoding="utf-8"?>
<p:tagLst xmlns:p="http://schemas.openxmlformats.org/presentationml/2006/main">
  <p:tag name="KSO_WM_TEMPLATE_CATEGORY" val="diagram"/>
  <p:tag name="KSO_WM_TEMPLATE_INDEX" val="20187697"/>
  <p:tag name="KSO_WM_UNIT_ID" val="diagram20187697_2*q_h_i*1_3_4"/>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3_4"/>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Lst>
</file>

<file path=ppt/tags/tag55.xml><?xml version="1.0" encoding="utf-8"?>
<p:tagLst xmlns:p="http://schemas.openxmlformats.org/presentationml/2006/main">
  <p:tag name="KSO_WM_UNIT_HIGHLIGHT" val="0"/>
  <p:tag name="KSO_WM_UNIT_COMPATIBLE" val="0"/>
  <p:tag name="KSO_WM_DIAGRAM_GROUP_CODE" val="q1-1"/>
  <p:tag name="KSO_WM_UNIT_ID" val="diagram20187697_2*q_h_i*1_1_5"/>
  <p:tag name="KSO_WM_TEMPLATE_CATEGORY" val="diagram"/>
  <p:tag name="KSO_WM_TEMPLATE_INDEX" val="20187697"/>
  <p:tag name="KSO_WM_UNIT_LAYERLEVEL" val="1_1_1"/>
  <p:tag name="KSO_WM_TAG_VERSION" val="1.0"/>
  <p:tag name="KSO_WM_BEAUTIFY_FLAG" val="#wm#"/>
  <p:tag name="KSO_WM_UNIT_TYPE" val="q_h_i"/>
  <p:tag name="KSO_WM_UNIT_INDEX" val="1_1_5"/>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56.xml><?xml version="1.0" encoding="utf-8"?>
<p:tagLst xmlns:p="http://schemas.openxmlformats.org/presentationml/2006/main">
  <p:tag name="KSO_WM_TEMPLATE_CATEGORY" val="diagram"/>
  <p:tag name="KSO_WM_TEMPLATE_INDEX" val="20187697"/>
  <p:tag name="KSO_WM_UNIT_ID" val="diagram20187697_2*q_h_i*1_3_3"/>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3_3"/>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Lst>
</file>

<file path=ppt/tags/tag57.xml><?xml version="1.0" encoding="utf-8"?>
<p:tagLst xmlns:p="http://schemas.openxmlformats.org/presentationml/2006/main">
  <p:tag name="KSO_WM_UNIT_HIGHLIGHT" val="0"/>
  <p:tag name="KSO_WM_UNIT_COMPATIBLE" val="0"/>
  <p:tag name="KSO_WM_DIAGRAM_GROUP_CODE" val="q1-1"/>
  <p:tag name="KSO_WM_UNIT_ID" val="diagram20187697_2*q_h_i*1_1_4"/>
  <p:tag name="KSO_WM_TEMPLATE_CATEGORY" val="diagram"/>
  <p:tag name="KSO_WM_TEMPLATE_INDEX" val="20187697"/>
  <p:tag name="KSO_WM_UNIT_LAYERLEVEL" val="1_1_1"/>
  <p:tag name="KSO_WM_TAG_VERSION" val="1.0"/>
  <p:tag name="KSO_WM_BEAUTIFY_FLAG" val="#wm#"/>
  <p:tag name="KSO_WM_UNIT_TYPE" val="q_h_i"/>
  <p:tag name="KSO_WM_UNIT_INDEX" val="1_1_4"/>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58.xml><?xml version="1.0" encoding="utf-8"?>
<p:tagLst xmlns:p="http://schemas.openxmlformats.org/presentationml/2006/main">
  <p:tag name="KSO_WM_UNIT_HIGHLIGHT" val="0"/>
  <p:tag name="KSO_WM_UNIT_COMPATIBLE" val="0"/>
  <p:tag name="KSO_WM_DIAGRAM_GROUP_CODE" val="q1-1"/>
  <p:tag name="KSO_WM_UNIT_ID" val="diagram20187697_2*q_h_i*1_2_2"/>
  <p:tag name="KSO_WM_TEMPLATE_CATEGORY" val="diagram"/>
  <p:tag name="KSO_WM_TEMPLATE_INDEX" val="20187697"/>
  <p:tag name="KSO_WM_UNIT_LAYERLEVEL" val="1_1_1"/>
  <p:tag name="KSO_WM_TAG_VERSION" val="1.0"/>
  <p:tag name="KSO_WM_BEAUTIFY_FLAG" val="#wm#"/>
  <p:tag name="KSO_WM_UNIT_TYPE" val="q_h_i"/>
  <p:tag name="KSO_WM_UNIT_INDEX" val="1_2_2"/>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Lst>
</file>

<file path=ppt/tags/tag59.xml><?xml version="1.0" encoding="utf-8"?>
<p:tagLst xmlns:p="http://schemas.openxmlformats.org/presentationml/2006/main">
  <p:tag name="KSO_WM_UNIT_HIGHLIGHT" val="0"/>
  <p:tag name="KSO_WM_UNIT_COMPATIBLE" val="0"/>
  <p:tag name="KSO_WM_DIAGRAM_GROUP_CODE" val="q1-1"/>
  <p:tag name="KSO_WM_UNIT_ID" val="diagram20187697_2*q_h_i*1_1_2"/>
  <p:tag name="KSO_WM_TEMPLATE_CATEGORY" val="diagram"/>
  <p:tag name="KSO_WM_TEMPLATE_INDEX" val="20187697"/>
  <p:tag name="KSO_WM_UNIT_LAYERLEVEL" val="1_1_1"/>
  <p:tag name="KSO_WM_TAG_VERSION" val="1.0"/>
  <p:tag name="KSO_WM_BEAUTIFY_FLAG" val="#wm#"/>
  <p:tag name="KSO_WM_UNIT_TYPE" val="q_h_i"/>
  <p:tag name="KSO_WM_UNIT_INDEX" val="1_1_2"/>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90039_3*m_h_i*1_1_1"/>
  <p:tag name="KSO_WM_TEMPLATE_CATEGORY" val="diagram"/>
  <p:tag name="KSO_WM_TEMPLATE_INDEX" val="20190039"/>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13"/>
  <p:tag name="KSO_WM_UNIT_TEXT_FILL_TYPE" val="1"/>
</p:tagLst>
</file>

<file path=ppt/tags/tag60.xml><?xml version="1.0" encoding="utf-8"?>
<p:tagLst xmlns:p="http://schemas.openxmlformats.org/presentationml/2006/main">
  <p:tag name="KSO_WM_TEMPLATE_CATEGORY" val="diagram"/>
  <p:tag name="KSO_WM_TEMPLATE_INDEX" val="20187697"/>
  <p:tag name="KSO_WM_UNIT_ID" val="diagram20187697_2*q_h_i*1_2_1"/>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2_1"/>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Lst>
</file>

<file path=ppt/tags/tag61.xml><?xml version="1.0" encoding="utf-8"?>
<p:tagLst xmlns:p="http://schemas.openxmlformats.org/presentationml/2006/main">
  <p:tag name="KSO_WM_TEMPLATE_CATEGORY" val="diagram"/>
  <p:tag name="KSO_WM_TEMPLATE_INDEX" val="20187697"/>
  <p:tag name="KSO_WM_UNIT_ID" val="diagram20187697_2*q_h_i*1_1_3"/>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1_3"/>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62.xml><?xml version="1.0" encoding="utf-8"?>
<p:tagLst xmlns:p="http://schemas.openxmlformats.org/presentationml/2006/main">
  <p:tag name="KSO_WM_TEMPLATE_CATEGORY" val="diagram"/>
  <p:tag name="KSO_WM_TEMPLATE_INDEX" val="20187697"/>
  <p:tag name="KSO_WM_UNIT_ID" val="diagram20187697_2*q_h_a*1_1_1"/>
  <p:tag name="KSO_WM_UNIT_LAYERLEVEL" val="1_1_1"/>
  <p:tag name="KSO_WM_UNIT_HIGHLIGHT" val="0"/>
  <p:tag name="KSO_WM_UNIT_COMPATIBLE" val="0"/>
  <p:tag name="KSO_WM_BEAUTIFY_FLAG" val="#wm#"/>
  <p:tag name="KSO_WM_TAG_VERSION" val="1.0"/>
  <p:tag name="KSO_WM_UNIT_ISCONTENTSTITLE" val="0"/>
  <p:tag name="KSO_WM_DIAGRAM_GROUP_CODE" val="q1-1"/>
  <p:tag name="KSO_WM_UNIT_TYPE" val="q_h_a"/>
  <p:tag name="KSO_WM_UNIT_INDEX" val="1_1_1"/>
  <p:tag name="KSO_WM_UNIT_PRESET_TEXT" val="单击此处添加标题"/>
  <p:tag name="KSO_WM_UNIT_DIAGRAM_ISNUMVISUAL" val="0"/>
  <p:tag name="KSO_WM_UNIT_DIAGRAM_ISREFERUNIT" val="0"/>
  <p:tag name="KSO_WM_UNIT_NOCLEAR" val="0"/>
  <p:tag name="KSO_WM_UNIT_TEXT_FILL_FORE_SCHEMECOLOR_INDEX" val="5"/>
  <p:tag name="KSO_WM_UNIT_TEXT_FILL_TYPE" val="1"/>
</p:tagLst>
</file>

<file path=ppt/tags/tag63.xml><?xml version="1.0" encoding="utf-8"?>
<p:tagLst xmlns:p="http://schemas.openxmlformats.org/presentationml/2006/main">
  <p:tag name="KSO_WM_TEMPLATE_CATEGORY" val="diagram"/>
  <p:tag name="KSO_WM_TEMPLATE_INDEX" val="20187697"/>
  <p:tag name="KSO_WM_UNIT_ID" val="diagram20187697_2*q_h_f*1_1_1"/>
  <p:tag name="KSO_WM_UNIT_LAYERLEVEL" val="1_1_1"/>
  <p:tag name="KSO_WM_UNIT_HIGHLIGHT" val="0"/>
  <p:tag name="KSO_WM_UNIT_COMPATIBLE" val="0"/>
  <p:tag name="KSO_WM_BEAUTIFY_FLAG" val="#wm#"/>
  <p:tag name="KSO_WM_TAG_VERSION" val="1.0"/>
  <p:tag name="KSO_WM_DIAGRAM_GROUP_CODE" val="q1-1"/>
  <p:tag name="KSO_WM_UNIT_TYPE" val="q_h_f"/>
  <p:tag name="KSO_WM_UNIT_INDEX" val="1_1_1"/>
  <p:tag name="KSO_WM_UNIT_PRESET_TEXT" val="单击此处添加文本具体内容，简明扼要的阐述您的观点。"/>
  <p:tag name="KSO_WM_UNIT_DIAGRAM_ISNUMVISUAL" val="0"/>
  <p:tag name="KSO_WM_UNIT_DIAGRAM_ISREFERUNIT" val="0"/>
  <p:tag name="KSO_WM_UNIT_NOCLEAR" val="0"/>
  <p:tag name="KSO_WM_UNIT_TEXT_FILL_FORE_SCHEMECOLOR_INDEX" val="13"/>
  <p:tag name="KSO_WM_UNIT_TEXT_FILL_TYPE" val="1"/>
</p:tagLst>
</file>

<file path=ppt/tags/tag64.xml><?xml version="1.0" encoding="utf-8"?>
<p:tagLst xmlns:p="http://schemas.openxmlformats.org/presentationml/2006/main">
  <p:tag name="KSO_WM_TEMPLATE_CATEGORY" val="diagram"/>
  <p:tag name="KSO_WM_TEMPLATE_INDEX" val="20187697"/>
  <p:tag name="KSO_WM_UNIT_ID" val="diagram20187697_2*q_h_i*1_3_1"/>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3_1"/>
  <p:tag name="KSO_WM_UNIT_DIAGRAM_ISNUMVISUAL" val="0"/>
  <p:tag name="KSO_WM_UNIT_DIAGRAM_ISREFERUNIT" val="0"/>
  <p:tag name="KSO_WM_UNIT_FILL_FORE_SCHEMECOLOR_INDEX" val="8"/>
  <p:tag name="KSO_WM_UNIT_FILL_TYPE" val="1"/>
  <p:tag name="KSO_WM_UNIT_TEXT_FILL_FORE_SCHEMECOLOR_INDEX" val="2"/>
  <p:tag name="KSO_WM_UNIT_TEXT_FILL_TYPE" val="1"/>
</p:tagLst>
</file>

<file path=ppt/tags/tag65.xml><?xml version="1.0" encoding="utf-8"?>
<p:tagLst xmlns:p="http://schemas.openxmlformats.org/presentationml/2006/main">
  <p:tag name="KSO_WM_TEMPLATE_CATEGORY" val="diagram"/>
  <p:tag name="KSO_WM_TEMPLATE_INDEX" val="20187697"/>
  <p:tag name="KSO_WM_UNIT_ID" val="diagram20187697_2*q_h_i*1_2_3"/>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2_3"/>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Lst>
</file>

<file path=ppt/tags/tag66.xml><?xml version="1.0" encoding="utf-8"?>
<p:tagLst xmlns:p="http://schemas.openxmlformats.org/presentationml/2006/main">
  <p:tag name="KSO_WM_TEMPLATE_CATEGORY" val="diagram"/>
  <p:tag name="KSO_WM_TEMPLATE_INDEX" val="20187697"/>
  <p:tag name="KSO_WM_UNIT_ID" val="diagram20187697_2*q_h_a*1_2_1"/>
  <p:tag name="KSO_WM_UNIT_LAYERLEVEL" val="1_1_1"/>
  <p:tag name="KSO_WM_UNIT_HIGHLIGHT" val="0"/>
  <p:tag name="KSO_WM_UNIT_COMPATIBLE" val="0"/>
  <p:tag name="KSO_WM_BEAUTIFY_FLAG" val="#wm#"/>
  <p:tag name="KSO_WM_TAG_VERSION" val="1.0"/>
  <p:tag name="KSO_WM_UNIT_ISCONTENTSTITLE" val="0"/>
  <p:tag name="KSO_WM_DIAGRAM_GROUP_CODE" val="q1-1"/>
  <p:tag name="KSO_WM_UNIT_TYPE" val="q_h_a"/>
  <p:tag name="KSO_WM_UNIT_INDEX" val="1_2_1"/>
  <p:tag name="KSO_WM_UNIT_PRESET_TEXT" val="单击此处添加标题"/>
  <p:tag name="KSO_WM_UNIT_DIAGRAM_ISNUMVISUAL" val="0"/>
  <p:tag name="KSO_WM_UNIT_DIAGRAM_ISREFERUNIT" val="0"/>
  <p:tag name="KSO_WM_UNIT_NOCLEAR" val="0"/>
  <p:tag name="KSO_WM_UNIT_TEXT_FILL_FORE_SCHEMECOLOR_INDEX" val="6"/>
  <p:tag name="KSO_WM_UNIT_TEXT_FILL_TYPE" val="1"/>
</p:tagLst>
</file>

<file path=ppt/tags/tag67.xml><?xml version="1.0" encoding="utf-8"?>
<p:tagLst xmlns:p="http://schemas.openxmlformats.org/presentationml/2006/main">
  <p:tag name="KSO_WM_TEMPLATE_CATEGORY" val="diagram"/>
  <p:tag name="KSO_WM_TEMPLATE_INDEX" val="20187697"/>
  <p:tag name="KSO_WM_UNIT_ID" val="diagram20187697_2*q_h_f*1_2_1"/>
  <p:tag name="KSO_WM_UNIT_LAYERLEVEL" val="1_1_1"/>
  <p:tag name="KSO_WM_UNIT_HIGHLIGHT" val="0"/>
  <p:tag name="KSO_WM_UNIT_COMPATIBLE" val="0"/>
  <p:tag name="KSO_WM_BEAUTIFY_FLAG" val="#wm#"/>
  <p:tag name="KSO_WM_TAG_VERSION" val="1.0"/>
  <p:tag name="KSO_WM_DIAGRAM_GROUP_CODE" val="q1-1"/>
  <p:tag name="KSO_WM_UNIT_TYPE" val="q_h_f"/>
  <p:tag name="KSO_WM_UNIT_INDEX" val="1_2_1"/>
  <p:tag name="KSO_WM_UNIT_PRESET_TEXT" val="单击此处添加文本具体内容，简明扼要的阐述您的观点。"/>
  <p:tag name="KSO_WM_UNIT_DIAGRAM_ISNUMVISUAL" val="0"/>
  <p:tag name="KSO_WM_UNIT_DIAGRAM_ISREFERUNIT" val="0"/>
  <p:tag name="KSO_WM_UNIT_NOCLEAR" val="0"/>
  <p:tag name="KSO_WM_UNIT_TEXT_FILL_FORE_SCHEMECOLOR_INDEX" val="13"/>
  <p:tag name="KSO_WM_UNIT_TEXT_FILL_TYPE" val="1"/>
</p:tagLst>
</file>

<file path=ppt/tags/tag68.xml><?xml version="1.0" encoding="utf-8"?>
<p:tagLst xmlns:p="http://schemas.openxmlformats.org/presentationml/2006/main">
  <p:tag name="KSO_WM_TEMPLATE_CATEGORY" val="diagram"/>
  <p:tag name="KSO_WM_TEMPLATE_INDEX" val="20187697"/>
  <p:tag name="KSO_WM_UNIT_ID" val="diagram20187697_2*q_h_a*1_3_1"/>
  <p:tag name="KSO_WM_UNIT_LAYERLEVEL" val="1_1_1"/>
  <p:tag name="KSO_WM_UNIT_HIGHLIGHT" val="0"/>
  <p:tag name="KSO_WM_UNIT_COMPATIBLE" val="0"/>
  <p:tag name="KSO_WM_BEAUTIFY_FLAG" val="#wm#"/>
  <p:tag name="KSO_WM_TAG_VERSION" val="1.0"/>
  <p:tag name="KSO_WM_UNIT_ISCONTENTSTITLE" val="0"/>
  <p:tag name="KSO_WM_DIAGRAM_GROUP_CODE" val="q1-1"/>
  <p:tag name="KSO_WM_UNIT_TYPE" val="q_h_a"/>
  <p:tag name="KSO_WM_UNIT_INDEX" val="1_3_1"/>
  <p:tag name="KSO_WM_UNIT_PRESET_TEXT" val="单击此处添加标题"/>
  <p:tag name="KSO_WM_UNIT_DIAGRAM_ISNUMVISUAL" val="0"/>
  <p:tag name="KSO_WM_UNIT_DIAGRAM_ISREFERUNIT" val="0"/>
  <p:tag name="KSO_WM_UNIT_NOCLEAR" val="0"/>
  <p:tag name="KSO_WM_UNIT_TEXT_FILL_FORE_SCHEMECOLOR_INDEX" val="8"/>
  <p:tag name="KSO_WM_UNIT_TEXT_FILL_TYPE" val="1"/>
</p:tagLst>
</file>

<file path=ppt/tags/tag69.xml><?xml version="1.0" encoding="utf-8"?>
<p:tagLst xmlns:p="http://schemas.openxmlformats.org/presentationml/2006/main">
  <p:tag name="KSO_WM_TEMPLATE_CATEGORY" val="diagram"/>
  <p:tag name="KSO_WM_TEMPLATE_INDEX" val="20187697"/>
  <p:tag name="KSO_WM_UNIT_ID" val="diagram20187697_2*q_h_f*1_3_1"/>
  <p:tag name="KSO_WM_UNIT_LAYERLEVEL" val="1_1_1"/>
  <p:tag name="KSO_WM_UNIT_HIGHLIGHT" val="0"/>
  <p:tag name="KSO_WM_UNIT_COMPATIBLE" val="0"/>
  <p:tag name="KSO_WM_BEAUTIFY_FLAG" val="#wm#"/>
  <p:tag name="KSO_WM_TAG_VERSION" val="1.0"/>
  <p:tag name="KSO_WM_DIAGRAM_GROUP_CODE" val="q1-1"/>
  <p:tag name="KSO_WM_UNIT_TYPE" val="q_h_f"/>
  <p:tag name="KSO_WM_UNIT_INDEX" val="1_3_1"/>
  <p:tag name="KSO_WM_UNIT_PRESET_TEXT" val="单击此处添加文本具体内容，简明扼要的阐述您的观点。"/>
  <p:tag name="KSO_WM_UNIT_DIAGRAM_ISNUMVISUAL" val="0"/>
  <p:tag name="KSO_WM_UNIT_DIAGRAM_ISREFERUNIT" val="0"/>
  <p:tag name="KSO_WM_UNIT_NOCLEAR" val="0"/>
  <p:tag name="KSO_WM_UNIT_TEXT_FILL_FORE_SCHEMECOLOR_INDEX" val="13"/>
  <p:tag name="KSO_WM_UNIT_TEXT_FILL_TYPE"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190039_3*m_h_i*1_1_2"/>
  <p:tag name="KSO_WM_TEMPLATE_CATEGORY" val="diagram"/>
  <p:tag name="KSO_WM_TEMPLATE_INDEX" val="20190039"/>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13"/>
  <p:tag name="KSO_WM_UNIT_TEXT_FILL_TYPE"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190039_3*m_h_i*1_1_3"/>
  <p:tag name="KSO_WM_TEMPLATE_CATEGORY" val="diagram"/>
  <p:tag name="KSO_WM_TEMPLATE_INDEX" val="20190039"/>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Lst>
</file>

<file path=ppt/tags/tag9.xml><?xml version="1.0" encoding="utf-8"?>
<p:tagLst xmlns:p="http://schemas.openxmlformats.org/presentationml/2006/main">
  <p:tag name="KSO_WM_UNIT_VALUE" val="101*95"/>
  <p:tag name="KSO_WM_UNIT_HIGHLIGHT" val="0"/>
  <p:tag name="KSO_WM_UNIT_COMPATIBLE" val="0"/>
  <p:tag name="KSO_WM_UNIT_DIAGRAM_ISNUMVISUAL" val="0"/>
  <p:tag name="KSO_WM_UNIT_DIAGRAM_ISREFERUNIT" val="0"/>
  <p:tag name="KSO_WM_DIAGRAM_GROUP_CODE" val="m1-1"/>
  <p:tag name="KSO_WM_UNIT_TYPE" val="m_h_x"/>
  <p:tag name="KSO_WM_UNIT_INDEX" val="1_1_1"/>
  <p:tag name="KSO_WM_UNIT_ID" val="diagram20190039_3*m_h_x*1_1_1"/>
  <p:tag name="KSO_WM_TEMPLATE_CATEGORY" val="diagram"/>
  <p:tag name="KSO_WM_TEMPLATE_INDEX" val="2019003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3002</Words>
  <Application>WPS 演示</Application>
  <PresentationFormat>宽屏</PresentationFormat>
  <Paragraphs>125</Paragraphs>
  <Slides>17</Slides>
  <Notes>0</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17</vt:i4>
      </vt:variant>
    </vt:vector>
  </HeadingPairs>
  <TitlesOfParts>
    <vt:vector size="30" baseType="lpstr">
      <vt:lpstr>Arial</vt:lpstr>
      <vt:lpstr>宋体</vt:lpstr>
      <vt:lpstr>Wingdings</vt:lpstr>
      <vt:lpstr>微软雅黑</vt:lpstr>
      <vt:lpstr>Calibri</vt:lpstr>
      <vt:lpstr>Arial Unicode MS</vt:lpstr>
      <vt:lpstr>Calibri Light</vt:lpstr>
      <vt:lpstr>方正黑体简体</vt:lpstr>
      <vt:lpstr>Noto Sans S Chinese Bold</vt:lpstr>
      <vt:lpstr>等线 Light</vt:lpstr>
      <vt:lpstr>等线</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baby</dc:creator>
  <cp:lastModifiedBy>是的</cp:lastModifiedBy>
  <cp:revision>9</cp:revision>
  <dcterms:created xsi:type="dcterms:W3CDTF">2019-11-11T13:37:00Z</dcterms:created>
  <dcterms:modified xsi:type="dcterms:W3CDTF">2021-05-10T05:00:39Z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