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18"/>
  </p:handoutMasterIdLst>
  <p:sldIdLst>
    <p:sldId id="256" r:id="rId4"/>
    <p:sldId id="279" r:id="rId5"/>
    <p:sldId id="258" r:id="rId7"/>
    <p:sldId id="257" r:id="rId8"/>
    <p:sldId id="268" r:id="rId9"/>
    <p:sldId id="264" r:id="rId10"/>
    <p:sldId id="273" r:id="rId11"/>
    <p:sldId id="263" r:id="rId12"/>
    <p:sldId id="298" r:id="rId13"/>
    <p:sldId id="265" r:id="rId14"/>
    <p:sldId id="299" r:id="rId15"/>
    <p:sldId id="300" r:id="rId16"/>
    <p:sldId id="270" r:id="rId17"/>
  </p:sldIdLst>
  <p:sldSz cx="12192000" cy="6858000"/>
  <p:notesSz cx="7103745" cy="10234295"/>
  <p:embeddedFontLst>
    <p:embeddedFont>
      <p:font typeface="Calibri" panose="020F0502020204030204" charset="0"/>
      <p:regular r:id="rId22"/>
      <p:bold r:id="rId23"/>
      <p:italic r:id="rId24"/>
      <p:boldItalic r:id="rId25"/>
    </p:embeddedFont>
    <p:embeddedFont>
      <p:font typeface="Calibri Light" panose="020F0302020204030204" charset="0"/>
      <p:regular r:id="rId26"/>
      <p:italic r:id="rId27"/>
    </p:embeddedFont>
    <p:embeddedFont>
      <p:font typeface="等线 Light" panose="02010600030101010101" charset="-122"/>
      <p:regular r:id="rId28"/>
    </p:embeddedFont>
    <p:embeddedFont>
      <p:font typeface="等线" panose="02010600030101010101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12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rgbClr val="12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2" Type="http://schemas.openxmlformats.org/officeDocument/2006/relationships/slideLayout" Target="../slideLayouts/slideLayout7.xml"/><Relationship Id="rId31" Type="http://schemas.openxmlformats.org/officeDocument/2006/relationships/tags" Target="../tags/tag47.xml"/><Relationship Id="rId30" Type="http://schemas.openxmlformats.org/officeDocument/2006/relationships/tags" Target="../tags/tag46.xml"/><Relationship Id="rId3" Type="http://schemas.openxmlformats.org/officeDocument/2006/relationships/tags" Target="../tags/tag19.xml"/><Relationship Id="rId29" Type="http://schemas.openxmlformats.org/officeDocument/2006/relationships/tags" Target="../tags/tag45.xml"/><Relationship Id="rId28" Type="http://schemas.openxmlformats.org/officeDocument/2006/relationships/tags" Target="../tags/tag44.xml"/><Relationship Id="rId27" Type="http://schemas.openxmlformats.org/officeDocument/2006/relationships/tags" Target="../tags/tag43.xml"/><Relationship Id="rId26" Type="http://schemas.openxmlformats.org/officeDocument/2006/relationships/tags" Target="../tags/tag42.xml"/><Relationship Id="rId25" Type="http://schemas.openxmlformats.org/officeDocument/2006/relationships/tags" Target="../tags/tag41.xml"/><Relationship Id="rId24" Type="http://schemas.openxmlformats.org/officeDocument/2006/relationships/tags" Target="../tags/tag40.xml"/><Relationship Id="rId23" Type="http://schemas.openxmlformats.org/officeDocument/2006/relationships/tags" Target="../tags/tag39.xml"/><Relationship Id="rId22" Type="http://schemas.openxmlformats.org/officeDocument/2006/relationships/tags" Target="../tags/tag38.xml"/><Relationship Id="rId21" Type="http://schemas.openxmlformats.org/officeDocument/2006/relationships/tags" Target="../tags/tag37.xml"/><Relationship Id="rId20" Type="http://schemas.openxmlformats.org/officeDocument/2006/relationships/tags" Target="../tags/tag36.xml"/><Relationship Id="rId2" Type="http://schemas.openxmlformats.org/officeDocument/2006/relationships/tags" Target="../tags/tag18.xml"/><Relationship Id="rId19" Type="http://schemas.openxmlformats.org/officeDocument/2006/relationships/tags" Target="../tags/tag35.xml"/><Relationship Id="rId18" Type="http://schemas.openxmlformats.org/officeDocument/2006/relationships/tags" Target="../tags/tag34.xml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66.xml"/><Relationship Id="rId2" Type="http://schemas.openxmlformats.org/officeDocument/2006/relationships/tags" Target="../tags/tag48.xml"/><Relationship Id="rId19" Type="http://schemas.openxmlformats.org/officeDocument/2006/relationships/tags" Target="../tags/tag65.xml"/><Relationship Id="rId18" Type="http://schemas.openxmlformats.org/officeDocument/2006/relationships/tags" Target="../tags/tag64.xml"/><Relationship Id="rId17" Type="http://schemas.openxmlformats.org/officeDocument/2006/relationships/tags" Target="../tags/tag63.xml"/><Relationship Id="rId16" Type="http://schemas.openxmlformats.org/officeDocument/2006/relationships/tags" Target="../tags/tag62.xml"/><Relationship Id="rId15" Type="http://schemas.openxmlformats.org/officeDocument/2006/relationships/tags" Target="../tags/tag61.xml"/><Relationship Id="rId14" Type="http://schemas.openxmlformats.org/officeDocument/2006/relationships/tags" Target="../tags/tag60.xml"/><Relationship Id="rId13" Type="http://schemas.openxmlformats.org/officeDocument/2006/relationships/tags" Target="../tags/tag59.xml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tags" Target="../tags/tag1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63880" y="1466215"/>
            <a:ext cx="753491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精神科护理（第二版）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36470" y="4064635"/>
            <a:ext cx="1972945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94"/>
              <a:ext cx="295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北京出版社</a:t>
              </a:r>
              <a:endParaRPr lang="zh-CN" altLang="en-US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44856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精神分裂症患者的护理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3303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一、潜在护理问题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155055" y="3393440"/>
            <a:ext cx="1723390" cy="666115"/>
          </a:xfrm>
          <a:prstGeom prst="rect">
            <a:avLst/>
          </a:prstGeom>
          <a:noFill/>
        </p:spPr>
        <p:txBody>
          <a:bodyPr wrap="square" lIns="90000" tIns="46800" rIns="90000" bIns="0" anchor="b" anchorCtr="1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（4）不合作。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泪滴形 9"/>
          <p:cNvSpPr/>
          <p:nvPr>
            <p:custDataLst>
              <p:tags r:id="rId3"/>
            </p:custDataLst>
          </p:nvPr>
        </p:nvSpPr>
        <p:spPr>
          <a:xfrm>
            <a:off x="6452425" y="1900328"/>
            <a:ext cx="1128449" cy="1143455"/>
          </a:xfrm>
          <a:prstGeom prst="teardrop">
            <a:avLst/>
          </a:prstGeom>
          <a:solidFill>
            <a:srgbClr val="69A35B">
              <a:lumMod val="10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6998036" y="3034165"/>
            <a:ext cx="0" cy="340772"/>
          </a:xfrm>
          <a:prstGeom prst="line">
            <a:avLst/>
          </a:prstGeom>
          <a:ln w="12700" cap="flat" cmpd="sng" algn="ctr">
            <a:solidFill>
              <a:srgbClr val="69A35B">
                <a:lumMod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6651424" y="2096065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任意多边形 25"/>
          <p:cNvSpPr/>
          <p:nvPr>
            <p:custDataLst>
              <p:tags r:id="rId6"/>
            </p:custDataLst>
          </p:nvPr>
        </p:nvSpPr>
        <p:spPr bwMode="auto">
          <a:xfrm>
            <a:off x="6868570" y="2316099"/>
            <a:ext cx="312762" cy="316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94" y="21600"/>
                </a:moveTo>
                <a:cubicBezTo>
                  <a:pt x="1006" y="21600"/>
                  <a:pt x="1006" y="21600"/>
                  <a:pt x="1006" y="21600"/>
                </a:cubicBezTo>
                <a:cubicBezTo>
                  <a:pt x="252" y="21600"/>
                  <a:pt x="0" y="21061"/>
                  <a:pt x="0" y="20558"/>
                </a:cubicBezTo>
                <a:cubicBezTo>
                  <a:pt x="0" y="1006"/>
                  <a:pt x="0" y="1006"/>
                  <a:pt x="0" y="1006"/>
                </a:cubicBezTo>
                <a:cubicBezTo>
                  <a:pt x="0" y="252"/>
                  <a:pt x="252" y="0"/>
                  <a:pt x="1006" y="0"/>
                </a:cubicBezTo>
                <a:cubicBezTo>
                  <a:pt x="20594" y="0"/>
                  <a:pt x="20594" y="0"/>
                  <a:pt x="20594" y="0"/>
                </a:cubicBezTo>
                <a:cubicBezTo>
                  <a:pt x="21097" y="0"/>
                  <a:pt x="21600" y="252"/>
                  <a:pt x="21600" y="1006"/>
                </a:cubicBezTo>
                <a:cubicBezTo>
                  <a:pt x="21600" y="20558"/>
                  <a:pt x="21600" y="20558"/>
                  <a:pt x="21600" y="20558"/>
                </a:cubicBezTo>
                <a:cubicBezTo>
                  <a:pt x="21600" y="21061"/>
                  <a:pt x="21097" y="21600"/>
                  <a:pt x="20594" y="21600"/>
                </a:cubicBezTo>
                <a:close/>
                <a:moveTo>
                  <a:pt x="19551" y="2013"/>
                </a:moveTo>
                <a:cubicBezTo>
                  <a:pt x="2049" y="2013"/>
                  <a:pt x="2049" y="2013"/>
                  <a:pt x="2049" y="2013"/>
                </a:cubicBezTo>
                <a:cubicBezTo>
                  <a:pt x="2049" y="19551"/>
                  <a:pt x="2049" y="19551"/>
                  <a:pt x="2049" y="19551"/>
                </a:cubicBezTo>
                <a:cubicBezTo>
                  <a:pt x="19551" y="19551"/>
                  <a:pt x="19551" y="19551"/>
                  <a:pt x="19551" y="19551"/>
                </a:cubicBezTo>
                <a:lnTo>
                  <a:pt x="19551" y="2013"/>
                </a:lnTo>
                <a:close/>
                <a:moveTo>
                  <a:pt x="4061" y="14484"/>
                </a:moveTo>
                <a:cubicBezTo>
                  <a:pt x="6110" y="14484"/>
                  <a:pt x="6110" y="14484"/>
                  <a:pt x="6110" y="14484"/>
                </a:cubicBezTo>
                <a:cubicBezTo>
                  <a:pt x="6613" y="14484"/>
                  <a:pt x="7116" y="14987"/>
                  <a:pt x="7116" y="15490"/>
                </a:cubicBezTo>
                <a:cubicBezTo>
                  <a:pt x="7116" y="17503"/>
                  <a:pt x="7116" y="17503"/>
                  <a:pt x="7116" y="17503"/>
                </a:cubicBezTo>
                <a:cubicBezTo>
                  <a:pt x="7116" y="18042"/>
                  <a:pt x="6613" y="18545"/>
                  <a:pt x="6110" y="18545"/>
                </a:cubicBezTo>
                <a:cubicBezTo>
                  <a:pt x="4061" y="18545"/>
                  <a:pt x="4061" y="18545"/>
                  <a:pt x="4061" y="18545"/>
                </a:cubicBezTo>
                <a:cubicBezTo>
                  <a:pt x="3306" y="18545"/>
                  <a:pt x="3055" y="18042"/>
                  <a:pt x="3055" y="17503"/>
                </a:cubicBezTo>
                <a:cubicBezTo>
                  <a:pt x="3055" y="15490"/>
                  <a:pt x="3055" y="15490"/>
                  <a:pt x="3055" y="15490"/>
                </a:cubicBezTo>
                <a:cubicBezTo>
                  <a:pt x="3055" y="14987"/>
                  <a:pt x="3306" y="14484"/>
                  <a:pt x="4061" y="14484"/>
                </a:cubicBezTo>
                <a:close/>
                <a:moveTo>
                  <a:pt x="9668" y="5319"/>
                </a:moveTo>
                <a:cubicBezTo>
                  <a:pt x="11681" y="5319"/>
                  <a:pt x="11681" y="5319"/>
                  <a:pt x="11681" y="5319"/>
                </a:cubicBezTo>
                <a:cubicBezTo>
                  <a:pt x="12435" y="5319"/>
                  <a:pt x="12687" y="5822"/>
                  <a:pt x="12687" y="6325"/>
                </a:cubicBezTo>
                <a:cubicBezTo>
                  <a:pt x="12687" y="17503"/>
                  <a:pt x="12687" y="17503"/>
                  <a:pt x="12687" y="17503"/>
                </a:cubicBezTo>
                <a:cubicBezTo>
                  <a:pt x="12687" y="18042"/>
                  <a:pt x="12435" y="18545"/>
                  <a:pt x="11681" y="18545"/>
                </a:cubicBezTo>
                <a:cubicBezTo>
                  <a:pt x="9668" y="18545"/>
                  <a:pt x="9668" y="18545"/>
                  <a:pt x="9668" y="18545"/>
                </a:cubicBezTo>
                <a:cubicBezTo>
                  <a:pt x="9165" y="18545"/>
                  <a:pt x="8626" y="18042"/>
                  <a:pt x="8626" y="17503"/>
                </a:cubicBezTo>
                <a:cubicBezTo>
                  <a:pt x="8626" y="6325"/>
                  <a:pt x="8626" y="6325"/>
                  <a:pt x="8626" y="6325"/>
                </a:cubicBezTo>
                <a:cubicBezTo>
                  <a:pt x="8626" y="5822"/>
                  <a:pt x="9165" y="5319"/>
                  <a:pt x="9668" y="5319"/>
                </a:cubicBezTo>
                <a:close/>
                <a:moveTo>
                  <a:pt x="15490" y="9380"/>
                </a:moveTo>
                <a:cubicBezTo>
                  <a:pt x="17539" y="9380"/>
                  <a:pt x="17539" y="9380"/>
                  <a:pt x="17539" y="9380"/>
                </a:cubicBezTo>
                <a:cubicBezTo>
                  <a:pt x="18042" y="9380"/>
                  <a:pt x="18545" y="9919"/>
                  <a:pt x="18545" y="10423"/>
                </a:cubicBezTo>
                <a:cubicBezTo>
                  <a:pt x="18545" y="17503"/>
                  <a:pt x="18545" y="17503"/>
                  <a:pt x="18545" y="17503"/>
                </a:cubicBezTo>
                <a:cubicBezTo>
                  <a:pt x="18545" y="18042"/>
                  <a:pt x="18042" y="18545"/>
                  <a:pt x="17539" y="18545"/>
                </a:cubicBezTo>
                <a:cubicBezTo>
                  <a:pt x="15490" y="18545"/>
                  <a:pt x="15490" y="18545"/>
                  <a:pt x="15490" y="18545"/>
                </a:cubicBezTo>
                <a:cubicBezTo>
                  <a:pt x="14987" y="18545"/>
                  <a:pt x="14484" y="18042"/>
                  <a:pt x="14484" y="17503"/>
                </a:cubicBezTo>
                <a:cubicBezTo>
                  <a:pt x="14484" y="10423"/>
                  <a:pt x="14484" y="10423"/>
                  <a:pt x="14484" y="10423"/>
                </a:cubicBezTo>
                <a:cubicBezTo>
                  <a:pt x="14484" y="9919"/>
                  <a:pt x="14987" y="9380"/>
                  <a:pt x="15490" y="9380"/>
                </a:cubicBezTo>
                <a:close/>
              </a:path>
            </a:pathLst>
          </a:custGeom>
          <a:solidFill>
            <a:srgbClr val="69A35B">
              <a:lumMod val="100000"/>
            </a:srgb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313555" y="3393440"/>
            <a:ext cx="1723390" cy="976630"/>
          </a:xfrm>
          <a:prstGeom prst="rect">
            <a:avLst/>
          </a:prstGeom>
          <a:noFill/>
        </p:spPr>
        <p:txBody>
          <a:bodyPr wrap="square" lIns="90000" tIns="46800" rIns="90000" bIns="0" anchor="b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（3）生活自理缺陷。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泪滴形 13"/>
          <p:cNvSpPr/>
          <p:nvPr>
            <p:custDataLst>
              <p:tags r:id="rId8"/>
            </p:custDataLst>
          </p:nvPr>
        </p:nvSpPr>
        <p:spPr>
          <a:xfrm>
            <a:off x="4610493" y="1900328"/>
            <a:ext cx="1128449" cy="1143455"/>
          </a:xfrm>
          <a:prstGeom prst="teardrop">
            <a:avLst/>
          </a:prstGeom>
          <a:solidFill>
            <a:srgbClr val="1AA3AA">
              <a:lumMod val="10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9"/>
            </p:custDataLst>
          </p:nvPr>
        </p:nvCxnSpPr>
        <p:spPr>
          <a:xfrm>
            <a:off x="5175353" y="3034165"/>
            <a:ext cx="0" cy="340772"/>
          </a:xfrm>
          <a:prstGeom prst="line">
            <a:avLst/>
          </a:prstGeom>
          <a:ln w="12700" cap="flat" cmpd="sng" algn="ctr">
            <a:solidFill>
              <a:srgbClr val="1AA3AA">
                <a:lumMod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6" name="椭圆 15"/>
          <p:cNvSpPr/>
          <p:nvPr>
            <p:custDataLst>
              <p:tags r:id="rId10"/>
            </p:custDataLst>
          </p:nvPr>
        </p:nvSpPr>
        <p:spPr>
          <a:xfrm>
            <a:off x="4816825" y="2098336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任意多边形 21"/>
          <p:cNvSpPr/>
          <p:nvPr>
            <p:custDataLst>
              <p:tags r:id="rId11"/>
            </p:custDataLst>
          </p:nvPr>
        </p:nvSpPr>
        <p:spPr bwMode="auto">
          <a:xfrm>
            <a:off x="5033971" y="2318370"/>
            <a:ext cx="312762" cy="316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70" y="21600"/>
                </a:moveTo>
                <a:cubicBezTo>
                  <a:pt x="995" y="21600"/>
                  <a:pt x="995" y="21600"/>
                  <a:pt x="995" y="21600"/>
                </a:cubicBezTo>
                <a:cubicBezTo>
                  <a:pt x="497" y="21600"/>
                  <a:pt x="0" y="21061"/>
                  <a:pt x="0" y="20558"/>
                </a:cubicBezTo>
                <a:cubicBezTo>
                  <a:pt x="0" y="1006"/>
                  <a:pt x="0" y="1006"/>
                  <a:pt x="0" y="1006"/>
                </a:cubicBezTo>
                <a:cubicBezTo>
                  <a:pt x="0" y="252"/>
                  <a:pt x="497" y="0"/>
                  <a:pt x="995" y="0"/>
                </a:cubicBezTo>
                <a:cubicBezTo>
                  <a:pt x="20570" y="0"/>
                  <a:pt x="20570" y="0"/>
                  <a:pt x="20570" y="0"/>
                </a:cubicBezTo>
                <a:cubicBezTo>
                  <a:pt x="21103" y="0"/>
                  <a:pt x="21600" y="252"/>
                  <a:pt x="21600" y="1006"/>
                </a:cubicBezTo>
                <a:cubicBezTo>
                  <a:pt x="21600" y="20558"/>
                  <a:pt x="21600" y="20558"/>
                  <a:pt x="21600" y="20558"/>
                </a:cubicBezTo>
                <a:cubicBezTo>
                  <a:pt x="21600" y="21061"/>
                  <a:pt x="21103" y="21600"/>
                  <a:pt x="20570" y="21600"/>
                </a:cubicBezTo>
                <a:close/>
                <a:moveTo>
                  <a:pt x="19575" y="2013"/>
                </a:moveTo>
                <a:cubicBezTo>
                  <a:pt x="1989" y="2013"/>
                  <a:pt x="1989" y="2013"/>
                  <a:pt x="1989" y="2013"/>
                </a:cubicBezTo>
                <a:cubicBezTo>
                  <a:pt x="1989" y="19551"/>
                  <a:pt x="1989" y="19551"/>
                  <a:pt x="1989" y="19551"/>
                </a:cubicBezTo>
                <a:cubicBezTo>
                  <a:pt x="19575" y="19551"/>
                  <a:pt x="19575" y="19551"/>
                  <a:pt x="19575" y="19551"/>
                </a:cubicBezTo>
                <a:lnTo>
                  <a:pt x="19575" y="2013"/>
                </a:lnTo>
                <a:close/>
                <a:moveTo>
                  <a:pt x="3517" y="10926"/>
                </a:moveTo>
                <a:cubicBezTo>
                  <a:pt x="6288" y="9129"/>
                  <a:pt x="6288" y="9129"/>
                  <a:pt x="6288" y="9129"/>
                </a:cubicBezTo>
                <a:cubicBezTo>
                  <a:pt x="6537" y="9129"/>
                  <a:pt x="6537" y="9129"/>
                  <a:pt x="6786" y="9129"/>
                </a:cubicBezTo>
                <a:cubicBezTo>
                  <a:pt x="7034" y="9129"/>
                  <a:pt x="7283" y="9129"/>
                  <a:pt x="7283" y="9129"/>
                </a:cubicBezTo>
                <a:cubicBezTo>
                  <a:pt x="11795" y="12184"/>
                  <a:pt x="11795" y="12184"/>
                  <a:pt x="11795" y="12184"/>
                </a:cubicBezTo>
                <a:cubicBezTo>
                  <a:pt x="16804" y="8626"/>
                  <a:pt x="16804" y="8626"/>
                  <a:pt x="16804" y="8626"/>
                </a:cubicBezTo>
                <a:cubicBezTo>
                  <a:pt x="17053" y="8374"/>
                  <a:pt x="17337" y="8374"/>
                  <a:pt x="17586" y="8374"/>
                </a:cubicBezTo>
                <a:cubicBezTo>
                  <a:pt x="18083" y="8374"/>
                  <a:pt x="18580" y="8877"/>
                  <a:pt x="18580" y="9380"/>
                </a:cubicBezTo>
                <a:cubicBezTo>
                  <a:pt x="18580" y="9632"/>
                  <a:pt x="18332" y="10171"/>
                  <a:pt x="18083" y="10171"/>
                </a:cubicBezTo>
                <a:cubicBezTo>
                  <a:pt x="12292" y="14232"/>
                  <a:pt x="12292" y="14232"/>
                  <a:pt x="12292" y="14232"/>
                </a:cubicBezTo>
                <a:cubicBezTo>
                  <a:pt x="12292" y="14484"/>
                  <a:pt x="12043" y="14484"/>
                  <a:pt x="11795" y="14484"/>
                </a:cubicBezTo>
                <a:cubicBezTo>
                  <a:pt x="11546" y="14484"/>
                  <a:pt x="11297" y="14484"/>
                  <a:pt x="11297" y="14232"/>
                </a:cubicBezTo>
                <a:cubicBezTo>
                  <a:pt x="6786" y="11177"/>
                  <a:pt x="6786" y="11177"/>
                  <a:pt x="6786" y="11177"/>
                </a:cubicBezTo>
                <a:cubicBezTo>
                  <a:pt x="4761" y="12687"/>
                  <a:pt x="4761" y="12687"/>
                  <a:pt x="4761" y="12687"/>
                </a:cubicBezTo>
                <a:cubicBezTo>
                  <a:pt x="4512" y="12687"/>
                  <a:pt x="4263" y="12687"/>
                  <a:pt x="4014" y="12687"/>
                </a:cubicBezTo>
                <a:cubicBezTo>
                  <a:pt x="3517" y="12687"/>
                  <a:pt x="3020" y="12435"/>
                  <a:pt x="3020" y="11681"/>
                </a:cubicBezTo>
                <a:cubicBezTo>
                  <a:pt x="3020" y="11429"/>
                  <a:pt x="3268" y="11177"/>
                  <a:pt x="3517" y="10926"/>
                </a:cubicBezTo>
                <a:close/>
              </a:path>
            </a:pathLst>
          </a:custGeom>
          <a:solidFill>
            <a:srgbClr val="1AA3AA">
              <a:lumMod val="100000"/>
            </a:srgb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631190" y="3393440"/>
            <a:ext cx="1723390" cy="976630"/>
          </a:xfrm>
          <a:prstGeom prst="rect">
            <a:avLst/>
          </a:prstGeom>
          <a:noFill/>
        </p:spPr>
        <p:txBody>
          <a:bodyPr wrap="square" lIns="90000" tIns="46800" rIns="90000" bIns="0" anchor="b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（1）睡眠形态紊乱。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泪滴形 19"/>
          <p:cNvSpPr/>
          <p:nvPr>
            <p:custDataLst>
              <p:tags r:id="rId13"/>
            </p:custDataLst>
          </p:nvPr>
        </p:nvSpPr>
        <p:spPr>
          <a:xfrm>
            <a:off x="928534" y="1900328"/>
            <a:ext cx="1128449" cy="1143455"/>
          </a:xfrm>
          <a:prstGeom prst="teardrop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4"/>
            </p:custDataLst>
          </p:nvPr>
        </p:nvCxnSpPr>
        <p:spPr>
          <a:xfrm>
            <a:off x="1502739" y="3036160"/>
            <a:ext cx="0" cy="340772"/>
          </a:xfrm>
          <a:prstGeom prst="line">
            <a:avLst/>
          </a:prstGeom>
          <a:ln w="12700" cap="flat" cmpd="sng" algn="ctr">
            <a:solidFill>
              <a:srgbClr val="1F74AD">
                <a:lumMod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2" name="椭圆 21"/>
          <p:cNvSpPr/>
          <p:nvPr>
            <p:custDataLst>
              <p:tags r:id="rId15"/>
            </p:custDataLst>
          </p:nvPr>
        </p:nvSpPr>
        <p:spPr>
          <a:xfrm>
            <a:off x="1133025" y="2096066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" name="任意多边形 17"/>
          <p:cNvSpPr/>
          <p:nvPr>
            <p:custDataLst>
              <p:tags r:id="rId16"/>
            </p:custDataLst>
          </p:nvPr>
        </p:nvSpPr>
        <p:spPr bwMode="auto">
          <a:xfrm>
            <a:off x="1350171" y="2316100"/>
            <a:ext cx="312762" cy="316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96" y="7511"/>
                </a:moveTo>
                <a:cubicBezTo>
                  <a:pt x="12456" y="14725"/>
                  <a:pt x="12456" y="14725"/>
                  <a:pt x="12456" y="14725"/>
                </a:cubicBezTo>
                <a:cubicBezTo>
                  <a:pt x="12204" y="14725"/>
                  <a:pt x="11952" y="15022"/>
                  <a:pt x="11700" y="15022"/>
                </a:cubicBezTo>
                <a:cubicBezTo>
                  <a:pt x="11700" y="15022"/>
                  <a:pt x="11448" y="14725"/>
                  <a:pt x="11196" y="14725"/>
                </a:cubicBezTo>
                <a:cubicBezTo>
                  <a:pt x="6588" y="11118"/>
                  <a:pt x="6588" y="11118"/>
                  <a:pt x="6588" y="11118"/>
                </a:cubicBezTo>
                <a:cubicBezTo>
                  <a:pt x="2016" y="14386"/>
                  <a:pt x="2016" y="14386"/>
                  <a:pt x="2016" y="14386"/>
                </a:cubicBezTo>
                <a:cubicBezTo>
                  <a:pt x="2016" y="19181"/>
                  <a:pt x="2016" y="19181"/>
                  <a:pt x="2016" y="19181"/>
                </a:cubicBezTo>
                <a:cubicBezTo>
                  <a:pt x="20592" y="19181"/>
                  <a:pt x="20592" y="19181"/>
                  <a:pt x="20592" y="19181"/>
                </a:cubicBezTo>
                <a:cubicBezTo>
                  <a:pt x="21096" y="19181"/>
                  <a:pt x="21600" y="19818"/>
                  <a:pt x="21600" y="20412"/>
                </a:cubicBezTo>
                <a:cubicBezTo>
                  <a:pt x="21600" y="21303"/>
                  <a:pt x="21096" y="21600"/>
                  <a:pt x="20592" y="21600"/>
                </a:cubicBezTo>
                <a:cubicBezTo>
                  <a:pt x="1008" y="21600"/>
                  <a:pt x="1008" y="21600"/>
                  <a:pt x="1008" y="21600"/>
                </a:cubicBezTo>
                <a:cubicBezTo>
                  <a:pt x="252" y="21600"/>
                  <a:pt x="0" y="21303"/>
                  <a:pt x="0" y="20412"/>
                </a:cubicBezTo>
                <a:cubicBezTo>
                  <a:pt x="0" y="1188"/>
                  <a:pt x="0" y="1188"/>
                  <a:pt x="0" y="1188"/>
                </a:cubicBezTo>
                <a:cubicBezTo>
                  <a:pt x="0" y="594"/>
                  <a:pt x="252" y="0"/>
                  <a:pt x="1008" y="0"/>
                </a:cubicBezTo>
                <a:cubicBezTo>
                  <a:pt x="1512" y="0"/>
                  <a:pt x="2016" y="594"/>
                  <a:pt x="2016" y="1188"/>
                </a:cubicBezTo>
                <a:cubicBezTo>
                  <a:pt x="2016" y="11712"/>
                  <a:pt x="2016" y="11712"/>
                  <a:pt x="2016" y="11712"/>
                </a:cubicBezTo>
                <a:cubicBezTo>
                  <a:pt x="6084" y="8699"/>
                  <a:pt x="6084" y="8699"/>
                  <a:pt x="6084" y="8699"/>
                </a:cubicBezTo>
                <a:cubicBezTo>
                  <a:pt x="6336" y="8699"/>
                  <a:pt x="6588" y="8402"/>
                  <a:pt x="6588" y="8402"/>
                </a:cubicBezTo>
                <a:cubicBezTo>
                  <a:pt x="6876" y="8402"/>
                  <a:pt x="7128" y="8699"/>
                  <a:pt x="7380" y="8699"/>
                </a:cubicBezTo>
                <a:cubicBezTo>
                  <a:pt x="11700" y="12306"/>
                  <a:pt x="11700" y="12306"/>
                  <a:pt x="11700" y="12306"/>
                </a:cubicBezTo>
                <a:cubicBezTo>
                  <a:pt x="20088" y="5389"/>
                  <a:pt x="20088" y="5389"/>
                  <a:pt x="20088" y="5389"/>
                </a:cubicBezTo>
                <a:cubicBezTo>
                  <a:pt x="20088" y="5389"/>
                  <a:pt x="20340" y="5389"/>
                  <a:pt x="20592" y="5389"/>
                </a:cubicBezTo>
                <a:cubicBezTo>
                  <a:pt x="21096" y="5389"/>
                  <a:pt x="21600" y="5686"/>
                  <a:pt x="21600" y="6620"/>
                </a:cubicBezTo>
                <a:cubicBezTo>
                  <a:pt x="21600" y="6917"/>
                  <a:pt x="21348" y="7214"/>
                  <a:pt x="21096" y="7511"/>
                </a:cubicBezTo>
              </a:path>
            </a:pathLst>
          </a:custGeom>
          <a:solidFill>
            <a:srgbClr val="1F74AD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2472055" y="3393440"/>
            <a:ext cx="1723390" cy="976630"/>
          </a:xfrm>
          <a:prstGeom prst="rect">
            <a:avLst/>
          </a:prstGeom>
          <a:noFill/>
        </p:spPr>
        <p:txBody>
          <a:bodyPr wrap="square" lIns="90000" tIns="46800" rIns="90000" bIns="0" anchor="b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（2）营养失调。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泪滴形 25"/>
          <p:cNvSpPr/>
          <p:nvPr>
            <p:custDataLst>
              <p:tags r:id="rId18"/>
            </p:custDataLst>
          </p:nvPr>
        </p:nvSpPr>
        <p:spPr>
          <a:xfrm>
            <a:off x="2769831" y="1900328"/>
            <a:ext cx="1128449" cy="1143455"/>
          </a:xfrm>
          <a:prstGeom prst="teardrop">
            <a:avLst/>
          </a:prstGeom>
          <a:solidFill>
            <a:srgbClr val="3498DB">
              <a:lumMod val="10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19"/>
            </p:custDataLst>
          </p:nvPr>
        </p:nvCxnSpPr>
        <p:spPr>
          <a:xfrm>
            <a:off x="3306852" y="3034165"/>
            <a:ext cx="0" cy="340772"/>
          </a:xfrm>
          <a:prstGeom prst="line">
            <a:avLst/>
          </a:prstGeom>
          <a:ln w="12700" cap="flat" cmpd="sng" algn="ctr">
            <a:solidFill>
              <a:srgbClr val="3498DB">
                <a:lumMod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8" name="椭圆 27"/>
          <p:cNvSpPr/>
          <p:nvPr>
            <p:custDataLst>
              <p:tags r:id="rId20"/>
            </p:custDataLst>
          </p:nvPr>
        </p:nvSpPr>
        <p:spPr>
          <a:xfrm>
            <a:off x="2953494" y="2096066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9" name="任意多边形 13"/>
          <p:cNvSpPr/>
          <p:nvPr>
            <p:custDataLst>
              <p:tags r:id="rId21"/>
            </p:custDataLst>
          </p:nvPr>
        </p:nvSpPr>
        <p:spPr bwMode="auto">
          <a:xfrm>
            <a:off x="3170640" y="2316100"/>
            <a:ext cx="312762" cy="316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932" y="9632"/>
                </a:moveTo>
                <a:cubicBezTo>
                  <a:pt x="11932" y="0"/>
                  <a:pt x="11932" y="0"/>
                  <a:pt x="11932" y="0"/>
                </a:cubicBezTo>
                <a:cubicBezTo>
                  <a:pt x="17287" y="0"/>
                  <a:pt x="21600" y="4313"/>
                  <a:pt x="21600" y="9632"/>
                </a:cubicBezTo>
                <a:lnTo>
                  <a:pt x="11932" y="9632"/>
                </a:lnTo>
                <a:close/>
                <a:moveTo>
                  <a:pt x="9919" y="21600"/>
                </a:moveTo>
                <a:cubicBezTo>
                  <a:pt x="4313" y="21600"/>
                  <a:pt x="0" y="17251"/>
                  <a:pt x="0" y="11681"/>
                </a:cubicBezTo>
                <a:cubicBezTo>
                  <a:pt x="0" y="6325"/>
                  <a:pt x="4313" y="2013"/>
                  <a:pt x="9919" y="2013"/>
                </a:cubicBezTo>
                <a:cubicBezTo>
                  <a:pt x="9919" y="11681"/>
                  <a:pt x="9919" y="11681"/>
                  <a:pt x="9919" y="11681"/>
                </a:cubicBezTo>
                <a:cubicBezTo>
                  <a:pt x="19551" y="11681"/>
                  <a:pt x="19551" y="11681"/>
                  <a:pt x="19551" y="11681"/>
                </a:cubicBezTo>
                <a:cubicBezTo>
                  <a:pt x="19551" y="17251"/>
                  <a:pt x="15239" y="21600"/>
                  <a:pt x="9919" y="21600"/>
                </a:cubicBezTo>
                <a:close/>
              </a:path>
            </a:pathLst>
          </a:custGeom>
          <a:solidFill>
            <a:srgbClr val="3498DB">
              <a:lumMod val="100000"/>
            </a:srgb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>
            <p:custDataLst>
              <p:tags r:id="rId22"/>
            </p:custDataLst>
          </p:nvPr>
        </p:nvSpPr>
        <p:spPr>
          <a:xfrm>
            <a:off x="7995920" y="3393440"/>
            <a:ext cx="1723390" cy="976630"/>
          </a:xfrm>
          <a:prstGeom prst="rect">
            <a:avLst/>
          </a:prstGeom>
          <a:noFill/>
        </p:spPr>
        <p:txBody>
          <a:bodyPr wrap="square" lIns="90000" tIns="46800" rIns="90000" bIns="0" anchor="b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700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（5）思维过程改变。</a:t>
            </a:r>
            <a:endParaRPr lang="zh-CN" altLang="en-US" sz="1700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泪滴形 39"/>
          <p:cNvSpPr/>
          <p:nvPr>
            <p:custDataLst>
              <p:tags r:id="rId23"/>
            </p:custDataLst>
          </p:nvPr>
        </p:nvSpPr>
        <p:spPr>
          <a:xfrm>
            <a:off x="8293722" y="1900328"/>
            <a:ext cx="1128449" cy="1143455"/>
          </a:xfrm>
          <a:prstGeom prst="teardrop">
            <a:avLst/>
          </a:pr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41" name="直接连接符 40"/>
          <p:cNvCxnSpPr/>
          <p:nvPr>
            <p:custDataLst>
              <p:tags r:id="rId24"/>
            </p:custDataLst>
          </p:nvPr>
        </p:nvCxnSpPr>
        <p:spPr>
          <a:xfrm>
            <a:off x="8857947" y="3034165"/>
            <a:ext cx="0" cy="340772"/>
          </a:xfrm>
          <a:prstGeom prst="line">
            <a:avLst/>
          </a:prstGeom>
          <a:ln w="12700" cap="flat" cmpd="sng" algn="ctr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2" name="椭圆 41"/>
          <p:cNvSpPr/>
          <p:nvPr>
            <p:custDataLst>
              <p:tags r:id="rId25"/>
            </p:custDataLst>
          </p:nvPr>
        </p:nvSpPr>
        <p:spPr>
          <a:xfrm>
            <a:off x="8499419" y="2098336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26"/>
            </p:custDataLst>
          </p:nvPr>
        </p:nvSpPr>
        <p:spPr bwMode="auto">
          <a:xfrm>
            <a:off x="8646738" y="2238347"/>
            <a:ext cx="452416" cy="476967"/>
          </a:xfrm>
          <a:custGeom>
            <a:avLst/>
            <a:gdLst>
              <a:gd name="connsiteX0" fmla="*/ 1365678 w 2901883"/>
              <a:gd name="connsiteY0" fmla="*/ 667968 h 3059361"/>
              <a:gd name="connsiteX1" fmla="*/ 1365678 w 2901883"/>
              <a:gd name="connsiteY1" fmla="*/ 1616077 h 3059361"/>
              <a:gd name="connsiteX2" fmla="*/ 2297864 w 2901883"/>
              <a:gd name="connsiteY2" fmla="*/ 1616077 h 3059361"/>
              <a:gd name="connsiteX3" fmla="*/ 1365678 w 2901883"/>
              <a:gd name="connsiteY3" fmla="*/ 2588801 h 3059361"/>
              <a:gd name="connsiteX4" fmla="*/ 405717 w 2901883"/>
              <a:gd name="connsiteY4" fmla="*/ 1616077 h 3059361"/>
              <a:gd name="connsiteX5" fmla="*/ 1365678 w 2901883"/>
              <a:gd name="connsiteY5" fmla="*/ 667968 h 3059361"/>
              <a:gd name="connsiteX6" fmla="*/ 1560497 w 2901883"/>
              <a:gd name="connsiteY6" fmla="*/ 470560 h 3059361"/>
              <a:gd name="connsiteX7" fmla="*/ 2496166 w 2901883"/>
              <a:gd name="connsiteY7" fmla="*/ 1415139 h 3059361"/>
              <a:gd name="connsiteX8" fmla="*/ 1560497 w 2901883"/>
              <a:gd name="connsiteY8" fmla="*/ 1415139 h 3059361"/>
              <a:gd name="connsiteX9" fmla="*/ 1560497 w 2901883"/>
              <a:gd name="connsiteY9" fmla="*/ 470560 h 3059361"/>
              <a:gd name="connsiteX10" fmla="*/ 0 w 2901883"/>
              <a:gd name="connsiteY10" fmla="*/ 0 h 3059361"/>
              <a:gd name="connsiteX11" fmla="*/ 247586 w 2901883"/>
              <a:gd name="connsiteY11" fmla="*/ 0 h 3059361"/>
              <a:gd name="connsiteX12" fmla="*/ 247586 w 2901883"/>
              <a:gd name="connsiteY12" fmla="*/ 2811775 h 3059361"/>
              <a:gd name="connsiteX13" fmla="*/ 2901883 w 2901883"/>
              <a:gd name="connsiteY13" fmla="*/ 2811775 h 3059361"/>
              <a:gd name="connsiteX14" fmla="*/ 2901883 w 2901883"/>
              <a:gd name="connsiteY14" fmla="*/ 3059361 h 3059361"/>
              <a:gd name="connsiteX15" fmla="*/ 12257 w 2901883"/>
              <a:gd name="connsiteY15" fmla="*/ 3059361 h 3059361"/>
              <a:gd name="connsiteX16" fmla="*/ 12257 w 2901883"/>
              <a:gd name="connsiteY16" fmla="*/ 3054505 h 3059361"/>
              <a:gd name="connsiteX17" fmla="*/ 0 w 2901883"/>
              <a:gd name="connsiteY17" fmla="*/ 3054505 h 305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01883" h="3059361">
                <a:moveTo>
                  <a:pt x="1365678" y="667968"/>
                </a:moveTo>
                <a:cubicBezTo>
                  <a:pt x="1365678" y="1616077"/>
                  <a:pt x="1365678" y="1616077"/>
                  <a:pt x="1365678" y="1616077"/>
                </a:cubicBezTo>
                <a:cubicBezTo>
                  <a:pt x="2297864" y="1616077"/>
                  <a:pt x="2297864" y="1616077"/>
                  <a:pt x="2297864" y="1616077"/>
                </a:cubicBezTo>
                <a:cubicBezTo>
                  <a:pt x="2297864" y="2162309"/>
                  <a:pt x="1880548" y="2588801"/>
                  <a:pt x="1365678" y="2588801"/>
                </a:cubicBezTo>
                <a:cubicBezTo>
                  <a:pt x="823130" y="2588801"/>
                  <a:pt x="405717" y="2162309"/>
                  <a:pt x="405717" y="1616077"/>
                </a:cubicBezTo>
                <a:cubicBezTo>
                  <a:pt x="405717" y="1090832"/>
                  <a:pt x="823130" y="667968"/>
                  <a:pt x="1365678" y="667968"/>
                </a:cubicBezTo>
                <a:close/>
                <a:moveTo>
                  <a:pt x="1560497" y="470560"/>
                </a:moveTo>
                <a:cubicBezTo>
                  <a:pt x="2078754" y="470560"/>
                  <a:pt x="2496166" y="893522"/>
                  <a:pt x="2496166" y="1415139"/>
                </a:cubicBezTo>
                <a:lnTo>
                  <a:pt x="1560497" y="1415139"/>
                </a:lnTo>
                <a:cubicBezTo>
                  <a:pt x="1560497" y="470560"/>
                  <a:pt x="1560497" y="470560"/>
                  <a:pt x="1560497" y="470560"/>
                </a:cubicBezTo>
                <a:close/>
                <a:moveTo>
                  <a:pt x="0" y="0"/>
                </a:moveTo>
                <a:lnTo>
                  <a:pt x="247586" y="0"/>
                </a:lnTo>
                <a:lnTo>
                  <a:pt x="247586" y="2811775"/>
                </a:lnTo>
                <a:lnTo>
                  <a:pt x="2901883" y="2811775"/>
                </a:lnTo>
                <a:lnTo>
                  <a:pt x="2901883" y="3059361"/>
                </a:lnTo>
                <a:lnTo>
                  <a:pt x="12257" y="3059361"/>
                </a:lnTo>
                <a:lnTo>
                  <a:pt x="12257" y="3054505"/>
                </a:lnTo>
                <a:lnTo>
                  <a:pt x="0" y="3054505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7"/>
            </p:custDataLst>
          </p:nvPr>
        </p:nvSpPr>
        <p:spPr>
          <a:xfrm>
            <a:off x="9719310" y="3535045"/>
            <a:ext cx="2320925" cy="976630"/>
          </a:xfrm>
          <a:prstGeom prst="rect">
            <a:avLst/>
          </a:prstGeom>
          <a:noFill/>
        </p:spPr>
        <p:txBody>
          <a:bodyPr wrap="square" lIns="90000" tIns="46800" rIns="90000" bIns="0" anchor="b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700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（6）有冲动、暴力行为的危险（对自己或对他人）。</a:t>
            </a:r>
            <a:endParaRPr lang="zh-CN" altLang="en-US" sz="1700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泪滴形 32"/>
          <p:cNvSpPr/>
          <p:nvPr>
            <p:custDataLst>
              <p:tags r:id="rId28"/>
            </p:custDataLst>
          </p:nvPr>
        </p:nvSpPr>
        <p:spPr>
          <a:xfrm>
            <a:off x="10135019" y="1900328"/>
            <a:ext cx="1128449" cy="1143455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29"/>
            </p:custDataLst>
          </p:nvPr>
        </p:nvCxnSpPr>
        <p:spPr>
          <a:xfrm>
            <a:off x="10680630" y="3034165"/>
            <a:ext cx="0" cy="340772"/>
          </a:xfrm>
          <a:prstGeom prst="line">
            <a:avLst/>
          </a:prstGeom>
          <a:ln w="12700" cap="flat" cmpd="sng" algn="ctr">
            <a:solidFill>
              <a:srgbClr val="FFC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5" name="椭圆 34"/>
          <p:cNvSpPr/>
          <p:nvPr>
            <p:custDataLst>
              <p:tags r:id="rId30"/>
            </p:custDataLst>
          </p:nvPr>
        </p:nvSpPr>
        <p:spPr>
          <a:xfrm>
            <a:off x="10334018" y="2096065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4" name="PA_ImportSvg_636705445717726025"/>
          <p:cNvSpPr/>
          <p:nvPr>
            <p:custDataLst>
              <p:tags r:id="rId31"/>
            </p:custDataLst>
          </p:nvPr>
        </p:nvSpPr>
        <p:spPr>
          <a:xfrm>
            <a:off x="10497356" y="2267461"/>
            <a:ext cx="420378" cy="414196"/>
          </a:xfrm>
          <a:custGeom>
            <a:avLst/>
            <a:gdLst/>
            <a:ahLst/>
            <a:cxnLst/>
            <a:rect l="l" t="t" r="r" b="b"/>
            <a:pathLst>
              <a:path w="9825849" h="9681352">
                <a:moveTo>
                  <a:pt x="1936272" y="8409771"/>
                </a:moveTo>
                <a:lnTo>
                  <a:pt x="462394" y="8409771"/>
                </a:lnTo>
                <a:cubicBezTo>
                  <a:pt x="375696" y="8409771"/>
                  <a:pt x="288997" y="8323072"/>
                  <a:pt x="288997" y="8236373"/>
                </a:cubicBezTo>
                <a:lnTo>
                  <a:pt x="288997" y="5519815"/>
                </a:lnTo>
                <a:cubicBezTo>
                  <a:pt x="288997" y="5433117"/>
                  <a:pt x="375696" y="5346418"/>
                  <a:pt x="462394" y="5346418"/>
                </a:cubicBezTo>
                <a:lnTo>
                  <a:pt x="1936272" y="5346418"/>
                </a:lnTo>
                <a:cubicBezTo>
                  <a:pt x="2022970" y="5346418"/>
                  <a:pt x="2109669" y="5433117"/>
                  <a:pt x="2109669" y="5519815"/>
                </a:cubicBezTo>
                <a:lnTo>
                  <a:pt x="2109669" y="8236373"/>
                </a:lnTo>
                <a:cubicBezTo>
                  <a:pt x="2109669" y="8323072"/>
                  <a:pt x="2051870" y="8409771"/>
                  <a:pt x="1936272" y="8409771"/>
                </a:cubicBezTo>
                <a:close/>
                <a:moveTo>
                  <a:pt x="4421634" y="8409771"/>
                </a:moveTo>
                <a:lnTo>
                  <a:pt x="2918857" y="8409771"/>
                </a:lnTo>
                <a:cubicBezTo>
                  <a:pt x="2832158" y="8409771"/>
                  <a:pt x="2745460" y="8323072"/>
                  <a:pt x="2745460" y="8236373"/>
                </a:cubicBezTo>
                <a:lnTo>
                  <a:pt x="2745460" y="1936270"/>
                </a:lnTo>
                <a:cubicBezTo>
                  <a:pt x="2745460" y="1849572"/>
                  <a:pt x="2832158" y="1762873"/>
                  <a:pt x="2918857" y="1762873"/>
                </a:cubicBezTo>
                <a:lnTo>
                  <a:pt x="4421634" y="1762873"/>
                </a:lnTo>
                <a:cubicBezTo>
                  <a:pt x="4508332" y="1762873"/>
                  <a:pt x="4595031" y="1849572"/>
                  <a:pt x="4595031" y="1936270"/>
                </a:cubicBezTo>
                <a:lnTo>
                  <a:pt x="4595031" y="8236373"/>
                </a:lnTo>
                <a:cubicBezTo>
                  <a:pt x="4595031" y="8323072"/>
                  <a:pt x="4508332" y="8409771"/>
                  <a:pt x="4421634" y="8409771"/>
                </a:cubicBezTo>
                <a:close/>
                <a:moveTo>
                  <a:pt x="6906996" y="8409771"/>
                </a:moveTo>
                <a:lnTo>
                  <a:pt x="5404219" y="8409771"/>
                </a:lnTo>
                <a:cubicBezTo>
                  <a:pt x="5317520" y="8409771"/>
                  <a:pt x="5230822" y="8323072"/>
                  <a:pt x="5230822" y="8236373"/>
                </a:cubicBezTo>
                <a:lnTo>
                  <a:pt x="5230822" y="3699143"/>
                </a:lnTo>
                <a:cubicBezTo>
                  <a:pt x="5230822" y="3612445"/>
                  <a:pt x="5317520" y="3525746"/>
                  <a:pt x="5404219" y="3525746"/>
                </a:cubicBezTo>
                <a:lnTo>
                  <a:pt x="6906996" y="3525746"/>
                </a:lnTo>
                <a:cubicBezTo>
                  <a:pt x="6993695" y="3525746"/>
                  <a:pt x="7080393" y="3612445"/>
                  <a:pt x="7080393" y="3699143"/>
                </a:cubicBezTo>
                <a:lnTo>
                  <a:pt x="7080393" y="8236373"/>
                </a:lnTo>
                <a:cubicBezTo>
                  <a:pt x="7080393" y="8323072"/>
                  <a:pt x="6993695" y="8409771"/>
                  <a:pt x="6906996" y="8409771"/>
                </a:cubicBezTo>
                <a:close/>
                <a:moveTo>
                  <a:pt x="9392357" y="8409771"/>
                </a:moveTo>
                <a:lnTo>
                  <a:pt x="7889581" y="8409771"/>
                </a:lnTo>
                <a:cubicBezTo>
                  <a:pt x="7802882" y="8409771"/>
                  <a:pt x="7716184" y="8323072"/>
                  <a:pt x="7716184" y="8236373"/>
                </a:cubicBezTo>
                <a:lnTo>
                  <a:pt x="7716184" y="173398"/>
                </a:lnTo>
                <a:cubicBezTo>
                  <a:pt x="7716184" y="86699"/>
                  <a:pt x="7802882" y="0"/>
                  <a:pt x="7889581" y="0"/>
                </a:cubicBezTo>
                <a:lnTo>
                  <a:pt x="9392357" y="0"/>
                </a:lnTo>
                <a:cubicBezTo>
                  <a:pt x="9479056" y="0"/>
                  <a:pt x="9565755" y="86699"/>
                  <a:pt x="9565755" y="173398"/>
                </a:cubicBezTo>
                <a:lnTo>
                  <a:pt x="9565755" y="8236373"/>
                </a:lnTo>
                <a:cubicBezTo>
                  <a:pt x="9565755" y="8323072"/>
                  <a:pt x="9479056" y="8409771"/>
                  <a:pt x="9392357" y="8409771"/>
                </a:cubicBezTo>
                <a:close/>
                <a:moveTo>
                  <a:pt x="9652453" y="9681351"/>
                </a:moveTo>
                <a:lnTo>
                  <a:pt x="173399" y="9681351"/>
                </a:lnTo>
                <a:cubicBezTo>
                  <a:pt x="86700" y="9681351"/>
                  <a:pt x="1" y="9594653"/>
                  <a:pt x="1" y="9507954"/>
                </a:cubicBezTo>
                <a:lnTo>
                  <a:pt x="1" y="9161160"/>
                </a:lnTo>
                <a:cubicBezTo>
                  <a:pt x="1" y="9074461"/>
                  <a:pt x="86700" y="8987762"/>
                  <a:pt x="173399" y="8987762"/>
                </a:cubicBezTo>
                <a:lnTo>
                  <a:pt x="9652453" y="8987762"/>
                </a:lnTo>
                <a:cubicBezTo>
                  <a:pt x="9739152" y="8987762"/>
                  <a:pt x="9825850" y="9074461"/>
                  <a:pt x="9825850" y="9161160"/>
                </a:cubicBezTo>
                <a:lnTo>
                  <a:pt x="9825850" y="9536854"/>
                </a:lnTo>
                <a:cubicBezTo>
                  <a:pt x="9825850" y="9623552"/>
                  <a:pt x="9768052" y="9681352"/>
                  <a:pt x="9652453" y="9681352"/>
                </a:cubicBezTo>
                <a:moveTo>
                  <a:pt x="9652453" y="9681351"/>
                </a:moveTo>
                <a:close/>
              </a:path>
            </a:pathLst>
          </a:cu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3303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二、护理措施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任意形状 18"/>
          <p:cNvSpPr/>
          <p:nvPr>
            <p:custDataLst>
              <p:tags r:id="rId2"/>
            </p:custDataLst>
          </p:nvPr>
        </p:nvSpPr>
        <p:spPr>
          <a:xfrm>
            <a:off x="5706842" y="3890861"/>
            <a:ext cx="778316" cy="778460"/>
          </a:xfrm>
          <a:custGeom>
            <a:avLst/>
            <a:gdLst>
              <a:gd name="connsiteX0" fmla="*/ 168972 w 1082750"/>
              <a:gd name="connsiteY0" fmla="*/ 897389 h 1082951"/>
              <a:gd name="connsiteX1" fmla="*/ 270481 w 1082750"/>
              <a:gd name="connsiteY1" fmla="*/ 897389 h 1082951"/>
              <a:gd name="connsiteX2" fmla="*/ 270481 w 1082750"/>
              <a:gd name="connsiteY2" fmla="*/ 931220 h 1082951"/>
              <a:gd name="connsiteX3" fmla="*/ 225127 w 1082750"/>
              <a:gd name="connsiteY3" fmla="*/ 931220 h 1082951"/>
              <a:gd name="connsiteX4" fmla="*/ 338126 w 1082750"/>
              <a:gd name="connsiteY4" fmla="*/ 981950 h 1082951"/>
              <a:gd name="connsiteX5" fmla="*/ 338126 w 1082750"/>
              <a:gd name="connsiteY5" fmla="*/ 1015781 h 1082951"/>
              <a:gd name="connsiteX6" fmla="*/ 202803 w 1082750"/>
              <a:gd name="connsiteY6" fmla="*/ 956899 h 1082951"/>
              <a:gd name="connsiteX7" fmla="*/ 202803 w 1082750"/>
              <a:gd name="connsiteY7" fmla="*/ 998898 h 1082951"/>
              <a:gd name="connsiteX8" fmla="*/ 168972 w 1082750"/>
              <a:gd name="connsiteY8" fmla="*/ 998898 h 1082951"/>
              <a:gd name="connsiteX9" fmla="*/ 913579 w 1082750"/>
              <a:gd name="connsiteY9" fmla="*/ 879962 h 1082951"/>
              <a:gd name="connsiteX10" fmla="*/ 947411 w 1082750"/>
              <a:gd name="connsiteY10" fmla="*/ 879962 h 1082951"/>
              <a:gd name="connsiteX11" fmla="*/ 947411 w 1082750"/>
              <a:gd name="connsiteY11" fmla="*/ 913794 h 1082951"/>
              <a:gd name="connsiteX12" fmla="*/ 913579 w 1082750"/>
              <a:gd name="connsiteY12" fmla="*/ 913794 h 1082951"/>
              <a:gd name="connsiteX13" fmla="*/ 845917 w 1082750"/>
              <a:gd name="connsiteY13" fmla="*/ 879962 h 1082951"/>
              <a:gd name="connsiteX14" fmla="*/ 879749 w 1082750"/>
              <a:gd name="connsiteY14" fmla="*/ 879962 h 1082951"/>
              <a:gd name="connsiteX15" fmla="*/ 879749 w 1082750"/>
              <a:gd name="connsiteY15" fmla="*/ 913794 h 1082951"/>
              <a:gd name="connsiteX16" fmla="*/ 845917 w 1082750"/>
              <a:gd name="connsiteY16" fmla="*/ 913794 h 1082951"/>
              <a:gd name="connsiteX17" fmla="*/ 558372 w 1082750"/>
              <a:gd name="connsiteY17" fmla="*/ 879962 h 1082951"/>
              <a:gd name="connsiteX18" fmla="*/ 812086 w 1082750"/>
              <a:gd name="connsiteY18" fmla="*/ 879962 h 1082951"/>
              <a:gd name="connsiteX19" fmla="*/ 812086 w 1082750"/>
              <a:gd name="connsiteY19" fmla="*/ 913794 h 1082951"/>
              <a:gd name="connsiteX20" fmla="*/ 558372 w 1082750"/>
              <a:gd name="connsiteY20" fmla="*/ 913794 h 1082951"/>
              <a:gd name="connsiteX21" fmla="*/ 389070 w 1082750"/>
              <a:gd name="connsiteY21" fmla="*/ 693728 h 1082951"/>
              <a:gd name="connsiteX22" fmla="*/ 558225 w 1082750"/>
              <a:gd name="connsiteY22" fmla="*/ 693728 h 1082951"/>
              <a:gd name="connsiteX23" fmla="*/ 558225 w 1082750"/>
              <a:gd name="connsiteY23" fmla="*/ 727560 h 1082951"/>
              <a:gd name="connsiteX24" fmla="*/ 389070 w 1082750"/>
              <a:gd name="connsiteY24" fmla="*/ 727560 h 1082951"/>
              <a:gd name="connsiteX25" fmla="*/ 186086 w 1082750"/>
              <a:gd name="connsiteY25" fmla="*/ 693728 h 1082951"/>
              <a:gd name="connsiteX26" fmla="*/ 355240 w 1082750"/>
              <a:gd name="connsiteY26" fmla="*/ 693728 h 1082951"/>
              <a:gd name="connsiteX27" fmla="*/ 355240 w 1082750"/>
              <a:gd name="connsiteY27" fmla="*/ 727560 h 1082951"/>
              <a:gd name="connsiteX28" fmla="*/ 186086 w 1082750"/>
              <a:gd name="connsiteY28" fmla="*/ 727560 h 1082951"/>
              <a:gd name="connsiteX29" fmla="*/ 727529 w 1082750"/>
              <a:gd name="connsiteY29" fmla="*/ 676982 h 1082951"/>
              <a:gd name="connsiteX30" fmla="*/ 1015091 w 1082750"/>
              <a:gd name="connsiteY30" fmla="*/ 676982 h 1082951"/>
              <a:gd name="connsiteX31" fmla="*/ 1015091 w 1082750"/>
              <a:gd name="connsiteY31" fmla="*/ 981458 h 1082951"/>
              <a:gd name="connsiteX32" fmla="*/ 473798 w 1082750"/>
              <a:gd name="connsiteY32" fmla="*/ 981458 h 1082951"/>
              <a:gd name="connsiteX33" fmla="*/ 473798 w 1082750"/>
              <a:gd name="connsiteY33" fmla="*/ 863051 h 1082951"/>
              <a:gd name="connsiteX34" fmla="*/ 507629 w 1082750"/>
              <a:gd name="connsiteY34" fmla="*/ 863051 h 1082951"/>
              <a:gd name="connsiteX35" fmla="*/ 507629 w 1082750"/>
              <a:gd name="connsiteY35" fmla="*/ 947628 h 1082951"/>
              <a:gd name="connsiteX36" fmla="*/ 981260 w 1082750"/>
              <a:gd name="connsiteY36" fmla="*/ 947628 h 1082951"/>
              <a:gd name="connsiteX37" fmla="*/ 981260 w 1082750"/>
              <a:gd name="connsiteY37" fmla="*/ 710813 h 1082951"/>
              <a:gd name="connsiteX38" fmla="*/ 727529 w 1082750"/>
              <a:gd name="connsiteY38" fmla="*/ 710813 h 1082951"/>
              <a:gd name="connsiteX39" fmla="*/ 490562 w 1082750"/>
              <a:gd name="connsiteY39" fmla="*/ 626067 h 1082951"/>
              <a:gd name="connsiteX40" fmla="*/ 558223 w 1082750"/>
              <a:gd name="connsiteY40" fmla="*/ 626067 h 1082951"/>
              <a:gd name="connsiteX41" fmla="*/ 558223 w 1082750"/>
              <a:gd name="connsiteY41" fmla="*/ 659899 h 1082951"/>
              <a:gd name="connsiteX42" fmla="*/ 490562 w 1082750"/>
              <a:gd name="connsiteY42" fmla="*/ 659899 h 1082951"/>
              <a:gd name="connsiteX43" fmla="*/ 253747 w 1082750"/>
              <a:gd name="connsiteY43" fmla="*/ 626067 h 1082951"/>
              <a:gd name="connsiteX44" fmla="*/ 422901 w 1082750"/>
              <a:gd name="connsiteY44" fmla="*/ 626067 h 1082951"/>
              <a:gd name="connsiteX45" fmla="*/ 422901 w 1082750"/>
              <a:gd name="connsiteY45" fmla="*/ 659899 h 1082951"/>
              <a:gd name="connsiteX46" fmla="*/ 253747 w 1082750"/>
              <a:gd name="connsiteY46" fmla="*/ 659899 h 1082951"/>
              <a:gd name="connsiteX47" fmla="*/ 118424 w 1082750"/>
              <a:gd name="connsiteY47" fmla="*/ 626067 h 1082951"/>
              <a:gd name="connsiteX48" fmla="*/ 186085 w 1082750"/>
              <a:gd name="connsiteY48" fmla="*/ 626067 h 1082951"/>
              <a:gd name="connsiteX49" fmla="*/ 186085 w 1082750"/>
              <a:gd name="connsiteY49" fmla="*/ 659899 h 1082951"/>
              <a:gd name="connsiteX50" fmla="*/ 118424 w 1082750"/>
              <a:gd name="connsiteY50" fmla="*/ 659899 h 1082951"/>
              <a:gd name="connsiteX51" fmla="*/ 456732 w 1082750"/>
              <a:gd name="connsiteY51" fmla="*/ 541358 h 1082951"/>
              <a:gd name="connsiteX52" fmla="*/ 558224 w 1082750"/>
              <a:gd name="connsiteY52" fmla="*/ 541358 h 1082951"/>
              <a:gd name="connsiteX53" fmla="*/ 558224 w 1082750"/>
              <a:gd name="connsiteY53" fmla="*/ 575190 h 1082951"/>
              <a:gd name="connsiteX54" fmla="*/ 456732 w 1082750"/>
              <a:gd name="connsiteY54" fmla="*/ 575190 h 1082951"/>
              <a:gd name="connsiteX55" fmla="*/ 287578 w 1082750"/>
              <a:gd name="connsiteY55" fmla="*/ 541358 h 1082951"/>
              <a:gd name="connsiteX56" fmla="*/ 422902 w 1082750"/>
              <a:gd name="connsiteY56" fmla="*/ 541358 h 1082951"/>
              <a:gd name="connsiteX57" fmla="*/ 422902 w 1082750"/>
              <a:gd name="connsiteY57" fmla="*/ 575190 h 1082951"/>
              <a:gd name="connsiteX58" fmla="*/ 287578 w 1082750"/>
              <a:gd name="connsiteY58" fmla="*/ 575190 h 1082951"/>
              <a:gd name="connsiteX59" fmla="*/ 186086 w 1082750"/>
              <a:gd name="connsiteY59" fmla="*/ 541358 h 1082951"/>
              <a:gd name="connsiteX60" fmla="*/ 253747 w 1082750"/>
              <a:gd name="connsiteY60" fmla="*/ 541358 h 1082951"/>
              <a:gd name="connsiteX61" fmla="*/ 253747 w 1082750"/>
              <a:gd name="connsiteY61" fmla="*/ 575190 h 1082951"/>
              <a:gd name="connsiteX62" fmla="*/ 186086 w 1082750"/>
              <a:gd name="connsiteY62" fmla="*/ 575190 h 1082951"/>
              <a:gd name="connsiteX63" fmla="*/ 879765 w 1082750"/>
              <a:gd name="connsiteY63" fmla="*/ 507825 h 1082951"/>
              <a:gd name="connsiteX64" fmla="*/ 879765 w 1082750"/>
              <a:gd name="connsiteY64" fmla="*/ 609317 h 1082951"/>
              <a:gd name="connsiteX65" fmla="*/ 981258 w 1082750"/>
              <a:gd name="connsiteY65" fmla="*/ 609317 h 1082951"/>
              <a:gd name="connsiteX66" fmla="*/ 981258 w 1082750"/>
              <a:gd name="connsiteY66" fmla="*/ 507825 h 1082951"/>
              <a:gd name="connsiteX67" fmla="*/ 710596 w 1082750"/>
              <a:gd name="connsiteY67" fmla="*/ 473998 h 1082951"/>
              <a:gd name="connsiteX68" fmla="*/ 812105 w 1082750"/>
              <a:gd name="connsiteY68" fmla="*/ 473998 h 1082951"/>
              <a:gd name="connsiteX69" fmla="*/ 812105 w 1082750"/>
              <a:gd name="connsiteY69" fmla="*/ 643153 h 1082951"/>
              <a:gd name="connsiteX70" fmla="*/ 710596 w 1082750"/>
              <a:gd name="connsiteY70" fmla="*/ 643153 h 1082951"/>
              <a:gd name="connsiteX71" fmla="*/ 710596 w 1082750"/>
              <a:gd name="connsiteY71" fmla="*/ 609322 h 1082951"/>
              <a:gd name="connsiteX72" fmla="*/ 778274 w 1082750"/>
              <a:gd name="connsiteY72" fmla="*/ 609322 h 1082951"/>
              <a:gd name="connsiteX73" fmla="*/ 778274 w 1082750"/>
              <a:gd name="connsiteY73" fmla="*/ 507829 h 1082951"/>
              <a:gd name="connsiteX74" fmla="*/ 710596 w 1082750"/>
              <a:gd name="connsiteY74" fmla="*/ 507829 h 1082951"/>
              <a:gd name="connsiteX75" fmla="*/ 845934 w 1082750"/>
              <a:gd name="connsiteY75" fmla="*/ 473994 h 1082951"/>
              <a:gd name="connsiteX76" fmla="*/ 1015089 w 1082750"/>
              <a:gd name="connsiteY76" fmla="*/ 473994 h 1082951"/>
              <a:gd name="connsiteX77" fmla="*/ 1015089 w 1082750"/>
              <a:gd name="connsiteY77" fmla="*/ 643148 h 1082951"/>
              <a:gd name="connsiteX78" fmla="*/ 845934 w 1082750"/>
              <a:gd name="connsiteY78" fmla="*/ 643148 h 1082951"/>
              <a:gd name="connsiteX79" fmla="*/ 389070 w 1082750"/>
              <a:gd name="connsiteY79" fmla="*/ 473696 h 1082951"/>
              <a:gd name="connsiteX80" fmla="*/ 558225 w 1082750"/>
              <a:gd name="connsiteY80" fmla="*/ 473696 h 1082951"/>
              <a:gd name="connsiteX81" fmla="*/ 558225 w 1082750"/>
              <a:gd name="connsiteY81" fmla="*/ 507528 h 1082951"/>
              <a:gd name="connsiteX82" fmla="*/ 389070 w 1082750"/>
              <a:gd name="connsiteY82" fmla="*/ 507528 h 1082951"/>
              <a:gd name="connsiteX83" fmla="*/ 186086 w 1082750"/>
              <a:gd name="connsiteY83" fmla="*/ 473696 h 1082951"/>
              <a:gd name="connsiteX84" fmla="*/ 355240 w 1082750"/>
              <a:gd name="connsiteY84" fmla="*/ 473696 h 1082951"/>
              <a:gd name="connsiteX85" fmla="*/ 355240 w 1082750"/>
              <a:gd name="connsiteY85" fmla="*/ 507528 h 1082951"/>
              <a:gd name="connsiteX86" fmla="*/ 186086 w 1082750"/>
              <a:gd name="connsiteY86" fmla="*/ 507528 h 1082951"/>
              <a:gd name="connsiteX87" fmla="*/ 490562 w 1082750"/>
              <a:gd name="connsiteY87" fmla="*/ 406035 h 1082951"/>
              <a:gd name="connsiteX88" fmla="*/ 558223 w 1082750"/>
              <a:gd name="connsiteY88" fmla="*/ 406035 h 1082951"/>
              <a:gd name="connsiteX89" fmla="*/ 558223 w 1082750"/>
              <a:gd name="connsiteY89" fmla="*/ 439867 h 1082951"/>
              <a:gd name="connsiteX90" fmla="*/ 490562 w 1082750"/>
              <a:gd name="connsiteY90" fmla="*/ 439867 h 1082951"/>
              <a:gd name="connsiteX91" fmla="*/ 253747 w 1082750"/>
              <a:gd name="connsiteY91" fmla="*/ 406035 h 1082951"/>
              <a:gd name="connsiteX92" fmla="*/ 422901 w 1082750"/>
              <a:gd name="connsiteY92" fmla="*/ 406035 h 1082951"/>
              <a:gd name="connsiteX93" fmla="*/ 422901 w 1082750"/>
              <a:gd name="connsiteY93" fmla="*/ 439867 h 1082951"/>
              <a:gd name="connsiteX94" fmla="*/ 253747 w 1082750"/>
              <a:gd name="connsiteY94" fmla="*/ 439867 h 1082951"/>
              <a:gd name="connsiteX95" fmla="*/ 118424 w 1082750"/>
              <a:gd name="connsiteY95" fmla="*/ 406035 h 1082951"/>
              <a:gd name="connsiteX96" fmla="*/ 186085 w 1082750"/>
              <a:gd name="connsiteY96" fmla="*/ 406035 h 1082951"/>
              <a:gd name="connsiteX97" fmla="*/ 186085 w 1082750"/>
              <a:gd name="connsiteY97" fmla="*/ 439867 h 1082951"/>
              <a:gd name="connsiteX98" fmla="*/ 118424 w 1082750"/>
              <a:gd name="connsiteY98" fmla="*/ 439867 h 1082951"/>
              <a:gd name="connsiteX99" fmla="*/ 981273 w 1082750"/>
              <a:gd name="connsiteY99" fmla="*/ 321772 h 1082951"/>
              <a:gd name="connsiteX100" fmla="*/ 1015105 w 1082750"/>
              <a:gd name="connsiteY100" fmla="*/ 321772 h 1082951"/>
              <a:gd name="connsiteX101" fmla="*/ 1015105 w 1082750"/>
              <a:gd name="connsiteY101" fmla="*/ 355604 h 1082951"/>
              <a:gd name="connsiteX102" fmla="*/ 981273 w 1082750"/>
              <a:gd name="connsiteY102" fmla="*/ 355604 h 1082951"/>
              <a:gd name="connsiteX103" fmla="*/ 913612 w 1082750"/>
              <a:gd name="connsiteY103" fmla="*/ 321772 h 1082951"/>
              <a:gd name="connsiteX104" fmla="*/ 947444 w 1082750"/>
              <a:gd name="connsiteY104" fmla="*/ 321772 h 1082951"/>
              <a:gd name="connsiteX105" fmla="*/ 947444 w 1082750"/>
              <a:gd name="connsiteY105" fmla="*/ 355604 h 1082951"/>
              <a:gd name="connsiteX106" fmla="*/ 913612 w 1082750"/>
              <a:gd name="connsiteY106" fmla="*/ 355604 h 1082951"/>
              <a:gd name="connsiteX107" fmla="*/ 845950 w 1082750"/>
              <a:gd name="connsiteY107" fmla="*/ 321772 h 1082951"/>
              <a:gd name="connsiteX108" fmla="*/ 879782 w 1082750"/>
              <a:gd name="connsiteY108" fmla="*/ 321772 h 1082951"/>
              <a:gd name="connsiteX109" fmla="*/ 879782 w 1082750"/>
              <a:gd name="connsiteY109" fmla="*/ 355604 h 1082951"/>
              <a:gd name="connsiteX110" fmla="*/ 845950 w 1082750"/>
              <a:gd name="connsiteY110" fmla="*/ 355604 h 1082951"/>
              <a:gd name="connsiteX111" fmla="*/ 456732 w 1082750"/>
              <a:gd name="connsiteY111" fmla="*/ 321458 h 1082951"/>
              <a:gd name="connsiteX112" fmla="*/ 558224 w 1082750"/>
              <a:gd name="connsiteY112" fmla="*/ 321458 h 1082951"/>
              <a:gd name="connsiteX113" fmla="*/ 558224 w 1082750"/>
              <a:gd name="connsiteY113" fmla="*/ 355290 h 1082951"/>
              <a:gd name="connsiteX114" fmla="*/ 456732 w 1082750"/>
              <a:gd name="connsiteY114" fmla="*/ 355290 h 1082951"/>
              <a:gd name="connsiteX115" fmla="*/ 287578 w 1082750"/>
              <a:gd name="connsiteY115" fmla="*/ 321458 h 1082951"/>
              <a:gd name="connsiteX116" fmla="*/ 422902 w 1082750"/>
              <a:gd name="connsiteY116" fmla="*/ 321458 h 1082951"/>
              <a:gd name="connsiteX117" fmla="*/ 422902 w 1082750"/>
              <a:gd name="connsiteY117" fmla="*/ 355290 h 1082951"/>
              <a:gd name="connsiteX118" fmla="*/ 287578 w 1082750"/>
              <a:gd name="connsiteY118" fmla="*/ 355290 h 1082951"/>
              <a:gd name="connsiteX119" fmla="*/ 186086 w 1082750"/>
              <a:gd name="connsiteY119" fmla="*/ 321458 h 1082951"/>
              <a:gd name="connsiteX120" fmla="*/ 253747 w 1082750"/>
              <a:gd name="connsiteY120" fmla="*/ 321458 h 1082951"/>
              <a:gd name="connsiteX121" fmla="*/ 253747 w 1082750"/>
              <a:gd name="connsiteY121" fmla="*/ 355290 h 1082951"/>
              <a:gd name="connsiteX122" fmla="*/ 186086 w 1082750"/>
              <a:gd name="connsiteY122" fmla="*/ 355290 h 1082951"/>
              <a:gd name="connsiteX123" fmla="*/ 713420 w 1082750"/>
              <a:gd name="connsiteY123" fmla="*/ 254115 h 1082951"/>
              <a:gd name="connsiteX124" fmla="*/ 1082750 w 1082750"/>
              <a:gd name="connsiteY124" fmla="*/ 254115 h 1082951"/>
              <a:gd name="connsiteX125" fmla="*/ 1082750 w 1082750"/>
              <a:gd name="connsiteY125" fmla="*/ 1082951 h 1082951"/>
              <a:gd name="connsiteX126" fmla="*/ 406136 w 1082750"/>
              <a:gd name="connsiteY126" fmla="*/ 1082951 h 1082951"/>
              <a:gd name="connsiteX127" fmla="*/ 406136 w 1082750"/>
              <a:gd name="connsiteY127" fmla="*/ 861630 h 1082951"/>
              <a:gd name="connsiteX128" fmla="*/ 439967 w 1082750"/>
              <a:gd name="connsiteY128" fmla="*/ 861630 h 1082951"/>
              <a:gd name="connsiteX129" fmla="*/ 439967 w 1082750"/>
              <a:gd name="connsiteY129" fmla="*/ 1049120 h 1082951"/>
              <a:gd name="connsiteX130" fmla="*/ 1048920 w 1082750"/>
              <a:gd name="connsiteY130" fmla="*/ 1049120 h 1082951"/>
              <a:gd name="connsiteX131" fmla="*/ 1048920 w 1082750"/>
              <a:gd name="connsiteY131" fmla="*/ 423269 h 1082951"/>
              <a:gd name="connsiteX132" fmla="*/ 710629 w 1082750"/>
              <a:gd name="connsiteY132" fmla="*/ 423269 h 1082951"/>
              <a:gd name="connsiteX133" fmla="*/ 710629 w 1082750"/>
              <a:gd name="connsiteY133" fmla="*/ 389438 h 1082951"/>
              <a:gd name="connsiteX134" fmla="*/ 1048920 w 1082750"/>
              <a:gd name="connsiteY134" fmla="*/ 389438 h 1082951"/>
              <a:gd name="connsiteX135" fmla="*/ 1048920 w 1082750"/>
              <a:gd name="connsiteY135" fmla="*/ 287946 h 1082951"/>
              <a:gd name="connsiteX136" fmla="*/ 713420 w 1082750"/>
              <a:gd name="connsiteY136" fmla="*/ 287946 h 1082951"/>
              <a:gd name="connsiteX137" fmla="*/ 389070 w 1082750"/>
              <a:gd name="connsiteY137" fmla="*/ 253796 h 1082951"/>
              <a:gd name="connsiteX138" fmla="*/ 558225 w 1082750"/>
              <a:gd name="connsiteY138" fmla="*/ 253796 h 1082951"/>
              <a:gd name="connsiteX139" fmla="*/ 558225 w 1082750"/>
              <a:gd name="connsiteY139" fmla="*/ 287627 h 1082951"/>
              <a:gd name="connsiteX140" fmla="*/ 389070 w 1082750"/>
              <a:gd name="connsiteY140" fmla="*/ 287627 h 1082951"/>
              <a:gd name="connsiteX141" fmla="*/ 186086 w 1082750"/>
              <a:gd name="connsiteY141" fmla="*/ 253796 h 1082951"/>
              <a:gd name="connsiteX142" fmla="*/ 355240 w 1082750"/>
              <a:gd name="connsiteY142" fmla="*/ 253796 h 1082951"/>
              <a:gd name="connsiteX143" fmla="*/ 355240 w 1082750"/>
              <a:gd name="connsiteY143" fmla="*/ 287627 h 1082951"/>
              <a:gd name="connsiteX144" fmla="*/ 186086 w 1082750"/>
              <a:gd name="connsiteY144" fmla="*/ 287627 h 1082951"/>
              <a:gd name="connsiteX145" fmla="*/ 490562 w 1082750"/>
              <a:gd name="connsiteY145" fmla="*/ 186135 h 1082951"/>
              <a:gd name="connsiteX146" fmla="*/ 558223 w 1082750"/>
              <a:gd name="connsiteY146" fmla="*/ 186135 h 1082951"/>
              <a:gd name="connsiteX147" fmla="*/ 558223 w 1082750"/>
              <a:gd name="connsiteY147" fmla="*/ 219967 h 1082951"/>
              <a:gd name="connsiteX148" fmla="*/ 490562 w 1082750"/>
              <a:gd name="connsiteY148" fmla="*/ 219967 h 1082951"/>
              <a:gd name="connsiteX149" fmla="*/ 253747 w 1082750"/>
              <a:gd name="connsiteY149" fmla="*/ 186135 h 1082951"/>
              <a:gd name="connsiteX150" fmla="*/ 422901 w 1082750"/>
              <a:gd name="connsiteY150" fmla="*/ 186135 h 1082951"/>
              <a:gd name="connsiteX151" fmla="*/ 422901 w 1082750"/>
              <a:gd name="connsiteY151" fmla="*/ 219967 h 1082951"/>
              <a:gd name="connsiteX152" fmla="*/ 253747 w 1082750"/>
              <a:gd name="connsiteY152" fmla="*/ 219967 h 1082951"/>
              <a:gd name="connsiteX153" fmla="*/ 118424 w 1082750"/>
              <a:gd name="connsiteY153" fmla="*/ 186135 h 1082951"/>
              <a:gd name="connsiteX154" fmla="*/ 186085 w 1082750"/>
              <a:gd name="connsiteY154" fmla="*/ 186135 h 1082951"/>
              <a:gd name="connsiteX155" fmla="*/ 186085 w 1082750"/>
              <a:gd name="connsiteY155" fmla="*/ 219967 h 1082951"/>
              <a:gd name="connsiteX156" fmla="*/ 118424 w 1082750"/>
              <a:gd name="connsiteY156" fmla="*/ 219967 h 1082951"/>
              <a:gd name="connsiteX157" fmla="*/ 744425 w 1082750"/>
              <a:gd name="connsiteY157" fmla="*/ 68040 h 1082951"/>
              <a:gd name="connsiteX158" fmla="*/ 879749 w 1082750"/>
              <a:gd name="connsiteY158" fmla="*/ 126923 h 1082951"/>
              <a:gd name="connsiteX159" fmla="*/ 879749 w 1082750"/>
              <a:gd name="connsiteY159" fmla="*/ 84940 h 1082951"/>
              <a:gd name="connsiteX160" fmla="*/ 913580 w 1082750"/>
              <a:gd name="connsiteY160" fmla="*/ 84940 h 1082951"/>
              <a:gd name="connsiteX161" fmla="*/ 913580 w 1082750"/>
              <a:gd name="connsiteY161" fmla="*/ 186450 h 1082951"/>
              <a:gd name="connsiteX162" fmla="*/ 812071 w 1082750"/>
              <a:gd name="connsiteY162" fmla="*/ 186450 h 1082951"/>
              <a:gd name="connsiteX163" fmla="*/ 812071 w 1082750"/>
              <a:gd name="connsiteY163" fmla="*/ 152618 h 1082951"/>
              <a:gd name="connsiteX164" fmla="*/ 857440 w 1082750"/>
              <a:gd name="connsiteY164" fmla="*/ 152618 h 1082951"/>
              <a:gd name="connsiteX165" fmla="*/ 744425 w 1082750"/>
              <a:gd name="connsiteY165" fmla="*/ 101871 h 1082951"/>
              <a:gd name="connsiteX166" fmla="*/ 558389 w 1082750"/>
              <a:gd name="connsiteY166" fmla="*/ 58306 h 1082951"/>
              <a:gd name="connsiteX167" fmla="*/ 558389 w 1082750"/>
              <a:gd name="connsiteY167" fmla="*/ 118787 h 1082951"/>
              <a:gd name="connsiteX168" fmla="*/ 617745 w 1082750"/>
              <a:gd name="connsiteY168" fmla="*/ 118787 h 1082951"/>
              <a:gd name="connsiteX169" fmla="*/ 33831 w 1082750"/>
              <a:gd name="connsiteY169" fmla="*/ 33831 h 1082951"/>
              <a:gd name="connsiteX170" fmla="*/ 33831 w 1082750"/>
              <a:gd name="connsiteY170" fmla="*/ 795155 h 1082951"/>
              <a:gd name="connsiteX171" fmla="*/ 643164 w 1082750"/>
              <a:gd name="connsiteY171" fmla="*/ 795155 h 1082951"/>
              <a:gd name="connsiteX172" fmla="*/ 643164 w 1082750"/>
              <a:gd name="connsiteY172" fmla="*/ 152618 h 1082951"/>
              <a:gd name="connsiteX173" fmla="*/ 524558 w 1082750"/>
              <a:gd name="connsiteY173" fmla="*/ 152618 h 1082951"/>
              <a:gd name="connsiteX174" fmla="*/ 524558 w 1082750"/>
              <a:gd name="connsiteY174" fmla="*/ 33831 h 1082951"/>
              <a:gd name="connsiteX175" fmla="*/ 0 w 1082750"/>
              <a:gd name="connsiteY175" fmla="*/ 0 h 1082951"/>
              <a:gd name="connsiteX176" fmla="*/ 548576 w 1082750"/>
              <a:gd name="connsiteY176" fmla="*/ 0 h 1082951"/>
              <a:gd name="connsiteX177" fmla="*/ 676994 w 1082750"/>
              <a:gd name="connsiteY177" fmla="*/ 130863 h 1082951"/>
              <a:gd name="connsiteX178" fmla="*/ 676994 w 1082750"/>
              <a:gd name="connsiteY178" fmla="*/ 828986 h 1082951"/>
              <a:gd name="connsiteX179" fmla="*/ 0 w 1082750"/>
              <a:gd name="connsiteY179" fmla="*/ 828986 h 1082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082750" h="1082951">
                <a:moveTo>
                  <a:pt x="168972" y="897389"/>
                </a:moveTo>
                <a:lnTo>
                  <a:pt x="270481" y="897389"/>
                </a:lnTo>
                <a:lnTo>
                  <a:pt x="270481" y="931220"/>
                </a:lnTo>
                <a:lnTo>
                  <a:pt x="225127" y="931220"/>
                </a:lnTo>
                <a:cubicBezTo>
                  <a:pt x="253935" y="963334"/>
                  <a:pt x="294984" y="981763"/>
                  <a:pt x="338126" y="981950"/>
                </a:cubicBezTo>
                <a:lnTo>
                  <a:pt x="338126" y="1015781"/>
                </a:lnTo>
                <a:cubicBezTo>
                  <a:pt x="286843" y="1015582"/>
                  <a:pt x="237903" y="994287"/>
                  <a:pt x="202803" y="956899"/>
                </a:cubicBezTo>
                <a:lnTo>
                  <a:pt x="202803" y="998898"/>
                </a:lnTo>
                <a:lnTo>
                  <a:pt x="168972" y="998898"/>
                </a:lnTo>
                <a:close/>
                <a:moveTo>
                  <a:pt x="913579" y="879962"/>
                </a:moveTo>
                <a:lnTo>
                  <a:pt x="947411" y="879962"/>
                </a:lnTo>
                <a:lnTo>
                  <a:pt x="947411" y="913794"/>
                </a:lnTo>
                <a:lnTo>
                  <a:pt x="913579" y="913794"/>
                </a:lnTo>
                <a:close/>
                <a:moveTo>
                  <a:pt x="845917" y="879962"/>
                </a:moveTo>
                <a:lnTo>
                  <a:pt x="879749" y="879962"/>
                </a:lnTo>
                <a:lnTo>
                  <a:pt x="879749" y="913794"/>
                </a:lnTo>
                <a:lnTo>
                  <a:pt x="845917" y="913794"/>
                </a:lnTo>
                <a:close/>
                <a:moveTo>
                  <a:pt x="558372" y="879962"/>
                </a:moveTo>
                <a:lnTo>
                  <a:pt x="812086" y="879962"/>
                </a:lnTo>
                <a:lnTo>
                  <a:pt x="812086" y="913794"/>
                </a:lnTo>
                <a:lnTo>
                  <a:pt x="558372" y="913794"/>
                </a:lnTo>
                <a:close/>
                <a:moveTo>
                  <a:pt x="389070" y="693728"/>
                </a:moveTo>
                <a:lnTo>
                  <a:pt x="558225" y="693728"/>
                </a:lnTo>
                <a:lnTo>
                  <a:pt x="558225" y="727560"/>
                </a:lnTo>
                <a:lnTo>
                  <a:pt x="389070" y="727560"/>
                </a:lnTo>
                <a:close/>
                <a:moveTo>
                  <a:pt x="186086" y="693728"/>
                </a:moveTo>
                <a:lnTo>
                  <a:pt x="355240" y="693728"/>
                </a:lnTo>
                <a:lnTo>
                  <a:pt x="355240" y="727560"/>
                </a:lnTo>
                <a:lnTo>
                  <a:pt x="186086" y="727560"/>
                </a:lnTo>
                <a:close/>
                <a:moveTo>
                  <a:pt x="727529" y="676982"/>
                </a:moveTo>
                <a:lnTo>
                  <a:pt x="1015091" y="676982"/>
                </a:lnTo>
                <a:lnTo>
                  <a:pt x="1015091" y="981458"/>
                </a:lnTo>
                <a:lnTo>
                  <a:pt x="473798" y="981458"/>
                </a:lnTo>
                <a:lnTo>
                  <a:pt x="473798" y="863051"/>
                </a:lnTo>
                <a:lnTo>
                  <a:pt x="507629" y="863051"/>
                </a:lnTo>
                <a:lnTo>
                  <a:pt x="507629" y="947628"/>
                </a:lnTo>
                <a:lnTo>
                  <a:pt x="981260" y="947628"/>
                </a:lnTo>
                <a:lnTo>
                  <a:pt x="981260" y="710813"/>
                </a:lnTo>
                <a:lnTo>
                  <a:pt x="727529" y="710813"/>
                </a:lnTo>
                <a:close/>
                <a:moveTo>
                  <a:pt x="490562" y="626067"/>
                </a:moveTo>
                <a:lnTo>
                  <a:pt x="558223" y="626067"/>
                </a:lnTo>
                <a:lnTo>
                  <a:pt x="558223" y="659899"/>
                </a:lnTo>
                <a:lnTo>
                  <a:pt x="490562" y="659899"/>
                </a:lnTo>
                <a:close/>
                <a:moveTo>
                  <a:pt x="253747" y="626067"/>
                </a:moveTo>
                <a:lnTo>
                  <a:pt x="422901" y="626067"/>
                </a:lnTo>
                <a:lnTo>
                  <a:pt x="422901" y="659899"/>
                </a:lnTo>
                <a:lnTo>
                  <a:pt x="253747" y="659899"/>
                </a:lnTo>
                <a:close/>
                <a:moveTo>
                  <a:pt x="118424" y="626067"/>
                </a:moveTo>
                <a:lnTo>
                  <a:pt x="186085" y="626067"/>
                </a:lnTo>
                <a:lnTo>
                  <a:pt x="186085" y="659899"/>
                </a:lnTo>
                <a:lnTo>
                  <a:pt x="118424" y="659899"/>
                </a:lnTo>
                <a:close/>
                <a:moveTo>
                  <a:pt x="456732" y="541358"/>
                </a:moveTo>
                <a:lnTo>
                  <a:pt x="558224" y="541358"/>
                </a:lnTo>
                <a:lnTo>
                  <a:pt x="558224" y="575190"/>
                </a:lnTo>
                <a:lnTo>
                  <a:pt x="456732" y="575190"/>
                </a:lnTo>
                <a:close/>
                <a:moveTo>
                  <a:pt x="287578" y="541358"/>
                </a:moveTo>
                <a:lnTo>
                  <a:pt x="422902" y="541358"/>
                </a:lnTo>
                <a:lnTo>
                  <a:pt x="422902" y="575190"/>
                </a:lnTo>
                <a:lnTo>
                  <a:pt x="287578" y="575190"/>
                </a:lnTo>
                <a:close/>
                <a:moveTo>
                  <a:pt x="186086" y="541358"/>
                </a:moveTo>
                <a:lnTo>
                  <a:pt x="253747" y="541358"/>
                </a:lnTo>
                <a:lnTo>
                  <a:pt x="253747" y="575190"/>
                </a:lnTo>
                <a:lnTo>
                  <a:pt x="186086" y="575190"/>
                </a:lnTo>
                <a:close/>
                <a:moveTo>
                  <a:pt x="879765" y="507825"/>
                </a:moveTo>
                <a:lnTo>
                  <a:pt x="879765" y="609317"/>
                </a:lnTo>
                <a:lnTo>
                  <a:pt x="981258" y="609317"/>
                </a:lnTo>
                <a:lnTo>
                  <a:pt x="981258" y="507825"/>
                </a:lnTo>
                <a:close/>
                <a:moveTo>
                  <a:pt x="710596" y="473998"/>
                </a:moveTo>
                <a:lnTo>
                  <a:pt x="812105" y="473998"/>
                </a:lnTo>
                <a:lnTo>
                  <a:pt x="812105" y="643153"/>
                </a:lnTo>
                <a:lnTo>
                  <a:pt x="710596" y="643153"/>
                </a:lnTo>
                <a:lnTo>
                  <a:pt x="710596" y="609322"/>
                </a:lnTo>
                <a:lnTo>
                  <a:pt x="778274" y="609322"/>
                </a:lnTo>
                <a:lnTo>
                  <a:pt x="778274" y="507829"/>
                </a:lnTo>
                <a:lnTo>
                  <a:pt x="710596" y="507829"/>
                </a:lnTo>
                <a:close/>
                <a:moveTo>
                  <a:pt x="845934" y="473994"/>
                </a:moveTo>
                <a:lnTo>
                  <a:pt x="1015089" y="473994"/>
                </a:lnTo>
                <a:lnTo>
                  <a:pt x="1015089" y="643148"/>
                </a:lnTo>
                <a:lnTo>
                  <a:pt x="845934" y="643148"/>
                </a:lnTo>
                <a:close/>
                <a:moveTo>
                  <a:pt x="389070" y="473696"/>
                </a:moveTo>
                <a:lnTo>
                  <a:pt x="558225" y="473696"/>
                </a:lnTo>
                <a:lnTo>
                  <a:pt x="558225" y="507528"/>
                </a:lnTo>
                <a:lnTo>
                  <a:pt x="389070" y="507528"/>
                </a:lnTo>
                <a:close/>
                <a:moveTo>
                  <a:pt x="186086" y="473696"/>
                </a:moveTo>
                <a:lnTo>
                  <a:pt x="355240" y="473696"/>
                </a:lnTo>
                <a:lnTo>
                  <a:pt x="355240" y="507528"/>
                </a:lnTo>
                <a:lnTo>
                  <a:pt x="186086" y="507528"/>
                </a:lnTo>
                <a:close/>
                <a:moveTo>
                  <a:pt x="490562" y="406035"/>
                </a:moveTo>
                <a:lnTo>
                  <a:pt x="558223" y="406035"/>
                </a:lnTo>
                <a:lnTo>
                  <a:pt x="558223" y="439867"/>
                </a:lnTo>
                <a:lnTo>
                  <a:pt x="490562" y="439867"/>
                </a:lnTo>
                <a:close/>
                <a:moveTo>
                  <a:pt x="253747" y="406035"/>
                </a:moveTo>
                <a:lnTo>
                  <a:pt x="422901" y="406035"/>
                </a:lnTo>
                <a:lnTo>
                  <a:pt x="422901" y="439867"/>
                </a:lnTo>
                <a:lnTo>
                  <a:pt x="253747" y="439867"/>
                </a:lnTo>
                <a:close/>
                <a:moveTo>
                  <a:pt x="118424" y="406035"/>
                </a:moveTo>
                <a:lnTo>
                  <a:pt x="186085" y="406035"/>
                </a:lnTo>
                <a:lnTo>
                  <a:pt x="186085" y="439867"/>
                </a:lnTo>
                <a:lnTo>
                  <a:pt x="118424" y="439867"/>
                </a:lnTo>
                <a:close/>
                <a:moveTo>
                  <a:pt x="981273" y="321772"/>
                </a:moveTo>
                <a:lnTo>
                  <a:pt x="1015105" y="321772"/>
                </a:lnTo>
                <a:lnTo>
                  <a:pt x="1015105" y="355604"/>
                </a:lnTo>
                <a:lnTo>
                  <a:pt x="981273" y="355604"/>
                </a:lnTo>
                <a:close/>
                <a:moveTo>
                  <a:pt x="913612" y="321772"/>
                </a:moveTo>
                <a:lnTo>
                  <a:pt x="947444" y="321772"/>
                </a:lnTo>
                <a:lnTo>
                  <a:pt x="947444" y="355604"/>
                </a:lnTo>
                <a:lnTo>
                  <a:pt x="913612" y="355604"/>
                </a:lnTo>
                <a:close/>
                <a:moveTo>
                  <a:pt x="845950" y="321772"/>
                </a:moveTo>
                <a:lnTo>
                  <a:pt x="879782" y="321772"/>
                </a:lnTo>
                <a:lnTo>
                  <a:pt x="879782" y="355604"/>
                </a:lnTo>
                <a:lnTo>
                  <a:pt x="845950" y="355604"/>
                </a:lnTo>
                <a:close/>
                <a:moveTo>
                  <a:pt x="456732" y="321458"/>
                </a:moveTo>
                <a:lnTo>
                  <a:pt x="558224" y="321458"/>
                </a:lnTo>
                <a:lnTo>
                  <a:pt x="558224" y="355290"/>
                </a:lnTo>
                <a:lnTo>
                  <a:pt x="456732" y="355290"/>
                </a:lnTo>
                <a:close/>
                <a:moveTo>
                  <a:pt x="287578" y="321458"/>
                </a:moveTo>
                <a:lnTo>
                  <a:pt x="422902" y="321458"/>
                </a:lnTo>
                <a:lnTo>
                  <a:pt x="422902" y="355290"/>
                </a:lnTo>
                <a:lnTo>
                  <a:pt x="287578" y="355290"/>
                </a:lnTo>
                <a:close/>
                <a:moveTo>
                  <a:pt x="186086" y="321458"/>
                </a:moveTo>
                <a:lnTo>
                  <a:pt x="253747" y="321458"/>
                </a:lnTo>
                <a:lnTo>
                  <a:pt x="253747" y="355290"/>
                </a:lnTo>
                <a:lnTo>
                  <a:pt x="186086" y="355290"/>
                </a:lnTo>
                <a:close/>
                <a:moveTo>
                  <a:pt x="713420" y="254115"/>
                </a:moveTo>
                <a:lnTo>
                  <a:pt x="1082750" y="254115"/>
                </a:lnTo>
                <a:lnTo>
                  <a:pt x="1082750" y="1082951"/>
                </a:lnTo>
                <a:lnTo>
                  <a:pt x="406136" y="1082951"/>
                </a:lnTo>
                <a:lnTo>
                  <a:pt x="406136" y="861630"/>
                </a:lnTo>
                <a:lnTo>
                  <a:pt x="439967" y="861630"/>
                </a:lnTo>
                <a:lnTo>
                  <a:pt x="439967" y="1049120"/>
                </a:lnTo>
                <a:lnTo>
                  <a:pt x="1048920" y="1049120"/>
                </a:lnTo>
                <a:lnTo>
                  <a:pt x="1048920" y="423269"/>
                </a:lnTo>
                <a:lnTo>
                  <a:pt x="710629" y="423269"/>
                </a:lnTo>
                <a:lnTo>
                  <a:pt x="710629" y="389438"/>
                </a:lnTo>
                <a:lnTo>
                  <a:pt x="1048920" y="389438"/>
                </a:lnTo>
                <a:lnTo>
                  <a:pt x="1048920" y="287946"/>
                </a:lnTo>
                <a:lnTo>
                  <a:pt x="713420" y="287946"/>
                </a:lnTo>
                <a:close/>
                <a:moveTo>
                  <a:pt x="389070" y="253796"/>
                </a:moveTo>
                <a:lnTo>
                  <a:pt x="558225" y="253796"/>
                </a:lnTo>
                <a:lnTo>
                  <a:pt x="558225" y="287627"/>
                </a:lnTo>
                <a:lnTo>
                  <a:pt x="389070" y="287627"/>
                </a:lnTo>
                <a:close/>
                <a:moveTo>
                  <a:pt x="186086" y="253796"/>
                </a:moveTo>
                <a:lnTo>
                  <a:pt x="355240" y="253796"/>
                </a:lnTo>
                <a:lnTo>
                  <a:pt x="355240" y="287627"/>
                </a:lnTo>
                <a:lnTo>
                  <a:pt x="186086" y="287627"/>
                </a:lnTo>
                <a:close/>
                <a:moveTo>
                  <a:pt x="490562" y="186135"/>
                </a:moveTo>
                <a:lnTo>
                  <a:pt x="558223" y="186135"/>
                </a:lnTo>
                <a:lnTo>
                  <a:pt x="558223" y="219967"/>
                </a:lnTo>
                <a:lnTo>
                  <a:pt x="490562" y="219967"/>
                </a:lnTo>
                <a:close/>
                <a:moveTo>
                  <a:pt x="253747" y="186135"/>
                </a:moveTo>
                <a:lnTo>
                  <a:pt x="422901" y="186135"/>
                </a:lnTo>
                <a:lnTo>
                  <a:pt x="422901" y="219967"/>
                </a:lnTo>
                <a:lnTo>
                  <a:pt x="253747" y="219967"/>
                </a:lnTo>
                <a:close/>
                <a:moveTo>
                  <a:pt x="118424" y="186135"/>
                </a:moveTo>
                <a:lnTo>
                  <a:pt x="186085" y="186135"/>
                </a:lnTo>
                <a:lnTo>
                  <a:pt x="186085" y="219967"/>
                </a:lnTo>
                <a:lnTo>
                  <a:pt x="118424" y="219967"/>
                </a:lnTo>
                <a:close/>
                <a:moveTo>
                  <a:pt x="744425" y="68040"/>
                </a:moveTo>
                <a:cubicBezTo>
                  <a:pt x="795708" y="68239"/>
                  <a:pt x="844649" y="89534"/>
                  <a:pt x="879749" y="126923"/>
                </a:cubicBezTo>
                <a:lnTo>
                  <a:pt x="879749" y="84940"/>
                </a:lnTo>
                <a:lnTo>
                  <a:pt x="913580" y="84940"/>
                </a:lnTo>
                <a:lnTo>
                  <a:pt x="913580" y="186450"/>
                </a:lnTo>
                <a:lnTo>
                  <a:pt x="812071" y="186450"/>
                </a:lnTo>
                <a:lnTo>
                  <a:pt x="812071" y="152618"/>
                </a:lnTo>
                <a:lnTo>
                  <a:pt x="857440" y="152618"/>
                </a:lnTo>
                <a:cubicBezTo>
                  <a:pt x="828631" y="120495"/>
                  <a:pt x="787575" y="102059"/>
                  <a:pt x="744425" y="101871"/>
                </a:cubicBezTo>
                <a:close/>
                <a:moveTo>
                  <a:pt x="558389" y="58306"/>
                </a:moveTo>
                <a:lnTo>
                  <a:pt x="558389" y="118787"/>
                </a:lnTo>
                <a:lnTo>
                  <a:pt x="617745" y="118787"/>
                </a:lnTo>
                <a:close/>
                <a:moveTo>
                  <a:pt x="33831" y="33831"/>
                </a:moveTo>
                <a:lnTo>
                  <a:pt x="33831" y="795155"/>
                </a:lnTo>
                <a:lnTo>
                  <a:pt x="643164" y="795155"/>
                </a:lnTo>
                <a:lnTo>
                  <a:pt x="643164" y="152618"/>
                </a:lnTo>
                <a:lnTo>
                  <a:pt x="524558" y="152618"/>
                </a:lnTo>
                <a:lnTo>
                  <a:pt x="524558" y="33831"/>
                </a:lnTo>
                <a:close/>
                <a:moveTo>
                  <a:pt x="0" y="0"/>
                </a:moveTo>
                <a:lnTo>
                  <a:pt x="548576" y="0"/>
                </a:lnTo>
                <a:lnTo>
                  <a:pt x="676994" y="130863"/>
                </a:lnTo>
                <a:lnTo>
                  <a:pt x="676994" y="828986"/>
                </a:lnTo>
                <a:lnTo>
                  <a:pt x="0" y="828986"/>
                </a:lnTo>
                <a:close/>
              </a:path>
            </a:pathLst>
          </a:custGeom>
          <a:solidFill>
            <a:srgbClr val="2196F3"/>
          </a:solidFill>
          <a:ln w="16818" cap="flat">
            <a:noFill/>
            <a:prstDash val="solid"/>
            <a:miter/>
          </a:ln>
        </p:spPr>
        <p:txBody>
          <a:bodyPr rtlCol="0" anchor="ctr">
            <a:normAutofit/>
          </a:bodyPr>
          <a:p>
            <a:pPr defTabSz="457200">
              <a:lnSpc>
                <a:spcPct val="120000"/>
              </a:lnSpc>
            </a:pPr>
            <a:endParaRPr lang="zh-CN" altLang="en-US">
              <a:solidFill>
                <a:srgbClr val="22222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任意形状 2"/>
          <p:cNvSpPr/>
          <p:nvPr>
            <p:custDataLst>
              <p:tags r:id="rId3"/>
            </p:custDataLst>
          </p:nvPr>
        </p:nvSpPr>
        <p:spPr>
          <a:xfrm>
            <a:off x="6454957" y="2327023"/>
            <a:ext cx="932163" cy="932162"/>
          </a:xfrm>
          <a:custGeom>
            <a:avLst/>
            <a:gdLst>
              <a:gd name="connsiteX0" fmla="*/ 0 w 827035"/>
              <a:gd name="connsiteY0" fmla="*/ 413518 h 827035"/>
              <a:gd name="connsiteX1" fmla="*/ 413518 w 827035"/>
              <a:gd name="connsiteY1" fmla="*/ 0 h 827035"/>
              <a:gd name="connsiteX2" fmla="*/ 827036 w 827035"/>
              <a:gd name="connsiteY2" fmla="*/ 413518 h 827035"/>
              <a:gd name="connsiteX3" fmla="*/ 413518 w 827035"/>
              <a:gd name="connsiteY3" fmla="*/ 827036 h 827035"/>
              <a:gd name="connsiteX4" fmla="*/ 0 w 827035"/>
              <a:gd name="connsiteY4" fmla="*/ 413518 h 82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035" h="827035">
                <a:moveTo>
                  <a:pt x="0" y="413518"/>
                </a:moveTo>
                <a:cubicBezTo>
                  <a:pt x="0" y="185138"/>
                  <a:pt x="185138" y="0"/>
                  <a:pt x="413518" y="0"/>
                </a:cubicBezTo>
                <a:cubicBezTo>
                  <a:pt x="641898" y="0"/>
                  <a:pt x="827036" y="185138"/>
                  <a:pt x="827036" y="413518"/>
                </a:cubicBezTo>
                <a:cubicBezTo>
                  <a:pt x="827036" y="641898"/>
                  <a:pt x="641898" y="827036"/>
                  <a:pt x="413518" y="827036"/>
                </a:cubicBezTo>
                <a:cubicBezTo>
                  <a:pt x="185138" y="827036"/>
                  <a:pt x="0" y="641898"/>
                  <a:pt x="0" y="413518"/>
                </a:cubicBezTo>
                <a:close/>
              </a:path>
            </a:pathLst>
          </a:custGeom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2196F3">
              <a:hueOff val="0"/>
              <a:satOff val="0"/>
              <a:lumOff val="0"/>
              <a:alphaOff val="0"/>
            </a:srgbClr>
          </a:fillRef>
          <a:effectRef idx="0">
            <a:srgbClr val="2196F3">
              <a:hueOff val="0"/>
              <a:satOff val="0"/>
              <a:lumOff val="0"/>
              <a:alphaOff val="0"/>
            </a:srgbClr>
          </a:effectRef>
          <a:fontRef idx="minor">
            <a:srgbClr val="FFFFFF"/>
          </a:fontRef>
        </p:style>
        <p:txBody>
          <a:bodyPr spcFirstLastPara="0" vert="horz" wrap="square" lIns="198277" tIns="198277" rIns="198277" bIns="198277" numCol="1" spcCol="1270" anchor="ctr" anchorCtr="0">
            <a:normAutofit/>
          </a:bodyPr>
          <a:p>
            <a:pPr algn="ctr" defTabSz="1111250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lang="zh-CN" altLang="en-US" sz="24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任意形状 4"/>
          <p:cNvSpPr/>
          <p:nvPr>
            <p:custDataLst>
              <p:tags r:id="rId4"/>
            </p:custDataLst>
          </p:nvPr>
        </p:nvSpPr>
        <p:spPr>
          <a:xfrm>
            <a:off x="7279724" y="3755957"/>
            <a:ext cx="933252" cy="933251"/>
          </a:xfrm>
          <a:custGeom>
            <a:avLst/>
            <a:gdLst>
              <a:gd name="connsiteX0" fmla="*/ 0 w 828001"/>
              <a:gd name="connsiteY0" fmla="*/ 414001 h 828001"/>
              <a:gd name="connsiteX1" fmla="*/ 414001 w 828001"/>
              <a:gd name="connsiteY1" fmla="*/ 0 h 828001"/>
              <a:gd name="connsiteX2" fmla="*/ 828002 w 828001"/>
              <a:gd name="connsiteY2" fmla="*/ 414001 h 828001"/>
              <a:gd name="connsiteX3" fmla="*/ 414001 w 828001"/>
              <a:gd name="connsiteY3" fmla="*/ 828002 h 828001"/>
              <a:gd name="connsiteX4" fmla="*/ 0 w 828001"/>
              <a:gd name="connsiteY4" fmla="*/ 414001 h 8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001" h="828001">
                <a:moveTo>
                  <a:pt x="0" y="414001"/>
                </a:moveTo>
                <a:cubicBezTo>
                  <a:pt x="0" y="185355"/>
                  <a:pt x="185355" y="0"/>
                  <a:pt x="414001" y="0"/>
                </a:cubicBezTo>
                <a:cubicBezTo>
                  <a:pt x="642647" y="0"/>
                  <a:pt x="828002" y="185355"/>
                  <a:pt x="828002" y="414001"/>
                </a:cubicBezTo>
                <a:cubicBezTo>
                  <a:pt x="828002" y="642647"/>
                  <a:pt x="642647" y="828002"/>
                  <a:pt x="414001" y="828002"/>
                </a:cubicBezTo>
                <a:cubicBezTo>
                  <a:pt x="185355" y="828002"/>
                  <a:pt x="0" y="642647"/>
                  <a:pt x="0" y="414001"/>
                </a:cubicBezTo>
                <a:close/>
              </a:path>
            </a:pathLst>
          </a:custGeom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2196F3">
              <a:hueOff val="0"/>
              <a:satOff val="0"/>
              <a:lumOff val="0"/>
              <a:alphaOff val="0"/>
            </a:srgbClr>
          </a:fillRef>
          <a:effectRef idx="0">
            <a:srgbClr val="2196F3">
              <a:hueOff val="0"/>
              <a:satOff val="0"/>
              <a:lumOff val="0"/>
              <a:alphaOff val="0"/>
            </a:srgbClr>
          </a:effectRef>
          <a:fontRef idx="minor">
            <a:srgbClr val="FFFFFF"/>
          </a:fontRef>
        </p:style>
        <p:txBody>
          <a:bodyPr spcFirstLastPara="0" vert="horz" wrap="square" lIns="198277" tIns="198277" rIns="198277" bIns="198277" numCol="1" spcCol="1270" anchor="ctr" anchorCtr="0">
            <a:normAutofit/>
          </a:bodyPr>
          <a:p>
            <a:pPr algn="ctr" defTabSz="1111250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  <a:endParaRPr lang="zh-CN" altLang="en-US" sz="24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任意形状 6"/>
          <p:cNvSpPr/>
          <p:nvPr>
            <p:custDataLst>
              <p:tags r:id="rId5"/>
            </p:custDataLst>
          </p:nvPr>
        </p:nvSpPr>
        <p:spPr>
          <a:xfrm>
            <a:off x="6454958" y="5185981"/>
            <a:ext cx="932163" cy="932162"/>
          </a:xfrm>
          <a:custGeom>
            <a:avLst/>
            <a:gdLst>
              <a:gd name="connsiteX0" fmla="*/ 0 w 827035"/>
              <a:gd name="connsiteY0" fmla="*/ 413518 h 827035"/>
              <a:gd name="connsiteX1" fmla="*/ 413518 w 827035"/>
              <a:gd name="connsiteY1" fmla="*/ 0 h 827035"/>
              <a:gd name="connsiteX2" fmla="*/ 827036 w 827035"/>
              <a:gd name="connsiteY2" fmla="*/ 413518 h 827035"/>
              <a:gd name="connsiteX3" fmla="*/ 413518 w 827035"/>
              <a:gd name="connsiteY3" fmla="*/ 827036 h 827035"/>
              <a:gd name="connsiteX4" fmla="*/ 0 w 827035"/>
              <a:gd name="connsiteY4" fmla="*/ 413518 h 82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035" h="827035">
                <a:moveTo>
                  <a:pt x="0" y="413518"/>
                </a:moveTo>
                <a:cubicBezTo>
                  <a:pt x="0" y="185138"/>
                  <a:pt x="185138" y="0"/>
                  <a:pt x="413518" y="0"/>
                </a:cubicBezTo>
                <a:cubicBezTo>
                  <a:pt x="641898" y="0"/>
                  <a:pt x="827036" y="185138"/>
                  <a:pt x="827036" y="413518"/>
                </a:cubicBezTo>
                <a:cubicBezTo>
                  <a:pt x="827036" y="641898"/>
                  <a:pt x="641898" y="827036"/>
                  <a:pt x="413518" y="827036"/>
                </a:cubicBezTo>
                <a:cubicBezTo>
                  <a:pt x="185138" y="827036"/>
                  <a:pt x="0" y="641898"/>
                  <a:pt x="0" y="413518"/>
                </a:cubicBezTo>
                <a:close/>
              </a:path>
            </a:pathLst>
          </a:custGeom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2196F3">
              <a:hueOff val="0"/>
              <a:satOff val="0"/>
              <a:lumOff val="0"/>
              <a:alphaOff val="0"/>
            </a:srgbClr>
          </a:fillRef>
          <a:effectRef idx="0">
            <a:srgbClr val="2196F3">
              <a:hueOff val="0"/>
              <a:satOff val="0"/>
              <a:lumOff val="0"/>
              <a:alphaOff val="0"/>
            </a:srgbClr>
          </a:effectRef>
          <a:fontRef idx="minor">
            <a:srgbClr val="FFFFFF"/>
          </a:fontRef>
        </p:style>
        <p:txBody>
          <a:bodyPr spcFirstLastPara="0" vert="horz" wrap="square" lIns="198277" tIns="198277" rIns="198277" bIns="198277" numCol="1" spcCol="1270" anchor="ctr" anchorCtr="0">
            <a:normAutofit/>
          </a:bodyPr>
          <a:p>
            <a:pPr algn="ctr" defTabSz="1111250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04</a:t>
            </a:r>
            <a:endParaRPr lang="zh-CN" altLang="en-US" sz="24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任意形状 8"/>
          <p:cNvSpPr/>
          <p:nvPr>
            <p:custDataLst>
              <p:tags r:id="rId6"/>
            </p:custDataLst>
          </p:nvPr>
        </p:nvSpPr>
        <p:spPr>
          <a:xfrm>
            <a:off x="4804336" y="5185981"/>
            <a:ext cx="932163" cy="932162"/>
          </a:xfrm>
          <a:custGeom>
            <a:avLst/>
            <a:gdLst>
              <a:gd name="connsiteX0" fmla="*/ 0 w 827035"/>
              <a:gd name="connsiteY0" fmla="*/ 413518 h 827035"/>
              <a:gd name="connsiteX1" fmla="*/ 413518 w 827035"/>
              <a:gd name="connsiteY1" fmla="*/ 0 h 827035"/>
              <a:gd name="connsiteX2" fmla="*/ 827036 w 827035"/>
              <a:gd name="connsiteY2" fmla="*/ 413518 h 827035"/>
              <a:gd name="connsiteX3" fmla="*/ 413518 w 827035"/>
              <a:gd name="connsiteY3" fmla="*/ 827036 h 827035"/>
              <a:gd name="connsiteX4" fmla="*/ 0 w 827035"/>
              <a:gd name="connsiteY4" fmla="*/ 413518 h 82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035" h="827035">
                <a:moveTo>
                  <a:pt x="0" y="413518"/>
                </a:moveTo>
                <a:cubicBezTo>
                  <a:pt x="0" y="185138"/>
                  <a:pt x="185138" y="0"/>
                  <a:pt x="413518" y="0"/>
                </a:cubicBezTo>
                <a:cubicBezTo>
                  <a:pt x="641898" y="0"/>
                  <a:pt x="827036" y="185138"/>
                  <a:pt x="827036" y="413518"/>
                </a:cubicBezTo>
                <a:cubicBezTo>
                  <a:pt x="827036" y="641898"/>
                  <a:pt x="641898" y="827036"/>
                  <a:pt x="413518" y="827036"/>
                </a:cubicBezTo>
                <a:cubicBezTo>
                  <a:pt x="185138" y="827036"/>
                  <a:pt x="0" y="641898"/>
                  <a:pt x="0" y="413518"/>
                </a:cubicBezTo>
                <a:close/>
              </a:path>
            </a:pathLst>
          </a:custGeom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2196F3">
              <a:hueOff val="0"/>
              <a:satOff val="0"/>
              <a:lumOff val="0"/>
              <a:alphaOff val="0"/>
            </a:srgbClr>
          </a:fillRef>
          <a:effectRef idx="0">
            <a:srgbClr val="2196F3">
              <a:hueOff val="0"/>
              <a:satOff val="0"/>
              <a:lumOff val="0"/>
              <a:alphaOff val="0"/>
            </a:srgbClr>
          </a:effectRef>
          <a:fontRef idx="minor">
            <a:srgbClr val="FFFFFF"/>
          </a:fontRef>
        </p:style>
        <p:txBody>
          <a:bodyPr spcFirstLastPara="0" vert="horz" wrap="square" lIns="198277" tIns="198277" rIns="198277" bIns="198277" numCol="1" spcCol="1270" anchor="ctr" anchorCtr="0">
            <a:normAutofit/>
          </a:bodyPr>
          <a:p>
            <a:pPr algn="ctr" defTabSz="1111250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05</a:t>
            </a:r>
            <a:endParaRPr lang="zh-CN" altLang="en-US" sz="24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任意形状 10"/>
          <p:cNvSpPr/>
          <p:nvPr>
            <p:custDataLst>
              <p:tags r:id="rId7"/>
            </p:custDataLst>
          </p:nvPr>
        </p:nvSpPr>
        <p:spPr>
          <a:xfrm>
            <a:off x="3979026" y="3756502"/>
            <a:ext cx="932163" cy="932162"/>
          </a:xfrm>
          <a:custGeom>
            <a:avLst/>
            <a:gdLst>
              <a:gd name="connsiteX0" fmla="*/ 0 w 827035"/>
              <a:gd name="connsiteY0" fmla="*/ 413518 h 827035"/>
              <a:gd name="connsiteX1" fmla="*/ 413518 w 827035"/>
              <a:gd name="connsiteY1" fmla="*/ 0 h 827035"/>
              <a:gd name="connsiteX2" fmla="*/ 827036 w 827035"/>
              <a:gd name="connsiteY2" fmla="*/ 413518 h 827035"/>
              <a:gd name="connsiteX3" fmla="*/ 413518 w 827035"/>
              <a:gd name="connsiteY3" fmla="*/ 827036 h 827035"/>
              <a:gd name="connsiteX4" fmla="*/ 0 w 827035"/>
              <a:gd name="connsiteY4" fmla="*/ 413518 h 82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035" h="827035">
                <a:moveTo>
                  <a:pt x="0" y="413518"/>
                </a:moveTo>
                <a:cubicBezTo>
                  <a:pt x="0" y="185138"/>
                  <a:pt x="185138" y="0"/>
                  <a:pt x="413518" y="0"/>
                </a:cubicBezTo>
                <a:cubicBezTo>
                  <a:pt x="641898" y="0"/>
                  <a:pt x="827036" y="185138"/>
                  <a:pt x="827036" y="413518"/>
                </a:cubicBezTo>
                <a:cubicBezTo>
                  <a:pt x="827036" y="641898"/>
                  <a:pt x="641898" y="827036"/>
                  <a:pt x="413518" y="827036"/>
                </a:cubicBezTo>
                <a:cubicBezTo>
                  <a:pt x="185138" y="827036"/>
                  <a:pt x="0" y="641898"/>
                  <a:pt x="0" y="413518"/>
                </a:cubicBezTo>
                <a:close/>
              </a:path>
            </a:pathLst>
          </a:custGeom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2196F3">
              <a:hueOff val="0"/>
              <a:satOff val="0"/>
              <a:lumOff val="0"/>
              <a:alphaOff val="0"/>
            </a:srgbClr>
          </a:fillRef>
          <a:effectRef idx="0">
            <a:srgbClr val="2196F3">
              <a:hueOff val="0"/>
              <a:satOff val="0"/>
              <a:lumOff val="0"/>
              <a:alphaOff val="0"/>
            </a:srgbClr>
          </a:effectRef>
          <a:fontRef idx="minor">
            <a:srgbClr val="FFFFFF"/>
          </a:fontRef>
        </p:style>
        <p:txBody>
          <a:bodyPr spcFirstLastPara="0" vert="horz" wrap="square" lIns="198277" tIns="198277" rIns="198277" bIns="198277" numCol="1" spcCol="1270" anchor="ctr" anchorCtr="0">
            <a:normAutofit/>
          </a:bodyPr>
          <a:p>
            <a:pPr algn="ctr" defTabSz="1111250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06</a:t>
            </a:r>
            <a:endParaRPr lang="zh-CN" altLang="en-US" sz="24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任意形状 12"/>
          <p:cNvSpPr/>
          <p:nvPr>
            <p:custDataLst>
              <p:tags r:id="rId8"/>
            </p:custDataLst>
          </p:nvPr>
        </p:nvSpPr>
        <p:spPr>
          <a:xfrm>
            <a:off x="4804336" y="2327023"/>
            <a:ext cx="932163" cy="932162"/>
          </a:xfrm>
          <a:custGeom>
            <a:avLst/>
            <a:gdLst>
              <a:gd name="connsiteX0" fmla="*/ 0 w 827035"/>
              <a:gd name="connsiteY0" fmla="*/ 413518 h 827035"/>
              <a:gd name="connsiteX1" fmla="*/ 413518 w 827035"/>
              <a:gd name="connsiteY1" fmla="*/ 0 h 827035"/>
              <a:gd name="connsiteX2" fmla="*/ 827036 w 827035"/>
              <a:gd name="connsiteY2" fmla="*/ 413518 h 827035"/>
              <a:gd name="connsiteX3" fmla="*/ 413518 w 827035"/>
              <a:gd name="connsiteY3" fmla="*/ 827036 h 827035"/>
              <a:gd name="connsiteX4" fmla="*/ 0 w 827035"/>
              <a:gd name="connsiteY4" fmla="*/ 413518 h 82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035" h="827035">
                <a:moveTo>
                  <a:pt x="0" y="413518"/>
                </a:moveTo>
                <a:cubicBezTo>
                  <a:pt x="0" y="185138"/>
                  <a:pt x="185138" y="0"/>
                  <a:pt x="413518" y="0"/>
                </a:cubicBezTo>
                <a:cubicBezTo>
                  <a:pt x="641898" y="0"/>
                  <a:pt x="827036" y="185138"/>
                  <a:pt x="827036" y="413518"/>
                </a:cubicBezTo>
                <a:cubicBezTo>
                  <a:pt x="827036" y="641898"/>
                  <a:pt x="641898" y="827036"/>
                  <a:pt x="413518" y="827036"/>
                </a:cubicBezTo>
                <a:cubicBezTo>
                  <a:pt x="185138" y="827036"/>
                  <a:pt x="0" y="641898"/>
                  <a:pt x="0" y="413518"/>
                </a:cubicBezTo>
                <a:close/>
              </a:path>
            </a:pathLst>
          </a:custGeom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2196F3">
              <a:hueOff val="0"/>
              <a:satOff val="0"/>
              <a:lumOff val="0"/>
              <a:alphaOff val="0"/>
            </a:srgbClr>
          </a:fillRef>
          <a:effectRef idx="0">
            <a:srgbClr val="2196F3">
              <a:hueOff val="0"/>
              <a:satOff val="0"/>
              <a:lumOff val="0"/>
              <a:alphaOff val="0"/>
            </a:srgbClr>
          </a:effectRef>
          <a:fontRef idx="minor">
            <a:srgbClr val="FFFFFF"/>
          </a:fontRef>
        </p:style>
        <p:txBody>
          <a:bodyPr spcFirstLastPara="0" vert="horz" wrap="square" lIns="198277" tIns="198277" rIns="198277" bIns="198277" numCol="1" spcCol="1270" anchor="ctr" anchorCtr="0">
            <a:normAutofit/>
          </a:bodyPr>
          <a:p>
            <a:pPr algn="ctr" defTabSz="1111250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zh-CN" altLang="en-US" sz="24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Shape 1305"/>
          <p:cNvSpPr/>
          <p:nvPr>
            <p:custDataLst>
              <p:tags r:id="rId9"/>
            </p:custDataLst>
          </p:nvPr>
        </p:nvSpPr>
        <p:spPr>
          <a:xfrm>
            <a:off x="5808345" y="2498090"/>
            <a:ext cx="601345" cy="26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FFFFFF">
                <a:lumMod val="65000"/>
              </a:srgbClr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0" tIns="0" rIns="0" bIns="0" numCol="1" anchor="ctr">
            <a:normAutofit fontScale="25000" lnSpcReduction="20000"/>
          </a:bodyPr>
          <a:p>
            <a:pPr algn="ctr" defTabSz="292100">
              <a:lnSpc>
                <a:spcPct val="14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000">
              <a:solidFill>
                <a:srgbClr val="4C4C4C"/>
              </a:solidFill>
              <a:latin typeface="宋体" panose="02010600030101010101" pitchFamily="2" charset="-122"/>
              <a:ea typeface="宋体" panose="02010600030101010101" pitchFamily="2" charset="-122"/>
              <a:cs typeface="Lato Light"/>
              <a:sym typeface="Helvetica Neue Light"/>
            </a:endParaRPr>
          </a:p>
        </p:txBody>
      </p:sp>
      <p:sp>
        <p:nvSpPr>
          <p:cNvPr id="57" name="Shape 1306"/>
          <p:cNvSpPr/>
          <p:nvPr>
            <p:custDataLst>
              <p:tags r:id="rId10"/>
            </p:custDataLst>
          </p:nvPr>
        </p:nvSpPr>
        <p:spPr>
          <a:xfrm rot="7172730">
            <a:off x="7293610" y="5061585"/>
            <a:ext cx="601345" cy="26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FFFFFF">
                <a:lumMod val="65000"/>
              </a:srgbClr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0" tIns="0" rIns="0" bIns="0" numCol="1" anchor="ctr">
            <a:normAutofit fontScale="25000" lnSpcReduction="20000"/>
          </a:bodyPr>
          <a:p>
            <a:pPr algn="ctr" defTabSz="292100">
              <a:lnSpc>
                <a:spcPct val="14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000">
              <a:solidFill>
                <a:srgbClr val="4C4C4C"/>
              </a:solidFill>
              <a:latin typeface="宋体" panose="02010600030101010101" pitchFamily="2" charset="-122"/>
              <a:ea typeface="宋体" panose="02010600030101010101" pitchFamily="2" charset="-122"/>
              <a:cs typeface="Lato Light"/>
              <a:sym typeface="Helvetica Neue Light"/>
            </a:endParaRPr>
          </a:p>
        </p:txBody>
      </p:sp>
      <p:sp>
        <p:nvSpPr>
          <p:cNvPr id="58" name="Shape 1307"/>
          <p:cNvSpPr/>
          <p:nvPr>
            <p:custDataLst>
              <p:tags r:id="rId11"/>
            </p:custDataLst>
          </p:nvPr>
        </p:nvSpPr>
        <p:spPr>
          <a:xfrm rot="3600000">
            <a:off x="7290435" y="3359150"/>
            <a:ext cx="601345" cy="26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FFFFFF">
                <a:lumMod val="65000"/>
              </a:srgbClr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0" tIns="0" rIns="0" bIns="0" numCol="1" anchor="ctr">
            <a:normAutofit fontScale="25000" lnSpcReduction="20000"/>
          </a:bodyPr>
          <a:p>
            <a:pPr algn="ctr" defTabSz="292100">
              <a:lnSpc>
                <a:spcPct val="14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000">
              <a:solidFill>
                <a:srgbClr val="4C4C4C"/>
              </a:solidFill>
              <a:latin typeface="宋体" panose="02010600030101010101" pitchFamily="2" charset="-122"/>
              <a:ea typeface="宋体" panose="02010600030101010101" pitchFamily="2" charset="-122"/>
              <a:cs typeface="Lato Light"/>
              <a:sym typeface="Helvetica Neue Light"/>
            </a:endParaRPr>
          </a:p>
        </p:txBody>
      </p:sp>
      <p:sp>
        <p:nvSpPr>
          <p:cNvPr id="59" name="Shape 1308"/>
          <p:cNvSpPr/>
          <p:nvPr>
            <p:custDataLst>
              <p:tags r:id="rId12"/>
            </p:custDataLst>
          </p:nvPr>
        </p:nvSpPr>
        <p:spPr>
          <a:xfrm rot="10800000">
            <a:off x="5800090" y="5927090"/>
            <a:ext cx="601345" cy="26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FFFFFF">
                <a:lumMod val="65000"/>
              </a:srgbClr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0" tIns="0" rIns="0" bIns="0" numCol="1" anchor="ctr">
            <a:normAutofit fontScale="25000" lnSpcReduction="20000"/>
          </a:bodyPr>
          <a:p>
            <a:pPr algn="ctr" defTabSz="292100">
              <a:lnSpc>
                <a:spcPct val="14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000">
              <a:solidFill>
                <a:srgbClr val="4C4C4C"/>
              </a:solidFill>
              <a:latin typeface="宋体" panose="02010600030101010101" pitchFamily="2" charset="-122"/>
              <a:ea typeface="宋体" panose="02010600030101010101" pitchFamily="2" charset="-122"/>
              <a:cs typeface="Lato Light"/>
              <a:sym typeface="Helvetica Neue Light"/>
            </a:endParaRPr>
          </a:p>
        </p:txBody>
      </p:sp>
      <p:sp>
        <p:nvSpPr>
          <p:cNvPr id="60" name="Shape 1309"/>
          <p:cNvSpPr/>
          <p:nvPr>
            <p:custDataLst>
              <p:tags r:id="rId13"/>
            </p:custDataLst>
          </p:nvPr>
        </p:nvSpPr>
        <p:spPr>
          <a:xfrm rot="18000000">
            <a:off x="4321175" y="3352165"/>
            <a:ext cx="601345" cy="26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FFFFFF">
                <a:lumMod val="65000"/>
              </a:srgbClr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0" tIns="0" rIns="0" bIns="0" numCol="1" anchor="ctr">
            <a:normAutofit fontScale="25000" lnSpcReduction="20000"/>
          </a:bodyPr>
          <a:p>
            <a:pPr algn="ctr" defTabSz="292100">
              <a:lnSpc>
                <a:spcPct val="14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000">
              <a:solidFill>
                <a:srgbClr val="4C4C4C"/>
              </a:solidFill>
              <a:latin typeface="宋体" panose="02010600030101010101" pitchFamily="2" charset="-122"/>
              <a:ea typeface="宋体" panose="02010600030101010101" pitchFamily="2" charset="-122"/>
              <a:cs typeface="Lato Light"/>
              <a:sym typeface="Helvetica Neue Light"/>
            </a:endParaRPr>
          </a:p>
        </p:txBody>
      </p:sp>
      <p:sp>
        <p:nvSpPr>
          <p:cNvPr id="61" name="Shape 1310"/>
          <p:cNvSpPr/>
          <p:nvPr>
            <p:custDataLst>
              <p:tags r:id="rId14"/>
            </p:custDataLst>
          </p:nvPr>
        </p:nvSpPr>
        <p:spPr>
          <a:xfrm rot="14400000">
            <a:off x="4317365" y="5066030"/>
            <a:ext cx="601345" cy="26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FFFFFF">
                <a:lumMod val="65000"/>
              </a:srgbClr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0" tIns="0" rIns="0" bIns="0" numCol="1" anchor="ctr">
            <a:normAutofit fontScale="25000" lnSpcReduction="20000"/>
          </a:bodyPr>
          <a:p>
            <a:pPr algn="ctr" defTabSz="292100">
              <a:lnSpc>
                <a:spcPct val="14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000">
              <a:solidFill>
                <a:srgbClr val="4C4C4C"/>
              </a:solidFill>
              <a:latin typeface="宋体" panose="02010600030101010101" pitchFamily="2" charset="-122"/>
              <a:ea typeface="宋体" panose="02010600030101010101" pitchFamily="2" charset="-122"/>
              <a:cs typeface="Lato Light"/>
              <a:sym typeface="Helvetica Neue Light"/>
            </a:endParaRPr>
          </a:p>
        </p:txBody>
      </p:sp>
      <p:sp>
        <p:nvSpPr>
          <p:cNvPr id="62" name="文本框 61"/>
          <p:cNvSpPr txBox="1"/>
          <p:nvPr>
            <p:custDataLst>
              <p:tags r:id="rId15"/>
            </p:custDataLst>
          </p:nvPr>
        </p:nvSpPr>
        <p:spPr>
          <a:xfrm>
            <a:off x="7474585" y="2198370"/>
            <a:ext cx="3252470" cy="103251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（二）安全护理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提供安全舒适的环境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掌握病情，加强巡视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加强安全检查，确保安全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16"/>
            </p:custDataLst>
          </p:nvPr>
        </p:nvSpPr>
        <p:spPr>
          <a:xfrm flipH="1">
            <a:off x="1731010" y="2198370"/>
            <a:ext cx="3002280" cy="118999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algn="l"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（一）日常生活护理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饮食护理　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睡眠护理　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个人卫生护理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17"/>
            </p:custDataLst>
          </p:nvPr>
        </p:nvSpPr>
        <p:spPr>
          <a:xfrm>
            <a:off x="8315325" y="3639185"/>
            <a:ext cx="3147695" cy="94043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  <a:defRPr/>
            </a:pPr>
            <a:r>
              <a:rPr lang="zh-CN" altLang="en-US" sz="16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（三）心理护理</a:t>
            </a:r>
            <a:endParaRPr lang="zh-CN" altLang="en-US" sz="16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护士应主动接触、关心、尊重患者，取得患者的信任。</a:t>
            </a:r>
            <a:endParaRPr lang="zh-CN" altLang="en-US" sz="16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18"/>
            </p:custDataLst>
          </p:nvPr>
        </p:nvSpPr>
        <p:spPr>
          <a:xfrm flipH="1">
            <a:off x="689610" y="3632200"/>
            <a:ext cx="3204210" cy="1714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algn="l"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（六）健康教育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教会患者和家属有关精神分裂症的基本知识，使其认识疾病复发的危害，认识药物的维持治疗作用，认识心理治疗对预防疾病复发、恶化的重要性。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19"/>
            </p:custDataLst>
          </p:nvPr>
        </p:nvSpPr>
        <p:spPr>
          <a:xfrm>
            <a:off x="7754620" y="4812030"/>
            <a:ext cx="3726815" cy="19062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（四）症状护理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幻觉妄想的护理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意志缺乏、行为退缩为主要表现患者的护理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冲动行为的护理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木僵行为的护理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 外走行为的护理</a:t>
            </a:r>
            <a:endParaRPr lang="zh-CN" altLang="en-US" sz="15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20"/>
            </p:custDataLst>
          </p:nvPr>
        </p:nvSpPr>
        <p:spPr>
          <a:xfrm flipH="1">
            <a:off x="2473960" y="5343525"/>
            <a:ext cx="2153285" cy="102489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algn="l">
              <a:lnSpc>
                <a:spcPct val="120000"/>
              </a:lnSpc>
              <a:defRPr/>
            </a:pPr>
            <a:r>
              <a:rPr lang="zh-CN" altLang="en-US" sz="16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（五）用药护理</a:t>
            </a:r>
            <a:endParaRPr lang="zh-CN" altLang="en-US" sz="16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16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口服用药</a:t>
            </a:r>
            <a:endParaRPr lang="zh-CN" altLang="en-US" sz="16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1600" kern="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注射用药</a:t>
            </a:r>
            <a:endParaRPr lang="zh-CN" altLang="en-US" sz="1600" kern="0" spc="150" dirty="0">
              <a:solidFill>
                <a:srgbClr val="222222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8970" y="1423670"/>
            <a:ext cx="62788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16710" y="2030095"/>
            <a:ext cx="9498965" cy="2527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单元九　</a:t>
            </a:r>
            <a:endParaRPr lang="zh-CN" altLang="en-US" sz="6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精神分裂症患者的护理</a:t>
            </a:r>
            <a:endParaRPr lang="zh-CN" altLang="en-US" sz="6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2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5435" y="1402715"/>
            <a:ext cx="52946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任务一　精神分裂症的临床特点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85435" y="3629025"/>
            <a:ext cx="52946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任务二　精神分裂症患者的护理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2" name="图片 21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1402715"/>
            <a:ext cx="890905" cy="890905"/>
          </a:xfrm>
          <a:prstGeom prst="rect">
            <a:avLst/>
          </a:prstGeom>
        </p:spPr>
      </p:pic>
      <p:pic>
        <p:nvPicPr>
          <p:cNvPr id="30" name="图片 29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3667125"/>
            <a:ext cx="890905" cy="890905"/>
          </a:xfrm>
          <a:prstGeom prst="rect">
            <a:avLst/>
          </a:prstGeom>
        </p:spPr>
      </p:pic>
      <p:pic>
        <p:nvPicPr>
          <p:cNvPr id="32" name="图片 31" descr="e589290c7580d2802bf7399b0600ded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720000">
            <a:off x="9748520" y="2042160"/>
            <a:ext cx="3008630" cy="30086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44850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精神分裂症的临床特点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一、病因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13775" y="1551305"/>
            <a:ext cx="1538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遗传因素</a:t>
            </a:r>
            <a:endParaRPr lang="zh-CN" altLang="en-US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13775" y="2548890"/>
            <a:ext cx="1538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神经生化病理研究</a:t>
            </a:r>
            <a:endParaRPr lang="zh-CN" altLang="en-US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13775" y="3694430"/>
            <a:ext cx="2498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环境中的生物学和心理社会因素</a:t>
            </a:r>
            <a:endParaRPr lang="zh-CN" altLang="en-US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13775" y="4895850"/>
            <a:ext cx="29489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大脑病理和脑结构的变化及神经发育异常假说</a:t>
            </a:r>
            <a:endParaRPr lang="zh-CN" altLang="en-US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454390" y="1509395"/>
            <a:ext cx="0" cy="360000"/>
          </a:xfrm>
          <a:prstGeom prst="line">
            <a:avLst/>
          </a:prstGeom>
          <a:ln w="15875">
            <a:solidFill>
              <a:srgbClr val="FFB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632700" y="1459230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01</a:t>
            </a:r>
            <a:endParaRPr lang="en-US" sz="24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454390" y="2691765"/>
            <a:ext cx="0" cy="360000"/>
          </a:xfrm>
          <a:prstGeom prst="line">
            <a:avLst/>
          </a:prstGeom>
          <a:ln w="15875">
            <a:solidFill>
              <a:srgbClr val="FFB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632700" y="2641600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endParaRPr lang="en-US" sz="24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454390" y="3874135"/>
            <a:ext cx="0" cy="360000"/>
          </a:xfrm>
          <a:prstGeom prst="line">
            <a:avLst/>
          </a:prstGeom>
          <a:ln w="15875">
            <a:solidFill>
              <a:srgbClr val="FFB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632700" y="3823970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03</a:t>
            </a:r>
            <a:endParaRPr lang="en-US" sz="24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454390" y="5056505"/>
            <a:ext cx="0" cy="360000"/>
          </a:xfrm>
          <a:prstGeom prst="line">
            <a:avLst/>
          </a:prstGeom>
          <a:ln w="15875">
            <a:solidFill>
              <a:srgbClr val="FFB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632700" y="5006340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04</a:t>
            </a:r>
            <a:endParaRPr lang="en-US" sz="24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 descr="medic-hospital-laboratory-medical-405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774190"/>
            <a:ext cx="6129020" cy="40862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03580" y="3694430"/>
            <a:ext cx="6435725" cy="145415"/>
          </a:xfrm>
          <a:prstGeom prst="rect">
            <a:avLst/>
          </a:prstGeom>
          <a:solidFill>
            <a:srgbClr val="E4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6200000">
            <a:off x="1298575" y="3186430"/>
            <a:ext cx="5246370" cy="132715"/>
          </a:xfrm>
          <a:prstGeom prst="rect">
            <a:avLst/>
          </a:prstGeom>
          <a:solidFill>
            <a:srgbClr val="E4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二、临床表现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177925" y="1982470"/>
            <a:ext cx="2105660" cy="4560570"/>
            <a:chOff x="913" y="3120"/>
            <a:chExt cx="3316" cy="7182"/>
          </a:xfrm>
        </p:grpSpPr>
        <p:grpSp>
          <p:nvGrpSpPr>
            <p:cNvPr id="7" name="组合 6"/>
            <p:cNvGrpSpPr/>
            <p:nvPr/>
          </p:nvGrpSpPr>
          <p:grpSpPr>
            <a:xfrm rot="0">
              <a:off x="913" y="3120"/>
              <a:ext cx="3316" cy="7182"/>
              <a:chOff x="888" y="3095"/>
              <a:chExt cx="3316" cy="7182"/>
            </a:xfrm>
          </p:grpSpPr>
          <p:pic>
            <p:nvPicPr>
              <p:cNvPr id="2" name="图片 1" descr="883f1c6c0be17ca5694619f872f6ee670f0e0fbf3eda8-eJJmqh"/>
              <p:cNvPicPr>
                <a:picLocks noChangeAspect="1"/>
              </p:cNvPicPr>
              <p:nvPr/>
            </p:nvPicPr>
            <p:blipFill>
              <a:blip r:embed="rId2"/>
              <a:srcRect r="72535" b="4406"/>
              <a:stretch>
                <a:fillRect/>
              </a:stretch>
            </p:blipFill>
            <p:spPr>
              <a:xfrm>
                <a:off x="888" y="3095"/>
                <a:ext cx="3317" cy="7182"/>
              </a:xfrm>
              <a:prstGeom prst="rect">
                <a:avLst/>
              </a:prstGeom>
            </p:spPr>
          </p:pic>
          <p:sp>
            <p:nvSpPr>
              <p:cNvPr id="4" name="矩形 3"/>
              <p:cNvSpPr/>
              <p:nvPr/>
            </p:nvSpPr>
            <p:spPr>
              <a:xfrm>
                <a:off x="892" y="3095"/>
                <a:ext cx="3309" cy="7181"/>
              </a:xfrm>
              <a:prstGeom prst="rect">
                <a:avLst/>
              </a:prstGeom>
              <a:solidFill>
                <a:srgbClr val="5A84AF">
                  <a:alpha val="46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1211" y="7113"/>
              <a:ext cx="2321" cy="1920"/>
            </a:xfrm>
            <a:prstGeom prst="ellipse">
              <a:avLst/>
            </a:prstGeom>
            <a:noFill/>
            <a:ln w="31750">
              <a:solidFill>
                <a:srgbClr val="FFB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（一）感知觉障碍</a:t>
              </a:r>
              <a:endParaRPr lang="en-US" altLang="zh-CN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38" y="4204"/>
              <a:ext cx="2868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sz="16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精神分裂症最突出的感知觉障碍是幻觉，以幻听最为常见。其内容可为争论性的、评论性的、命令性的。</a:t>
              </a:r>
              <a:endParaRPr sz="1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37610" y="1464310"/>
            <a:ext cx="2106930" cy="4560570"/>
            <a:chOff x="5034" y="3120"/>
            <a:chExt cx="3318" cy="7182"/>
          </a:xfrm>
        </p:grpSpPr>
        <p:pic>
          <p:nvPicPr>
            <p:cNvPr id="19" name="图片 18" descr="883f1c6c0be17ca5694619f872f6ee670f0e0fbf3eda8-eJJmqh"/>
            <p:cNvPicPr>
              <a:picLocks noChangeAspect="1"/>
            </p:cNvPicPr>
            <p:nvPr/>
          </p:nvPicPr>
          <p:blipFill>
            <a:blip r:embed="rId2"/>
            <a:srcRect l="27622" t="333" r="44913" b="4073"/>
            <a:stretch>
              <a:fillRect/>
            </a:stretch>
          </p:blipFill>
          <p:spPr>
            <a:xfrm>
              <a:off x="5035" y="3120"/>
              <a:ext cx="3317" cy="7182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5035" y="3120"/>
              <a:ext cx="3309" cy="7182"/>
            </a:xfrm>
            <a:prstGeom prst="rect">
              <a:avLst/>
            </a:prstGeom>
            <a:solidFill>
              <a:srgbClr val="5A84A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725" y="7113"/>
              <a:ext cx="1920" cy="1920"/>
            </a:xfrm>
            <a:prstGeom prst="ellipse">
              <a:avLst/>
            </a:prstGeom>
            <a:noFill/>
            <a:ln w="31750">
              <a:solidFill>
                <a:srgbClr val="FFB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（二）思维障碍</a:t>
              </a:r>
              <a:endParaRPr lang="en-US" altLang="zh-CN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034" y="4537"/>
              <a:ext cx="315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思维内容障碍</a:t>
              </a:r>
              <a:endParaRPr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00000"/>
                </a:lnSpc>
              </a:pPr>
              <a:r>
                <a:rPr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思维联想障碍</a:t>
              </a:r>
              <a:endParaRPr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00000"/>
                </a:lnSpc>
              </a:pPr>
              <a:r>
                <a:rPr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思维逻辑障碍</a:t>
              </a:r>
              <a:endParaRPr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82080" y="1981200"/>
            <a:ext cx="2106295" cy="4560570"/>
            <a:chOff x="9110" y="3120"/>
            <a:chExt cx="3317" cy="7182"/>
          </a:xfrm>
        </p:grpSpPr>
        <p:pic>
          <p:nvPicPr>
            <p:cNvPr id="26" name="图片 25" descr="883f1c6c0be17ca5694619f872f6ee670f0e0fbf3eda8-eJJmqh"/>
            <p:cNvPicPr>
              <a:picLocks noChangeAspect="1"/>
            </p:cNvPicPr>
            <p:nvPr/>
          </p:nvPicPr>
          <p:blipFill>
            <a:blip r:embed="rId2"/>
            <a:srcRect l="53547" t="-666" r="18988" b="5072"/>
            <a:stretch>
              <a:fillRect/>
            </a:stretch>
          </p:blipFill>
          <p:spPr>
            <a:xfrm>
              <a:off x="9110" y="3120"/>
              <a:ext cx="3317" cy="7182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9118" y="3120"/>
              <a:ext cx="3309" cy="7182"/>
            </a:xfrm>
            <a:prstGeom prst="rect">
              <a:avLst/>
            </a:prstGeom>
            <a:solidFill>
              <a:srgbClr val="5A84A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9813" y="7113"/>
              <a:ext cx="1920" cy="1920"/>
            </a:xfrm>
            <a:prstGeom prst="ellipse">
              <a:avLst/>
            </a:prstGeom>
            <a:noFill/>
            <a:ln w="31750">
              <a:solidFill>
                <a:srgbClr val="FFB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（三）情感障碍</a:t>
              </a:r>
              <a:endParaRPr lang="en-US" altLang="zh-CN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561" y="4537"/>
              <a:ext cx="242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情感淡漠</a:t>
              </a:r>
              <a:endParaRPr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00000"/>
                </a:lnSpc>
              </a:pPr>
              <a:r>
                <a:rPr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情感倒错</a:t>
              </a:r>
              <a:endParaRPr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82100" y="1463675"/>
            <a:ext cx="2106295" cy="4560570"/>
            <a:chOff x="14385" y="3120"/>
            <a:chExt cx="3317" cy="7182"/>
          </a:xfrm>
        </p:grpSpPr>
        <p:pic>
          <p:nvPicPr>
            <p:cNvPr id="34" name="图片 33" descr="883f1c6c0be17ca5694619f872f6ee670f0e0fbf3eda8-eJJmqh"/>
            <p:cNvPicPr>
              <a:picLocks noChangeAspect="1"/>
            </p:cNvPicPr>
            <p:nvPr/>
          </p:nvPicPr>
          <p:blipFill>
            <a:blip r:embed="rId2"/>
            <a:srcRect l="72533" t="346" r="2" b="4060"/>
            <a:stretch>
              <a:fillRect/>
            </a:stretch>
          </p:blipFill>
          <p:spPr>
            <a:xfrm>
              <a:off x="14385" y="3120"/>
              <a:ext cx="3317" cy="7182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14385" y="3121"/>
              <a:ext cx="3309" cy="7181"/>
            </a:xfrm>
            <a:prstGeom prst="rect">
              <a:avLst/>
            </a:prstGeom>
            <a:solidFill>
              <a:srgbClr val="5A84A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4557" y="7114"/>
              <a:ext cx="3137" cy="1920"/>
            </a:xfrm>
            <a:prstGeom prst="ellipse">
              <a:avLst/>
            </a:prstGeom>
            <a:noFill/>
            <a:ln w="31750">
              <a:solidFill>
                <a:srgbClr val="FFB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（四）意志与行为障碍</a:t>
              </a:r>
              <a:endParaRPr lang="en-US" altLang="zh-CN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4832" y="4538"/>
              <a:ext cx="271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意志减退</a:t>
              </a:r>
              <a:endParaRPr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00000"/>
                </a:lnSpc>
              </a:pPr>
              <a:r>
                <a:rPr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意向障碍</a:t>
              </a:r>
              <a:endParaRPr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00000"/>
                </a:lnSpc>
              </a:pPr>
              <a:r>
                <a:rPr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紧张综合征</a:t>
              </a:r>
              <a:endParaRPr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三、临床分型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3068783" y="1000792"/>
            <a:ext cx="0" cy="5581745"/>
          </a:xfrm>
          <a:prstGeom prst="line">
            <a:avLst/>
          </a:prstGeom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5" name="任意多边形 34"/>
          <p:cNvSpPr/>
          <p:nvPr>
            <p:custDataLst>
              <p:tags r:id="rId3"/>
            </p:custDataLst>
          </p:nvPr>
        </p:nvSpPr>
        <p:spPr>
          <a:xfrm>
            <a:off x="3068784" y="2422184"/>
            <a:ext cx="679942" cy="834472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>
            <p:custDataLst>
              <p:tags r:id="rId4"/>
            </p:custDataLst>
          </p:nvPr>
        </p:nvSpPr>
        <p:spPr>
          <a:xfrm>
            <a:off x="3748728" y="2772458"/>
            <a:ext cx="462737" cy="484199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>
            <p:custDataLst>
              <p:tags r:id="rId5"/>
            </p:custDataLst>
          </p:nvPr>
        </p:nvSpPr>
        <p:spPr>
          <a:xfrm>
            <a:off x="4273273" y="2743179"/>
            <a:ext cx="6580800" cy="53493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rgbClr val="3498DB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（二）青春型</a:t>
            </a:r>
            <a:endParaRPr lang="zh-CN" altLang="en-US" sz="1600" spc="150">
              <a:solidFill>
                <a:srgbClr val="3498DB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rgbClr val="3498DB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青春型以情感不协调、思维障碍和行为幼稚为临床特点。</a:t>
            </a:r>
            <a:endParaRPr lang="zh-CN" altLang="en-US" sz="1600" spc="150">
              <a:solidFill>
                <a:srgbClr val="3498DB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>
            <p:custDataLst>
              <p:tags r:id="rId6"/>
            </p:custDataLst>
          </p:nvPr>
        </p:nvSpPr>
        <p:spPr>
          <a:xfrm>
            <a:off x="3068784" y="3519194"/>
            <a:ext cx="679942" cy="834473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4" name="任意多边形 63"/>
          <p:cNvSpPr/>
          <p:nvPr>
            <p:custDataLst>
              <p:tags r:id="rId7"/>
            </p:custDataLst>
          </p:nvPr>
        </p:nvSpPr>
        <p:spPr>
          <a:xfrm>
            <a:off x="3748728" y="3869468"/>
            <a:ext cx="462737" cy="48420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>
            <p:custDataLst>
              <p:tags r:id="rId8"/>
            </p:custDataLst>
          </p:nvPr>
        </p:nvSpPr>
        <p:spPr>
          <a:xfrm>
            <a:off x="4273273" y="3844105"/>
            <a:ext cx="6580800" cy="5349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rgbClr val="1AA3AA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（三）紧张型</a:t>
            </a:r>
            <a:endParaRPr lang="zh-CN" altLang="en-US" sz="1600" spc="150" dirty="0">
              <a:solidFill>
                <a:srgbClr val="1AA3AA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rgbClr val="1AA3AA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紧张型多在青壮年发病，起病急，病程呈发作性，可自动缓解。</a:t>
            </a:r>
            <a:endParaRPr lang="zh-CN" altLang="en-US" sz="1600" spc="150" dirty="0">
              <a:solidFill>
                <a:srgbClr val="1AA3AA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9" name="任意多边形 68"/>
          <p:cNvSpPr/>
          <p:nvPr>
            <p:custDataLst>
              <p:tags r:id="rId9"/>
            </p:custDataLst>
          </p:nvPr>
        </p:nvSpPr>
        <p:spPr>
          <a:xfrm>
            <a:off x="3068784" y="4620121"/>
            <a:ext cx="679942" cy="834473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0" name="任意多边形 69"/>
          <p:cNvSpPr/>
          <p:nvPr>
            <p:custDataLst>
              <p:tags r:id="rId10"/>
            </p:custDataLst>
          </p:nvPr>
        </p:nvSpPr>
        <p:spPr>
          <a:xfrm>
            <a:off x="3748728" y="4970395"/>
            <a:ext cx="462737" cy="48420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D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>
            <p:custDataLst>
              <p:tags r:id="rId11"/>
            </p:custDataLst>
          </p:nvPr>
        </p:nvSpPr>
        <p:spPr>
          <a:xfrm>
            <a:off x="4273550" y="4824095"/>
            <a:ext cx="6819265" cy="7759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</a:pPr>
            <a:r>
              <a:rPr lang="zh-CN" altLang="en-US" sz="1500" spc="150" dirty="0">
                <a:solidFill>
                  <a:srgbClr val="69A35B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（四）单纯型</a:t>
            </a:r>
            <a:endParaRPr lang="zh-CN" altLang="en-US" sz="1500" spc="150" dirty="0">
              <a:solidFill>
                <a:srgbClr val="69A35B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500" spc="150" dirty="0">
                <a:solidFill>
                  <a:srgbClr val="69A35B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单纯型较少见，好发于青少年，隐匿起病，常以不知不觉发展起来的离奇行为、社会退缩和工作能力下降为临床特征。</a:t>
            </a:r>
            <a:endParaRPr lang="zh-CN" altLang="en-US" sz="1500" spc="150" dirty="0">
              <a:solidFill>
                <a:srgbClr val="69A35B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>
            <p:custDataLst>
              <p:tags r:id="rId12"/>
            </p:custDataLst>
          </p:nvPr>
        </p:nvSpPr>
        <p:spPr>
          <a:xfrm>
            <a:off x="3068784" y="5724956"/>
            <a:ext cx="679942" cy="834473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9BBB59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13"/>
            </p:custDataLst>
          </p:nvPr>
        </p:nvSpPr>
        <p:spPr>
          <a:xfrm>
            <a:off x="3748728" y="6075230"/>
            <a:ext cx="462737" cy="48420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E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4"/>
            </p:custDataLst>
          </p:nvPr>
        </p:nvSpPr>
        <p:spPr>
          <a:xfrm>
            <a:off x="4211955" y="5885815"/>
            <a:ext cx="7003415" cy="8629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</a:pPr>
            <a:r>
              <a:rPr lang="zh-CN" altLang="en-US" sz="1500" spc="150" dirty="0">
                <a:solidFill>
                  <a:srgbClr val="9BBB59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（五）未分化型</a:t>
            </a:r>
            <a:endParaRPr lang="zh-CN" altLang="en-US" sz="1500" spc="150" dirty="0">
              <a:solidFill>
                <a:srgbClr val="9BBB59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500" spc="150" dirty="0">
                <a:solidFill>
                  <a:srgbClr val="9BBB59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未分化型患者症状符合精神分裂症的诊断标准，但不符合上述任何一种亚型的诊断标准，或为偏执型、青春型或紧张型的混合形式。</a:t>
            </a:r>
            <a:endParaRPr lang="zh-CN" altLang="en-US" sz="1500" spc="150" dirty="0">
              <a:solidFill>
                <a:srgbClr val="9BBB59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>
            <p:custDataLst>
              <p:tags r:id="rId15"/>
            </p:custDataLst>
          </p:nvPr>
        </p:nvSpPr>
        <p:spPr>
          <a:xfrm>
            <a:off x="3068784" y="1325174"/>
            <a:ext cx="679942" cy="834472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6"/>
            </p:custDataLst>
          </p:nvPr>
        </p:nvSpPr>
        <p:spPr>
          <a:xfrm>
            <a:off x="3748728" y="1675448"/>
            <a:ext cx="462737" cy="484199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4273273" y="1646169"/>
            <a:ext cx="6580800" cy="53493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rgbClr val="1F74AD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（一）偏执型</a:t>
            </a:r>
            <a:endParaRPr lang="zh-CN" altLang="en-US" sz="1600" spc="150" dirty="0">
              <a:solidFill>
                <a:srgbClr val="1F74AD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rgbClr val="1F74AD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偏执型是临床上最常见的一个类型。</a:t>
            </a:r>
            <a:endParaRPr lang="zh-CN" altLang="en-US" sz="1600" spc="150" dirty="0">
              <a:solidFill>
                <a:srgbClr val="1F74AD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四、治疗原则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78230" y="169354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38020" y="1901190"/>
            <a:ext cx="37115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急性期（4 ～ 8 周）系统药物治疗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巩固期（1 ～ 6 个月）和维持期（6 个月至下次复燃）治疗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38020" y="1693545"/>
            <a:ext cx="18459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（一）药物治疗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78230" y="3192780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38020" y="3400425"/>
            <a:ext cx="35979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其原理是用短暂适量的电流刺激大脑，引起患者意识丧失，皮层广泛性脑电发放和全身性抽搐。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38020" y="3192780"/>
            <a:ext cx="20389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（二）电痉挛治疗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78230" y="469201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38020" y="4899660"/>
            <a:ext cx="39217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应对患者的亲属进行健康教育，让其了解有关精神分裂症的基本知识，以期增加对患者的理解、支持，减少可能为患者带来的压力如过多的指责、过高的期望等。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38020" y="4692015"/>
            <a:ext cx="2689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（三）心理治疗和社会支持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2690" y="2030730"/>
            <a:ext cx="5171440" cy="38341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五、预后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Text_2"/>
          <p:cNvSpPr/>
          <p:nvPr>
            <p:custDataLst>
              <p:tags r:id="rId2"/>
            </p:custDataLst>
          </p:nvPr>
        </p:nvSpPr>
        <p:spPr>
          <a:xfrm>
            <a:off x="6377940" y="2179320"/>
            <a:ext cx="4863465" cy="3161665"/>
          </a:xfrm>
          <a:prstGeom prst="roundRect">
            <a:avLst>
              <a:gd name="adj" fmla="val 5242"/>
            </a:avLst>
          </a:prstGeom>
          <a:noFill/>
          <a:ln>
            <a:solidFill>
              <a:srgbClr val="7ACA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endParaRPr lang="zh-CN" altLang="en-US" sz="10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3675" y="2336800"/>
            <a:ext cx="4697730" cy="284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精神分裂症的预后与病因、临床特点、病程、治疗的及时性和系统性等因素密切相关。总体而言，在第一次发作的精神分裂症患者中，有 75% 可以达到临床痊愈，约 20% 可保持终生健康。因此，精神分裂症的预后并不像人们想象的那样悲观，而且随着精神疾病治疗方法和药物的不断发展，精神分裂症预后较以前明显改善，约 60% 的患者可以达到社会性缓解，即具备一定的社会功能。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90" y="2201545"/>
            <a:ext cx="4762500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160404_4*m_i*1_1"/>
  <p:tag name="KSO_WM_TEMPLATE_CATEGORY" val="diagram"/>
  <p:tag name="KSO_WM_TEMPLATE_INDEX" val="160404"/>
  <p:tag name="KSO_WM_UNIT_LAYERLEVEL" val="1_1"/>
  <p:tag name="KSO_WM_TAG_VERSION" val="1.0"/>
  <p:tag name="KSO_WM_BEAUTIFY_FLAG" val="#wm#"/>
  <p:tag name="KSO_WM_UNIT_LINE_FORE_SCHEMECOLOR_INDEX" val="5"/>
  <p:tag name="KSO_WM_UNIT_LINE_FILL_TYPE" val="2"/>
</p:tagLst>
</file>

<file path=ppt/tags/tag10.xml><?xml version="1.0" encoding="utf-8"?>
<p:tagLst xmlns:p="http://schemas.openxmlformats.org/presentationml/2006/main">
  <p:tag name="KSO_WM_UNIT_DIAGRAM_MODELTYPE" val="stripeEnum"/>
  <p:tag name="KSO_WM_UNIT_SUBTYPE" val="a"/>
  <p:tag name="KSO_WM_UNIT_PRESET_TEXT" val="单击此处添加文本具体内容，简明扼要的阐述您的观点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160404_4*m_h_f*1_4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1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1"/>
  <p:tag name="KSO_WM_UNIT_ID" val="diagram160404_4*m_h_i*1_5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5_2"/>
  <p:tag name="KSO_WM_UNIT_ID" val="diagram160404_4*m_h_i*1_5_2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13.xml><?xml version="1.0" encoding="utf-8"?>
<p:tagLst xmlns:p="http://schemas.openxmlformats.org/presentationml/2006/main">
  <p:tag name="KSO_WM_UNIT_DIAGRAM_MODELTYPE" val="stripeEnum"/>
  <p:tag name="KSO_WM_UNIT_SUBTYPE" val="a"/>
  <p:tag name="KSO_WM_UNIT_PRESET_TEXT" val="单击此处添加文本具体内容，简明扼要的阐述您的观点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5_1"/>
  <p:tag name="KSO_WM_UNIT_ID" val="diagram160404_4*m_h_f*1_5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TEXT_FILL_FORE_SCHEMECOLOR_INDEX" val="9"/>
  <p:tag name="KSO_WM_UNIT_TEXT_FILL_TYPE" val="1"/>
</p:tagLst>
</file>

<file path=ppt/tags/tag14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160404_4*m_h_i*1_1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2"/>
  <p:tag name="KSO_WM_UNIT_ID" val="diagram160404_4*m_h_i*1_1_2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6.xml><?xml version="1.0" encoding="utf-8"?>
<p:tagLst xmlns:p="http://schemas.openxmlformats.org/presentationml/2006/main">
  <p:tag name="KSO_WM_UNIT_DIAGRAM_MODELTYPE" val="stripeEnum"/>
  <p:tag name="KSO_WM_UNIT_SUBTYPE" val="a"/>
  <p:tag name="KSO_WM_UNIT_PRESET_TEXT" val="单击此处添加文本具体内容，简明扼要的阐述您的观点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160404_4*m_h_f*1_1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7.xml><?xml version="1.0" encoding="utf-8"?>
<p:tagLst xmlns:p="http://schemas.openxmlformats.org/presentationml/2006/main">
  <p:tag name="MH" val="20170602153905"/>
  <p:tag name="MH_LIBRARY" val="GRAPHIC"/>
  <p:tag name="MH_TYPE" val="Text"/>
  <p:tag name="MH_ORDER" val="2"/>
</p:tagLst>
</file>

<file path=ppt/tags/tag18.xml><?xml version="1.0" encoding="utf-8"?>
<p:tagLst xmlns:p="http://schemas.openxmlformats.org/presentationml/2006/main">
  <p:tag name="KSO_WM_UNIT_COLOR_SCHEME_SHAPE_ID" val="9"/>
  <p:tag name="KSO_WM_UNIT_COLOR_SCHEME_PARENT_PAGE" val="0_5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187615_5*l_h_a*1_4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COLOR_SCHEME_SHAPE_ID" val="10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87615_5*l_h_i*1_4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160404_4*m_h_i*1_2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0.xml><?xml version="1.0" encoding="utf-8"?>
<p:tagLst xmlns:p="http://schemas.openxmlformats.org/presentationml/2006/main">
  <p:tag name="KSO_WM_UNIT_COLOR_SCHEME_SHAPE_ID" val="11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187615_5*l_h_i*1_4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8"/>
  <p:tag name="KSO_WM_UNIT_LINE_FILL_TYPE" val="2"/>
</p:tagLst>
</file>

<file path=ppt/tags/tag21.xml><?xml version="1.0" encoding="utf-8"?>
<p:tagLst xmlns:p="http://schemas.openxmlformats.org/presentationml/2006/main">
  <p:tag name="KSO_WM_UNIT_COLOR_SCHEME_SHAPE_ID" val="12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187615_5*l_h_i*1_4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COLOR_SCHEME_SHAPE_ID" val="13"/>
  <p:tag name="KSO_WM_UNIT_COLOR_SCHEME_PARENT_PAGE" val="0_5"/>
  <p:tag name="KSO_WM_UNIT_VALUE" val="88*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187615_5*l_h_x*1_4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COLOR_SCHEME_SHAPE_ID" val="7"/>
  <p:tag name="KSO_WM_UNIT_COLOR_SCHEME_PARENT_PAGE" val="0_5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87615_5*l_h_a*1_3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COLOR_SCHEME_SHAPE_ID" val="14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87615_5*l_h_i*1_3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COLOR_SCHEME_SHAPE_ID" val="15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187615_5*l_h_i*1_3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7"/>
  <p:tag name="KSO_WM_UNIT_LINE_FILL_TYPE" val="2"/>
</p:tagLst>
</file>

<file path=ppt/tags/tag26.xml><?xml version="1.0" encoding="utf-8"?>
<p:tagLst xmlns:p="http://schemas.openxmlformats.org/presentationml/2006/main">
  <p:tag name="KSO_WM_UNIT_COLOR_SCHEME_SHAPE_ID" val="16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187615_5*l_h_i*1_3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COLOR_SCHEME_SHAPE_ID" val="17"/>
  <p:tag name="KSO_WM_UNIT_COLOR_SCHEME_PARENT_PAGE" val="0_5"/>
  <p:tag name="KSO_WM_UNIT_VALUE" val="88*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187615_5*l_h_x*1_3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COLOR_SCHEME_SHAPE_ID" val="3"/>
  <p:tag name="KSO_WM_UNIT_COLOR_SCHEME_PARENT_PAGE" val="0_5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87615_5*l_h_a*1_1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COLOR_SCHEME_SHAPE_ID" val="18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87615_5*l_h_i*1_1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2"/>
  <p:tag name="KSO_WM_UNIT_ID" val="diagram160404_4*m_h_i*1_2_2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0.xml><?xml version="1.0" encoding="utf-8"?>
<p:tagLst xmlns:p="http://schemas.openxmlformats.org/presentationml/2006/main">
  <p:tag name="KSO_WM_UNIT_COLOR_SCHEME_SHAPE_ID" val="19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87615_5*l_h_i*1_1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31.xml><?xml version="1.0" encoding="utf-8"?>
<p:tagLst xmlns:p="http://schemas.openxmlformats.org/presentationml/2006/main">
  <p:tag name="KSO_WM_UNIT_COLOR_SCHEME_SHAPE_ID" val="20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187615_5*l_h_i*1_1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COLOR_SCHEME_SHAPE_ID" val="21"/>
  <p:tag name="KSO_WM_UNIT_COLOR_SCHEME_PARENT_PAGE" val="0_5"/>
  <p:tag name="KSO_WM_UNIT_VALUE" val="88*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187615_5*l_h_x*1_1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COLOR_SCHEME_SHAPE_ID" val="5"/>
  <p:tag name="KSO_WM_UNIT_COLOR_SCHEME_PARENT_PAGE" val="0_5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87615_5*l_h_a*1_2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COLOR_SCHEME_SHAPE_ID" val="22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87615_5*l_h_i*1_2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COLOR_SCHEME_SHAPE_ID" val="23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87615_5*l_h_i*1_2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36.xml><?xml version="1.0" encoding="utf-8"?>
<p:tagLst xmlns:p="http://schemas.openxmlformats.org/presentationml/2006/main">
  <p:tag name="KSO_WM_UNIT_COLOR_SCHEME_SHAPE_ID" val="24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187615_5*l_h_i*1_2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COLOR_SCHEME_SHAPE_ID" val="25"/>
  <p:tag name="KSO_WM_UNIT_COLOR_SCHEME_PARENT_PAGE" val="0_5"/>
  <p:tag name="KSO_WM_UNIT_VALUE" val="88*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187615_5*l_h_x*1_2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COLOR_SCHEME_SHAPE_ID" val="39"/>
  <p:tag name="KSO_WM_UNIT_COLOR_SCHEME_PARENT_PAGE" val="0_5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187615_5*l_h_a*1_5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COLOR_SCHEME_SHAPE_ID" val="40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187615_5*l_h_i*1_5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DIAGRAM_MODELTYPE" val="stripeEnum"/>
  <p:tag name="KSO_WM_UNIT_SUBTYPE" val="a"/>
  <p:tag name="KSO_WM_UNIT_PRESET_TEXT" val="单击此处添加文本具体内容，简明扼要的阐述您的观点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160404_4*m_h_f*1_2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40.xml><?xml version="1.0" encoding="utf-8"?>
<p:tagLst xmlns:p="http://schemas.openxmlformats.org/presentationml/2006/main">
  <p:tag name="KSO_WM_UNIT_COLOR_SCHEME_SHAPE_ID" val="41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187615_5*l_h_i*1_5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9"/>
  <p:tag name="KSO_WM_UNIT_LINE_FILL_TYPE" val="2"/>
</p:tagLst>
</file>

<file path=ppt/tags/tag41.xml><?xml version="1.0" encoding="utf-8"?>
<p:tagLst xmlns:p="http://schemas.openxmlformats.org/presentationml/2006/main">
  <p:tag name="KSO_WM_UNIT_COLOR_SCHEME_SHAPE_ID" val="42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187615_5*l_h_i*1_5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COLOR_SCHEME_SHAPE_ID" val="48"/>
  <p:tag name="KSO_WM_UNIT_COLOR_SCHEME_PARENT_PAGE" val="0_5"/>
  <p:tag name="KSO_WM_UNIT_VALUE" val="132*1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187615_5*l_h_x*1_5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COLOR_SCHEME_SHAPE_ID" val="32"/>
  <p:tag name="KSO_WM_UNIT_COLOR_SCHEME_PARENT_PAGE" val="0_5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187615_5*l_h_a*1_6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COLOR_SCHEME_SHAPE_ID" val="33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187615_5*l_h_i*1_6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COLOR_SCHEME_SHAPE_ID" val="34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187615_5*l_h_i*1_6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46.xml><?xml version="1.0" encoding="utf-8"?>
<p:tagLst xmlns:p="http://schemas.openxmlformats.org/presentationml/2006/main">
  <p:tag name="KSO_WM_UNIT_COLOR_SCHEME_SHAPE_ID" val="35"/>
  <p:tag name="KSO_WM_UNIT_COLOR_SCHEME_PARENT_PAGE" val="0_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20187615_5*l_h_i*1_6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COLOR_SCHEME_SHAPE_ID" val="44"/>
  <p:tag name="KSO_WM_UNIT_COLOR_SCHEME_PARENT_PAGE" val="0_5"/>
  <p:tag name="KSO_WM_UNIT_VALUE" val="115*1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6_1"/>
  <p:tag name="KSO_WM_UNIT_ID" val="diagram20187615_5*l_h_x*1_6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i*1_1"/>
  <p:tag name="KSO_WM_TEMPLATE_CATEGORY" val="diagram"/>
  <p:tag name="KSO_WM_TEMPLATE_INDEX" val="20201527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1"/>
  <p:tag name="KSO_WM_UNIT_FILL_FORE_SCHEMECOLOR_INDEX" val="5"/>
  <p:tag name="KSO_WM_UNI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2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1"/>
  <p:tag name="KSO_WM_UNIT_FILL_FORE_SCHEMECOLOR_INDEX" val="5"/>
  <p:tag name="KSO_WM_UNIT_FILL_TYPE" val="1"/>
  <p:tag name="KSO_WM_UNIT_LINE_FORE_SCHEMECOLOR_INDEX" val="2"/>
  <p:tag name="KSO_WM_UNIT_LINE_FILL_TYPE" val="2"/>
</p:tagLst>
</file>

<file path=ppt/tags/tag5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160404_4*m_h_i*1_3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3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1"/>
  <p:tag name="KSO_WM_UNIT_FILL_FORE_SCHEMECOLOR_INDEX" val="5"/>
  <p:tag name="KSO_WM_UNIT_FILL_TYPE" val="1"/>
  <p:tag name="KSO_WM_UNIT_LINE_FORE_SCHEMECOLOR_INDEX" val="2"/>
  <p:tag name="KSO_WM_UNIT_LINE_FILL_TYPE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4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1"/>
  <p:tag name="KSO_WM_UNIT_FILL_FORE_SCHEMECOLOR_INDEX" val="5"/>
  <p:tag name="KSO_WM_UNIT_FILL_TYPE" val="1"/>
  <p:tag name="KSO_WM_UNIT_LINE_FORE_SCHEMECOLOR_INDEX" val="2"/>
  <p:tag name="KSO_WM_UNIT_LINE_FILL_TYPE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5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1"/>
  <p:tag name="KSO_WM_UNIT_FILL_FORE_SCHEMECOLOR_INDEX" val="5"/>
  <p:tag name="KSO_WM_UNIT_FILL_TYPE" val="1"/>
  <p:tag name="KSO_WM_UNIT_LINE_FORE_SCHEMECOLOR_INDEX" val="2"/>
  <p:tag name="KSO_WM_UNIT_LINE_FILL_TYPE" val="2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6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6_1"/>
  <p:tag name="KSO_WM_UNIT_FILL_FORE_SCHEMECOLOR_INDEX" val="5"/>
  <p:tag name="KSO_WM_UNIT_FILL_TYPE" val="1"/>
  <p:tag name="KSO_WM_UNIT_LINE_FORE_SCHEMECOLOR_INDEX" val="2"/>
  <p:tag name="KSO_WM_UNIT_LINE_FILL_TYPE" val="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1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1"/>
  <p:tag name="KSO_WM_UNIT_FILL_FORE_SCHEMECOLOR_INDEX" val="5"/>
  <p:tag name="KSO_WM_UNIT_FILL_TYPE" val="1"/>
  <p:tag name="KSO_WM_UNIT_LINE_FORE_SCHEMECOLOR_INDEX" val="2"/>
  <p:tag name="KSO_WM_UNIT_LINE_FILL_TYPE" val="2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2_2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2"/>
  <p:tag name="KSO_WM_UNIT_LINE_FORE_SCHEMECOLOR_INDEX" val="14"/>
  <p:tag name="KSO_WM_UNIT_LINE_FILL_TYPE" val="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4_2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2"/>
  <p:tag name="KSO_WM_UNIT_LINE_FORE_SCHEMECOLOR_INDEX" val="14"/>
  <p:tag name="KSO_WM_UNIT_LINE_FILL_TYPE" val="2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3_2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2"/>
  <p:tag name="KSO_WM_UNIT_LINE_FORE_SCHEMECOLOR_INDEX" val="14"/>
  <p:tag name="KSO_WM_UNIT_LINE_FILL_TYPE" val="2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5_2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2"/>
  <p:tag name="KSO_WM_UNIT_LINE_FORE_SCHEMECOLOR_INDEX" val="14"/>
  <p:tag name="KSO_WM_UNIT_LINE_FILL_TYPE" val="2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1_2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2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2"/>
  <p:tag name="KSO_WM_UNIT_ID" val="diagram160404_4*m_h_i*1_3_2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i*1_6_2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6_2"/>
  <p:tag name="KSO_WM_UNIT_LINE_FORE_SCHEMECOLOR_INDEX" val="14"/>
  <p:tag name="KSO_WM_UNIT_LINE_FILL_TYPE" val="2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f*1_2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2_1"/>
  <p:tag name="KSO_WM_UNIT_PRESET_TEXT" val="单击此处添加文本具体内容，简明扼要的阐述您的观点。"/>
  <p:tag name="KSO_WM_UNIT_VALUE" val="54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f*1_1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1_1"/>
  <p:tag name="KSO_WM_UNIT_PRESET_TEXT" val="单击此处添加文本具体内容，简明扼要的阐述您的观点。"/>
  <p:tag name="KSO_WM_UNIT_VALUE" val="54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f*1_3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3_1"/>
  <p:tag name="KSO_WM_UNIT_PRESET_TEXT" val="单击此处添加文本具体内容，简明扼要的阐述您的观点。"/>
  <p:tag name="KSO_WM_UNIT_VALUE" val="5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f*1_6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6_1"/>
  <p:tag name="KSO_WM_UNIT_PRESET_TEXT" val="单击此处添加文本具体内容，简明扼要的阐述您的观点。"/>
  <p:tag name="KSO_WM_UNIT_VALUE" val="5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f*1_4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4_1"/>
  <p:tag name="KSO_WM_UNIT_PRESET_TEXT" val="单击此处添加文本具体内容，简明扼要的阐述您的观点。"/>
  <p:tag name="KSO_WM_UNIT_VALUE" val="5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7_4*q_h_f*1_5_1"/>
  <p:tag name="KSO_WM_TEMPLATE_CATEGORY" val="diagram"/>
  <p:tag name="KSO_WM_TEMPLATE_INDEX" val="20201527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5_1"/>
  <p:tag name="KSO_WM_UNIT_PRESET_TEXT" val="单击此处添加文本具体内容，简明扼要的阐述您的观点。"/>
  <p:tag name="KSO_WM_UNIT_VALUE" val="51"/>
</p:tagLst>
</file>

<file path=ppt/tags/tag7.xml><?xml version="1.0" encoding="utf-8"?>
<p:tagLst xmlns:p="http://schemas.openxmlformats.org/presentationml/2006/main">
  <p:tag name="KSO_WM_UNIT_DIAGRAM_MODELTYPE" val="stripeEnum"/>
  <p:tag name="KSO_WM_UNIT_SUBTYPE" val="a"/>
  <p:tag name="KSO_WM_UNIT_PRESET_TEXT" val="单击此处添加文本具体内容，简明扼要的阐述您的观点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160404_4*m_h_f*1_3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8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160404_4*m_h_i*1_4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4_2"/>
  <p:tag name="KSO_WM_UNIT_ID" val="diagram160404_4*m_h_i*1_4_2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1265</Words>
  <Application>WPS 演示</Application>
  <PresentationFormat>宽屏</PresentationFormat>
  <Paragraphs>172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方正黑体简体</vt:lpstr>
      <vt:lpstr>Noto Sans S Chinese Bold</vt:lpstr>
      <vt:lpstr>等线 Light</vt:lpstr>
      <vt:lpstr>等线</vt:lpstr>
      <vt:lpstr>Helvetica Neue Light</vt:lpstr>
      <vt:lpstr>Lato Light</vt:lpstr>
      <vt:lpstr>華康圓體 Std W3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是的</cp:lastModifiedBy>
  <cp:revision>10</cp:revision>
  <dcterms:created xsi:type="dcterms:W3CDTF">2019-11-11T13:37:00Z</dcterms:created>
  <dcterms:modified xsi:type="dcterms:W3CDTF">2021-05-11T02:28:22Z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