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9" r:id="rId3"/>
  </p:sldMasterIdLst>
  <p:notesMasterIdLst>
    <p:notesMasterId r:id="rId6"/>
  </p:notesMasterIdLst>
  <p:handoutMasterIdLst>
    <p:handoutMasterId r:id="rId28"/>
  </p:handoutMasterIdLst>
  <p:sldIdLst>
    <p:sldId id="256" r:id="rId4"/>
    <p:sldId id="279" r:id="rId5"/>
    <p:sldId id="258" r:id="rId7"/>
    <p:sldId id="257" r:id="rId8"/>
    <p:sldId id="264" r:id="rId9"/>
    <p:sldId id="272" r:id="rId10"/>
    <p:sldId id="273" r:id="rId11"/>
    <p:sldId id="298" r:id="rId12"/>
    <p:sldId id="265" r:id="rId13"/>
    <p:sldId id="299" r:id="rId14"/>
    <p:sldId id="263" r:id="rId15"/>
    <p:sldId id="259" r:id="rId16"/>
    <p:sldId id="266" r:id="rId17"/>
    <p:sldId id="261" r:id="rId18"/>
    <p:sldId id="300" r:id="rId19"/>
    <p:sldId id="301" r:id="rId20"/>
    <p:sldId id="302" r:id="rId21"/>
    <p:sldId id="303" r:id="rId22"/>
    <p:sldId id="304" r:id="rId23"/>
    <p:sldId id="305" r:id="rId24"/>
    <p:sldId id="306" r:id="rId25"/>
    <p:sldId id="307" r:id="rId26"/>
    <p:sldId id="270" r:id="rId27"/>
  </p:sldIdLst>
  <p:sldSz cx="12192000" cy="6858000"/>
  <p:notesSz cx="7103745" cy="10234295"/>
  <p:embeddedFontLst>
    <p:embeddedFont>
      <p:font typeface="Calibri" panose="020F0502020204030204" charset="0"/>
      <p:regular r:id="rId32"/>
      <p:bold r:id="rId33"/>
      <p:italic r:id="rId34"/>
      <p:boldItalic r:id="rId35"/>
    </p:embeddedFont>
    <p:embeddedFont>
      <p:font typeface="Calibri Light" panose="020F0302020204030204" charset="0"/>
      <p:regular r:id="rId36"/>
      <p:italic r:id="rId37"/>
    </p:embeddedFont>
    <p:embeddedFont>
      <p:font typeface="等线" panose="02010600030101010101" charset="-122"/>
      <p:regular r:id="rId38"/>
    </p:embeddedFont>
    <p:embeddedFont>
      <p:font typeface="等线 Light" panose="02010600030101010101" charset="-122"/>
      <p:regular r:id="rId3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9" Type="http://schemas.openxmlformats.org/officeDocument/2006/relationships/font" Target="fonts/font8.fntdata"/><Relationship Id="rId38" Type="http://schemas.openxmlformats.org/officeDocument/2006/relationships/font" Target="fonts/font7.fntdata"/><Relationship Id="rId37" Type="http://schemas.openxmlformats.org/officeDocument/2006/relationships/font" Target="fonts/font6.fntdata"/><Relationship Id="rId36" Type="http://schemas.openxmlformats.org/officeDocument/2006/relationships/font" Target="fonts/font5.fntdata"/><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cs typeface="宋体" panose="02010600030101010101" pitchFamily="2"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cs typeface="宋体" panose="02010600030101010101" pitchFamily="2" charset="-122"/>
              </a:rPr>
            </a:fld>
            <a:endParaRPr lang="zh-CN" altLang="en-US">
              <a:cs typeface="宋体" panose="02010600030101010101" pitchFamily="2"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cs typeface="宋体" panose="02010600030101010101" pitchFamily="2"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cs typeface="宋体" panose="02010600030101010101" pitchFamily="2" charset="-122"/>
              </a:rPr>
            </a:fld>
            <a:endParaRPr lang="zh-CN" altLang="en-US">
              <a:cs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cs typeface="宋体" panose="02010600030101010101" pitchFamily="2"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cs typeface="宋体" panose="02010600030101010101" pitchFamily="2"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cs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cs typeface="宋体" panose="02010600030101010101" pitchFamily="2"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宋体" panose="02010600030101010101" pitchFamily="2" charset="-122"/>
      </a:defRPr>
    </a:lvl1pPr>
    <a:lvl2pPr marL="457200" algn="l" defTabSz="914400" rtl="0" eaLnBrk="1" latinLnBrk="0" hangingPunct="1">
      <a:defRPr sz="1200" kern="1200">
        <a:solidFill>
          <a:schemeClr val="tx1"/>
        </a:solidFill>
        <a:latin typeface="+mn-lt"/>
        <a:ea typeface="+mn-ea"/>
        <a:cs typeface="宋体" panose="02010600030101010101" pitchFamily="2" charset="-122"/>
      </a:defRPr>
    </a:lvl2pPr>
    <a:lvl3pPr marL="914400" algn="l" defTabSz="914400" rtl="0" eaLnBrk="1" latinLnBrk="0" hangingPunct="1">
      <a:defRPr sz="1200" kern="1200">
        <a:solidFill>
          <a:schemeClr val="tx1"/>
        </a:solidFill>
        <a:latin typeface="+mn-lt"/>
        <a:ea typeface="+mn-ea"/>
        <a:cs typeface="宋体" panose="02010600030101010101" pitchFamily="2" charset="-122"/>
      </a:defRPr>
    </a:lvl3pPr>
    <a:lvl4pPr marL="1371600" algn="l" defTabSz="914400" rtl="0" eaLnBrk="1" latinLnBrk="0" hangingPunct="1">
      <a:defRPr sz="1200" kern="1200">
        <a:solidFill>
          <a:schemeClr val="tx1"/>
        </a:solidFill>
        <a:latin typeface="+mn-lt"/>
        <a:ea typeface="+mn-ea"/>
        <a:cs typeface="宋体" panose="02010600030101010101" pitchFamily="2" charset="-122"/>
      </a:defRPr>
    </a:lvl4pPr>
    <a:lvl5pPr marL="1828800" algn="l" defTabSz="914400" rtl="0" eaLnBrk="1" latinLnBrk="0" hangingPunct="1">
      <a:defRPr sz="1200" kern="1200">
        <a:solidFill>
          <a:schemeClr val="tx1"/>
        </a:solidFill>
        <a:latin typeface="+mn-lt"/>
        <a:ea typeface="+mn-ea"/>
        <a:cs typeface="宋体" panose="02010600030101010101" pitchFamily="2"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宋体" panose="02010600030101010101" pitchFamily="2" charset="-122"/>
            </a:endParaRPr>
          </a:p>
        </p:txBody>
      </p:sp>
      <p:sp>
        <p:nvSpPr>
          <p:cNvPr id="3" name="矩形 2"/>
          <p:cNvSpPr/>
          <p:nvPr userDrawn="1"/>
        </p:nvSpPr>
        <p:spPr>
          <a:xfrm>
            <a:off x="0" y="6715125"/>
            <a:ext cx="12192000" cy="142875"/>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宋体" panose="02010600030101010101"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cs typeface="宋体" panose="02010600030101010101" pitchFamily="2"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cs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cs typeface="宋体" panose="02010600030101010101" pitchFamily="2"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宋体" panose="02010600030101010101" pitchFamily="2"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宋体" panose="02010600030101010101" pitchFamily="2"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宋体" panose="02010600030101010101" pitchFamily="2"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宋体" panose="02010600030101010101" pitchFamily="2"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宋体" panose="02010600030101010101" pitchFamily="2"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宋体" panose="0201060003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cs typeface="宋体" panose="02010600030101010101" pitchFamily="2"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cs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cs typeface="宋体" panose="02010600030101010101" pitchFamily="2"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宋体" panose="02010600030101010101" pitchFamily="2"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宋体" panose="02010600030101010101" pitchFamily="2"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宋体" panose="02010600030101010101" pitchFamily="2"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宋体" panose="02010600030101010101" pitchFamily="2"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宋体" panose="02010600030101010101" pitchFamily="2"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宋体" panose="0201060003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8" Type="http://schemas.openxmlformats.org/officeDocument/2006/relationships/slideLayout" Target="../slideLayouts/slideLayout7.xml"/><Relationship Id="rId27" Type="http://schemas.openxmlformats.org/officeDocument/2006/relationships/tags" Target="../tags/tag40.xml"/><Relationship Id="rId26" Type="http://schemas.openxmlformats.org/officeDocument/2006/relationships/tags" Target="../tags/tag39.xml"/><Relationship Id="rId25" Type="http://schemas.openxmlformats.org/officeDocument/2006/relationships/tags" Target="../tags/tag38.xml"/><Relationship Id="rId24" Type="http://schemas.openxmlformats.org/officeDocument/2006/relationships/tags" Target="../tags/tag37.xml"/><Relationship Id="rId23" Type="http://schemas.openxmlformats.org/officeDocument/2006/relationships/tags" Target="../tags/tag36.xml"/><Relationship Id="rId22" Type="http://schemas.openxmlformats.org/officeDocument/2006/relationships/tags" Target="../tags/tag35.xml"/><Relationship Id="rId21" Type="http://schemas.openxmlformats.org/officeDocument/2006/relationships/tags" Target="../tags/tag34.xml"/><Relationship Id="rId20" Type="http://schemas.openxmlformats.org/officeDocument/2006/relationships/tags" Target="../tags/tag33.xml"/><Relationship Id="rId2" Type="http://schemas.openxmlformats.org/officeDocument/2006/relationships/tags" Target="../tags/tag15.xml"/><Relationship Id="rId19" Type="http://schemas.openxmlformats.org/officeDocument/2006/relationships/tags" Target="../tags/tag32.xml"/><Relationship Id="rId18" Type="http://schemas.openxmlformats.org/officeDocument/2006/relationships/tags" Target="../tags/tag31.xml"/><Relationship Id="rId17" Type="http://schemas.openxmlformats.org/officeDocument/2006/relationships/tags" Target="../tags/tag30.xml"/><Relationship Id="rId16" Type="http://schemas.openxmlformats.org/officeDocument/2006/relationships/tags" Target="../tags/tag29.xml"/><Relationship Id="rId15" Type="http://schemas.openxmlformats.org/officeDocument/2006/relationships/tags" Target="../tags/tag28.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2" Type="http://schemas.openxmlformats.org/officeDocument/2006/relationships/slideLayout" Target="../slideLayouts/slideLayout7.xml"/><Relationship Id="rId41" Type="http://schemas.openxmlformats.org/officeDocument/2006/relationships/tags" Target="../tags/tag80.xml"/><Relationship Id="rId40" Type="http://schemas.openxmlformats.org/officeDocument/2006/relationships/tags" Target="../tags/tag79.xml"/><Relationship Id="rId4" Type="http://schemas.openxmlformats.org/officeDocument/2006/relationships/tags" Target="../tags/tag43.xml"/><Relationship Id="rId39" Type="http://schemas.openxmlformats.org/officeDocument/2006/relationships/tags" Target="../tags/tag78.xml"/><Relationship Id="rId38" Type="http://schemas.openxmlformats.org/officeDocument/2006/relationships/tags" Target="../tags/tag77.xml"/><Relationship Id="rId37" Type="http://schemas.openxmlformats.org/officeDocument/2006/relationships/tags" Target="../tags/tag76.xml"/><Relationship Id="rId36" Type="http://schemas.openxmlformats.org/officeDocument/2006/relationships/tags" Target="../tags/tag75.xml"/><Relationship Id="rId35" Type="http://schemas.openxmlformats.org/officeDocument/2006/relationships/tags" Target="../tags/tag74.xml"/><Relationship Id="rId34" Type="http://schemas.openxmlformats.org/officeDocument/2006/relationships/tags" Target="../tags/tag73.xml"/><Relationship Id="rId33" Type="http://schemas.openxmlformats.org/officeDocument/2006/relationships/tags" Target="../tags/tag72.xml"/><Relationship Id="rId32" Type="http://schemas.openxmlformats.org/officeDocument/2006/relationships/tags" Target="../tags/tag71.xml"/><Relationship Id="rId31" Type="http://schemas.openxmlformats.org/officeDocument/2006/relationships/tags" Target="../tags/tag70.xml"/><Relationship Id="rId30" Type="http://schemas.openxmlformats.org/officeDocument/2006/relationships/tags" Target="../tags/tag69.xml"/><Relationship Id="rId3" Type="http://schemas.openxmlformats.org/officeDocument/2006/relationships/tags" Target="../tags/tag42.xml"/><Relationship Id="rId29" Type="http://schemas.openxmlformats.org/officeDocument/2006/relationships/tags" Target="../tags/tag68.xml"/><Relationship Id="rId28" Type="http://schemas.openxmlformats.org/officeDocument/2006/relationships/tags" Target="../tags/tag67.xml"/><Relationship Id="rId27" Type="http://schemas.openxmlformats.org/officeDocument/2006/relationships/tags" Target="../tags/tag66.xml"/><Relationship Id="rId26" Type="http://schemas.openxmlformats.org/officeDocument/2006/relationships/tags" Target="../tags/tag65.xml"/><Relationship Id="rId25" Type="http://schemas.openxmlformats.org/officeDocument/2006/relationships/tags" Target="../tags/tag64.xml"/><Relationship Id="rId24" Type="http://schemas.openxmlformats.org/officeDocument/2006/relationships/tags" Target="../tags/tag63.xml"/><Relationship Id="rId23" Type="http://schemas.openxmlformats.org/officeDocument/2006/relationships/tags" Target="../tags/tag62.xml"/><Relationship Id="rId22" Type="http://schemas.openxmlformats.org/officeDocument/2006/relationships/tags" Target="../tags/tag61.xml"/><Relationship Id="rId21" Type="http://schemas.openxmlformats.org/officeDocument/2006/relationships/tags" Target="../tags/tag60.xml"/><Relationship Id="rId20" Type="http://schemas.openxmlformats.org/officeDocument/2006/relationships/tags" Target="../tags/tag59.xml"/><Relationship Id="rId2" Type="http://schemas.openxmlformats.org/officeDocument/2006/relationships/tags" Target="../tags/tag41.xml"/><Relationship Id="rId19" Type="http://schemas.openxmlformats.org/officeDocument/2006/relationships/tags" Target="../tags/tag58.xml"/><Relationship Id="rId18" Type="http://schemas.openxmlformats.org/officeDocument/2006/relationships/tags" Target="../tags/tag57.xml"/><Relationship Id="rId17" Type="http://schemas.openxmlformats.org/officeDocument/2006/relationships/tags" Target="../tags/tag56.xml"/><Relationship Id="rId16" Type="http://schemas.openxmlformats.org/officeDocument/2006/relationships/tags" Target="../tags/tag55.xml"/><Relationship Id="rId15" Type="http://schemas.openxmlformats.org/officeDocument/2006/relationships/tags" Target="../tags/tag54.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tags" Target="../tags/tag1.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5" Type="http://schemas.openxmlformats.org/officeDocument/2006/relationships/slideLayout" Target="../slideLayouts/slideLayout7.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cs typeface="宋体" panose="02010600030101010101" pitchFamily="2" charset="-122"/>
              </a:rPr>
              <a:t>护理心理学</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cs typeface="宋体" panose="02010600030101010101" pitchFamily="2" charset="-122"/>
            </a:endParaRPr>
          </a:p>
        </p:txBody>
      </p:sp>
      <p:grpSp>
        <p:nvGrpSpPr>
          <p:cNvPr id="18" name="组合 17"/>
          <p:cNvGrpSpPr/>
          <p:nvPr/>
        </p:nvGrpSpPr>
        <p:grpSpPr>
          <a:xfrm>
            <a:off x="883920" y="4107180"/>
            <a:ext cx="1972945"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宋体" panose="02010600030101010101" pitchFamily="2" charset="-122"/>
              </a:endParaRPr>
            </a:p>
          </p:txBody>
        </p:sp>
        <p:sp>
          <p:nvSpPr>
            <p:cNvPr id="17" name="文本框 16"/>
            <p:cNvSpPr txBox="1"/>
            <p:nvPr/>
          </p:nvSpPr>
          <p:spPr>
            <a:xfrm>
              <a:off x="8124" y="7094"/>
              <a:ext cx="2951" cy="580"/>
            </a:xfrm>
            <a:prstGeom prst="rect">
              <a:avLst/>
            </a:prstGeom>
            <a:noFill/>
          </p:spPr>
          <p:txBody>
            <a:bodyPr wrap="square" rtlCol="0">
              <a:spAutoFit/>
            </a:bodyPr>
            <a:p>
              <a:pPr algn="ctr"/>
              <a:r>
                <a:rPr lang="zh-CN" altLang="en-US">
                  <a:solidFill>
                    <a:schemeClr val="bg1"/>
                  </a:solidFill>
                  <a:latin typeface="宋体" panose="02010600030101010101" pitchFamily="2" charset="-122"/>
                  <a:ea typeface="宋体" panose="02010600030101010101" pitchFamily="2" charset="-122"/>
                  <a:cs typeface="宋体" panose="02010600030101010101" pitchFamily="2" charset="-122"/>
                </a:rPr>
                <a:t>北京出版社</a:t>
              </a:r>
              <a:endParaRPr lang="zh-CN" altLang="en-US">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260215" y="588645"/>
            <a:ext cx="330454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一、概述</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4" name="任意多边形 23"/>
          <p:cNvSpPr/>
          <p:nvPr>
            <p:custDataLst>
              <p:tags r:id="rId2"/>
            </p:custDataLst>
          </p:nvPr>
        </p:nvSpPr>
        <p:spPr>
          <a:xfrm>
            <a:off x="3058795" y="2823210"/>
            <a:ext cx="6296660" cy="1242060"/>
          </a:xfrm>
          <a:custGeom>
            <a:avLst/>
            <a:gdLst>
              <a:gd name="connsiteX0" fmla="*/ 0 w 7013359"/>
              <a:gd name="connsiteY0" fmla="*/ 1420427 h 1420427"/>
              <a:gd name="connsiteX1" fmla="*/ 1420427 w 7013359"/>
              <a:gd name="connsiteY1" fmla="*/ 790113 h 1420427"/>
              <a:gd name="connsiteX2" fmla="*/ 7013359 w 7013359"/>
              <a:gd name="connsiteY2" fmla="*/ 0 h 1420427"/>
              <a:gd name="connsiteX3" fmla="*/ 7013359 w 7013359"/>
              <a:gd name="connsiteY3" fmla="*/ 0 h 1420427"/>
              <a:gd name="connsiteX0-1" fmla="*/ 0 w 7013359"/>
              <a:gd name="connsiteY0-2" fmla="*/ 1420427 h 1420427"/>
              <a:gd name="connsiteX1-3" fmla="*/ 1313894 w 7013359"/>
              <a:gd name="connsiteY1-4" fmla="*/ 878889 h 1420427"/>
              <a:gd name="connsiteX2-5" fmla="*/ 7013359 w 7013359"/>
              <a:gd name="connsiteY2-6" fmla="*/ 0 h 1420427"/>
              <a:gd name="connsiteX3-7" fmla="*/ 7013359 w 7013359"/>
              <a:gd name="connsiteY3-8" fmla="*/ 0 h 1420427"/>
              <a:gd name="connsiteX0-9" fmla="*/ 0 w 7013359"/>
              <a:gd name="connsiteY0-10" fmla="*/ 1420427 h 1420427"/>
              <a:gd name="connsiteX1-11" fmla="*/ 1313894 w 7013359"/>
              <a:gd name="connsiteY1-12" fmla="*/ 878889 h 1420427"/>
              <a:gd name="connsiteX2-13" fmla="*/ 7013359 w 7013359"/>
              <a:gd name="connsiteY2-14" fmla="*/ 0 h 1420427"/>
              <a:gd name="connsiteX3-15" fmla="*/ 7013359 w 7013359"/>
              <a:gd name="connsiteY3-16" fmla="*/ 0 h 1420427"/>
              <a:gd name="connsiteX0-17" fmla="*/ 0 w 7013359"/>
              <a:gd name="connsiteY0-18" fmla="*/ 1420427 h 1420427"/>
              <a:gd name="connsiteX1-19" fmla="*/ 1313894 w 7013359"/>
              <a:gd name="connsiteY1-20" fmla="*/ 878889 h 1420427"/>
              <a:gd name="connsiteX2-21" fmla="*/ 2840854 w 7013359"/>
              <a:gd name="connsiteY2-22" fmla="*/ 701336 h 1420427"/>
              <a:gd name="connsiteX3-23" fmla="*/ 7013359 w 7013359"/>
              <a:gd name="connsiteY3-24" fmla="*/ 0 h 1420427"/>
              <a:gd name="connsiteX4" fmla="*/ 7013359 w 7013359"/>
              <a:gd name="connsiteY4" fmla="*/ 0 h 1420427"/>
              <a:gd name="connsiteX0-25" fmla="*/ 0 w 7013359"/>
              <a:gd name="connsiteY0-26" fmla="*/ 1420427 h 1420427"/>
              <a:gd name="connsiteX1-27" fmla="*/ 1313894 w 7013359"/>
              <a:gd name="connsiteY1-28" fmla="*/ 878889 h 1420427"/>
              <a:gd name="connsiteX2-29" fmla="*/ 2974019 w 7013359"/>
              <a:gd name="connsiteY2-30" fmla="*/ 1127464 h 1420427"/>
              <a:gd name="connsiteX3-31" fmla="*/ 7013359 w 7013359"/>
              <a:gd name="connsiteY3-32" fmla="*/ 0 h 1420427"/>
              <a:gd name="connsiteX4-33" fmla="*/ 7013359 w 7013359"/>
              <a:gd name="connsiteY4-34" fmla="*/ 0 h 1420427"/>
              <a:gd name="connsiteX0-35" fmla="*/ 0 w 7013359"/>
              <a:gd name="connsiteY0-36" fmla="*/ 1420427 h 1420427"/>
              <a:gd name="connsiteX1-37" fmla="*/ 1313894 w 7013359"/>
              <a:gd name="connsiteY1-38" fmla="*/ 878889 h 1420427"/>
              <a:gd name="connsiteX2-39" fmla="*/ 2974019 w 7013359"/>
              <a:gd name="connsiteY2-40" fmla="*/ 1127464 h 1420427"/>
              <a:gd name="connsiteX3-41" fmla="*/ 4429957 w 7013359"/>
              <a:gd name="connsiteY3-42" fmla="*/ 763480 h 1420427"/>
              <a:gd name="connsiteX4-43" fmla="*/ 7013359 w 7013359"/>
              <a:gd name="connsiteY4-44" fmla="*/ 0 h 1420427"/>
              <a:gd name="connsiteX5" fmla="*/ 7013359 w 7013359"/>
              <a:gd name="connsiteY5" fmla="*/ 0 h 1420427"/>
              <a:gd name="connsiteX0-45" fmla="*/ 0 w 7013359"/>
              <a:gd name="connsiteY0-46" fmla="*/ 1420427 h 1420427"/>
              <a:gd name="connsiteX1-47" fmla="*/ 1313894 w 7013359"/>
              <a:gd name="connsiteY1-48" fmla="*/ 878889 h 1420427"/>
              <a:gd name="connsiteX2-49" fmla="*/ 2974019 w 7013359"/>
              <a:gd name="connsiteY2-50" fmla="*/ 1127464 h 1420427"/>
              <a:gd name="connsiteX3-51" fmla="*/ 4279036 w 7013359"/>
              <a:gd name="connsiteY3-52" fmla="*/ 541538 h 1420427"/>
              <a:gd name="connsiteX4-53" fmla="*/ 7013359 w 7013359"/>
              <a:gd name="connsiteY4-54" fmla="*/ 0 h 1420427"/>
              <a:gd name="connsiteX5-55" fmla="*/ 7013359 w 7013359"/>
              <a:gd name="connsiteY5-56" fmla="*/ 0 h 1420427"/>
              <a:gd name="connsiteX0-57" fmla="*/ 0 w 7013359"/>
              <a:gd name="connsiteY0-58" fmla="*/ 1420427 h 1420427"/>
              <a:gd name="connsiteX1-59" fmla="*/ 1313894 w 7013359"/>
              <a:gd name="connsiteY1-60" fmla="*/ 878889 h 1420427"/>
              <a:gd name="connsiteX2-61" fmla="*/ 2974019 w 7013359"/>
              <a:gd name="connsiteY2-62" fmla="*/ 1127464 h 1420427"/>
              <a:gd name="connsiteX3-63" fmla="*/ 4243525 w 7013359"/>
              <a:gd name="connsiteY3-64" fmla="*/ 523783 h 1420427"/>
              <a:gd name="connsiteX4-65" fmla="*/ 7013359 w 7013359"/>
              <a:gd name="connsiteY4-66" fmla="*/ 0 h 1420427"/>
              <a:gd name="connsiteX5-67" fmla="*/ 7013359 w 7013359"/>
              <a:gd name="connsiteY5-68" fmla="*/ 0 h 1420427"/>
              <a:gd name="connsiteX0-69" fmla="*/ 0 w 7013359"/>
              <a:gd name="connsiteY0-70" fmla="*/ 1420427 h 1420427"/>
              <a:gd name="connsiteX1-71" fmla="*/ 1313894 w 7013359"/>
              <a:gd name="connsiteY1-72" fmla="*/ 878889 h 1420427"/>
              <a:gd name="connsiteX2-73" fmla="*/ 2974019 w 7013359"/>
              <a:gd name="connsiteY2-74" fmla="*/ 1127464 h 1420427"/>
              <a:gd name="connsiteX3-75" fmla="*/ 4243525 w 7013359"/>
              <a:gd name="connsiteY3-76" fmla="*/ 523783 h 1420427"/>
              <a:gd name="connsiteX4-77" fmla="*/ 5690586 w 7013359"/>
              <a:gd name="connsiteY4-78" fmla="*/ 221942 h 1420427"/>
              <a:gd name="connsiteX5-79" fmla="*/ 7013359 w 7013359"/>
              <a:gd name="connsiteY5-80" fmla="*/ 0 h 1420427"/>
              <a:gd name="connsiteX6" fmla="*/ 7013359 w 7013359"/>
              <a:gd name="connsiteY6" fmla="*/ 0 h 1420427"/>
              <a:gd name="connsiteX0-81" fmla="*/ 0 w 7013359"/>
              <a:gd name="connsiteY0-82" fmla="*/ 1420427 h 1420427"/>
              <a:gd name="connsiteX1-83" fmla="*/ 1313894 w 7013359"/>
              <a:gd name="connsiteY1-84" fmla="*/ 878889 h 1420427"/>
              <a:gd name="connsiteX2-85" fmla="*/ 2974019 w 7013359"/>
              <a:gd name="connsiteY2-86" fmla="*/ 1127464 h 1420427"/>
              <a:gd name="connsiteX3-87" fmla="*/ 4243525 w 7013359"/>
              <a:gd name="connsiteY3-88" fmla="*/ 523783 h 1420427"/>
              <a:gd name="connsiteX4-89" fmla="*/ 5734974 w 7013359"/>
              <a:gd name="connsiteY4-90" fmla="*/ 346229 h 1420427"/>
              <a:gd name="connsiteX5-91" fmla="*/ 7013359 w 7013359"/>
              <a:gd name="connsiteY5-92" fmla="*/ 0 h 1420427"/>
              <a:gd name="connsiteX6-93" fmla="*/ 7013359 w 7013359"/>
              <a:gd name="connsiteY6-94" fmla="*/ 0 h 1420427"/>
              <a:gd name="connsiteX0-95" fmla="*/ 0 w 7013359"/>
              <a:gd name="connsiteY0-96" fmla="*/ 1420427 h 1420427"/>
              <a:gd name="connsiteX1-97" fmla="*/ 1313894 w 7013359"/>
              <a:gd name="connsiteY1-98" fmla="*/ 878889 h 1420427"/>
              <a:gd name="connsiteX2-99" fmla="*/ 2974019 w 7013359"/>
              <a:gd name="connsiteY2-100" fmla="*/ 1127464 h 1420427"/>
              <a:gd name="connsiteX3-101" fmla="*/ 4243525 w 7013359"/>
              <a:gd name="connsiteY3-102" fmla="*/ 523783 h 1420427"/>
              <a:gd name="connsiteX4-103" fmla="*/ 5734974 w 7013359"/>
              <a:gd name="connsiteY4-104" fmla="*/ 346229 h 1420427"/>
              <a:gd name="connsiteX5-105" fmla="*/ 7013359 w 7013359"/>
              <a:gd name="connsiteY5-106" fmla="*/ 0 h 1420427"/>
              <a:gd name="connsiteX6-107" fmla="*/ 7013359 w 7013359"/>
              <a:gd name="connsiteY6-108" fmla="*/ 0 h 1420427"/>
              <a:gd name="connsiteX0-109" fmla="*/ 0 w 7013359"/>
              <a:gd name="connsiteY0-110" fmla="*/ 1420427 h 1420427"/>
              <a:gd name="connsiteX1-111" fmla="*/ 1340527 w 7013359"/>
              <a:gd name="connsiteY1-112" fmla="*/ 887766 h 1420427"/>
              <a:gd name="connsiteX2-113" fmla="*/ 2974019 w 7013359"/>
              <a:gd name="connsiteY2-114" fmla="*/ 1127464 h 1420427"/>
              <a:gd name="connsiteX3-115" fmla="*/ 4243525 w 7013359"/>
              <a:gd name="connsiteY3-116" fmla="*/ 523783 h 1420427"/>
              <a:gd name="connsiteX4-117" fmla="*/ 5734974 w 7013359"/>
              <a:gd name="connsiteY4-118" fmla="*/ 346229 h 1420427"/>
              <a:gd name="connsiteX5-119" fmla="*/ 7013359 w 7013359"/>
              <a:gd name="connsiteY5-120" fmla="*/ 0 h 1420427"/>
              <a:gd name="connsiteX6-121" fmla="*/ 7013359 w 7013359"/>
              <a:gd name="connsiteY6-122" fmla="*/ 0 h 1420427"/>
              <a:gd name="connsiteX0-123" fmla="*/ 0 w 7013359"/>
              <a:gd name="connsiteY0-124" fmla="*/ 1420427 h 1420427"/>
              <a:gd name="connsiteX1-125" fmla="*/ 1340527 w 7013359"/>
              <a:gd name="connsiteY1-126" fmla="*/ 887766 h 1420427"/>
              <a:gd name="connsiteX2-127" fmla="*/ 2807332 w 7013359"/>
              <a:gd name="connsiteY2-128" fmla="*/ 1132227 h 1420427"/>
              <a:gd name="connsiteX3-129" fmla="*/ 4243525 w 7013359"/>
              <a:gd name="connsiteY3-130" fmla="*/ 523783 h 1420427"/>
              <a:gd name="connsiteX4-131" fmla="*/ 5734974 w 7013359"/>
              <a:gd name="connsiteY4-132" fmla="*/ 346229 h 1420427"/>
              <a:gd name="connsiteX5-133" fmla="*/ 7013359 w 7013359"/>
              <a:gd name="connsiteY5-134" fmla="*/ 0 h 1420427"/>
              <a:gd name="connsiteX6-135" fmla="*/ 7013359 w 7013359"/>
              <a:gd name="connsiteY6-136" fmla="*/ 0 h 1420427"/>
              <a:gd name="connsiteX0-137" fmla="*/ 0 w 7013359"/>
              <a:gd name="connsiteY0-138" fmla="*/ 1420427 h 1420427"/>
              <a:gd name="connsiteX1-139" fmla="*/ 1340527 w 7013359"/>
              <a:gd name="connsiteY1-140" fmla="*/ 887766 h 1420427"/>
              <a:gd name="connsiteX2-141" fmla="*/ 2807332 w 7013359"/>
              <a:gd name="connsiteY2-142" fmla="*/ 1132227 h 1420427"/>
              <a:gd name="connsiteX3-143" fmla="*/ 4281625 w 7013359"/>
              <a:gd name="connsiteY3-144" fmla="*/ 533308 h 1420427"/>
              <a:gd name="connsiteX4-145" fmla="*/ 5734974 w 7013359"/>
              <a:gd name="connsiteY4-146" fmla="*/ 346229 h 1420427"/>
              <a:gd name="connsiteX5-147" fmla="*/ 7013359 w 7013359"/>
              <a:gd name="connsiteY5-148" fmla="*/ 0 h 1420427"/>
              <a:gd name="connsiteX6-149" fmla="*/ 7013359 w 7013359"/>
              <a:gd name="connsiteY6-150" fmla="*/ 0 h 1420427"/>
              <a:gd name="connsiteX0-151" fmla="*/ 0 w 7013359"/>
              <a:gd name="connsiteY0-152" fmla="*/ 1420427 h 1420427"/>
              <a:gd name="connsiteX1-153" fmla="*/ 1340527 w 7013359"/>
              <a:gd name="connsiteY1-154" fmla="*/ 887766 h 1420427"/>
              <a:gd name="connsiteX2-155" fmla="*/ 2807332 w 7013359"/>
              <a:gd name="connsiteY2-156" fmla="*/ 1132227 h 1420427"/>
              <a:gd name="connsiteX3-157" fmla="*/ 4281625 w 7013359"/>
              <a:gd name="connsiteY3-158" fmla="*/ 533308 h 1420427"/>
              <a:gd name="connsiteX4-159" fmla="*/ 5734974 w 7013359"/>
              <a:gd name="connsiteY4-160" fmla="*/ 346229 h 1420427"/>
              <a:gd name="connsiteX5-161" fmla="*/ 7013359 w 7013359"/>
              <a:gd name="connsiteY5-162" fmla="*/ 0 h 1420427"/>
              <a:gd name="connsiteX6-163" fmla="*/ 7013359 w 7013359"/>
              <a:gd name="connsiteY6-164" fmla="*/ 0 h 1420427"/>
              <a:gd name="connsiteX0-165" fmla="*/ 0 w 7013359"/>
              <a:gd name="connsiteY0-166" fmla="*/ 1420427 h 1420427"/>
              <a:gd name="connsiteX1-167" fmla="*/ 1340527 w 7013359"/>
              <a:gd name="connsiteY1-168" fmla="*/ 887766 h 1420427"/>
              <a:gd name="connsiteX2-169" fmla="*/ 2807332 w 7013359"/>
              <a:gd name="connsiteY2-170" fmla="*/ 1132227 h 1420427"/>
              <a:gd name="connsiteX3-171" fmla="*/ 4262575 w 7013359"/>
              <a:gd name="connsiteY3-172" fmla="*/ 538070 h 1420427"/>
              <a:gd name="connsiteX4-173" fmla="*/ 5734974 w 7013359"/>
              <a:gd name="connsiteY4-174" fmla="*/ 346229 h 1420427"/>
              <a:gd name="connsiteX5-175" fmla="*/ 7013359 w 7013359"/>
              <a:gd name="connsiteY5-176" fmla="*/ 0 h 1420427"/>
              <a:gd name="connsiteX6-177" fmla="*/ 7013359 w 7013359"/>
              <a:gd name="connsiteY6-178" fmla="*/ 0 h 1420427"/>
              <a:gd name="connsiteX0-179" fmla="*/ 0 w 7013359"/>
              <a:gd name="connsiteY0-180" fmla="*/ 1420427 h 1420427"/>
              <a:gd name="connsiteX1-181" fmla="*/ 1340527 w 7013359"/>
              <a:gd name="connsiteY1-182" fmla="*/ 887766 h 1420427"/>
              <a:gd name="connsiteX2-183" fmla="*/ 2807332 w 7013359"/>
              <a:gd name="connsiteY2-184" fmla="*/ 1132227 h 1420427"/>
              <a:gd name="connsiteX3-185" fmla="*/ 4276863 w 7013359"/>
              <a:gd name="connsiteY3-186" fmla="*/ 530927 h 1420427"/>
              <a:gd name="connsiteX4-187" fmla="*/ 5734974 w 7013359"/>
              <a:gd name="connsiteY4-188" fmla="*/ 346229 h 1420427"/>
              <a:gd name="connsiteX5-189" fmla="*/ 7013359 w 7013359"/>
              <a:gd name="connsiteY5-190" fmla="*/ 0 h 1420427"/>
              <a:gd name="connsiteX6-191" fmla="*/ 7013359 w 7013359"/>
              <a:gd name="connsiteY6-192" fmla="*/ 0 h 1420427"/>
              <a:gd name="connsiteX0-193" fmla="*/ 0 w 7013359"/>
              <a:gd name="connsiteY0-194" fmla="*/ 1420427 h 1420427"/>
              <a:gd name="connsiteX1-195" fmla="*/ 1340527 w 7013359"/>
              <a:gd name="connsiteY1-196" fmla="*/ 887766 h 1420427"/>
              <a:gd name="connsiteX2-197" fmla="*/ 2807332 w 7013359"/>
              <a:gd name="connsiteY2-198" fmla="*/ 1132227 h 1420427"/>
              <a:gd name="connsiteX3-199" fmla="*/ 4276863 w 7013359"/>
              <a:gd name="connsiteY3-200" fmla="*/ 530927 h 1420427"/>
              <a:gd name="connsiteX4-201" fmla="*/ 5734974 w 7013359"/>
              <a:gd name="connsiteY4-202" fmla="*/ 346229 h 1420427"/>
              <a:gd name="connsiteX5-203" fmla="*/ 7013359 w 7013359"/>
              <a:gd name="connsiteY5-204" fmla="*/ 0 h 1420427"/>
              <a:gd name="connsiteX6-205" fmla="*/ 7013359 w 7013359"/>
              <a:gd name="connsiteY6-206" fmla="*/ 0 h 1420427"/>
              <a:gd name="connsiteX0-207" fmla="*/ 0 w 7013359"/>
              <a:gd name="connsiteY0-208" fmla="*/ 1420427 h 1420427"/>
              <a:gd name="connsiteX1-209" fmla="*/ 1340527 w 7013359"/>
              <a:gd name="connsiteY1-210" fmla="*/ 887766 h 1420427"/>
              <a:gd name="connsiteX2-211" fmla="*/ 2807332 w 7013359"/>
              <a:gd name="connsiteY2-212" fmla="*/ 1132227 h 1420427"/>
              <a:gd name="connsiteX3-213" fmla="*/ 4276863 w 7013359"/>
              <a:gd name="connsiteY3-214" fmla="*/ 530927 h 1420427"/>
              <a:gd name="connsiteX4-215" fmla="*/ 5734974 w 7013359"/>
              <a:gd name="connsiteY4-216" fmla="*/ 346229 h 1420427"/>
              <a:gd name="connsiteX5-217" fmla="*/ 7013359 w 7013359"/>
              <a:gd name="connsiteY5-218" fmla="*/ 0 h 1420427"/>
              <a:gd name="connsiteX6-219" fmla="*/ 7013359 w 7013359"/>
              <a:gd name="connsiteY6-220" fmla="*/ 0 h 1420427"/>
              <a:gd name="connsiteX0-221" fmla="*/ 0 w 7013359"/>
              <a:gd name="connsiteY0-222" fmla="*/ 1420427 h 1420427"/>
              <a:gd name="connsiteX1-223" fmla="*/ 1340527 w 7013359"/>
              <a:gd name="connsiteY1-224" fmla="*/ 887766 h 1420427"/>
              <a:gd name="connsiteX2-225" fmla="*/ 2807332 w 7013359"/>
              <a:gd name="connsiteY2-226" fmla="*/ 1132227 h 1420427"/>
              <a:gd name="connsiteX3-227" fmla="*/ 4276863 w 7013359"/>
              <a:gd name="connsiteY3-228" fmla="*/ 530927 h 1420427"/>
              <a:gd name="connsiteX4-229" fmla="*/ 5734974 w 7013359"/>
              <a:gd name="connsiteY4-230" fmla="*/ 346229 h 1420427"/>
              <a:gd name="connsiteX5-231" fmla="*/ 7013359 w 7013359"/>
              <a:gd name="connsiteY5-232" fmla="*/ 0 h 1420427"/>
              <a:gd name="connsiteX6-233" fmla="*/ 7013359 w 7013359"/>
              <a:gd name="connsiteY6-234" fmla="*/ 0 h 1420427"/>
              <a:gd name="connsiteX0-235" fmla="*/ 0 w 7013359"/>
              <a:gd name="connsiteY0-236" fmla="*/ 1420427 h 1420427"/>
              <a:gd name="connsiteX1-237" fmla="*/ 1340527 w 7013359"/>
              <a:gd name="connsiteY1-238" fmla="*/ 887766 h 1420427"/>
              <a:gd name="connsiteX2-239" fmla="*/ 2807332 w 7013359"/>
              <a:gd name="connsiteY2-240" fmla="*/ 1132227 h 1420427"/>
              <a:gd name="connsiteX3-241" fmla="*/ 4276863 w 7013359"/>
              <a:gd name="connsiteY3-242" fmla="*/ 530927 h 1420427"/>
              <a:gd name="connsiteX4-243" fmla="*/ 5734974 w 7013359"/>
              <a:gd name="connsiteY4-244" fmla="*/ 346229 h 1420427"/>
              <a:gd name="connsiteX5-245" fmla="*/ 7013359 w 7013359"/>
              <a:gd name="connsiteY5-246" fmla="*/ 0 h 1420427"/>
              <a:gd name="connsiteX6-247" fmla="*/ 7013359 w 7013359"/>
              <a:gd name="connsiteY6-248" fmla="*/ 0 h 1420427"/>
              <a:gd name="connsiteX0-249" fmla="*/ 0 w 7013359"/>
              <a:gd name="connsiteY0-250" fmla="*/ 1420427 h 1420427"/>
              <a:gd name="connsiteX1-251" fmla="*/ 1340527 w 7013359"/>
              <a:gd name="connsiteY1-252" fmla="*/ 887766 h 1420427"/>
              <a:gd name="connsiteX2-253" fmla="*/ 2807332 w 7013359"/>
              <a:gd name="connsiteY2-254" fmla="*/ 1132227 h 1420427"/>
              <a:gd name="connsiteX3-255" fmla="*/ 4276863 w 7013359"/>
              <a:gd name="connsiteY3-256" fmla="*/ 530927 h 1420427"/>
              <a:gd name="connsiteX4-257" fmla="*/ 5734974 w 7013359"/>
              <a:gd name="connsiteY4-258" fmla="*/ 346229 h 1420427"/>
              <a:gd name="connsiteX5-259" fmla="*/ 7013359 w 7013359"/>
              <a:gd name="connsiteY5-260" fmla="*/ 0 h 1420427"/>
              <a:gd name="connsiteX6-261" fmla="*/ 7013359 w 7013359"/>
              <a:gd name="connsiteY6-262" fmla="*/ 0 h 1420427"/>
              <a:gd name="connsiteX0-263" fmla="*/ 0 w 7013359"/>
              <a:gd name="connsiteY0-264" fmla="*/ 1420427 h 1420427"/>
              <a:gd name="connsiteX1-265" fmla="*/ 1340527 w 7013359"/>
              <a:gd name="connsiteY1-266" fmla="*/ 887766 h 1420427"/>
              <a:gd name="connsiteX2-267" fmla="*/ 2807332 w 7013359"/>
              <a:gd name="connsiteY2-268" fmla="*/ 1132227 h 1420427"/>
              <a:gd name="connsiteX3-269" fmla="*/ 4276863 w 7013359"/>
              <a:gd name="connsiteY3-270" fmla="*/ 530927 h 1420427"/>
              <a:gd name="connsiteX4-271" fmla="*/ 5734974 w 7013359"/>
              <a:gd name="connsiteY4-272" fmla="*/ 346229 h 1420427"/>
              <a:gd name="connsiteX5-273" fmla="*/ 7013359 w 7013359"/>
              <a:gd name="connsiteY5-274" fmla="*/ 0 h 1420427"/>
              <a:gd name="connsiteX6-275" fmla="*/ 7013359 w 7013359"/>
              <a:gd name="connsiteY6-276" fmla="*/ 0 h 1420427"/>
              <a:gd name="connsiteX0-277" fmla="*/ 0 w 7013359"/>
              <a:gd name="connsiteY0-278" fmla="*/ 1420427 h 1420427"/>
              <a:gd name="connsiteX1-279" fmla="*/ 1340527 w 7013359"/>
              <a:gd name="connsiteY1-280" fmla="*/ 887766 h 1420427"/>
              <a:gd name="connsiteX2-281" fmla="*/ 2807332 w 7013359"/>
              <a:gd name="connsiteY2-282" fmla="*/ 1132227 h 1420427"/>
              <a:gd name="connsiteX3-283" fmla="*/ 4276863 w 7013359"/>
              <a:gd name="connsiteY3-284" fmla="*/ 530927 h 1420427"/>
              <a:gd name="connsiteX4-285" fmla="*/ 5734974 w 7013359"/>
              <a:gd name="connsiteY4-286" fmla="*/ 585926 h 1420427"/>
              <a:gd name="connsiteX5-287" fmla="*/ 7013359 w 7013359"/>
              <a:gd name="connsiteY5-288" fmla="*/ 0 h 1420427"/>
              <a:gd name="connsiteX6-289" fmla="*/ 7013359 w 7013359"/>
              <a:gd name="connsiteY6-290" fmla="*/ 0 h 1420427"/>
              <a:gd name="connsiteX0-291" fmla="*/ 0 w 7013359"/>
              <a:gd name="connsiteY0-292" fmla="*/ 1420427 h 1420427"/>
              <a:gd name="connsiteX1-293" fmla="*/ 1340527 w 7013359"/>
              <a:gd name="connsiteY1-294" fmla="*/ 887766 h 1420427"/>
              <a:gd name="connsiteX2-295" fmla="*/ 2807332 w 7013359"/>
              <a:gd name="connsiteY2-296" fmla="*/ 1132227 h 1420427"/>
              <a:gd name="connsiteX3-297" fmla="*/ 4276863 w 7013359"/>
              <a:gd name="connsiteY3-298" fmla="*/ 530927 h 1420427"/>
              <a:gd name="connsiteX4-299" fmla="*/ 5734974 w 7013359"/>
              <a:gd name="connsiteY4-300" fmla="*/ 585926 h 1420427"/>
              <a:gd name="connsiteX5-301" fmla="*/ 7013359 w 7013359"/>
              <a:gd name="connsiteY5-302" fmla="*/ 0 h 1420427"/>
              <a:gd name="connsiteX6-303" fmla="*/ 7013359 w 7013359"/>
              <a:gd name="connsiteY6-304" fmla="*/ 0 h 1420427"/>
              <a:gd name="connsiteX0-305" fmla="*/ 0 w 7013359"/>
              <a:gd name="connsiteY0-306" fmla="*/ 1420427 h 1420427"/>
              <a:gd name="connsiteX1-307" fmla="*/ 1340527 w 7013359"/>
              <a:gd name="connsiteY1-308" fmla="*/ 887766 h 1420427"/>
              <a:gd name="connsiteX2-309" fmla="*/ 2807332 w 7013359"/>
              <a:gd name="connsiteY2-310" fmla="*/ 1132227 h 1420427"/>
              <a:gd name="connsiteX3-311" fmla="*/ 4276863 w 7013359"/>
              <a:gd name="connsiteY3-312" fmla="*/ 530927 h 1420427"/>
              <a:gd name="connsiteX4-313" fmla="*/ 5734974 w 7013359"/>
              <a:gd name="connsiteY4-314" fmla="*/ 585926 h 1420427"/>
              <a:gd name="connsiteX5-315" fmla="*/ 7013359 w 7013359"/>
              <a:gd name="connsiteY5-316" fmla="*/ 0 h 1420427"/>
              <a:gd name="connsiteX6-317" fmla="*/ 7013359 w 7013359"/>
              <a:gd name="connsiteY6-318" fmla="*/ 0 h 1420427"/>
              <a:gd name="connsiteX0-319" fmla="*/ 0 w 7013359"/>
              <a:gd name="connsiteY0-320" fmla="*/ 1420427 h 1420427"/>
              <a:gd name="connsiteX1-321" fmla="*/ 1340527 w 7013359"/>
              <a:gd name="connsiteY1-322" fmla="*/ 887766 h 1420427"/>
              <a:gd name="connsiteX2-323" fmla="*/ 2807332 w 7013359"/>
              <a:gd name="connsiteY2-324" fmla="*/ 1132227 h 1420427"/>
              <a:gd name="connsiteX3-325" fmla="*/ 4276863 w 7013359"/>
              <a:gd name="connsiteY3-326" fmla="*/ 530927 h 1420427"/>
              <a:gd name="connsiteX4-327" fmla="*/ 5734974 w 7013359"/>
              <a:gd name="connsiteY4-328" fmla="*/ 585926 h 1420427"/>
              <a:gd name="connsiteX5-329" fmla="*/ 7013359 w 7013359"/>
              <a:gd name="connsiteY5-330" fmla="*/ 0 h 1420427"/>
              <a:gd name="connsiteX6-331" fmla="*/ 7013359 w 7013359"/>
              <a:gd name="connsiteY6-332" fmla="*/ 0 h 1420427"/>
              <a:gd name="connsiteX0-333" fmla="*/ 0 w 7013359"/>
              <a:gd name="connsiteY0-334" fmla="*/ 1420427 h 1420427"/>
              <a:gd name="connsiteX1-335" fmla="*/ 1340527 w 7013359"/>
              <a:gd name="connsiteY1-336" fmla="*/ 887766 h 1420427"/>
              <a:gd name="connsiteX2-337" fmla="*/ 2807332 w 7013359"/>
              <a:gd name="connsiteY2-338" fmla="*/ 1132227 h 1420427"/>
              <a:gd name="connsiteX3-339" fmla="*/ 4276863 w 7013359"/>
              <a:gd name="connsiteY3-340" fmla="*/ 530927 h 1420427"/>
              <a:gd name="connsiteX4-341" fmla="*/ 5734974 w 7013359"/>
              <a:gd name="connsiteY4-342" fmla="*/ 585926 h 1420427"/>
              <a:gd name="connsiteX5-343" fmla="*/ 7013359 w 7013359"/>
              <a:gd name="connsiteY5-344" fmla="*/ 0 h 1420427"/>
              <a:gd name="connsiteX6-345" fmla="*/ 7013359 w 7013359"/>
              <a:gd name="connsiteY6-346" fmla="*/ 0 h 1420427"/>
              <a:gd name="connsiteX0-347" fmla="*/ 0 w 7013359"/>
              <a:gd name="connsiteY0-348" fmla="*/ 1420427 h 1420427"/>
              <a:gd name="connsiteX1-349" fmla="*/ 1340527 w 7013359"/>
              <a:gd name="connsiteY1-350" fmla="*/ 887766 h 1420427"/>
              <a:gd name="connsiteX2-351" fmla="*/ 2807332 w 7013359"/>
              <a:gd name="connsiteY2-352" fmla="*/ 1132227 h 1420427"/>
              <a:gd name="connsiteX3-353" fmla="*/ 4276863 w 7013359"/>
              <a:gd name="connsiteY3-354" fmla="*/ 530927 h 1420427"/>
              <a:gd name="connsiteX4-355" fmla="*/ 5734974 w 7013359"/>
              <a:gd name="connsiteY4-356" fmla="*/ 585926 h 1420427"/>
              <a:gd name="connsiteX5-357" fmla="*/ 7013359 w 7013359"/>
              <a:gd name="connsiteY5-358" fmla="*/ 0 h 1420427"/>
              <a:gd name="connsiteX6-359" fmla="*/ 7013359 w 7013359"/>
              <a:gd name="connsiteY6-360" fmla="*/ 0 h 1420427"/>
              <a:gd name="connsiteX0-361" fmla="*/ 0 w 7013359"/>
              <a:gd name="connsiteY0-362" fmla="*/ 1420427 h 1420427"/>
              <a:gd name="connsiteX1-363" fmla="*/ 1340527 w 7013359"/>
              <a:gd name="connsiteY1-364" fmla="*/ 887766 h 1420427"/>
              <a:gd name="connsiteX2-365" fmla="*/ 2807332 w 7013359"/>
              <a:gd name="connsiteY2-366" fmla="*/ 1132227 h 1420427"/>
              <a:gd name="connsiteX3-367" fmla="*/ 4276863 w 7013359"/>
              <a:gd name="connsiteY3-368" fmla="*/ 530927 h 1420427"/>
              <a:gd name="connsiteX4-369" fmla="*/ 5734974 w 7013359"/>
              <a:gd name="connsiteY4-370" fmla="*/ 585926 h 1420427"/>
              <a:gd name="connsiteX5-371" fmla="*/ 7013359 w 7013359"/>
              <a:gd name="connsiteY5-372" fmla="*/ 0 h 1420427"/>
              <a:gd name="connsiteX6-373" fmla="*/ 7013359 w 7013359"/>
              <a:gd name="connsiteY6-374" fmla="*/ 0 h 1420427"/>
              <a:gd name="connsiteX0-375" fmla="*/ 0 w 7013359"/>
              <a:gd name="connsiteY0-376" fmla="*/ 1420427 h 1420427"/>
              <a:gd name="connsiteX1-377" fmla="*/ 1340527 w 7013359"/>
              <a:gd name="connsiteY1-378" fmla="*/ 887766 h 1420427"/>
              <a:gd name="connsiteX2-379" fmla="*/ 2807332 w 7013359"/>
              <a:gd name="connsiteY2-380" fmla="*/ 1132227 h 1420427"/>
              <a:gd name="connsiteX3-381" fmla="*/ 4276863 w 7013359"/>
              <a:gd name="connsiteY3-382" fmla="*/ 530927 h 1420427"/>
              <a:gd name="connsiteX4-383" fmla="*/ 5734974 w 7013359"/>
              <a:gd name="connsiteY4-384" fmla="*/ 585926 h 1420427"/>
              <a:gd name="connsiteX5-385" fmla="*/ 7013359 w 7013359"/>
              <a:gd name="connsiteY5-386" fmla="*/ 0 h 1420427"/>
              <a:gd name="connsiteX0-387" fmla="*/ 0 w 5734974"/>
              <a:gd name="connsiteY0-388" fmla="*/ 903680 h 903680"/>
              <a:gd name="connsiteX1-389" fmla="*/ 1340527 w 5734974"/>
              <a:gd name="connsiteY1-390" fmla="*/ 371019 h 903680"/>
              <a:gd name="connsiteX2-391" fmla="*/ 2807332 w 5734974"/>
              <a:gd name="connsiteY2-392" fmla="*/ 615480 h 903680"/>
              <a:gd name="connsiteX3-393" fmla="*/ 4276863 w 5734974"/>
              <a:gd name="connsiteY3-394" fmla="*/ 14180 h 903680"/>
              <a:gd name="connsiteX4-395" fmla="*/ 5734974 w 5734974"/>
              <a:gd name="connsiteY4-396" fmla="*/ 69179 h 903680"/>
              <a:gd name="connsiteX0-397" fmla="*/ 0 w 5734974"/>
              <a:gd name="connsiteY0-398" fmla="*/ 1129776 h 1129776"/>
              <a:gd name="connsiteX1-399" fmla="*/ 1340527 w 5734974"/>
              <a:gd name="connsiteY1-400" fmla="*/ 597115 h 1129776"/>
              <a:gd name="connsiteX2-401" fmla="*/ 2807332 w 5734974"/>
              <a:gd name="connsiteY2-402" fmla="*/ 841576 h 1129776"/>
              <a:gd name="connsiteX3-403" fmla="*/ 4276863 w 5734974"/>
              <a:gd name="connsiteY3-404" fmla="*/ 240276 h 1129776"/>
              <a:gd name="connsiteX4-405" fmla="*/ 5734974 w 5734974"/>
              <a:gd name="connsiteY4-406" fmla="*/ 0 h 1129776"/>
              <a:gd name="connsiteX0-407" fmla="*/ 0 w 5734974"/>
              <a:gd name="connsiteY0-408" fmla="*/ 1131360 h 1131360"/>
              <a:gd name="connsiteX1-409" fmla="*/ 1340527 w 5734974"/>
              <a:gd name="connsiteY1-410" fmla="*/ 598699 h 1131360"/>
              <a:gd name="connsiteX2-411" fmla="*/ 2807332 w 5734974"/>
              <a:gd name="connsiteY2-412" fmla="*/ 843160 h 1131360"/>
              <a:gd name="connsiteX3-413" fmla="*/ 4276863 w 5734974"/>
              <a:gd name="connsiteY3-414" fmla="*/ 241860 h 1131360"/>
              <a:gd name="connsiteX4-415" fmla="*/ 5734974 w 5734974"/>
              <a:gd name="connsiteY4-416" fmla="*/ 1584 h 1131360"/>
            </a:gdLst>
            <a:ahLst/>
            <a:cxnLst>
              <a:cxn ang="0">
                <a:pos x="connsiteX0-407" y="connsiteY0-408"/>
              </a:cxn>
              <a:cxn ang="0">
                <a:pos x="connsiteX1-409" y="connsiteY1-410"/>
              </a:cxn>
              <a:cxn ang="0">
                <a:pos x="connsiteX2-411" y="connsiteY2-412"/>
              </a:cxn>
              <a:cxn ang="0">
                <a:pos x="connsiteX3-413" y="connsiteY3-414"/>
              </a:cxn>
              <a:cxn ang="0">
                <a:pos x="connsiteX4-415" y="connsiteY4-416"/>
              </a:cxn>
            </a:cxnLst>
            <a:rect l="l" t="t" r="r" b="b"/>
            <a:pathLst>
              <a:path w="5734974" h="1131360">
                <a:moveTo>
                  <a:pt x="0" y="1131360"/>
                </a:moveTo>
                <a:cubicBezTo>
                  <a:pt x="125767" y="934572"/>
                  <a:pt x="858124" y="603189"/>
                  <a:pt x="1340527" y="598699"/>
                </a:cubicBezTo>
                <a:cubicBezTo>
                  <a:pt x="1822930" y="594209"/>
                  <a:pt x="2287988" y="862395"/>
                  <a:pt x="2807332" y="843160"/>
                </a:cubicBezTo>
                <a:cubicBezTo>
                  <a:pt x="3326676" y="823925"/>
                  <a:pt x="3788923" y="382123"/>
                  <a:pt x="4276863" y="241860"/>
                </a:cubicBezTo>
                <a:cubicBezTo>
                  <a:pt x="4764803" y="101597"/>
                  <a:pt x="5079924" y="-15048"/>
                  <a:pt x="5734974" y="1584"/>
                </a:cubicBezTo>
              </a:path>
            </a:pathLst>
          </a:custGeom>
          <a:noFill/>
          <a:ln w="19050">
            <a:solidFill>
              <a:sysClr val="window" lastClr="FFFFFF">
                <a:lumMod val="75000"/>
              </a:sysClr>
            </a:solidFill>
            <a:prstDash val="sysDash"/>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 name="椭圆 1"/>
          <p:cNvSpPr/>
          <p:nvPr>
            <p:custDataLst>
              <p:tags r:id="rId3"/>
            </p:custDataLst>
          </p:nvPr>
        </p:nvSpPr>
        <p:spPr>
          <a:xfrm>
            <a:off x="2734945" y="4021455"/>
            <a:ext cx="390525" cy="390525"/>
          </a:xfrm>
          <a:prstGeom prst="ellipse">
            <a:avLst/>
          </a:prstGeom>
          <a:solidFill>
            <a:sysClr val="window" lastClr="FFFFFF"/>
          </a:solidFill>
          <a:ln w="38100">
            <a:solidFill>
              <a:sysClr val="window" lastClr="FFFFFF">
                <a:lumMod val="7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2500" lnSpcReduction="20000"/>
          </a:bodyPr>
          <a:p>
            <a:pPr algn="ctr">
              <a:lnSpc>
                <a:spcPct val="140000"/>
              </a:lnSpc>
            </a:pPr>
            <a:endParaRPr lang="zh-CN" altLang="en-US">
              <a:solidFill>
                <a:srgbClr val="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 name="椭圆 3"/>
          <p:cNvSpPr/>
          <p:nvPr>
            <p:custDataLst>
              <p:tags r:id="rId4"/>
            </p:custDataLst>
          </p:nvPr>
        </p:nvSpPr>
        <p:spPr>
          <a:xfrm>
            <a:off x="2862580" y="4148455"/>
            <a:ext cx="135890" cy="135890"/>
          </a:xfrm>
          <a:prstGeom prst="ellipse">
            <a:avLst/>
          </a:prstGeom>
          <a:solidFill>
            <a:srgbClr val="1F74AD"/>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solidFill>
                <a:srgbClr val="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 name="椭圆 6"/>
          <p:cNvSpPr/>
          <p:nvPr>
            <p:custDataLst>
              <p:tags r:id="rId5"/>
            </p:custDataLst>
          </p:nvPr>
        </p:nvSpPr>
        <p:spPr>
          <a:xfrm>
            <a:off x="4318000" y="3291840"/>
            <a:ext cx="390525" cy="390525"/>
          </a:xfrm>
          <a:prstGeom prst="ellipse">
            <a:avLst/>
          </a:prstGeom>
          <a:solidFill>
            <a:sysClr val="window" lastClr="FFFFFF"/>
          </a:solidFill>
          <a:ln w="38100">
            <a:solidFill>
              <a:sysClr val="window" lastClr="FFFFFF">
                <a:lumMod val="7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2500" lnSpcReduction="20000"/>
          </a:bodyPr>
          <a:p>
            <a:pPr algn="ctr">
              <a:lnSpc>
                <a:spcPct val="140000"/>
              </a:lnSpc>
            </a:pPr>
            <a:endParaRPr lang="zh-CN" altLang="en-US">
              <a:solidFill>
                <a:srgbClr val="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椭圆 7"/>
          <p:cNvSpPr/>
          <p:nvPr>
            <p:custDataLst>
              <p:tags r:id="rId6"/>
            </p:custDataLst>
          </p:nvPr>
        </p:nvSpPr>
        <p:spPr>
          <a:xfrm>
            <a:off x="4445000" y="3419475"/>
            <a:ext cx="135890" cy="135890"/>
          </a:xfrm>
          <a:prstGeom prst="ellipse">
            <a:avLst/>
          </a:prstGeom>
          <a:solidFill>
            <a:srgbClr val="3498DB"/>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solidFill>
                <a:srgbClr val="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椭圆 9"/>
          <p:cNvSpPr/>
          <p:nvPr>
            <p:custDataLst>
              <p:tags r:id="rId7"/>
            </p:custDataLst>
          </p:nvPr>
        </p:nvSpPr>
        <p:spPr>
          <a:xfrm>
            <a:off x="5901055" y="3556635"/>
            <a:ext cx="390525" cy="390525"/>
          </a:xfrm>
          <a:prstGeom prst="ellipse">
            <a:avLst/>
          </a:prstGeom>
          <a:solidFill>
            <a:sysClr val="window" lastClr="FFFFFF"/>
          </a:solidFill>
          <a:ln w="38100">
            <a:solidFill>
              <a:sysClr val="window" lastClr="FFFFFF">
                <a:lumMod val="7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2500" lnSpcReduction="20000"/>
          </a:bodyPr>
          <a:p>
            <a:pPr algn="ctr">
              <a:lnSpc>
                <a:spcPct val="140000"/>
              </a:lnSpc>
            </a:pPr>
            <a:endParaRPr lang="zh-CN" altLang="en-US">
              <a:solidFill>
                <a:srgbClr val="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1" name="椭圆 10"/>
          <p:cNvSpPr/>
          <p:nvPr>
            <p:custDataLst>
              <p:tags r:id="rId8"/>
            </p:custDataLst>
          </p:nvPr>
        </p:nvSpPr>
        <p:spPr>
          <a:xfrm>
            <a:off x="6028055" y="3683635"/>
            <a:ext cx="135890" cy="135890"/>
          </a:xfrm>
          <a:prstGeom prst="ellipse">
            <a:avLst/>
          </a:prstGeom>
          <a:solidFill>
            <a:srgbClr val="1AA3AA"/>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solidFill>
                <a:srgbClr val="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椭圆 12"/>
          <p:cNvSpPr/>
          <p:nvPr>
            <p:custDataLst>
              <p:tags r:id="rId9"/>
            </p:custDataLst>
          </p:nvPr>
        </p:nvSpPr>
        <p:spPr>
          <a:xfrm>
            <a:off x="7483475" y="2907665"/>
            <a:ext cx="390525" cy="390525"/>
          </a:xfrm>
          <a:prstGeom prst="ellipse">
            <a:avLst/>
          </a:prstGeom>
          <a:solidFill>
            <a:sysClr val="window" lastClr="FFFFFF"/>
          </a:solidFill>
          <a:ln w="38100">
            <a:solidFill>
              <a:sysClr val="window" lastClr="FFFFFF">
                <a:lumMod val="7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2500" lnSpcReduction="20000"/>
          </a:bodyPr>
          <a:p>
            <a:pPr algn="ctr">
              <a:lnSpc>
                <a:spcPct val="140000"/>
              </a:lnSpc>
            </a:pPr>
            <a:endParaRPr lang="zh-CN" altLang="en-US">
              <a:solidFill>
                <a:srgbClr val="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椭圆 13"/>
          <p:cNvSpPr/>
          <p:nvPr>
            <p:custDataLst>
              <p:tags r:id="rId10"/>
            </p:custDataLst>
          </p:nvPr>
        </p:nvSpPr>
        <p:spPr>
          <a:xfrm>
            <a:off x="7611110" y="3034665"/>
            <a:ext cx="135890" cy="135890"/>
          </a:xfrm>
          <a:prstGeom prst="ellipse">
            <a:avLst/>
          </a:prstGeom>
          <a:solidFill>
            <a:srgbClr val="69A35B"/>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solidFill>
                <a:srgbClr val="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6" name="椭圆 15"/>
          <p:cNvSpPr/>
          <p:nvPr>
            <p:custDataLst>
              <p:tags r:id="rId11"/>
            </p:custDataLst>
          </p:nvPr>
        </p:nvSpPr>
        <p:spPr>
          <a:xfrm>
            <a:off x="9066530" y="2641600"/>
            <a:ext cx="390525" cy="390525"/>
          </a:xfrm>
          <a:prstGeom prst="ellipse">
            <a:avLst/>
          </a:prstGeom>
          <a:solidFill>
            <a:sysClr val="window" lastClr="FFFFFF"/>
          </a:solidFill>
          <a:ln w="38100">
            <a:solidFill>
              <a:sysClr val="window" lastClr="FFFFFF">
                <a:lumMod val="7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2500" lnSpcReduction="20000"/>
          </a:bodyPr>
          <a:p>
            <a:pPr algn="ctr">
              <a:lnSpc>
                <a:spcPct val="140000"/>
              </a:lnSpc>
            </a:pPr>
            <a:endParaRPr lang="zh-CN" altLang="en-US">
              <a:solidFill>
                <a:srgbClr val="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7" name="椭圆 16"/>
          <p:cNvSpPr/>
          <p:nvPr>
            <p:custDataLst>
              <p:tags r:id="rId12"/>
            </p:custDataLst>
          </p:nvPr>
        </p:nvSpPr>
        <p:spPr>
          <a:xfrm>
            <a:off x="9193530" y="2769235"/>
            <a:ext cx="135890" cy="135890"/>
          </a:xfrm>
          <a:prstGeom prst="ellipse">
            <a:avLst/>
          </a:prstGeom>
          <a:solidFill>
            <a:srgbClr val="9BBB59"/>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solidFill>
                <a:srgbClr val="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4" name="矩形 43"/>
          <p:cNvSpPr/>
          <p:nvPr>
            <p:custDataLst>
              <p:tags r:id="rId13"/>
            </p:custDataLst>
          </p:nvPr>
        </p:nvSpPr>
        <p:spPr>
          <a:xfrm>
            <a:off x="1914525" y="4677410"/>
            <a:ext cx="2531110" cy="430530"/>
          </a:xfrm>
          <a:prstGeom prst="rect">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lIns="36000" rIns="36000" rtlCol="0" anchor="ctr">
            <a:noAutofit/>
          </a:bodyPr>
          <a:p>
            <a:pPr algn="ctr">
              <a:lnSpc>
                <a:spcPct val="120000"/>
              </a:lnSpc>
            </a:pPr>
            <a:endParaRPr lang="en-US" altLang="zh-CN" dirty="0">
              <a:solidFill>
                <a:sysClr val="window" lastClr="FFFFFF"/>
              </a:solidFill>
              <a:latin typeface="宋体" panose="02010600030101010101" pitchFamily="2" charset="-122"/>
              <a:ea typeface="宋体" panose="02010600030101010101" pitchFamily="2" charset="-122"/>
              <a:cs typeface="+mn-ea"/>
              <a:sym typeface="Arial" panose="020B0604020202020204" pitchFamily="34" charset="0"/>
            </a:endParaRPr>
          </a:p>
        </p:txBody>
      </p:sp>
      <p:sp>
        <p:nvSpPr>
          <p:cNvPr id="45" name="矩形 44"/>
          <p:cNvSpPr/>
          <p:nvPr>
            <p:custDataLst>
              <p:tags r:id="rId14"/>
            </p:custDataLst>
          </p:nvPr>
        </p:nvSpPr>
        <p:spPr>
          <a:xfrm>
            <a:off x="1914525" y="5127625"/>
            <a:ext cx="2604770" cy="1180465"/>
          </a:xfrm>
          <a:prstGeom prst="rect">
            <a:avLst/>
          </a:prstGeom>
        </p:spPr>
        <p:txBody>
          <a:bodyPr wrap="square" lIns="90000" rIns="90000" anchor="t" anchorCtr="0">
            <a:noAutofit/>
          </a:bodyPr>
          <a:p>
            <a:pPr algn="l">
              <a:lnSpc>
                <a:spcPct val="120000"/>
              </a:lnSpc>
            </a:pPr>
            <a:r>
              <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心理咨询是指咨询者通过商谈的程序和方法，探索研究问题，帮助求助者解除心理问题的过程。</a:t>
            </a:r>
            <a:endPar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6" name="文本框 45"/>
          <p:cNvSpPr txBox="1"/>
          <p:nvPr>
            <p:custDataLst>
              <p:tags r:id="rId15"/>
            </p:custDataLst>
          </p:nvPr>
        </p:nvSpPr>
        <p:spPr>
          <a:xfrm>
            <a:off x="1841500" y="4544060"/>
            <a:ext cx="2677795" cy="696595"/>
          </a:xfrm>
          <a:prstGeom prst="rect">
            <a:avLst/>
          </a:prstGeom>
          <a:noFill/>
        </p:spPr>
        <p:txBody>
          <a:bodyPr wrap="square" rtlCol="0" anchor="ctr">
            <a:normAutofit fontScale="80000"/>
          </a:bodyPr>
          <a:p>
            <a:pPr algn="ctr">
              <a:lnSpc>
                <a:spcPct val="120000"/>
              </a:lnSpc>
            </a:pPr>
            <a:r>
              <a:rPr lang="zh-CN" altLang="en-US" sz="2000" b="1" spc="300">
                <a:solidFill>
                  <a:sysClr val="window" lastClr="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（一）心理咨询的定义</a:t>
            </a:r>
            <a:endParaRPr lang="zh-CN" altLang="en-US" sz="2000" b="1" spc="300">
              <a:solidFill>
                <a:sysClr val="window" lastClr="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7" name="矩形 46"/>
          <p:cNvSpPr/>
          <p:nvPr>
            <p:custDataLst>
              <p:tags r:id="rId16"/>
            </p:custDataLst>
          </p:nvPr>
        </p:nvSpPr>
        <p:spPr>
          <a:xfrm>
            <a:off x="4826635" y="4410710"/>
            <a:ext cx="2657475" cy="430530"/>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lIns="36000" rIns="36000" rtlCol="0" anchor="ctr">
            <a:noAutofit/>
          </a:bodyPr>
          <a:p>
            <a:pPr algn="ctr">
              <a:lnSpc>
                <a:spcPct val="120000"/>
              </a:lnSpc>
            </a:pPr>
            <a:endParaRPr lang="en-US" altLang="zh-CN" dirty="0">
              <a:solidFill>
                <a:sysClr val="window" lastClr="FFFFFF"/>
              </a:solidFill>
              <a:latin typeface="宋体" panose="02010600030101010101" pitchFamily="2" charset="-122"/>
              <a:ea typeface="宋体" panose="02010600030101010101" pitchFamily="2" charset="-122"/>
              <a:cs typeface="+mn-ea"/>
              <a:sym typeface="Arial" panose="020B0604020202020204" pitchFamily="34" charset="0"/>
            </a:endParaRPr>
          </a:p>
        </p:txBody>
      </p:sp>
      <p:sp>
        <p:nvSpPr>
          <p:cNvPr id="48" name="文本框 47"/>
          <p:cNvSpPr txBox="1"/>
          <p:nvPr>
            <p:custDataLst>
              <p:tags r:id="rId17"/>
            </p:custDataLst>
          </p:nvPr>
        </p:nvSpPr>
        <p:spPr>
          <a:xfrm>
            <a:off x="4947285" y="4410710"/>
            <a:ext cx="2536190" cy="430530"/>
          </a:xfrm>
          <a:prstGeom prst="rect">
            <a:avLst/>
          </a:prstGeom>
          <a:noFill/>
        </p:spPr>
        <p:txBody>
          <a:bodyPr wrap="square" rtlCol="0" anchor="ctr">
            <a:noAutofit/>
          </a:bodyPr>
          <a:p>
            <a:pPr algn="ctr">
              <a:lnSpc>
                <a:spcPct val="120000"/>
              </a:lnSpc>
            </a:pPr>
            <a:r>
              <a:rPr lang="zh-CN" altLang="en-US" sz="1500" b="1" spc="300">
                <a:solidFill>
                  <a:sysClr val="window" lastClr="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（三）心理咨询的内容</a:t>
            </a:r>
            <a:endParaRPr lang="zh-CN" altLang="en-US" sz="1500" b="1" spc="300">
              <a:solidFill>
                <a:sysClr val="window" lastClr="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9" name="矩形 48"/>
          <p:cNvSpPr/>
          <p:nvPr>
            <p:custDataLst>
              <p:tags r:id="rId18"/>
            </p:custDataLst>
          </p:nvPr>
        </p:nvSpPr>
        <p:spPr>
          <a:xfrm>
            <a:off x="4826635" y="4860925"/>
            <a:ext cx="2785110" cy="1277620"/>
          </a:xfrm>
          <a:prstGeom prst="rect">
            <a:avLst/>
          </a:prstGeom>
        </p:spPr>
        <p:txBody>
          <a:bodyPr wrap="square" lIns="90000" rIns="90000" anchor="t" anchorCtr="0">
            <a:noAutofit/>
          </a:bodyPr>
          <a:p>
            <a:pPr algn="l">
              <a:lnSpc>
                <a:spcPct val="120000"/>
              </a:lnSpc>
            </a:pPr>
            <a:r>
              <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对心身疾病和躯体疾病的咨询：如对冠心病、消化性溃疡、支气管哮喘等的保健、护理等问题的咨询。</a:t>
            </a:r>
            <a:endPar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0" name="矩形 49"/>
          <p:cNvSpPr/>
          <p:nvPr>
            <p:custDataLst>
              <p:tags r:id="rId19"/>
            </p:custDataLst>
          </p:nvPr>
        </p:nvSpPr>
        <p:spPr>
          <a:xfrm>
            <a:off x="7874000" y="3895090"/>
            <a:ext cx="2741930" cy="430530"/>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lIns="36000" rIns="36000" rtlCol="0" anchor="ctr">
            <a:noAutofit/>
          </a:bodyPr>
          <a:p>
            <a:pPr algn="ctr">
              <a:lnSpc>
                <a:spcPct val="120000"/>
              </a:lnSpc>
            </a:pPr>
            <a:endParaRPr lang="en-US" altLang="zh-CN" dirty="0">
              <a:solidFill>
                <a:sysClr val="window" lastClr="FFFFFF"/>
              </a:solidFill>
              <a:latin typeface="宋体" panose="02010600030101010101" pitchFamily="2" charset="-122"/>
              <a:ea typeface="宋体" panose="02010600030101010101" pitchFamily="2" charset="-122"/>
              <a:cs typeface="+mn-ea"/>
              <a:sym typeface="Arial" panose="020B0604020202020204" pitchFamily="34" charset="0"/>
            </a:endParaRPr>
          </a:p>
        </p:txBody>
      </p:sp>
      <p:sp>
        <p:nvSpPr>
          <p:cNvPr id="51" name="文本框 50"/>
          <p:cNvSpPr txBox="1"/>
          <p:nvPr>
            <p:custDataLst>
              <p:tags r:id="rId20"/>
            </p:custDataLst>
          </p:nvPr>
        </p:nvSpPr>
        <p:spPr>
          <a:xfrm>
            <a:off x="7992110" y="3895090"/>
            <a:ext cx="2531110" cy="430530"/>
          </a:xfrm>
          <a:prstGeom prst="rect">
            <a:avLst/>
          </a:prstGeom>
          <a:noFill/>
        </p:spPr>
        <p:txBody>
          <a:bodyPr wrap="square" rtlCol="0" anchor="ctr">
            <a:noAutofit/>
          </a:bodyPr>
          <a:p>
            <a:pPr algn="ctr">
              <a:lnSpc>
                <a:spcPct val="120000"/>
              </a:lnSpc>
            </a:pPr>
            <a:r>
              <a:rPr lang="zh-CN" altLang="en-US" sz="1500" b="1" spc="300">
                <a:solidFill>
                  <a:sysClr val="window" lastClr="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（五）心理咨询的原则</a:t>
            </a:r>
            <a:endParaRPr lang="zh-CN" altLang="en-US" sz="1500" b="1" spc="300">
              <a:solidFill>
                <a:sysClr val="window" lastClr="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2" name="矩形 51"/>
          <p:cNvSpPr/>
          <p:nvPr>
            <p:custDataLst>
              <p:tags r:id="rId21"/>
            </p:custDataLst>
          </p:nvPr>
        </p:nvSpPr>
        <p:spPr>
          <a:xfrm>
            <a:off x="8242300" y="4349750"/>
            <a:ext cx="3258185" cy="1788795"/>
          </a:xfrm>
          <a:prstGeom prst="rect">
            <a:avLst/>
          </a:prstGeom>
        </p:spPr>
        <p:txBody>
          <a:bodyPr wrap="square" lIns="90000" rIns="90000" anchor="t" anchorCtr="0">
            <a:noAutofit/>
          </a:bodyPr>
          <a:p>
            <a:pPr algn="l">
              <a:lnSpc>
                <a:spcPct val="120000"/>
              </a:lnSpc>
            </a:pPr>
            <a:r>
              <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保密原则</a:t>
            </a:r>
            <a:endPar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20000"/>
              </a:lnSpc>
            </a:pPr>
            <a:r>
              <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 时间限定原则</a:t>
            </a:r>
            <a:endPar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20000"/>
              </a:lnSpc>
            </a:pPr>
            <a:r>
              <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 “来者不拒、去者不追”原则</a:t>
            </a:r>
            <a:endPar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20000"/>
              </a:lnSpc>
            </a:pPr>
            <a:r>
              <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4. 情感限定原则</a:t>
            </a:r>
            <a:endPar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20000"/>
              </a:lnSpc>
            </a:pPr>
            <a:r>
              <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5. 助人自助原则</a:t>
            </a:r>
            <a:endPar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20000"/>
              </a:lnSpc>
            </a:pPr>
            <a:r>
              <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6. 重大决定延期原则</a:t>
            </a:r>
            <a:endPar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3" name="矩形 52"/>
          <p:cNvSpPr/>
          <p:nvPr>
            <p:custDataLst>
              <p:tags r:id="rId22"/>
            </p:custDataLst>
          </p:nvPr>
        </p:nvSpPr>
        <p:spPr>
          <a:xfrm>
            <a:off x="3124835" y="1906270"/>
            <a:ext cx="2775585" cy="430530"/>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lIns="36000" rIns="36000" rtlCol="0" anchor="ctr">
            <a:noAutofit/>
          </a:bodyPr>
          <a:p>
            <a:pPr algn="ctr">
              <a:lnSpc>
                <a:spcPct val="120000"/>
              </a:lnSpc>
            </a:pPr>
            <a:endParaRPr lang="en-US" altLang="zh-CN" sz="2000" dirty="0">
              <a:solidFill>
                <a:sysClr val="window" lastClr="FFFFFF"/>
              </a:solidFill>
              <a:latin typeface="宋体" panose="02010600030101010101" pitchFamily="2" charset="-122"/>
              <a:ea typeface="宋体" panose="02010600030101010101" pitchFamily="2" charset="-122"/>
              <a:cs typeface="+mn-ea"/>
              <a:sym typeface="Arial" panose="020B0604020202020204" pitchFamily="34" charset="0"/>
            </a:endParaRPr>
          </a:p>
        </p:txBody>
      </p:sp>
      <p:sp>
        <p:nvSpPr>
          <p:cNvPr id="54" name="文本框 53"/>
          <p:cNvSpPr txBox="1"/>
          <p:nvPr>
            <p:custDataLst>
              <p:tags r:id="rId23"/>
            </p:custDataLst>
          </p:nvPr>
        </p:nvSpPr>
        <p:spPr>
          <a:xfrm>
            <a:off x="2995295" y="1906270"/>
            <a:ext cx="3030220" cy="430530"/>
          </a:xfrm>
          <a:prstGeom prst="rect">
            <a:avLst/>
          </a:prstGeom>
          <a:noFill/>
        </p:spPr>
        <p:txBody>
          <a:bodyPr wrap="square" rtlCol="0" anchor="ctr">
            <a:noAutofit/>
          </a:bodyPr>
          <a:p>
            <a:pPr algn="ctr">
              <a:lnSpc>
                <a:spcPct val="120000"/>
              </a:lnSpc>
            </a:pPr>
            <a:r>
              <a:rPr lang="zh-CN" altLang="en-US" sz="1500" b="1" spc="300">
                <a:solidFill>
                  <a:sysClr val="window" lastClr="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（二）心理咨询常用的形式</a:t>
            </a:r>
            <a:endParaRPr lang="zh-CN" altLang="en-US" sz="1500" b="1" spc="300">
              <a:solidFill>
                <a:sysClr val="window" lastClr="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5" name="矩形 54"/>
          <p:cNvSpPr/>
          <p:nvPr>
            <p:custDataLst>
              <p:tags r:id="rId24"/>
            </p:custDataLst>
          </p:nvPr>
        </p:nvSpPr>
        <p:spPr>
          <a:xfrm>
            <a:off x="3058795" y="2353945"/>
            <a:ext cx="3104515" cy="943610"/>
          </a:xfrm>
          <a:prstGeom prst="rect">
            <a:avLst/>
          </a:prstGeom>
        </p:spPr>
        <p:txBody>
          <a:bodyPr wrap="square" lIns="90000" rIns="90000" anchor="t" anchorCtr="0">
            <a:noAutofit/>
          </a:bodyPr>
          <a:p>
            <a:pPr algn="l">
              <a:lnSpc>
                <a:spcPct val="120000"/>
              </a:lnSpc>
            </a:pPr>
            <a:r>
              <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门诊心理咨询</a:t>
            </a:r>
            <a:endPar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20000"/>
              </a:lnSpc>
            </a:pPr>
            <a:r>
              <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 电话咨询        3. 网络咨询</a:t>
            </a:r>
            <a:endPar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20000"/>
              </a:lnSpc>
            </a:pPr>
            <a:r>
              <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4. 现场心理咨询  5. 专栏咨询</a:t>
            </a:r>
            <a:endPar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6" name="矩形 55"/>
          <p:cNvSpPr/>
          <p:nvPr>
            <p:custDataLst>
              <p:tags r:id="rId25"/>
            </p:custDataLst>
          </p:nvPr>
        </p:nvSpPr>
        <p:spPr>
          <a:xfrm>
            <a:off x="6594475" y="1110615"/>
            <a:ext cx="2599055" cy="430530"/>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lIns="36000" rIns="36000" rtlCol="0" anchor="ctr">
            <a:noAutofit/>
          </a:bodyPr>
          <a:p>
            <a:pPr algn="ctr">
              <a:lnSpc>
                <a:spcPct val="120000"/>
              </a:lnSpc>
            </a:pPr>
            <a:endParaRPr lang="en-US" altLang="zh-CN" dirty="0">
              <a:solidFill>
                <a:sysClr val="window" lastClr="FFFFFF"/>
              </a:solidFill>
              <a:latin typeface="宋体" panose="02010600030101010101" pitchFamily="2" charset="-122"/>
              <a:ea typeface="宋体" panose="02010600030101010101" pitchFamily="2" charset="-122"/>
              <a:cs typeface="+mn-ea"/>
              <a:sym typeface="Arial" panose="020B0604020202020204" pitchFamily="34" charset="0"/>
            </a:endParaRPr>
          </a:p>
        </p:txBody>
      </p:sp>
      <p:sp>
        <p:nvSpPr>
          <p:cNvPr id="57" name="文本框 56"/>
          <p:cNvSpPr txBox="1"/>
          <p:nvPr>
            <p:custDataLst>
              <p:tags r:id="rId26"/>
            </p:custDataLst>
          </p:nvPr>
        </p:nvSpPr>
        <p:spPr>
          <a:xfrm>
            <a:off x="6664325" y="1110615"/>
            <a:ext cx="2493645" cy="430530"/>
          </a:xfrm>
          <a:prstGeom prst="rect">
            <a:avLst/>
          </a:prstGeom>
          <a:noFill/>
        </p:spPr>
        <p:txBody>
          <a:bodyPr wrap="square" rtlCol="0" anchor="ctr">
            <a:noAutofit/>
          </a:bodyPr>
          <a:p>
            <a:pPr algn="ctr">
              <a:lnSpc>
                <a:spcPct val="120000"/>
              </a:lnSpc>
            </a:pPr>
            <a:r>
              <a:rPr lang="zh-CN" altLang="en-US" sz="1500" b="1" spc="300">
                <a:solidFill>
                  <a:sysClr val="window" lastClr="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（四）心理咨询的程序</a:t>
            </a:r>
            <a:endParaRPr lang="zh-CN" altLang="en-US" sz="1500" b="1" spc="300">
              <a:solidFill>
                <a:sysClr val="window" lastClr="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8" name="矩形 57"/>
          <p:cNvSpPr/>
          <p:nvPr>
            <p:custDataLst>
              <p:tags r:id="rId27"/>
            </p:custDataLst>
          </p:nvPr>
        </p:nvSpPr>
        <p:spPr>
          <a:xfrm>
            <a:off x="6424295" y="1541145"/>
            <a:ext cx="3201035" cy="1292860"/>
          </a:xfrm>
          <a:prstGeom prst="rect">
            <a:avLst/>
          </a:prstGeom>
        </p:spPr>
        <p:txBody>
          <a:bodyPr wrap="square" lIns="90000" rIns="90000" anchor="t" anchorCtr="0">
            <a:noAutofit/>
          </a:bodyPr>
          <a:p>
            <a:pPr algn="l">
              <a:lnSpc>
                <a:spcPct val="120000"/>
              </a:lnSpc>
            </a:pPr>
            <a:r>
              <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了解情况，建立咨询关系</a:t>
            </a:r>
            <a:endPar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20000"/>
              </a:lnSpc>
            </a:pPr>
            <a:r>
              <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 分析讨论，找出问题症结</a:t>
            </a:r>
            <a:endPar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20000"/>
              </a:lnSpc>
            </a:pPr>
            <a:r>
              <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 提供建议，改变认知结构</a:t>
            </a:r>
            <a:endPar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20000"/>
              </a:lnSpc>
            </a:pPr>
            <a:r>
              <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4. 做出小结，巩固咨询效果</a:t>
            </a:r>
            <a:endParaRPr lang="zh-CN" altLang="en-US" sz="15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3783965" y="560705"/>
            <a:ext cx="429323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二、心理咨询的基本技术</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21" name="文本框 20"/>
          <p:cNvSpPr txBox="1"/>
          <p:nvPr/>
        </p:nvSpPr>
        <p:spPr>
          <a:xfrm>
            <a:off x="1938020" y="1646555"/>
            <a:ext cx="4539615" cy="156845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建立良好的咨询关系是心理咨询的核心内容，国外心理学家对直接影响咨询关系的重要特质做过论述，尽管存在不同说法，但是都强调尊重、真诚、共情和积极关注等咨询态度的重要性。</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2" name="文本框 21"/>
          <p:cNvSpPr txBox="1"/>
          <p:nvPr/>
        </p:nvSpPr>
        <p:spPr>
          <a:xfrm>
            <a:off x="1938020" y="1356360"/>
            <a:ext cx="341185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（一）建立咨询关系的相关技术</a:t>
            </a:r>
            <a:endPar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24" name="文本框 23"/>
          <p:cNvSpPr txBox="1"/>
          <p:nvPr/>
        </p:nvSpPr>
        <p:spPr>
          <a:xfrm>
            <a:off x="1938020" y="3400425"/>
            <a:ext cx="3989070"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1. 倾听技术　2. 提问技术 3. 鼓励技术</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4. 内容反应技术    5. 情感反应技术</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6. 非言语性技巧</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5" name="文本框 24"/>
          <p:cNvSpPr txBox="1"/>
          <p:nvPr/>
        </p:nvSpPr>
        <p:spPr>
          <a:xfrm>
            <a:off x="1938020" y="3192780"/>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（二）参与技术</a:t>
            </a:r>
            <a:endPar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6" name="椭圆 25"/>
          <p:cNvSpPr/>
          <p:nvPr/>
        </p:nvSpPr>
        <p:spPr>
          <a:xfrm>
            <a:off x="1078230" y="469201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27" name="文本框 26"/>
          <p:cNvSpPr txBox="1"/>
          <p:nvPr/>
        </p:nvSpPr>
        <p:spPr>
          <a:xfrm>
            <a:off x="1938020" y="4800600"/>
            <a:ext cx="4754245" cy="193802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1. 面质技术</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面质是对求助者身上存在的矛盾当面提出质疑。</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2. 解释技术</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解释即依据某一理论、某些方面的科学知识或个人经验对求助者的问题、困扰、疑虑做出说明。</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8" name="文本框 27"/>
          <p:cNvSpPr txBox="1"/>
          <p:nvPr/>
        </p:nvSpPr>
        <p:spPr>
          <a:xfrm>
            <a:off x="1938020" y="4562475"/>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（三）影响性技术</a:t>
            </a:r>
            <a:endPar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6692265" y="2219325"/>
            <a:ext cx="4762500" cy="3390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grpSp>
        <p:nvGrpSpPr>
          <p:cNvPr id="2" name="组合 1"/>
          <p:cNvGrpSpPr/>
          <p:nvPr/>
        </p:nvGrpSpPr>
        <p:grpSpPr>
          <a:xfrm rot="16200000">
            <a:off x="4447540" y="19685"/>
            <a:ext cx="209550" cy="6817360"/>
            <a:chOff x="11899" y="32"/>
            <a:chExt cx="330" cy="10736"/>
          </a:xfrm>
          <a:solidFill>
            <a:srgbClr val="7ACACC"/>
          </a:solidFill>
        </p:grpSpPr>
        <p:cxnSp>
          <p:nvCxnSpPr>
            <p:cNvPr id="21" name="直接连接符 20"/>
            <p:cNvCxnSpPr/>
            <p:nvPr/>
          </p:nvCxnSpPr>
          <p:spPr>
            <a:xfrm>
              <a:off x="12063" y="32"/>
              <a:ext cx="0" cy="10736"/>
            </a:xfrm>
            <a:prstGeom prst="line">
              <a:avLst/>
            </a:prstGeom>
            <a:grpFill/>
            <a:ln w="15875">
              <a:solidFill>
                <a:srgbClr val="5A84AF"/>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11899" y="1930"/>
              <a:ext cx="330" cy="33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rgbClr val="141E32"/>
                </a:solidFill>
                <a:latin typeface="方正黑体简体" panose="03000509000000000000" charset="-122"/>
                <a:ea typeface="方正黑体简体" panose="03000509000000000000" charset="-122"/>
                <a:cs typeface="宋体" panose="02010600030101010101" pitchFamily="2" charset="-122"/>
              </a:endParaRPr>
            </a:p>
          </p:txBody>
        </p:sp>
        <p:sp>
          <p:nvSpPr>
            <p:cNvPr id="26" name="椭圆 25"/>
            <p:cNvSpPr/>
            <p:nvPr/>
          </p:nvSpPr>
          <p:spPr>
            <a:xfrm>
              <a:off x="11899" y="4023"/>
              <a:ext cx="329" cy="3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rgbClr val="141E32"/>
                </a:solidFill>
                <a:latin typeface="方正黑体简体" panose="03000509000000000000" charset="-122"/>
                <a:ea typeface="方正黑体简体" panose="03000509000000000000" charset="-122"/>
                <a:cs typeface="宋体" panose="02010600030101010101" pitchFamily="2" charset="-122"/>
              </a:endParaRPr>
            </a:p>
          </p:txBody>
        </p:sp>
        <p:sp>
          <p:nvSpPr>
            <p:cNvPr id="27" name="椭圆 26"/>
            <p:cNvSpPr/>
            <p:nvPr/>
          </p:nvSpPr>
          <p:spPr>
            <a:xfrm>
              <a:off x="11899" y="6114"/>
              <a:ext cx="329" cy="3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rgbClr val="141E32"/>
                </a:solidFill>
                <a:latin typeface="方正黑体简体" panose="03000509000000000000" charset="-122"/>
                <a:ea typeface="方正黑体简体" panose="03000509000000000000" charset="-122"/>
                <a:cs typeface="宋体" panose="02010600030101010101" pitchFamily="2" charset="-122"/>
              </a:endParaRPr>
            </a:p>
          </p:txBody>
        </p:sp>
        <p:sp>
          <p:nvSpPr>
            <p:cNvPr id="28" name="椭圆 27"/>
            <p:cNvSpPr/>
            <p:nvPr/>
          </p:nvSpPr>
          <p:spPr>
            <a:xfrm>
              <a:off x="11899" y="8205"/>
              <a:ext cx="329" cy="3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rgbClr val="141E32"/>
                </a:solidFill>
                <a:latin typeface="方正黑体简体" panose="03000509000000000000" charset="-122"/>
                <a:ea typeface="方正黑体简体" panose="03000509000000000000" charset="-122"/>
                <a:cs typeface="宋体" panose="02010600030101010101" pitchFamily="2" charset="-122"/>
              </a:endParaRPr>
            </a:p>
          </p:txBody>
        </p:sp>
      </p:grpSp>
      <p:sp>
        <p:nvSpPr>
          <p:cNvPr id="29" name="文本框 28"/>
          <p:cNvSpPr txBox="1"/>
          <p:nvPr/>
        </p:nvSpPr>
        <p:spPr>
          <a:xfrm>
            <a:off x="1143635" y="1822450"/>
            <a:ext cx="2430780" cy="1383665"/>
          </a:xfrm>
          <a:prstGeom prst="rect">
            <a:avLst/>
          </a:prstGeom>
          <a:noFill/>
        </p:spPr>
        <p:txBody>
          <a:bodyPr wrap="square" rtlCol="0">
            <a:spAutoFit/>
          </a:bodyPr>
          <a:p>
            <a:pPr algn="ctr"/>
            <a:r>
              <a:rPr lang="en-US" sz="2800">
                <a:solidFill>
                  <a:srgbClr val="FFBE00"/>
                </a:solidFill>
                <a:latin typeface="宋体" panose="02010600030101010101" pitchFamily="2" charset="-122"/>
                <a:ea typeface="宋体" panose="02010600030101010101" pitchFamily="2" charset="-122"/>
                <a:cs typeface="宋体" panose="02010600030101010101" pitchFamily="2" charset="-122"/>
              </a:rPr>
              <a:t>1. 具有高尚的职业道德和高度的责任感</a:t>
            </a:r>
            <a:endParaRPr lang="en-US" sz="2800">
              <a:solidFill>
                <a:srgbClr val="FFBE00"/>
              </a:solidFill>
              <a:latin typeface="宋体" panose="02010600030101010101" pitchFamily="2" charset="-122"/>
              <a:ea typeface="宋体" panose="02010600030101010101" pitchFamily="2" charset="-122"/>
              <a:cs typeface="宋体" panose="02010600030101010101" pitchFamily="2" charset="-122"/>
            </a:endParaRPr>
          </a:p>
        </p:txBody>
      </p:sp>
      <p:sp>
        <p:nvSpPr>
          <p:cNvPr id="30" name="文本框 29"/>
          <p:cNvSpPr txBox="1"/>
          <p:nvPr/>
        </p:nvSpPr>
        <p:spPr>
          <a:xfrm>
            <a:off x="2863850" y="3533140"/>
            <a:ext cx="1836420" cy="1814830"/>
          </a:xfrm>
          <a:prstGeom prst="rect">
            <a:avLst/>
          </a:prstGeom>
          <a:noFill/>
        </p:spPr>
        <p:txBody>
          <a:bodyPr wrap="square" rtlCol="0">
            <a:spAutoFit/>
          </a:bodyPr>
          <a:p>
            <a:pPr algn="ctr"/>
            <a:r>
              <a:rPr lang="en-US" sz="2800">
                <a:solidFill>
                  <a:srgbClr val="FFBE00"/>
                </a:solidFill>
                <a:latin typeface="宋体" panose="02010600030101010101" pitchFamily="2" charset="-122"/>
                <a:ea typeface="宋体" panose="02010600030101010101" pitchFamily="2" charset="-122"/>
                <a:cs typeface="宋体" panose="02010600030101010101" pitchFamily="2" charset="-122"/>
              </a:rPr>
              <a:t>2. 具有较全面的知识结构和专业技能</a:t>
            </a:r>
            <a:endParaRPr lang="en-US" sz="2800">
              <a:solidFill>
                <a:srgbClr val="FFBE00"/>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文本框 30"/>
          <p:cNvSpPr txBox="1"/>
          <p:nvPr/>
        </p:nvSpPr>
        <p:spPr>
          <a:xfrm>
            <a:off x="4040505" y="1822450"/>
            <a:ext cx="2138680" cy="1383665"/>
          </a:xfrm>
          <a:prstGeom prst="rect">
            <a:avLst/>
          </a:prstGeom>
          <a:noFill/>
        </p:spPr>
        <p:txBody>
          <a:bodyPr wrap="square" rtlCol="0">
            <a:spAutoFit/>
          </a:bodyPr>
          <a:p>
            <a:pPr algn="ctr"/>
            <a:r>
              <a:rPr lang="en-US" sz="2800">
                <a:solidFill>
                  <a:srgbClr val="FFBE00"/>
                </a:solidFill>
                <a:latin typeface="宋体" panose="02010600030101010101" pitchFamily="2" charset="-122"/>
                <a:ea typeface="宋体" panose="02010600030101010101" pitchFamily="2" charset="-122"/>
                <a:cs typeface="宋体" panose="02010600030101010101" pitchFamily="2" charset="-122"/>
              </a:rPr>
              <a:t>3. 具有端正积极的世界观和价值观</a:t>
            </a:r>
            <a:endParaRPr lang="en-US" sz="2800">
              <a:solidFill>
                <a:srgbClr val="FFBE00"/>
              </a:solidFill>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5361940" y="3533140"/>
            <a:ext cx="2472055" cy="1383665"/>
          </a:xfrm>
          <a:prstGeom prst="rect">
            <a:avLst/>
          </a:prstGeom>
          <a:noFill/>
        </p:spPr>
        <p:txBody>
          <a:bodyPr wrap="square" rtlCol="0">
            <a:spAutoFit/>
          </a:bodyPr>
          <a:p>
            <a:pPr algn="ctr"/>
            <a:r>
              <a:rPr lang="en-US" sz="2800">
                <a:solidFill>
                  <a:srgbClr val="FFBE00"/>
                </a:solidFill>
                <a:latin typeface="宋体" panose="02010600030101010101" pitchFamily="2" charset="-122"/>
                <a:ea typeface="宋体" panose="02010600030101010101" pitchFamily="2" charset="-122"/>
                <a:cs typeface="宋体" panose="02010600030101010101" pitchFamily="2" charset="-122"/>
              </a:rPr>
              <a:t>4. 具有良好的心理素质和语言表达能力</a:t>
            </a:r>
            <a:endParaRPr lang="en-US" sz="2800">
              <a:solidFill>
                <a:srgbClr val="FFBE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3780790" y="588645"/>
            <a:ext cx="489394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三、心理咨询人员的基本要求</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2"/>
          <a:stretch>
            <a:fillRect/>
          </a:stretch>
        </p:blipFill>
        <p:spPr>
          <a:xfrm>
            <a:off x="7960995" y="1216660"/>
            <a:ext cx="4004945" cy="47936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cs typeface="宋体" panose="02010600030101010101" pitchFamily="2" charset="-122"/>
              </a:rPr>
              <a:t>03</a:t>
            </a:r>
            <a:endParaRPr lang="en-US" altLang="zh-CN" sz="16600">
              <a:solidFill>
                <a:srgbClr val="00206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心理护理方法</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一、概述</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6888480" y="3829050"/>
            <a:ext cx="484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（二）心理护理与心理治疗的区别和联系</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7152640" y="4181475"/>
            <a:ext cx="4578985" cy="2676525"/>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心理护理是有别于心理治疗的。心理护理和心理治疗从总体上来说，虽然有共同的对象，但各自的侧重点不同。心理治疗侧重神经症、人格障碍等精神异常患者的诊治研究；而心理护理则更侧重心理健康人群的心理保健，强调对心身疾病、躯体疾病而无明显精神障碍的患者及健康人群提供心理健康的指导与干预。</a:t>
            </a:r>
            <a:endParaRPr sz="16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8" name="文本框 7"/>
          <p:cNvSpPr txBox="1"/>
          <p:nvPr/>
        </p:nvSpPr>
        <p:spPr>
          <a:xfrm>
            <a:off x="1090295" y="1652905"/>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（一）心理护理的概念　</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9" name="文本框 8"/>
          <p:cNvSpPr txBox="1"/>
          <p:nvPr/>
        </p:nvSpPr>
        <p:spPr>
          <a:xfrm>
            <a:off x="1090295" y="2051685"/>
            <a:ext cx="4523105" cy="193802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一般认为，心理护理是指在护理过程中，护士以心理学的理论做指导，通过良好的人际交往，用语言、表情、态度和行为，影响改变患者的不良心理状态和行为，而使患者达到接受治疗和康复所需的最佳心身状态。</a:t>
            </a:r>
            <a:endParaRPr sz="16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7" name="图片 6"/>
          <p:cNvPicPr>
            <a:picLocks noChangeAspect="1"/>
          </p:cNvPicPr>
          <p:nvPr/>
        </p:nvPicPr>
        <p:blipFill>
          <a:blip r:embed="rId2"/>
          <a:stretch>
            <a:fillRect/>
          </a:stretch>
        </p:blipFill>
        <p:spPr>
          <a:xfrm>
            <a:off x="1090295" y="3989705"/>
            <a:ext cx="4523105" cy="2687320"/>
          </a:xfrm>
          <a:prstGeom prst="rect">
            <a:avLst/>
          </a:prstGeom>
        </p:spPr>
      </p:pic>
      <p:pic>
        <p:nvPicPr>
          <p:cNvPr id="11" name="图片 10"/>
          <p:cNvPicPr>
            <a:picLocks noChangeAspect="1"/>
          </p:cNvPicPr>
          <p:nvPr/>
        </p:nvPicPr>
        <p:blipFill>
          <a:blip r:embed="rId3"/>
          <a:stretch>
            <a:fillRect/>
          </a:stretch>
        </p:blipFill>
        <p:spPr>
          <a:xfrm>
            <a:off x="7152640" y="1415415"/>
            <a:ext cx="4404360" cy="23291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795395" y="151130"/>
            <a:ext cx="365633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二、心理护理的程序</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12" name="Rectangle 5"/>
          <p:cNvSpPr>
            <a:spLocks noChangeArrowheads="1"/>
          </p:cNvSpPr>
          <p:nvPr>
            <p:custDataLst>
              <p:tags r:id="rId2"/>
            </p:custDataLst>
          </p:nvPr>
        </p:nvSpPr>
        <p:spPr bwMode="auto">
          <a:xfrm>
            <a:off x="472805" y="5766320"/>
            <a:ext cx="1907759" cy="235968"/>
          </a:xfrm>
          <a:prstGeom prst="rect">
            <a:avLst/>
          </a:prstGeom>
          <a:solidFill>
            <a:srgbClr val="2196F3">
              <a:lumMod val="75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fontScale="92500" lnSpcReduction="20000"/>
          </a:bodyPr>
          <a:lstStyle/>
          <a:p>
            <a:pPr algn="ctr" defTabSz="1219200" latinLnBrk="1">
              <a:lnSpc>
                <a:spcPct val="130000"/>
              </a:lnSpc>
              <a:spcAft>
                <a:spcPts val="400"/>
              </a:spcAft>
              <a:defRPr/>
            </a:pPr>
            <a:endParaRPr lang="ko-KR" altLang="en-US" sz="1600" b="1" dirty="0">
              <a:gradFill>
                <a:gsLst>
                  <a:gs pos="0">
                    <a:prstClr val="white"/>
                  </a:gs>
                  <a:gs pos="100000">
                    <a:prstClr val="white"/>
                  </a:gs>
                </a:gsLst>
                <a:lin ang="5400000" scaled="0"/>
              </a:gradFill>
              <a:latin typeface="宋体" panose="02010600030101010101" pitchFamily="2" charset="-122"/>
              <a:ea typeface="宋体" panose="02010600030101010101" pitchFamily="2" charset="-122"/>
              <a:cs typeface="宋体" panose="02010600030101010101" pitchFamily="2" charset="-122"/>
            </a:endParaRPr>
          </a:p>
        </p:txBody>
      </p:sp>
      <p:sp>
        <p:nvSpPr>
          <p:cNvPr id="13" name="Freeform 6"/>
          <p:cNvSpPr/>
          <p:nvPr>
            <p:custDataLst>
              <p:tags r:id="rId3"/>
            </p:custDataLst>
          </p:nvPr>
        </p:nvSpPr>
        <p:spPr bwMode="auto">
          <a:xfrm>
            <a:off x="2374352" y="5520090"/>
            <a:ext cx="476942" cy="482192"/>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2196F3">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宋体" panose="02010600030101010101" pitchFamily="2" charset="-122"/>
              <a:ea typeface="宋体" panose="02010600030101010101" pitchFamily="2" charset="-122"/>
              <a:cs typeface="宋体" panose="02010600030101010101" pitchFamily="2" charset="-122"/>
            </a:endParaRPr>
          </a:p>
        </p:txBody>
      </p:sp>
      <p:sp>
        <p:nvSpPr>
          <p:cNvPr id="15" name="Freeform 8"/>
          <p:cNvSpPr/>
          <p:nvPr>
            <p:custDataLst>
              <p:tags r:id="rId4"/>
            </p:custDataLst>
          </p:nvPr>
        </p:nvSpPr>
        <p:spPr bwMode="auto">
          <a:xfrm>
            <a:off x="710546" y="5270106"/>
            <a:ext cx="248413" cy="349334"/>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2196F3">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宋体" panose="02010600030101010101" pitchFamily="2" charset="-122"/>
              <a:ea typeface="宋体" panose="02010600030101010101" pitchFamily="2" charset="-122"/>
              <a:cs typeface="宋体" panose="02010600030101010101" pitchFamily="2" charset="-122"/>
            </a:endParaRPr>
          </a:p>
        </p:txBody>
      </p:sp>
      <p:sp>
        <p:nvSpPr>
          <p:cNvPr id="14" name="Freeform 7"/>
          <p:cNvSpPr/>
          <p:nvPr>
            <p:custDataLst>
              <p:tags r:id="rId5"/>
            </p:custDataLst>
          </p:nvPr>
        </p:nvSpPr>
        <p:spPr bwMode="auto">
          <a:xfrm>
            <a:off x="472805" y="5270106"/>
            <a:ext cx="2384701" cy="496217"/>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2196F3"/>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宋体" panose="02010600030101010101" pitchFamily="2" charset="-122"/>
              <a:ea typeface="宋体" panose="02010600030101010101" pitchFamily="2" charset="-122"/>
              <a:cs typeface="宋体" panose="02010600030101010101" pitchFamily="2" charset="-122"/>
            </a:endParaRPr>
          </a:p>
        </p:txBody>
      </p:sp>
      <p:sp>
        <p:nvSpPr>
          <p:cNvPr id="3" name="Freeform 51"/>
          <p:cNvSpPr/>
          <p:nvPr>
            <p:custDataLst>
              <p:tags r:id="rId6"/>
            </p:custDataLst>
          </p:nvPr>
        </p:nvSpPr>
        <p:spPr bwMode="auto">
          <a:xfrm>
            <a:off x="1242223" y="5270105"/>
            <a:ext cx="968576" cy="260251"/>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ysClr val="windowText" lastClr="000000">
              <a:alpha val="20000"/>
            </a:sysClr>
          </a:solidFill>
          <a:ln w="3175" cap="flat">
            <a:noFill/>
            <a:prstDash val="solid"/>
            <a:miter lim="800000"/>
          </a:ln>
        </p:spPr>
        <p:txBody>
          <a:bodyPr lIns="121920" tIns="60960" rIns="121920" bIns="60960">
            <a:normAutofit fontScale="25000" lnSpcReduction="20000"/>
          </a:bodyPr>
          <a:lstStyle>
            <a:lvl1pPr>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sz="3200" dirty="0">
              <a:solidFill>
                <a:srgbClr val="222222"/>
              </a:solidFill>
              <a:latin typeface="宋体" panose="02010600030101010101" pitchFamily="2" charset="-122"/>
              <a:ea typeface="Gulim" panose="020B0600000101010101" pitchFamily="50" charset="-127"/>
              <a:cs typeface="Source Sans Pro" charset="0"/>
            </a:endParaRPr>
          </a:p>
        </p:txBody>
      </p:sp>
      <p:sp>
        <p:nvSpPr>
          <p:cNvPr id="6" name="Freeform 17"/>
          <p:cNvSpPr/>
          <p:nvPr>
            <p:custDataLst>
              <p:tags r:id="rId7"/>
            </p:custDataLst>
          </p:nvPr>
        </p:nvSpPr>
        <p:spPr bwMode="auto">
          <a:xfrm>
            <a:off x="1045345" y="3873966"/>
            <a:ext cx="1365076" cy="1656389"/>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2196F3"/>
          </a:solidFill>
          <a:ln w="3175" cap="flat">
            <a:noFill/>
            <a:prstDash val="solid"/>
            <a:miter lim="800000"/>
          </a:ln>
        </p:spPr>
        <p:txBody>
          <a:bodyPr lIns="121920" tIns="60960" rIns="121920" bIns="60960">
            <a:normAutofit/>
          </a:bodyPr>
          <a:lstStyle>
            <a:lvl1pPr>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sz="3200" dirty="0">
              <a:solidFill>
                <a:srgbClr val="222222"/>
              </a:solidFill>
              <a:latin typeface="宋体" panose="02010600030101010101" pitchFamily="2" charset="-122"/>
              <a:ea typeface="Gulim" panose="020B0600000101010101" pitchFamily="50" charset="-127"/>
              <a:cs typeface="Source Sans Pro" charset="0"/>
            </a:endParaRPr>
          </a:p>
        </p:txBody>
      </p:sp>
      <p:sp>
        <p:nvSpPr>
          <p:cNvPr id="10" name="文本框 9"/>
          <p:cNvSpPr txBox="1"/>
          <p:nvPr>
            <p:custDataLst>
              <p:tags r:id="rId8"/>
            </p:custDataLst>
          </p:nvPr>
        </p:nvSpPr>
        <p:spPr>
          <a:xfrm>
            <a:off x="820420" y="1772285"/>
            <a:ext cx="2037080" cy="1708150"/>
          </a:xfrm>
          <a:prstGeom prst="rect">
            <a:avLst/>
          </a:prstGeom>
          <a:noFill/>
        </p:spPr>
        <p:txBody>
          <a:bodyPr wrap="square" rtlCol="0">
            <a:noAutofit/>
          </a:bodyPr>
          <a:lstStyle>
            <a:defPPr>
              <a:defRPr lang="en-US"/>
            </a:defPPr>
            <a:lvl1pPr algn="ctr">
              <a:lnSpc>
                <a:spcPct val="130000"/>
              </a:lnSpc>
              <a:defRPr sz="1400">
                <a:solidFill>
                  <a:sysClr val="windowText" lastClr="000000">
                    <a:lumMod val="75000"/>
                    <a:lumOff val="25000"/>
                  </a:sysClr>
                </a:solidFill>
              </a:defRPr>
            </a:lvl1pPr>
          </a:lstStyle>
          <a:p>
            <a:pPr algn="just" defTabSz="457200">
              <a:lnSpc>
                <a:spcPct val="120000"/>
              </a:lnSpc>
            </a:pPr>
            <a:r>
              <a:rPr lang="zh-CN" altLang="en-US" sz="15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rPr>
              <a:t>心理护理评估是有目的、有计划、有步骤、有系统地收集患者与心理健康相关信息的过程。</a:t>
            </a:r>
            <a:endParaRPr lang="zh-CN" altLang="en-US" sz="15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endParaRPr>
          </a:p>
        </p:txBody>
      </p:sp>
      <p:sp>
        <p:nvSpPr>
          <p:cNvPr id="67" name="文本框 66"/>
          <p:cNvSpPr txBox="1"/>
          <p:nvPr>
            <p:custDataLst>
              <p:tags r:id="rId9"/>
            </p:custDataLst>
          </p:nvPr>
        </p:nvSpPr>
        <p:spPr>
          <a:xfrm>
            <a:off x="1045210" y="4142740"/>
            <a:ext cx="1166495" cy="785495"/>
          </a:xfrm>
          <a:prstGeom prst="rect">
            <a:avLst/>
          </a:prstGeom>
          <a:noFill/>
        </p:spPr>
        <p:txBody>
          <a:bodyPr wrap="square" rtlCol="0">
            <a:noAutofit/>
          </a:bodyPr>
          <a:lstStyle/>
          <a:p>
            <a:pPr algn="ctr" defTabSz="457200">
              <a:lnSpc>
                <a:spcPct val="120000"/>
              </a:lnSpc>
            </a:pPr>
            <a:r>
              <a:rPr kumimoji="1" lang="en-US" altLang="zh-CN" sz="1500" b="1" spc="300">
                <a:latin typeface="宋体" panose="02010600030101010101" pitchFamily="2" charset="-122"/>
                <a:ea typeface="宋体" panose="02010600030101010101" pitchFamily="2" charset="-122"/>
                <a:cs typeface="宋体" panose="02010600030101010101" pitchFamily="2" charset="-122"/>
              </a:rPr>
              <a:t>（一）心理护理评估</a:t>
            </a:r>
            <a:endParaRPr kumimoji="1" lang="en-US" altLang="zh-CN" sz="1500" b="1" spc="300">
              <a:latin typeface="宋体" panose="02010600030101010101" pitchFamily="2" charset="-122"/>
              <a:ea typeface="宋体" panose="02010600030101010101" pitchFamily="2" charset="-122"/>
              <a:cs typeface="宋体" panose="02010600030101010101" pitchFamily="2" charset="-122"/>
            </a:endParaRPr>
          </a:p>
        </p:txBody>
      </p:sp>
      <p:sp>
        <p:nvSpPr>
          <p:cNvPr id="38" name="Rectangle 5"/>
          <p:cNvSpPr>
            <a:spLocks noChangeArrowheads="1"/>
          </p:cNvSpPr>
          <p:nvPr>
            <p:custDataLst>
              <p:tags r:id="rId10"/>
            </p:custDataLst>
          </p:nvPr>
        </p:nvSpPr>
        <p:spPr bwMode="auto">
          <a:xfrm>
            <a:off x="2691207" y="5766320"/>
            <a:ext cx="1907759" cy="235968"/>
          </a:xfrm>
          <a:prstGeom prst="rect">
            <a:avLst/>
          </a:prstGeom>
          <a:solidFill>
            <a:srgbClr val="38A9C9">
              <a:lumMod val="75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fontScale="92500" lnSpcReduction="20000"/>
          </a:bodyPr>
          <a:lstStyle/>
          <a:p>
            <a:pPr algn="ctr" defTabSz="1219200" latinLnBrk="1">
              <a:lnSpc>
                <a:spcPct val="130000"/>
              </a:lnSpc>
              <a:spcAft>
                <a:spcPts val="400"/>
              </a:spcAft>
              <a:defRPr/>
            </a:pPr>
            <a:endParaRPr lang="ko-KR" altLang="en-US" sz="1600" b="1" dirty="0">
              <a:gradFill>
                <a:gsLst>
                  <a:gs pos="0">
                    <a:prstClr val="white"/>
                  </a:gs>
                  <a:gs pos="100000">
                    <a:prstClr val="white"/>
                  </a:gs>
                </a:gsLst>
                <a:lin ang="5400000" scaled="0"/>
              </a:gradFill>
              <a:latin typeface="宋体" panose="02010600030101010101" pitchFamily="2" charset="-122"/>
              <a:ea typeface="宋体" panose="02010600030101010101" pitchFamily="2" charset="-122"/>
              <a:cs typeface="宋体" panose="02010600030101010101" pitchFamily="2" charset="-122"/>
            </a:endParaRPr>
          </a:p>
        </p:txBody>
      </p:sp>
      <p:sp>
        <p:nvSpPr>
          <p:cNvPr id="39" name="Freeform 6"/>
          <p:cNvSpPr/>
          <p:nvPr>
            <p:custDataLst>
              <p:tags r:id="rId11"/>
            </p:custDataLst>
          </p:nvPr>
        </p:nvSpPr>
        <p:spPr bwMode="auto">
          <a:xfrm>
            <a:off x="4592754" y="5520090"/>
            <a:ext cx="476942" cy="482192"/>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38A9C9">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宋体" panose="02010600030101010101" pitchFamily="2" charset="-122"/>
              <a:ea typeface="宋体" panose="02010600030101010101" pitchFamily="2" charset="-122"/>
              <a:cs typeface="宋体" panose="02010600030101010101" pitchFamily="2" charset="-122"/>
            </a:endParaRPr>
          </a:p>
        </p:txBody>
      </p:sp>
      <p:sp>
        <p:nvSpPr>
          <p:cNvPr id="16" name="Freeform 8"/>
          <p:cNvSpPr/>
          <p:nvPr>
            <p:custDataLst>
              <p:tags r:id="rId12"/>
            </p:custDataLst>
          </p:nvPr>
        </p:nvSpPr>
        <p:spPr bwMode="auto">
          <a:xfrm>
            <a:off x="2928948" y="5270106"/>
            <a:ext cx="248413" cy="349334"/>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38A9C9">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宋体" panose="02010600030101010101" pitchFamily="2" charset="-122"/>
              <a:ea typeface="宋体" panose="02010600030101010101" pitchFamily="2" charset="-122"/>
              <a:cs typeface="宋体" panose="02010600030101010101" pitchFamily="2" charset="-122"/>
            </a:endParaRPr>
          </a:p>
        </p:txBody>
      </p:sp>
      <p:sp>
        <p:nvSpPr>
          <p:cNvPr id="22" name="Freeform 7"/>
          <p:cNvSpPr/>
          <p:nvPr>
            <p:custDataLst>
              <p:tags r:id="rId13"/>
            </p:custDataLst>
          </p:nvPr>
        </p:nvSpPr>
        <p:spPr bwMode="auto">
          <a:xfrm>
            <a:off x="2691207" y="5270106"/>
            <a:ext cx="2384701" cy="496217"/>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38A9C9"/>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宋体" panose="02010600030101010101" pitchFamily="2" charset="-122"/>
              <a:ea typeface="宋体" panose="02010600030101010101" pitchFamily="2" charset="-122"/>
              <a:cs typeface="宋体" panose="02010600030101010101" pitchFamily="2" charset="-122"/>
            </a:endParaRPr>
          </a:p>
        </p:txBody>
      </p:sp>
      <p:sp>
        <p:nvSpPr>
          <p:cNvPr id="23" name="Freeform 55"/>
          <p:cNvSpPr/>
          <p:nvPr>
            <p:custDataLst>
              <p:tags r:id="rId14"/>
            </p:custDataLst>
          </p:nvPr>
        </p:nvSpPr>
        <p:spPr bwMode="auto">
          <a:xfrm>
            <a:off x="3447264" y="5270105"/>
            <a:ext cx="968576" cy="260251"/>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ysClr val="windowText" lastClr="000000">
              <a:alpha val="20000"/>
            </a:sysClr>
          </a:solidFill>
          <a:ln w="3175" cap="flat">
            <a:noFill/>
            <a:prstDash val="solid"/>
            <a:miter lim="800000"/>
          </a:ln>
        </p:spPr>
        <p:txBody>
          <a:bodyPr lIns="121920" tIns="60960" rIns="121920" bIns="60960">
            <a:normAutofit fontScale="25000" lnSpcReduction="20000"/>
          </a:bodyPr>
          <a:lstStyle>
            <a:lvl1pPr>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sz="3200" dirty="0">
              <a:solidFill>
                <a:srgbClr val="222222"/>
              </a:solidFill>
              <a:latin typeface="宋体" panose="02010600030101010101" pitchFamily="2" charset="-122"/>
              <a:ea typeface="Gulim" panose="020B0600000101010101" pitchFamily="50" charset="-127"/>
              <a:cs typeface="Source Sans Pro" charset="0"/>
            </a:endParaRPr>
          </a:p>
        </p:txBody>
      </p:sp>
      <p:sp>
        <p:nvSpPr>
          <p:cNvPr id="24" name="Freeform 56"/>
          <p:cNvSpPr/>
          <p:nvPr>
            <p:custDataLst>
              <p:tags r:id="rId15"/>
            </p:custDataLst>
          </p:nvPr>
        </p:nvSpPr>
        <p:spPr bwMode="auto">
          <a:xfrm>
            <a:off x="3250386" y="3873966"/>
            <a:ext cx="1365076" cy="1656389"/>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38A9C9"/>
          </a:solidFill>
          <a:ln w="3175" cap="flat">
            <a:noFill/>
            <a:prstDash val="solid"/>
            <a:miter lim="800000"/>
          </a:ln>
        </p:spPr>
        <p:txBody>
          <a:bodyPr lIns="121920" tIns="60960" rIns="121920" bIns="60960">
            <a:normAutofit/>
          </a:bodyPr>
          <a:lstStyle>
            <a:lvl1pPr>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sz="3200" dirty="0">
              <a:solidFill>
                <a:srgbClr val="222222"/>
              </a:solidFill>
              <a:latin typeface="宋体" panose="02010600030101010101" pitchFamily="2" charset="-122"/>
              <a:ea typeface="Gulim" panose="020B0600000101010101" pitchFamily="50" charset="-127"/>
              <a:cs typeface="Source Sans Pro" charset="0"/>
            </a:endParaRPr>
          </a:p>
        </p:txBody>
      </p:sp>
      <p:sp>
        <p:nvSpPr>
          <p:cNvPr id="25" name="文本框 24"/>
          <p:cNvSpPr txBox="1"/>
          <p:nvPr>
            <p:custDataLst>
              <p:tags r:id="rId16"/>
            </p:custDataLst>
          </p:nvPr>
        </p:nvSpPr>
        <p:spPr>
          <a:xfrm>
            <a:off x="3031490" y="1772285"/>
            <a:ext cx="1878330" cy="1849120"/>
          </a:xfrm>
          <a:prstGeom prst="rect">
            <a:avLst/>
          </a:prstGeom>
          <a:noFill/>
        </p:spPr>
        <p:txBody>
          <a:bodyPr wrap="square" rtlCol="0">
            <a:noAutofit/>
          </a:bodyPr>
          <a:lstStyle>
            <a:defPPr>
              <a:defRPr lang="en-US"/>
            </a:defPPr>
            <a:lvl1pPr algn="ctr">
              <a:lnSpc>
                <a:spcPct val="130000"/>
              </a:lnSpc>
              <a:defRPr sz="1400">
                <a:solidFill>
                  <a:sysClr val="windowText" lastClr="000000">
                    <a:lumMod val="75000"/>
                    <a:lumOff val="25000"/>
                  </a:sysClr>
                </a:solidFill>
              </a:defRPr>
            </a:lvl1pPr>
          </a:lstStyle>
          <a:p>
            <a:pPr algn="just" defTabSz="457200">
              <a:lnSpc>
                <a:spcPct val="120000"/>
              </a:lnSpc>
            </a:pPr>
            <a:r>
              <a:rPr lang="zh-CN" altLang="en-US" sz="16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rPr>
              <a:t>心理护理诊断是在心理护理评估的基础上，对收集到的信息进行分析、综合，从而确定护理诊断。</a:t>
            </a:r>
            <a:endParaRPr lang="zh-CN" altLang="en-US" sz="16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endParaRPr>
          </a:p>
        </p:txBody>
      </p:sp>
      <p:sp>
        <p:nvSpPr>
          <p:cNvPr id="68" name="文本框 67"/>
          <p:cNvSpPr txBox="1"/>
          <p:nvPr>
            <p:custDataLst>
              <p:tags r:id="rId17"/>
            </p:custDataLst>
          </p:nvPr>
        </p:nvSpPr>
        <p:spPr>
          <a:xfrm>
            <a:off x="3359150" y="4142740"/>
            <a:ext cx="1144905" cy="785495"/>
          </a:xfrm>
          <a:prstGeom prst="rect">
            <a:avLst/>
          </a:prstGeom>
          <a:noFill/>
        </p:spPr>
        <p:txBody>
          <a:bodyPr wrap="square" rtlCol="0">
            <a:noAutofit/>
          </a:bodyPr>
          <a:lstStyle/>
          <a:p>
            <a:pPr algn="ctr" defTabSz="457200">
              <a:lnSpc>
                <a:spcPct val="120000"/>
              </a:lnSpc>
            </a:pPr>
            <a:r>
              <a:rPr kumimoji="1" lang="en-US" altLang="zh-CN" sz="1500" b="1" spc="300">
                <a:latin typeface="宋体" panose="02010600030101010101" pitchFamily="2" charset="-122"/>
                <a:ea typeface="宋体" panose="02010600030101010101" pitchFamily="2" charset="-122"/>
                <a:cs typeface="宋体" panose="02010600030101010101" pitchFamily="2" charset="-122"/>
              </a:rPr>
              <a:t>（二）心理护理诊断</a:t>
            </a:r>
            <a:endParaRPr kumimoji="1" lang="en-US" altLang="zh-CN" sz="1500" b="1" spc="300">
              <a:latin typeface="宋体" panose="02010600030101010101" pitchFamily="2" charset="-122"/>
              <a:ea typeface="宋体" panose="02010600030101010101" pitchFamily="2" charset="-122"/>
              <a:cs typeface="宋体" panose="02010600030101010101" pitchFamily="2" charset="-122"/>
            </a:endParaRPr>
          </a:p>
        </p:txBody>
      </p:sp>
      <p:sp>
        <p:nvSpPr>
          <p:cNvPr id="43" name="Rectangle 5"/>
          <p:cNvSpPr>
            <a:spLocks noChangeArrowheads="1"/>
          </p:cNvSpPr>
          <p:nvPr>
            <p:custDataLst>
              <p:tags r:id="rId18"/>
            </p:custDataLst>
          </p:nvPr>
        </p:nvSpPr>
        <p:spPr bwMode="auto">
          <a:xfrm>
            <a:off x="4909609" y="5766320"/>
            <a:ext cx="1907759" cy="235968"/>
          </a:xfrm>
          <a:prstGeom prst="rect">
            <a:avLst/>
          </a:prstGeom>
          <a:solidFill>
            <a:srgbClr val="50BB9F">
              <a:lumMod val="75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fontScale="92500" lnSpcReduction="20000"/>
          </a:bodyPr>
          <a:lstStyle/>
          <a:p>
            <a:pPr algn="ctr" defTabSz="1219200" latinLnBrk="1">
              <a:lnSpc>
                <a:spcPct val="130000"/>
              </a:lnSpc>
              <a:spcAft>
                <a:spcPts val="400"/>
              </a:spcAft>
              <a:defRPr/>
            </a:pPr>
            <a:endParaRPr lang="ko-KR" altLang="en-US" sz="1600" b="1" dirty="0">
              <a:gradFill>
                <a:gsLst>
                  <a:gs pos="0">
                    <a:prstClr val="white"/>
                  </a:gs>
                  <a:gs pos="100000">
                    <a:prstClr val="white"/>
                  </a:gs>
                </a:gsLst>
                <a:lin ang="5400000" scaled="0"/>
              </a:gradFill>
              <a:latin typeface="宋体" panose="02010600030101010101" pitchFamily="2" charset="-122"/>
              <a:ea typeface="宋体" panose="02010600030101010101" pitchFamily="2" charset="-122"/>
              <a:cs typeface="宋体" panose="02010600030101010101" pitchFamily="2" charset="-122"/>
            </a:endParaRPr>
          </a:p>
        </p:txBody>
      </p:sp>
      <p:sp>
        <p:nvSpPr>
          <p:cNvPr id="44" name="Freeform 6"/>
          <p:cNvSpPr/>
          <p:nvPr>
            <p:custDataLst>
              <p:tags r:id="rId19"/>
            </p:custDataLst>
          </p:nvPr>
        </p:nvSpPr>
        <p:spPr bwMode="auto">
          <a:xfrm>
            <a:off x="6811156" y="5520090"/>
            <a:ext cx="476942" cy="482192"/>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50BB9F">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宋体" panose="02010600030101010101" pitchFamily="2" charset="-122"/>
              <a:ea typeface="宋体" panose="02010600030101010101" pitchFamily="2" charset="-122"/>
              <a:cs typeface="宋体" panose="02010600030101010101" pitchFamily="2" charset="-122"/>
            </a:endParaRPr>
          </a:p>
        </p:txBody>
      </p:sp>
      <p:sp>
        <p:nvSpPr>
          <p:cNvPr id="45" name="Freeform 8"/>
          <p:cNvSpPr/>
          <p:nvPr>
            <p:custDataLst>
              <p:tags r:id="rId20"/>
            </p:custDataLst>
          </p:nvPr>
        </p:nvSpPr>
        <p:spPr bwMode="auto">
          <a:xfrm>
            <a:off x="5147350" y="5270106"/>
            <a:ext cx="248413" cy="349334"/>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50BB9F">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宋体" panose="02010600030101010101" pitchFamily="2" charset="-122"/>
              <a:ea typeface="宋体" panose="02010600030101010101" pitchFamily="2" charset="-122"/>
              <a:cs typeface="宋体" panose="02010600030101010101" pitchFamily="2" charset="-122"/>
            </a:endParaRPr>
          </a:p>
        </p:txBody>
      </p:sp>
      <p:sp>
        <p:nvSpPr>
          <p:cNvPr id="46" name="Freeform 7"/>
          <p:cNvSpPr/>
          <p:nvPr>
            <p:custDataLst>
              <p:tags r:id="rId21"/>
            </p:custDataLst>
          </p:nvPr>
        </p:nvSpPr>
        <p:spPr bwMode="auto">
          <a:xfrm>
            <a:off x="4909609" y="5270106"/>
            <a:ext cx="2384701" cy="496217"/>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50BB9F"/>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宋体" panose="02010600030101010101" pitchFamily="2" charset="-122"/>
              <a:ea typeface="宋体" panose="02010600030101010101" pitchFamily="2" charset="-122"/>
              <a:cs typeface="宋体" panose="02010600030101010101" pitchFamily="2" charset="-122"/>
            </a:endParaRPr>
          </a:p>
        </p:txBody>
      </p:sp>
      <p:sp>
        <p:nvSpPr>
          <p:cNvPr id="26" name="Freeform 59"/>
          <p:cNvSpPr/>
          <p:nvPr>
            <p:custDataLst>
              <p:tags r:id="rId22"/>
            </p:custDataLst>
          </p:nvPr>
        </p:nvSpPr>
        <p:spPr bwMode="auto">
          <a:xfrm>
            <a:off x="5602514" y="5270105"/>
            <a:ext cx="968576" cy="260251"/>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ysClr val="windowText" lastClr="000000">
              <a:alpha val="20000"/>
            </a:sysClr>
          </a:solidFill>
          <a:ln w="3175" cap="flat">
            <a:noFill/>
            <a:prstDash val="solid"/>
            <a:miter lim="800000"/>
          </a:ln>
        </p:spPr>
        <p:txBody>
          <a:bodyPr lIns="121920" tIns="60960" rIns="121920" bIns="60960">
            <a:normAutofit fontScale="25000" lnSpcReduction="20000"/>
          </a:bodyPr>
          <a:lstStyle>
            <a:lvl1pPr>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sz="3200" dirty="0">
              <a:solidFill>
                <a:srgbClr val="222222"/>
              </a:solidFill>
              <a:latin typeface="宋体" panose="02010600030101010101" pitchFamily="2" charset="-122"/>
              <a:ea typeface="Gulim" panose="020B0600000101010101" pitchFamily="50" charset="-127"/>
              <a:cs typeface="Source Sans Pro" charset="0"/>
            </a:endParaRPr>
          </a:p>
        </p:txBody>
      </p:sp>
      <p:sp>
        <p:nvSpPr>
          <p:cNvPr id="27" name="Freeform 60"/>
          <p:cNvSpPr/>
          <p:nvPr>
            <p:custDataLst>
              <p:tags r:id="rId23"/>
            </p:custDataLst>
          </p:nvPr>
        </p:nvSpPr>
        <p:spPr bwMode="auto">
          <a:xfrm>
            <a:off x="5405636" y="3873966"/>
            <a:ext cx="1365076" cy="1656389"/>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50BB9F"/>
          </a:solidFill>
          <a:ln w="3175" cap="flat">
            <a:noFill/>
            <a:prstDash val="solid"/>
            <a:miter lim="800000"/>
          </a:ln>
        </p:spPr>
        <p:txBody>
          <a:bodyPr lIns="121920" tIns="60960" rIns="121920" bIns="60960">
            <a:normAutofit/>
          </a:bodyPr>
          <a:lstStyle>
            <a:lvl1pPr>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sz="3200" dirty="0">
              <a:solidFill>
                <a:srgbClr val="222222"/>
              </a:solidFill>
              <a:latin typeface="宋体" panose="02010600030101010101" pitchFamily="2" charset="-122"/>
              <a:ea typeface="Gulim" panose="020B0600000101010101" pitchFamily="50" charset="-127"/>
              <a:cs typeface="Source Sans Pro" charset="0"/>
            </a:endParaRPr>
          </a:p>
        </p:txBody>
      </p:sp>
      <p:sp>
        <p:nvSpPr>
          <p:cNvPr id="28" name="文本框 27"/>
          <p:cNvSpPr txBox="1"/>
          <p:nvPr>
            <p:custDataLst>
              <p:tags r:id="rId24"/>
            </p:custDataLst>
          </p:nvPr>
        </p:nvSpPr>
        <p:spPr>
          <a:xfrm>
            <a:off x="5107305" y="1772285"/>
            <a:ext cx="1939925" cy="1068070"/>
          </a:xfrm>
          <a:prstGeom prst="rect">
            <a:avLst/>
          </a:prstGeom>
          <a:noFill/>
        </p:spPr>
        <p:txBody>
          <a:bodyPr wrap="square" rtlCol="0">
            <a:normAutofit/>
          </a:bodyPr>
          <a:lstStyle>
            <a:defPPr>
              <a:defRPr lang="en-US"/>
            </a:defPPr>
            <a:lvl1pPr algn="ctr">
              <a:lnSpc>
                <a:spcPct val="130000"/>
              </a:lnSpc>
              <a:defRPr sz="1400">
                <a:solidFill>
                  <a:sysClr val="windowText" lastClr="000000">
                    <a:lumMod val="75000"/>
                    <a:lumOff val="25000"/>
                  </a:sysClr>
                </a:solidFill>
              </a:defRPr>
            </a:lvl1pPr>
          </a:lstStyle>
          <a:p>
            <a:pPr algn="just" defTabSz="457200">
              <a:lnSpc>
                <a:spcPct val="120000"/>
              </a:lnSpc>
            </a:pPr>
            <a:r>
              <a:rPr lang="zh-CN" altLang="en-US" sz="16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rPr>
              <a:t>1. 心理护理计划的具体工作内容</a:t>
            </a:r>
            <a:endParaRPr lang="zh-CN" altLang="en-US" sz="16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endParaRPr>
          </a:p>
          <a:p>
            <a:pPr algn="just" defTabSz="457200">
              <a:lnSpc>
                <a:spcPct val="120000"/>
              </a:lnSpc>
            </a:pPr>
            <a:r>
              <a:rPr lang="zh-CN" altLang="en-US" sz="16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rPr>
              <a:t>2. 心理护理分级</a:t>
            </a:r>
            <a:endParaRPr lang="zh-CN" altLang="en-US" sz="16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endParaRPr>
          </a:p>
        </p:txBody>
      </p:sp>
      <p:sp>
        <p:nvSpPr>
          <p:cNvPr id="69" name="文本框 68"/>
          <p:cNvSpPr txBox="1"/>
          <p:nvPr>
            <p:custDataLst>
              <p:tags r:id="rId25"/>
            </p:custDataLst>
          </p:nvPr>
        </p:nvSpPr>
        <p:spPr>
          <a:xfrm>
            <a:off x="5395595" y="4142740"/>
            <a:ext cx="1363980" cy="785495"/>
          </a:xfrm>
          <a:prstGeom prst="rect">
            <a:avLst/>
          </a:prstGeom>
          <a:noFill/>
        </p:spPr>
        <p:txBody>
          <a:bodyPr wrap="square" rtlCol="0">
            <a:noAutofit/>
          </a:bodyPr>
          <a:lstStyle/>
          <a:p>
            <a:pPr algn="ctr" defTabSz="457200">
              <a:lnSpc>
                <a:spcPct val="120000"/>
              </a:lnSpc>
            </a:pPr>
            <a:r>
              <a:rPr kumimoji="1" lang="en-US" altLang="zh-CN" sz="1500" b="1" spc="300">
                <a:latin typeface="宋体" panose="02010600030101010101" pitchFamily="2" charset="-122"/>
                <a:ea typeface="宋体" panose="02010600030101010101" pitchFamily="2" charset="-122"/>
                <a:cs typeface="宋体" panose="02010600030101010101" pitchFamily="2" charset="-122"/>
              </a:rPr>
              <a:t>（三）心理护理计划</a:t>
            </a:r>
            <a:endParaRPr kumimoji="1" lang="en-US" altLang="zh-CN" sz="1500" b="1" spc="300">
              <a:latin typeface="宋体" panose="02010600030101010101" pitchFamily="2" charset="-122"/>
              <a:ea typeface="宋体" panose="02010600030101010101" pitchFamily="2" charset="-122"/>
              <a:cs typeface="宋体" panose="02010600030101010101" pitchFamily="2" charset="-122"/>
            </a:endParaRPr>
          </a:p>
        </p:txBody>
      </p:sp>
      <p:sp>
        <p:nvSpPr>
          <p:cNvPr id="48" name="Rectangle 5"/>
          <p:cNvSpPr>
            <a:spLocks noChangeArrowheads="1"/>
          </p:cNvSpPr>
          <p:nvPr>
            <p:custDataLst>
              <p:tags r:id="rId26"/>
            </p:custDataLst>
          </p:nvPr>
        </p:nvSpPr>
        <p:spPr bwMode="auto">
          <a:xfrm>
            <a:off x="7128011" y="5766320"/>
            <a:ext cx="1907759" cy="235968"/>
          </a:xfrm>
          <a:prstGeom prst="rect">
            <a:avLst/>
          </a:prstGeom>
          <a:solidFill>
            <a:srgbClr val="67CE75">
              <a:lumMod val="75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fontScale="92500" lnSpcReduction="20000"/>
          </a:bodyPr>
          <a:lstStyle/>
          <a:p>
            <a:pPr algn="ctr" defTabSz="1219200" latinLnBrk="1">
              <a:lnSpc>
                <a:spcPct val="130000"/>
              </a:lnSpc>
              <a:spcAft>
                <a:spcPts val="400"/>
              </a:spcAft>
              <a:defRPr/>
            </a:pPr>
            <a:endParaRPr lang="ko-KR" altLang="en-US" sz="1600" b="1" dirty="0">
              <a:gradFill>
                <a:gsLst>
                  <a:gs pos="0">
                    <a:prstClr val="white"/>
                  </a:gs>
                  <a:gs pos="100000">
                    <a:prstClr val="white"/>
                  </a:gs>
                </a:gsLst>
                <a:lin ang="5400000" scaled="0"/>
              </a:gradFill>
              <a:latin typeface="宋体" panose="02010600030101010101" pitchFamily="2" charset="-122"/>
              <a:ea typeface="宋体" panose="02010600030101010101" pitchFamily="2" charset="-122"/>
              <a:cs typeface="宋体" panose="02010600030101010101" pitchFamily="2" charset="-122"/>
            </a:endParaRPr>
          </a:p>
        </p:txBody>
      </p:sp>
      <p:sp>
        <p:nvSpPr>
          <p:cNvPr id="29" name="Freeform 6"/>
          <p:cNvSpPr/>
          <p:nvPr>
            <p:custDataLst>
              <p:tags r:id="rId27"/>
            </p:custDataLst>
          </p:nvPr>
        </p:nvSpPr>
        <p:spPr bwMode="auto">
          <a:xfrm>
            <a:off x="9029558" y="5520090"/>
            <a:ext cx="476942" cy="482192"/>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67CE75">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宋体" panose="02010600030101010101" pitchFamily="2" charset="-122"/>
              <a:ea typeface="宋体" panose="02010600030101010101" pitchFamily="2" charset="-122"/>
              <a:cs typeface="宋体" panose="02010600030101010101" pitchFamily="2" charset="-122"/>
            </a:endParaRPr>
          </a:p>
        </p:txBody>
      </p:sp>
      <p:sp>
        <p:nvSpPr>
          <p:cNvPr id="50" name="Freeform 8"/>
          <p:cNvSpPr/>
          <p:nvPr>
            <p:custDataLst>
              <p:tags r:id="rId28"/>
            </p:custDataLst>
          </p:nvPr>
        </p:nvSpPr>
        <p:spPr bwMode="auto">
          <a:xfrm>
            <a:off x="7365752" y="5270106"/>
            <a:ext cx="248413" cy="349334"/>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67CE75">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宋体" panose="02010600030101010101" pitchFamily="2" charset="-122"/>
              <a:ea typeface="宋体" panose="02010600030101010101" pitchFamily="2" charset="-122"/>
              <a:cs typeface="宋体" panose="02010600030101010101" pitchFamily="2" charset="-122"/>
            </a:endParaRPr>
          </a:p>
        </p:txBody>
      </p:sp>
      <p:sp>
        <p:nvSpPr>
          <p:cNvPr id="51" name="Freeform 7"/>
          <p:cNvSpPr/>
          <p:nvPr>
            <p:custDataLst>
              <p:tags r:id="rId29"/>
            </p:custDataLst>
          </p:nvPr>
        </p:nvSpPr>
        <p:spPr bwMode="auto">
          <a:xfrm>
            <a:off x="7128011" y="5270106"/>
            <a:ext cx="2384701" cy="496217"/>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67CE75"/>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宋体" panose="02010600030101010101" pitchFamily="2" charset="-122"/>
              <a:ea typeface="宋体" panose="02010600030101010101" pitchFamily="2" charset="-122"/>
              <a:cs typeface="宋体" panose="02010600030101010101" pitchFamily="2" charset="-122"/>
            </a:endParaRPr>
          </a:p>
        </p:txBody>
      </p:sp>
      <p:sp>
        <p:nvSpPr>
          <p:cNvPr id="30" name="Freeform 63"/>
          <p:cNvSpPr/>
          <p:nvPr>
            <p:custDataLst>
              <p:tags r:id="rId30"/>
            </p:custDataLst>
          </p:nvPr>
        </p:nvSpPr>
        <p:spPr bwMode="auto">
          <a:xfrm>
            <a:off x="7837306" y="5270105"/>
            <a:ext cx="968576" cy="260251"/>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ysClr val="windowText" lastClr="000000">
              <a:alpha val="20000"/>
            </a:sysClr>
          </a:solidFill>
          <a:ln w="3175" cap="flat">
            <a:noFill/>
            <a:prstDash val="solid"/>
            <a:miter lim="800000"/>
          </a:ln>
        </p:spPr>
        <p:txBody>
          <a:bodyPr lIns="121920" tIns="60960" rIns="121920" bIns="60960">
            <a:normAutofit fontScale="25000" lnSpcReduction="20000"/>
          </a:bodyPr>
          <a:lstStyle>
            <a:lvl1pPr>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sz="3200" dirty="0">
              <a:solidFill>
                <a:srgbClr val="222222"/>
              </a:solidFill>
              <a:latin typeface="宋体" panose="02010600030101010101" pitchFamily="2" charset="-122"/>
              <a:ea typeface="Gulim" panose="020B0600000101010101" pitchFamily="50" charset="-127"/>
              <a:cs typeface="Source Sans Pro" charset="0"/>
            </a:endParaRPr>
          </a:p>
        </p:txBody>
      </p:sp>
      <p:sp>
        <p:nvSpPr>
          <p:cNvPr id="65" name="Freeform 64"/>
          <p:cNvSpPr/>
          <p:nvPr>
            <p:custDataLst>
              <p:tags r:id="rId31"/>
            </p:custDataLst>
          </p:nvPr>
        </p:nvSpPr>
        <p:spPr bwMode="auto">
          <a:xfrm>
            <a:off x="7640428" y="3873966"/>
            <a:ext cx="1365076" cy="1656389"/>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67CE75"/>
          </a:solidFill>
          <a:ln w="3175" cap="flat">
            <a:noFill/>
            <a:prstDash val="solid"/>
            <a:miter lim="800000"/>
          </a:ln>
        </p:spPr>
        <p:txBody>
          <a:bodyPr lIns="121920" tIns="60960" rIns="121920" bIns="60960">
            <a:normAutofit/>
          </a:bodyPr>
          <a:lstStyle>
            <a:lvl1pPr>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sz="3200" dirty="0">
              <a:solidFill>
                <a:srgbClr val="222222"/>
              </a:solidFill>
              <a:latin typeface="宋体" panose="02010600030101010101" pitchFamily="2" charset="-122"/>
              <a:ea typeface="Gulim" panose="020B0600000101010101" pitchFamily="50" charset="-127"/>
              <a:cs typeface="Source Sans Pro" charset="0"/>
            </a:endParaRPr>
          </a:p>
        </p:txBody>
      </p:sp>
      <p:sp>
        <p:nvSpPr>
          <p:cNvPr id="32" name="文本框 31"/>
          <p:cNvSpPr txBox="1"/>
          <p:nvPr>
            <p:custDataLst>
              <p:tags r:id="rId32"/>
            </p:custDataLst>
          </p:nvPr>
        </p:nvSpPr>
        <p:spPr>
          <a:xfrm>
            <a:off x="6997700" y="1292225"/>
            <a:ext cx="2508885" cy="2581910"/>
          </a:xfrm>
          <a:prstGeom prst="rect">
            <a:avLst/>
          </a:prstGeom>
          <a:noFill/>
        </p:spPr>
        <p:txBody>
          <a:bodyPr wrap="square" rtlCol="0">
            <a:noAutofit/>
          </a:bodyPr>
          <a:lstStyle>
            <a:defPPr>
              <a:defRPr lang="en-US"/>
            </a:defPPr>
            <a:lvl1pPr algn="ctr">
              <a:lnSpc>
                <a:spcPct val="130000"/>
              </a:lnSpc>
              <a:defRPr sz="1400">
                <a:solidFill>
                  <a:sysClr val="windowText" lastClr="000000">
                    <a:lumMod val="75000"/>
                    <a:lumOff val="25000"/>
                  </a:sysClr>
                </a:solidFill>
              </a:defRPr>
            </a:lvl1pPr>
          </a:lstStyle>
          <a:p>
            <a:pPr algn="just" defTabSz="457200">
              <a:lnSpc>
                <a:spcPct val="120000"/>
              </a:lnSpc>
            </a:pPr>
            <a:r>
              <a:rPr lang="zh-CN" altLang="en-US" sz="15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rPr>
              <a:t>1. 建立良好的护患关系</a:t>
            </a:r>
            <a:endParaRPr lang="zh-CN" altLang="en-US" sz="15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endParaRPr>
          </a:p>
          <a:p>
            <a:pPr algn="just" defTabSz="457200">
              <a:lnSpc>
                <a:spcPct val="120000"/>
              </a:lnSpc>
            </a:pPr>
            <a:r>
              <a:rPr lang="zh-CN" altLang="en-US" sz="15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rPr>
              <a:t>2. 促进病友相互之间的关系</a:t>
            </a:r>
            <a:endParaRPr lang="zh-CN" altLang="en-US" sz="15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endParaRPr>
          </a:p>
          <a:p>
            <a:pPr algn="just" defTabSz="457200">
              <a:lnSpc>
                <a:spcPct val="120000"/>
              </a:lnSpc>
            </a:pPr>
            <a:r>
              <a:rPr lang="zh-CN" altLang="en-US" sz="15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rPr>
              <a:t>3. 重视家属亲友的密切配合</a:t>
            </a:r>
            <a:endParaRPr lang="zh-CN" altLang="en-US" sz="15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endParaRPr>
          </a:p>
          <a:p>
            <a:pPr algn="just" defTabSz="457200">
              <a:lnSpc>
                <a:spcPct val="120000"/>
              </a:lnSpc>
            </a:pPr>
            <a:r>
              <a:rPr lang="zh-CN" altLang="en-US" sz="15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rPr>
              <a:t>4. 积极开展心理卫生宣教工作</a:t>
            </a:r>
            <a:endParaRPr lang="zh-CN" altLang="en-US" sz="15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endParaRPr>
          </a:p>
          <a:p>
            <a:pPr algn="just" defTabSz="457200">
              <a:lnSpc>
                <a:spcPct val="120000"/>
              </a:lnSpc>
            </a:pPr>
            <a:r>
              <a:rPr lang="zh-CN" altLang="en-US" sz="15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rPr>
              <a:t>5. 创造舒适的休养环境</a:t>
            </a:r>
            <a:endParaRPr lang="zh-CN" altLang="en-US" sz="15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endParaRPr>
          </a:p>
          <a:p>
            <a:pPr algn="just" defTabSz="457200">
              <a:lnSpc>
                <a:spcPct val="120000"/>
              </a:lnSpc>
            </a:pPr>
            <a:r>
              <a:rPr lang="zh-CN" altLang="en-US" sz="15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rPr>
              <a:t>6. 合理安排患者的生活　</a:t>
            </a:r>
            <a:endParaRPr lang="zh-CN" altLang="en-US" sz="10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endParaRPr>
          </a:p>
        </p:txBody>
      </p:sp>
      <p:sp>
        <p:nvSpPr>
          <p:cNvPr id="70" name="文本框 69"/>
          <p:cNvSpPr txBox="1"/>
          <p:nvPr>
            <p:custDataLst>
              <p:tags r:id="rId33"/>
            </p:custDataLst>
          </p:nvPr>
        </p:nvSpPr>
        <p:spPr>
          <a:xfrm>
            <a:off x="7640955" y="4248785"/>
            <a:ext cx="1363980" cy="785495"/>
          </a:xfrm>
          <a:prstGeom prst="rect">
            <a:avLst/>
          </a:prstGeom>
          <a:noFill/>
        </p:spPr>
        <p:txBody>
          <a:bodyPr wrap="square" rtlCol="0">
            <a:noAutofit/>
          </a:bodyPr>
          <a:lstStyle/>
          <a:p>
            <a:pPr algn="ctr" defTabSz="457200">
              <a:lnSpc>
                <a:spcPct val="120000"/>
              </a:lnSpc>
            </a:pPr>
            <a:r>
              <a:rPr kumimoji="1" lang="en-US" altLang="zh-CN" sz="1500" b="1" spc="300">
                <a:latin typeface="宋体" panose="02010600030101010101" pitchFamily="2" charset="-122"/>
                <a:ea typeface="宋体" panose="02010600030101010101" pitchFamily="2" charset="-122"/>
                <a:cs typeface="宋体" panose="02010600030101010101" pitchFamily="2" charset="-122"/>
              </a:rPr>
              <a:t>（四）心理护理实施</a:t>
            </a:r>
            <a:endParaRPr kumimoji="1" lang="en-US" altLang="zh-CN" sz="1500" b="1" spc="300">
              <a:latin typeface="宋体" panose="02010600030101010101" pitchFamily="2" charset="-122"/>
              <a:ea typeface="宋体" panose="02010600030101010101" pitchFamily="2" charset="-122"/>
              <a:cs typeface="宋体" panose="02010600030101010101" pitchFamily="2" charset="-122"/>
            </a:endParaRPr>
          </a:p>
        </p:txBody>
      </p:sp>
      <p:sp>
        <p:nvSpPr>
          <p:cNvPr id="75" name="Rectangle 5"/>
          <p:cNvSpPr>
            <a:spLocks noChangeArrowheads="1"/>
          </p:cNvSpPr>
          <p:nvPr>
            <p:custDataLst>
              <p:tags r:id="rId34"/>
            </p:custDataLst>
          </p:nvPr>
        </p:nvSpPr>
        <p:spPr bwMode="auto">
          <a:xfrm>
            <a:off x="9346414" y="5766314"/>
            <a:ext cx="1907759" cy="235968"/>
          </a:xfrm>
          <a:prstGeom prst="rect">
            <a:avLst/>
          </a:prstGeom>
          <a:solidFill>
            <a:srgbClr val="7FE04B">
              <a:lumMod val="75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fontScale="92500" lnSpcReduction="20000"/>
          </a:bodyPr>
          <a:lstStyle/>
          <a:p>
            <a:pPr algn="ctr" defTabSz="1219200" latinLnBrk="1">
              <a:lnSpc>
                <a:spcPct val="130000"/>
              </a:lnSpc>
              <a:spcAft>
                <a:spcPts val="400"/>
              </a:spcAft>
              <a:defRPr/>
            </a:pPr>
            <a:endParaRPr lang="ko-KR" altLang="en-US" sz="1600" b="1" dirty="0">
              <a:gradFill>
                <a:gsLst>
                  <a:gs pos="0">
                    <a:prstClr val="white"/>
                  </a:gs>
                  <a:gs pos="100000">
                    <a:prstClr val="white"/>
                  </a:gs>
                </a:gsLst>
                <a:lin ang="5400000" scaled="0"/>
              </a:gradFill>
              <a:latin typeface="宋体" panose="02010600030101010101" pitchFamily="2" charset="-122"/>
              <a:ea typeface="宋体" panose="02010600030101010101" pitchFamily="2" charset="-122"/>
              <a:cs typeface="宋体" panose="02010600030101010101" pitchFamily="2" charset="-122"/>
            </a:endParaRPr>
          </a:p>
        </p:txBody>
      </p:sp>
      <p:sp>
        <p:nvSpPr>
          <p:cNvPr id="76" name="Freeform 6"/>
          <p:cNvSpPr/>
          <p:nvPr>
            <p:custDataLst>
              <p:tags r:id="rId35"/>
            </p:custDataLst>
          </p:nvPr>
        </p:nvSpPr>
        <p:spPr bwMode="auto">
          <a:xfrm>
            <a:off x="11247961" y="5520084"/>
            <a:ext cx="476942" cy="482192"/>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7FE04B">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宋体" panose="02010600030101010101" pitchFamily="2" charset="-122"/>
              <a:ea typeface="宋体" panose="02010600030101010101" pitchFamily="2" charset="-122"/>
              <a:cs typeface="宋体" panose="02010600030101010101" pitchFamily="2" charset="-122"/>
            </a:endParaRPr>
          </a:p>
        </p:txBody>
      </p:sp>
      <p:sp>
        <p:nvSpPr>
          <p:cNvPr id="77" name="Freeform 8"/>
          <p:cNvSpPr/>
          <p:nvPr>
            <p:custDataLst>
              <p:tags r:id="rId36"/>
            </p:custDataLst>
          </p:nvPr>
        </p:nvSpPr>
        <p:spPr bwMode="auto">
          <a:xfrm>
            <a:off x="9584155" y="5270100"/>
            <a:ext cx="248413" cy="349334"/>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7FE04B">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宋体" panose="02010600030101010101" pitchFamily="2" charset="-122"/>
              <a:ea typeface="宋体" panose="02010600030101010101" pitchFamily="2" charset="-122"/>
              <a:cs typeface="宋体" panose="02010600030101010101" pitchFamily="2" charset="-122"/>
            </a:endParaRPr>
          </a:p>
        </p:txBody>
      </p:sp>
      <p:sp>
        <p:nvSpPr>
          <p:cNvPr id="78" name="Freeform 7"/>
          <p:cNvSpPr/>
          <p:nvPr>
            <p:custDataLst>
              <p:tags r:id="rId37"/>
            </p:custDataLst>
          </p:nvPr>
        </p:nvSpPr>
        <p:spPr bwMode="auto">
          <a:xfrm>
            <a:off x="9346414" y="5270100"/>
            <a:ext cx="2384701" cy="496217"/>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7FE04B"/>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宋体" panose="02010600030101010101" pitchFamily="2" charset="-122"/>
              <a:ea typeface="宋体" panose="02010600030101010101" pitchFamily="2" charset="-122"/>
              <a:cs typeface="宋体" panose="02010600030101010101" pitchFamily="2" charset="-122"/>
            </a:endParaRPr>
          </a:p>
        </p:txBody>
      </p:sp>
      <p:sp>
        <p:nvSpPr>
          <p:cNvPr id="71" name="Freeform 63"/>
          <p:cNvSpPr/>
          <p:nvPr>
            <p:custDataLst>
              <p:tags r:id="rId38"/>
            </p:custDataLst>
          </p:nvPr>
        </p:nvSpPr>
        <p:spPr bwMode="auto">
          <a:xfrm>
            <a:off x="10055709" y="5270099"/>
            <a:ext cx="968576" cy="260251"/>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ysClr val="windowText" lastClr="000000">
              <a:alpha val="20000"/>
            </a:sysClr>
          </a:solidFill>
          <a:ln w="3175" cap="flat">
            <a:noFill/>
            <a:prstDash val="solid"/>
            <a:miter lim="800000"/>
          </a:ln>
        </p:spPr>
        <p:txBody>
          <a:bodyPr lIns="121920" tIns="60960" rIns="121920" bIns="60960">
            <a:normAutofit fontScale="25000" lnSpcReduction="20000"/>
          </a:bodyPr>
          <a:lstStyle>
            <a:lvl1pPr>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sz="3200" dirty="0">
              <a:solidFill>
                <a:srgbClr val="222222"/>
              </a:solidFill>
              <a:latin typeface="宋体" panose="02010600030101010101" pitchFamily="2" charset="-122"/>
              <a:ea typeface="Gulim" panose="020B0600000101010101" pitchFamily="50" charset="-127"/>
              <a:cs typeface="Source Sans Pro" charset="0"/>
            </a:endParaRPr>
          </a:p>
        </p:txBody>
      </p:sp>
      <p:sp>
        <p:nvSpPr>
          <p:cNvPr id="72" name="Freeform 64"/>
          <p:cNvSpPr/>
          <p:nvPr>
            <p:custDataLst>
              <p:tags r:id="rId39"/>
            </p:custDataLst>
          </p:nvPr>
        </p:nvSpPr>
        <p:spPr bwMode="auto">
          <a:xfrm>
            <a:off x="9858831" y="3873960"/>
            <a:ext cx="1365076" cy="1656389"/>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7FE04B"/>
          </a:solidFill>
          <a:ln w="3175" cap="flat">
            <a:noFill/>
            <a:prstDash val="solid"/>
            <a:miter lim="800000"/>
          </a:ln>
        </p:spPr>
        <p:txBody>
          <a:bodyPr lIns="121920" tIns="60960" rIns="121920" bIns="60960">
            <a:normAutofit/>
          </a:bodyPr>
          <a:lstStyle>
            <a:lvl1pPr>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sz="3200" dirty="0">
              <a:solidFill>
                <a:srgbClr val="222222"/>
              </a:solidFill>
              <a:latin typeface="宋体" panose="02010600030101010101" pitchFamily="2" charset="-122"/>
              <a:ea typeface="Gulim" panose="020B0600000101010101" pitchFamily="50" charset="-127"/>
              <a:cs typeface="Source Sans Pro" charset="0"/>
            </a:endParaRPr>
          </a:p>
        </p:txBody>
      </p:sp>
      <p:sp>
        <p:nvSpPr>
          <p:cNvPr id="73" name="文本框 72"/>
          <p:cNvSpPr txBox="1"/>
          <p:nvPr>
            <p:custDataLst>
              <p:tags r:id="rId40"/>
            </p:custDataLst>
          </p:nvPr>
        </p:nvSpPr>
        <p:spPr>
          <a:xfrm>
            <a:off x="9584055" y="1772285"/>
            <a:ext cx="2311400" cy="975360"/>
          </a:xfrm>
          <a:prstGeom prst="rect">
            <a:avLst/>
          </a:prstGeom>
          <a:noFill/>
        </p:spPr>
        <p:txBody>
          <a:bodyPr wrap="square" rtlCol="0">
            <a:noAutofit/>
          </a:bodyPr>
          <a:lstStyle>
            <a:defPPr>
              <a:defRPr lang="en-US"/>
            </a:defPPr>
            <a:lvl1pPr algn="ctr">
              <a:lnSpc>
                <a:spcPct val="130000"/>
              </a:lnSpc>
              <a:defRPr sz="1400">
                <a:solidFill>
                  <a:sysClr val="windowText" lastClr="000000">
                    <a:lumMod val="75000"/>
                    <a:lumOff val="25000"/>
                  </a:sysClr>
                </a:solidFill>
              </a:defRPr>
            </a:lvl1pPr>
          </a:lstStyle>
          <a:p>
            <a:pPr algn="just" defTabSz="457200">
              <a:lnSpc>
                <a:spcPct val="120000"/>
              </a:lnSpc>
            </a:pPr>
            <a:r>
              <a:rPr lang="zh-CN" altLang="en-US" sz="16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rPr>
              <a:t>1. 确立评价目标</a:t>
            </a:r>
            <a:endParaRPr lang="zh-CN" altLang="en-US" sz="16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endParaRPr>
          </a:p>
          <a:p>
            <a:pPr algn="just" defTabSz="457200">
              <a:lnSpc>
                <a:spcPct val="120000"/>
              </a:lnSpc>
            </a:pPr>
            <a:r>
              <a:rPr lang="zh-CN" altLang="en-US" sz="16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rPr>
              <a:t>2. 实施与标准比较</a:t>
            </a:r>
            <a:endParaRPr lang="zh-CN" altLang="en-US" sz="16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endParaRPr>
          </a:p>
          <a:p>
            <a:pPr algn="just" defTabSz="457200">
              <a:lnSpc>
                <a:spcPct val="120000"/>
              </a:lnSpc>
            </a:pPr>
            <a:r>
              <a:rPr lang="zh-CN" altLang="en-US" sz="16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rPr>
              <a:t>3. 总结评价结果</a:t>
            </a:r>
            <a:endParaRPr lang="zh-CN" altLang="en-US" sz="1600" spc="150">
              <a:solidFill>
                <a:sysClr val="windowText" lastClr="000000">
                  <a:lumMod val="65000"/>
                  <a:lumOff val="35000"/>
                </a:sysClr>
              </a:solidFill>
              <a:latin typeface="宋体" panose="02010600030101010101" pitchFamily="2" charset="-122"/>
              <a:ea typeface="宋体" panose="02010600030101010101" pitchFamily="2" charset="-122"/>
              <a:cs typeface="宋体" panose="02010600030101010101" pitchFamily="2" charset="-122"/>
            </a:endParaRPr>
          </a:p>
        </p:txBody>
      </p:sp>
      <p:sp>
        <p:nvSpPr>
          <p:cNvPr id="74" name="文本框 73"/>
          <p:cNvSpPr txBox="1"/>
          <p:nvPr>
            <p:custDataLst>
              <p:tags r:id="rId41"/>
            </p:custDataLst>
          </p:nvPr>
        </p:nvSpPr>
        <p:spPr>
          <a:xfrm>
            <a:off x="9859010" y="4142740"/>
            <a:ext cx="1265555" cy="891540"/>
          </a:xfrm>
          <a:prstGeom prst="rect">
            <a:avLst/>
          </a:prstGeom>
          <a:noFill/>
        </p:spPr>
        <p:txBody>
          <a:bodyPr wrap="square" rtlCol="0">
            <a:noAutofit/>
          </a:bodyPr>
          <a:lstStyle/>
          <a:p>
            <a:pPr algn="ctr" defTabSz="457200">
              <a:lnSpc>
                <a:spcPct val="120000"/>
              </a:lnSpc>
            </a:pPr>
            <a:r>
              <a:rPr kumimoji="1" lang="en-US" altLang="zh-CN" sz="1500" b="1" spc="300">
                <a:latin typeface="宋体" panose="02010600030101010101" pitchFamily="2" charset="-122"/>
                <a:ea typeface="宋体" panose="02010600030101010101" pitchFamily="2" charset="-122"/>
                <a:cs typeface="宋体" panose="02010600030101010101" pitchFamily="2" charset="-122"/>
              </a:rPr>
              <a:t>（五）心理护理效果评价</a:t>
            </a:r>
            <a:endParaRPr kumimoji="1" lang="en-US" altLang="zh-CN" sz="1500" b="1" spc="3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795395" y="151130"/>
            <a:ext cx="365633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二、心理护理的程序</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椭圆 3"/>
          <p:cNvSpPr/>
          <p:nvPr>
            <p:custDataLst>
              <p:tags r:id="rId2"/>
            </p:custDataLst>
          </p:nvPr>
        </p:nvSpPr>
        <p:spPr bwMode="auto">
          <a:xfrm flipH="1">
            <a:off x="5234506" y="1448802"/>
            <a:ext cx="147396" cy="147399"/>
          </a:xfrm>
          <a:prstGeom prst="ellipse">
            <a:avLst/>
          </a:prstGeom>
          <a:solidFill>
            <a:srgbClr val="1F74AD"/>
          </a:solidFill>
          <a:ln w="9525">
            <a:noFill/>
            <a:round/>
          </a:ln>
        </p:spPr>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18" name="文本框 17"/>
          <p:cNvSpPr txBox="1"/>
          <p:nvPr>
            <p:custDataLst>
              <p:tags r:id="rId3"/>
            </p:custDataLst>
          </p:nvPr>
        </p:nvSpPr>
        <p:spPr bwMode="auto">
          <a:xfrm>
            <a:off x="5460394" y="1337625"/>
            <a:ext cx="4928641" cy="369753"/>
          </a:xfrm>
          <a:prstGeom prst="rect">
            <a:avLst/>
          </a:prstGeom>
          <a:noFill/>
        </p:spPr>
        <p:txBody>
          <a:bodyPr wrap="square" lIns="90000" tIns="46800" rIns="90000" bIns="0" anchor="b" anchorCtr="0">
            <a:normAutofit fontScale="92500" lnSpcReduction="20000"/>
          </a:bodyPr>
          <a:p>
            <a:pPr>
              <a:lnSpc>
                <a:spcPct val="130000"/>
              </a:lnSpc>
            </a:pPr>
            <a:r>
              <a:rPr lang="zh-CN" altLang="en-US" sz="2000" b="1" spc="300">
                <a:solidFill>
                  <a:srgbClr val="1F74AD"/>
                </a:solidFill>
                <a:latin typeface="Arial" panose="020B0604020202020204" pitchFamily="34" charset="0"/>
                <a:ea typeface="宋体" panose="02010600030101010101" pitchFamily="2" charset="-122"/>
                <a:cs typeface="+mn-ea"/>
                <a:sym typeface="Arial" panose="020B0604020202020204" pitchFamily="34" charset="0"/>
              </a:rPr>
              <a:t>（一）心理支持法</a:t>
            </a:r>
            <a:endParaRPr lang="zh-CN" altLang="en-US" sz="2000" b="1" spc="300">
              <a:solidFill>
                <a:srgbClr val="1F74AD"/>
              </a:solidFill>
              <a:latin typeface="Arial" panose="020B0604020202020204" pitchFamily="34" charset="0"/>
              <a:ea typeface="宋体" panose="02010600030101010101" pitchFamily="2" charset="-122"/>
              <a:cs typeface="+mn-ea"/>
              <a:sym typeface="Arial" panose="020B0604020202020204" pitchFamily="34" charset="0"/>
            </a:endParaRPr>
          </a:p>
        </p:txBody>
      </p:sp>
      <p:sp>
        <p:nvSpPr>
          <p:cNvPr id="19" name="文本框 18"/>
          <p:cNvSpPr txBox="1"/>
          <p:nvPr>
            <p:custDataLst>
              <p:tags r:id="rId4"/>
            </p:custDataLst>
          </p:nvPr>
        </p:nvSpPr>
        <p:spPr bwMode="auto">
          <a:xfrm>
            <a:off x="5460365" y="1723390"/>
            <a:ext cx="5831840" cy="4462145"/>
          </a:xfrm>
          <a:prstGeom prst="rect">
            <a:avLst/>
          </a:prstGeom>
          <a:noFill/>
        </p:spPr>
        <p:txBody>
          <a:bodyPr wrap="square" lIns="90000" tIns="0" rIns="90000" bIns="46800">
            <a:noAutofit/>
          </a:bodyPr>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1. 概念</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支持法是一种以“支持”为主的特殊性心理治疗方法，主要是支持、帮助患者去适应目前所面对的现实。</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2. 原理</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支持法是应用心理学知识和方法，采取劝导、启发、鼓励、支持、同情、说服、消除疑虑、保证等方式。</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3. 具体方法</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支持法的主要特点是供给支持，善用患者的潜在资源与能力，帮助患者渡过危机，应对困境，以较为有效的方式去处理所面对的困难或挫折。所以支持法的实施主要包括解释、鼓励、保证、指导、促进环境的改善等五种成分。这些成分是互相密切联系着起作用的。</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4. 适用人群</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支持法多用于某些遭受挫折，或感到环境严重压力和紧张，或其他灾难。</a:t>
            </a:r>
            <a:endParaRPr lang="zh-CN" altLang="en-US" sz="1600" spc="150">
              <a:latin typeface="Arial" panose="020B0604020202020204" pitchFamily="34" charset="0"/>
              <a:ea typeface="宋体" panose="02010600030101010101" pitchFamily="2" charset="-122"/>
              <a:sym typeface="Arial" panose="020B0604020202020204" pitchFamily="34" charset="0"/>
            </a:endParaRPr>
          </a:p>
        </p:txBody>
      </p:sp>
      <p:pic>
        <p:nvPicPr>
          <p:cNvPr id="5" name="图片 4"/>
          <p:cNvPicPr>
            <a:picLocks noChangeAspect="1"/>
          </p:cNvPicPr>
          <p:nvPr/>
        </p:nvPicPr>
        <p:blipFill>
          <a:blip r:embed="rId5"/>
          <a:stretch>
            <a:fillRect/>
          </a:stretch>
        </p:blipFill>
        <p:spPr>
          <a:xfrm>
            <a:off x="739775" y="1449070"/>
            <a:ext cx="3717925" cy="40379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795395" y="151130"/>
            <a:ext cx="365633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二、心理护理的程序</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椭圆 3"/>
          <p:cNvSpPr/>
          <p:nvPr>
            <p:custDataLst>
              <p:tags r:id="rId2"/>
            </p:custDataLst>
          </p:nvPr>
        </p:nvSpPr>
        <p:spPr bwMode="auto">
          <a:xfrm flipH="1">
            <a:off x="5234506" y="1448802"/>
            <a:ext cx="147396" cy="147399"/>
          </a:xfrm>
          <a:prstGeom prst="ellipse">
            <a:avLst/>
          </a:prstGeom>
          <a:solidFill>
            <a:srgbClr val="1F74AD"/>
          </a:solidFill>
          <a:ln w="9525">
            <a:noFill/>
            <a:round/>
          </a:ln>
        </p:spPr>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18" name="文本框 17"/>
          <p:cNvSpPr txBox="1"/>
          <p:nvPr>
            <p:custDataLst>
              <p:tags r:id="rId3"/>
            </p:custDataLst>
          </p:nvPr>
        </p:nvSpPr>
        <p:spPr bwMode="auto">
          <a:xfrm>
            <a:off x="5460394" y="1337625"/>
            <a:ext cx="4928641" cy="369753"/>
          </a:xfrm>
          <a:prstGeom prst="rect">
            <a:avLst/>
          </a:prstGeom>
          <a:noFill/>
        </p:spPr>
        <p:txBody>
          <a:bodyPr wrap="square" lIns="90000" tIns="46800" rIns="90000" bIns="0" anchor="b" anchorCtr="0">
            <a:normAutofit fontScale="92500" lnSpcReduction="20000"/>
          </a:bodyPr>
          <a:p>
            <a:pPr>
              <a:lnSpc>
                <a:spcPct val="130000"/>
              </a:lnSpc>
            </a:pPr>
            <a:r>
              <a:rPr lang="zh-CN" altLang="en-US" sz="2000" b="1" spc="300">
                <a:solidFill>
                  <a:schemeClr val="accent6"/>
                </a:solidFill>
                <a:latin typeface="Arial" panose="020B0604020202020204" pitchFamily="34" charset="0"/>
                <a:ea typeface="宋体" panose="02010600030101010101" pitchFamily="2" charset="-122"/>
                <a:cs typeface="+mn-ea"/>
                <a:sym typeface="Arial" panose="020B0604020202020204" pitchFamily="34" charset="0"/>
              </a:rPr>
              <a:t>（二）认知法</a:t>
            </a:r>
            <a:endParaRPr lang="zh-CN" altLang="en-US" sz="2000" b="1" spc="300">
              <a:solidFill>
                <a:schemeClr val="accent6"/>
              </a:solidFill>
              <a:latin typeface="Arial" panose="020B0604020202020204" pitchFamily="34" charset="0"/>
              <a:ea typeface="宋体" panose="02010600030101010101" pitchFamily="2" charset="-122"/>
              <a:cs typeface="+mn-ea"/>
              <a:sym typeface="Arial" panose="020B0604020202020204" pitchFamily="34" charset="0"/>
            </a:endParaRPr>
          </a:p>
        </p:txBody>
      </p:sp>
      <p:sp>
        <p:nvSpPr>
          <p:cNvPr id="19" name="文本框 18"/>
          <p:cNvSpPr txBox="1"/>
          <p:nvPr>
            <p:custDataLst>
              <p:tags r:id="rId4"/>
            </p:custDataLst>
          </p:nvPr>
        </p:nvSpPr>
        <p:spPr bwMode="auto">
          <a:xfrm>
            <a:off x="5460365" y="1723390"/>
            <a:ext cx="5831840" cy="4462145"/>
          </a:xfrm>
          <a:prstGeom prst="rect">
            <a:avLst/>
          </a:prstGeom>
          <a:noFill/>
        </p:spPr>
        <p:txBody>
          <a:bodyPr wrap="square" lIns="90000" tIns="0" rIns="90000" bIns="46800">
            <a:noAutofit/>
          </a:bodyPr>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1. 概念</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认知法是以矫正思维和行为的方法来改变不良认知，达到消除不良情绪和行为的心理治疗。</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2. 方法</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“认知法”是各种认知法的总称，包含着不同的治疗观念、程序和方法。这里主要介绍埃利斯的理性情绪法。</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3. 适应证与评价</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认知法广泛用于许多疾病或心理问题，包括抑郁障碍、焦虑障碍、自杀及自杀企图、强迫症、精神分裂症、进食障碍、睡眠障碍、情绪问题、心身疾病等。</a:t>
            </a:r>
            <a:endParaRPr lang="zh-CN" altLang="en-US" sz="1600" spc="150">
              <a:latin typeface="Arial" panose="020B0604020202020204" pitchFamily="34" charset="0"/>
              <a:ea typeface="宋体" panose="02010600030101010101" pitchFamily="2" charset="-122"/>
              <a:sym typeface="Arial" panose="020B0604020202020204" pitchFamily="34" charset="0"/>
            </a:endParaRPr>
          </a:p>
        </p:txBody>
      </p:sp>
      <p:pic>
        <p:nvPicPr>
          <p:cNvPr id="3" name="图片 2"/>
          <p:cNvPicPr>
            <a:picLocks noChangeAspect="1"/>
          </p:cNvPicPr>
          <p:nvPr/>
        </p:nvPicPr>
        <p:blipFill>
          <a:blip r:embed="rId5"/>
          <a:stretch>
            <a:fillRect/>
          </a:stretch>
        </p:blipFill>
        <p:spPr>
          <a:xfrm>
            <a:off x="436880" y="1152525"/>
            <a:ext cx="4674870" cy="39300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795395" y="151130"/>
            <a:ext cx="365633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二、心理护理的程序</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椭圆 3"/>
          <p:cNvSpPr/>
          <p:nvPr>
            <p:custDataLst>
              <p:tags r:id="rId2"/>
            </p:custDataLst>
          </p:nvPr>
        </p:nvSpPr>
        <p:spPr bwMode="auto">
          <a:xfrm flipH="1">
            <a:off x="5234506" y="1448802"/>
            <a:ext cx="147396" cy="147399"/>
          </a:xfrm>
          <a:prstGeom prst="ellipse">
            <a:avLst/>
          </a:prstGeom>
          <a:solidFill>
            <a:srgbClr val="1F74AD"/>
          </a:solidFill>
          <a:ln w="9525">
            <a:noFill/>
            <a:round/>
          </a:ln>
        </p:spPr>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18" name="文本框 17"/>
          <p:cNvSpPr txBox="1"/>
          <p:nvPr>
            <p:custDataLst>
              <p:tags r:id="rId3"/>
            </p:custDataLst>
          </p:nvPr>
        </p:nvSpPr>
        <p:spPr bwMode="auto">
          <a:xfrm>
            <a:off x="5460394" y="1337625"/>
            <a:ext cx="4928641" cy="369753"/>
          </a:xfrm>
          <a:prstGeom prst="rect">
            <a:avLst/>
          </a:prstGeom>
          <a:noFill/>
        </p:spPr>
        <p:txBody>
          <a:bodyPr wrap="square" lIns="90000" tIns="46800" rIns="90000" bIns="0" anchor="b" anchorCtr="0">
            <a:normAutofit fontScale="92500" lnSpcReduction="20000"/>
          </a:bodyPr>
          <a:p>
            <a:pPr>
              <a:lnSpc>
                <a:spcPct val="130000"/>
              </a:lnSpc>
            </a:pPr>
            <a:r>
              <a:rPr lang="zh-CN" altLang="en-US" sz="2000" b="1" spc="300">
                <a:solidFill>
                  <a:srgbClr val="7030A0"/>
                </a:solidFill>
                <a:latin typeface="Arial" panose="020B0604020202020204" pitchFamily="34" charset="0"/>
                <a:ea typeface="宋体" panose="02010600030101010101" pitchFamily="2" charset="-122"/>
                <a:cs typeface="+mn-ea"/>
                <a:sym typeface="Arial" panose="020B0604020202020204" pitchFamily="34" charset="0"/>
              </a:rPr>
              <a:t>（三）松弛训练法</a:t>
            </a:r>
            <a:endParaRPr lang="zh-CN" altLang="en-US" sz="2000" b="1" spc="300">
              <a:solidFill>
                <a:srgbClr val="7030A0"/>
              </a:solidFill>
              <a:latin typeface="Arial" panose="020B0604020202020204" pitchFamily="34" charset="0"/>
              <a:ea typeface="宋体" panose="02010600030101010101" pitchFamily="2" charset="-122"/>
              <a:cs typeface="+mn-ea"/>
              <a:sym typeface="Arial" panose="020B0604020202020204" pitchFamily="34" charset="0"/>
            </a:endParaRPr>
          </a:p>
        </p:txBody>
      </p:sp>
      <p:sp>
        <p:nvSpPr>
          <p:cNvPr id="19" name="文本框 18"/>
          <p:cNvSpPr txBox="1"/>
          <p:nvPr>
            <p:custDataLst>
              <p:tags r:id="rId4"/>
            </p:custDataLst>
          </p:nvPr>
        </p:nvSpPr>
        <p:spPr bwMode="auto">
          <a:xfrm>
            <a:off x="5460365" y="1723390"/>
            <a:ext cx="6169660" cy="4462145"/>
          </a:xfrm>
          <a:prstGeom prst="rect">
            <a:avLst/>
          </a:prstGeom>
          <a:noFill/>
        </p:spPr>
        <p:txBody>
          <a:bodyPr wrap="square" lIns="90000" tIns="0" rIns="90000" bIns="46800">
            <a:noAutofit/>
          </a:bodyPr>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1. 概况</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松弛训练是通过机体的主动放松使人体验到身心的舒适，以调节因紧张反应所造成的心理生理功能紊乱的一种行为法。</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2. 方法　</a:t>
            </a:r>
            <a:endParaRPr lang="zh-CN" altLang="en-US" sz="1600" b="1"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常用的松弛训练有呼吸松弛训练法、想象松弛训练法、自我暗示松弛训练法、冥想和瑜伽等经典松弛训练。但严格来说，冥想和瑜伽并非属于松弛训练法的范畴。</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3. 适应证与评价</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松弛训练可适用多种障碍，对于心理紧张性焦虑和各种伴有紧张和疼痛的躯体不适有肯定疗效，并广泛用于头痛、高血压和睡眠障碍的患者。</a:t>
            </a:r>
            <a:endParaRPr lang="zh-CN" altLang="en-US" sz="1600" spc="150">
              <a:latin typeface="Arial" panose="020B0604020202020204" pitchFamily="34" charset="0"/>
              <a:ea typeface="宋体" panose="02010600030101010101" pitchFamily="2" charset="-122"/>
              <a:sym typeface="Arial" panose="020B0604020202020204" pitchFamily="34" charset="0"/>
            </a:endParaRPr>
          </a:p>
        </p:txBody>
      </p:sp>
      <p:pic>
        <p:nvPicPr>
          <p:cNvPr id="5" name="图片 4"/>
          <p:cNvPicPr>
            <a:picLocks noChangeAspect="1"/>
          </p:cNvPicPr>
          <p:nvPr/>
        </p:nvPicPr>
        <p:blipFill>
          <a:blip r:embed="rId5"/>
          <a:stretch>
            <a:fillRect/>
          </a:stretch>
        </p:blipFill>
        <p:spPr>
          <a:xfrm>
            <a:off x="395605" y="1723390"/>
            <a:ext cx="4986020" cy="353314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795395" y="151130"/>
            <a:ext cx="365633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二、心理护理的程序</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椭圆 3"/>
          <p:cNvSpPr/>
          <p:nvPr>
            <p:custDataLst>
              <p:tags r:id="rId2"/>
            </p:custDataLst>
          </p:nvPr>
        </p:nvSpPr>
        <p:spPr bwMode="auto">
          <a:xfrm flipH="1">
            <a:off x="5234506" y="1448802"/>
            <a:ext cx="147396" cy="147399"/>
          </a:xfrm>
          <a:prstGeom prst="ellipse">
            <a:avLst/>
          </a:prstGeom>
          <a:solidFill>
            <a:srgbClr val="1F74AD"/>
          </a:solidFill>
          <a:ln w="9525">
            <a:noFill/>
            <a:round/>
          </a:ln>
        </p:spPr>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18" name="文本框 17"/>
          <p:cNvSpPr txBox="1"/>
          <p:nvPr>
            <p:custDataLst>
              <p:tags r:id="rId3"/>
            </p:custDataLst>
          </p:nvPr>
        </p:nvSpPr>
        <p:spPr bwMode="auto">
          <a:xfrm>
            <a:off x="5460394" y="1337625"/>
            <a:ext cx="4928641" cy="369753"/>
          </a:xfrm>
          <a:prstGeom prst="rect">
            <a:avLst/>
          </a:prstGeom>
          <a:noFill/>
        </p:spPr>
        <p:txBody>
          <a:bodyPr wrap="square" lIns="90000" tIns="46800" rIns="90000" bIns="0" anchor="b" anchorCtr="0">
            <a:normAutofit fontScale="92500" lnSpcReduction="20000"/>
          </a:bodyPr>
          <a:p>
            <a:pPr>
              <a:lnSpc>
                <a:spcPct val="130000"/>
              </a:lnSpc>
            </a:pPr>
            <a:r>
              <a:rPr lang="zh-CN" altLang="en-US" sz="2000" b="1" spc="300">
                <a:solidFill>
                  <a:schemeClr val="accent4">
                    <a:lumMod val="75000"/>
                  </a:schemeClr>
                </a:solidFill>
                <a:latin typeface="Arial" panose="020B0604020202020204" pitchFamily="34" charset="0"/>
                <a:ea typeface="宋体" panose="02010600030101010101" pitchFamily="2" charset="-122"/>
                <a:cs typeface="+mn-ea"/>
                <a:sym typeface="Arial" panose="020B0604020202020204" pitchFamily="34" charset="0"/>
              </a:rPr>
              <a:t>（四）生物反馈法</a:t>
            </a:r>
            <a:endParaRPr lang="zh-CN" altLang="en-US" sz="2000" b="1" spc="300">
              <a:solidFill>
                <a:schemeClr val="accent4">
                  <a:lumMod val="75000"/>
                </a:schemeClr>
              </a:solidFill>
              <a:latin typeface="Arial" panose="020B0604020202020204" pitchFamily="34" charset="0"/>
              <a:ea typeface="宋体" panose="02010600030101010101" pitchFamily="2" charset="-122"/>
              <a:cs typeface="+mn-ea"/>
              <a:sym typeface="Arial" panose="020B0604020202020204" pitchFamily="34" charset="0"/>
            </a:endParaRPr>
          </a:p>
        </p:txBody>
      </p:sp>
      <p:sp>
        <p:nvSpPr>
          <p:cNvPr id="19" name="文本框 18"/>
          <p:cNvSpPr txBox="1"/>
          <p:nvPr>
            <p:custDataLst>
              <p:tags r:id="rId4"/>
            </p:custDataLst>
          </p:nvPr>
        </p:nvSpPr>
        <p:spPr bwMode="auto">
          <a:xfrm>
            <a:off x="5460365" y="1723390"/>
            <a:ext cx="6169660" cy="4462145"/>
          </a:xfrm>
          <a:prstGeom prst="rect">
            <a:avLst/>
          </a:prstGeom>
          <a:noFill/>
        </p:spPr>
        <p:txBody>
          <a:bodyPr wrap="square" lIns="90000" tIns="0" rIns="90000" bIns="46800">
            <a:noAutofit/>
          </a:bodyPr>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1. 概念</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生物反馈法是指利用现代仪器对人体的生理学指标，如心率、血压、皮肤温度、脑电及肌电等信息加以处理。</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2. 原理</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生物反馈仪可对各种社会心理因素所致的生理、心理变化进行观察，记录放大，并处理成大脑皮层容易理解的信号。</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3. 适应证</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生物反馈法在临床中主要用于治疗神经症和各种心身疾病。</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4. 种类</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（1）肌电生物反馈（2）皮肤温度生物反馈</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（3）脑电生物反馈（4）皮肤电反馈（5）心率和血压反馈</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endParaRPr lang="zh-CN" altLang="en-US" sz="1600" spc="150">
              <a:latin typeface="Arial" panose="020B0604020202020204" pitchFamily="34" charset="0"/>
              <a:ea typeface="宋体" panose="02010600030101010101" pitchFamily="2" charset="-122"/>
              <a:sym typeface="Arial" panose="020B0604020202020204" pitchFamily="34" charset="0"/>
            </a:endParaRPr>
          </a:p>
        </p:txBody>
      </p:sp>
      <p:pic>
        <p:nvPicPr>
          <p:cNvPr id="3" name="图片 2"/>
          <p:cNvPicPr>
            <a:picLocks noChangeAspect="1"/>
          </p:cNvPicPr>
          <p:nvPr/>
        </p:nvPicPr>
        <p:blipFill>
          <a:blip r:embed="rId5"/>
          <a:stretch>
            <a:fillRect/>
          </a:stretch>
        </p:blipFill>
        <p:spPr>
          <a:xfrm>
            <a:off x="271780" y="1596390"/>
            <a:ext cx="4762500" cy="318135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sp>
        <p:nvSpPr>
          <p:cNvPr id="13" name="文本框 12"/>
          <p:cNvSpPr txBox="1"/>
          <p:nvPr/>
        </p:nvSpPr>
        <p:spPr>
          <a:xfrm>
            <a:off x="1546860" y="1874459"/>
            <a:ext cx="8223250" cy="2527935"/>
          </a:xfrm>
          <a:prstGeom prst="rect">
            <a:avLst/>
          </a:prstGeom>
          <a:noFill/>
        </p:spPr>
        <p:txBody>
          <a:bodyPr>
            <a:spAutoFit/>
          </a:bodyPr>
          <a:lstStyle/>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单元十一　</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心理护理基本技能</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Freeform 244"/>
          <p:cNvSpPr/>
          <p:nvPr/>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795395" y="151130"/>
            <a:ext cx="365633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二、心理护理的程序</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椭圆 3"/>
          <p:cNvSpPr/>
          <p:nvPr>
            <p:custDataLst>
              <p:tags r:id="rId2"/>
            </p:custDataLst>
          </p:nvPr>
        </p:nvSpPr>
        <p:spPr bwMode="auto">
          <a:xfrm flipH="1">
            <a:off x="5219901" y="997317"/>
            <a:ext cx="147396" cy="147399"/>
          </a:xfrm>
          <a:prstGeom prst="ellipse">
            <a:avLst/>
          </a:prstGeom>
          <a:solidFill>
            <a:srgbClr val="1F74AD"/>
          </a:solidFill>
          <a:ln w="9525">
            <a:noFill/>
            <a:round/>
          </a:ln>
        </p:spPr>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18" name="文本框 17"/>
          <p:cNvSpPr txBox="1"/>
          <p:nvPr>
            <p:custDataLst>
              <p:tags r:id="rId3"/>
            </p:custDataLst>
          </p:nvPr>
        </p:nvSpPr>
        <p:spPr bwMode="auto">
          <a:xfrm>
            <a:off x="5445789" y="886140"/>
            <a:ext cx="4928641" cy="369753"/>
          </a:xfrm>
          <a:prstGeom prst="rect">
            <a:avLst/>
          </a:prstGeom>
          <a:noFill/>
        </p:spPr>
        <p:txBody>
          <a:bodyPr wrap="square" lIns="90000" tIns="46800" rIns="90000" bIns="0" anchor="b" anchorCtr="0">
            <a:normAutofit fontScale="92500" lnSpcReduction="20000"/>
          </a:bodyPr>
          <a:p>
            <a:pPr>
              <a:lnSpc>
                <a:spcPct val="130000"/>
              </a:lnSpc>
            </a:pPr>
            <a:r>
              <a:rPr lang="zh-CN" altLang="en-US" sz="2000" b="1" spc="300">
                <a:solidFill>
                  <a:schemeClr val="accent4">
                    <a:lumMod val="75000"/>
                  </a:schemeClr>
                </a:solidFill>
                <a:latin typeface="Arial" panose="020B0604020202020204" pitchFamily="34" charset="0"/>
                <a:ea typeface="宋体" panose="02010600030101010101" pitchFamily="2" charset="-122"/>
                <a:cs typeface="+mn-ea"/>
                <a:sym typeface="Arial" panose="020B0604020202020204" pitchFamily="34" charset="0"/>
              </a:rPr>
              <a:t>（四）生物反馈法</a:t>
            </a:r>
            <a:endParaRPr lang="zh-CN" altLang="en-US" sz="2000" b="1" spc="300">
              <a:solidFill>
                <a:schemeClr val="accent4">
                  <a:lumMod val="75000"/>
                </a:schemeClr>
              </a:solidFill>
              <a:latin typeface="Arial" panose="020B0604020202020204" pitchFamily="34" charset="0"/>
              <a:ea typeface="宋体" panose="02010600030101010101" pitchFamily="2" charset="-122"/>
              <a:cs typeface="+mn-ea"/>
              <a:sym typeface="Arial" panose="020B0604020202020204" pitchFamily="34" charset="0"/>
            </a:endParaRPr>
          </a:p>
        </p:txBody>
      </p:sp>
      <p:sp>
        <p:nvSpPr>
          <p:cNvPr id="19" name="文本框 18"/>
          <p:cNvSpPr txBox="1"/>
          <p:nvPr>
            <p:custDataLst>
              <p:tags r:id="rId4"/>
            </p:custDataLst>
          </p:nvPr>
        </p:nvSpPr>
        <p:spPr bwMode="auto">
          <a:xfrm>
            <a:off x="5445760" y="1271905"/>
            <a:ext cx="6437630" cy="5434965"/>
          </a:xfrm>
          <a:prstGeom prst="rect">
            <a:avLst/>
          </a:prstGeom>
          <a:noFill/>
        </p:spPr>
        <p:txBody>
          <a:bodyPr wrap="square" lIns="90000" tIns="0" rIns="90000" bIns="46800">
            <a:noAutofit/>
          </a:bodyPr>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1. 概念</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生物反馈法是指利用现代仪器对人体的生理学指标，如心率、血压、皮肤温度、脑电及肌电等信息加以处理。</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2. 原理</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生物反馈仪可对各种社会心理因素所致的生理、心理变化进行观察，记录放大，并处理成大脑皮层容易理解的信号。</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3. 适应证</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生物反馈法在临床中主要用于治疗神经症和各种心身疾病。</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4. 种类</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（1）肌电生物反馈（2）皮肤温度生物反馈</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（3）脑电生物反馈（4）皮肤电反馈（5）心率和血压反馈</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5. 要求</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在生物反馈治疗前，必须由临床心理护士或已掌握本技术的其他护士，对患者神经系统、疾病性质、病残情况及可能恢复的程度，做全面的评估，并经心理咨询后方可投入治疗。</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6. 注意事项　</a:t>
            </a:r>
            <a:endParaRPr lang="zh-CN" altLang="en-US" sz="1600" b="1"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治疗中继续服用药物，特别是高血压、糖尿病及癫痫患者，治疗中切勿停药。</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endParaRPr lang="zh-CN" altLang="en-US" sz="1600" spc="150">
              <a:latin typeface="Arial" panose="020B0604020202020204" pitchFamily="34" charset="0"/>
              <a:ea typeface="宋体" panose="02010600030101010101" pitchFamily="2" charset="-122"/>
              <a:sym typeface="Arial" panose="020B0604020202020204" pitchFamily="34" charset="0"/>
            </a:endParaRPr>
          </a:p>
        </p:txBody>
      </p:sp>
      <p:pic>
        <p:nvPicPr>
          <p:cNvPr id="5" name="图片 4"/>
          <p:cNvPicPr>
            <a:picLocks noChangeAspect="1"/>
          </p:cNvPicPr>
          <p:nvPr/>
        </p:nvPicPr>
        <p:blipFill>
          <a:blip r:embed="rId5"/>
          <a:stretch>
            <a:fillRect/>
          </a:stretch>
        </p:blipFill>
        <p:spPr>
          <a:xfrm>
            <a:off x="457200" y="1524000"/>
            <a:ext cx="4762500" cy="381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795395" y="151130"/>
            <a:ext cx="365633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二、心理护理的程序</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椭圆 3"/>
          <p:cNvSpPr/>
          <p:nvPr>
            <p:custDataLst>
              <p:tags r:id="rId2"/>
            </p:custDataLst>
          </p:nvPr>
        </p:nvSpPr>
        <p:spPr bwMode="auto">
          <a:xfrm flipH="1">
            <a:off x="5219901" y="997317"/>
            <a:ext cx="147396" cy="147399"/>
          </a:xfrm>
          <a:prstGeom prst="ellipse">
            <a:avLst/>
          </a:prstGeom>
          <a:solidFill>
            <a:srgbClr val="1F74AD"/>
          </a:solidFill>
          <a:ln w="9525">
            <a:noFill/>
            <a:round/>
          </a:ln>
        </p:spPr>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18" name="文本框 17"/>
          <p:cNvSpPr txBox="1"/>
          <p:nvPr>
            <p:custDataLst>
              <p:tags r:id="rId3"/>
            </p:custDataLst>
          </p:nvPr>
        </p:nvSpPr>
        <p:spPr bwMode="auto">
          <a:xfrm>
            <a:off x="5445789" y="886140"/>
            <a:ext cx="4928641" cy="369753"/>
          </a:xfrm>
          <a:prstGeom prst="rect">
            <a:avLst/>
          </a:prstGeom>
          <a:noFill/>
        </p:spPr>
        <p:txBody>
          <a:bodyPr wrap="square" lIns="90000" tIns="46800" rIns="90000" bIns="0" anchor="b" anchorCtr="0">
            <a:normAutofit fontScale="92500" lnSpcReduction="20000"/>
          </a:bodyPr>
          <a:p>
            <a:pPr>
              <a:lnSpc>
                <a:spcPct val="130000"/>
              </a:lnSpc>
            </a:pPr>
            <a:r>
              <a:rPr lang="zh-CN" altLang="en-US" sz="2000" b="1" spc="300">
                <a:solidFill>
                  <a:schemeClr val="accent1">
                    <a:lumMod val="75000"/>
                  </a:schemeClr>
                </a:solidFill>
                <a:latin typeface="Arial" panose="020B0604020202020204" pitchFamily="34" charset="0"/>
                <a:ea typeface="宋体" panose="02010600030101010101" pitchFamily="2" charset="-122"/>
                <a:cs typeface="+mn-ea"/>
                <a:sym typeface="Arial" panose="020B0604020202020204" pitchFamily="34" charset="0"/>
              </a:rPr>
              <a:t>（五）音乐疗法</a:t>
            </a:r>
            <a:endParaRPr lang="zh-CN" altLang="en-US" sz="2000" b="1" spc="300">
              <a:solidFill>
                <a:schemeClr val="accent1">
                  <a:lumMod val="75000"/>
                </a:schemeClr>
              </a:solidFill>
              <a:latin typeface="Arial" panose="020B0604020202020204" pitchFamily="34" charset="0"/>
              <a:ea typeface="宋体" panose="02010600030101010101" pitchFamily="2" charset="-122"/>
              <a:cs typeface="+mn-ea"/>
              <a:sym typeface="Arial" panose="020B0604020202020204" pitchFamily="34" charset="0"/>
            </a:endParaRPr>
          </a:p>
        </p:txBody>
      </p:sp>
      <p:sp>
        <p:nvSpPr>
          <p:cNvPr id="19" name="文本框 18"/>
          <p:cNvSpPr txBox="1"/>
          <p:nvPr>
            <p:custDataLst>
              <p:tags r:id="rId4"/>
            </p:custDataLst>
          </p:nvPr>
        </p:nvSpPr>
        <p:spPr bwMode="auto">
          <a:xfrm>
            <a:off x="5445760" y="1271905"/>
            <a:ext cx="6437630" cy="5434965"/>
          </a:xfrm>
          <a:prstGeom prst="rect">
            <a:avLst/>
          </a:prstGeom>
          <a:noFill/>
        </p:spPr>
        <p:txBody>
          <a:bodyPr wrap="square" lIns="90000" tIns="0" rIns="90000" bIns="46800">
            <a:noAutofit/>
          </a:bodyPr>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1. 概述</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音乐的治疗作用，主要由曲调的节奏、旋律、响度、和声等因素决定，其中又以节奏、旋律最为关键。</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2. 音乐分类</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（1）柔和、优美、抒情类。</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（2）平稳、松弛、安静类。</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3. 主治的病症</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（1）失眠、神经衰弱（2）忧郁症、焦虑症</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（3）高血压、冠心病等（4）食欲缺乏、消化不良</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（5）经前期紧张综合征</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4. 常用的音乐处方　</a:t>
            </a:r>
            <a:endParaRPr lang="zh-CN" altLang="en-US" sz="1600" b="1"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音乐处方，主要是针对患者的具体情况，选择相应的音乐曲目，以促使身体康复。</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5. 应用与评价</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音乐治疗应选择一个安静的地方，光线不宜过强。音乐的声音</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应由小逐渐增强，音量恰到好处。</a:t>
            </a:r>
            <a:endParaRPr lang="zh-CN" altLang="en-US" sz="1600" spc="150">
              <a:latin typeface="Arial" panose="020B0604020202020204" pitchFamily="34" charset="0"/>
              <a:ea typeface="宋体" panose="02010600030101010101" pitchFamily="2" charset="-122"/>
              <a:sym typeface="Arial" panose="020B0604020202020204" pitchFamily="34" charset="0"/>
            </a:endParaRPr>
          </a:p>
        </p:txBody>
      </p:sp>
      <p:pic>
        <p:nvPicPr>
          <p:cNvPr id="3" name="图片 2"/>
          <p:cNvPicPr>
            <a:picLocks noChangeAspect="1"/>
          </p:cNvPicPr>
          <p:nvPr/>
        </p:nvPicPr>
        <p:blipFill>
          <a:blip r:embed="rId5"/>
          <a:stretch>
            <a:fillRect/>
          </a:stretch>
        </p:blipFill>
        <p:spPr>
          <a:xfrm>
            <a:off x="457200" y="1431925"/>
            <a:ext cx="4762500" cy="42329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795395" y="151130"/>
            <a:ext cx="365633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二、心理护理的程序</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椭圆 3"/>
          <p:cNvSpPr/>
          <p:nvPr>
            <p:custDataLst>
              <p:tags r:id="rId2"/>
            </p:custDataLst>
          </p:nvPr>
        </p:nvSpPr>
        <p:spPr bwMode="auto">
          <a:xfrm flipH="1">
            <a:off x="5219901" y="997317"/>
            <a:ext cx="147396" cy="147399"/>
          </a:xfrm>
          <a:prstGeom prst="ellipse">
            <a:avLst/>
          </a:prstGeom>
          <a:solidFill>
            <a:srgbClr val="1F74AD"/>
          </a:solidFill>
          <a:ln w="9525">
            <a:noFill/>
            <a:round/>
          </a:ln>
        </p:spPr>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18" name="文本框 17"/>
          <p:cNvSpPr txBox="1"/>
          <p:nvPr>
            <p:custDataLst>
              <p:tags r:id="rId3"/>
            </p:custDataLst>
          </p:nvPr>
        </p:nvSpPr>
        <p:spPr bwMode="auto">
          <a:xfrm>
            <a:off x="5445789" y="886140"/>
            <a:ext cx="4928641" cy="369753"/>
          </a:xfrm>
          <a:prstGeom prst="rect">
            <a:avLst/>
          </a:prstGeom>
          <a:noFill/>
        </p:spPr>
        <p:txBody>
          <a:bodyPr wrap="square" lIns="90000" tIns="46800" rIns="90000" bIns="0" anchor="b" anchorCtr="0">
            <a:normAutofit fontScale="92500" lnSpcReduction="20000"/>
          </a:bodyPr>
          <a:p>
            <a:pPr>
              <a:lnSpc>
                <a:spcPct val="130000"/>
              </a:lnSpc>
            </a:pPr>
            <a:r>
              <a:rPr lang="zh-CN" altLang="en-US" sz="2000" b="1" spc="300">
                <a:solidFill>
                  <a:schemeClr val="accent1">
                    <a:lumMod val="75000"/>
                  </a:schemeClr>
                </a:solidFill>
                <a:latin typeface="Arial" panose="020B0604020202020204" pitchFamily="34" charset="0"/>
                <a:ea typeface="宋体" panose="02010600030101010101" pitchFamily="2" charset="-122"/>
                <a:cs typeface="+mn-ea"/>
                <a:sym typeface="Arial" panose="020B0604020202020204" pitchFamily="34" charset="0"/>
              </a:rPr>
              <a:t>（六）集体心理护理法</a:t>
            </a:r>
            <a:endParaRPr lang="zh-CN" altLang="en-US" sz="2000" b="1" spc="300">
              <a:solidFill>
                <a:schemeClr val="accent1">
                  <a:lumMod val="75000"/>
                </a:schemeClr>
              </a:solidFill>
              <a:latin typeface="Arial" panose="020B0604020202020204" pitchFamily="34" charset="0"/>
              <a:ea typeface="宋体" panose="02010600030101010101" pitchFamily="2" charset="-122"/>
              <a:cs typeface="+mn-ea"/>
              <a:sym typeface="Arial" panose="020B0604020202020204" pitchFamily="34" charset="0"/>
            </a:endParaRPr>
          </a:p>
        </p:txBody>
      </p:sp>
      <p:sp>
        <p:nvSpPr>
          <p:cNvPr id="19" name="文本框 18"/>
          <p:cNvSpPr txBox="1"/>
          <p:nvPr>
            <p:custDataLst>
              <p:tags r:id="rId4"/>
            </p:custDataLst>
          </p:nvPr>
        </p:nvSpPr>
        <p:spPr bwMode="auto">
          <a:xfrm>
            <a:off x="5445760" y="1271905"/>
            <a:ext cx="6437630" cy="3502660"/>
          </a:xfrm>
          <a:prstGeom prst="rect">
            <a:avLst/>
          </a:prstGeom>
          <a:noFill/>
        </p:spPr>
        <p:txBody>
          <a:bodyPr wrap="square" lIns="90000" tIns="0" rIns="90000" bIns="46800">
            <a:noAutofit/>
          </a:bodyPr>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1. 概念　</a:t>
            </a:r>
            <a:endParaRPr lang="zh-CN" altLang="en-US" sz="1600" b="1"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集体心理护理法，就是组织一组病情类似的患者进行系统的、有步骤的讲解和讨论，解决共同的有关问题（如恶性肿瘤的发生、发展规律与防治知识等），患者通过听课，联系实际，自我分析，可以消除对各种疾病的疑虑和错误想法。</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2. 方法</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集体心理治疗方法大致可以分为两大类。一类是着重于个体作用的集体心理治疗，另一类是着重于集体作用的集体心理治疗。</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b="1" spc="150">
                <a:latin typeface="Arial" panose="020B0604020202020204" pitchFamily="34" charset="0"/>
                <a:ea typeface="宋体" panose="02010600030101010101" pitchFamily="2" charset="-122"/>
                <a:sym typeface="Arial" panose="020B0604020202020204" pitchFamily="34" charset="0"/>
              </a:rPr>
              <a:t>3. 适应证及评价</a:t>
            </a:r>
            <a:r>
              <a:rPr lang="zh-CN" altLang="en-US" sz="1600" spc="150">
                <a:latin typeface="Arial" panose="020B0604020202020204" pitchFamily="34" charset="0"/>
                <a:ea typeface="宋体" panose="02010600030101010101" pitchFamily="2" charset="-122"/>
                <a:sym typeface="Arial" panose="020B0604020202020204" pitchFamily="34" charset="0"/>
              </a:rPr>
              <a:t>　</a:t>
            </a:r>
            <a:endParaRPr lang="zh-CN" altLang="en-US" sz="1600" spc="150">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进行集体心理治疗的参与者常具有疾病及相关问题的共性</a:t>
            </a:r>
            <a:endParaRPr lang="zh-CN" altLang="en-US" sz="1600" spc="150">
              <a:latin typeface="Arial" panose="020B0604020202020204" pitchFamily="34" charset="0"/>
              <a:ea typeface="宋体" panose="02010600030101010101" pitchFamily="2" charset="-122"/>
              <a:sym typeface="Arial" panose="020B0604020202020204" pitchFamily="34" charset="0"/>
            </a:endParaRPr>
          </a:p>
        </p:txBody>
      </p:sp>
      <p:pic>
        <p:nvPicPr>
          <p:cNvPr id="5" name="图片 4"/>
          <p:cNvPicPr>
            <a:picLocks noChangeAspect="1"/>
          </p:cNvPicPr>
          <p:nvPr/>
        </p:nvPicPr>
        <p:blipFill>
          <a:blip r:embed="rId5"/>
          <a:stretch>
            <a:fillRect/>
          </a:stretch>
        </p:blipFill>
        <p:spPr>
          <a:xfrm>
            <a:off x="313690" y="1144905"/>
            <a:ext cx="4762500" cy="31718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cs typeface="宋体" panose="02010600030101010101" pitchFamily="2" charset="-122"/>
              </a:rPr>
              <a:t>谢谢观看</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宋体" panose="02010600030101010101" pitchFamily="2" charset="-122"/>
            </a:endParaRPr>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宋体" panose="02010600030101010101" pitchFamily="2" charset="-122"/>
                <a:ea typeface="宋体" panose="02010600030101010101" pitchFamily="2" charset="-122"/>
                <a:cs typeface="宋体" panose="02010600030101010101" pitchFamily="2" charset="-122"/>
              </a:rPr>
              <a:t>目</a:t>
            </a:r>
            <a:endParaRPr lang="zh-CN" altLang="en-US" sz="9600" b="1">
              <a:solidFill>
                <a:srgbClr val="5A84AF"/>
              </a:solidFill>
              <a:latin typeface="宋体" panose="02010600030101010101" pitchFamily="2" charset="-122"/>
              <a:ea typeface="宋体" panose="02010600030101010101" pitchFamily="2" charset="-122"/>
              <a:cs typeface="宋体" panose="02010600030101010101" pitchFamily="2" charset="-122"/>
            </a:endParaRPr>
          </a:p>
          <a:p>
            <a:r>
              <a:rPr lang="zh-CN" altLang="en-US" sz="9600" b="1">
                <a:solidFill>
                  <a:srgbClr val="5A84AF"/>
                </a:solidFill>
                <a:latin typeface="宋体" panose="02010600030101010101" pitchFamily="2" charset="-122"/>
                <a:ea typeface="宋体" panose="02010600030101010101" pitchFamily="2" charset="-122"/>
                <a:cs typeface="宋体" panose="02010600030101010101" pitchFamily="2" charset="-122"/>
              </a:rPr>
              <a:t>录</a:t>
            </a:r>
            <a:endParaRPr lang="zh-CN" altLang="en-US" sz="96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p:cNvSpPr txBox="1"/>
          <p:nvPr/>
        </p:nvSpPr>
        <p:spPr>
          <a:xfrm>
            <a:off x="5385435" y="1402715"/>
            <a:ext cx="402526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任务一　心理评估</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文本框 16"/>
          <p:cNvSpPr txBox="1"/>
          <p:nvPr/>
        </p:nvSpPr>
        <p:spPr>
          <a:xfrm>
            <a:off x="5385435" y="2508885"/>
            <a:ext cx="4434840"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任务二　心理咨询</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9" name="文本框 18"/>
          <p:cNvSpPr txBox="1"/>
          <p:nvPr/>
        </p:nvSpPr>
        <p:spPr>
          <a:xfrm>
            <a:off x="5385435" y="3629025"/>
            <a:ext cx="402526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任务三　心理护理方法</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2" name="图片 21" descr="b4064338496ee2cb6d081735c8306796"/>
          <p:cNvPicPr>
            <a:picLocks noChangeAspect="1"/>
          </p:cNvPicPr>
          <p:nvPr/>
        </p:nvPicPr>
        <p:blipFill>
          <a:blip r:embed="rId3"/>
          <a:stretch>
            <a:fillRect/>
          </a:stretch>
        </p:blipFill>
        <p:spPr>
          <a:xfrm>
            <a:off x="4076700" y="1402715"/>
            <a:ext cx="890905" cy="890905"/>
          </a:xfrm>
          <a:prstGeom prst="rect">
            <a:avLst/>
          </a:prstGeom>
        </p:spPr>
      </p:pic>
      <p:pic>
        <p:nvPicPr>
          <p:cNvPr id="23" name="图片 22" descr="b4064338496ee2cb6d081735c8306796"/>
          <p:cNvPicPr>
            <a:picLocks noChangeAspect="1"/>
          </p:cNvPicPr>
          <p:nvPr/>
        </p:nvPicPr>
        <p:blipFill>
          <a:blip r:embed="rId3"/>
          <a:stretch>
            <a:fillRect/>
          </a:stretch>
        </p:blipFill>
        <p:spPr>
          <a:xfrm>
            <a:off x="4076700" y="2589530"/>
            <a:ext cx="890905" cy="890905"/>
          </a:xfrm>
          <a:prstGeom prst="rect">
            <a:avLst/>
          </a:prstGeom>
        </p:spPr>
      </p:pic>
      <p:pic>
        <p:nvPicPr>
          <p:cNvPr id="30" name="图片 29" descr="b4064338496ee2cb6d081735c8306796"/>
          <p:cNvPicPr>
            <a:picLocks noChangeAspect="1"/>
          </p:cNvPicPr>
          <p:nvPr/>
        </p:nvPicPr>
        <p:blipFill>
          <a:blip r:embed="rId3"/>
          <a:stretch>
            <a:fillRect/>
          </a:stretch>
        </p:blipFill>
        <p:spPr>
          <a:xfrm>
            <a:off x="4076700" y="3667125"/>
            <a:ext cx="890905" cy="890905"/>
          </a:xfrm>
          <a:prstGeom prst="rect">
            <a:avLst/>
          </a:prstGeom>
        </p:spPr>
      </p:pic>
      <p:pic>
        <p:nvPicPr>
          <p:cNvPr id="32" name="图片 31" descr="e589290c7580d2802bf7399b0600dedb"/>
          <p:cNvPicPr>
            <a:picLocks noChangeAspect="1"/>
          </p:cNvPicPr>
          <p:nvPr/>
        </p:nvPicPr>
        <p:blipFill>
          <a:blip r:embed="rId4"/>
          <a:stretch>
            <a:fillRect/>
          </a:stretch>
        </p:blipFill>
        <p:spPr>
          <a:xfrm rot="3720000">
            <a:off x="9218930" y="1725295"/>
            <a:ext cx="3275330" cy="327533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cs typeface="宋体" panose="02010600030101010101" pitchFamily="2" charset="-122"/>
              </a:rPr>
              <a:t>01</a:t>
            </a:r>
            <a:endParaRPr lang="en-US" altLang="zh-CN" sz="16600">
              <a:solidFill>
                <a:srgbClr val="00206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心理评估</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一、概述</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grpSp>
        <p:nvGrpSpPr>
          <p:cNvPr id="43" name="组合 42"/>
          <p:cNvGrpSpPr/>
          <p:nvPr/>
        </p:nvGrpSpPr>
        <p:grpSpPr>
          <a:xfrm>
            <a:off x="1177925" y="1982470"/>
            <a:ext cx="2105660" cy="4560570"/>
            <a:chOff x="913" y="3120"/>
            <a:chExt cx="3316" cy="7182"/>
          </a:xfrm>
        </p:grpSpPr>
        <p:grpSp>
          <p:nvGrpSpPr>
            <p:cNvPr id="7" name="组合 6"/>
            <p:cNvGrpSpPr/>
            <p:nvPr/>
          </p:nvGrpSpPr>
          <p:grpSpPr>
            <a:xfrm rot="0">
              <a:off x="913" y="3120"/>
              <a:ext cx="3316" cy="7182"/>
              <a:chOff x="888" y="3095"/>
              <a:chExt cx="3316" cy="7182"/>
            </a:xfrm>
          </p:grpSpPr>
          <p:pic>
            <p:nvPicPr>
              <p:cNvPr id="2" name="图片 1" descr="883f1c6c0be17ca5694619f872f6ee670f0e0fbf3eda8-eJJmqh"/>
              <p:cNvPicPr>
                <a:picLocks noChangeAspect="1"/>
              </p:cNvPicPr>
              <p:nvPr/>
            </p:nvPicPr>
            <p:blipFill>
              <a:blip r:embed="rId2"/>
              <a:srcRect r="72535" b="4406"/>
              <a:stretch>
                <a:fillRect/>
              </a:stretch>
            </p:blipFill>
            <p:spPr>
              <a:xfrm>
                <a:off x="888" y="3095"/>
                <a:ext cx="3317" cy="7182"/>
              </a:xfrm>
              <a:prstGeom prst="rect">
                <a:avLst/>
              </a:prstGeom>
            </p:spPr>
          </p:pic>
          <p:sp>
            <p:nvSpPr>
              <p:cNvPr id="4" name="矩形 3"/>
              <p:cNvSpPr/>
              <p:nvPr/>
            </p:nvSpPr>
            <p:spPr>
              <a:xfrm>
                <a:off x="892" y="3095"/>
                <a:ext cx="3309" cy="7181"/>
              </a:xfrm>
              <a:prstGeom prst="rect">
                <a:avLst/>
              </a:prstGeom>
              <a:solidFill>
                <a:srgbClr val="5A84AF">
                  <a:alpha val="4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宋体" panose="02010600030101010101" pitchFamily="2" charset="-122"/>
                </a:endParaRPr>
              </a:p>
            </p:txBody>
          </p:sp>
        </p:grpSp>
        <p:sp>
          <p:nvSpPr>
            <p:cNvPr id="30" name="椭圆 29"/>
            <p:cNvSpPr/>
            <p:nvPr/>
          </p:nvSpPr>
          <p:spPr>
            <a:xfrm>
              <a:off x="1211" y="7113"/>
              <a:ext cx="2574" cy="1920"/>
            </a:xfrm>
            <a:prstGeom prst="ellipse">
              <a:avLst/>
            </a:prstGeom>
            <a:noFill/>
            <a:ln w="31750">
              <a:solidFill>
                <a:srgbClr val="FFBE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solidFill>
                    <a:schemeClr val="bg1"/>
                  </a:solidFill>
                  <a:latin typeface="宋体" panose="02010600030101010101" pitchFamily="2" charset="-122"/>
                  <a:ea typeface="宋体" panose="02010600030101010101" pitchFamily="2" charset="-122"/>
                  <a:cs typeface="宋体" panose="02010600030101010101" pitchFamily="2" charset="-122"/>
                </a:rPr>
                <a:t>（一）心理评估的概念</a:t>
              </a:r>
              <a:endParaRPr lang="en-US" altLang="zh-CN">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p:cNvSpPr txBox="1"/>
            <p:nvPr/>
          </p:nvSpPr>
          <p:spPr>
            <a:xfrm>
              <a:off x="983" y="3309"/>
              <a:ext cx="3177" cy="3633"/>
            </a:xfrm>
            <a:prstGeom prst="rect">
              <a:avLst/>
            </a:prstGeom>
            <a:noFill/>
          </p:spPr>
          <p:txBody>
            <a:bodyPr wrap="square" rtlCol="0">
              <a:spAutoFit/>
            </a:bodyPr>
            <a:p>
              <a:pPr algn="l">
                <a:lnSpc>
                  <a:spcPct val="100000"/>
                </a:lnSpc>
              </a:pPr>
              <a:r>
                <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心理评估是指评估者依据心理学的理论和方法对个体某一心理现象作全面、系统和深入的客观描述。即对人的心理过程和个性状态、特征和水平做出客观测量或描述。</a:t>
              </a:r>
              <a:endPar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grpSp>
      <p:grpSp>
        <p:nvGrpSpPr>
          <p:cNvPr id="42" name="组合 41"/>
          <p:cNvGrpSpPr/>
          <p:nvPr/>
        </p:nvGrpSpPr>
        <p:grpSpPr>
          <a:xfrm>
            <a:off x="3738245" y="1464310"/>
            <a:ext cx="2106295" cy="4560570"/>
            <a:chOff x="5035" y="3120"/>
            <a:chExt cx="3317" cy="7182"/>
          </a:xfrm>
        </p:grpSpPr>
        <p:pic>
          <p:nvPicPr>
            <p:cNvPr id="19" name="图片 18" descr="883f1c6c0be17ca5694619f872f6ee670f0e0fbf3eda8-eJJmqh"/>
            <p:cNvPicPr>
              <a:picLocks noChangeAspect="1"/>
            </p:cNvPicPr>
            <p:nvPr/>
          </p:nvPicPr>
          <p:blipFill>
            <a:blip r:embed="rId2"/>
            <a:srcRect l="27622" t="333" r="44913" b="4073"/>
            <a:stretch>
              <a:fillRect/>
            </a:stretch>
          </p:blipFill>
          <p:spPr>
            <a:xfrm>
              <a:off x="5035" y="3120"/>
              <a:ext cx="3317" cy="7182"/>
            </a:xfrm>
            <a:prstGeom prst="rect">
              <a:avLst/>
            </a:prstGeom>
          </p:spPr>
        </p:pic>
        <p:sp>
          <p:nvSpPr>
            <p:cNvPr id="20" name="矩形 19"/>
            <p:cNvSpPr/>
            <p:nvPr/>
          </p:nvSpPr>
          <p:spPr>
            <a:xfrm>
              <a:off x="5035" y="3120"/>
              <a:ext cx="3309" cy="7182"/>
            </a:xfrm>
            <a:prstGeom prst="rect">
              <a:avLst/>
            </a:prstGeom>
            <a:solidFill>
              <a:srgbClr val="5A84AF">
                <a:alpha val="4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宋体" panose="02010600030101010101" pitchFamily="2" charset="-122"/>
              </a:endParaRPr>
            </a:p>
          </p:txBody>
        </p:sp>
        <p:sp>
          <p:nvSpPr>
            <p:cNvPr id="21" name="椭圆 20"/>
            <p:cNvSpPr/>
            <p:nvPr/>
          </p:nvSpPr>
          <p:spPr>
            <a:xfrm>
              <a:off x="5325" y="7112"/>
              <a:ext cx="2719" cy="1920"/>
            </a:xfrm>
            <a:prstGeom prst="ellipse">
              <a:avLst/>
            </a:prstGeom>
            <a:noFill/>
            <a:ln w="31750">
              <a:solidFill>
                <a:srgbClr val="FFBE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solidFill>
                    <a:schemeClr val="bg1"/>
                  </a:solidFill>
                  <a:latin typeface="宋体" panose="02010600030101010101" pitchFamily="2" charset="-122"/>
                  <a:ea typeface="宋体" panose="02010600030101010101" pitchFamily="2" charset="-122"/>
                  <a:cs typeface="宋体" panose="02010600030101010101" pitchFamily="2" charset="-122"/>
                </a:rPr>
                <a:t>（二）心理评估程序</a:t>
              </a:r>
              <a:endParaRPr lang="en-US" altLang="zh-CN">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23" name="文本框 22"/>
            <p:cNvSpPr txBox="1"/>
            <p:nvPr/>
          </p:nvSpPr>
          <p:spPr>
            <a:xfrm>
              <a:off x="5185" y="4537"/>
              <a:ext cx="3160" cy="1695"/>
            </a:xfrm>
            <a:prstGeom prst="rect">
              <a:avLst/>
            </a:prstGeom>
            <a:noFill/>
          </p:spPr>
          <p:txBody>
            <a:bodyPr wrap="square" rtlCol="0">
              <a:spAutoFit/>
            </a:bodyPr>
            <a:p>
              <a:pPr algn="l">
                <a:lnSpc>
                  <a:spcPct val="100000"/>
                </a:lnSpc>
              </a:pPr>
              <a:r>
                <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1. 确定评估目的</a:t>
              </a:r>
              <a:endPar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l">
                <a:lnSpc>
                  <a:spcPct val="100000"/>
                </a:lnSpc>
              </a:pPr>
              <a:r>
                <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2. 收集资料</a:t>
              </a:r>
              <a:endPar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l">
                <a:lnSpc>
                  <a:spcPct val="100000"/>
                </a:lnSpc>
              </a:pPr>
              <a:r>
                <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3. 资料分析</a:t>
              </a:r>
              <a:endPar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l">
                <a:lnSpc>
                  <a:spcPct val="100000"/>
                </a:lnSpc>
              </a:pPr>
              <a:r>
                <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4. 结果描述与报告</a:t>
              </a:r>
              <a:endPar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grpSp>
      <p:grpSp>
        <p:nvGrpSpPr>
          <p:cNvPr id="41" name="组合 40"/>
          <p:cNvGrpSpPr/>
          <p:nvPr/>
        </p:nvGrpSpPr>
        <p:grpSpPr>
          <a:xfrm>
            <a:off x="6482080" y="1981200"/>
            <a:ext cx="2106930" cy="4560570"/>
            <a:chOff x="9110" y="3120"/>
            <a:chExt cx="3318" cy="7182"/>
          </a:xfrm>
        </p:grpSpPr>
        <p:pic>
          <p:nvPicPr>
            <p:cNvPr id="26" name="图片 25" descr="883f1c6c0be17ca5694619f872f6ee670f0e0fbf3eda8-eJJmqh"/>
            <p:cNvPicPr>
              <a:picLocks noChangeAspect="1"/>
            </p:cNvPicPr>
            <p:nvPr/>
          </p:nvPicPr>
          <p:blipFill>
            <a:blip r:embed="rId2"/>
            <a:srcRect l="53547" t="-666" r="18988" b="5072"/>
            <a:stretch>
              <a:fillRect/>
            </a:stretch>
          </p:blipFill>
          <p:spPr>
            <a:xfrm>
              <a:off x="9110" y="3120"/>
              <a:ext cx="3317" cy="7182"/>
            </a:xfrm>
            <a:prstGeom prst="rect">
              <a:avLst/>
            </a:prstGeom>
          </p:spPr>
        </p:pic>
        <p:sp>
          <p:nvSpPr>
            <p:cNvPr id="27" name="矩形 26"/>
            <p:cNvSpPr/>
            <p:nvPr/>
          </p:nvSpPr>
          <p:spPr>
            <a:xfrm>
              <a:off x="9118" y="3120"/>
              <a:ext cx="3309" cy="7182"/>
            </a:xfrm>
            <a:prstGeom prst="rect">
              <a:avLst/>
            </a:prstGeom>
            <a:solidFill>
              <a:srgbClr val="5A84AF">
                <a:alpha val="4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宋体" panose="02010600030101010101" pitchFamily="2" charset="-122"/>
              </a:endParaRPr>
            </a:p>
          </p:txBody>
        </p:sp>
        <p:sp>
          <p:nvSpPr>
            <p:cNvPr id="28" name="椭圆 27"/>
            <p:cNvSpPr/>
            <p:nvPr/>
          </p:nvSpPr>
          <p:spPr>
            <a:xfrm>
              <a:off x="9280" y="7113"/>
              <a:ext cx="3148" cy="1920"/>
            </a:xfrm>
            <a:prstGeom prst="ellipse">
              <a:avLst/>
            </a:prstGeom>
            <a:noFill/>
            <a:ln w="31750">
              <a:solidFill>
                <a:srgbClr val="FFBE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solidFill>
                    <a:schemeClr val="bg1"/>
                  </a:solidFill>
                  <a:latin typeface="宋体" panose="02010600030101010101" pitchFamily="2" charset="-122"/>
                  <a:ea typeface="宋体" panose="02010600030101010101" pitchFamily="2" charset="-122"/>
                  <a:cs typeface="宋体" panose="02010600030101010101" pitchFamily="2" charset="-122"/>
                </a:rPr>
                <a:t>（三）心理评估工作者的条件</a:t>
              </a:r>
              <a:endParaRPr lang="en-US" altLang="zh-CN">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文本框 30"/>
            <p:cNvSpPr txBox="1"/>
            <p:nvPr/>
          </p:nvSpPr>
          <p:spPr>
            <a:xfrm>
              <a:off x="9280" y="4537"/>
              <a:ext cx="3148" cy="1695"/>
            </a:xfrm>
            <a:prstGeom prst="rect">
              <a:avLst/>
            </a:prstGeom>
            <a:noFill/>
          </p:spPr>
          <p:txBody>
            <a:bodyPr wrap="square" rtlCol="0">
              <a:spAutoFit/>
            </a:bodyPr>
            <a:p>
              <a:pPr algn="l">
                <a:lnSpc>
                  <a:spcPct val="100000"/>
                </a:lnSpc>
              </a:pPr>
              <a:r>
                <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1. 理论知识与操作技能方面</a:t>
              </a:r>
              <a:endPar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l">
                <a:lnSpc>
                  <a:spcPct val="100000"/>
                </a:lnSpc>
              </a:pPr>
              <a:r>
                <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2. 心理素质方面</a:t>
              </a:r>
              <a:endPar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l">
                <a:lnSpc>
                  <a:spcPct val="100000"/>
                </a:lnSpc>
              </a:pPr>
              <a:r>
                <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3. 职业道德方面</a:t>
              </a:r>
              <a:endPar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grpSp>
      <p:grpSp>
        <p:nvGrpSpPr>
          <p:cNvPr id="40" name="组合 39"/>
          <p:cNvGrpSpPr/>
          <p:nvPr/>
        </p:nvGrpSpPr>
        <p:grpSpPr>
          <a:xfrm>
            <a:off x="9182100" y="1463675"/>
            <a:ext cx="2106295" cy="4560570"/>
            <a:chOff x="14385" y="3120"/>
            <a:chExt cx="3317" cy="7182"/>
          </a:xfrm>
        </p:grpSpPr>
        <p:pic>
          <p:nvPicPr>
            <p:cNvPr id="34" name="图片 33" descr="883f1c6c0be17ca5694619f872f6ee670f0e0fbf3eda8-eJJmqh"/>
            <p:cNvPicPr>
              <a:picLocks noChangeAspect="1"/>
            </p:cNvPicPr>
            <p:nvPr/>
          </p:nvPicPr>
          <p:blipFill>
            <a:blip r:embed="rId2"/>
            <a:srcRect l="72533" t="346" r="2" b="4060"/>
            <a:stretch>
              <a:fillRect/>
            </a:stretch>
          </p:blipFill>
          <p:spPr>
            <a:xfrm>
              <a:off x="14385" y="3120"/>
              <a:ext cx="3317" cy="7182"/>
            </a:xfrm>
            <a:prstGeom prst="rect">
              <a:avLst/>
            </a:prstGeom>
          </p:spPr>
        </p:pic>
        <p:sp>
          <p:nvSpPr>
            <p:cNvPr id="35" name="矩形 34"/>
            <p:cNvSpPr/>
            <p:nvPr/>
          </p:nvSpPr>
          <p:spPr>
            <a:xfrm>
              <a:off x="14385" y="3121"/>
              <a:ext cx="3309" cy="7181"/>
            </a:xfrm>
            <a:prstGeom prst="rect">
              <a:avLst/>
            </a:prstGeom>
            <a:solidFill>
              <a:srgbClr val="5A84AF">
                <a:alpha val="4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宋体" panose="02010600030101010101" pitchFamily="2" charset="-122"/>
              </a:endParaRPr>
            </a:p>
          </p:txBody>
        </p:sp>
        <p:sp>
          <p:nvSpPr>
            <p:cNvPr id="36" name="椭圆 35"/>
            <p:cNvSpPr/>
            <p:nvPr/>
          </p:nvSpPr>
          <p:spPr>
            <a:xfrm>
              <a:off x="14529" y="7113"/>
              <a:ext cx="2964" cy="1920"/>
            </a:xfrm>
            <a:prstGeom prst="ellipse">
              <a:avLst/>
            </a:prstGeom>
            <a:noFill/>
            <a:ln w="31750">
              <a:solidFill>
                <a:srgbClr val="FFBE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solidFill>
                    <a:schemeClr val="bg1"/>
                  </a:solidFill>
                  <a:latin typeface="宋体" panose="02010600030101010101" pitchFamily="2" charset="-122"/>
                  <a:ea typeface="宋体" panose="02010600030101010101" pitchFamily="2" charset="-122"/>
                  <a:cs typeface="宋体" panose="02010600030101010101" pitchFamily="2" charset="-122"/>
                </a:rPr>
                <a:t>（四）心理评估的方法</a:t>
              </a:r>
              <a:endParaRPr lang="en-US" altLang="zh-CN">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38" name="文本框 37"/>
            <p:cNvSpPr txBox="1"/>
            <p:nvPr/>
          </p:nvSpPr>
          <p:spPr>
            <a:xfrm>
              <a:off x="14832" y="4538"/>
              <a:ext cx="2423" cy="2082"/>
            </a:xfrm>
            <a:prstGeom prst="rect">
              <a:avLst/>
            </a:prstGeom>
            <a:noFill/>
          </p:spPr>
          <p:txBody>
            <a:bodyPr wrap="square" rtlCol="0">
              <a:spAutoFit/>
            </a:bodyPr>
            <a:p>
              <a:pPr algn="l">
                <a:lnSpc>
                  <a:spcPct val="100000"/>
                </a:lnSpc>
              </a:pPr>
              <a:r>
                <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1. 调查法</a:t>
              </a:r>
              <a:endPar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l">
                <a:lnSpc>
                  <a:spcPct val="100000"/>
                </a:lnSpc>
              </a:pPr>
              <a:r>
                <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2. 观察法</a:t>
              </a:r>
              <a:endPar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l">
                <a:lnSpc>
                  <a:spcPct val="100000"/>
                </a:lnSpc>
              </a:pPr>
              <a:r>
                <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3. 会谈法</a:t>
              </a:r>
              <a:endPar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l">
                <a:lnSpc>
                  <a:spcPct val="100000"/>
                </a:lnSpc>
              </a:pPr>
              <a:r>
                <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4. 作品分析法</a:t>
              </a:r>
              <a:endPar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l">
                <a:lnSpc>
                  <a:spcPct val="100000"/>
                </a:lnSpc>
              </a:pPr>
              <a:r>
                <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5. 心理测验法</a:t>
              </a:r>
              <a:endParaRPr sz="16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二、心理测验</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37" name="文本框 36"/>
          <p:cNvSpPr txBox="1"/>
          <p:nvPr/>
        </p:nvSpPr>
        <p:spPr>
          <a:xfrm>
            <a:off x="8629015" y="2218055"/>
            <a:ext cx="2588260" cy="1568450"/>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心理测验的种类繁多，数量巨大。据统计，已经出版的心理测验有 5000 多种，而且在不断增加。根据不同的标准，心理测验可以有不同的分类。</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8" name="文本框 37"/>
          <p:cNvSpPr txBox="1"/>
          <p:nvPr/>
        </p:nvSpPr>
        <p:spPr>
          <a:xfrm>
            <a:off x="8314690" y="1911350"/>
            <a:ext cx="2667000" cy="36830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（二）心理测验的分类</a:t>
            </a:r>
            <a:endParaRPr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8825230" y="4525645"/>
            <a:ext cx="2861945" cy="1568450"/>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1. 选用标准化测验</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2. 在良好的施测条件中进行</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3. 主试者需经标准化训练</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4. 受试者因素</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5. 保密原则</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6. 正确解释原则　</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8476615" y="4218940"/>
            <a:ext cx="2740660" cy="36830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（四）心理测验的使用</a:t>
            </a:r>
            <a:endParaRPr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7" name="文本框 6"/>
          <p:cNvSpPr txBox="1"/>
          <p:nvPr/>
        </p:nvSpPr>
        <p:spPr>
          <a:xfrm>
            <a:off x="1292225" y="4546600"/>
            <a:ext cx="2254885" cy="1814830"/>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标准化测验是通过一套标准程序确定测验内容、制定评分标准、固定实施方法，而且具备主要的心理测量学技术指标并达到国际上公认水平的测验。</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1160780" y="3786505"/>
            <a:ext cx="2540000" cy="64516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（三）标准化心理测验的基本特征</a:t>
            </a:r>
            <a:endParaRPr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10" name="文本框 9"/>
          <p:cNvSpPr txBox="1"/>
          <p:nvPr/>
        </p:nvSpPr>
        <p:spPr>
          <a:xfrm>
            <a:off x="1292225" y="2279650"/>
            <a:ext cx="2408555" cy="1322070"/>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心理测验可以对心理现象的某些特定方面进行系统的评估，如个体的能力、态度、人格、情绪状态等。</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2" name="文本框 11"/>
          <p:cNvSpPr txBox="1"/>
          <p:nvPr/>
        </p:nvSpPr>
        <p:spPr>
          <a:xfrm>
            <a:off x="1160780" y="1911350"/>
            <a:ext cx="2540000" cy="36830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（一）心理测验的概念</a:t>
            </a:r>
            <a:endParaRPr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13" name="图片 12"/>
          <p:cNvPicPr>
            <a:picLocks noChangeAspect="1"/>
          </p:cNvPicPr>
          <p:nvPr/>
        </p:nvPicPr>
        <p:blipFill>
          <a:blip r:embed="rId2"/>
          <a:stretch>
            <a:fillRect/>
          </a:stretch>
        </p:blipFill>
        <p:spPr>
          <a:xfrm>
            <a:off x="3714750" y="1911350"/>
            <a:ext cx="4762500" cy="347472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260215" y="588645"/>
            <a:ext cx="330454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三、常用心理测验</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4" name="MH_Text_2"/>
          <p:cNvSpPr/>
          <p:nvPr>
            <p:custDataLst>
              <p:tags r:id="rId2"/>
            </p:custDataLst>
          </p:nvPr>
        </p:nvSpPr>
        <p:spPr>
          <a:xfrm>
            <a:off x="6377940" y="2179320"/>
            <a:ext cx="4863465" cy="3620770"/>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6504305" y="2179320"/>
            <a:ext cx="4624705" cy="3620770"/>
          </a:xfrm>
          <a:prstGeom prst="rect">
            <a:avLst/>
          </a:prstGeom>
          <a:noFill/>
        </p:spPr>
        <p:txBody>
          <a:bodyPr wrap="square" rtlCol="0">
            <a:spAutoFit/>
          </a:bodyPr>
          <a:p>
            <a:pPr algn="just">
              <a:lnSpc>
                <a:spcPct val="140000"/>
              </a:lnSpc>
              <a:defRPr/>
            </a:pPr>
            <a:r>
              <a:rPr sz="2000"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（一）智力测验　</a:t>
            </a:r>
            <a:endParaRPr sz="2000"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智力测验是评估个人一般能力的方法，它是根据有关智力概念和智力理论经标准化过程编制而成。智力测验在临床上用途很广，不仅在研究智力水平，而且在研究其他病理情况（如神经心理）时都是不可缺少的工具。</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1. 智商（IQ）　</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是智力测验结果的量化单位，用于衡量个体智力发展水平的一种指标。</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2. 常用的智力测验　</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7" name="图片 6"/>
          <p:cNvPicPr>
            <a:picLocks noChangeAspect="1"/>
          </p:cNvPicPr>
          <p:nvPr/>
        </p:nvPicPr>
        <p:blipFill>
          <a:blip r:embed="rId3"/>
          <a:stretch>
            <a:fillRect/>
          </a:stretch>
        </p:blipFill>
        <p:spPr>
          <a:xfrm>
            <a:off x="878840" y="2179320"/>
            <a:ext cx="5142865" cy="37312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260215" y="588645"/>
            <a:ext cx="330454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三、常用心理测验</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64" name="Freeform 160"/>
          <p:cNvSpPr/>
          <p:nvPr>
            <p:custDataLst>
              <p:tags r:id="rId2"/>
            </p:custDataLst>
          </p:nvPr>
        </p:nvSpPr>
        <p:spPr bwMode="auto">
          <a:xfrm>
            <a:off x="6915052" y="2169041"/>
            <a:ext cx="1578775" cy="2830316"/>
          </a:xfrm>
          <a:custGeom>
            <a:avLst/>
            <a:gdLst>
              <a:gd name="T0" fmla="*/ 683 w 684"/>
              <a:gd name="T1" fmla="*/ 779 h 1223"/>
              <a:gd name="T2" fmla="*/ 675 w 684"/>
              <a:gd name="T3" fmla="*/ 766 h 1223"/>
              <a:gd name="T4" fmla="*/ 624 w 684"/>
              <a:gd name="T5" fmla="*/ 639 h 1223"/>
              <a:gd name="T6" fmla="*/ 614 w 684"/>
              <a:gd name="T7" fmla="*/ 569 h 1223"/>
              <a:gd name="T8" fmla="*/ 619 w 684"/>
              <a:gd name="T9" fmla="*/ 471 h 1223"/>
              <a:gd name="T10" fmla="*/ 636 w 684"/>
              <a:gd name="T11" fmla="*/ 403 h 1223"/>
              <a:gd name="T12" fmla="*/ 649 w 684"/>
              <a:gd name="T13" fmla="*/ 275 h 1223"/>
              <a:gd name="T14" fmla="*/ 629 w 684"/>
              <a:gd name="T15" fmla="*/ 194 h 1223"/>
              <a:gd name="T16" fmla="*/ 388 w 684"/>
              <a:gd name="T17" fmla="*/ 4 h 1223"/>
              <a:gd name="T18" fmla="*/ 282 w 684"/>
              <a:gd name="T19" fmla="*/ 8 h 1223"/>
              <a:gd name="T20" fmla="*/ 55 w 684"/>
              <a:gd name="T21" fmla="*/ 208 h 1223"/>
              <a:gd name="T22" fmla="*/ 18 w 684"/>
              <a:gd name="T23" fmla="*/ 349 h 1223"/>
              <a:gd name="T24" fmla="*/ 5 w 684"/>
              <a:gd name="T25" fmla="*/ 447 h 1223"/>
              <a:gd name="T26" fmla="*/ 0 w 684"/>
              <a:gd name="T27" fmla="*/ 542 h 1223"/>
              <a:gd name="T28" fmla="*/ 2 w 684"/>
              <a:gd name="T29" fmla="*/ 590 h 1223"/>
              <a:gd name="T30" fmla="*/ 25 w 684"/>
              <a:gd name="T31" fmla="*/ 770 h 1223"/>
              <a:gd name="T32" fmla="*/ 206 w 684"/>
              <a:gd name="T33" fmla="*/ 1166 h 1223"/>
              <a:gd name="T34" fmla="*/ 252 w 684"/>
              <a:gd name="T35" fmla="*/ 1223 h 1223"/>
              <a:gd name="T36" fmla="*/ 256 w 684"/>
              <a:gd name="T37" fmla="*/ 1223 h 1223"/>
              <a:gd name="T38" fmla="*/ 257 w 684"/>
              <a:gd name="T39" fmla="*/ 1221 h 1223"/>
              <a:gd name="T40" fmla="*/ 251 w 684"/>
              <a:gd name="T41" fmla="*/ 1164 h 1223"/>
              <a:gd name="T42" fmla="*/ 257 w 684"/>
              <a:gd name="T43" fmla="*/ 1072 h 1223"/>
              <a:gd name="T44" fmla="*/ 365 w 684"/>
              <a:gd name="T45" fmla="*/ 877 h 1223"/>
              <a:gd name="T46" fmla="*/ 571 w 684"/>
              <a:gd name="T47" fmla="*/ 782 h 1223"/>
              <a:gd name="T48" fmla="*/ 675 w 684"/>
              <a:gd name="T49" fmla="*/ 785 h 1223"/>
              <a:gd name="T50" fmla="*/ 680 w 684"/>
              <a:gd name="T51" fmla="*/ 785 h 1223"/>
              <a:gd name="T52" fmla="*/ 683 w 684"/>
              <a:gd name="T53" fmla="*/ 779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4" h="1223">
                <a:moveTo>
                  <a:pt x="683" y="779"/>
                </a:moveTo>
                <a:cubicBezTo>
                  <a:pt x="680" y="775"/>
                  <a:pt x="678" y="770"/>
                  <a:pt x="675" y="766"/>
                </a:cubicBezTo>
                <a:cubicBezTo>
                  <a:pt x="652" y="726"/>
                  <a:pt x="635" y="684"/>
                  <a:pt x="624" y="639"/>
                </a:cubicBezTo>
                <a:cubicBezTo>
                  <a:pt x="619" y="616"/>
                  <a:pt x="617" y="592"/>
                  <a:pt x="614" y="569"/>
                </a:cubicBezTo>
                <a:cubicBezTo>
                  <a:pt x="611" y="536"/>
                  <a:pt x="615" y="503"/>
                  <a:pt x="619" y="471"/>
                </a:cubicBezTo>
                <a:cubicBezTo>
                  <a:pt x="622" y="448"/>
                  <a:pt x="629" y="425"/>
                  <a:pt x="636" y="403"/>
                </a:cubicBezTo>
                <a:cubicBezTo>
                  <a:pt x="649" y="361"/>
                  <a:pt x="654" y="319"/>
                  <a:pt x="649" y="275"/>
                </a:cubicBezTo>
                <a:cubicBezTo>
                  <a:pt x="646" y="247"/>
                  <a:pt x="639" y="220"/>
                  <a:pt x="629" y="194"/>
                </a:cubicBezTo>
                <a:cubicBezTo>
                  <a:pt x="591" y="97"/>
                  <a:pt x="499" y="20"/>
                  <a:pt x="388" y="4"/>
                </a:cubicBezTo>
                <a:cubicBezTo>
                  <a:pt x="352" y="0"/>
                  <a:pt x="317" y="0"/>
                  <a:pt x="282" y="8"/>
                </a:cubicBezTo>
                <a:cubicBezTo>
                  <a:pt x="171" y="32"/>
                  <a:pt x="88" y="110"/>
                  <a:pt x="55" y="208"/>
                </a:cubicBezTo>
                <a:cubicBezTo>
                  <a:pt x="39" y="254"/>
                  <a:pt x="27" y="301"/>
                  <a:pt x="18" y="349"/>
                </a:cubicBezTo>
                <a:cubicBezTo>
                  <a:pt x="12" y="381"/>
                  <a:pt x="9" y="414"/>
                  <a:pt x="5" y="447"/>
                </a:cubicBezTo>
                <a:cubicBezTo>
                  <a:pt x="1" y="480"/>
                  <a:pt x="2" y="513"/>
                  <a:pt x="0" y="542"/>
                </a:cubicBezTo>
                <a:cubicBezTo>
                  <a:pt x="1" y="560"/>
                  <a:pt x="1" y="575"/>
                  <a:pt x="2" y="590"/>
                </a:cubicBezTo>
                <a:cubicBezTo>
                  <a:pt x="4" y="650"/>
                  <a:pt x="12" y="710"/>
                  <a:pt x="25" y="770"/>
                </a:cubicBezTo>
                <a:cubicBezTo>
                  <a:pt x="58" y="914"/>
                  <a:pt x="118" y="1047"/>
                  <a:pt x="206" y="1166"/>
                </a:cubicBezTo>
                <a:cubicBezTo>
                  <a:pt x="221" y="1185"/>
                  <a:pt x="237" y="1204"/>
                  <a:pt x="252" y="1223"/>
                </a:cubicBezTo>
                <a:cubicBezTo>
                  <a:pt x="253" y="1223"/>
                  <a:pt x="255" y="1223"/>
                  <a:pt x="256" y="1223"/>
                </a:cubicBezTo>
                <a:cubicBezTo>
                  <a:pt x="257" y="1223"/>
                  <a:pt x="257" y="1222"/>
                  <a:pt x="257" y="1221"/>
                </a:cubicBezTo>
                <a:cubicBezTo>
                  <a:pt x="254" y="1202"/>
                  <a:pt x="252" y="1183"/>
                  <a:pt x="251" y="1164"/>
                </a:cubicBezTo>
                <a:cubicBezTo>
                  <a:pt x="248" y="1133"/>
                  <a:pt x="251" y="1102"/>
                  <a:pt x="257" y="1072"/>
                </a:cubicBezTo>
                <a:cubicBezTo>
                  <a:pt x="272" y="995"/>
                  <a:pt x="309" y="931"/>
                  <a:pt x="365" y="877"/>
                </a:cubicBezTo>
                <a:cubicBezTo>
                  <a:pt x="423" y="823"/>
                  <a:pt x="493" y="792"/>
                  <a:pt x="571" y="782"/>
                </a:cubicBezTo>
                <a:cubicBezTo>
                  <a:pt x="606" y="778"/>
                  <a:pt x="640" y="778"/>
                  <a:pt x="675" y="785"/>
                </a:cubicBezTo>
                <a:cubicBezTo>
                  <a:pt x="676" y="786"/>
                  <a:pt x="678" y="785"/>
                  <a:pt x="680" y="785"/>
                </a:cubicBezTo>
                <a:cubicBezTo>
                  <a:pt x="682" y="785"/>
                  <a:pt x="684" y="781"/>
                  <a:pt x="683" y="779"/>
                </a:cubicBezTo>
                <a:close/>
              </a:path>
            </a:pathLst>
          </a:custGeom>
          <a:solidFill>
            <a:srgbClr val="69A35B"/>
          </a:solidFill>
          <a:ln>
            <a:noFill/>
          </a:ln>
        </p:spPr>
        <p:txBody>
          <a:bodyPr vert="horz" wrap="square" lIns="91440" tIns="45720" rIns="91440" bIns="45720" numCol="1" anchor="t" anchorCtr="0" compatLnSpc="1"/>
          <a:lstStyle/>
          <a:p>
            <a:endParaRPr lang="ru-RU">
              <a:latin typeface="宋体" panose="02010600030101010101" pitchFamily="2" charset="-122"/>
              <a:ea typeface="宋体" panose="02010600030101010101" pitchFamily="2" charset="-122"/>
              <a:cs typeface="宋体" panose="02010600030101010101" pitchFamily="2" charset="-122"/>
            </a:endParaRPr>
          </a:p>
        </p:txBody>
      </p:sp>
      <p:sp>
        <p:nvSpPr>
          <p:cNvPr id="65" name="Freeform 161"/>
          <p:cNvSpPr/>
          <p:nvPr>
            <p:custDataLst>
              <p:tags r:id="rId3"/>
            </p:custDataLst>
          </p:nvPr>
        </p:nvSpPr>
        <p:spPr bwMode="auto">
          <a:xfrm>
            <a:off x="7583927" y="4081586"/>
            <a:ext cx="2678417" cy="1776809"/>
          </a:xfrm>
          <a:custGeom>
            <a:avLst/>
            <a:gdLst>
              <a:gd name="T0" fmla="*/ 870 w 1160"/>
              <a:gd name="T1" fmla="*/ 132 h 768"/>
              <a:gd name="T2" fmla="*/ 854 w 1160"/>
              <a:gd name="T3" fmla="*/ 135 h 768"/>
              <a:gd name="T4" fmla="*/ 718 w 1160"/>
              <a:gd name="T5" fmla="*/ 144 h 768"/>
              <a:gd name="T6" fmla="*/ 649 w 1160"/>
              <a:gd name="T7" fmla="*/ 132 h 768"/>
              <a:gd name="T8" fmla="*/ 557 w 1160"/>
              <a:gd name="T9" fmla="*/ 97 h 768"/>
              <a:gd name="T10" fmla="*/ 497 w 1160"/>
              <a:gd name="T11" fmla="*/ 60 h 768"/>
              <a:gd name="T12" fmla="*/ 379 w 1160"/>
              <a:gd name="T13" fmla="*/ 8 h 768"/>
              <a:gd name="T14" fmla="*/ 297 w 1160"/>
              <a:gd name="T15" fmla="*/ 2 h 768"/>
              <a:gd name="T16" fmla="*/ 41 w 1160"/>
              <a:gd name="T17" fmla="*/ 173 h 768"/>
              <a:gd name="T18" fmla="*/ 12 w 1160"/>
              <a:gd name="T19" fmla="*/ 275 h 768"/>
              <a:gd name="T20" fmla="*/ 133 w 1160"/>
              <a:gd name="T21" fmla="*/ 553 h 768"/>
              <a:gd name="T22" fmla="*/ 255 w 1160"/>
              <a:gd name="T23" fmla="*/ 631 h 768"/>
              <a:gd name="T24" fmla="*/ 344 w 1160"/>
              <a:gd name="T25" fmla="*/ 674 h 768"/>
              <a:gd name="T26" fmla="*/ 433 w 1160"/>
              <a:gd name="T27" fmla="*/ 708 h 768"/>
              <a:gd name="T28" fmla="*/ 479 w 1160"/>
              <a:gd name="T29" fmla="*/ 721 h 768"/>
              <a:gd name="T30" fmla="*/ 657 w 1160"/>
              <a:gd name="T31" fmla="*/ 754 h 768"/>
              <a:gd name="T32" fmla="*/ 1090 w 1160"/>
              <a:gd name="T33" fmla="*/ 704 h 768"/>
              <a:gd name="T34" fmla="*/ 1158 w 1160"/>
              <a:gd name="T35" fmla="*/ 678 h 768"/>
              <a:gd name="T36" fmla="*/ 1160 w 1160"/>
              <a:gd name="T37" fmla="*/ 674 h 768"/>
              <a:gd name="T38" fmla="*/ 1158 w 1160"/>
              <a:gd name="T39" fmla="*/ 673 h 768"/>
              <a:gd name="T40" fmla="*/ 1102 w 1160"/>
              <a:gd name="T41" fmla="*/ 662 h 768"/>
              <a:gd name="T42" fmla="*/ 1016 w 1160"/>
              <a:gd name="T43" fmla="*/ 627 h 768"/>
              <a:gd name="T44" fmla="*/ 865 w 1160"/>
              <a:gd name="T45" fmla="*/ 464 h 768"/>
              <a:gd name="T46" fmla="*/ 838 w 1160"/>
              <a:gd name="T47" fmla="*/ 239 h 768"/>
              <a:gd name="T48" fmla="*/ 873 w 1160"/>
              <a:gd name="T49" fmla="*/ 141 h 768"/>
              <a:gd name="T50" fmla="*/ 874 w 1160"/>
              <a:gd name="T51" fmla="*/ 136 h 768"/>
              <a:gd name="T52" fmla="*/ 870 w 1160"/>
              <a:gd name="T53" fmla="*/ 132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60" h="768">
                <a:moveTo>
                  <a:pt x="870" y="132"/>
                </a:moveTo>
                <a:cubicBezTo>
                  <a:pt x="864" y="133"/>
                  <a:pt x="859" y="133"/>
                  <a:pt x="854" y="135"/>
                </a:cubicBezTo>
                <a:cubicBezTo>
                  <a:pt x="809" y="145"/>
                  <a:pt x="764" y="148"/>
                  <a:pt x="718" y="144"/>
                </a:cubicBezTo>
                <a:cubicBezTo>
                  <a:pt x="694" y="142"/>
                  <a:pt x="671" y="136"/>
                  <a:pt x="649" y="132"/>
                </a:cubicBezTo>
                <a:cubicBezTo>
                  <a:pt x="616" y="125"/>
                  <a:pt x="586" y="111"/>
                  <a:pt x="557" y="97"/>
                </a:cubicBezTo>
                <a:cubicBezTo>
                  <a:pt x="535" y="87"/>
                  <a:pt x="516" y="74"/>
                  <a:pt x="497" y="60"/>
                </a:cubicBezTo>
                <a:cubicBezTo>
                  <a:pt x="461" y="35"/>
                  <a:pt x="423" y="16"/>
                  <a:pt x="379" y="8"/>
                </a:cubicBezTo>
                <a:cubicBezTo>
                  <a:pt x="352" y="3"/>
                  <a:pt x="324" y="0"/>
                  <a:pt x="297" y="2"/>
                </a:cubicBezTo>
                <a:cubicBezTo>
                  <a:pt x="192" y="8"/>
                  <a:pt x="91" y="72"/>
                  <a:pt x="41" y="173"/>
                </a:cubicBezTo>
                <a:cubicBezTo>
                  <a:pt x="26" y="206"/>
                  <a:pt x="16" y="239"/>
                  <a:pt x="12" y="275"/>
                </a:cubicBezTo>
                <a:cubicBezTo>
                  <a:pt x="0" y="387"/>
                  <a:pt x="49" y="490"/>
                  <a:pt x="133" y="553"/>
                </a:cubicBezTo>
                <a:cubicBezTo>
                  <a:pt x="171" y="582"/>
                  <a:pt x="212" y="608"/>
                  <a:pt x="255" y="631"/>
                </a:cubicBezTo>
                <a:cubicBezTo>
                  <a:pt x="284" y="646"/>
                  <a:pt x="314" y="660"/>
                  <a:pt x="344" y="674"/>
                </a:cubicBezTo>
                <a:cubicBezTo>
                  <a:pt x="374" y="687"/>
                  <a:pt x="405" y="697"/>
                  <a:pt x="433" y="708"/>
                </a:cubicBezTo>
                <a:cubicBezTo>
                  <a:pt x="450" y="713"/>
                  <a:pt x="464" y="716"/>
                  <a:pt x="479" y="721"/>
                </a:cubicBezTo>
                <a:cubicBezTo>
                  <a:pt x="537" y="738"/>
                  <a:pt x="597" y="748"/>
                  <a:pt x="657" y="754"/>
                </a:cubicBezTo>
                <a:cubicBezTo>
                  <a:pt x="805" y="768"/>
                  <a:pt x="949" y="751"/>
                  <a:pt x="1090" y="704"/>
                </a:cubicBezTo>
                <a:cubicBezTo>
                  <a:pt x="1113" y="697"/>
                  <a:pt x="1135" y="687"/>
                  <a:pt x="1158" y="678"/>
                </a:cubicBezTo>
                <a:cubicBezTo>
                  <a:pt x="1159" y="678"/>
                  <a:pt x="1160" y="676"/>
                  <a:pt x="1160" y="674"/>
                </a:cubicBezTo>
                <a:cubicBezTo>
                  <a:pt x="1160" y="674"/>
                  <a:pt x="1159" y="673"/>
                  <a:pt x="1158" y="673"/>
                </a:cubicBezTo>
                <a:cubicBezTo>
                  <a:pt x="1139" y="670"/>
                  <a:pt x="1121" y="666"/>
                  <a:pt x="1102" y="662"/>
                </a:cubicBezTo>
                <a:cubicBezTo>
                  <a:pt x="1072" y="655"/>
                  <a:pt x="1043" y="642"/>
                  <a:pt x="1016" y="627"/>
                </a:cubicBezTo>
                <a:cubicBezTo>
                  <a:pt x="948" y="589"/>
                  <a:pt x="898" y="534"/>
                  <a:pt x="865" y="464"/>
                </a:cubicBezTo>
                <a:cubicBezTo>
                  <a:pt x="831" y="392"/>
                  <a:pt x="822" y="316"/>
                  <a:pt x="838" y="239"/>
                </a:cubicBezTo>
                <a:cubicBezTo>
                  <a:pt x="845" y="205"/>
                  <a:pt x="855" y="172"/>
                  <a:pt x="873" y="141"/>
                </a:cubicBezTo>
                <a:cubicBezTo>
                  <a:pt x="873" y="140"/>
                  <a:pt x="874" y="138"/>
                  <a:pt x="874" y="136"/>
                </a:cubicBezTo>
                <a:cubicBezTo>
                  <a:pt x="875" y="134"/>
                  <a:pt x="872" y="131"/>
                  <a:pt x="870" y="132"/>
                </a:cubicBezTo>
                <a:close/>
              </a:path>
            </a:pathLst>
          </a:custGeom>
          <a:solidFill>
            <a:srgbClr val="1AA3AA"/>
          </a:solidFill>
          <a:ln>
            <a:noFill/>
          </a:ln>
        </p:spPr>
        <p:txBody>
          <a:bodyPr vert="horz" wrap="square" lIns="91440" tIns="45720" rIns="91440" bIns="45720" numCol="1" anchor="t" anchorCtr="0" compatLnSpc="1"/>
          <a:lstStyle/>
          <a:p>
            <a:endParaRPr lang="ru-RU">
              <a:latin typeface="宋体" panose="02010600030101010101" pitchFamily="2" charset="-122"/>
              <a:ea typeface="宋体" panose="02010600030101010101" pitchFamily="2" charset="-122"/>
              <a:cs typeface="宋体" panose="02010600030101010101" pitchFamily="2" charset="-122"/>
            </a:endParaRPr>
          </a:p>
        </p:txBody>
      </p:sp>
      <p:sp>
        <p:nvSpPr>
          <p:cNvPr id="66" name="Freeform 162"/>
          <p:cNvSpPr/>
          <p:nvPr>
            <p:custDataLst>
              <p:tags r:id="rId4"/>
            </p:custDataLst>
          </p:nvPr>
        </p:nvSpPr>
        <p:spPr bwMode="auto">
          <a:xfrm>
            <a:off x="9583539" y="3204351"/>
            <a:ext cx="2175724" cy="2350740"/>
          </a:xfrm>
          <a:custGeom>
            <a:avLst/>
            <a:gdLst>
              <a:gd name="T0" fmla="*/ 326 w 941"/>
              <a:gd name="T1" fmla="*/ 109 h 1015"/>
              <a:gd name="T2" fmla="*/ 325 w 941"/>
              <a:gd name="T3" fmla="*/ 124 h 1015"/>
              <a:gd name="T4" fmla="*/ 291 w 941"/>
              <a:gd name="T5" fmla="*/ 257 h 1015"/>
              <a:gd name="T6" fmla="*/ 258 w 941"/>
              <a:gd name="T7" fmla="*/ 319 h 1015"/>
              <a:gd name="T8" fmla="*/ 197 w 941"/>
              <a:gd name="T9" fmla="*/ 396 h 1015"/>
              <a:gd name="T10" fmla="*/ 143 w 941"/>
              <a:gd name="T11" fmla="*/ 441 h 1015"/>
              <a:gd name="T12" fmla="*/ 57 w 941"/>
              <a:gd name="T13" fmla="*/ 537 h 1015"/>
              <a:gd name="T14" fmla="*/ 26 w 941"/>
              <a:gd name="T15" fmla="*/ 614 h 1015"/>
              <a:gd name="T16" fmla="*/ 110 w 941"/>
              <a:gd name="T17" fmla="*/ 909 h 1015"/>
              <a:gd name="T18" fmla="*/ 198 w 941"/>
              <a:gd name="T19" fmla="*/ 969 h 1015"/>
              <a:gd name="T20" fmla="*/ 499 w 941"/>
              <a:gd name="T21" fmla="*/ 940 h 1015"/>
              <a:gd name="T22" fmla="*/ 611 w 941"/>
              <a:gd name="T23" fmla="*/ 848 h 1015"/>
              <a:gd name="T24" fmla="*/ 679 w 941"/>
              <a:gd name="T25" fmla="*/ 776 h 1015"/>
              <a:gd name="T26" fmla="*/ 740 w 941"/>
              <a:gd name="T27" fmla="*/ 702 h 1015"/>
              <a:gd name="T28" fmla="*/ 766 w 941"/>
              <a:gd name="T29" fmla="*/ 663 h 1015"/>
              <a:gd name="T30" fmla="*/ 853 w 941"/>
              <a:gd name="T31" fmla="*/ 503 h 1015"/>
              <a:gd name="T32" fmla="*/ 939 w 941"/>
              <a:gd name="T33" fmla="*/ 76 h 1015"/>
              <a:gd name="T34" fmla="*/ 936 w 941"/>
              <a:gd name="T35" fmla="*/ 4 h 1015"/>
              <a:gd name="T36" fmla="*/ 932 w 941"/>
              <a:gd name="T37" fmla="*/ 0 h 1015"/>
              <a:gd name="T38" fmla="*/ 930 w 941"/>
              <a:gd name="T39" fmla="*/ 2 h 1015"/>
              <a:gd name="T40" fmla="*/ 903 w 941"/>
              <a:gd name="T41" fmla="*/ 51 h 1015"/>
              <a:gd name="T42" fmla="*/ 843 w 941"/>
              <a:gd name="T43" fmla="*/ 123 h 1015"/>
              <a:gd name="T44" fmla="*/ 641 w 941"/>
              <a:gd name="T45" fmla="*/ 216 h 1015"/>
              <a:gd name="T46" fmla="*/ 418 w 941"/>
              <a:gd name="T47" fmla="*/ 172 h 1015"/>
              <a:gd name="T48" fmla="*/ 336 w 941"/>
              <a:gd name="T49" fmla="*/ 109 h 1015"/>
              <a:gd name="T50" fmla="*/ 332 w 941"/>
              <a:gd name="T51" fmla="*/ 106 h 1015"/>
              <a:gd name="T52" fmla="*/ 326 w 941"/>
              <a:gd name="T53" fmla="*/ 109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1" h="1015">
                <a:moveTo>
                  <a:pt x="326" y="109"/>
                </a:moveTo>
                <a:cubicBezTo>
                  <a:pt x="326" y="114"/>
                  <a:pt x="325" y="119"/>
                  <a:pt x="325" y="124"/>
                </a:cubicBezTo>
                <a:cubicBezTo>
                  <a:pt x="320" y="170"/>
                  <a:pt x="309" y="215"/>
                  <a:pt x="291" y="257"/>
                </a:cubicBezTo>
                <a:cubicBezTo>
                  <a:pt x="282" y="279"/>
                  <a:pt x="270" y="299"/>
                  <a:pt x="258" y="319"/>
                </a:cubicBezTo>
                <a:cubicBezTo>
                  <a:pt x="242" y="348"/>
                  <a:pt x="219" y="372"/>
                  <a:pt x="197" y="396"/>
                </a:cubicBezTo>
                <a:cubicBezTo>
                  <a:pt x="181" y="413"/>
                  <a:pt x="162" y="427"/>
                  <a:pt x="143" y="441"/>
                </a:cubicBezTo>
                <a:cubicBezTo>
                  <a:pt x="108" y="467"/>
                  <a:pt x="79" y="498"/>
                  <a:pt x="57" y="537"/>
                </a:cubicBezTo>
                <a:cubicBezTo>
                  <a:pt x="44" y="561"/>
                  <a:pt x="33" y="587"/>
                  <a:pt x="26" y="614"/>
                </a:cubicBezTo>
                <a:cubicBezTo>
                  <a:pt x="0" y="715"/>
                  <a:pt x="29" y="831"/>
                  <a:pt x="110" y="909"/>
                </a:cubicBezTo>
                <a:cubicBezTo>
                  <a:pt x="136" y="934"/>
                  <a:pt x="165" y="954"/>
                  <a:pt x="198" y="969"/>
                </a:cubicBezTo>
                <a:cubicBezTo>
                  <a:pt x="301" y="1015"/>
                  <a:pt x="414" y="1000"/>
                  <a:pt x="499" y="940"/>
                </a:cubicBezTo>
                <a:cubicBezTo>
                  <a:pt x="539" y="912"/>
                  <a:pt x="576" y="881"/>
                  <a:pt x="611" y="848"/>
                </a:cubicBezTo>
                <a:cubicBezTo>
                  <a:pt x="635" y="825"/>
                  <a:pt x="657" y="801"/>
                  <a:pt x="679" y="776"/>
                </a:cubicBezTo>
                <a:cubicBezTo>
                  <a:pt x="702" y="752"/>
                  <a:pt x="721" y="725"/>
                  <a:pt x="740" y="702"/>
                </a:cubicBezTo>
                <a:cubicBezTo>
                  <a:pt x="750" y="687"/>
                  <a:pt x="758" y="675"/>
                  <a:pt x="766" y="663"/>
                </a:cubicBezTo>
                <a:cubicBezTo>
                  <a:pt x="800" y="613"/>
                  <a:pt x="829" y="559"/>
                  <a:pt x="853" y="503"/>
                </a:cubicBezTo>
                <a:cubicBezTo>
                  <a:pt x="911" y="367"/>
                  <a:pt x="941" y="225"/>
                  <a:pt x="939" y="76"/>
                </a:cubicBezTo>
                <a:cubicBezTo>
                  <a:pt x="939" y="52"/>
                  <a:pt x="937" y="28"/>
                  <a:pt x="936" y="4"/>
                </a:cubicBezTo>
                <a:cubicBezTo>
                  <a:pt x="936" y="2"/>
                  <a:pt x="934" y="1"/>
                  <a:pt x="932" y="0"/>
                </a:cubicBezTo>
                <a:cubicBezTo>
                  <a:pt x="932" y="0"/>
                  <a:pt x="931" y="1"/>
                  <a:pt x="930" y="2"/>
                </a:cubicBezTo>
                <a:cubicBezTo>
                  <a:pt x="922" y="19"/>
                  <a:pt x="912" y="35"/>
                  <a:pt x="903" y="51"/>
                </a:cubicBezTo>
                <a:cubicBezTo>
                  <a:pt x="886" y="78"/>
                  <a:pt x="866" y="102"/>
                  <a:pt x="843" y="123"/>
                </a:cubicBezTo>
                <a:cubicBezTo>
                  <a:pt x="786" y="176"/>
                  <a:pt x="718" y="206"/>
                  <a:pt x="641" y="216"/>
                </a:cubicBezTo>
                <a:cubicBezTo>
                  <a:pt x="562" y="226"/>
                  <a:pt x="488" y="211"/>
                  <a:pt x="418" y="172"/>
                </a:cubicBezTo>
                <a:cubicBezTo>
                  <a:pt x="388" y="155"/>
                  <a:pt x="360" y="135"/>
                  <a:pt x="336" y="109"/>
                </a:cubicBezTo>
                <a:cubicBezTo>
                  <a:pt x="335" y="108"/>
                  <a:pt x="334" y="107"/>
                  <a:pt x="332" y="106"/>
                </a:cubicBezTo>
                <a:cubicBezTo>
                  <a:pt x="331" y="105"/>
                  <a:pt x="327" y="107"/>
                  <a:pt x="326" y="109"/>
                </a:cubicBezTo>
                <a:close/>
              </a:path>
            </a:pathLst>
          </a:custGeom>
          <a:solidFill>
            <a:srgbClr val="3498DB"/>
          </a:solidFill>
          <a:ln>
            <a:noFill/>
          </a:ln>
        </p:spPr>
        <p:txBody>
          <a:bodyPr vert="horz" wrap="square" lIns="91440" tIns="45720" rIns="91440" bIns="45720" numCol="1" anchor="t" anchorCtr="0" compatLnSpc="1"/>
          <a:lstStyle/>
          <a:p>
            <a:endParaRPr lang="ru-RU">
              <a:latin typeface="宋体" panose="02010600030101010101" pitchFamily="2" charset="-122"/>
              <a:ea typeface="宋体" panose="02010600030101010101" pitchFamily="2" charset="-122"/>
              <a:cs typeface="宋体" panose="02010600030101010101" pitchFamily="2" charset="-122"/>
            </a:endParaRPr>
          </a:p>
        </p:txBody>
      </p:sp>
      <p:sp>
        <p:nvSpPr>
          <p:cNvPr id="67" name="Freeform 163"/>
          <p:cNvSpPr/>
          <p:nvPr>
            <p:custDataLst>
              <p:tags r:id="rId5"/>
            </p:custDataLst>
          </p:nvPr>
        </p:nvSpPr>
        <p:spPr bwMode="auto">
          <a:xfrm>
            <a:off x="9704668" y="1074988"/>
            <a:ext cx="2026485" cy="2586599"/>
          </a:xfrm>
          <a:custGeom>
            <a:avLst/>
            <a:gdLst>
              <a:gd name="T0" fmla="*/ 2 w 877"/>
              <a:gd name="T1" fmla="*/ 612 h 1118"/>
              <a:gd name="T2" fmla="*/ 16 w 877"/>
              <a:gd name="T3" fmla="*/ 619 h 1118"/>
              <a:gd name="T4" fmla="*/ 132 w 877"/>
              <a:gd name="T5" fmla="*/ 692 h 1118"/>
              <a:gd name="T6" fmla="*/ 181 w 877"/>
              <a:gd name="T7" fmla="*/ 742 h 1118"/>
              <a:gd name="T8" fmla="*/ 235 w 877"/>
              <a:gd name="T9" fmla="*/ 824 h 1118"/>
              <a:gd name="T10" fmla="*/ 262 w 877"/>
              <a:gd name="T11" fmla="*/ 889 h 1118"/>
              <a:gd name="T12" fmla="*/ 326 w 877"/>
              <a:gd name="T13" fmla="*/ 1000 h 1118"/>
              <a:gd name="T14" fmla="*/ 390 w 877"/>
              <a:gd name="T15" fmla="*/ 1054 h 1118"/>
              <a:gd name="T16" fmla="*/ 697 w 877"/>
              <a:gd name="T17" fmla="*/ 1065 h 1118"/>
              <a:gd name="T18" fmla="*/ 780 w 877"/>
              <a:gd name="T19" fmla="*/ 1000 h 1118"/>
              <a:gd name="T20" fmla="*/ 846 w 877"/>
              <a:gd name="T21" fmla="*/ 705 h 1118"/>
              <a:gd name="T22" fmla="*/ 793 w 877"/>
              <a:gd name="T23" fmla="*/ 569 h 1118"/>
              <a:gd name="T24" fmla="*/ 746 w 877"/>
              <a:gd name="T25" fmla="*/ 483 h 1118"/>
              <a:gd name="T26" fmla="*/ 694 w 877"/>
              <a:gd name="T27" fmla="*/ 402 h 1118"/>
              <a:gd name="T28" fmla="*/ 665 w 877"/>
              <a:gd name="T29" fmla="*/ 365 h 1118"/>
              <a:gd name="T30" fmla="*/ 540 w 877"/>
              <a:gd name="T31" fmla="*/ 234 h 1118"/>
              <a:gd name="T32" fmla="*/ 161 w 877"/>
              <a:gd name="T33" fmla="*/ 19 h 1118"/>
              <a:gd name="T34" fmla="*/ 90 w 877"/>
              <a:gd name="T35" fmla="*/ 0 h 1118"/>
              <a:gd name="T36" fmla="*/ 86 w 877"/>
              <a:gd name="T37" fmla="*/ 2 h 1118"/>
              <a:gd name="T38" fmla="*/ 87 w 877"/>
              <a:gd name="T39" fmla="*/ 5 h 1118"/>
              <a:gd name="T40" fmla="*/ 126 w 877"/>
              <a:gd name="T41" fmla="*/ 46 h 1118"/>
              <a:gd name="T42" fmla="*/ 175 w 877"/>
              <a:gd name="T43" fmla="*/ 125 h 1118"/>
              <a:gd name="T44" fmla="*/ 202 w 877"/>
              <a:gd name="T45" fmla="*/ 346 h 1118"/>
              <a:gd name="T46" fmla="*/ 91 w 877"/>
              <a:gd name="T47" fmla="*/ 544 h 1118"/>
              <a:gd name="T48" fmla="*/ 5 w 877"/>
              <a:gd name="T49" fmla="*/ 603 h 1118"/>
              <a:gd name="T50" fmla="*/ 1 w 877"/>
              <a:gd name="T51" fmla="*/ 606 h 1118"/>
              <a:gd name="T52" fmla="*/ 2 w 877"/>
              <a:gd name="T53" fmla="*/ 612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77" h="1118">
                <a:moveTo>
                  <a:pt x="2" y="612"/>
                </a:moveTo>
                <a:cubicBezTo>
                  <a:pt x="7" y="614"/>
                  <a:pt x="12" y="617"/>
                  <a:pt x="16" y="619"/>
                </a:cubicBezTo>
                <a:cubicBezTo>
                  <a:pt x="59" y="637"/>
                  <a:pt x="98" y="661"/>
                  <a:pt x="132" y="692"/>
                </a:cubicBezTo>
                <a:cubicBezTo>
                  <a:pt x="150" y="707"/>
                  <a:pt x="165" y="725"/>
                  <a:pt x="181" y="742"/>
                </a:cubicBezTo>
                <a:cubicBezTo>
                  <a:pt x="204" y="766"/>
                  <a:pt x="219" y="795"/>
                  <a:pt x="235" y="824"/>
                </a:cubicBezTo>
                <a:cubicBezTo>
                  <a:pt x="246" y="845"/>
                  <a:pt x="254" y="867"/>
                  <a:pt x="262" y="889"/>
                </a:cubicBezTo>
                <a:cubicBezTo>
                  <a:pt x="276" y="930"/>
                  <a:pt x="296" y="968"/>
                  <a:pt x="326" y="1000"/>
                </a:cubicBezTo>
                <a:cubicBezTo>
                  <a:pt x="345" y="1021"/>
                  <a:pt x="366" y="1039"/>
                  <a:pt x="390" y="1054"/>
                </a:cubicBezTo>
                <a:cubicBezTo>
                  <a:pt x="478" y="1110"/>
                  <a:pt x="597" y="1118"/>
                  <a:pt x="697" y="1065"/>
                </a:cubicBezTo>
                <a:cubicBezTo>
                  <a:pt x="729" y="1048"/>
                  <a:pt x="756" y="1027"/>
                  <a:pt x="780" y="1000"/>
                </a:cubicBezTo>
                <a:cubicBezTo>
                  <a:pt x="856" y="916"/>
                  <a:pt x="877" y="804"/>
                  <a:pt x="846" y="705"/>
                </a:cubicBezTo>
                <a:cubicBezTo>
                  <a:pt x="832" y="658"/>
                  <a:pt x="814" y="613"/>
                  <a:pt x="793" y="569"/>
                </a:cubicBezTo>
                <a:cubicBezTo>
                  <a:pt x="779" y="540"/>
                  <a:pt x="762" y="511"/>
                  <a:pt x="746" y="483"/>
                </a:cubicBezTo>
                <a:cubicBezTo>
                  <a:pt x="730" y="454"/>
                  <a:pt x="710" y="428"/>
                  <a:pt x="694" y="402"/>
                </a:cubicBezTo>
                <a:cubicBezTo>
                  <a:pt x="683" y="388"/>
                  <a:pt x="674" y="377"/>
                  <a:pt x="665" y="365"/>
                </a:cubicBezTo>
                <a:cubicBezTo>
                  <a:pt x="628" y="317"/>
                  <a:pt x="586" y="274"/>
                  <a:pt x="540" y="234"/>
                </a:cubicBezTo>
                <a:cubicBezTo>
                  <a:pt x="429" y="135"/>
                  <a:pt x="302" y="64"/>
                  <a:pt x="161" y="19"/>
                </a:cubicBezTo>
                <a:cubicBezTo>
                  <a:pt x="138" y="12"/>
                  <a:pt x="114" y="6"/>
                  <a:pt x="90" y="0"/>
                </a:cubicBezTo>
                <a:cubicBezTo>
                  <a:pt x="89" y="0"/>
                  <a:pt x="88" y="1"/>
                  <a:pt x="86" y="2"/>
                </a:cubicBezTo>
                <a:cubicBezTo>
                  <a:pt x="86" y="2"/>
                  <a:pt x="86" y="4"/>
                  <a:pt x="87" y="5"/>
                </a:cubicBezTo>
                <a:cubicBezTo>
                  <a:pt x="100" y="18"/>
                  <a:pt x="113" y="32"/>
                  <a:pt x="126" y="46"/>
                </a:cubicBezTo>
                <a:cubicBezTo>
                  <a:pt x="146" y="70"/>
                  <a:pt x="162" y="97"/>
                  <a:pt x="175" y="125"/>
                </a:cubicBezTo>
                <a:cubicBezTo>
                  <a:pt x="208" y="196"/>
                  <a:pt x="216" y="270"/>
                  <a:pt x="202" y="346"/>
                </a:cubicBezTo>
                <a:cubicBezTo>
                  <a:pt x="187" y="424"/>
                  <a:pt x="149" y="490"/>
                  <a:pt x="91" y="544"/>
                </a:cubicBezTo>
                <a:cubicBezTo>
                  <a:pt x="65" y="568"/>
                  <a:pt x="37" y="588"/>
                  <a:pt x="5" y="603"/>
                </a:cubicBezTo>
                <a:cubicBezTo>
                  <a:pt x="4" y="603"/>
                  <a:pt x="3" y="605"/>
                  <a:pt x="1" y="606"/>
                </a:cubicBezTo>
                <a:cubicBezTo>
                  <a:pt x="0" y="607"/>
                  <a:pt x="0" y="611"/>
                  <a:pt x="2" y="612"/>
                </a:cubicBezTo>
                <a:close/>
              </a:path>
            </a:pathLst>
          </a:custGeom>
          <a:solidFill>
            <a:srgbClr val="1F74AD"/>
          </a:solidFill>
          <a:ln>
            <a:noFill/>
          </a:ln>
        </p:spPr>
        <p:txBody>
          <a:bodyPr vert="horz" wrap="square" lIns="91440" tIns="45720" rIns="91440" bIns="45720" numCol="1" anchor="t" anchorCtr="0" compatLnSpc="1"/>
          <a:lstStyle/>
          <a:p>
            <a:endParaRPr lang="ru-RU">
              <a:latin typeface="宋体" panose="02010600030101010101" pitchFamily="2" charset="-122"/>
              <a:ea typeface="宋体" panose="02010600030101010101" pitchFamily="2" charset="-122"/>
              <a:cs typeface="宋体" panose="02010600030101010101" pitchFamily="2" charset="-122"/>
            </a:endParaRPr>
          </a:p>
        </p:txBody>
      </p:sp>
      <p:sp>
        <p:nvSpPr>
          <p:cNvPr id="68" name="Freeform 164"/>
          <p:cNvSpPr/>
          <p:nvPr>
            <p:custDataLst>
              <p:tags r:id="rId6"/>
            </p:custDataLst>
          </p:nvPr>
        </p:nvSpPr>
        <p:spPr bwMode="auto">
          <a:xfrm>
            <a:off x="7293309" y="1008781"/>
            <a:ext cx="2819800" cy="1792536"/>
          </a:xfrm>
          <a:custGeom>
            <a:avLst/>
            <a:gdLst>
              <a:gd name="T0" fmla="*/ 555 w 1221"/>
              <a:gd name="T1" fmla="*/ 775 h 776"/>
              <a:gd name="T2" fmla="*/ 566 w 1221"/>
              <a:gd name="T3" fmla="*/ 763 h 776"/>
              <a:gd name="T4" fmla="*/ 671 w 1221"/>
              <a:gd name="T5" fmla="*/ 675 h 776"/>
              <a:gd name="T6" fmla="*/ 734 w 1221"/>
              <a:gd name="T7" fmla="*/ 645 h 776"/>
              <a:gd name="T8" fmla="*/ 829 w 1221"/>
              <a:gd name="T9" fmla="*/ 619 h 776"/>
              <a:gd name="T10" fmla="*/ 899 w 1221"/>
              <a:gd name="T11" fmla="*/ 613 h 776"/>
              <a:gd name="T12" fmla="*/ 1025 w 1221"/>
              <a:gd name="T13" fmla="*/ 587 h 776"/>
              <a:gd name="T14" fmla="*/ 1095 w 1221"/>
              <a:gd name="T15" fmla="*/ 543 h 776"/>
              <a:gd name="T16" fmla="*/ 1201 w 1221"/>
              <a:gd name="T17" fmla="*/ 254 h 776"/>
              <a:gd name="T18" fmla="*/ 1165 w 1221"/>
              <a:gd name="T19" fmla="*/ 155 h 776"/>
              <a:gd name="T20" fmla="*/ 904 w 1221"/>
              <a:gd name="T21" fmla="*/ 1 h 776"/>
              <a:gd name="T22" fmla="*/ 759 w 1221"/>
              <a:gd name="T23" fmla="*/ 10 h 776"/>
              <a:gd name="T24" fmla="*/ 662 w 1221"/>
              <a:gd name="T25" fmla="*/ 27 h 776"/>
              <a:gd name="T26" fmla="*/ 570 w 1221"/>
              <a:gd name="T27" fmla="*/ 52 h 776"/>
              <a:gd name="T28" fmla="*/ 525 w 1221"/>
              <a:gd name="T29" fmla="*/ 68 h 776"/>
              <a:gd name="T30" fmla="*/ 361 w 1221"/>
              <a:gd name="T31" fmla="*/ 146 h 776"/>
              <a:gd name="T32" fmla="*/ 40 w 1221"/>
              <a:gd name="T33" fmla="*/ 441 h 776"/>
              <a:gd name="T34" fmla="*/ 1 w 1221"/>
              <a:gd name="T35" fmla="*/ 502 h 776"/>
              <a:gd name="T36" fmla="*/ 1 w 1221"/>
              <a:gd name="T37" fmla="*/ 506 h 776"/>
              <a:gd name="T38" fmla="*/ 4 w 1221"/>
              <a:gd name="T39" fmla="*/ 506 h 776"/>
              <a:gd name="T40" fmla="*/ 55 w 1221"/>
              <a:gd name="T41" fmla="*/ 483 h 776"/>
              <a:gd name="T42" fmla="*/ 146 w 1221"/>
              <a:gd name="T43" fmla="*/ 460 h 776"/>
              <a:gd name="T44" fmla="*/ 364 w 1221"/>
              <a:gd name="T45" fmla="*/ 503 h 776"/>
              <a:gd name="T46" fmla="*/ 518 w 1221"/>
              <a:gd name="T47" fmla="*/ 669 h 776"/>
              <a:gd name="T48" fmla="*/ 547 w 1221"/>
              <a:gd name="T49" fmla="*/ 769 h 776"/>
              <a:gd name="T50" fmla="*/ 549 w 1221"/>
              <a:gd name="T51" fmla="*/ 774 h 776"/>
              <a:gd name="T52" fmla="*/ 555 w 1221"/>
              <a:gd name="T53" fmla="*/ 775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21" h="776">
                <a:moveTo>
                  <a:pt x="555" y="775"/>
                </a:moveTo>
                <a:cubicBezTo>
                  <a:pt x="559" y="771"/>
                  <a:pt x="562" y="767"/>
                  <a:pt x="566" y="763"/>
                </a:cubicBezTo>
                <a:cubicBezTo>
                  <a:pt x="596" y="728"/>
                  <a:pt x="631" y="699"/>
                  <a:pt x="671" y="675"/>
                </a:cubicBezTo>
                <a:cubicBezTo>
                  <a:pt x="691" y="663"/>
                  <a:pt x="713" y="654"/>
                  <a:pt x="734" y="645"/>
                </a:cubicBezTo>
                <a:cubicBezTo>
                  <a:pt x="764" y="631"/>
                  <a:pt x="797" y="625"/>
                  <a:pt x="829" y="619"/>
                </a:cubicBezTo>
                <a:cubicBezTo>
                  <a:pt x="852" y="615"/>
                  <a:pt x="875" y="614"/>
                  <a:pt x="899" y="613"/>
                </a:cubicBezTo>
                <a:cubicBezTo>
                  <a:pt x="942" y="613"/>
                  <a:pt x="985" y="605"/>
                  <a:pt x="1025" y="587"/>
                </a:cubicBezTo>
                <a:cubicBezTo>
                  <a:pt x="1050" y="575"/>
                  <a:pt x="1074" y="561"/>
                  <a:pt x="1095" y="543"/>
                </a:cubicBezTo>
                <a:cubicBezTo>
                  <a:pt x="1176" y="476"/>
                  <a:pt x="1221" y="365"/>
                  <a:pt x="1201" y="254"/>
                </a:cubicBezTo>
                <a:cubicBezTo>
                  <a:pt x="1195" y="219"/>
                  <a:pt x="1183" y="186"/>
                  <a:pt x="1165" y="155"/>
                </a:cubicBezTo>
                <a:cubicBezTo>
                  <a:pt x="1108" y="57"/>
                  <a:pt x="1008" y="2"/>
                  <a:pt x="904" y="1"/>
                </a:cubicBezTo>
                <a:cubicBezTo>
                  <a:pt x="856" y="0"/>
                  <a:pt x="807" y="3"/>
                  <a:pt x="759" y="10"/>
                </a:cubicBezTo>
                <a:cubicBezTo>
                  <a:pt x="726" y="14"/>
                  <a:pt x="694" y="21"/>
                  <a:pt x="662" y="27"/>
                </a:cubicBezTo>
                <a:cubicBezTo>
                  <a:pt x="630" y="34"/>
                  <a:pt x="599" y="45"/>
                  <a:pt x="570" y="52"/>
                </a:cubicBezTo>
                <a:cubicBezTo>
                  <a:pt x="553" y="58"/>
                  <a:pt x="539" y="63"/>
                  <a:pt x="525" y="68"/>
                </a:cubicBezTo>
                <a:cubicBezTo>
                  <a:pt x="468" y="89"/>
                  <a:pt x="414" y="115"/>
                  <a:pt x="361" y="146"/>
                </a:cubicBezTo>
                <a:cubicBezTo>
                  <a:pt x="234" y="222"/>
                  <a:pt x="127" y="320"/>
                  <a:pt x="40" y="441"/>
                </a:cubicBezTo>
                <a:cubicBezTo>
                  <a:pt x="26" y="461"/>
                  <a:pt x="14" y="481"/>
                  <a:pt x="1" y="502"/>
                </a:cubicBezTo>
                <a:cubicBezTo>
                  <a:pt x="0" y="503"/>
                  <a:pt x="1" y="505"/>
                  <a:pt x="1" y="506"/>
                </a:cubicBezTo>
                <a:cubicBezTo>
                  <a:pt x="1" y="507"/>
                  <a:pt x="3" y="507"/>
                  <a:pt x="4" y="506"/>
                </a:cubicBezTo>
                <a:cubicBezTo>
                  <a:pt x="21" y="498"/>
                  <a:pt x="38" y="490"/>
                  <a:pt x="55" y="483"/>
                </a:cubicBezTo>
                <a:cubicBezTo>
                  <a:pt x="84" y="470"/>
                  <a:pt x="115" y="464"/>
                  <a:pt x="146" y="460"/>
                </a:cubicBezTo>
                <a:cubicBezTo>
                  <a:pt x="223" y="451"/>
                  <a:pt x="296" y="465"/>
                  <a:pt x="364" y="503"/>
                </a:cubicBezTo>
                <a:cubicBezTo>
                  <a:pt x="434" y="541"/>
                  <a:pt x="485" y="597"/>
                  <a:pt x="518" y="669"/>
                </a:cubicBezTo>
                <a:cubicBezTo>
                  <a:pt x="533" y="701"/>
                  <a:pt x="543" y="734"/>
                  <a:pt x="547" y="769"/>
                </a:cubicBezTo>
                <a:cubicBezTo>
                  <a:pt x="547" y="770"/>
                  <a:pt x="548" y="772"/>
                  <a:pt x="549" y="774"/>
                </a:cubicBezTo>
                <a:cubicBezTo>
                  <a:pt x="549" y="776"/>
                  <a:pt x="554" y="776"/>
                  <a:pt x="555" y="775"/>
                </a:cubicBezTo>
                <a:close/>
              </a:path>
            </a:pathLst>
          </a:custGeom>
          <a:solidFill>
            <a:srgbClr val="9BBB59"/>
          </a:solidFill>
          <a:ln>
            <a:noFill/>
          </a:ln>
        </p:spPr>
        <p:txBody>
          <a:bodyPr vert="horz" wrap="square" lIns="91440" tIns="45720" rIns="91440" bIns="45720" numCol="1" anchor="t" anchorCtr="0" compatLnSpc="1"/>
          <a:lstStyle/>
          <a:p>
            <a:endParaRPr lang="ru-RU">
              <a:latin typeface="宋体" panose="02010600030101010101" pitchFamily="2" charset="-122"/>
              <a:ea typeface="宋体" panose="02010600030101010101" pitchFamily="2" charset="-122"/>
              <a:cs typeface="宋体" panose="02010600030101010101" pitchFamily="2" charset="-122"/>
            </a:endParaRPr>
          </a:p>
        </p:txBody>
      </p:sp>
      <p:sp>
        <p:nvSpPr>
          <p:cNvPr id="69" name="Текст 12"/>
          <p:cNvSpPr txBox="1"/>
          <p:nvPr>
            <p:custDataLst>
              <p:tags r:id="rId7"/>
            </p:custDataLst>
          </p:nvPr>
        </p:nvSpPr>
        <p:spPr>
          <a:xfrm>
            <a:off x="7967345" y="1257935"/>
            <a:ext cx="1911350" cy="911225"/>
          </a:xfrm>
          <a:prstGeom prst="rect">
            <a:avLst/>
          </a:prstGeom>
        </p:spPr>
        <p:txBody>
          <a:bodyPr/>
          <a:lstStyle>
            <a:lvl1pPr marL="0" indent="0" algn="l" defTabSz="2438400" rtl="0" eaLnBrk="1" latinLnBrk="0" hangingPunct="1">
              <a:lnSpc>
                <a:spcPct val="150000"/>
              </a:lnSpc>
              <a:spcBef>
                <a:spcPct val="20000"/>
              </a:spcBef>
              <a:buFont typeface="Arial" panose="020B0604020202020204" pitchFamily="34" charset="0"/>
              <a:buNone/>
              <a:defRPr sz="2000" kern="1200" baseline="0">
                <a:solidFill>
                  <a:srgbClr val="4D576B"/>
                </a:solidFill>
                <a:latin typeface="Aller Light" panose="02000503000000020004" pitchFamily="2" charset="0"/>
                <a:ea typeface="微软雅黑" panose="020B0503020204020204" charset="-122"/>
                <a:cs typeface="+mn-ea"/>
              </a:defRPr>
            </a:lvl1pPr>
            <a:lvl2pPr marL="1981200" indent="-762000" algn="l" defTabSz="2438400" rtl="0" eaLnBrk="1" latinLnBrk="0" hangingPunct="1">
              <a:spcBef>
                <a:spcPct val="20000"/>
              </a:spcBef>
              <a:buFont typeface="Arial" panose="020B0604020202020204" pitchFamily="34" charset="0"/>
              <a:buChar char="–"/>
              <a:defRPr sz="2400" kern="1200">
                <a:solidFill>
                  <a:srgbClr val="4D576B"/>
                </a:solidFill>
                <a:latin typeface="Aller Light" panose="02000503000000020004" pitchFamily="2" charset="0"/>
                <a:ea typeface="微软雅黑" panose="020B0503020204020204" charset="-122"/>
                <a:cs typeface="+mn-ea"/>
              </a:defRPr>
            </a:lvl2pPr>
            <a:lvl3pPr marL="3048000" indent="-609600" algn="l" defTabSz="2438400" rtl="0" eaLnBrk="1" latinLnBrk="0" hangingPunct="1">
              <a:spcBef>
                <a:spcPct val="20000"/>
              </a:spcBef>
              <a:buFont typeface="Arial" panose="020B0604020202020204" pitchFamily="34" charset="0"/>
              <a:buChar char="•"/>
              <a:defRPr sz="2400" kern="1200">
                <a:solidFill>
                  <a:srgbClr val="4D576B"/>
                </a:solidFill>
                <a:latin typeface="Aller Light" panose="02000503000000020004" pitchFamily="2" charset="0"/>
                <a:ea typeface="微软雅黑" panose="020B0503020204020204" charset="-122"/>
                <a:cs typeface="+mn-ea"/>
              </a:defRPr>
            </a:lvl3pPr>
            <a:lvl4pPr marL="4267200" indent="-609600" algn="l" defTabSz="2438400" rtl="0" eaLnBrk="1" latinLnBrk="0" hangingPunct="1">
              <a:spcBef>
                <a:spcPct val="20000"/>
              </a:spcBef>
              <a:buFont typeface="Arial" panose="020B0604020202020204" pitchFamily="34" charset="0"/>
              <a:buChar char="–"/>
              <a:defRPr sz="2400" kern="1200">
                <a:solidFill>
                  <a:srgbClr val="4D576B"/>
                </a:solidFill>
                <a:latin typeface="Aller Light" panose="02000503000000020004" pitchFamily="2" charset="0"/>
                <a:ea typeface="微软雅黑" panose="020B0503020204020204" charset="-122"/>
                <a:cs typeface="+mn-ea"/>
              </a:defRPr>
            </a:lvl4pPr>
            <a:lvl5pPr marL="5486400" indent="-609600" algn="l" defTabSz="2438400" rtl="0" eaLnBrk="1" latinLnBrk="0" hangingPunct="1">
              <a:spcBef>
                <a:spcPct val="20000"/>
              </a:spcBef>
              <a:buFont typeface="Arial" panose="020B0604020202020204" pitchFamily="34" charset="0"/>
              <a:buChar char="»"/>
              <a:defRPr sz="2400" kern="1200">
                <a:solidFill>
                  <a:srgbClr val="4D576B"/>
                </a:solidFill>
                <a:latin typeface="Aller Light" panose="02000503000000020004" pitchFamily="2" charset="0"/>
                <a:ea typeface="微软雅黑" panose="020B0503020204020204" charset="-122"/>
                <a:cs typeface="+mn-ea"/>
              </a:defRPr>
            </a:lvl5pPr>
            <a:lvl6pPr marL="6706235" indent="-609600" algn="l" defTabSz="2438400" rtl="0" eaLnBrk="1" latinLnBrk="0" hangingPunct="1">
              <a:spcBef>
                <a:spcPct val="20000"/>
              </a:spcBef>
              <a:buFont typeface="Arial" panose="020B0604020202020204" pitchFamily="34" charset="0"/>
              <a:buChar char="•"/>
              <a:defRPr sz="5300" kern="1200">
                <a:solidFill>
                  <a:srgbClr val="000000"/>
                </a:solidFill>
                <a:latin typeface="Arial" panose="020B0604020202020204" pitchFamily="34" charset="0"/>
                <a:ea typeface="微软雅黑" panose="020B0503020204020204" charset="-122"/>
                <a:cs typeface="+mn-ea"/>
              </a:defRPr>
            </a:lvl6pPr>
            <a:lvl7pPr marL="7925435" indent="-609600" algn="l" defTabSz="2438400" rtl="0" eaLnBrk="1" latinLnBrk="0" hangingPunct="1">
              <a:spcBef>
                <a:spcPct val="20000"/>
              </a:spcBef>
              <a:buFont typeface="Arial" panose="020B0604020202020204" pitchFamily="34" charset="0"/>
              <a:buChar char="•"/>
              <a:defRPr sz="5300" kern="1200">
                <a:solidFill>
                  <a:srgbClr val="000000"/>
                </a:solidFill>
                <a:latin typeface="Arial" panose="020B0604020202020204" pitchFamily="34" charset="0"/>
                <a:ea typeface="微软雅黑" panose="020B0503020204020204" charset="-122"/>
                <a:cs typeface="+mn-ea"/>
              </a:defRPr>
            </a:lvl7pPr>
            <a:lvl8pPr marL="9144635" indent="-609600" algn="l" defTabSz="2438400" rtl="0" eaLnBrk="1" latinLnBrk="0" hangingPunct="1">
              <a:spcBef>
                <a:spcPct val="20000"/>
              </a:spcBef>
              <a:buFont typeface="Arial" panose="020B0604020202020204" pitchFamily="34" charset="0"/>
              <a:buChar char="•"/>
              <a:defRPr sz="5300" kern="1200">
                <a:solidFill>
                  <a:srgbClr val="000000"/>
                </a:solidFill>
                <a:latin typeface="Arial" panose="020B0604020202020204" pitchFamily="34" charset="0"/>
                <a:ea typeface="微软雅黑" panose="020B0503020204020204" charset="-122"/>
                <a:cs typeface="+mn-ea"/>
              </a:defRPr>
            </a:lvl8pPr>
            <a:lvl9pPr marL="10363835" indent="-609600" algn="l" defTabSz="2438400" rtl="0" eaLnBrk="1" latinLnBrk="0" hangingPunct="1">
              <a:spcBef>
                <a:spcPct val="20000"/>
              </a:spcBef>
              <a:buFont typeface="Arial" panose="020B0604020202020204" pitchFamily="34" charset="0"/>
              <a:buChar char="•"/>
              <a:defRPr sz="5300" kern="1200">
                <a:solidFill>
                  <a:srgbClr val="000000"/>
                </a:solidFill>
                <a:latin typeface="Arial" panose="020B0604020202020204" pitchFamily="34" charset="0"/>
                <a:ea typeface="微软雅黑" panose="020B0503020204020204" charset="-122"/>
                <a:cs typeface="+mn-ea"/>
              </a:defRPr>
            </a:lvl9pPr>
          </a:lstStyle>
          <a:p>
            <a:pPr algn="l"/>
            <a:r>
              <a:rPr lang="zh-CN" altLang="en-US" sz="1600" b="1" spc="300">
                <a:solidFill>
                  <a:sysClr val="window" lastClr="FFFFFF"/>
                </a:solidFill>
                <a:latin typeface="宋体" panose="02010600030101010101" pitchFamily="2" charset="-122"/>
                <a:ea typeface="宋体" panose="02010600030101010101" pitchFamily="2" charset="-122"/>
                <a:cs typeface="Roboto Light" charset="0"/>
              </a:rPr>
              <a:t>1.明尼苏达多相人格调查表</a:t>
            </a:r>
            <a:endParaRPr lang="zh-CN" altLang="en-US" sz="1600" b="1" spc="300">
              <a:solidFill>
                <a:sysClr val="window" lastClr="FFFFFF"/>
              </a:solidFill>
              <a:latin typeface="宋体" panose="02010600030101010101" pitchFamily="2" charset="-122"/>
              <a:ea typeface="宋体" panose="02010600030101010101" pitchFamily="2" charset="-122"/>
              <a:cs typeface="Roboto Light" charset="0"/>
            </a:endParaRPr>
          </a:p>
        </p:txBody>
      </p:sp>
      <p:sp>
        <p:nvSpPr>
          <p:cNvPr id="70" name="Текст 12"/>
          <p:cNvSpPr txBox="1"/>
          <p:nvPr>
            <p:custDataLst>
              <p:tags r:id="rId8"/>
            </p:custDataLst>
          </p:nvPr>
        </p:nvSpPr>
        <p:spPr>
          <a:xfrm>
            <a:off x="10048875" y="2131060"/>
            <a:ext cx="1682115" cy="930910"/>
          </a:xfrm>
          <a:prstGeom prst="rect">
            <a:avLst/>
          </a:prstGeom>
        </p:spPr>
        <p:txBody>
          <a:bodyPr/>
          <a:lstStyle>
            <a:lvl1pPr marL="0" indent="0" algn="l" defTabSz="2438400" rtl="0" eaLnBrk="1" latinLnBrk="0" hangingPunct="1">
              <a:lnSpc>
                <a:spcPct val="150000"/>
              </a:lnSpc>
              <a:spcBef>
                <a:spcPct val="20000"/>
              </a:spcBef>
              <a:buFont typeface="Arial" panose="020B0604020202020204" pitchFamily="34" charset="0"/>
              <a:buNone/>
              <a:defRPr sz="2000" kern="1200" baseline="0">
                <a:solidFill>
                  <a:srgbClr val="4D576B"/>
                </a:solidFill>
                <a:latin typeface="Aller Light" panose="02000503000000020004" pitchFamily="2" charset="0"/>
                <a:ea typeface="微软雅黑" panose="020B0503020204020204" charset="-122"/>
                <a:cs typeface="+mn-ea"/>
              </a:defRPr>
            </a:lvl1pPr>
            <a:lvl2pPr marL="1981200" indent="-762000" algn="l" defTabSz="2438400" rtl="0" eaLnBrk="1" latinLnBrk="0" hangingPunct="1">
              <a:spcBef>
                <a:spcPct val="20000"/>
              </a:spcBef>
              <a:buFont typeface="Arial" panose="020B0604020202020204" pitchFamily="34" charset="0"/>
              <a:buChar char="–"/>
              <a:defRPr sz="2400" kern="1200">
                <a:solidFill>
                  <a:srgbClr val="4D576B"/>
                </a:solidFill>
                <a:latin typeface="Aller Light" panose="02000503000000020004" pitchFamily="2" charset="0"/>
                <a:ea typeface="微软雅黑" panose="020B0503020204020204" charset="-122"/>
                <a:cs typeface="+mn-ea"/>
              </a:defRPr>
            </a:lvl2pPr>
            <a:lvl3pPr marL="3048000" indent="-609600" algn="l" defTabSz="2438400" rtl="0" eaLnBrk="1" latinLnBrk="0" hangingPunct="1">
              <a:spcBef>
                <a:spcPct val="20000"/>
              </a:spcBef>
              <a:buFont typeface="Arial" panose="020B0604020202020204" pitchFamily="34" charset="0"/>
              <a:buChar char="•"/>
              <a:defRPr sz="2400" kern="1200">
                <a:solidFill>
                  <a:srgbClr val="4D576B"/>
                </a:solidFill>
                <a:latin typeface="Aller Light" panose="02000503000000020004" pitchFamily="2" charset="0"/>
                <a:ea typeface="微软雅黑" panose="020B0503020204020204" charset="-122"/>
                <a:cs typeface="+mn-ea"/>
              </a:defRPr>
            </a:lvl3pPr>
            <a:lvl4pPr marL="4267200" indent="-609600" algn="l" defTabSz="2438400" rtl="0" eaLnBrk="1" latinLnBrk="0" hangingPunct="1">
              <a:spcBef>
                <a:spcPct val="20000"/>
              </a:spcBef>
              <a:buFont typeface="Arial" panose="020B0604020202020204" pitchFamily="34" charset="0"/>
              <a:buChar char="–"/>
              <a:defRPr sz="2400" kern="1200">
                <a:solidFill>
                  <a:srgbClr val="4D576B"/>
                </a:solidFill>
                <a:latin typeface="Aller Light" panose="02000503000000020004" pitchFamily="2" charset="0"/>
                <a:ea typeface="微软雅黑" panose="020B0503020204020204" charset="-122"/>
                <a:cs typeface="+mn-ea"/>
              </a:defRPr>
            </a:lvl4pPr>
            <a:lvl5pPr marL="5486400" indent="-609600" algn="l" defTabSz="2438400" rtl="0" eaLnBrk="1" latinLnBrk="0" hangingPunct="1">
              <a:spcBef>
                <a:spcPct val="20000"/>
              </a:spcBef>
              <a:buFont typeface="Arial" panose="020B0604020202020204" pitchFamily="34" charset="0"/>
              <a:buChar char="»"/>
              <a:defRPr sz="2400" kern="1200">
                <a:solidFill>
                  <a:srgbClr val="4D576B"/>
                </a:solidFill>
                <a:latin typeface="Aller Light" panose="02000503000000020004" pitchFamily="2" charset="0"/>
                <a:ea typeface="微软雅黑" panose="020B0503020204020204" charset="-122"/>
                <a:cs typeface="+mn-ea"/>
              </a:defRPr>
            </a:lvl5pPr>
            <a:lvl6pPr marL="6706235" indent="-609600" algn="l" defTabSz="2438400" rtl="0" eaLnBrk="1" latinLnBrk="0" hangingPunct="1">
              <a:spcBef>
                <a:spcPct val="20000"/>
              </a:spcBef>
              <a:buFont typeface="Arial" panose="020B0604020202020204" pitchFamily="34" charset="0"/>
              <a:buChar char="•"/>
              <a:defRPr sz="5300" kern="1200">
                <a:solidFill>
                  <a:srgbClr val="000000"/>
                </a:solidFill>
                <a:latin typeface="Arial" panose="020B0604020202020204" pitchFamily="34" charset="0"/>
                <a:ea typeface="微软雅黑" panose="020B0503020204020204" charset="-122"/>
                <a:cs typeface="+mn-ea"/>
              </a:defRPr>
            </a:lvl6pPr>
            <a:lvl7pPr marL="7925435" indent="-609600" algn="l" defTabSz="2438400" rtl="0" eaLnBrk="1" latinLnBrk="0" hangingPunct="1">
              <a:spcBef>
                <a:spcPct val="20000"/>
              </a:spcBef>
              <a:buFont typeface="Arial" panose="020B0604020202020204" pitchFamily="34" charset="0"/>
              <a:buChar char="•"/>
              <a:defRPr sz="5300" kern="1200">
                <a:solidFill>
                  <a:srgbClr val="000000"/>
                </a:solidFill>
                <a:latin typeface="Arial" panose="020B0604020202020204" pitchFamily="34" charset="0"/>
                <a:ea typeface="微软雅黑" panose="020B0503020204020204" charset="-122"/>
                <a:cs typeface="+mn-ea"/>
              </a:defRPr>
            </a:lvl7pPr>
            <a:lvl8pPr marL="9144635" indent="-609600" algn="l" defTabSz="2438400" rtl="0" eaLnBrk="1" latinLnBrk="0" hangingPunct="1">
              <a:spcBef>
                <a:spcPct val="20000"/>
              </a:spcBef>
              <a:buFont typeface="Arial" panose="020B0604020202020204" pitchFamily="34" charset="0"/>
              <a:buChar char="•"/>
              <a:defRPr sz="5300" kern="1200">
                <a:solidFill>
                  <a:srgbClr val="000000"/>
                </a:solidFill>
                <a:latin typeface="Arial" panose="020B0604020202020204" pitchFamily="34" charset="0"/>
                <a:ea typeface="微软雅黑" panose="020B0503020204020204" charset="-122"/>
                <a:cs typeface="+mn-ea"/>
              </a:defRPr>
            </a:lvl8pPr>
            <a:lvl9pPr marL="10363835" indent="-609600" algn="l" defTabSz="2438400" rtl="0" eaLnBrk="1" latinLnBrk="0" hangingPunct="1">
              <a:spcBef>
                <a:spcPct val="20000"/>
              </a:spcBef>
              <a:buFont typeface="Arial" panose="020B0604020202020204" pitchFamily="34" charset="0"/>
              <a:buChar char="•"/>
              <a:defRPr sz="5300" kern="1200">
                <a:solidFill>
                  <a:srgbClr val="000000"/>
                </a:solidFill>
                <a:latin typeface="Arial" panose="020B0604020202020204" pitchFamily="34" charset="0"/>
                <a:ea typeface="微软雅黑" panose="020B0503020204020204" charset="-122"/>
                <a:cs typeface="+mn-ea"/>
              </a:defRPr>
            </a:lvl9pPr>
          </a:lstStyle>
          <a:p>
            <a:pPr algn="ctr"/>
            <a:r>
              <a:rPr lang="zh-CN" altLang="en-US" sz="1800" b="1" spc="300">
                <a:solidFill>
                  <a:sysClr val="window" lastClr="FFFFFF"/>
                </a:solidFill>
                <a:latin typeface="宋体" panose="02010600030101010101" pitchFamily="2" charset="-122"/>
                <a:ea typeface="宋体" panose="02010600030101010101" pitchFamily="2" charset="-122"/>
                <a:cs typeface="Roboto Light" charset="0"/>
              </a:rPr>
              <a:t>2.艾森克人格问卷</a:t>
            </a:r>
            <a:endParaRPr lang="zh-CN" altLang="en-US" sz="1800" b="1" spc="300">
              <a:solidFill>
                <a:sysClr val="window" lastClr="FFFFFF"/>
              </a:solidFill>
              <a:latin typeface="宋体" panose="02010600030101010101" pitchFamily="2" charset="-122"/>
              <a:ea typeface="宋体" panose="02010600030101010101" pitchFamily="2" charset="-122"/>
              <a:cs typeface="Roboto Light" charset="0"/>
            </a:endParaRPr>
          </a:p>
        </p:txBody>
      </p:sp>
      <p:sp>
        <p:nvSpPr>
          <p:cNvPr id="71" name="Текст 12"/>
          <p:cNvSpPr txBox="1"/>
          <p:nvPr>
            <p:custDataLst>
              <p:tags r:id="rId9"/>
            </p:custDataLst>
          </p:nvPr>
        </p:nvSpPr>
        <p:spPr>
          <a:xfrm>
            <a:off x="9704705" y="4081780"/>
            <a:ext cx="1826895" cy="647065"/>
          </a:xfrm>
          <a:prstGeom prst="rect">
            <a:avLst/>
          </a:prstGeom>
        </p:spPr>
        <p:txBody>
          <a:bodyPr/>
          <a:lstStyle>
            <a:lvl1pPr marL="0" indent="0" algn="l" defTabSz="2438400" rtl="0" eaLnBrk="1" latinLnBrk="0" hangingPunct="1">
              <a:lnSpc>
                <a:spcPct val="150000"/>
              </a:lnSpc>
              <a:spcBef>
                <a:spcPct val="20000"/>
              </a:spcBef>
              <a:buFont typeface="Arial" panose="020B0604020202020204" pitchFamily="34" charset="0"/>
              <a:buNone/>
              <a:defRPr sz="2000" kern="1200" baseline="0">
                <a:solidFill>
                  <a:srgbClr val="4D576B"/>
                </a:solidFill>
                <a:latin typeface="Aller Light" panose="02000503000000020004" pitchFamily="2" charset="0"/>
                <a:ea typeface="微软雅黑" panose="020B0503020204020204" charset="-122"/>
                <a:cs typeface="+mn-ea"/>
              </a:defRPr>
            </a:lvl1pPr>
            <a:lvl2pPr marL="1981200" indent="-762000" algn="l" defTabSz="2438400" rtl="0" eaLnBrk="1" latinLnBrk="0" hangingPunct="1">
              <a:spcBef>
                <a:spcPct val="20000"/>
              </a:spcBef>
              <a:buFont typeface="Arial" panose="020B0604020202020204" pitchFamily="34" charset="0"/>
              <a:buChar char="–"/>
              <a:defRPr sz="2400" kern="1200">
                <a:solidFill>
                  <a:srgbClr val="4D576B"/>
                </a:solidFill>
                <a:latin typeface="Aller Light" panose="02000503000000020004" pitchFamily="2" charset="0"/>
                <a:ea typeface="微软雅黑" panose="020B0503020204020204" charset="-122"/>
                <a:cs typeface="+mn-ea"/>
              </a:defRPr>
            </a:lvl2pPr>
            <a:lvl3pPr marL="3048000" indent="-609600" algn="l" defTabSz="2438400" rtl="0" eaLnBrk="1" latinLnBrk="0" hangingPunct="1">
              <a:spcBef>
                <a:spcPct val="20000"/>
              </a:spcBef>
              <a:buFont typeface="Arial" panose="020B0604020202020204" pitchFamily="34" charset="0"/>
              <a:buChar char="•"/>
              <a:defRPr sz="2400" kern="1200">
                <a:solidFill>
                  <a:srgbClr val="4D576B"/>
                </a:solidFill>
                <a:latin typeface="Aller Light" panose="02000503000000020004" pitchFamily="2" charset="0"/>
                <a:ea typeface="微软雅黑" panose="020B0503020204020204" charset="-122"/>
                <a:cs typeface="+mn-ea"/>
              </a:defRPr>
            </a:lvl3pPr>
            <a:lvl4pPr marL="4267200" indent="-609600" algn="l" defTabSz="2438400" rtl="0" eaLnBrk="1" latinLnBrk="0" hangingPunct="1">
              <a:spcBef>
                <a:spcPct val="20000"/>
              </a:spcBef>
              <a:buFont typeface="Arial" panose="020B0604020202020204" pitchFamily="34" charset="0"/>
              <a:buChar char="–"/>
              <a:defRPr sz="2400" kern="1200">
                <a:solidFill>
                  <a:srgbClr val="4D576B"/>
                </a:solidFill>
                <a:latin typeface="Aller Light" panose="02000503000000020004" pitchFamily="2" charset="0"/>
                <a:ea typeface="微软雅黑" panose="020B0503020204020204" charset="-122"/>
                <a:cs typeface="+mn-ea"/>
              </a:defRPr>
            </a:lvl4pPr>
            <a:lvl5pPr marL="5486400" indent="-609600" algn="l" defTabSz="2438400" rtl="0" eaLnBrk="1" latinLnBrk="0" hangingPunct="1">
              <a:spcBef>
                <a:spcPct val="20000"/>
              </a:spcBef>
              <a:buFont typeface="Arial" panose="020B0604020202020204" pitchFamily="34" charset="0"/>
              <a:buChar char="»"/>
              <a:defRPr sz="2400" kern="1200">
                <a:solidFill>
                  <a:srgbClr val="4D576B"/>
                </a:solidFill>
                <a:latin typeface="Aller Light" panose="02000503000000020004" pitchFamily="2" charset="0"/>
                <a:ea typeface="微软雅黑" panose="020B0503020204020204" charset="-122"/>
                <a:cs typeface="+mn-ea"/>
              </a:defRPr>
            </a:lvl5pPr>
            <a:lvl6pPr marL="6706235" indent="-609600" algn="l" defTabSz="2438400" rtl="0" eaLnBrk="1" latinLnBrk="0" hangingPunct="1">
              <a:spcBef>
                <a:spcPct val="20000"/>
              </a:spcBef>
              <a:buFont typeface="Arial" panose="020B0604020202020204" pitchFamily="34" charset="0"/>
              <a:buChar char="•"/>
              <a:defRPr sz="5300" kern="1200">
                <a:solidFill>
                  <a:srgbClr val="000000"/>
                </a:solidFill>
                <a:latin typeface="Arial" panose="020B0604020202020204" pitchFamily="34" charset="0"/>
                <a:ea typeface="微软雅黑" panose="020B0503020204020204" charset="-122"/>
                <a:cs typeface="+mn-ea"/>
              </a:defRPr>
            </a:lvl6pPr>
            <a:lvl7pPr marL="7925435" indent="-609600" algn="l" defTabSz="2438400" rtl="0" eaLnBrk="1" latinLnBrk="0" hangingPunct="1">
              <a:spcBef>
                <a:spcPct val="20000"/>
              </a:spcBef>
              <a:buFont typeface="Arial" panose="020B0604020202020204" pitchFamily="34" charset="0"/>
              <a:buChar char="•"/>
              <a:defRPr sz="5300" kern="1200">
                <a:solidFill>
                  <a:srgbClr val="000000"/>
                </a:solidFill>
                <a:latin typeface="Arial" panose="020B0604020202020204" pitchFamily="34" charset="0"/>
                <a:ea typeface="微软雅黑" panose="020B0503020204020204" charset="-122"/>
                <a:cs typeface="+mn-ea"/>
              </a:defRPr>
            </a:lvl7pPr>
            <a:lvl8pPr marL="9144635" indent="-609600" algn="l" defTabSz="2438400" rtl="0" eaLnBrk="1" latinLnBrk="0" hangingPunct="1">
              <a:spcBef>
                <a:spcPct val="20000"/>
              </a:spcBef>
              <a:buFont typeface="Arial" panose="020B0604020202020204" pitchFamily="34" charset="0"/>
              <a:buChar char="•"/>
              <a:defRPr sz="5300" kern="1200">
                <a:solidFill>
                  <a:srgbClr val="000000"/>
                </a:solidFill>
                <a:latin typeface="Arial" panose="020B0604020202020204" pitchFamily="34" charset="0"/>
                <a:ea typeface="微软雅黑" panose="020B0503020204020204" charset="-122"/>
                <a:cs typeface="+mn-ea"/>
              </a:defRPr>
            </a:lvl8pPr>
            <a:lvl9pPr marL="10363835" indent="-609600" algn="l" defTabSz="2438400" rtl="0" eaLnBrk="1" latinLnBrk="0" hangingPunct="1">
              <a:spcBef>
                <a:spcPct val="20000"/>
              </a:spcBef>
              <a:buFont typeface="Arial" panose="020B0604020202020204" pitchFamily="34" charset="0"/>
              <a:buChar char="•"/>
              <a:defRPr sz="5300" kern="1200">
                <a:solidFill>
                  <a:srgbClr val="000000"/>
                </a:solidFill>
                <a:latin typeface="Arial" panose="020B0604020202020204" pitchFamily="34" charset="0"/>
                <a:ea typeface="微软雅黑" panose="020B0503020204020204" charset="-122"/>
                <a:cs typeface="+mn-ea"/>
              </a:defRPr>
            </a:lvl9pPr>
          </a:lstStyle>
          <a:p>
            <a:pPr algn="ctr"/>
            <a:r>
              <a:rPr lang="zh-CN" altLang="en-US" sz="1800" b="1" spc="300">
                <a:solidFill>
                  <a:sysClr val="window" lastClr="FFFFFF"/>
                </a:solidFill>
                <a:latin typeface="宋体" panose="02010600030101010101" pitchFamily="2" charset="-122"/>
                <a:ea typeface="宋体" panose="02010600030101010101" pitchFamily="2" charset="-122"/>
                <a:cs typeface="Roboto Light" charset="0"/>
              </a:rPr>
              <a:t>3.洛夏测验</a:t>
            </a:r>
            <a:endParaRPr lang="zh-CN" altLang="en-US" sz="1800" b="1" spc="300">
              <a:solidFill>
                <a:sysClr val="window" lastClr="FFFFFF"/>
              </a:solidFill>
              <a:latin typeface="宋体" panose="02010600030101010101" pitchFamily="2" charset="-122"/>
              <a:ea typeface="宋体" panose="02010600030101010101" pitchFamily="2" charset="-122"/>
              <a:cs typeface="Roboto Light" charset="0"/>
            </a:endParaRPr>
          </a:p>
        </p:txBody>
      </p:sp>
      <p:sp>
        <p:nvSpPr>
          <p:cNvPr id="72" name="Текст 12"/>
          <p:cNvSpPr txBox="1"/>
          <p:nvPr>
            <p:custDataLst>
              <p:tags r:id="rId10"/>
            </p:custDataLst>
          </p:nvPr>
        </p:nvSpPr>
        <p:spPr>
          <a:xfrm>
            <a:off x="7692634" y="4728794"/>
            <a:ext cx="1806451" cy="646881"/>
          </a:xfrm>
          <a:prstGeom prst="rect">
            <a:avLst/>
          </a:prstGeom>
        </p:spPr>
        <p:txBody>
          <a:bodyPr/>
          <a:lstStyle>
            <a:lvl1pPr marL="0" indent="0" algn="l" defTabSz="2438400" rtl="0" eaLnBrk="1" latinLnBrk="0" hangingPunct="1">
              <a:lnSpc>
                <a:spcPct val="150000"/>
              </a:lnSpc>
              <a:spcBef>
                <a:spcPct val="20000"/>
              </a:spcBef>
              <a:buFont typeface="Arial" panose="020B0604020202020204" pitchFamily="34" charset="0"/>
              <a:buNone/>
              <a:defRPr sz="2000" kern="1200" baseline="0">
                <a:solidFill>
                  <a:srgbClr val="4D576B"/>
                </a:solidFill>
                <a:latin typeface="Aller Light" panose="02000503000000020004" pitchFamily="2" charset="0"/>
                <a:ea typeface="微软雅黑" panose="020B0503020204020204" charset="-122"/>
                <a:cs typeface="+mn-ea"/>
              </a:defRPr>
            </a:lvl1pPr>
            <a:lvl2pPr marL="1981200" indent="-762000" algn="l" defTabSz="2438400" rtl="0" eaLnBrk="1" latinLnBrk="0" hangingPunct="1">
              <a:spcBef>
                <a:spcPct val="20000"/>
              </a:spcBef>
              <a:buFont typeface="Arial" panose="020B0604020202020204" pitchFamily="34" charset="0"/>
              <a:buChar char="–"/>
              <a:defRPr sz="2400" kern="1200">
                <a:solidFill>
                  <a:srgbClr val="4D576B"/>
                </a:solidFill>
                <a:latin typeface="Aller Light" panose="02000503000000020004" pitchFamily="2" charset="0"/>
                <a:ea typeface="微软雅黑" panose="020B0503020204020204" charset="-122"/>
                <a:cs typeface="+mn-ea"/>
              </a:defRPr>
            </a:lvl2pPr>
            <a:lvl3pPr marL="3048000" indent="-609600" algn="l" defTabSz="2438400" rtl="0" eaLnBrk="1" latinLnBrk="0" hangingPunct="1">
              <a:spcBef>
                <a:spcPct val="20000"/>
              </a:spcBef>
              <a:buFont typeface="Arial" panose="020B0604020202020204" pitchFamily="34" charset="0"/>
              <a:buChar char="•"/>
              <a:defRPr sz="2400" kern="1200">
                <a:solidFill>
                  <a:srgbClr val="4D576B"/>
                </a:solidFill>
                <a:latin typeface="Aller Light" panose="02000503000000020004" pitchFamily="2" charset="0"/>
                <a:ea typeface="微软雅黑" panose="020B0503020204020204" charset="-122"/>
                <a:cs typeface="+mn-ea"/>
              </a:defRPr>
            </a:lvl3pPr>
            <a:lvl4pPr marL="4267200" indent="-609600" algn="l" defTabSz="2438400" rtl="0" eaLnBrk="1" latinLnBrk="0" hangingPunct="1">
              <a:spcBef>
                <a:spcPct val="20000"/>
              </a:spcBef>
              <a:buFont typeface="Arial" panose="020B0604020202020204" pitchFamily="34" charset="0"/>
              <a:buChar char="–"/>
              <a:defRPr sz="2400" kern="1200">
                <a:solidFill>
                  <a:srgbClr val="4D576B"/>
                </a:solidFill>
                <a:latin typeface="Aller Light" panose="02000503000000020004" pitchFamily="2" charset="0"/>
                <a:ea typeface="微软雅黑" panose="020B0503020204020204" charset="-122"/>
                <a:cs typeface="+mn-ea"/>
              </a:defRPr>
            </a:lvl4pPr>
            <a:lvl5pPr marL="5486400" indent="-609600" algn="l" defTabSz="2438400" rtl="0" eaLnBrk="1" latinLnBrk="0" hangingPunct="1">
              <a:spcBef>
                <a:spcPct val="20000"/>
              </a:spcBef>
              <a:buFont typeface="Arial" panose="020B0604020202020204" pitchFamily="34" charset="0"/>
              <a:buChar char="»"/>
              <a:defRPr sz="2400" kern="1200">
                <a:solidFill>
                  <a:srgbClr val="4D576B"/>
                </a:solidFill>
                <a:latin typeface="Aller Light" panose="02000503000000020004" pitchFamily="2" charset="0"/>
                <a:ea typeface="微软雅黑" panose="020B0503020204020204" charset="-122"/>
                <a:cs typeface="+mn-ea"/>
              </a:defRPr>
            </a:lvl5pPr>
            <a:lvl6pPr marL="6706235" indent="-609600" algn="l" defTabSz="2438400" rtl="0" eaLnBrk="1" latinLnBrk="0" hangingPunct="1">
              <a:spcBef>
                <a:spcPct val="20000"/>
              </a:spcBef>
              <a:buFont typeface="Arial" panose="020B0604020202020204" pitchFamily="34" charset="0"/>
              <a:buChar char="•"/>
              <a:defRPr sz="5300" kern="1200">
                <a:solidFill>
                  <a:srgbClr val="000000"/>
                </a:solidFill>
                <a:latin typeface="Arial" panose="020B0604020202020204" pitchFamily="34" charset="0"/>
                <a:ea typeface="微软雅黑" panose="020B0503020204020204" charset="-122"/>
                <a:cs typeface="+mn-ea"/>
              </a:defRPr>
            </a:lvl6pPr>
            <a:lvl7pPr marL="7925435" indent="-609600" algn="l" defTabSz="2438400" rtl="0" eaLnBrk="1" latinLnBrk="0" hangingPunct="1">
              <a:spcBef>
                <a:spcPct val="20000"/>
              </a:spcBef>
              <a:buFont typeface="Arial" panose="020B0604020202020204" pitchFamily="34" charset="0"/>
              <a:buChar char="•"/>
              <a:defRPr sz="5300" kern="1200">
                <a:solidFill>
                  <a:srgbClr val="000000"/>
                </a:solidFill>
                <a:latin typeface="Arial" panose="020B0604020202020204" pitchFamily="34" charset="0"/>
                <a:ea typeface="微软雅黑" panose="020B0503020204020204" charset="-122"/>
                <a:cs typeface="+mn-ea"/>
              </a:defRPr>
            </a:lvl7pPr>
            <a:lvl8pPr marL="9144635" indent="-609600" algn="l" defTabSz="2438400" rtl="0" eaLnBrk="1" latinLnBrk="0" hangingPunct="1">
              <a:spcBef>
                <a:spcPct val="20000"/>
              </a:spcBef>
              <a:buFont typeface="Arial" panose="020B0604020202020204" pitchFamily="34" charset="0"/>
              <a:buChar char="•"/>
              <a:defRPr sz="5300" kern="1200">
                <a:solidFill>
                  <a:srgbClr val="000000"/>
                </a:solidFill>
                <a:latin typeface="Arial" panose="020B0604020202020204" pitchFamily="34" charset="0"/>
                <a:ea typeface="微软雅黑" panose="020B0503020204020204" charset="-122"/>
                <a:cs typeface="+mn-ea"/>
              </a:defRPr>
            </a:lvl8pPr>
            <a:lvl9pPr marL="10363835" indent="-609600" algn="l" defTabSz="2438400" rtl="0" eaLnBrk="1" latinLnBrk="0" hangingPunct="1">
              <a:spcBef>
                <a:spcPct val="20000"/>
              </a:spcBef>
              <a:buFont typeface="Arial" panose="020B0604020202020204" pitchFamily="34" charset="0"/>
              <a:buChar char="•"/>
              <a:defRPr sz="5300" kern="1200">
                <a:solidFill>
                  <a:srgbClr val="000000"/>
                </a:solidFill>
                <a:latin typeface="Arial" panose="020B0604020202020204" pitchFamily="34" charset="0"/>
                <a:ea typeface="微软雅黑" panose="020B0503020204020204" charset="-122"/>
                <a:cs typeface="+mn-ea"/>
              </a:defRPr>
            </a:lvl9pPr>
          </a:lstStyle>
          <a:p>
            <a:pPr algn="ctr"/>
            <a:r>
              <a:rPr lang="zh-CN" altLang="en-US" sz="1800" b="1" spc="300">
                <a:solidFill>
                  <a:sysClr val="window" lastClr="FFFFFF"/>
                </a:solidFill>
                <a:latin typeface="宋体" panose="02010600030101010101" pitchFamily="2" charset="-122"/>
                <a:ea typeface="宋体" panose="02010600030101010101" pitchFamily="2" charset="-122"/>
                <a:cs typeface="Roboto Light" charset="0"/>
              </a:rPr>
              <a:t>4.评定量表</a:t>
            </a:r>
            <a:endParaRPr lang="zh-CN" altLang="en-US" sz="1800" b="1" spc="300">
              <a:solidFill>
                <a:sysClr val="window" lastClr="FFFFFF"/>
              </a:solidFill>
              <a:latin typeface="宋体" panose="02010600030101010101" pitchFamily="2" charset="-122"/>
              <a:ea typeface="宋体" panose="02010600030101010101" pitchFamily="2" charset="-122"/>
              <a:cs typeface="Roboto Light" charset="0"/>
            </a:endParaRPr>
          </a:p>
        </p:txBody>
      </p:sp>
      <p:sp>
        <p:nvSpPr>
          <p:cNvPr id="73" name="Текст 12"/>
          <p:cNvSpPr txBox="1"/>
          <p:nvPr>
            <p:custDataLst>
              <p:tags r:id="rId11"/>
            </p:custDataLst>
          </p:nvPr>
        </p:nvSpPr>
        <p:spPr>
          <a:xfrm>
            <a:off x="6915150" y="2621915"/>
            <a:ext cx="1461135" cy="1337945"/>
          </a:xfrm>
          <a:prstGeom prst="rect">
            <a:avLst/>
          </a:prstGeom>
        </p:spPr>
        <p:txBody>
          <a:bodyPr/>
          <a:lstStyle>
            <a:lvl1pPr marL="0" indent="0" algn="l" defTabSz="2438400" rtl="0" eaLnBrk="1" latinLnBrk="0" hangingPunct="1">
              <a:lnSpc>
                <a:spcPct val="150000"/>
              </a:lnSpc>
              <a:spcBef>
                <a:spcPct val="20000"/>
              </a:spcBef>
              <a:buFont typeface="Arial" panose="020B0604020202020204" pitchFamily="34" charset="0"/>
              <a:buNone/>
              <a:defRPr sz="2000" kern="1200" baseline="0">
                <a:solidFill>
                  <a:srgbClr val="4D576B"/>
                </a:solidFill>
                <a:latin typeface="Aller Light" panose="02000503000000020004" pitchFamily="2" charset="0"/>
                <a:ea typeface="微软雅黑" panose="020B0503020204020204" charset="-122"/>
                <a:cs typeface="+mn-ea"/>
              </a:defRPr>
            </a:lvl1pPr>
            <a:lvl2pPr marL="1981200" indent="-762000" algn="l" defTabSz="2438400" rtl="0" eaLnBrk="1" latinLnBrk="0" hangingPunct="1">
              <a:spcBef>
                <a:spcPct val="20000"/>
              </a:spcBef>
              <a:buFont typeface="Arial" panose="020B0604020202020204" pitchFamily="34" charset="0"/>
              <a:buChar char="–"/>
              <a:defRPr sz="2400" kern="1200">
                <a:solidFill>
                  <a:srgbClr val="4D576B"/>
                </a:solidFill>
                <a:latin typeface="Aller Light" panose="02000503000000020004" pitchFamily="2" charset="0"/>
                <a:ea typeface="微软雅黑" panose="020B0503020204020204" charset="-122"/>
                <a:cs typeface="+mn-ea"/>
              </a:defRPr>
            </a:lvl2pPr>
            <a:lvl3pPr marL="3048000" indent="-609600" algn="l" defTabSz="2438400" rtl="0" eaLnBrk="1" latinLnBrk="0" hangingPunct="1">
              <a:spcBef>
                <a:spcPct val="20000"/>
              </a:spcBef>
              <a:buFont typeface="Arial" panose="020B0604020202020204" pitchFamily="34" charset="0"/>
              <a:buChar char="•"/>
              <a:defRPr sz="2400" kern="1200">
                <a:solidFill>
                  <a:srgbClr val="4D576B"/>
                </a:solidFill>
                <a:latin typeface="Aller Light" panose="02000503000000020004" pitchFamily="2" charset="0"/>
                <a:ea typeface="微软雅黑" panose="020B0503020204020204" charset="-122"/>
                <a:cs typeface="+mn-ea"/>
              </a:defRPr>
            </a:lvl3pPr>
            <a:lvl4pPr marL="4267200" indent="-609600" algn="l" defTabSz="2438400" rtl="0" eaLnBrk="1" latinLnBrk="0" hangingPunct="1">
              <a:spcBef>
                <a:spcPct val="20000"/>
              </a:spcBef>
              <a:buFont typeface="Arial" panose="020B0604020202020204" pitchFamily="34" charset="0"/>
              <a:buChar char="–"/>
              <a:defRPr sz="2400" kern="1200">
                <a:solidFill>
                  <a:srgbClr val="4D576B"/>
                </a:solidFill>
                <a:latin typeface="Aller Light" panose="02000503000000020004" pitchFamily="2" charset="0"/>
                <a:ea typeface="微软雅黑" panose="020B0503020204020204" charset="-122"/>
                <a:cs typeface="+mn-ea"/>
              </a:defRPr>
            </a:lvl4pPr>
            <a:lvl5pPr marL="5486400" indent="-609600" algn="l" defTabSz="2438400" rtl="0" eaLnBrk="1" latinLnBrk="0" hangingPunct="1">
              <a:spcBef>
                <a:spcPct val="20000"/>
              </a:spcBef>
              <a:buFont typeface="Arial" panose="020B0604020202020204" pitchFamily="34" charset="0"/>
              <a:buChar char="»"/>
              <a:defRPr sz="2400" kern="1200">
                <a:solidFill>
                  <a:srgbClr val="4D576B"/>
                </a:solidFill>
                <a:latin typeface="Aller Light" panose="02000503000000020004" pitchFamily="2" charset="0"/>
                <a:ea typeface="微软雅黑" panose="020B0503020204020204" charset="-122"/>
                <a:cs typeface="+mn-ea"/>
              </a:defRPr>
            </a:lvl5pPr>
            <a:lvl6pPr marL="6706235" indent="-609600" algn="l" defTabSz="2438400" rtl="0" eaLnBrk="1" latinLnBrk="0" hangingPunct="1">
              <a:spcBef>
                <a:spcPct val="20000"/>
              </a:spcBef>
              <a:buFont typeface="Arial" panose="020B0604020202020204" pitchFamily="34" charset="0"/>
              <a:buChar char="•"/>
              <a:defRPr sz="5300" kern="1200">
                <a:solidFill>
                  <a:srgbClr val="000000"/>
                </a:solidFill>
                <a:latin typeface="Arial" panose="020B0604020202020204" pitchFamily="34" charset="0"/>
                <a:ea typeface="微软雅黑" panose="020B0503020204020204" charset="-122"/>
                <a:cs typeface="+mn-ea"/>
              </a:defRPr>
            </a:lvl6pPr>
            <a:lvl7pPr marL="7925435" indent="-609600" algn="l" defTabSz="2438400" rtl="0" eaLnBrk="1" latinLnBrk="0" hangingPunct="1">
              <a:spcBef>
                <a:spcPct val="20000"/>
              </a:spcBef>
              <a:buFont typeface="Arial" panose="020B0604020202020204" pitchFamily="34" charset="0"/>
              <a:buChar char="•"/>
              <a:defRPr sz="5300" kern="1200">
                <a:solidFill>
                  <a:srgbClr val="000000"/>
                </a:solidFill>
                <a:latin typeface="Arial" panose="020B0604020202020204" pitchFamily="34" charset="0"/>
                <a:ea typeface="微软雅黑" panose="020B0503020204020204" charset="-122"/>
                <a:cs typeface="+mn-ea"/>
              </a:defRPr>
            </a:lvl7pPr>
            <a:lvl8pPr marL="9144635" indent="-609600" algn="l" defTabSz="2438400" rtl="0" eaLnBrk="1" latinLnBrk="0" hangingPunct="1">
              <a:spcBef>
                <a:spcPct val="20000"/>
              </a:spcBef>
              <a:buFont typeface="Arial" panose="020B0604020202020204" pitchFamily="34" charset="0"/>
              <a:buChar char="•"/>
              <a:defRPr sz="5300" kern="1200">
                <a:solidFill>
                  <a:srgbClr val="000000"/>
                </a:solidFill>
                <a:latin typeface="Arial" panose="020B0604020202020204" pitchFamily="34" charset="0"/>
                <a:ea typeface="微软雅黑" panose="020B0503020204020204" charset="-122"/>
                <a:cs typeface="+mn-ea"/>
              </a:defRPr>
            </a:lvl8pPr>
            <a:lvl9pPr marL="10363835" indent="-609600" algn="l" defTabSz="2438400" rtl="0" eaLnBrk="1" latinLnBrk="0" hangingPunct="1">
              <a:spcBef>
                <a:spcPct val="20000"/>
              </a:spcBef>
              <a:buFont typeface="Arial" panose="020B0604020202020204" pitchFamily="34" charset="0"/>
              <a:buChar char="•"/>
              <a:defRPr sz="5300" kern="1200">
                <a:solidFill>
                  <a:srgbClr val="000000"/>
                </a:solidFill>
                <a:latin typeface="Arial" panose="020B0604020202020204" pitchFamily="34" charset="0"/>
                <a:ea typeface="微软雅黑" panose="020B0503020204020204" charset="-122"/>
                <a:cs typeface="+mn-ea"/>
              </a:defRPr>
            </a:lvl9pPr>
          </a:lstStyle>
          <a:p>
            <a:pPr algn="ctr"/>
            <a:r>
              <a:rPr lang="zh-CN" altLang="en-US" sz="1800" b="1" spc="300">
                <a:solidFill>
                  <a:sysClr val="window" lastClr="FFFFFF"/>
                </a:solidFill>
                <a:latin typeface="宋体" panose="02010600030101010101" pitchFamily="2" charset="-122"/>
                <a:ea typeface="宋体" panose="02010600030101010101" pitchFamily="2" charset="-122"/>
                <a:cs typeface="Roboto Light" charset="0"/>
              </a:rPr>
              <a:t>5.应激和应对有关评定量表</a:t>
            </a:r>
            <a:endParaRPr lang="zh-CN" altLang="en-US" sz="1800" b="1" spc="300">
              <a:solidFill>
                <a:sysClr val="window" lastClr="FFFFFF"/>
              </a:solidFill>
              <a:latin typeface="宋体" panose="02010600030101010101" pitchFamily="2" charset="-122"/>
              <a:ea typeface="宋体" panose="02010600030101010101" pitchFamily="2" charset="-122"/>
              <a:cs typeface="Roboto Light" charset="0"/>
            </a:endParaRPr>
          </a:p>
        </p:txBody>
      </p:sp>
      <p:sp>
        <p:nvSpPr>
          <p:cNvPr id="30" name="Title 12"/>
          <p:cNvSpPr txBox="1"/>
          <p:nvPr>
            <p:custDataLst>
              <p:tags r:id="rId12"/>
            </p:custDataLst>
          </p:nvPr>
        </p:nvSpPr>
        <p:spPr>
          <a:xfrm>
            <a:off x="0" y="1642789"/>
            <a:ext cx="5586021" cy="1233068"/>
          </a:xfrm>
          <a:prstGeom prst="rect">
            <a:avLst/>
          </a:prstGeom>
        </p:spPr>
        <p:txBody>
          <a:bodyPr vert="horz" lIns="101600" tIns="38100" rIns="76200" bIns="3810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rgbClr val="000000"/>
                </a:solidFill>
                <a:uFillTx/>
                <a:latin typeface="微软雅黑" panose="020B0503020204020204" charset="-122"/>
                <a:ea typeface="微软雅黑" panose="020B0503020204020204" charset="-122"/>
                <a:cs typeface="+mn-ea"/>
              </a:defRPr>
            </a:lvl1pPr>
          </a:lstStyle>
          <a:p>
            <a:pPr algn="ctr"/>
            <a:r>
              <a:rPr lang="zh-CN" altLang="en-US" sz="3600" spc="300">
                <a:solidFill>
                  <a:srgbClr val="000000">
                    <a:lumMod val="75000"/>
                    <a:lumOff val="25000"/>
                  </a:srgbClr>
                </a:solidFill>
                <a:latin typeface="宋体" panose="02010600030101010101" pitchFamily="2" charset="-122"/>
                <a:ea typeface="宋体" panose="02010600030101010101" pitchFamily="2" charset="-122"/>
              </a:rPr>
              <a:t>（二）人格测验</a:t>
            </a:r>
            <a:endParaRPr lang="zh-CN" altLang="en-US" sz="3600" spc="300">
              <a:solidFill>
                <a:srgbClr val="000000">
                  <a:lumMod val="75000"/>
                  <a:lumOff val="25000"/>
                </a:srgbClr>
              </a:solidFill>
              <a:latin typeface="宋体" panose="02010600030101010101" pitchFamily="2" charset="-122"/>
              <a:ea typeface="宋体" panose="02010600030101010101" pitchFamily="2" charset="-122"/>
            </a:endParaRPr>
          </a:p>
        </p:txBody>
      </p:sp>
      <p:sp>
        <p:nvSpPr>
          <p:cNvPr id="31" name="矩形 30"/>
          <p:cNvSpPr/>
          <p:nvPr>
            <p:custDataLst>
              <p:tags r:id="rId13"/>
            </p:custDataLst>
          </p:nvPr>
        </p:nvSpPr>
        <p:spPr>
          <a:xfrm>
            <a:off x="292179" y="3267167"/>
            <a:ext cx="5587585" cy="1198880"/>
          </a:xfrm>
          <a:prstGeom prst="rect">
            <a:avLst/>
          </a:prstGeom>
        </p:spPr>
        <p:txBody>
          <a:bodyPr wrap="square">
            <a:spAutoFit/>
          </a:bodyPr>
          <a:lstStyle/>
          <a:p>
            <a:pPr algn="l"/>
            <a:r>
              <a:rPr lang="zh-CN" altLang="en-US" spc="150">
                <a:solidFill>
                  <a:srgbClr val="000000">
                    <a:lumMod val="65000"/>
                    <a:lumOff val="35000"/>
                  </a:srgbClr>
                </a:solidFill>
                <a:latin typeface="宋体" panose="02010600030101010101" pitchFamily="2" charset="-122"/>
                <a:ea typeface="宋体" panose="02010600030101010101" pitchFamily="2" charset="-122"/>
                <a:cs typeface="宋体" panose="02010600030101010101" pitchFamily="2" charset="-122"/>
              </a:rPr>
              <a:t>评估个体人格的技术和方法很多，包括观察、晤谈、行为评定量表、问卷法和投射测验等。每一种人格理论都假定个别差异的存在，并假定这些差异是可以测量的。</a:t>
            </a:r>
            <a:endParaRPr lang="zh-CN" altLang="en-US" spc="150">
              <a:solidFill>
                <a:srgbClr val="000000">
                  <a:lumMod val="65000"/>
                  <a:lumOff val="35000"/>
                </a:srgbClr>
              </a:solidFill>
              <a:latin typeface="宋体" panose="02010600030101010101" pitchFamily="2" charset="-122"/>
              <a:ea typeface="宋体" panose="02010600030101010101" pitchFamily="2" charset="-122"/>
              <a:cs typeface="宋体" panose="02010600030101010101" pitchFamily="2" charset="-122"/>
            </a:endParaRPr>
          </a:p>
        </p:txBody>
      </p:sp>
      <p:cxnSp>
        <p:nvCxnSpPr>
          <p:cNvPr id="32" name="直接连接符 31"/>
          <p:cNvCxnSpPr/>
          <p:nvPr>
            <p:custDataLst>
              <p:tags r:id="rId14"/>
            </p:custDataLst>
          </p:nvPr>
        </p:nvCxnSpPr>
        <p:spPr>
          <a:xfrm>
            <a:off x="883905" y="3050325"/>
            <a:ext cx="3777053" cy="11682"/>
          </a:xfrm>
          <a:prstGeom prst="line">
            <a:avLst/>
          </a:prstGeom>
          <a:ln w="38100">
            <a:solidFill>
              <a:srgbClr val="0070C0"/>
            </a:solidFill>
          </a:ln>
        </p:spPr>
        <p:style>
          <a:lnRef idx="1">
            <a:srgbClr val="1F74AD"/>
          </a:lnRef>
          <a:fillRef idx="0">
            <a:srgbClr val="1F74AD"/>
          </a:fillRef>
          <a:effectRef idx="0">
            <a:srgbClr val="1F74AD"/>
          </a:effectRef>
          <a:fontRef idx="minor">
            <a:srgbClr val="000000"/>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cs typeface="宋体" panose="02010600030101010101" pitchFamily="2" charset="-122"/>
              </a:rPr>
              <a:t>02</a:t>
            </a:r>
            <a:endParaRPr lang="en-US" altLang="zh-CN" sz="16600">
              <a:solidFill>
                <a:srgbClr val="00206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心理咨询</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tags/tag1.xml><?xml version="1.0" encoding="utf-8"?>
<p:tagLst xmlns:p="http://schemas.openxmlformats.org/presentationml/2006/main">
  <p:tag name="MH" val="20170602153905"/>
  <p:tag name="MH_LIBRARY" val="GRAPHIC"/>
  <p:tag name="MH_TYPE" val="Text"/>
  <p:tag name="MH_ORDER" val="2"/>
</p:tagLst>
</file>

<file path=ppt/tags/tag10.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00110_3*q_h_a*1_3_1"/>
  <p:tag name="KSO_WM_TEMPLATE_CATEGORY" val="diagram"/>
  <p:tag name="KSO_WM_TEMPLATE_INDEX" val="2020011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00.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706_1*l_h_a*1_1_1"/>
  <p:tag name="KSO_WM_TEMPLATE_CATEGORY" val="diagram"/>
  <p:tag name="KSO_WM_TEMPLATE_INDEX" val="20187706"/>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01.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706_1*l_h_f*1_1_1"/>
  <p:tag name="KSO_WM_TEMPLATE_CATEGORY" val="diagram"/>
  <p:tag name="KSO_WM_TEMPLATE_INDEX" val="20187706"/>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1.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00110_3*q_h_a*1_4_1"/>
  <p:tag name="KSO_WM_TEMPLATE_CATEGORY" val="diagram"/>
  <p:tag name="KSO_WM_TEMPLATE_INDEX" val="2020011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2.xml><?xml version="1.0" encoding="utf-8"?>
<p:tagLst xmlns:p="http://schemas.openxmlformats.org/presentationml/2006/main">
  <p:tag name="KSO_WM_UNIT_ISCONTENTSTITLE" val="0"/>
  <p:tag name="KSO_WM_UNIT_NOCLEAR" val="0"/>
  <p:tag name="KSO_WM_UNIT_VALUE" val="28"/>
  <p:tag name="KSO_WM_UNIT_HIGHLIGHT" val="0"/>
  <p:tag name="KSO_WM_UNIT_COMPATIBLE" val="0"/>
  <p:tag name="KSO_WM_UNIT_DIAGRAM_ISNUMVISUAL" val="0"/>
  <p:tag name="KSO_WM_UNIT_DIAGRAM_ISREFERUNIT" val="0"/>
  <p:tag name="KSO_WM_DIAGRAM_GROUP_CODE" val="q1-1"/>
  <p:tag name="KSO_WM_UNIT_TYPE" val="q_a"/>
  <p:tag name="KSO_WM_UNIT_INDEX" val="1_1"/>
  <p:tag name="KSO_WM_UNIT_ID" val="diagram20200110_3*q_a*1_1"/>
  <p:tag name="KSO_WM_TEMPLATE_CATEGORY" val="diagram"/>
  <p:tag name="KSO_WM_TEMPLATE_INDEX" val="20200110"/>
  <p:tag name="KSO_WM_UNIT_LAYERLEVEL" val="1_1"/>
  <p:tag name="KSO_WM_TAG_VERSION" val="1.0"/>
  <p:tag name="KSO_WM_BEAUTIFY_FLAG" val="#wm#"/>
  <p:tag name="KSO_WM_UNIT_PRESET_TEXT" val="添加标题"/>
  <p:tag name="KSO_WM_UNIT_TEXT_FILL_FORE_SCHEMECOLOR_INDEX" val="13"/>
  <p:tag name="KSO_WM_UNIT_TEXT_FILL_TYPE" val="1"/>
</p:tagLst>
</file>

<file path=ppt/tags/tag13.xml><?xml version="1.0" encoding="utf-8"?>
<p:tagLst xmlns:p="http://schemas.openxmlformats.org/presentationml/2006/main">
  <p:tag name="KSO_WM_UNIT_NOCLEAR" val="0"/>
  <p:tag name="KSO_WM_UNIT_VALUE" val="29"/>
  <p:tag name="KSO_WM_UNIT_HIGHLIGHT" val="0"/>
  <p:tag name="KSO_WM_UNIT_COMPATIBLE" val="0"/>
  <p:tag name="KSO_WM_UNIT_DIAGRAM_ISNUMVISUAL" val="0"/>
  <p:tag name="KSO_WM_UNIT_DIAGRAM_ISREFERUNIT" val="0"/>
  <p:tag name="KSO_WM_DIAGRAM_GROUP_CODE" val="q1-1"/>
  <p:tag name="KSO_WM_UNIT_TYPE" val="q_f"/>
  <p:tag name="KSO_WM_UNIT_INDEX" val="1_1"/>
  <p:tag name="KSO_WM_UNIT_ID" val="diagram20200110_3*q_f*1_1"/>
  <p:tag name="KSO_WM_TEMPLATE_CATEGORY" val="diagram"/>
  <p:tag name="KSO_WM_TEMPLATE_INDEX" val="20200110"/>
  <p:tag name="KSO_WM_UNIT_LAYERLEVEL" val="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00110_3*q_i*1_1"/>
  <p:tag name="KSO_WM_TEMPLATE_CATEGORY" val="diagram"/>
  <p:tag name="KSO_WM_TEMPLATE_INDEX" val="20200110"/>
  <p:tag name="KSO_WM_UNIT_LAYERLEVEL" val="1_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108_4*m_i*1_1"/>
  <p:tag name="KSO_WM_TEMPLATE_CATEGORY" val="diagram"/>
  <p:tag name="KSO_WM_TEMPLATE_INDEX" val="160108"/>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108_4*m_h_i*1_1_2"/>
  <p:tag name="KSO_WM_TEMPLATE_CATEGORY" val="diagram"/>
  <p:tag name="KSO_WM_TEMPLATE_INDEX" val="16010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108_4*m_h_i*1_1_1"/>
  <p:tag name="KSO_WM_TEMPLATE_CATEGORY" val="diagram"/>
  <p:tag name="KSO_WM_TEMPLATE_INDEX" val="160108"/>
  <p:tag name="KSO_WM_UNIT_LAYERLEVEL" val="1_1_1"/>
  <p:tag name="KSO_WM_TAG_VERSION" val="1.0"/>
  <p:tag name="KSO_WM_BEAUTIFY_FLAG" val="#wm#"/>
  <p:tag name="KSO_WM_UNIT_FILL_FORE_SCHEMECOLOR_INDEX" val="5"/>
  <p:tag name="KSO_WM_UNI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108_4*m_h_i*1_2_2"/>
  <p:tag name="KSO_WM_TEMPLATE_CATEGORY" val="diagram"/>
  <p:tag name="KSO_WM_TEMPLATE_INDEX" val="16010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108_4*m_h_i*1_2_1"/>
  <p:tag name="KSO_WM_TEMPLATE_CATEGORY" val="diagram"/>
  <p:tag name="KSO_WM_TEMPLATE_INDEX" val="160108"/>
  <p:tag name="KSO_WM_UNIT_LAYERLEVEL" val="1_1_1"/>
  <p:tag name="KSO_WM_TAG_VERSION" val="1.0"/>
  <p:tag name="KSO_WM_BEAUTIFY_FLAG" val="#wm#"/>
  <p:tag name="KSO_WM_UNIT_FILL_FORE_SCHEMECOLOR_INDEX" val="6"/>
  <p:tag name="KSO_WM_UNI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00110_3*q_h_i*1_4_1"/>
  <p:tag name="KSO_WM_TEMPLATE_CATEGORY" val="diagram"/>
  <p:tag name="KSO_WM_TEMPLATE_INDEX" val="20200110"/>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108_4*m_h_i*1_3_2"/>
  <p:tag name="KSO_WM_TEMPLATE_CATEGORY" val="diagram"/>
  <p:tag name="KSO_WM_TEMPLATE_INDEX" val="16010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108_4*m_h_i*1_3_3"/>
  <p:tag name="KSO_WM_TEMPLATE_CATEGORY" val="diagram"/>
  <p:tag name="KSO_WM_TEMPLATE_INDEX" val="160108"/>
  <p:tag name="KSO_WM_UNIT_LAYERLEVEL" val="1_1_1"/>
  <p:tag name="KSO_WM_TAG_VERSION" val="1.0"/>
  <p:tag name="KSO_WM_BEAUTIFY_FLAG" val="#wm#"/>
  <p:tag name="KSO_WM_UNIT_FILL_FORE_SCHEMECOLOR_INDEX" val="7"/>
  <p:tag name="KSO_WM_UNI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160108_4*m_h_i*1_4_2"/>
  <p:tag name="KSO_WM_TEMPLATE_CATEGORY" val="diagram"/>
  <p:tag name="KSO_WM_TEMPLATE_INDEX" val="16010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108_4*m_h_i*1_4_1"/>
  <p:tag name="KSO_WM_TEMPLATE_CATEGORY" val="diagram"/>
  <p:tag name="KSO_WM_TEMPLATE_INDEX" val="160108"/>
  <p:tag name="KSO_WM_UNIT_LAYERLEVEL" val="1_1_1"/>
  <p:tag name="KSO_WM_TAG_VERSION" val="1.0"/>
  <p:tag name="KSO_WM_BEAUTIFY_FLAG" val="#wm#"/>
  <p:tag name="KSO_WM_UNIT_FILL_FORE_SCHEMECOLOR_INDEX" val="8"/>
  <p:tag name="KSO_WM_UNI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160108_4*m_h_i*1_5_2"/>
  <p:tag name="KSO_WM_TEMPLATE_CATEGORY" val="diagram"/>
  <p:tag name="KSO_WM_TEMPLATE_INDEX" val="16010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160108_4*m_h_i*1_5_1"/>
  <p:tag name="KSO_WM_TEMPLATE_CATEGORY" val="diagram"/>
  <p:tag name="KSO_WM_TEMPLATE_INDEX" val="160108"/>
  <p:tag name="KSO_WM_UNIT_LAYERLEVEL" val="1_1_1"/>
  <p:tag name="KSO_WM_TAG_VERSION" val="1.0"/>
  <p:tag name="KSO_WM_BEAUTIFY_FLAG" val="#wm#"/>
  <p:tag name="KSO_WM_UNIT_FILL_FORE_SCHEMECOLOR_INDEX" val="9"/>
  <p:tag name="KSO_WM_UNIT_FILL_TYPE" val="1"/>
</p:tagLst>
</file>

<file path=ppt/tags/tag26.xml><?xml version="1.0" encoding="utf-8"?>
<p:tagLst xmlns:p="http://schemas.openxmlformats.org/presentationml/2006/main">
  <p:tag name="KSO_WM_UNIT_ISCONTENTSTITLE" val="0"/>
  <p:tag name="KSO_WM_UNIT_NOCLEAR" val="0"/>
  <p:tag name="KSO_WM_UNIT_BIND_DECORATION_IDS" val="diagram160108_4*m_i*1_2;diagram160108_4*m_i*1_3"/>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108_4*m_h_i*1_1_3"/>
  <p:tag name="KSO_WM_TEMPLATE_CATEGORY" val="diagram"/>
  <p:tag name="KSO_WM_TEMPLATE_INDEX" val="16010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7.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108_4*m_h_f*1_1_1"/>
  <p:tag name="KSO_WM_TEMPLATE_CATEGORY" val="diagram"/>
  <p:tag name="KSO_WM_TEMPLATE_INDEX" val="16010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8.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108_4*m_h_a*1_1_1"/>
  <p:tag name="KSO_WM_TEMPLATE_CATEGORY" val="diagram"/>
  <p:tag name="KSO_WM_TEMPLATE_INDEX" val="16010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9.xml><?xml version="1.0" encoding="utf-8"?>
<p:tagLst xmlns:p="http://schemas.openxmlformats.org/presentationml/2006/main">
  <p:tag name="KSO_WM_UNIT_ISCONTENTSTITLE" val="0"/>
  <p:tag name="KSO_WM_UNIT_NOCLEAR" val="0"/>
  <p:tag name="KSO_WM_UNIT_BIND_DECORATION_IDS" val="diagram160108_4*m_i*1_6;diagram160108_4*m_i*1_7"/>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108_4*m_h_i*1_3_1"/>
  <p:tag name="KSO_WM_TEMPLATE_CATEGORY" val="diagram"/>
  <p:tag name="KSO_WM_TEMPLATE_INDEX" val="160108"/>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00110_3*q_h_i*1_3_1"/>
  <p:tag name="KSO_WM_TEMPLATE_CATEGORY" val="diagram"/>
  <p:tag name="KSO_WM_TEMPLATE_INDEX" val="2020011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30.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108_4*m_h_a*1_3_1"/>
  <p:tag name="KSO_WM_TEMPLATE_CATEGORY" val="diagram"/>
  <p:tag name="KSO_WM_TEMPLATE_INDEX" val="16010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31.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108_4*m_h_f*1_3_1"/>
  <p:tag name="KSO_WM_TEMPLATE_CATEGORY" val="diagram"/>
  <p:tag name="KSO_WM_TEMPLATE_INDEX" val="16010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32.xml><?xml version="1.0" encoding="utf-8"?>
<p:tagLst xmlns:p="http://schemas.openxmlformats.org/presentationml/2006/main">
  <p:tag name="KSO_WM_UNIT_ISCONTENTSTITLE" val="0"/>
  <p:tag name="KSO_WM_UNIT_NOCLEAR" val="0"/>
  <p:tag name="KSO_WM_UNIT_BIND_DECORATION_IDS" val="diagram160108_4*m_i*1_10;diagram160108_4*m_i*1_11"/>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160108_4*m_h_i*1_5_3"/>
  <p:tag name="KSO_WM_TEMPLATE_CATEGORY" val="diagram"/>
  <p:tag name="KSO_WM_TEMPLATE_INDEX" val="160108"/>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33.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160108_4*m_h_a*1_5_1"/>
  <p:tag name="KSO_WM_TEMPLATE_CATEGORY" val="diagram"/>
  <p:tag name="KSO_WM_TEMPLATE_INDEX" val="16010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34.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160108_4*m_h_f*1_5_1"/>
  <p:tag name="KSO_WM_TEMPLATE_CATEGORY" val="diagram"/>
  <p:tag name="KSO_WM_TEMPLATE_INDEX" val="16010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35.xml><?xml version="1.0" encoding="utf-8"?>
<p:tagLst xmlns:p="http://schemas.openxmlformats.org/presentationml/2006/main">
  <p:tag name="KSO_WM_UNIT_ISCONTENTSTITLE" val="0"/>
  <p:tag name="KSO_WM_UNIT_NOCLEAR" val="0"/>
  <p:tag name="KSO_WM_UNIT_BIND_DECORATION_IDS" val="diagram160108_4*m_i*1_4;diagram160108_4*m_i*1_5"/>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108_4*m_h_i*1_2_3"/>
  <p:tag name="KSO_WM_TEMPLATE_CATEGORY" val="diagram"/>
  <p:tag name="KSO_WM_TEMPLATE_INDEX" val="1601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36.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108_4*m_h_a*1_2_1"/>
  <p:tag name="KSO_WM_TEMPLATE_CATEGORY" val="diagram"/>
  <p:tag name="KSO_WM_TEMPLATE_INDEX" val="16010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37.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108_4*m_h_f*1_2_1"/>
  <p:tag name="KSO_WM_TEMPLATE_CATEGORY" val="diagram"/>
  <p:tag name="KSO_WM_TEMPLATE_INDEX" val="16010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38.xml><?xml version="1.0" encoding="utf-8"?>
<p:tagLst xmlns:p="http://schemas.openxmlformats.org/presentationml/2006/main">
  <p:tag name="KSO_WM_UNIT_ISCONTENTSTITLE" val="0"/>
  <p:tag name="KSO_WM_UNIT_NOCLEAR" val="0"/>
  <p:tag name="KSO_WM_UNIT_BIND_DECORATION_IDS" val="diagram160108_4*m_i*1_8;diagram160108_4*m_i*1_9"/>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160108_4*m_h_i*1_4_3"/>
  <p:tag name="KSO_WM_TEMPLATE_CATEGORY" val="diagram"/>
  <p:tag name="KSO_WM_TEMPLATE_INDEX" val="160108"/>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39.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160108_4*m_h_a*1_4_1"/>
  <p:tag name="KSO_WM_TEMPLATE_CATEGORY" val="diagram"/>
  <p:tag name="KSO_WM_TEMPLATE_INDEX" val="16010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0110_3*q_h_i*1_2_1"/>
  <p:tag name="KSO_WM_TEMPLATE_CATEGORY" val="diagram"/>
  <p:tag name="KSO_WM_TEMPLATE_INDEX" val="2020011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0.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108_4*m_h_f*1_4_1"/>
  <p:tag name="KSO_WM_TEMPLATE_CATEGORY" val="diagram"/>
  <p:tag name="KSO_WM_TEMPLATE_INDEX" val="16010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470_4*m_h_i*1_1_1"/>
  <p:tag name="KSO_WM_TEMPLATE_CATEGORY" val="diagram"/>
  <p:tag name="KSO_WM_TEMPLATE_INDEX" val="20201470"/>
  <p:tag name="KSO_WM_UNIT_LAYERLEVEL" val="1_1_1"/>
  <p:tag name="KSO_WM_TAG_VERSION" val="1.0"/>
  <p:tag name="KSO_WM_BEAUTIFY_FLAG" val="#wm#"/>
  <p:tag name="KSO_WM_UNIT_FILL_FORE_SCHEMECOLOR_INDEX" val="5"/>
  <p:tag name="KSO_WM_UNI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1470_4*m_h_i*1_1_2"/>
  <p:tag name="KSO_WM_TEMPLATE_CATEGORY" val="diagram"/>
  <p:tag name="KSO_WM_TEMPLATE_INDEX" val="20201470"/>
  <p:tag name="KSO_WM_UNIT_LAYERLEVEL" val="1_1_1"/>
  <p:tag name="KSO_WM_TAG_VERSION" val="1.0"/>
  <p:tag name="KSO_WM_BEAUTIFY_FLAG" val="#wm#"/>
  <p:tag name="KSO_WM_UNIT_FILL_FORE_SCHEMECOLOR_INDEX" val="5"/>
  <p:tag name="KSO_WM_UNI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1470_4*m_h_i*1_1_3"/>
  <p:tag name="KSO_WM_TEMPLATE_CATEGORY" val="diagram"/>
  <p:tag name="KSO_WM_TEMPLATE_INDEX" val="20201470"/>
  <p:tag name="KSO_WM_UNIT_LAYERLEVEL" val="1_1_1"/>
  <p:tag name="KSO_WM_TAG_VERSION" val="1.0"/>
  <p:tag name="KSO_WM_BEAUTIFY_FLAG" val="#wm#"/>
  <p:tag name="KSO_WM_UNIT_FILL_FORE_SCHEMECOLOR_INDEX" val="5"/>
  <p:tag name="KSO_WM_UNI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1470_4*m_h_i*1_1_4"/>
  <p:tag name="KSO_WM_TEMPLATE_CATEGORY" val="diagram"/>
  <p:tag name="KSO_WM_TEMPLATE_INDEX" val="20201470"/>
  <p:tag name="KSO_WM_UNIT_LAYERLEVEL" val="1_1_1"/>
  <p:tag name="KSO_WM_TAG_VERSION" val="1.0"/>
  <p:tag name="KSO_WM_BEAUTIFY_FLAG" val="#wm#"/>
  <p:tag name="KSO_WM_UNIT_FILL_FORE_SCHEMECOLOR_INDEX" val="5"/>
  <p:tag name="KSO_WM_UNI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1470_4*m_h_i*1_1_5"/>
  <p:tag name="KSO_WM_TEMPLATE_CATEGORY" val="diagram"/>
  <p:tag name="KSO_WM_TEMPLATE_INDEX" val="20201470"/>
  <p:tag name="KSO_WM_UNIT_LAYERLEVEL" val="1_1_1"/>
  <p:tag name="KSO_WM_TAG_VERSION" val="1.0"/>
  <p:tag name="KSO_WM_BEAUTIFY_FLAG" val="#wm#"/>
  <p:tag name="KSO_WM_UNIT_FILL_FORE_SCHEMECOLOR_INDEX" val="13"/>
  <p:tag name="KSO_WM_UNI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1470_4*m_h_i*1_1_6"/>
  <p:tag name="KSO_WM_TEMPLATE_CATEGORY" val="diagram"/>
  <p:tag name="KSO_WM_TEMPLATE_INDEX" val="20201470"/>
  <p:tag name="KSO_WM_UNIT_LAYERLEVEL" val="1_1_1"/>
  <p:tag name="KSO_WM_TAG_VERSION" val="1.0"/>
  <p:tag name="KSO_WM_BEAUTIFY_FLAG" val="#wm#"/>
  <p:tag name="KSO_WM_UNIT_FILL_FORE_SCHEMECOLOR_INDEX" val="5"/>
  <p:tag name="KSO_WM_UNIT_FILL_TYPE" val="1"/>
</p:tagLst>
</file>

<file path=ppt/tags/tag47.xml><?xml version="1.0" encoding="utf-8"?>
<p:tagLst xmlns:p="http://schemas.openxmlformats.org/presentationml/2006/main">
  <p:tag name="KSO_WM_UNIT_SUBTYPE" val="a"/>
  <p:tag name="KSO_WM_UNIT_NOCLEAR" val="0"/>
  <p:tag name="KSO_WM_UNIT_VALUE" val="7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470_4*m_h_f*1_1_1"/>
  <p:tag name="KSO_WM_TEMPLATE_CATEGORY" val="diagram"/>
  <p:tag name="KSO_WM_TEMPLATE_INDEX" val="20201470"/>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48.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470_4*m_h_a*1_1_1"/>
  <p:tag name="KSO_WM_TEMPLATE_CATEGORY" val="diagram"/>
  <p:tag name="KSO_WM_TEMPLATE_INDEX" val="20201470"/>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470_4*m_h_i*1_2_1"/>
  <p:tag name="KSO_WM_TEMPLATE_CATEGORY" val="diagram"/>
  <p:tag name="KSO_WM_TEMPLATE_INDEX" val="20201470"/>
  <p:tag name="KSO_WM_UNIT_LAYERLEVEL" val="1_1_1"/>
  <p:tag name="KSO_WM_TAG_VERSION" val="1.0"/>
  <p:tag name="KSO_WM_BEAUTIFY_FLAG" val="#wm#"/>
  <p:tag name="KSO_WM_UNIT_FILL_FORE_SCHEMECOLOR_INDEX" val="6"/>
  <p:tag name="KSO_WM_UNI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0110_3*q_h_i*1_1_1"/>
  <p:tag name="KSO_WM_TEMPLATE_CATEGORY" val="diagram"/>
  <p:tag name="KSO_WM_TEMPLATE_INDEX" val="20200110"/>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470_4*m_h_i*1_2_2"/>
  <p:tag name="KSO_WM_TEMPLATE_CATEGORY" val="diagram"/>
  <p:tag name="KSO_WM_TEMPLATE_INDEX" val="20201470"/>
  <p:tag name="KSO_WM_UNIT_LAYERLEVEL" val="1_1_1"/>
  <p:tag name="KSO_WM_TAG_VERSION" val="1.0"/>
  <p:tag name="KSO_WM_BEAUTIFY_FLAG" val="#wm#"/>
  <p:tag name="KSO_WM_UNIT_FILL_FORE_SCHEMECOLOR_INDEX" val="6"/>
  <p:tag name="KSO_WM_UNI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1470_4*m_h_i*1_2_6"/>
  <p:tag name="KSO_WM_TEMPLATE_CATEGORY" val="diagram"/>
  <p:tag name="KSO_WM_TEMPLATE_INDEX" val="20201470"/>
  <p:tag name="KSO_WM_UNIT_LAYERLEVEL" val="1_1_1"/>
  <p:tag name="KSO_WM_TAG_VERSION" val="1.0"/>
  <p:tag name="KSO_WM_BEAUTIFY_FLAG" val="#wm#"/>
  <p:tag name="KSO_WM_UNIT_FILL_FORE_SCHEMECOLOR_INDEX" val="6"/>
  <p:tag name="KSO_WM_UNI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1470_4*m_h_i*1_2_3"/>
  <p:tag name="KSO_WM_TEMPLATE_CATEGORY" val="diagram"/>
  <p:tag name="KSO_WM_TEMPLATE_INDEX" val="20201470"/>
  <p:tag name="KSO_WM_UNIT_LAYERLEVEL" val="1_1_1"/>
  <p:tag name="KSO_WM_TAG_VERSION" val="1.0"/>
  <p:tag name="KSO_WM_BEAUTIFY_FLAG" val="#wm#"/>
  <p:tag name="KSO_WM_UNIT_FILL_FORE_SCHEMECOLOR_INDEX" val="6"/>
  <p:tag name="KSO_WM_UNI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1470_4*m_h_i*1_2_4"/>
  <p:tag name="KSO_WM_TEMPLATE_CATEGORY" val="diagram"/>
  <p:tag name="KSO_WM_TEMPLATE_INDEX" val="20201470"/>
  <p:tag name="KSO_WM_UNIT_LAYERLEVEL" val="1_1_1"/>
  <p:tag name="KSO_WM_TAG_VERSION" val="1.0"/>
  <p:tag name="KSO_WM_BEAUTIFY_FLAG" val="#wm#"/>
  <p:tag name="KSO_WM_UNIT_FILL_FORE_SCHEMECOLOR_INDEX" val="13"/>
  <p:tag name="KSO_WM_UNI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1470_4*m_h_i*1_2_5"/>
  <p:tag name="KSO_WM_TEMPLATE_CATEGORY" val="diagram"/>
  <p:tag name="KSO_WM_TEMPLATE_INDEX" val="20201470"/>
  <p:tag name="KSO_WM_UNIT_LAYERLEVEL" val="1_1_1"/>
  <p:tag name="KSO_WM_TAG_VERSION" val="1.0"/>
  <p:tag name="KSO_WM_BEAUTIFY_FLAG" val="#wm#"/>
  <p:tag name="KSO_WM_UNIT_FILL_FORE_SCHEMECOLOR_INDEX" val="6"/>
  <p:tag name="KSO_WM_UNIT_FILL_TYPE" val="1"/>
</p:tagLst>
</file>

<file path=ppt/tags/tag55.xml><?xml version="1.0" encoding="utf-8"?>
<p:tagLst xmlns:p="http://schemas.openxmlformats.org/presentationml/2006/main">
  <p:tag name="KSO_WM_UNIT_SUBTYPE" val="a"/>
  <p:tag name="KSO_WM_UNIT_NOCLEAR" val="0"/>
  <p:tag name="KSO_WM_UNIT_VALUE" val="7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470_4*m_h_f*1_2_1"/>
  <p:tag name="KSO_WM_TEMPLATE_CATEGORY" val="diagram"/>
  <p:tag name="KSO_WM_TEMPLATE_INDEX" val="20201470"/>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56.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470_4*m_h_a*1_2_1"/>
  <p:tag name="KSO_WM_TEMPLATE_CATEGORY" val="diagram"/>
  <p:tag name="KSO_WM_TEMPLATE_INDEX" val="20201470"/>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470_4*m_h_i*1_3_1"/>
  <p:tag name="KSO_WM_TEMPLATE_CATEGORY" val="diagram"/>
  <p:tag name="KSO_WM_TEMPLATE_INDEX" val="20201470"/>
  <p:tag name="KSO_WM_UNIT_LAYERLEVEL" val="1_1_1"/>
  <p:tag name="KSO_WM_TAG_VERSION" val="1.0"/>
  <p:tag name="KSO_WM_BEAUTIFY_FLAG" val="#wm#"/>
  <p:tag name="KSO_WM_UNIT_FILL_FORE_SCHEMECOLOR_INDEX" val="7"/>
  <p:tag name="KSO_WM_UNI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470_4*m_h_i*1_3_2"/>
  <p:tag name="KSO_WM_TEMPLATE_CATEGORY" val="diagram"/>
  <p:tag name="KSO_WM_TEMPLATE_INDEX" val="20201470"/>
  <p:tag name="KSO_WM_UNIT_LAYERLEVEL" val="1_1_1"/>
  <p:tag name="KSO_WM_TAG_VERSION" val="1.0"/>
  <p:tag name="KSO_WM_BEAUTIFY_FLAG" val="#wm#"/>
  <p:tag name="KSO_WM_UNIT_FILL_FORE_SCHEMECOLOR_INDEX" val="7"/>
  <p:tag name="KSO_WM_UNI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1470_4*m_h_i*1_3_3"/>
  <p:tag name="KSO_WM_TEMPLATE_CATEGORY" val="diagram"/>
  <p:tag name="KSO_WM_TEMPLATE_INDEX" val="20201470"/>
  <p:tag name="KSO_WM_UNIT_LAYERLEVEL" val="1_1_1"/>
  <p:tag name="KSO_WM_TAG_VERSION" val="1.0"/>
  <p:tag name="KSO_WM_BEAUTIFY_FLAG" val="#wm#"/>
  <p:tag name="KSO_WM_UNIT_FILL_FORE_SCHEMECOLOR_INDEX" val="7"/>
  <p:tag name="KSO_WM_UNI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00110_3*q_h_i*1_5_1"/>
  <p:tag name="KSO_WM_TEMPLATE_CATEGORY" val="diagram"/>
  <p:tag name="KSO_WM_TEMPLATE_INDEX" val="20200110"/>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1470_4*m_h_i*1_3_4"/>
  <p:tag name="KSO_WM_TEMPLATE_CATEGORY" val="diagram"/>
  <p:tag name="KSO_WM_TEMPLATE_INDEX" val="20201470"/>
  <p:tag name="KSO_WM_UNIT_LAYERLEVEL" val="1_1_1"/>
  <p:tag name="KSO_WM_TAG_VERSION" val="1.0"/>
  <p:tag name="KSO_WM_BEAUTIFY_FLAG" val="#wm#"/>
  <p:tag name="KSO_WM_UNIT_FILL_FORE_SCHEMECOLOR_INDEX" val="7"/>
  <p:tag name="KSO_WM_UNI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1470_4*m_h_i*1_3_5"/>
  <p:tag name="KSO_WM_TEMPLATE_CATEGORY" val="diagram"/>
  <p:tag name="KSO_WM_TEMPLATE_INDEX" val="20201470"/>
  <p:tag name="KSO_WM_UNIT_LAYERLEVEL" val="1_1_1"/>
  <p:tag name="KSO_WM_TAG_VERSION" val="1.0"/>
  <p:tag name="KSO_WM_BEAUTIFY_FLAG" val="#wm#"/>
  <p:tag name="KSO_WM_UNIT_FILL_FORE_SCHEMECOLOR_INDEX" val="13"/>
  <p:tag name="KSO_WM_UNI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201470_4*m_h_i*1_3_6"/>
  <p:tag name="KSO_WM_TEMPLATE_CATEGORY" val="diagram"/>
  <p:tag name="KSO_WM_TEMPLATE_INDEX" val="20201470"/>
  <p:tag name="KSO_WM_UNIT_LAYERLEVEL" val="1_1_1"/>
  <p:tag name="KSO_WM_TAG_VERSION" val="1.0"/>
  <p:tag name="KSO_WM_BEAUTIFY_FLAG" val="#wm#"/>
  <p:tag name="KSO_WM_UNIT_FILL_FORE_SCHEMECOLOR_INDEX" val="7"/>
  <p:tag name="KSO_WM_UNIT_FILL_TYPE" val="1"/>
</p:tagLst>
</file>

<file path=ppt/tags/tag63.xml><?xml version="1.0" encoding="utf-8"?>
<p:tagLst xmlns:p="http://schemas.openxmlformats.org/presentationml/2006/main">
  <p:tag name="KSO_WM_UNIT_SUBTYPE" val="a"/>
  <p:tag name="KSO_WM_UNIT_NOCLEAR" val="0"/>
  <p:tag name="KSO_WM_UNIT_VALUE" val="7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470_4*m_h_f*1_3_1"/>
  <p:tag name="KSO_WM_TEMPLATE_CATEGORY" val="diagram"/>
  <p:tag name="KSO_WM_TEMPLATE_INDEX" val="20201470"/>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64.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470_4*m_h_a*1_3_1"/>
  <p:tag name="KSO_WM_TEMPLATE_CATEGORY" val="diagram"/>
  <p:tag name="KSO_WM_TEMPLATE_INDEX" val="20201470"/>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470_4*m_h_i*1_4_1"/>
  <p:tag name="KSO_WM_TEMPLATE_CATEGORY" val="diagram"/>
  <p:tag name="KSO_WM_TEMPLATE_INDEX" val="20201470"/>
  <p:tag name="KSO_WM_UNIT_LAYERLEVEL" val="1_1_1"/>
  <p:tag name="KSO_WM_TAG_VERSION" val="1.0"/>
  <p:tag name="KSO_WM_BEAUTIFY_FLAG" val="#wm#"/>
  <p:tag name="KSO_WM_UNIT_FILL_FORE_SCHEMECOLOR_INDEX" val="8"/>
  <p:tag name="KSO_WM_UNI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1470_4*m_h_i*1_4_2"/>
  <p:tag name="KSO_WM_TEMPLATE_CATEGORY" val="diagram"/>
  <p:tag name="KSO_WM_TEMPLATE_INDEX" val="20201470"/>
  <p:tag name="KSO_WM_UNIT_LAYERLEVEL" val="1_1_1"/>
  <p:tag name="KSO_WM_TAG_VERSION" val="1.0"/>
  <p:tag name="KSO_WM_BEAUTIFY_FLAG" val="#wm#"/>
  <p:tag name="KSO_WM_UNIT_FILL_FORE_SCHEMECOLOR_INDEX" val="8"/>
  <p:tag name="KSO_WM_UNI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1470_4*m_h_i*1_4_3"/>
  <p:tag name="KSO_WM_TEMPLATE_CATEGORY" val="diagram"/>
  <p:tag name="KSO_WM_TEMPLATE_INDEX" val="20201470"/>
  <p:tag name="KSO_WM_UNIT_LAYERLEVEL" val="1_1_1"/>
  <p:tag name="KSO_WM_TAG_VERSION" val="1.0"/>
  <p:tag name="KSO_WM_BEAUTIFY_FLAG" val="#wm#"/>
  <p:tag name="KSO_WM_UNIT_FILL_FORE_SCHEMECOLOR_INDEX" val="8"/>
  <p:tag name="KSO_WM_UNI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1470_4*m_h_i*1_4_4"/>
  <p:tag name="KSO_WM_TEMPLATE_CATEGORY" val="diagram"/>
  <p:tag name="KSO_WM_TEMPLATE_INDEX" val="20201470"/>
  <p:tag name="KSO_WM_UNIT_LAYERLEVEL" val="1_1_1"/>
  <p:tag name="KSO_WM_TAG_VERSION" val="1.0"/>
  <p:tag name="KSO_WM_BEAUTIFY_FLAG" val="#wm#"/>
  <p:tag name="KSO_WM_UNIT_FILL_FORE_SCHEMECOLOR_INDEX" val="8"/>
  <p:tag name="KSO_WM_UNI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201470_4*m_h_i*1_4_5"/>
  <p:tag name="KSO_WM_TEMPLATE_CATEGORY" val="diagram"/>
  <p:tag name="KSO_WM_TEMPLATE_INDEX" val="20201470"/>
  <p:tag name="KSO_WM_UNIT_LAYERLEVEL" val="1_1_1"/>
  <p:tag name="KSO_WM_TAG_VERSION" val="1.0"/>
  <p:tag name="KSO_WM_BEAUTIFY_FLAG" val="#wm#"/>
  <p:tag name="KSO_WM_UNIT_FILL_FORE_SCHEMECOLOR_INDEX" val="13"/>
  <p:tag name="KSO_WM_UNIT_FILL_TYPE" val="1"/>
</p:tagLst>
</file>

<file path=ppt/tags/tag7.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00110_3*q_h_a*1_5_1"/>
  <p:tag name="KSO_WM_TEMPLATE_CATEGORY" val="diagram"/>
  <p:tag name="KSO_WM_TEMPLATE_INDEX" val="2020011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201470_4*m_h_i*1_4_6"/>
  <p:tag name="KSO_WM_TEMPLATE_CATEGORY" val="diagram"/>
  <p:tag name="KSO_WM_TEMPLATE_INDEX" val="20201470"/>
  <p:tag name="KSO_WM_UNIT_LAYERLEVEL" val="1_1_1"/>
  <p:tag name="KSO_WM_TAG_VERSION" val="1.0"/>
  <p:tag name="KSO_WM_BEAUTIFY_FLAG" val="#wm#"/>
  <p:tag name="KSO_WM_UNIT_FILL_FORE_SCHEMECOLOR_INDEX" val="8"/>
  <p:tag name="KSO_WM_UNIT_FILL_TYPE" val="1"/>
</p:tagLst>
</file>

<file path=ppt/tags/tag71.xml><?xml version="1.0" encoding="utf-8"?>
<p:tagLst xmlns:p="http://schemas.openxmlformats.org/presentationml/2006/main">
  <p:tag name="KSO_WM_UNIT_SUBTYPE" val="a"/>
  <p:tag name="KSO_WM_UNIT_NOCLEAR" val="0"/>
  <p:tag name="KSO_WM_UNIT_VALUE" val="7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470_4*m_h_f*1_4_1"/>
  <p:tag name="KSO_WM_TEMPLATE_CATEGORY" val="diagram"/>
  <p:tag name="KSO_WM_TEMPLATE_INDEX" val="20201470"/>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72.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470_4*m_h_a*1_4_1"/>
  <p:tag name="KSO_WM_TEMPLATE_CATEGORY" val="diagram"/>
  <p:tag name="KSO_WM_TEMPLATE_INDEX" val="20201470"/>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1470_4*m_h_i*1_5_1"/>
  <p:tag name="KSO_WM_TEMPLATE_CATEGORY" val="diagram"/>
  <p:tag name="KSO_WM_TEMPLATE_INDEX" val="20201470"/>
  <p:tag name="KSO_WM_UNIT_LAYERLEVEL" val="1_1_1"/>
  <p:tag name="KSO_WM_TAG_VERSION" val="1.0"/>
  <p:tag name="KSO_WM_BEAUTIFY_FLAG" val="#wm#"/>
  <p:tag name="KSO_WM_UNIT_FILL_FORE_SCHEMECOLOR_INDEX" val="9"/>
  <p:tag name="KSO_WM_UNI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1470_4*m_h_i*1_5_2"/>
  <p:tag name="KSO_WM_TEMPLATE_CATEGORY" val="diagram"/>
  <p:tag name="KSO_WM_TEMPLATE_INDEX" val="20201470"/>
  <p:tag name="KSO_WM_UNIT_LAYERLEVEL" val="1_1_1"/>
  <p:tag name="KSO_WM_TAG_VERSION" val="1.0"/>
  <p:tag name="KSO_WM_BEAUTIFY_FLAG" val="#wm#"/>
  <p:tag name="KSO_WM_UNIT_FILL_FORE_SCHEMECOLOR_INDEX" val="9"/>
  <p:tag name="KSO_WM_UNI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1470_4*m_h_i*1_5_3"/>
  <p:tag name="KSO_WM_TEMPLATE_CATEGORY" val="diagram"/>
  <p:tag name="KSO_WM_TEMPLATE_INDEX" val="20201470"/>
  <p:tag name="KSO_WM_UNIT_LAYERLEVEL" val="1_1_1"/>
  <p:tag name="KSO_WM_TAG_VERSION" val="1.0"/>
  <p:tag name="KSO_WM_BEAUTIFY_FLAG" val="#wm#"/>
  <p:tag name="KSO_WM_UNIT_FILL_FORE_SCHEMECOLOR_INDEX" val="9"/>
  <p:tag name="KSO_WM_UNI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201470_4*m_h_i*1_5_4"/>
  <p:tag name="KSO_WM_TEMPLATE_CATEGORY" val="diagram"/>
  <p:tag name="KSO_WM_TEMPLATE_INDEX" val="20201470"/>
  <p:tag name="KSO_WM_UNIT_LAYERLEVEL" val="1_1_1"/>
  <p:tag name="KSO_WM_TAG_VERSION" val="1.0"/>
  <p:tag name="KSO_WM_BEAUTIFY_FLAG" val="#wm#"/>
  <p:tag name="KSO_WM_UNIT_FILL_FORE_SCHEMECOLOR_INDEX" val="9"/>
  <p:tag name="KSO_WM_UNI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5"/>
  <p:tag name="KSO_WM_UNIT_ID" val="diagram20201470_4*m_h_i*1_5_5"/>
  <p:tag name="KSO_WM_TEMPLATE_CATEGORY" val="diagram"/>
  <p:tag name="KSO_WM_TEMPLATE_INDEX" val="20201470"/>
  <p:tag name="KSO_WM_UNIT_LAYERLEVEL" val="1_1_1"/>
  <p:tag name="KSO_WM_TAG_VERSION" val="1.0"/>
  <p:tag name="KSO_WM_BEAUTIFY_FLAG" val="#wm#"/>
  <p:tag name="KSO_WM_UNIT_FILL_FORE_SCHEMECOLOR_INDEX" val="13"/>
  <p:tag name="KSO_WM_UNI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6"/>
  <p:tag name="KSO_WM_UNIT_ID" val="diagram20201470_4*m_h_i*1_5_6"/>
  <p:tag name="KSO_WM_TEMPLATE_CATEGORY" val="diagram"/>
  <p:tag name="KSO_WM_TEMPLATE_INDEX" val="20201470"/>
  <p:tag name="KSO_WM_UNIT_LAYERLEVEL" val="1_1_1"/>
  <p:tag name="KSO_WM_TAG_VERSION" val="1.0"/>
  <p:tag name="KSO_WM_BEAUTIFY_FLAG" val="#wm#"/>
  <p:tag name="KSO_WM_UNIT_FILL_FORE_SCHEMECOLOR_INDEX" val="9"/>
  <p:tag name="KSO_WM_UNIT_FILL_TYPE" val="1"/>
</p:tagLst>
</file>

<file path=ppt/tags/tag79.xml><?xml version="1.0" encoding="utf-8"?>
<p:tagLst xmlns:p="http://schemas.openxmlformats.org/presentationml/2006/main">
  <p:tag name="KSO_WM_UNIT_SUBTYPE" val="a"/>
  <p:tag name="KSO_WM_UNIT_NOCLEAR" val="0"/>
  <p:tag name="KSO_WM_UNIT_VALUE" val="7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01470_4*m_h_f*1_5_1"/>
  <p:tag name="KSO_WM_TEMPLATE_CATEGORY" val="diagram"/>
  <p:tag name="KSO_WM_TEMPLATE_INDEX" val="20201470"/>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8.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0110_3*q_h_a*1_1_1"/>
  <p:tag name="KSO_WM_TEMPLATE_CATEGORY" val="diagram"/>
  <p:tag name="KSO_WM_TEMPLATE_INDEX" val="2020011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80.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1470_4*m_h_a*1_5_1"/>
  <p:tag name="KSO_WM_TEMPLATE_CATEGORY" val="diagram"/>
  <p:tag name="KSO_WM_TEMPLATE_INDEX" val="20201470"/>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706_1*l_h_i*1_1_1"/>
  <p:tag name="KSO_WM_TEMPLATE_CATEGORY" val="diagram"/>
  <p:tag name="KSO_WM_TEMPLATE_INDEX" val="2018770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82.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706_1*l_h_a*1_1_1"/>
  <p:tag name="KSO_WM_TEMPLATE_CATEGORY" val="diagram"/>
  <p:tag name="KSO_WM_TEMPLATE_INDEX" val="20187706"/>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8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706_1*l_h_f*1_1_1"/>
  <p:tag name="KSO_WM_TEMPLATE_CATEGORY" val="diagram"/>
  <p:tag name="KSO_WM_TEMPLATE_INDEX" val="20187706"/>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706_1*l_h_i*1_1_1"/>
  <p:tag name="KSO_WM_TEMPLATE_CATEGORY" val="diagram"/>
  <p:tag name="KSO_WM_TEMPLATE_INDEX" val="2018770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85.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706_1*l_h_a*1_1_1"/>
  <p:tag name="KSO_WM_TEMPLATE_CATEGORY" val="diagram"/>
  <p:tag name="KSO_WM_TEMPLATE_INDEX" val="20187706"/>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86.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706_1*l_h_f*1_1_1"/>
  <p:tag name="KSO_WM_TEMPLATE_CATEGORY" val="diagram"/>
  <p:tag name="KSO_WM_TEMPLATE_INDEX" val="20187706"/>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706_1*l_h_i*1_1_1"/>
  <p:tag name="KSO_WM_TEMPLATE_CATEGORY" val="diagram"/>
  <p:tag name="KSO_WM_TEMPLATE_INDEX" val="2018770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88.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706_1*l_h_a*1_1_1"/>
  <p:tag name="KSO_WM_TEMPLATE_CATEGORY" val="diagram"/>
  <p:tag name="KSO_WM_TEMPLATE_INDEX" val="20187706"/>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8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706_1*l_h_f*1_1_1"/>
  <p:tag name="KSO_WM_TEMPLATE_CATEGORY" val="diagram"/>
  <p:tag name="KSO_WM_TEMPLATE_INDEX" val="20187706"/>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9.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0110_3*q_h_a*1_2_1"/>
  <p:tag name="KSO_WM_TEMPLATE_CATEGORY" val="diagram"/>
  <p:tag name="KSO_WM_TEMPLATE_INDEX" val="2020011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706_1*l_h_i*1_1_1"/>
  <p:tag name="KSO_WM_TEMPLATE_CATEGORY" val="diagram"/>
  <p:tag name="KSO_WM_TEMPLATE_INDEX" val="2018770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91.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706_1*l_h_a*1_1_1"/>
  <p:tag name="KSO_WM_TEMPLATE_CATEGORY" val="diagram"/>
  <p:tag name="KSO_WM_TEMPLATE_INDEX" val="20187706"/>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92.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706_1*l_h_f*1_1_1"/>
  <p:tag name="KSO_WM_TEMPLATE_CATEGORY" val="diagram"/>
  <p:tag name="KSO_WM_TEMPLATE_INDEX" val="20187706"/>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706_1*l_h_i*1_1_1"/>
  <p:tag name="KSO_WM_TEMPLATE_CATEGORY" val="diagram"/>
  <p:tag name="KSO_WM_TEMPLATE_INDEX" val="2018770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94.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706_1*l_h_a*1_1_1"/>
  <p:tag name="KSO_WM_TEMPLATE_CATEGORY" val="diagram"/>
  <p:tag name="KSO_WM_TEMPLATE_INDEX" val="20187706"/>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95.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706_1*l_h_f*1_1_1"/>
  <p:tag name="KSO_WM_TEMPLATE_CATEGORY" val="diagram"/>
  <p:tag name="KSO_WM_TEMPLATE_INDEX" val="20187706"/>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706_1*l_h_i*1_1_1"/>
  <p:tag name="KSO_WM_TEMPLATE_CATEGORY" val="diagram"/>
  <p:tag name="KSO_WM_TEMPLATE_INDEX" val="2018770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97.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706_1*l_h_a*1_1_1"/>
  <p:tag name="KSO_WM_TEMPLATE_CATEGORY" val="diagram"/>
  <p:tag name="KSO_WM_TEMPLATE_INDEX" val="20187706"/>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98.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706_1*l_h_f*1_1_1"/>
  <p:tag name="KSO_WM_TEMPLATE_CATEGORY" val="diagram"/>
  <p:tag name="KSO_WM_TEMPLATE_INDEX" val="20187706"/>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706_1*l_h_i*1_1_1"/>
  <p:tag name="KSO_WM_TEMPLATE_CATEGORY" val="diagram"/>
  <p:tag name="KSO_WM_TEMPLATE_INDEX" val="2018770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3810</Words>
  <Application>WPS 演示</Application>
  <PresentationFormat>宽屏</PresentationFormat>
  <Paragraphs>310</Paragraphs>
  <Slides>23</Slides>
  <Notes>0</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23</vt:i4>
      </vt:variant>
    </vt:vector>
  </HeadingPairs>
  <TitlesOfParts>
    <vt:vector size="45" baseType="lpstr">
      <vt:lpstr>Arial</vt:lpstr>
      <vt:lpstr>宋体</vt:lpstr>
      <vt:lpstr>Wingdings</vt:lpstr>
      <vt:lpstr>微软雅黑</vt:lpstr>
      <vt:lpstr>Calibri</vt:lpstr>
      <vt:lpstr>Arial Unicode MS</vt:lpstr>
      <vt:lpstr>Calibri Light</vt:lpstr>
      <vt:lpstr>方正黑体简体</vt:lpstr>
      <vt:lpstr>Noto Sans S Chinese Bold</vt:lpstr>
      <vt:lpstr>等线</vt:lpstr>
      <vt:lpstr>等线 Light</vt:lpstr>
      <vt:lpstr>Aller Light</vt:lpstr>
      <vt:lpstr>NumberOnly</vt:lpstr>
      <vt:lpstr>Roboto Light</vt:lpstr>
      <vt:lpstr>華康圓體 Std W3</vt:lpstr>
      <vt:lpstr>Noto Sans S Chinese Bold</vt:lpstr>
      <vt:lpstr>Roboto Condensed Light</vt:lpstr>
      <vt:lpstr>汉语拼音</vt:lpstr>
      <vt:lpstr>Gulim</vt:lpstr>
      <vt:lpstr>Source Sans Pro</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Administrator</cp:lastModifiedBy>
  <cp:revision>10</cp:revision>
  <dcterms:created xsi:type="dcterms:W3CDTF">2019-11-11T13:37:00Z</dcterms:created>
  <dcterms:modified xsi:type="dcterms:W3CDTF">2021-05-09T03:55:44Z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