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17"/>
  </p:handoutMasterIdLst>
  <p:sldIdLst>
    <p:sldId id="256" r:id="rId4"/>
    <p:sldId id="279" r:id="rId5"/>
    <p:sldId id="258" r:id="rId7"/>
    <p:sldId id="257" r:id="rId8"/>
    <p:sldId id="298" r:id="rId9"/>
    <p:sldId id="299" r:id="rId10"/>
    <p:sldId id="265" r:id="rId11"/>
    <p:sldId id="274" r:id="rId12"/>
    <p:sldId id="300" r:id="rId13"/>
    <p:sldId id="301" r:id="rId14"/>
    <p:sldId id="262" r:id="rId15"/>
    <p:sldId id="270" r:id="rId16"/>
  </p:sldIdLst>
  <p:sldSz cx="12192000" cy="6858000"/>
  <p:notesSz cx="7103745" cy="10234295"/>
  <p:embeddedFontLst>
    <p:embeddedFont>
      <p:font typeface="Calibri" panose="020F0502020204030204" charset="0"/>
      <p:regular r:id="rId21"/>
      <p:bold r:id="rId22"/>
      <p:italic r:id="rId23"/>
      <p:boldItalic r:id="rId24"/>
    </p:embeddedFont>
    <p:embeddedFont>
      <p:font typeface="Calibri Light" panose="020F0302020204030204" charset="0"/>
      <p:regular r:id="rId25"/>
      <p:italic r:id="rId26"/>
    </p:embeddedFont>
    <p:embeddedFont>
      <p:font typeface="等线 Light" panose="02010600030101010101" charset="-122"/>
      <p:regular r:id="rId27"/>
    </p:embeddedFont>
    <p:embeddedFont>
      <p:font typeface="等线" panose="02010600030101010101" charset="-122"/>
      <p:regular r:id="rId2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font" Target="fonts/font8.fntdata"/><Relationship Id="rId27" Type="http://schemas.openxmlformats.org/officeDocument/2006/relationships/font" Target="fonts/font7.fntdata"/><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6" Type="http://schemas.openxmlformats.org/officeDocument/2006/relationships/slideLayout" Target="../slideLayouts/slideLayout7.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8" Type="http://schemas.openxmlformats.org/officeDocument/2006/relationships/slideLayout" Target="../slideLayouts/slideLayout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0" Type="http://schemas.openxmlformats.org/officeDocument/2006/relationships/slideLayout" Target="../slideLayouts/slideLayout7.xml"/><Relationship Id="rId2" Type="http://schemas.openxmlformats.org/officeDocument/2006/relationships/tags" Target="../tags/tag17.xml"/><Relationship Id="rId19" Type="http://schemas.openxmlformats.org/officeDocument/2006/relationships/tags" Target="../tags/tag34.xml"/><Relationship Id="rId18" Type="http://schemas.openxmlformats.org/officeDocument/2006/relationships/tags" Target="../tags/tag33.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6" Type="http://schemas.openxmlformats.org/officeDocument/2006/relationships/slideLayout" Target="../slideLayouts/slideLayout7.xml"/><Relationship Id="rId25" Type="http://schemas.openxmlformats.org/officeDocument/2006/relationships/tags" Target="../tags/tag58.xml"/><Relationship Id="rId24" Type="http://schemas.openxmlformats.org/officeDocument/2006/relationships/tags" Target="../tags/tag57.xml"/><Relationship Id="rId23" Type="http://schemas.openxmlformats.org/officeDocument/2006/relationships/tags" Target="../tags/tag56.xml"/><Relationship Id="rId22" Type="http://schemas.openxmlformats.org/officeDocument/2006/relationships/tags" Target="../tags/tag55.xml"/><Relationship Id="rId21" Type="http://schemas.openxmlformats.org/officeDocument/2006/relationships/tags" Target="../tags/tag54.xml"/><Relationship Id="rId20" Type="http://schemas.openxmlformats.org/officeDocument/2006/relationships/tags" Target="../tags/tag53.xml"/><Relationship Id="rId2" Type="http://schemas.openxmlformats.org/officeDocument/2006/relationships/tags" Target="../tags/tag35.xml"/><Relationship Id="rId19" Type="http://schemas.openxmlformats.org/officeDocument/2006/relationships/tags" Target="../tags/tag52.xml"/><Relationship Id="rId18" Type="http://schemas.openxmlformats.org/officeDocument/2006/relationships/tags" Target="../tags/tag51.xml"/><Relationship Id="rId17" Type="http://schemas.openxmlformats.org/officeDocument/2006/relationships/tags" Target="../tags/tag50.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护理心理学</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883920" y="4107180"/>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801745" y="517525"/>
            <a:ext cx="458787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二、患者常见的心理问题</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50" name="文本框 49"/>
          <p:cNvSpPr txBox="1"/>
          <p:nvPr>
            <p:custDataLst>
              <p:tags r:id="rId2"/>
            </p:custDataLst>
          </p:nvPr>
        </p:nvSpPr>
        <p:spPr>
          <a:xfrm>
            <a:off x="8615680" y="3496945"/>
            <a:ext cx="3333750" cy="941705"/>
          </a:xfrm>
          <a:prstGeom prst="rect">
            <a:avLst/>
          </a:prstGeom>
        </p:spPr>
        <p:txBody>
          <a:bodyPr vert="horz" wrap="square" lIns="90000" tIns="0" rIns="90000" bIns="46800" anchor="t" anchorCtr="0">
            <a:noAutofit/>
          </a:bodyPr>
          <a:p>
            <a:pPr>
              <a:lnSpc>
                <a:spcPct val="120000"/>
              </a:lnSpc>
            </a:pPr>
            <a:r>
              <a:rPr lang="zh-CN" altLang="en-US" sz="1500" spc="150">
                <a:latin typeface="宋体" panose="02010600030101010101" pitchFamily="2" charset="-122"/>
                <a:ea typeface="宋体" panose="02010600030101010101" pitchFamily="2" charset="-122"/>
              </a:rPr>
              <a:t>他们在病房常有度日如年的感觉，夜间难以入睡，烦躁不安，有的患者起床踱步等都是孤独的表现。</a:t>
            </a:r>
            <a:endParaRPr lang="zh-CN" altLang="en-US" sz="1500" spc="150">
              <a:latin typeface="宋体" panose="02010600030101010101" pitchFamily="2" charset="-122"/>
              <a:ea typeface="宋体" panose="02010600030101010101" pitchFamily="2" charset="-122"/>
            </a:endParaRPr>
          </a:p>
        </p:txBody>
      </p:sp>
      <p:sp>
        <p:nvSpPr>
          <p:cNvPr id="51" name="文本框 50"/>
          <p:cNvSpPr txBox="1"/>
          <p:nvPr>
            <p:custDataLst>
              <p:tags r:id="rId3"/>
            </p:custDataLst>
          </p:nvPr>
        </p:nvSpPr>
        <p:spPr>
          <a:xfrm>
            <a:off x="8776469" y="2908007"/>
            <a:ext cx="2428546" cy="478756"/>
          </a:xfrm>
          <a:prstGeom prst="rect">
            <a:avLst/>
          </a:prstGeom>
          <a:noFill/>
        </p:spPr>
        <p:txBody>
          <a:bodyPr wrap="square" lIns="90000" tIns="46800" rIns="90000" bIns="0" anchor="b" anchorCtr="0">
            <a:normAutofit/>
          </a:bodyPr>
          <a:p>
            <a:pPr>
              <a:lnSpc>
                <a:spcPct val="120000"/>
              </a:lnSpc>
            </a:pPr>
            <a:r>
              <a:rPr lang="zh-CN" altLang="en-US" b="1" spc="300">
                <a:solidFill>
                  <a:srgbClr val="1AA3AA"/>
                </a:solidFill>
                <a:latin typeface="宋体" panose="02010600030101010101" pitchFamily="2" charset="-122"/>
                <a:ea typeface="宋体" panose="02010600030101010101" pitchFamily="2" charset="-122"/>
                <a:cs typeface="+mn-ea"/>
              </a:rPr>
              <a:t>7. 孤独感</a:t>
            </a:r>
            <a:endParaRPr lang="zh-CN" altLang="en-US" b="1" spc="300">
              <a:solidFill>
                <a:srgbClr val="1AA3AA"/>
              </a:solidFill>
              <a:latin typeface="宋体" panose="02010600030101010101" pitchFamily="2" charset="-122"/>
              <a:ea typeface="宋体" panose="02010600030101010101" pitchFamily="2" charset="-122"/>
              <a:cs typeface="+mn-ea"/>
            </a:endParaRPr>
          </a:p>
        </p:txBody>
      </p:sp>
      <p:sp>
        <p:nvSpPr>
          <p:cNvPr id="22" name="任意多边形 21"/>
          <p:cNvSpPr/>
          <p:nvPr>
            <p:custDataLst>
              <p:tags r:id="rId4"/>
            </p:custDataLst>
          </p:nvPr>
        </p:nvSpPr>
        <p:spPr>
          <a:xfrm>
            <a:off x="4688382" y="158421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2306886 w 2574384"/>
              <a:gd name="connsiteY5" fmla="*/ 2105887 h 2815436"/>
              <a:gd name="connsiteX6" fmla="*/ 2347261 w 2574384"/>
              <a:gd name="connsiteY6" fmla="*/ 2180273 h 2815436"/>
              <a:gd name="connsiteX7" fmla="*/ 2383190 w 2574384"/>
              <a:gd name="connsiteY7" fmla="*/ 2358236 h 2815436"/>
              <a:gd name="connsiteX8" fmla="*/ 1925990 w 2574384"/>
              <a:gd name="connsiteY8" fmla="*/ 2815436 h 2815436"/>
              <a:gd name="connsiteX9" fmla="*/ 1546872 w 2574384"/>
              <a:gd name="connsiteY9" fmla="*/ 2613861 h 2815436"/>
              <a:gd name="connsiteX10" fmla="*/ 1505389 w 2574384"/>
              <a:gd name="connsiteY10" fmla="*/ 2537433 h 2815436"/>
              <a:gd name="connsiteX11" fmla="*/ 1287192 w 2574384"/>
              <a:gd name="connsiteY11" fmla="*/ 2654916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2306886" y="2105887"/>
                </a:lnTo>
                <a:lnTo>
                  <a:pt x="2347261" y="2180273"/>
                </a:lnTo>
                <a:cubicBezTo>
                  <a:pt x="2370397" y="2234972"/>
                  <a:pt x="2383190" y="2295110"/>
                  <a:pt x="2383190" y="2358236"/>
                </a:cubicBezTo>
                <a:cubicBezTo>
                  <a:pt x="2383190" y="2610741"/>
                  <a:pt x="2178495" y="2815436"/>
                  <a:pt x="1925990" y="2815436"/>
                </a:cubicBezTo>
                <a:cubicBezTo>
                  <a:pt x="1768174" y="2815436"/>
                  <a:pt x="1629035" y="2735477"/>
                  <a:pt x="1546872" y="2613861"/>
                </a:cubicBezTo>
                <a:lnTo>
                  <a:pt x="1505389" y="2537433"/>
                </a:lnTo>
                <a:lnTo>
                  <a:pt x="1287192" y="2654916"/>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 name="任意多边形 2"/>
          <p:cNvSpPr/>
          <p:nvPr>
            <p:custDataLst>
              <p:tags r:id="rId5"/>
            </p:custDataLst>
          </p:nvPr>
        </p:nvSpPr>
        <p:spPr>
          <a:xfrm>
            <a:off x="6190216" y="158421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1287192 w 2574384"/>
              <a:gd name="connsiteY5" fmla="*/ 2654916 h 2815436"/>
              <a:gd name="connsiteX6" fmla="*/ 1071715 w 2574384"/>
              <a:gd name="connsiteY6" fmla="*/ 2538898 h 2815436"/>
              <a:gd name="connsiteX7" fmla="*/ 1031027 w 2574384"/>
              <a:gd name="connsiteY7" fmla="*/ 2613861 h 2815436"/>
              <a:gd name="connsiteX8" fmla="*/ 651909 w 2574384"/>
              <a:gd name="connsiteY8" fmla="*/ 2815436 h 2815436"/>
              <a:gd name="connsiteX9" fmla="*/ 194709 w 2574384"/>
              <a:gd name="connsiteY9" fmla="*/ 2358236 h 2815436"/>
              <a:gd name="connsiteX10" fmla="*/ 230638 w 2574384"/>
              <a:gd name="connsiteY10" fmla="*/ 2180273 h 2815436"/>
              <a:gd name="connsiteX11" fmla="*/ 270218 w 2574384"/>
              <a:gd name="connsiteY11" fmla="*/ 2107352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1287192" y="2654916"/>
                </a:lnTo>
                <a:lnTo>
                  <a:pt x="1071715" y="2538898"/>
                </a:lnTo>
                <a:lnTo>
                  <a:pt x="1031027" y="2613861"/>
                </a:lnTo>
                <a:cubicBezTo>
                  <a:pt x="948865" y="2735477"/>
                  <a:pt x="809725" y="2815436"/>
                  <a:pt x="651909" y="2815436"/>
                </a:cubicBezTo>
                <a:cubicBezTo>
                  <a:pt x="399404" y="2815436"/>
                  <a:pt x="194709" y="2610741"/>
                  <a:pt x="194709" y="2358236"/>
                </a:cubicBezTo>
                <a:cubicBezTo>
                  <a:pt x="194709" y="2295110"/>
                  <a:pt x="207502" y="2234972"/>
                  <a:pt x="230638" y="2180273"/>
                </a:cubicBezTo>
                <a:lnTo>
                  <a:pt x="270218" y="2107352"/>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4" name="任意多边形 3"/>
          <p:cNvSpPr/>
          <p:nvPr>
            <p:custDataLst>
              <p:tags r:id="rId6"/>
            </p:custDataLst>
          </p:nvPr>
        </p:nvSpPr>
        <p:spPr>
          <a:xfrm>
            <a:off x="6668202" y="2738748"/>
            <a:ext cx="1711583" cy="1498922"/>
          </a:xfrm>
          <a:custGeom>
            <a:avLst/>
            <a:gdLst>
              <a:gd name="connsiteX0" fmla="*/ 1744392 w 3031584"/>
              <a:gd name="connsiteY0" fmla="*/ 0 h 2654916"/>
              <a:gd name="connsiteX1" fmla="*/ 3031583 w 3031584"/>
              <a:gd name="connsiteY1" fmla="*/ 693056 h 2654916"/>
              <a:gd name="connsiteX2" fmla="*/ 3031584 w 3031584"/>
              <a:gd name="connsiteY2" fmla="*/ 693056 h 2654916"/>
              <a:gd name="connsiteX3" fmla="*/ 3031584 w 3031584"/>
              <a:gd name="connsiteY3" fmla="*/ 1961860 h 2654916"/>
              <a:gd name="connsiteX4" fmla="*/ 3031583 w 3031584"/>
              <a:gd name="connsiteY4" fmla="*/ 1961860 h 2654916"/>
              <a:gd name="connsiteX5" fmla="*/ 1744392 w 3031584"/>
              <a:gd name="connsiteY5" fmla="*/ 2654916 h 2654916"/>
              <a:gd name="connsiteX6" fmla="*/ 457200 w 3031584"/>
              <a:gd name="connsiteY6" fmla="*/ 1961860 h 2654916"/>
              <a:gd name="connsiteX7" fmla="*/ 457201 w 3031584"/>
              <a:gd name="connsiteY7" fmla="*/ 1961860 h 2654916"/>
              <a:gd name="connsiteX8" fmla="*/ 457201 w 3031584"/>
              <a:gd name="connsiteY8" fmla="*/ 1784658 h 2654916"/>
              <a:gd name="connsiteX9" fmla="*/ 457200 w 3031584"/>
              <a:gd name="connsiteY9" fmla="*/ 1784658 h 2654916"/>
              <a:gd name="connsiteX10" fmla="*/ 0 w 3031584"/>
              <a:gd name="connsiteY10" fmla="*/ 1327458 h 2654916"/>
              <a:gd name="connsiteX11" fmla="*/ 457200 w 3031584"/>
              <a:gd name="connsiteY11" fmla="*/ 870258 h 2654916"/>
              <a:gd name="connsiteX12" fmla="*/ 457201 w 3031584"/>
              <a:gd name="connsiteY12" fmla="*/ 870258 h 2654916"/>
              <a:gd name="connsiteX13" fmla="*/ 457201 w 3031584"/>
              <a:gd name="connsiteY13" fmla="*/ 693056 h 2654916"/>
              <a:gd name="connsiteX14" fmla="*/ 457200 w 3031584"/>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31584" h="2654916">
                <a:moveTo>
                  <a:pt x="1744392" y="0"/>
                </a:moveTo>
                <a:lnTo>
                  <a:pt x="3031583" y="693056"/>
                </a:lnTo>
                <a:lnTo>
                  <a:pt x="3031584" y="693056"/>
                </a:lnTo>
                <a:lnTo>
                  <a:pt x="3031584" y="1961860"/>
                </a:lnTo>
                <a:lnTo>
                  <a:pt x="3031583" y="1961860"/>
                </a:lnTo>
                <a:lnTo>
                  <a:pt x="1744392" y="2654916"/>
                </a:lnTo>
                <a:lnTo>
                  <a:pt x="457200" y="1961860"/>
                </a:lnTo>
                <a:lnTo>
                  <a:pt x="457201" y="1961860"/>
                </a:lnTo>
                <a:lnTo>
                  <a:pt x="457201" y="1784658"/>
                </a:lnTo>
                <a:lnTo>
                  <a:pt x="457200" y="1784658"/>
                </a:lnTo>
                <a:cubicBezTo>
                  <a:pt x="204695" y="1784658"/>
                  <a:pt x="0" y="1579963"/>
                  <a:pt x="0" y="1327458"/>
                </a:cubicBezTo>
                <a:cubicBezTo>
                  <a:pt x="0" y="1074953"/>
                  <a:pt x="204695" y="870258"/>
                  <a:pt x="457200" y="870258"/>
                </a:cubicBezTo>
                <a:lnTo>
                  <a:pt x="457201" y="870258"/>
                </a:lnTo>
                <a:lnTo>
                  <a:pt x="457201" y="693056"/>
                </a:lnTo>
                <a:lnTo>
                  <a:pt x="45720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9" name="任意多边形 8"/>
          <p:cNvSpPr/>
          <p:nvPr>
            <p:custDataLst>
              <p:tags r:id="rId7"/>
            </p:custDataLst>
          </p:nvPr>
        </p:nvSpPr>
        <p:spPr>
          <a:xfrm>
            <a:off x="6190216" y="3780972"/>
            <a:ext cx="1453455" cy="1611233"/>
          </a:xfrm>
          <a:custGeom>
            <a:avLst/>
            <a:gdLst>
              <a:gd name="connsiteX0" fmla="*/ 651909 w 2574384"/>
              <a:gd name="connsiteY0" fmla="*/ 0 h 2853844"/>
              <a:gd name="connsiteX1" fmla="*/ 1073180 w 2574384"/>
              <a:gd name="connsiteY1" fmla="*/ 279237 h 2853844"/>
              <a:gd name="connsiteX2" fmla="*/ 1082468 w 2574384"/>
              <a:gd name="connsiteY2" fmla="*/ 309157 h 2853844"/>
              <a:gd name="connsiteX3" fmla="*/ 1287192 w 2574384"/>
              <a:gd name="connsiteY3" fmla="*/ 198928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291234 w 2574384"/>
              <a:gd name="connsiteY13" fmla="*/ 735177 h 2853844"/>
              <a:gd name="connsiteX14" fmla="*/ 272791 w 2574384"/>
              <a:gd name="connsiteY14" fmla="*/ 712825 h 2853844"/>
              <a:gd name="connsiteX15" fmla="*/ 194709 w 2574384"/>
              <a:gd name="connsiteY15" fmla="*/ 457200 h 2853844"/>
              <a:gd name="connsiteX16" fmla="*/ 65190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651909" y="0"/>
                </a:moveTo>
                <a:cubicBezTo>
                  <a:pt x="841288" y="0"/>
                  <a:pt x="1003773" y="115141"/>
                  <a:pt x="1073180" y="279237"/>
                </a:cubicBezTo>
                <a:lnTo>
                  <a:pt x="1082468" y="309157"/>
                </a:lnTo>
                <a:lnTo>
                  <a:pt x="1287192" y="198928"/>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13" name="任意多边形 12"/>
          <p:cNvSpPr/>
          <p:nvPr>
            <p:custDataLst>
              <p:tags r:id="rId8"/>
            </p:custDataLst>
          </p:nvPr>
        </p:nvSpPr>
        <p:spPr>
          <a:xfrm>
            <a:off x="5016335" y="2181739"/>
            <a:ext cx="1125502" cy="992023"/>
          </a:xfrm>
          <a:custGeom>
            <a:avLst/>
            <a:gdLst>
              <a:gd name="connsiteX0" fmla="*/ 1993508 w 1993508"/>
              <a:gd name="connsiteY0" fmla="*/ 0 h 1757088"/>
              <a:gd name="connsiteX1" fmla="*/ 1993508 w 1993508"/>
              <a:gd name="connsiteY1" fmla="*/ 903512 h 1757088"/>
              <a:gd name="connsiteX2" fmla="*/ 1993507 w 1993508"/>
              <a:gd name="connsiteY2" fmla="*/ 903512 h 1757088"/>
              <a:gd name="connsiteX3" fmla="*/ 1726010 w 1993508"/>
              <a:gd name="connsiteY3" fmla="*/ 1047539 h 1757088"/>
              <a:gd name="connsiteX4" fmla="*/ 1766385 w 1993508"/>
              <a:gd name="connsiteY4" fmla="*/ 1121925 h 1757088"/>
              <a:gd name="connsiteX5" fmla="*/ 1802314 w 1993508"/>
              <a:gd name="connsiteY5" fmla="*/ 1299888 h 1757088"/>
              <a:gd name="connsiteX6" fmla="*/ 1345114 w 1993508"/>
              <a:gd name="connsiteY6" fmla="*/ 1757088 h 1757088"/>
              <a:gd name="connsiteX7" fmla="*/ 965996 w 1993508"/>
              <a:gd name="connsiteY7" fmla="*/ 1555513 h 1757088"/>
              <a:gd name="connsiteX8" fmla="*/ 924513 w 1993508"/>
              <a:gd name="connsiteY8" fmla="*/ 1479085 h 1757088"/>
              <a:gd name="connsiteX9" fmla="*/ 706316 w 1993508"/>
              <a:gd name="connsiteY9" fmla="*/ 1596568 h 1757088"/>
              <a:gd name="connsiteX10" fmla="*/ 0 w 1993508"/>
              <a:gd name="connsiteY10" fmla="*/ 1216270 h 1757088"/>
              <a:gd name="connsiteX11" fmla="*/ 3060 w 1993508"/>
              <a:gd name="connsiteY11" fmla="*/ 1209917 h 1757088"/>
              <a:gd name="connsiteX12" fmla="*/ 1803031 w 1993508"/>
              <a:gd name="connsiteY12" fmla="*/ 9618 h 175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3508" h="1757088">
                <a:moveTo>
                  <a:pt x="1993508" y="0"/>
                </a:moveTo>
                <a:lnTo>
                  <a:pt x="1993508" y="903512"/>
                </a:lnTo>
                <a:lnTo>
                  <a:pt x="1993507" y="903512"/>
                </a:lnTo>
                <a:lnTo>
                  <a:pt x="1726010" y="1047539"/>
                </a:lnTo>
                <a:lnTo>
                  <a:pt x="1766385" y="1121925"/>
                </a:lnTo>
                <a:cubicBezTo>
                  <a:pt x="1789521" y="1176624"/>
                  <a:pt x="1802314" y="1236762"/>
                  <a:pt x="1802314" y="1299888"/>
                </a:cubicBezTo>
                <a:cubicBezTo>
                  <a:pt x="1802314" y="1552393"/>
                  <a:pt x="1597619" y="1757088"/>
                  <a:pt x="1345114" y="1757088"/>
                </a:cubicBezTo>
                <a:cubicBezTo>
                  <a:pt x="1187298" y="1757088"/>
                  <a:pt x="1048159" y="1677129"/>
                  <a:pt x="965996" y="1555513"/>
                </a:cubicBezTo>
                <a:lnTo>
                  <a:pt x="924513" y="1479085"/>
                </a:lnTo>
                <a:lnTo>
                  <a:pt x="706316" y="1596568"/>
                </a:lnTo>
                <a:lnTo>
                  <a:pt x="0" y="1216270"/>
                </a:lnTo>
                <a:lnTo>
                  <a:pt x="3060" y="1209917"/>
                </a:lnTo>
                <a:cubicBezTo>
                  <a:pt x="359655" y="553485"/>
                  <a:pt x="1024331" y="88700"/>
                  <a:pt x="1803031" y="9618"/>
                </a:cubicBezTo>
                <a:close/>
              </a:path>
            </a:pathLst>
          </a:custGeom>
          <a:solidFill>
            <a:srgbClr val="1F74AD"/>
          </a:solidFill>
          <a:ln w="285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16" name="任意多边形 15"/>
          <p:cNvSpPr/>
          <p:nvPr>
            <p:custDataLst>
              <p:tags r:id="rId9"/>
            </p:custDataLst>
          </p:nvPr>
        </p:nvSpPr>
        <p:spPr>
          <a:xfrm>
            <a:off x="6190216" y="2181539"/>
            <a:ext cx="1128653" cy="992223"/>
          </a:xfrm>
          <a:custGeom>
            <a:avLst/>
            <a:gdLst>
              <a:gd name="connsiteX0" fmla="*/ 1 w 1999090"/>
              <a:gd name="connsiteY0" fmla="*/ 0 h 1757443"/>
              <a:gd name="connsiteX1" fmla="*/ 197506 w 1999090"/>
              <a:gd name="connsiteY1" fmla="*/ 9973 h 1757443"/>
              <a:gd name="connsiteX2" fmla="*/ 1997477 w 1999090"/>
              <a:gd name="connsiteY2" fmla="*/ 1210272 h 1757443"/>
              <a:gd name="connsiteX3" fmla="*/ 1999090 w 1999090"/>
              <a:gd name="connsiteY3" fmla="*/ 1213620 h 1757443"/>
              <a:gd name="connsiteX4" fmla="*/ 1287192 w 1999090"/>
              <a:gd name="connsiteY4" fmla="*/ 1596923 h 1757443"/>
              <a:gd name="connsiteX5" fmla="*/ 1071715 w 1999090"/>
              <a:gd name="connsiteY5" fmla="*/ 1480905 h 1757443"/>
              <a:gd name="connsiteX6" fmla="*/ 1031027 w 1999090"/>
              <a:gd name="connsiteY6" fmla="*/ 1555868 h 1757443"/>
              <a:gd name="connsiteX7" fmla="*/ 651909 w 1999090"/>
              <a:gd name="connsiteY7" fmla="*/ 1757443 h 1757443"/>
              <a:gd name="connsiteX8" fmla="*/ 194709 w 1999090"/>
              <a:gd name="connsiteY8" fmla="*/ 1300243 h 1757443"/>
              <a:gd name="connsiteX9" fmla="*/ 230638 w 1999090"/>
              <a:gd name="connsiteY9" fmla="*/ 1122280 h 1757443"/>
              <a:gd name="connsiteX10" fmla="*/ 270218 w 1999090"/>
              <a:gd name="connsiteY10" fmla="*/ 1049359 h 1757443"/>
              <a:gd name="connsiteX11" fmla="*/ 0 w 1999090"/>
              <a:gd name="connsiteY11" fmla="*/ 903867 h 1757443"/>
              <a:gd name="connsiteX12" fmla="*/ 1 w 1999090"/>
              <a:gd name="connsiteY12" fmla="*/ 903867 h 175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9090" h="1757443">
                <a:moveTo>
                  <a:pt x="1" y="0"/>
                </a:moveTo>
                <a:lnTo>
                  <a:pt x="197506" y="9973"/>
                </a:lnTo>
                <a:cubicBezTo>
                  <a:pt x="976206" y="89055"/>
                  <a:pt x="1640882" y="553840"/>
                  <a:pt x="1997477" y="1210272"/>
                </a:cubicBezTo>
                <a:lnTo>
                  <a:pt x="1999090" y="1213620"/>
                </a:lnTo>
                <a:lnTo>
                  <a:pt x="1287192" y="1596923"/>
                </a:lnTo>
                <a:lnTo>
                  <a:pt x="1071715" y="1480905"/>
                </a:lnTo>
                <a:lnTo>
                  <a:pt x="1031027" y="1555868"/>
                </a:lnTo>
                <a:cubicBezTo>
                  <a:pt x="948865" y="1677484"/>
                  <a:pt x="809725" y="1757443"/>
                  <a:pt x="651909" y="1757443"/>
                </a:cubicBezTo>
                <a:cubicBezTo>
                  <a:pt x="399404" y="1757443"/>
                  <a:pt x="194709" y="1552748"/>
                  <a:pt x="194709" y="1300243"/>
                </a:cubicBezTo>
                <a:cubicBezTo>
                  <a:pt x="194709" y="1237117"/>
                  <a:pt x="207502" y="1176979"/>
                  <a:pt x="230638" y="1122280"/>
                </a:cubicBezTo>
                <a:lnTo>
                  <a:pt x="270218" y="1049359"/>
                </a:lnTo>
                <a:lnTo>
                  <a:pt x="0" y="903867"/>
                </a:lnTo>
                <a:lnTo>
                  <a:pt x="1" y="903867"/>
                </a:lnTo>
                <a:close/>
              </a:path>
            </a:pathLst>
          </a:custGeom>
          <a:solidFill>
            <a:srgbClr val="3498DB"/>
          </a:solidFill>
          <a:ln w="285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0" name="任意多边形 29"/>
          <p:cNvSpPr/>
          <p:nvPr>
            <p:custDataLst>
              <p:tags r:id="rId10"/>
            </p:custDataLst>
          </p:nvPr>
        </p:nvSpPr>
        <p:spPr>
          <a:xfrm>
            <a:off x="6668203" y="2907984"/>
            <a:ext cx="807600" cy="1160452"/>
          </a:xfrm>
          <a:custGeom>
            <a:avLst/>
            <a:gdLst>
              <a:gd name="connsiteX0" fmla="*/ 1187673 w 1430435"/>
              <a:gd name="connsiteY0" fmla="*/ 0 h 2055413"/>
              <a:gd name="connsiteX1" fmla="*/ 1248402 w 1430435"/>
              <a:gd name="connsiteY1" fmla="*/ 126065 h 2055413"/>
              <a:gd name="connsiteX2" fmla="*/ 1430435 w 1430435"/>
              <a:gd name="connsiteY2" fmla="*/ 1027706 h 2055413"/>
              <a:gd name="connsiteX3" fmla="*/ 1248402 w 1430435"/>
              <a:gd name="connsiteY3" fmla="*/ 1929347 h 2055413"/>
              <a:gd name="connsiteX4" fmla="*/ 1187673 w 1430435"/>
              <a:gd name="connsiteY4" fmla="*/ 2055413 h 2055413"/>
              <a:gd name="connsiteX5" fmla="*/ 457200 w 1430435"/>
              <a:gd name="connsiteY5" fmla="*/ 1662108 h 2055413"/>
              <a:gd name="connsiteX6" fmla="*/ 457201 w 1430435"/>
              <a:gd name="connsiteY6" fmla="*/ 1662108 h 2055413"/>
              <a:gd name="connsiteX7" fmla="*/ 457201 w 1430435"/>
              <a:gd name="connsiteY7" fmla="*/ 1484906 h 2055413"/>
              <a:gd name="connsiteX8" fmla="*/ 457200 w 1430435"/>
              <a:gd name="connsiteY8" fmla="*/ 1484906 h 2055413"/>
              <a:gd name="connsiteX9" fmla="*/ 0 w 1430435"/>
              <a:gd name="connsiteY9" fmla="*/ 1027706 h 2055413"/>
              <a:gd name="connsiteX10" fmla="*/ 457200 w 1430435"/>
              <a:gd name="connsiteY10" fmla="*/ 570506 h 2055413"/>
              <a:gd name="connsiteX11" fmla="*/ 457201 w 1430435"/>
              <a:gd name="connsiteY11" fmla="*/ 570506 h 2055413"/>
              <a:gd name="connsiteX12" fmla="*/ 457201 w 1430435"/>
              <a:gd name="connsiteY12" fmla="*/ 393304 h 2055413"/>
              <a:gd name="connsiteX13" fmla="*/ 457200 w 1430435"/>
              <a:gd name="connsiteY13" fmla="*/ 393304 h 205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0435" h="2055413">
                <a:moveTo>
                  <a:pt x="1187673" y="0"/>
                </a:moveTo>
                <a:lnTo>
                  <a:pt x="1248402" y="126065"/>
                </a:lnTo>
                <a:cubicBezTo>
                  <a:pt x="1365618" y="403194"/>
                  <a:pt x="1430435" y="707881"/>
                  <a:pt x="1430435" y="1027706"/>
                </a:cubicBezTo>
                <a:cubicBezTo>
                  <a:pt x="1430435" y="1347532"/>
                  <a:pt x="1365618" y="1652219"/>
                  <a:pt x="1248402" y="1929347"/>
                </a:cubicBezTo>
                <a:lnTo>
                  <a:pt x="1187673" y="2055413"/>
                </a:lnTo>
                <a:lnTo>
                  <a:pt x="457200" y="1662108"/>
                </a:lnTo>
                <a:lnTo>
                  <a:pt x="457201" y="1662108"/>
                </a:lnTo>
                <a:lnTo>
                  <a:pt x="457201" y="1484906"/>
                </a:lnTo>
                <a:lnTo>
                  <a:pt x="457200" y="1484906"/>
                </a:lnTo>
                <a:cubicBezTo>
                  <a:pt x="204695" y="1484906"/>
                  <a:pt x="0" y="1280211"/>
                  <a:pt x="0" y="1027706"/>
                </a:cubicBezTo>
                <a:cubicBezTo>
                  <a:pt x="0" y="775201"/>
                  <a:pt x="204695" y="570506"/>
                  <a:pt x="457200" y="570506"/>
                </a:cubicBezTo>
                <a:lnTo>
                  <a:pt x="457201" y="570506"/>
                </a:lnTo>
                <a:lnTo>
                  <a:pt x="457201" y="393304"/>
                </a:lnTo>
                <a:lnTo>
                  <a:pt x="457200" y="393304"/>
                </a:lnTo>
                <a:close/>
              </a:path>
            </a:pathLst>
          </a:custGeom>
          <a:solidFill>
            <a:srgbClr val="1AA3AA"/>
          </a:solidFill>
          <a:ln w="2857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1" name="任意多边形 30"/>
          <p:cNvSpPr/>
          <p:nvPr>
            <p:custDataLst>
              <p:tags r:id="rId11"/>
            </p:custDataLst>
          </p:nvPr>
        </p:nvSpPr>
        <p:spPr>
          <a:xfrm>
            <a:off x="6190216" y="3780972"/>
            <a:ext cx="1128653" cy="1013908"/>
          </a:xfrm>
          <a:custGeom>
            <a:avLst/>
            <a:gdLst>
              <a:gd name="connsiteX0" fmla="*/ 651909 w 1999090"/>
              <a:gd name="connsiteY0" fmla="*/ 0 h 1795851"/>
              <a:gd name="connsiteX1" fmla="*/ 1073180 w 1999090"/>
              <a:gd name="connsiteY1" fmla="*/ 279237 h 1795851"/>
              <a:gd name="connsiteX2" fmla="*/ 1082468 w 1999090"/>
              <a:gd name="connsiteY2" fmla="*/ 309157 h 1795851"/>
              <a:gd name="connsiteX3" fmla="*/ 1287192 w 1999090"/>
              <a:gd name="connsiteY3" fmla="*/ 198928 h 1795851"/>
              <a:gd name="connsiteX4" fmla="*/ 1999090 w 1999090"/>
              <a:gd name="connsiteY4" fmla="*/ 582232 h 1795851"/>
              <a:gd name="connsiteX5" fmla="*/ 1997477 w 1999090"/>
              <a:gd name="connsiteY5" fmla="*/ 585580 h 1795851"/>
              <a:gd name="connsiteX6" fmla="*/ 197506 w 1999090"/>
              <a:gd name="connsiteY6" fmla="*/ 1785878 h 1795851"/>
              <a:gd name="connsiteX7" fmla="*/ 1 w 1999090"/>
              <a:gd name="connsiteY7" fmla="*/ 1795851 h 1795851"/>
              <a:gd name="connsiteX8" fmla="*/ 1 w 1999090"/>
              <a:gd name="connsiteY8" fmla="*/ 891985 h 1795851"/>
              <a:gd name="connsiteX9" fmla="*/ 0 w 1999090"/>
              <a:gd name="connsiteY9" fmla="*/ 891985 h 1795851"/>
              <a:gd name="connsiteX10" fmla="*/ 291234 w 1999090"/>
              <a:gd name="connsiteY10" fmla="*/ 735177 h 1795851"/>
              <a:gd name="connsiteX11" fmla="*/ 272791 w 1999090"/>
              <a:gd name="connsiteY11" fmla="*/ 712825 h 1795851"/>
              <a:gd name="connsiteX12" fmla="*/ 194709 w 1999090"/>
              <a:gd name="connsiteY12" fmla="*/ 457200 h 1795851"/>
              <a:gd name="connsiteX13" fmla="*/ 651909 w 1999090"/>
              <a:gd name="connsiteY13" fmla="*/ 0 h 179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9090" h="1795851">
                <a:moveTo>
                  <a:pt x="651909" y="0"/>
                </a:moveTo>
                <a:cubicBezTo>
                  <a:pt x="841288" y="0"/>
                  <a:pt x="1003773" y="115141"/>
                  <a:pt x="1073180" y="279237"/>
                </a:cubicBezTo>
                <a:lnTo>
                  <a:pt x="1082468" y="309157"/>
                </a:lnTo>
                <a:lnTo>
                  <a:pt x="1287192" y="198928"/>
                </a:lnTo>
                <a:lnTo>
                  <a:pt x="1999090" y="582232"/>
                </a:lnTo>
                <a:lnTo>
                  <a:pt x="1997477" y="585580"/>
                </a:lnTo>
                <a:cubicBezTo>
                  <a:pt x="1640882" y="1242012"/>
                  <a:pt x="976206" y="1706797"/>
                  <a:pt x="197506" y="1785878"/>
                </a:cubicBezTo>
                <a:lnTo>
                  <a:pt x="1" y="1795851"/>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rgbClr val="9BBB59"/>
          </a:solidFill>
          <a:ln w="2857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5" name="任意多边形 34"/>
          <p:cNvSpPr/>
          <p:nvPr>
            <p:custDataLst>
              <p:tags r:id="rId12"/>
            </p:custDataLst>
          </p:nvPr>
        </p:nvSpPr>
        <p:spPr>
          <a:xfrm>
            <a:off x="6516756" y="4158760"/>
            <a:ext cx="267610" cy="327055"/>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ysClr val="window" lastClr="FFFFFF"/>
          </a:solidFill>
          <a:ln w="12700">
            <a:miter lim="400000"/>
          </a:ln>
        </p:spPr>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6" name="任意多边形 35"/>
          <p:cNvSpPr/>
          <p:nvPr>
            <p:custDataLst>
              <p:tags r:id="rId13"/>
            </p:custDataLst>
          </p:nvPr>
        </p:nvSpPr>
        <p:spPr>
          <a:xfrm>
            <a:off x="6516756" y="2538651"/>
            <a:ext cx="327081" cy="3270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ysClr val="window" lastClr="FFFFFF"/>
          </a:solidFill>
          <a:ln w="12700">
            <a:miter lim="400000"/>
          </a:ln>
        </p:spPr>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7" name="任意多边形 36"/>
          <p:cNvSpPr/>
          <p:nvPr>
            <p:custDataLst>
              <p:tags r:id="rId14"/>
            </p:custDataLst>
          </p:nvPr>
        </p:nvSpPr>
        <p:spPr>
          <a:xfrm>
            <a:off x="6973810" y="3330896"/>
            <a:ext cx="327081" cy="297323"/>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ysClr val="window" lastClr="FFFFFF"/>
          </a:solidFill>
          <a:ln w="12700">
            <a:miter lim="400000"/>
          </a:ln>
        </p:spPr>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8" name="任意多边形 37"/>
          <p:cNvSpPr/>
          <p:nvPr>
            <p:custDataLst>
              <p:tags r:id="rId15"/>
            </p:custDataLst>
          </p:nvPr>
        </p:nvSpPr>
        <p:spPr>
          <a:xfrm>
            <a:off x="5488217" y="2538651"/>
            <a:ext cx="327080" cy="297436"/>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ysClr val="window" lastClr="FFFFFF"/>
          </a:solidFill>
          <a:ln w="12700">
            <a:miter lim="400000"/>
          </a:ln>
        </p:spPr>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40" name="文本框 39"/>
          <p:cNvSpPr txBox="1"/>
          <p:nvPr>
            <p:custDataLst>
              <p:tags r:id="rId16"/>
            </p:custDataLst>
          </p:nvPr>
        </p:nvSpPr>
        <p:spPr>
          <a:xfrm>
            <a:off x="6788420" y="1820937"/>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宋体" panose="02010600030101010101" pitchFamily="2" charset="-122"/>
                <a:ea typeface="宋体" panose="02010600030101010101" pitchFamily="2" charset="-122"/>
              </a:rPr>
              <a:t>06</a:t>
            </a:r>
            <a:endParaRPr lang="en-US" sz="3200">
              <a:solidFill>
                <a:srgbClr val="000000">
                  <a:lumMod val="65000"/>
                  <a:lumOff val="35000"/>
                </a:srgbClr>
              </a:solidFill>
              <a:latin typeface="宋体" panose="02010600030101010101" pitchFamily="2" charset="-122"/>
              <a:ea typeface="宋体" panose="02010600030101010101" pitchFamily="2" charset="-122"/>
            </a:endParaRPr>
          </a:p>
        </p:txBody>
      </p:sp>
      <p:sp>
        <p:nvSpPr>
          <p:cNvPr id="41" name="文本框 40"/>
          <p:cNvSpPr txBox="1"/>
          <p:nvPr>
            <p:custDataLst>
              <p:tags r:id="rId17"/>
            </p:custDataLst>
          </p:nvPr>
        </p:nvSpPr>
        <p:spPr>
          <a:xfrm>
            <a:off x="4874790" y="1817775"/>
            <a:ext cx="665567" cy="707053"/>
          </a:xfrm>
          <a:prstGeom prst="rect">
            <a:avLst/>
          </a:prstGeom>
          <a:noFill/>
        </p:spPr>
        <p:txBody>
          <a:bodyPr wrap="square" lIns="91440" tIns="45720" rIns="91440" bIns="45720">
            <a:normAutofit/>
          </a:bodyPr>
          <a:p>
            <a:pPr algn="ctr">
              <a:lnSpc>
                <a:spcPct val="120000"/>
              </a:lnSpc>
            </a:pPr>
            <a:r>
              <a:rPr lang="en-US" sz="3200" dirty="0">
                <a:solidFill>
                  <a:srgbClr val="000000">
                    <a:lumMod val="65000"/>
                    <a:lumOff val="35000"/>
                  </a:srgbClr>
                </a:solidFill>
                <a:latin typeface="宋体" panose="02010600030101010101" pitchFamily="2" charset="-122"/>
                <a:ea typeface="宋体" panose="02010600030101010101" pitchFamily="2" charset="-122"/>
              </a:rPr>
              <a:t>05</a:t>
            </a:r>
            <a:endParaRPr lang="en-US" sz="3200" dirty="0">
              <a:solidFill>
                <a:srgbClr val="000000">
                  <a:lumMod val="65000"/>
                  <a:lumOff val="35000"/>
                </a:srgbClr>
              </a:solidFill>
              <a:latin typeface="宋体" panose="02010600030101010101" pitchFamily="2" charset="-122"/>
              <a:ea typeface="宋体" panose="02010600030101010101" pitchFamily="2" charset="-122"/>
            </a:endParaRPr>
          </a:p>
        </p:txBody>
      </p:sp>
      <p:sp>
        <p:nvSpPr>
          <p:cNvPr id="42" name="文本框 41"/>
          <p:cNvSpPr txBox="1"/>
          <p:nvPr>
            <p:custDataLst>
              <p:tags r:id="rId18"/>
            </p:custDataLst>
          </p:nvPr>
        </p:nvSpPr>
        <p:spPr>
          <a:xfrm>
            <a:off x="7588253" y="3116765"/>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宋体" panose="02010600030101010101" pitchFamily="2" charset="-122"/>
                <a:ea typeface="宋体" panose="02010600030101010101" pitchFamily="2" charset="-122"/>
              </a:rPr>
              <a:t>07</a:t>
            </a:r>
            <a:endParaRPr lang="en-US" sz="3200">
              <a:solidFill>
                <a:srgbClr val="000000">
                  <a:lumMod val="65000"/>
                  <a:lumOff val="35000"/>
                </a:srgbClr>
              </a:solidFill>
              <a:latin typeface="宋体" panose="02010600030101010101" pitchFamily="2" charset="-122"/>
              <a:ea typeface="宋体" panose="02010600030101010101" pitchFamily="2" charset="-122"/>
            </a:endParaRPr>
          </a:p>
        </p:txBody>
      </p:sp>
      <p:sp>
        <p:nvSpPr>
          <p:cNvPr id="45" name="文本框 44"/>
          <p:cNvSpPr txBox="1"/>
          <p:nvPr>
            <p:custDataLst>
              <p:tags r:id="rId19"/>
            </p:custDataLst>
          </p:nvPr>
        </p:nvSpPr>
        <p:spPr>
          <a:xfrm>
            <a:off x="6788419" y="4557450"/>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宋体" panose="02010600030101010101" pitchFamily="2" charset="-122"/>
                <a:ea typeface="宋体" panose="02010600030101010101" pitchFamily="2" charset="-122"/>
              </a:rPr>
              <a:t>08</a:t>
            </a:r>
            <a:endParaRPr lang="en-US" sz="3200">
              <a:solidFill>
                <a:srgbClr val="000000">
                  <a:lumMod val="65000"/>
                  <a:lumOff val="35000"/>
                </a:srgbClr>
              </a:solidFill>
              <a:latin typeface="宋体" panose="02010600030101010101" pitchFamily="2" charset="-122"/>
              <a:ea typeface="宋体" panose="02010600030101010101" pitchFamily="2" charset="-122"/>
            </a:endParaRPr>
          </a:p>
        </p:txBody>
      </p:sp>
      <p:sp>
        <p:nvSpPr>
          <p:cNvPr id="46" name="文本框 45"/>
          <p:cNvSpPr txBox="1"/>
          <p:nvPr>
            <p:custDataLst>
              <p:tags r:id="rId20"/>
            </p:custDataLst>
          </p:nvPr>
        </p:nvSpPr>
        <p:spPr>
          <a:xfrm>
            <a:off x="1111572" y="1451074"/>
            <a:ext cx="2369556" cy="504844"/>
          </a:xfrm>
          <a:prstGeom prst="rect">
            <a:avLst/>
          </a:prstGeom>
          <a:noFill/>
        </p:spPr>
        <p:txBody>
          <a:bodyPr wrap="square" lIns="90000" tIns="46800" rIns="90000" bIns="0" anchor="b" anchorCtr="0">
            <a:normAutofit/>
          </a:bodyPr>
          <a:p>
            <a:pPr algn="l">
              <a:lnSpc>
                <a:spcPct val="120000"/>
              </a:lnSpc>
            </a:pPr>
            <a:r>
              <a:rPr lang="zh-CN" altLang="en-US" b="1" spc="300">
                <a:solidFill>
                  <a:srgbClr val="1F74AD"/>
                </a:solidFill>
                <a:latin typeface="宋体" panose="02010600030101010101" pitchFamily="2" charset="-122"/>
                <a:ea typeface="宋体" panose="02010600030101010101" pitchFamily="2" charset="-122"/>
                <a:cs typeface="+mn-ea"/>
              </a:rPr>
              <a:t>5. 抑郁</a:t>
            </a:r>
            <a:endParaRPr lang="zh-CN" altLang="en-US" b="1" spc="300">
              <a:solidFill>
                <a:srgbClr val="1F74AD"/>
              </a:solidFill>
              <a:latin typeface="宋体" panose="02010600030101010101" pitchFamily="2" charset="-122"/>
              <a:ea typeface="宋体" panose="02010600030101010101" pitchFamily="2" charset="-122"/>
              <a:cs typeface="+mn-ea"/>
            </a:endParaRPr>
          </a:p>
        </p:txBody>
      </p:sp>
      <p:sp>
        <p:nvSpPr>
          <p:cNvPr id="47" name="文本框 46"/>
          <p:cNvSpPr txBox="1"/>
          <p:nvPr>
            <p:custDataLst>
              <p:tags r:id="rId21"/>
            </p:custDataLst>
          </p:nvPr>
        </p:nvSpPr>
        <p:spPr>
          <a:xfrm>
            <a:off x="843280" y="2014855"/>
            <a:ext cx="2958465" cy="1158875"/>
          </a:xfrm>
          <a:prstGeom prst="rect">
            <a:avLst/>
          </a:prstGeom>
        </p:spPr>
        <p:txBody>
          <a:bodyPr vert="horz" wrap="square" lIns="90000" tIns="0" rIns="90000" bIns="46800" anchor="t" anchorCtr="0">
            <a:noAutofit/>
          </a:bodyPr>
          <a:p>
            <a:pPr algn="l">
              <a:lnSpc>
                <a:spcPct val="120000"/>
              </a:lnSpc>
            </a:pPr>
            <a:r>
              <a:rPr lang="zh-CN" altLang="en-US" sz="1500" spc="150">
                <a:latin typeface="宋体" panose="02010600030101010101" pitchFamily="2" charset="-122"/>
                <a:ea typeface="宋体" panose="02010600030101010101" pitchFamily="2" charset="-122"/>
              </a:rPr>
              <a:t>抑郁是以情绪低落、兴趣缺乏等情感活动减退为主要特征的一组症状。</a:t>
            </a:r>
            <a:endParaRPr lang="zh-CN" altLang="en-US" sz="1500" spc="150">
              <a:latin typeface="宋体" panose="02010600030101010101" pitchFamily="2" charset="-122"/>
              <a:ea typeface="宋体" panose="02010600030101010101" pitchFamily="2" charset="-122"/>
            </a:endParaRPr>
          </a:p>
        </p:txBody>
      </p:sp>
      <p:sp>
        <p:nvSpPr>
          <p:cNvPr id="48" name="文本框 47"/>
          <p:cNvSpPr txBox="1"/>
          <p:nvPr>
            <p:custDataLst>
              <p:tags r:id="rId22"/>
            </p:custDataLst>
          </p:nvPr>
        </p:nvSpPr>
        <p:spPr>
          <a:xfrm>
            <a:off x="8855178" y="1451074"/>
            <a:ext cx="2349380" cy="493894"/>
          </a:xfrm>
          <a:prstGeom prst="rect">
            <a:avLst/>
          </a:prstGeom>
          <a:noFill/>
        </p:spPr>
        <p:txBody>
          <a:bodyPr wrap="square" lIns="90000" tIns="46800" rIns="90000" bIns="0" anchor="b" anchorCtr="0">
            <a:normAutofit/>
          </a:bodyPr>
          <a:p>
            <a:pPr>
              <a:lnSpc>
                <a:spcPct val="120000"/>
              </a:lnSpc>
            </a:pPr>
            <a:r>
              <a:rPr lang="zh-CN" altLang="en-US" b="1" spc="300">
                <a:solidFill>
                  <a:srgbClr val="3498DB">
                    <a:lumMod val="100000"/>
                  </a:srgbClr>
                </a:solidFill>
                <a:latin typeface="宋体" panose="02010600030101010101" pitchFamily="2" charset="-122"/>
                <a:ea typeface="宋体" panose="02010600030101010101" pitchFamily="2" charset="-122"/>
                <a:cs typeface="+mn-ea"/>
              </a:rPr>
              <a:t>6. 愤怒</a:t>
            </a:r>
            <a:endParaRPr lang="zh-CN" altLang="en-US" b="1" spc="300">
              <a:solidFill>
                <a:srgbClr val="3498DB">
                  <a:lumMod val="100000"/>
                </a:srgbClr>
              </a:solidFill>
              <a:latin typeface="宋体" panose="02010600030101010101" pitchFamily="2" charset="-122"/>
              <a:ea typeface="宋体" panose="02010600030101010101" pitchFamily="2" charset="-122"/>
              <a:cs typeface="+mn-ea"/>
            </a:endParaRPr>
          </a:p>
        </p:txBody>
      </p:sp>
      <p:sp>
        <p:nvSpPr>
          <p:cNvPr id="49" name="文本框 48"/>
          <p:cNvSpPr txBox="1"/>
          <p:nvPr>
            <p:custDataLst>
              <p:tags r:id="rId23"/>
            </p:custDataLst>
          </p:nvPr>
        </p:nvSpPr>
        <p:spPr>
          <a:xfrm>
            <a:off x="8389620" y="2004060"/>
            <a:ext cx="3095625" cy="1111885"/>
          </a:xfrm>
          <a:prstGeom prst="rect">
            <a:avLst/>
          </a:prstGeom>
        </p:spPr>
        <p:txBody>
          <a:bodyPr vert="horz" wrap="square" lIns="90000" tIns="0" rIns="90000" bIns="46800" anchor="t" anchorCtr="0">
            <a:noAutofit/>
          </a:bodyPr>
          <a:p>
            <a:pPr>
              <a:lnSpc>
                <a:spcPct val="120000"/>
              </a:lnSpc>
            </a:pPr>
            <a:r>
              <a:rPr lang="zh-CN" altLang="en-US" sz="1500" spc="150">
                <a:latin typeface="宋体" panose="02010600030101010101" pitchFamily="2" charset="-122"/>
                <a:ea typeface="宋体" panose="02010600030101010101" pitchFamily="2" charset="-122"/>
              </a:rPr>
              <a:t>愤怒是个体在追求某一目标的道路上遇到障碍，受到挫折时所产生的一种紧张情绪。</a:t>
            </a:r>
            <a:endParaRPr lang="zh-CN" altLang="en-US" sz="1500" spc="150">
              <a:latin typeface="宋体" panose="02010600030101010101" pitchFamily="2" charset="-122"/>
              <a:ea typeface="宋体" panose="02010600030101010101" pitchFamily="2" charset="-122"/>
            </a:endParaRPr>
          </a:p>
        </p:txBody>
      </p:sp>
      <p:sp>
        <p:nvSpPr>
          <p:cNvPr id="52" name="文本框 51"/>
          <p:cNvSpPr txBox="1"/>
          <p:nvPr>
            <p:custDataLst>
              <p:tags r:id="rId24"/>
            </p:custDataLst>
          </p:nvPr>
        </p:nvSpPr>
        <p:spPr>
          <a:xfrm>
            <a:off x="8378825" y="4976495"/>
            <a:ext cx="3266440" cy="1139190"/>
          </a:xfrm>
          <a:prstGeom prst="rect">
            <a:avLst/>
          </a:prstGeom>
        </p:spPr>
        <p:txBody>
          <a:bodyPr vert="horz" wrap="square" lIns="90000" tIns="0" rIns="90000" bIns="46800" anchor="t" anchorCtr="0">
            <a:noAutofit/>
          </a:bodyPr>
          <a:p>
            <a:pPr>
              <a:lnSpc>
                <a:spcPct val="120000"/>
              </a:lnSpc>
            </a:pPr>
            <a:r>
              <a:rPr lang="zh-CN" altLang="en-US" sz="1500" spc="150">
                <a:latin typeface="宋体" panose="02010600030101010101" pitchFamily="2" charset="-122"/>
                <a:ea typeface="宋体" panose="02010600030101010101" pitchFamily="2" charset="-122"/>
              </a:rPr>
              <a:t>　退行是指个体在遇到紧张和焦虑时，自我退回到较早期、较幼稚的心理发展阶段，从而出现相对较为幼稚的语言和举动。</a:t>
            </a:r>
            <a:endParaRPr lang="zh-CN" altLang="en-US" sz="1500" spc="150">
              <a:latin typeface="宋体" panose="02010600030101010101" pitchFamily="2" charset="-122"/>
              <a:ea typeface="宋体" panose="02010600030101010101" pitchFamily="2" charset="-122"/>
            </a:endParaRPr>
          </a:p>
        </p:txBody>
      </p:sp>
      <p:sp>
        <p:nvSpPr>
          <p:cNvPr id="53" name="文本框 52"/>
          <p:cNvSpPr txBox="1"/>
          <p:nvPr>
            <p:custDataLst>
              <p:tags r:id="rId25"/>
            </p:custDataLst>
          </p:nvPr>
        </p:nvSpPr>
        <p:spPr>
          <a:xfrm>
            <a:off x="8864294" y="4438888"/>
            <a:ext cx="2428546" cy="478756"/>
          </a:xfrm>
          <a:prstGeom prst="rect">
            <a:avLst/>
          </a:prstGeom>
          <a:noFill/>
        </p:spPr>
        <p:txBody>
          <a:bodyPr wrap="square" lIns="90000" tIns="46800" rIns="90000" bIns="0" anchor="b" anchorCtr="0">
            <a:normAutofit/>
          </a:bodyPr>
          <a:p>
            <a:pPr>
              <a:lnSpc>
                <a:spcPct val="120000"/>
              </a:lnSpc>
            </a:pPr>
            <a:r>
              <a:rPr lang="zh-CN" altLang="en-US" b="1" spc="300">
                <a:solidFill>
                  <a:srgbClr val="69A35B"/>
                </a:solidFill>
                <a:latin typeface="宋体" panose="02010600030101010101" pitchFamily="2" charset="-122"/>
                <a:ea typeface="宋体" panose="02010600030101010101" pitchFamily="2" charset="-122"/>
                <a:cs typeface="+mn-ea"/>
              </a:rPr>
              <a:t>8. 退行</a:t>
            </a:r>
            <a:endParaRPr lang="zh-CN" altLang="en-US" b="1" spc="300">
              <a:solidFill>
                <a:srgbClr val="69A35B"/>
              </a:solidFill>
              <a:latin typeface="宋体" panose="02010600030101010101" pitchFamily="2" charset="-122"/>
              <a:ea typeface="宋体" panose="02010600030101010101" pitchFamily="2" charset="-122"/>
              <a:cs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2741295" y="715645"/>
            <a:ext cx="6704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三、患者心理问题的基本心理护理方法</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35" name="组合 34"/>
          <p:cNvGrpSpPr/>
          <p:nvPr/>
        </p:nvGrpSpPr>
        <p:grpSpPr>
          <a:xfrm>
            <a:off x="1526540" y="2061210"/>
            <a:ext cx="3100705" cy="3601085"/>
            <a:chOff x="2404" y="3246"/>
            <a:chExt cx="4883" cy="5671"/>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111" y="4808"/>
              <a:ext cx="3085" cy="580"/>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（一）支持疗法</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p:cNvSpPr txBox="1"/>
            <p:nvPr/>
          </p:nvSpPr>
          <p:spPr>
            <a:xfrm>
              <a:off x="2404" y="6447"/>
              <a:ext cx="4883" cy="247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帮助患者建立社会支持系统，鼓励患者与亲人、朋友及同事沟通，从中获得关心、支持和帮助，树立战胜疾病的信心。</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6" name="组合 35"/>
          <p:cNvGrpSpPr/>
          <p:nvPr/>
        </p:nvGrpSpPr>
        <p:grpSpPr>
          <a:xfrm>
            <a:off x="4735830" y="2061210"/>
            <a:ext cx="2969260" cy="3231515"/>
            <a:chOff x="7465" y="3246"/>
            <a:chExt cx="4676" cy="5089"/>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039" y="4807"/>
              <a:ext cx="3107" cy="580"/>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（二）认知治疗</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p:cNvSpPr txBox="1"/>
            <p:nvPr/>
          </p:nvSpPr>
          <p:spPr>
            <a:xfrm>
              <a:off x="7598" y="6447"/>
              <a:ext cx="4410" cy="1888"/>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患者对疾病的认识和评价与其出现何种心理反应及心理反应的程度密切相关。</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8" name="组合 37"/>
          <p:cNvGrpSpPr/>
          <p:nvPr/>
        </p:nvGrpSpPr>
        <p:grpSpPr>
          <a:xfrm>
            <a:off x="7705090" y="2061210"/>
            <a:ext cx="3392805" cy="3970655"/>
            <a:chOff x="11547" y="3246"/>
            <a:chExt cx="5343" cy="6253"/>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156" y="4807"/>
              <a:ext cx="3154" cy="580"/>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（三）行为治疗</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p:cNvSpPr txBox="1"/>
            <p:nvPr/>
          </p:nvSpPr>
          <p:spPr>
            <a:xfrm>
              <a:off x="11547" y="6447"/>
              <a:ext cx="5343" cy="3052"/>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人在患病后会普遍出现各种心理和行为的改变，应用行为治疗的方法，可以及时有效地帮助患者减轻由于情绪问题及生理功能障碍所带来的痛苦，促进疾病的康复。</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617345" y="2495489"/>
            <a:ext cx="8223250" cy="1309370"/>
          </a:xfrm>
          <a:prstGeom prst="rect">
            <a:avLst/>
          </a:prstGeom>
          <a:noFill/>
        </p:spPr>
        <p:txBody>
          <a:bodyPr>
            <a:spAutoFit/>
          </a:bodyPr>
          <a:lstStyle/>
          <a:p>
            <a:pPr algn="ctr">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单元八　患者心理</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402715"/>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患者心理概述</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85435" y="3455035"/>
            <a:ext cx="4434840" cy="138366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患者的心理特征与心理护理的基本方法</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370141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患者心理概述</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801745" y="517525"/>
            <a:ext cx="458787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一、患者的概念与患者角色</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69" name="泪滴形 68"/>
          <p:cNvSpPr/>
          <p:nvPr>
            <p:custDataLst>
              <p:tags r:id="rId2"/>
            </p:custDataLst>
          </p:nvPr>
        </p:nvSpPr>
        <p:spPr>
          <a:xfrm rot="18900000">
            <a:off x="5545455" y="1881505"/>
            <a:ext cx="1101725" cy="110172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70" name="文本框 69"/>
          <p:cNvSpPr txBox="1"/>
          <p:nvPr>
            <p:custDataLst>
              <p:tags r:id="rId3"/>
            </p:custDataLst>
          </p:nvPr>
        </p:nvSpPr>
        <p:spPr>
          <a:xfrm>
            <a:off x="5848985" y="1910715"/>
            <a:ext cx="469265" cy="40386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58" name="泪滴形 57"/>
          <p:cNvSpPr/>
          <p:nvPr>
            <p:custDataLst>
              <p:tags r:id="rId4"/>
            </p:custDataLst>
          </p:nvPr>
        </p:nvSpPr>
        <p:spPr>
          <a:xfrm rot="4500000">
            <a:off x="6403965" y="3367778"/>
            <a:ext cx="1101839" cy="1101496"/>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59" name="文本框 58"/>
          <p:cNvSpPr txBox="1"/>
          <p:nvPr>
            <p:custDataLst>
              <p:tags r:id="rId5"/>
            </p:custDataLst>
          </p:nvPr>
        </p:nvSpPr>
        <p:spPr>
          <a:xfrm rot="18198523">
            <a:off x="7003107" y="3865571"/>
            <a:ext cx="469169" cy="404080"/>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61" name="泪滴形 60"/>
          <p:cNvSpPr/>
          <p:nvPr>
            <p:custDataLst>
              <p:tags r:id="rId6"/>
            </p:custDataLst>
          </p:nvPr>
        </p:nvSpPr>
        <p:spPr>
          <a:xfrm rot="11700000">
            <a:off x="4686368" y="3367778"/>
            <a:ext cx="1101839" cy="1101496"/>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62" name="文本框 61"/>
          <p:cNvSpPr txBox="1"/>
          <p:nvPr>
            <p:custDataLst>
              <p:tags r:id="rId7"/>
            </p:custDataLst>
          </p:nvPr>
        </p:nvSpPr>
        <p:spPr>
          <a:xfrm rot="3501390">
            <a:off x="4732189" y="3886862"/>
            <a:ext cx="469169" cy="40408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03</a:t>
            </a:r>
            <a:endParaRPr lang="en-US" altLang="zh-CN" sz="2000" b="1" dirty="0">
              <a:solidFill>
                <a:sysClr val="window" lastClr="FFFFFF"/>
              </a:solidFill>
            </a:endParaRPr>
          </a:p>
        </p:txBody>
      </p:sp>
      <p:sp>
        <p:nvSpPr>
          <p:cNvPr id="64" name="椭圆 63"/>
          <p:cNvSpPr/>
          <p:nvPr>
            <p:custDataLst>
              <p:tags r:id="rId8"/>
            </p:custDataLst>
          </p:nvPr>
        </p:nvSpPr>
        <p:spPr>
          <a:xfrm>
            <a:off x="5356225" y="2689225"/>
            <a:ext cx="1479550" cy="1480185"/>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5" name="椭圆 64"/>
          <p:cNvSpPr/>
          <p:nvPr>
            <p:custDataLst>
              <p:tags r:id="rId9"/>
            </p:custDataLst>
          </p:nvPr>
        </p:nvSpPr>
        <p:spPr>
          <a:xfrm>
            <a:off x="5552440" y="2884805"/>
            <a:ext cx="1087755" cy="1088390"/>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6" name="椭圆 65"/>
          <p:cNvSpPr/>
          <p:nvPr>
            <p:custDataLst>
              <p:tags r:id="rId10"/>
            </p:custDataLst>
          </p:nvPr>
        </p:nvSpPr>
        <p:spPr>
          <a:xfrm>
            <a:off x="5694680" y="3027680"/>
            <a:ext cx="803275" cy="803275"/>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7" name="任意多边形 17"/>
          <p:cNvSpPr/>
          <p:nvPr>
            <p:custDataLst>
              <p:tags r:id="rId11"/>
            </p:custDataLst>
          </p:nvPr>
        </p:nvSpPr>
        <p:spPr bwMode="auto">
          <a:xfrm>
            <a:off x="5892800" y="3233420"/>
            <a:ext cx="406400" cy="39116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75" name="矩形 74"/>
          <p:cNvSpPr/>
          <p:nvPr>
            <p:custDataLst>
              <p:tags r:id="rId12"/>
            </p:custDataLst>
          </p:nvPr>
        </p:nvSpPr>
        <p:spPr bwMode="auto">
          <a:xfrm>
            <a:off x="8728075" y="3314065"/>
            <a:ext cx="2826385" cy="127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spc="150">
                <a:latin typeface="宋体" panose="02010600030101010101" pitchFamily="2" charset="-122"/>
                <a:ea typeface="宋体" panose="02010600030101010101" pitchFamily="2" charset="-122"/>
              </a:rPr>
              <a:t>1. 患者角色的概念</a:t>
            </a:r>
            <a:endParaRPr lang="zh-CN" altLang="en-US" sz="1600" spc="150">
              <a:latin typeface="宋体" panose="02010600030101010101" pitchFamily="2" charset="-122"/>
              <a:ea typeface="宋体" panose="02010600030101010101" pitchFamily="2" charset="-122"/>
            </a:endParaRPr>
          </a:p>
          <a:p>
            <a:pPr algn="l">
              <a:lnSpc>
                <a:spcPct val="120000"/>
              </a:lnSpc>
            </a:pPr>
            <a:r>
              <a:rPr lang="zh-CN" altLang="en-US" sz="1600" spc="150">
                <a:latin typeface="宋体" panose="02010600030101010101" pitchFamily="2" charset="-122"/>
                <a:ea typeface="宋体" panose="02010600030101010101" pitchFamily="2" charset="-122"/>
              </a:rPr>
              <a:t>2. 患者角色的适应</a:t>
            </a:r>
            <a:endParaRPr lang="zh-CN" altLang="en-US" sz="1600" spc="150">
              <a:latin typeface="宋体" panose="02010600030101010101" pitchFamily="2" charset="-122"/>
              <a:ea typeface="宋体" panose="02010600030101010101" pitchFamily="2" charset="-122"/>
            </a:endParaRPr>
          </a:p>
          <a:p>
            <a:pPr algn="l">
              <a:lnSpc>
                <a:spcPct val="120000"/>
              </a:lnSpc>
            </a:pPr>
            <a:r>
              <a:rPr lang="zh-CN" altLang="en-US" sz="1600" spc="150">
                <a:latin typeface="宋体" panose="02010600030101010101" pitchFamily="2" charset="-122"/>
                <a:ea typeface="宋体" panose="02010600030101010101" pitchFamily="2" charset="-122"/>
              </a:rPr>
              <a:t>3. 患者权利</a:t>
            </a:r>
            <a:endParaRPr lang="zh-CN" altLang="en-US" sz="1600" spc="150">
              <a:latin typeface="宋体" panose="02010600030101010101" pitchFamily="2" charset="-122"/>
              <a:ea typeface="宋体" panose="02010600030101010101" pitchFamily="2" charset="-122"/>
            </a:endParaRPr>
          </a:p>
        </p:txBody>
      </p:sp>
      <p:sp>
        <p:nvSpPr>
          <p:cNvPr id="76" name="文本框 75"/>
          <p:cNvSpPr txBox="1"/>
          <p:nvPr>
            <p:custDataLst>
              <p:tags r:id="rId13"/>
            </p:custDataLst>
          </p:nvPr>
        </p:nvSpPr>
        <p:spPr bwMode="auto">
          <a:xfrm>
            <a:off x="8728363" y="2819572"/>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rPr>
              <a:t>（二）患者角色</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77" name="矩形 76"/>
          <p:cNvSpPr/>
          <p:nvPr>
            <p:custDataLst>
              <p:tags r:id="rId14"/>
            </p:custDataLst>
          </p:nvPr>
        </p:nvSpPr>
        <p:spPr bwMode="auto">
          <a:xfrm>
            <a:off x="637540" y="4593590"/>
            <a:ext cx="4333875" cy="163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500" spc="150">
                <a:latin typeface="宋体" panose="02010600030101010101" pitchFamily="2" charset="-122"/>
                <a:ea typeface="宋体" panose="02010600030101010101" pitchFamily="2" charset="-122"/>
              </a:rPr>
              <a:t>1. 求医行为　当个体感觉不适时其可能的反应是：忽视或否认、自我治疗和求医。求医行为是指在个体感到某种不适时寻求医疗帮助的行为。</a:t>
            </a:r>
            <a:endParaRPr lang="zh-CN" altLang="en-US" sz="1500" spc="150">
              <a:latin typeface="宋体" panose="02010600030101010101" pitchFamily="2" charset="-122"/>
              <a:ea typeface="宋体" panose="02010600030101010101" pitchFamily="2" charset="-122"/>
            </a:endParaRPr>
          </a:p>
          <a:p>
            <a:pPr>
              <a:lnSpc>
                <a:spcPct val="120000"/>
              </a:lnSpc>
            </a:pPr>
            <a:r>
              <a:rPr lang="zh-CN" altLang="en-US" sz="1500" spc="150">
                <a:latin typeface="宋体" panose="02010600030101010101" pitchFamily="2" charset="-122"/>
                <a:ea typeface="宋体" panose="02010600030101010101" pitchFamily="2" charset="-122"/>
              </a:rPr>
              <a:t>2. 遵医行为　遵医行为是指患者遵从医嘱进行检查、治疗和防止疾病复发的行为。</a:t>
            </a:r>
            <a:endParaRPr lang="zh-CN" altLang="en-US" sz="1500" spc="150">
              <a:latin typeface="宋体" panose="02010600030101010101" pitchFamily="2" charset="-122"/>
              <a:ea typeface="宋体" panose="02010600030101010101" pitchFamily="2" charset="-122"/>
            </a:endParaRPr>
          </a:p>
        </p:txBody>
      </p:sp>
      <p:sp>
        <p:nvSpPr>
          <p:cNvPr id="78" name="文本框 77"/>
          <p:cNvSpPr txBox="1"/>
          <p:nvPr>
            <p:custDataLst>
              <p:tags r:id="rId15"/>
            </p:custDataLst>
          </p:nvPr>
        </p:nvSpPr>
        <p:spPr bwMode="auto">
          <a:xfrm>
            <a:off x="637540" y="3994150"/>
            <a:ext cx="3248660" cy="598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rPr>
              <a:t>（三）患者的求医行为与遵医行为</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79" name="矩形 78"/>
          <p:cNvSpPr/>
          <p:nvPr>
            <p:custDataLst>
              <p:tags r:id="rId16"/>
            </p:custDataLst>
          </p:nvPr>
        </p:nvSpPr>
        <p:spPr bwMode="auto">
          <a:xfrm>
            <a:off x="637540" y="2728595"/>
            <a:ext cx="3783965" cy="1102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500" spc="150">
                <a:latin typeface="宋体" panose="02010600030101010101" pitchFamily="2" charset="-122"/>
                <a:ea typeface="宋体" panose="02010600030101010101" pitchFamily="2" charset="-122"/>
              </a:rPr>
              <a:t>患者常指患病的个体，也叫病人。患病包括机体组织器官的器质性病变和生理功能的损害、个体主观体验的病感以及社会功能异常三方面。</a:t>
            </a:r>
            <a:endParaRPr lang="zh-CN" altLang="en-US" sz="1500" spc="150">
              <a:latin typeface="宋体" panose="02010600030101010101" pitchFamily="2" charset="-122"/>
              <a:ea typeface="宋体" panose="02010600030101010101" pitchFamily="2" charset="-122"/>
            </a:endParaRPr>
          </a:p>
        </p:txBody>
      </p:sp>
      <p:sp>
        <p:nvSpPr>
          <p:cNvPr id="80" name="文本框 79"/>
          <p:cNvSpPr txBox="1"/>
          <p:nvPr>
            <p:custDataLst>
              <p:tags r:id="rId17"/>
            </p:custDataLst>
          </p:nvPr>
        </p:nvSpPr>
        <p:spPr bwMode="auto">
          <a:xfrm>
            <a:off x="637440" y="2271012"/>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rPr>
              <a:t>（一）患者的概念</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801745" y="517525"/>
            <a:ext cx="458787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二、患者的心理需要</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8" name="组合 7"/>
          <p:cNvGrpSpPr/>
          <p:nvPr>
            <p:custDataLst>
              <p:tags r:id="rId2"/>
            </p:custDataLst>
          </p:nvPr>
        </p:nvGrpSpPr>
        <p:grpSpPr>
          <a:xfrm>
            <a:off x="876301" y="1975374"/>
            <a:ext cx="4086382" cy="1962912"/>
            <a:chOff x="254138" y="1749867"/>
            <a:chExt cx="5263253" cy="2528226"/>
          </a:xfrm>
        </p:grpSpPr>
        <p:sp>
          <p:nvSpPr>
            <p:cNvPr id="7" name="任意多边形 6"/>
            <p:cNvSpPr/>
            <p:nvPr>
              <p:custDataLst>
                <p:tags r:id="rId3"/>
              </p:custDataLst>
            </p:nvPr>
          </p:nvSpPr>
          <p:spPr>
            <a:xfrm rot="18900000">
              <a:off x="254138"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B2BD29"/>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（一）患病期间的生理需要</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1" name="任意多边形 10"/>
            <p:cNvSpPr/>
            <p:nvPr>
              <p:custDataLst>
                <p:tags r:id="rId4"/>
              </p:custDataLst>
            </p:nvPr>
          </p:nvSpPr>
          <p:spPr>
            <a:xfrm>
              <a:off x="4514616"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B2BD29">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A</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26" name="组合 25"/>
          <p:cNvGrpSpPr/>
          <p:nvPr>
            <p:custDataLst>
              <p:tags r:id="rId5"/>
            </p:custDataLst>
          </p:nvPr>
        </p:nvGrpSpPr>
        <p:grpSpPr>
          <a:xfrm>
            <a:off x="2146905" y="1975374"/>
            <a:ext cx="4086382" cy="1962912"/>
            <a:chOff x="1524742" y="1749867"/>
            <a:chExt cx="5263253" cy="2528226"/>
          </a:xfrm>
        </p:grpSpPr>
        <p:sp>
          <p:nvSpPr>
            <p:cNvPr id="10" name="任意多边形 9"/>
            <p:cNvSpPr/>
            <p:nvPr>
              <p:custDataLst>
                <p:tags r:id="rId6"/>
              </p:custDataLst>
            </p:nvPr>
          </p:nvSpPr>
          <p:spPr>
            <a:xfrm rot="18900000">
              <a:off x="1524742"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7ABB1"/>
            </a:solidFill>
          </p:spPr>
          <p:txBody>
            <a:bodyPr rot="0" spcFirstLastPara="0" vertOverflow="overflow" horzOverflow="overflow" vert="horz" wrap="square" lIns="360000" tIns="45720" rIns="360000" bIns="45720" numCol="1" spcCol="0" rtlCol="0" fromWordArt="0" anchor="ctr" anchorCtr="0" forceAA="0" compatLnSpc="1">
              <a:normAutofit lnSpcReduction="20000"/>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（二）患病期间获得信息及社会交往的需要</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2" name="任意多边形 11"/>
            <p:cNvSpPr/>
            <p:nvPr>
              <p:custDataLst>
                <p:tags r:id="rId7"/>
              </p:custDataLst>
            </p:nvPr>
          </p:nvSpPr>
          <p:spPr>
            <a:xfrm>
              <a:off x="5785220"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7ABB1">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B</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27" name="组合 26"/>
          <p:cNvGrpSpPr/>
          <p:nvPr>
            <p:custDataLst>
              <p:tags r:id="rId8"/>
            </p:custDataLst>
          </p:nvPr>
        </p:nvGrpSpPr>
        <p:grpSpPr>
          <a:xfrm>
            <a:off x="3417509" y="1975374"/>
            <a:ext cx="4086382" cy="1962912"/>
            <a:chOff x="2795346" y="1749867"/>
            <a:chExt cx="5263253" cy="2528226"/>
          </a:xfrm>
        </p:grpSpPr>
        <p:sp>
          <p:nvSpPr>
            <p:cNvPr id="14" name="任意多边形 13"/>
            <p:cNvSpPr/>
            <p:nvPr>
              <p:custDataLst>
                <p:tags r:id="rId9"/>
              </p:custDataLst>
            </p:nvPr>
          </p:nvSpPr>
          <p:spPr>
            <a:xfrm rot="18900000">
              <a:off x="2795346"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6B07A"/>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（三）患病期间的安全需要</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5" name="任意多边形 14"/>
            <p:cNvSpPr/>
            <p:nvPr>
              <p:custDataLst>
                <p:tags r:id="rId10"/>
              </p:custDataLst>
            </p:nvPr>
          </p:nvSpPr>
          <p:spPr>
            <a:xfrm>
              <a:off x="7055824"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6B07A">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C</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28" name="组合 27"/>
          <p:cNvGrpSpPr/>
          <p:nvPr>
            <p:custDataLst>
              <p:tags r:id="rId11"/>
            </p:custDataLst>
          </p:nvPr>
        </p:nvGrpSpPr>
        <p:grpSpPr>
          <a:xfrm>
            <a:off x="4509043" y="1975374"/>
            <a:ext cx="4295775" cy="2037080"/>
            <a:chOff x="3835308" y="1749867"/>
            <a:chExt cx="5532951" cy="2623754"/>
          </a:xfrm>
        </p:grpSpPr>
        <p:sp>
          <p:nvSpPr>
            <p:cNvPr id="17" name="任意多边形 16"/>
            <p:cNvSpPr/>
            <p:nvPr>
              <p:custDataLst>
                <p:tags r:id="rId12"/>
              </p:custDataLst>
            </p:nvPr>
          </p:nvSpPr>
          <p:spPr>
            <a:xfrm rot="18900000">
              <a:off x="3835308" y="3628534"/>
              <a:ext cx="5532951" cy="74508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B2BD29"/>
            </a:solidFill>
          </p:spPr>
          <p:txBody>
            <a:bodyPr rot="0" spcFirstLastPara="0" vertOverflow="overflow" horzOverflow="overflow" vert="horz" wrap="square" lIns="360000" tIns="45720" rIns="360000" bIns="45720" numCol="1" spcCol="0" rtlCol="0" fromWordArt="0" anchor="ctr" anchorCtr="0" forceAA="0" compatLnSpc="1">
              <a:normAutofit lnSpcReduction="20000"/>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（四）患病期间的爱与归属需要</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8" name="任意多边形 17"/>
            <p:cNvSpPr/>
            <p:nvPr>
              <p:custDataLst>
                <p:tags r:id="rId13"/>
              </p:custDataLst>
            </p:nvPr>
          </p:nvSpPr>
          <p:spPr>
            <a:xfrm>
              <a:off x="8326428"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B2BD29">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D</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29" name="组合 28"/>
          <p:cNvGrpSpPr/>
          <p:nvPr>
            <p:custDataLst>
              <p:tags r:id="rId14"/>
            </p:custDataLst>
          </p:nvPr>
        </p:nvGrpSpPr>
        <p:grpSpPr>
          <a:xfrm>
            <a:off x="5958717" y="1975374"/>
            <a:ext cx="4086382" cy="1962912"/>
            <a:chOff x="5336554" y="1749867"/>
            <a:chExt cx="5263253" cy="2528226"/>
          </a:xfrm>
        </p:grpSpPr>
        <p:sp>
          <p:nvSpPr>
            <p:cNvPr id="20" name="任意多边形 19"/>
            <p:cNvSpPr/>
            <p:nvPr>
              <p:custDataLst>
                <p:tags r:id="rId15"/>
              </p:custDataLst>
            </p:nvPr>
          </p:nvSpPr>
          <p:spPr>
            <a:xfrm rot="18900000">
              <a:off x="5336554"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7ABB1"/>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（五）患病期间的尊重需要</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21" name="任意多边形 20"/>
            <p:cNvSpPr/>
            <p:nvPr>
              <p:custDataLst>
                <p:tags r:id="rId16"/>
              </p:custDataLst>
            </p:nvPr>
          </p:nvSpPr>
          <p:spPr>
            <a:xfrm>
              <a:off x="9597032"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7ABB1">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E</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grpSp>
        <p:nvGrpSpPr>
          <p:cNvPr id="6" name="组合 5"/>
          <p:cNvGrpSpPr/>
          <p:nvPr>
            <p:custDataLst>
              <p:tags r:id="rId17"/>
            </p:custDataLst>
          </p:nvPr>
        </p:nvGrpSpPr>
        <p:grpSpPr>
          <a:xfrm>
            <a:off x="7080729" y="1975374"/>
            <a:ext cx="4260215" cy="2024380"/>
            <a:chOff x="6449499" y="1749867"/>
            <a:chExt cx="5487150" cy="2607396"/>
          </a:xfrm>
        </p:grpSpPr>
        <p:sp>
          <p:nvSpPr>
            <p:cNvPr id="23" name="任意多边形 22"/>
            <p:cNvSpPr/>
            <p:nvPr>
              <p:custDataLst>
                <p:tags r:id="rId18"/>
              </p:custDataLst>
            </p:nvPr>
          </p:nvSpPr>
          <p:spPr>
            <a:xfrm rot="18900000">
              <a:off x="6449499" y="3612176"/>
              <a:ext cx="5487150" cy="74508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6B07A"/>
            </a:solidFill>
          </p:spPr>
          <p:txBody>
            <a:bodyPr rot="0" spcFirstLastPara="0" vertOverflow="overflow" horzOverflow="overflow" vert="horz" wrap="square" lIns="360000" tIns="45720" rIns="360000" bIns="45720" numCol="1" spcCol="0" rtlCol="0" fromWordArt="0" anchor="ctr" anchorCtr="0" forceAA="0" compatLnSpc="1">
              <a:normAutofit lnSpcReduction="20000"/>
            </a:bodyPr>
            <a:p>
              <a:pPr algn="ctr"/>
              <a:r>
                <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rPr>
                <a:t>（六）患病期间的自我成就需要</a:t>
              </a:r>
              <a:endParaRPr lang="zh-CN" altLang="en-US" kern="0" spc="15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24" name="任意多边形 23"/>
            <p:cNvSpPr/>
            <p:nvPr>
              <p:custDataLst>
                <p:tags r:id="rId19"/>
              </p:custDataLst>
            </p:nvPr>
          </p:nvSpPr>
          <p:spPr>
            <a:xfrm>
              <a:off x="10901361"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6B07A">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rPr>
                <a:t>F</a:t>
              </a:r>
              <a:endParaRPr lang="en-US" altLang="zh-CN" sz="2400" kern="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4900295" y="3014345"/>
            <a:ext cx="729170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患者的心理特征与心理护理的基本方法</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2920365" y="588645"/>
            <a:ext cx="464439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一、患者的一般心理变化</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7" name="文本框 36"/>
          <p:cNvSpPr txBox="1"/>
          <p:nvPr/>
        </p:nvSpPr>
        <p:spPr>
          <a:xfrm>
            <a:off x="6444615" y="2553970"/>
            <a:ext cx="2559050"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患者的思维活动方面也受到一定的影响，分析判断能力下降，做事犹豫不决，猜疑心重，常常影响患者对客观事物的正确判断。</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38" name="文本框 37"/>
          <p:cNvSpPr txBox="1"/>
          <p:nvPr/>
        </p:nvSpPr>
        <p:spPr>
          <a:xfrm>
            <a:off x="6169660" y="2247265"/>
            <a:ext cx="2967355" cy="33718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（一）患者的认知活动的变化</a:t>
            </a:r>
            <a:endParaRPr sz="1600" b="1">
              <a:solidFill>
                <a:srgbClr val="5A84AF"/>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6443980" y="4861560"/>
            <a:ext cx="2263775" cy="82994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一个人患病以后，恢复健康成为患者的意志活动的目标。</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6170295" y="4554855"/>
            <a:ext cx="2967355" cy="33718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（三）患者的意志行为的变化</a:t>
            </a:r>
            <a:endParaRPr sz="1600" b="1">
              <a:solidFill>
                <a:srgbClr val="5A84AF"/>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9417050" y="2553970"/>
            <a:ext cx="2334260" cy="107632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患者的情绪变化一般表现在情绪活动强度、稳定性、持续时间等方面的改变。</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9136380" y="2247265"/>
            <a:ext cx="2705100" cy="33718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（二）患者的情绪变化</a:t>
            </a:r>
            <a:endParaRPr sz="1600" b="1">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9303385" y="4861560"/>
            <a:ext cx="2538730" cy="156845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人的个性具有稳定性的特征，一般不会随时间和环境的变化而发生改变。但是个性的稳定性是相对的，在某些特殊的情况下，人的个性可以发生改变。</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9" name="文本框 8"/>
          <p:cNvSpPr txBox="1"/>
          <p:nvPr/>
        </p:nvSpPr>
        <p:spPr>
          <a:xfrm>
            <a:off x="9417050" y="4554855"/>
            <a:ext cx="2334260" cy="33718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（四）患者的个性变化</a:t>
            </a:r>
            <a:endParaRPr sz="1600" b="1">
              <a:solidFill>
                <a:srgbClr val="5A84AF"/>
              </a:solidFill>
              <a:latin typeface="宋体" panose="02010600030101010101" pitchFamily="2" charset="-122"/>
              <a:ea typeface="宋体" panose="02010600030101010101" pitchFamily="2" charset="-122"/>
              <a:sym typeface="+mn-ea"/>
            </a:endParaRPr>
          </a:p>
        </p:txBody>
      </p:sp>
      <p:cxnSp>
        <p:nvCxnSpPr>
          <p:cNvPr id="10" name="直接连接符 9"/>
          <p:cNvCxnSpPr/>
          <p:nvPr/>
        </p:nvCxnSpPr>
        <p:spPr>
          <a:xfrm>
            <a:off x="7060565" y="4088765"/>
            <a:ext cx="4404995" cy="0"/>
          </a:xfrm>
          <a:prstGeom prst="line">
            <a:avLst/>
          </a:prstGeom>
          <a:ln>
            <a:solidFill>
              <a:srgbClr val="5A84AF"/>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137015" y="1676400"/>
            <a:ext cx="0" cy="5055870"/>
          </a:xfrm>
          <a:prstGeom prst="line">
            <a:avLst/>
          </a:prstGeom>
          <a:ln>
            <a:solidFill>
              <a:srgbClr val="5A84AF"/>
            </a:solidFill>
            <a:prstDash val="sysDash"/>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2"/>
          <a:stretch>
            <a:fillRect/>
          </a:stretch>
        </p:blipFill>
        <p:spPr>
          <a:xfrm>
            <a:off x="1064260" y="2247265"/>
            <a:ext cx="5105400" cy="37172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801745" y="517525"/>
            <a:ext cx="458787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二、患者常见的心理问题</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50" name="文本框 49"/>
          <p:cNvSpPr txBox="1"/>
          <p:nvPr>
            <p:custDataLst>
              <p:tags r:id="rId2"/>
            </p:custDataLst>
          </p:nvPr>
        </p:nvSpPr>
        <p:spPr>
          <a:xfrm>
            <a:off x="8633460" y="3496945"/>
            <a:ext cx="2851785" cy="883285"/>
          </a:xfrm>
          <a:prstGeom prst="rect">
            <a:avLst/>
          </a:prstGeom>
        </p:spPr>
        <p:txBody>
          <a:bodyPr vert="horz" wrap="square" lIns="90000" tIns="0" rIns="90000" bIns="46800" anchor="t" anchorCtr="0">
            <a:noAutofit/>
          </a:bodyPr>
          <a:p>
            <a:pPr>
              <a:lnSpc>
                <a:spcPct val="120000"/>
              </a:lnSpc>
            </a:pPr>
            <a:r>
              <a:rPr lang="zh-CN" altLang="en-US" sz="1500" spc="150">
                <a:latin typeface="宋体" panose="02010600030101010101" pitchFamily="2" charset="-122"/>
                <a:ea typeface="宋体" panose="02010600030101010101" pitchFamily="2" charset="-122"/>
              </a:rPr>
              <a:t>恐惧是指个体在面临并企图摆脱某种危险情境而又无能为力时产生的情绪体验。</a:t>
            </a:r>
            <a:endParaRPr lang="zh-CN" altLang="en-US" sz="1500" spc="150">
              <a:latin typeface="宋体" panose="02010600030101010101" pitchFamily="2" charset="-122"/>
              <a:ea typeface="宋体" panose="02010600030101010101" pitchFamily="2" charset="-122"/>
            </a:endParaRPr>
          </a:p>
        </p:txBody>
      </p:sp>
      <p:sp>
        <p:nvSpPr>
          <p:cNvPr id="51" name="文本框 50"/>
          <p:cNvSpPr txBox="1"/>
          <p:nvPr>
            <p:custDataLst>
              <p:tags r:id="rId3"/>
            </p:custDataLst>
          </p:nvPr>
        </p:nvSpPr>
        <p:spPr>
          <a:xfrm>
            <a:off x="9057139" y="2959442"/>
            <a:ext cx="2428546" cy="478756"/>
          </a:xfrm>
          <a:prstGeom prst="rect">
            <a:avLst/>
          </a:prstGeom>
          <a:noFill/>
        </p:spPr>
        <p:txBody>
          <a:bodyPr wrap="square" lIns="90000" tIns="46800" rIns="90000" bIns="0" anchor="b" anchorCtr="0">
            <a:normAutofit/>
          </a:bodyPr>
          <a:p>
            <a:pPr>
              <a:lnSpc>
                <a:spcPct val="120000"/>
              </a:lnSpc>
            </a:pPr>
            <a:r>
              <a:rPr lang="zh-CN" altLang="en-US" b="1" spc="300">
                <a:solidFill>
                  <a:srgbClr val="1AA3AA"/>
                </a:solidFill>
                <a:latin typeface="宋体" panose="02010600030101010101" pitchFamily="2" charset="-122"/>
                <a:ea typeface="宋体" panose="02010600030101010101" pitchFamily="2" charset="-122"/>
                <a:cs typeface="+mn-ea"/>
              </a:rPr>
              <a:t>3. 恐惧</a:t>
            </a:r>
            <a:endParaRPr lang="zh-CN" altLang="en-US" b="1" spc="300">
              <a:solidFill>
                <a:srgbClr val="1AA3AA"/>
              </a:solidFill>
              <a:latin typeface="宋体" panose="02010600030101010101" pitchFamily="2" charset="-122"/>
              <a:ea typeface="宋体" panose="02010600030101010101" pitchFamily="2" charset="-122"/>
              <a:cs typeface="+mn-ea"/>
            </a:endParaRPr>
          </a:p>
        </p:txBody>
      </p:sp>
      <p:sp>
        <p:nvSpPr>
          <p:cNvPr id="22" name="任意多边形 21"/>
          <p:cNvSpPr/>
          <p:nvPr>
            <p:custDataLst>
              <p:tags r:id="rId4"/>
            </p:custDataLst>
          </p:nvPr>
        </p:nvSpPr>
        <p:spPr>
          <a:xfrm>
            <a:off x="4688382" y="158421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2306886 w 2574384"/>
              <a:gd name="connsiteY5" fmla="*/ 2105887 h 2815436"/>
              <a:gd name="connsiteX6" fmla="*/ 2347261 w 2574384"/>
              <a:gd name="connsiteY6" fmla="*/ 2180273 h 2815436"/>
              <a:gd name="connsiteX7" fmla="*/ 2383190 w 2574384"/>
              <a:gd name="connsiteY7" fmla="*/ 2358236 h 2815436"/>
              <a:gd name="connsiteX8" fmla="*/ 1925990 w 2574384"/>
              <a:gd name="connsiteY8" fmla="*/ 2815436 h 2815436"/>
              <a:gd name="connsiteX9" fmla="*/ 1546872 w 2574384"/>
              <a:gd name="connsiteY9" fmla="*/ 2613861 h 2815436"/>
              <a:gd name="connsiteX10" fmla="*/ 1505389 w 2574384"/>
              <a:gd name="connsiteY10" fmla="*/ 2537433 h 2815436"/>
              <a:gd name="connsiteX11" fmla="*/ 1287192 w 2574384"/>
              <a:gd name="connsiteY11" fmla="*/ 2654916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2306886" y="2105887"/>
                </a:lnTo>
                <a:lnTo>
                  <a:pt x="2347261" y="2180273"/>
                </a:lnTo>
                <a:cubicBezTo>
                  <a:pt x="2370397" y="2234972"/>
                  <a:pt x="2383190" y="2295110"/>
                  <a:pt x="2383190" y="2358236"/>
                </a:cubicBezTo>
                <a:cubicBezTo>
                  <a:pt x="2383190" y="2610741"/>
                  <a:pt x="2178495" y="2815436"/>
                  <a:pt x="1925990" y="2815436"/>
                </a:cubicBezTo>
                <a:cubicBezTo>
                  <a:pt x="1768174" y="2815436"/>
                  <a:pt x="1629035" y="2735477"/>
                  <a:pt x="1546872" y="2613861"/>
                </a:cubicBezTo>
                <a:lnTo>
                  <a:pt x="1505389" y="2537433"/>
                </a:lnTo>
                <a:lnTo>
                  <a:pt x="1287192" y="2654916"/>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 name="任意多边形 2"/>
          <p:cNvSpPr/>
          <p:nvPr>
            <p:custDataLst>
              <p:tags r:id="rId5"/>
            </p:custDataLst>
          </p:nvPr>
        </p:nvSpPr>
        <p:spPr>
          <a:xfrm>
            <a:off x="6190216" y="158421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1287192 w 2574384"/>
              <a:gd name="connsiteY5" fmla="*/ 2654916 h 2815436"/>
              <a:gd name="connsiteX6" fmla="*/ 1071715 w 2574384"/>
              <a:gd name="connsiteY6" fmla="*/ 2538898 h 2815436"/>
              <a:gd name="connsiteX7" fmla="*/ 1031027 w 2574384"/>
              <a:gd name="connsiteY7" fmla="*/ 2613861 h 2815436"/>
              <a:gd name="connsiteX8" fmla="*/ 651909 w 2574384"/>
              <a:gd name="connsiteY8" fmla="*/ 2815436 h 2815436"/>
              <a:gd name="connsiteX9" fmla="*/ 194709 w 2574384"/>
              <a:gd name="connsiteY9" fmla="*/ 2358236 h 2815436"/>
              <a:gd name="connsiteX10" fmla="*/ 230638 w 2574384"/>
              <a:gd name="connsiteY10" fmla="*/ 2180273 h 2815436"/>
              <a:gd name="connsiteX11" fmla="*/ 270218 w 2574384"/>
              <a:gd name="connsiteY11" fmla="*/ 2107352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1287192" y="2654916"/>
                </a:lnTo>
                <a:lnTo>
                  <a:pt x="1071715" y="2538898"/>
                </a:lnTo>
                <a:lnTo>
                  <a:pt x="1031027" y="2613861"/>
                </a:lnTo>
                <a:cubicBezTo>
                  <a:pt x="948865" y="2735477"/>
                  <a:pt x="809725" y="2815436"/>
                  <a:pt x="651909" y="2815436"/>
                </a:cubicBezTo>
                <a:cubicBezTo>
                  <a:pt x="399404" y="2815436"/>
                  <a:pt x="194709" y="2610741"/>
                  <a:pt x="194709" y="2358236"/>
                </a:cubicBezTo>
                <a:cubicBezTo>
                  <a:pt x="194709" y="2295110"/>
                  <a:pt x="207502" y="2234972"/>
                  <a:pt x="230638" y="2180273"/>
                </a:cubicBezTo>
                <a:lnTo>
                  <a:pt x="270218" y="2107352"/>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4" name="任意多边形 3"/>
          <p:cNvSpPr/>
          <p:nvPr>
            <p:custDataLst>
              <p:tags r:id="rId6"/>
            </p:custDataLst>
          </p:nvPr>
        </p:nvSpPr>
        <p:spPr>
          <a:xfrm>
            <a:off x="6668202" y="2738748"/>
            <a:ext cx="1711583" cy="1498922"/>
          </a:xfrm>
          <a:custGeom>
            <a:avLst/>
            <a:gdLst>
              <a:gd name="connsiteX0" fmla="*/ 1744392 w 3031584"/>
              <a:gd name="connsiteY0" fmla="*/ 0 h 2654916"/>
              <a:gd name="connsiteX1" fmla="*/ 3031583 w 3031584"/>
              <a:gd name="connsiteY1" fmla="*/ 693056 h 2654916"/>
              <a:gd name="connsiteX2" fmla="*/ 3031584 w 3031584"/>
              <a:gd name="connsiteY2" fmla="*/ 693056 h 2654916"/>
              <a:gd name="connsiteX3" fmla="*/ 3031584 w 3031584"/>
              <a:gd name="connsiteY3" fmla="*/ 1961860 h 2654916"/>
              <a:gd name="connsiteX4" fmla="*/ 3031583 w 3031584"/>
              <a:gd name="connsiteY4" fmla="*/ 1961860 h 2654916"/>
              <a:gd name="connsiteX5" fmla="*/ 1744392 w 3031584"/>
              <a:gd name="connsiteY5" fmla="*/ 2654916 h 2654916"/>
              <a:gd name="connsiteX6" fmla="*/ 457200 w 3031584"/>
              <a:gd name="connsiteY6" fmla="*/ 1961860 h 2654916"/>
              <a:gd name="connsiteX7" fmla="*/ 457201 w 3031584"/>
              <a:gd name="connsiteY7" fmla="*/ 1961860 h 2654916"/>
              <a:gd name="connsiteX8" fmla="*/ 457201 w 3031584"/>
              <a:gd name="connsiteY8" fmla="*/ 1784658 h 2654916"/>
              <a:gd name="connsiteX9" fmla="*/ 457200 w 3031584"/>
              <a:gd name="connsiteY9" fmla="*/ 1784658 h 2654916"/>
              <a:gd name="connsiteX10" fmla="*/ 0 w 3031584"/>
              <a:gd name="connsiteY10" fmla="*/ 1327458 h 2654916"/>
              <a:gd name="connsiteX11" fmla="*/ 457200 w 3031584"/>
              <a:gd name="connsiteY11" fmla="*/ 870258 h 2654916"/>
              <a:gd name="connsiteX12" fmla="*/ 457201 w 3031584"/>
              <a:gd name="connsiteY12" fmla="*/ 870258 h 2654916"/>
              <a:gd name="connsiteX13" fmla="*/ 457201 w 3031584"/>
              <a:gd name="connsiteY13" fmla="*/ 693056 h 2654916"/>
              <a:gd name="connsiteX14" fmla="*/ 457200 w 3031584"/>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31584" h="2654916">
                <a:moveTo>
                  <a:pt x="1744392" y="0"/>
                </a:moveTo>
                <a:lnTo>
                  <a:pt x="3031583" y="693056"/>
                </a:lnTo>
                <a:lnTo>
                  <a:pt x="3031584" y="693056"/>
                </a:lnTo>
                <a:lnTo>
                  <a:pt x="3031584" y="1961860"/>
                </a:lnTo>
                <a:lnTo>
                  <a:pt x="3031583" y="1961860"/>
                </a:lnTo>
                <a:lnTo>
                  <a:pt x="1744392" y="2654916"/>
                </a:lnTo>
                <a:lnTo>
                  <a:pt x="457200" y="1961860"/>
                </a:lnTo>
                <a:lnTo>
                  <a:pt x="457201" y="1961860"/>
                </a:lnTo>
                <a:lnTo>
                  <a:pt x="457201" y="1784658"/>
                </a:lnTo>
                <a:lnTo>
                  <a:pt x="457200" y="1784658"/>
                </a:lnTo>
                <a:cubicBezTo>
                  <a:pt x="204695" y="1784658"/>
                  <a:pt x="0" y="1579963"/>
                  <a:pt x="0" y="1327458"/>
                </a:cubicBezTo>
                <a:cubicBezTo>
                  <a:pt x="0" y="1074953"/>
                  <a:pt x="204695" y="870258"/>
                  <a:pt x="457200" y="870258"/>
                </a:cubicBezTo>
                <a:lnTo>
                  <a:pt x="457201" y="870258"/>
                </a:lnTo>
                <a:lnTo>
                  <a:pt x="457201" y="693056"/>
                </a:lnTo>
                <a:lnTo>
                  <a:pt x="45720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9" name="任意多边形 8"/>
          <p:cNvSpPr/>
          <p:nvPr>
            <p:custDataLst>
              <p:tags r:id="rId7"/>
            </p:custDataLst>
          </p:nvPr>
        </p:nvSpPr>
        <p:spPr>
          <a:xfrm>
            <a:off x="6190216" y="3780972"/>
            <a:ext cx="1453455" cy="1611233"/>
          </a:xfrm>
          <a:custGeom>
            <a:avLst/>
            <a:gdLst>
              <a:gd name="connsiteX0" fmla="*/ 651909 w 2574384"/>
              <a:gd name="connsiteY0" fmla="*/ 0 h 2853844"/>
              <a:gd name="connsiteX1" fmla="*/ 1073180 w 2574384"/>
              <a:gd name="connsiteY1" fmla="*/ 279237 h 2853844"/>
              <a:gd name="connsiteX2" fmla="*/ 1082468 w 2574384"/>
              <a:gd name="connsiteY2" fmla="*/ 309157 h 2853844"/>
              <a:gd name="connsiteX3" fmla="*/ 1287192 w 2574384"/>
              <a:gd name="connsiteY3" fmla="*/ 198928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291234 w 2574384"/>
              <a:gd name="connsiteY13" fmla="*/ 735177 h 2853844"/>
              <a:gd name="connsiteX14" fmla="*/ 272791 w 2574384"/>
              <a:gd name="connsiteY14" fmla="*/ 712825 h 2853844"/>
              <a:gd name="connsiteX15" fmla="*/ 194709 w 2574384"/>
              <a:gd name="connsiteY15" fmla="*/ 457200 h 2853844"/>
              <a:gd name="connsiteX16" fmla="*/ 65190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651909" y="0"/>
                </a:moveTo>
                <a:cubicBezTo>
                  <a:pt x="841288" y="0"/>
                  <a:pt x="1003773" y="115141"/>
                  <a:pt x="1073180" y="279237"/>
                </a:cubicBezTo>
                <a:lnTo>
                  <a:pt x="1082468" y="309157"/>
                </a:lnTo>
                <a:lnTo>
                  <a:pt x="1287192" y="198928"/>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13" name="任意多边形 12"/>
          <p:cNvSpPr/>
          <p:nvPr>
            <p:custDataLst>
              <p:tags r:id="rId8"/>
            </p:custDataLst>
          </p:nvPr>
        </p:nvSpPr>
        <p:spPr>
          <a:xfrm>
            <a:off x="5016335" y="2181739"/>
            <a:ext cx="1125502" cy="992023"/>
          </a:xfrm>
          <a:custGeom>
            <a:avLst/>
            <a:gdLst>
              <a:gd name="connsiteX0" fmla="*/ 1993508 w 1993508"/>
              <a:gd name="connsiteY0" fmla="*/ 0 h 1757088"/>
              <a:gd name="connsiteX1" fmla="*/ 1993508 w 1993508"/>
              <a:gd name="connsiteY1" fmla="*/ 903512 h 1757088"/>
              <a:gd name="connsiteX2" fmla="*/ 1993507 w 1993508"/>
              <a:gd name="connsiteY2" fmla="*/ 903512 h 1757088"/>
              <a:gd name="connsiteX3" fmla="*/ 1726010 w 1993508"/>
              <a:gd name="connsiteY3" fmla="*/ 1047539 h 1757088"/>
              <a:gd name="connsiteX4" fmla="*/ 1766385 w 1993508"/>
              <a:gd name="connsiteY4" fmla="*/ 1121925 h 1757088"/>
              <a:gd name="connsiteX5" fmla="*/ 1802314 w 1993508"/>
              <a:gd name="connsiteY5" fmla="*/ 1299888 h 1757088"/>
              <a:gd name="connsiteX6" fmla="*/ 1345114 w 1993508"/>
              <a:gd name="connsiteY6" fmla="*/ 1757088 h 1757088"/>
              <a:gd name="connsiteX7" fmla="*/ 965996 w 1993508"/>
              <a:gd name="connsiteY7" fmla="*/ 1555513 h 1757088"/>
              <a:gd name="connsiteX8" fmla="*/ 924513 w 1993508"/>
              <a:gd name="connsiteY8" fmla="*/ 1479085 h 1757088"/>
              <a:gd name="connsiteX9" fmla="*/ 706316 w 1993508"/>
              <a:gd name="connsiteY9" fmla="*/ 1596568 h 1757088"/>
              <a:gd name="connsiteX10" fmla="*/ 0 w 1993508"/>
              <a:gd name="connsiteY10" fmla="*/ 1216270 h 1757088"/>
              <a:gd name="connsiteX11" fmla="*/ 3060 w 1993508"/>
              <a:gd name="connsiteY11" fmla="*/ 1209917 h 1757088"/>
              <a:gd name="connsiteX12" fmla="*/ 1803031 w 1993508"/>
              <a:gd name="connsiteY12" fmla="*/ 9618 h 175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3508" h="1757088">
                <a:moveTo>
                  <a:pt x="1993508" y="0"/>
                </a:moveTo>
                <a:lnTo>
                  <a:pt x="1993508" y="903512"/>
                </a:lnTo>
                <a:lnTo>
                  <a:pt x="1993507" y="903512"/>
                </a:lnTo>
                <a:lnTo>
                  <a:pt x="1726010" y="1047539"/>
                </a:lnTo>
                <a:lnTo>
                  <a:pt x="1766385" y="1121925"/>
                </a:lnTo>
                <a:cubicBezTo>
                  <a:pt x="1789521" y="1176624"/>
                  <a:pt x="1802314" y="1236762"/>
                  <a:pt x="1802314" y="1299888"/>
                </a:cubicBezTo>
                <a:cubicBezTo>
                  <a:pt x="1802314" y="1552393"/>
                  <a:pt x="1597619" y="1757088"/>
                  <a:pt x="1345114" y="1757088"/>
                </a:cubicBezTo>
                <a:cubicBezTo>
                  <a:pt x="1187298" y="1757088"/>
                  <a:pt x="1048159" y="1677129"/>
                  <a:pt x="965996" y="1555513"/>
                </a:cubicBezTo>
                <a:lnTo>
                  <a:pt x="924513" y="1479085"/>
                </a:lnTo>
                <a:lnTo>
                  <a:pt x="706316" y="1596568"/>
                </a:lnTo>
                <a:lnTo>
                  <a:pt x="0" y="1216270"/>
                </a:lnTo>
                <a:lnTo>
                  <a:pt x="3060" y="1209917"/>
                </a:lnTo>
                <a:cubicBezTo>
                  <a:pt x="359655" y="553485"/>
                  <a:pt x="1024331" y="88700"/>
                  <a:pt x="1803031" y="9618"/>
                </a:cubicBezTo>
                <a:close/>
              </a:path>
            </a:pathLst>
          </a:custGeom>
          <a:solidFill>
            <a:srgbClr val="1F74AD"/>
          </a:solidFill>
          <a:ln w="285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16" name="任意多边形 15"/>
          <p:cNvSpPr/>
          <p:nvPr>
            <p:custDataLst>
              <p:tags r:id="rId9"/>
            </p:custDataLst>
          </p:nvPr>
        </p:nvSpPr>
        <p:spPr>
          <a:xfrm>
            <a:off x="6190216" y="2181539"/>
            <a:ext cx="1128653" cy="992223"/>
          </a:xfrm>
          <a:custGeom>
            <a:avLst/>
            <a:gdLst>
              <a:gd name="connsiteX0" fmla="*/ 1 w 1999090"/>
              <a:gd name="connsiteY0" fmla="*/ 0 h 1757443"/>
              <a:gd name="connsiteX1" fmla="*/ 197506 w 1999090"/>
              <a:gd name="connsiteY1" fmla="*/ 9973 h 1757443"/>
              <a:gd name="connsiteX2" fmla="*/ 1997477 w 1999090"/>
              <a:gd name="connsiteY2" fmla="*/ 1210272 h 1757443"/>
              <a:gd name="connsiteX3" fmla="*/ 1999090 w 1999090"/>
              <a:gd name="connsiteY3" fmla="*/ 1213620 h 1757443"/>
              <a:gd name="connsiteX4" fmla="*/ 1287192 w 1999090"/>
              <a:gd name="connsiteY4" fmla="*/ 1596923 h 1757443"/>
              <a:gd name="connsiteX5" fmla="*/ 1071715 w 1999090"/>
              <a:gd name="connsiteY5" fmla="*/ 1480905 h 1757443"/>
              <a:gd name="connsiteX6" fmla="*/ 1031027 w 1999090"/>
              <a:gd name="connsiteY6" fmla="*/ 1555868 h 1757443"/>
              <a:gd name="connsiteX7" fmla="*/ 651909 w 1999090"/>
              <a:gd name="connsiteY7" fmla="*/ 1757443 h 1757443"/>
              <a:gd name="connsiteX8" fmla="*/ 194709 w 1999090"/>
              <a:gd name="connsiteY8" fmla="*/ 1300243 h 1757443"/>
              <a:gd name="connsiteX9" fmla="*/ 230638 w 1999090"/>
              <a:gd name="connsiteY9" fmla="*/ 1122280 h 1757443"/>
              <a:gd name="connsiteX10" fmla="*/ 270218 w 1999090"/>
              <a:gd name="connsiteY10" fmla="*/ 1049359 h 1757443"/>
              <a:gd name="connsiteX11" fmla="*/ 0 w 1999090"/>
              <a:gd name="connsiteY11" fmla="*/ 903867 h 1757443"/>
              <a:gd name="connsiteX12" fmla="*/ 1 w 1999090"/>
              <a:gd name="connsiteY12" fmla="*/ 903867 h 175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9090" h="1757443">
                <a:moveTo>
                  <a:pt x="1" y="0"/>
                </a:moveTo>
                <a:lnTo>
                  <a:pt x="197506" y="9973"/>
                </a:lnTo>
                <a:cubicBezTo>
                  <a:pt x="976206" y="89055"/>
                  <a:pt x="1640882" y="553840"/>
                  <a:pt x="1997477" y="1210272"/>
                </a:cubicBezTo>
                <a:lnTo>
                  <a:pt x="1999090" y="1213620"/>
                </a:lnTo>
                <a:lnTo>
                  <a:pt x="1287192" y="1596923"/>
                </a:lnTo>
                <a:lnTo>
                  <a:pt x="1071715" y="1480905"/>
                </a:lnTo>
                <a:lnTo>
                  <a:pt x="1031027" y="1555868"/>
                </a:lnTo>
                <a:cubicBezTo>
                  <a:pt x="948865" y="1677484"/>
                  <a:pt x="809725" y="1757443"/>
                  <a:pt x="651909" y="1757443"/>
                </a:cubicBezTo>
                <a:cubicBezTo>
                  <a:pt x="399404" y="1757443"/>
                  <a:pt x="194709" y="1552748"/>
                  <a:pt x="194709" y="1300243"/>
                </a:cubicBezTo>
                <a:cubicBezTo>
                  <a:pt x="194709" y="1237117"/>
                  <a:pt x="207502" y="1176979"/>
                  <a:pt x="230638" y="1122280"/>
                </a:cubicBezTo>
                <a:lnTo>
                  <a:pt x="270218" y="1049359"/>
                </a:lnTo>
                <a:lnTo>
                  <a:pt x="0" y="903867"/>
                </a:lnTo>
                <a:lnTo>
                  <a:pt x="1" y="903867"/>
                </a:lnTo>
                <a:close/>
              </a:path>
            </a:pathLst>
          </a:custGeom>
          <a:solidFill>
            <a:srgbClr val="3498DB"/>
          </a:solidFill>
          <a:ln w="285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0" name="任意多边形 29"/>
          <p:cNvSpPr/>
          <p:nvPr>
            <p:custDataLst>
              <p:tags r:id="rId10"/>
            </p:custDataLst>
          </p:nvPr>
        </p:nvSpPr>
        <p:spPr>
          <a:xfrm>
            <a:off x="6668203" y="2907984"/>
            <a:ext cx="807600" cy="1160452"/>
          </a:xfrm>
          <a:custGeom>
            <a:avLst/>
            <a:gdLst>
              <a:gd name="connsiteX0" fmla="*/ 1187673 w 1430435"/>
              <a:gd name="connsiteY0" fmla="*/ 0 h 2055413"/>
              <a:gd name="connsiteX1" fmla="*/ 1248402 w 1430435"/>
              <a:gd name="connsiteY1" fmla="*/ 126065 h 2055413"/>
              <a:gd name="connsiteX2" fmla="*/ 1430435 w 1430435"/>
              <a:gd name="connsiteY2" fmla="*/ 1027706 h 2055413"/>
              <a:gd name="connsiteX3" fmla="*/ 1248402 w 1430435"/>
              <a:gd name="connsiteY3" fmla="*/ 1929347 h 2055413"/>
              <a:gd name="connsiteX4" fmla="*/ 1187673 w 1430435"/>
              <a:gd name="connsiteY4" fmla="*/ 2055413 h 2055413"/>
              <a:gd name="connsiteX5" fmla="*/ 457200 w 1430435"/>
              <a:gd name="connsiteY5" fmla="*/ 1662108 h 2055413"/>
              <a:gd name="connsiteX6" fmla="*/ 457201 w 1430435"/>
              <a:gd name="connsiteY6" fmla="*/ 1662108 h 2055413"/>
              <a:gd name="connsiteX7" fmla="*/ 457201 w 1430435"/>
              <a:gd name="connsiteY7" fmla="*/ 1484906 h 2055413"/>
              <a:gd name="connsiteX8" fmla="*/ 457200 w 1430435"/>
              <a:gd name="connsiteY8" fmla="*/ 1484906 h 2055413"/>
              <a:gd name="connsiteX9" fmla="*/ 0 w 1430435"/>
              <a:gd name="connsiteY9" fmla="*/ 1027706 h 2055413"/>
              <a:gd name="connsiteX10" fmla="*/ 457200 w 1430435"/>
              <a:gd name="connsiteY10" fmla="*/ 570506 h 2055413"/>
              <a:gd name="connsiteX11" fmla="*/ 457201 w 1430435"/>
              <a:gd name="connsiteY11" fmla="*/ 570506 h 2055413"/>
              <a:gd name="connsiteX12" fmla="*/ 457201 w 1430435"/>
              <a:gd name="connsiteY12" fmla="*/ 393304 h 2055413"/>
              <a:gd name="connsiteX13" fmla="*/ 457200 w 1430435"/>
              <a:gd name="connsiteY13" fmla="*/ 393304 h 205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0435" h="2055413">
                <a:moveTo>
                  <a:pt x="1187673" y="0"/>
                </a:moveTo>
                <a:lnTo>
                  <a:pt x="1248402" y="126065"/>
                </a:lnTo>
                <a:cubicBezTo>
                  <a:pt x="1365618" y="403194"/>
                  <a:pt x="1430435" y="707881"/>
                  <a:pt x="1430435" y="1027706"/>
                </a:cubicBezTo>
                <a:cubicBezTo>
                  <a:pt x="1430435" y="1347532"/>
                  <a:pt x="1365618" y="1652219"/>
                  <a:pt x="1248402" y="1929347"/>
                </a:cubicBezTo>
                <a:lnTo>
                  <a:pt x="1187673" y="2055413"/>
                </a:lnTo>
                <a:lnTo>
                  <a:pt x="457200" y="1662108"/>
                </a:lnTo>
                <a:lnTo>
                  <a:pt x="457201" y="1662108"/>
                </a:lnTo>
                <a:lnTo>
                  <a:pt x="457201" y="1484906"/>
                </a:lnTo>
                <a:lnTo>
                  <a:pt x="457200" y="1484906"/>
                </a:lnTo>
                <a:cubicBezTo>
                  <a:pt x="204695" y="1484906"/>
                  <a:pt x="0" y="1280211"/>
                  <a:pt x="0" y="1027706"/>
                </a:cubicBezTo>
                <a:cubicBezTo>
                  <a:pt x="0" y="775201"/>
                  <a:pt x="204695" y="570506"/>
                  <a:pt x="457200" y="570506"/>
                </a:cubicBezTo>
                <a:lnTo>
                  <a:pt x="457201" y="570506"/>
                </a:lnTo>
                <a:lnTo>
                  <a:pt x="457201" y="393304"/>
                </a:lnTo>
                <a:lnTo>
                  <a:pt x="457200" y="393304"/>
                </a:lnTo>
                <a:close/>
              </a:path>
            </a:pathLst>
          </a:custGeom>
          <a:solidFill>
            <a:srgbClr val="1AA3AA"/>
          </a:solidFill>
          <a:ln w="2857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1" name="任意多边形 30"/>
          <p:cNvSpPr/>
          <p:nvPr>
            <p:custDataLst>
              <p:tags r:id="rId11"/>
            </p:custDataLst>
          </p:nvPr>
        </p:nvSpPr>
        <p:spPr>
          <a:xfrm>
            <a:off x="6190216" y="3780972"/>
            <a:ext cx="1128653" cy="1013908"/>
          </a:xfrm>
          <a:custGeom>
            <a:avLst/>
            <a:gdLst>
              <a:gd name="connsiteX0" fmla="*/ 651909 w 1999090"/>
              <a:gd name="connsiteY0" fmla="*/ 0 h 1795851"/>
              <a:gd name="connsiteX1" fmla="*/ 1073180 w 1999090"/>
              <a:gd name="connsiteY1" fmla="*/ 279237 h 1795851"/>
              <a:gd name="connsiteX2" fmla="*/ 1082468 w 1999090"/>
              <a:gd name="connsiteY2" fmla="*/ 309157 h 1795851"/>
              <a:gd name="connsiteX3" fmla="*/ 1287192 w 1999090"/>
              <a:gd name="connsiteY3" fmla="*/ 198928 h 1795851"/>
              <a:gd name="connsiteX4" fmla="*/ 1999090 w 1999090"/>
              <a:gd name="connsiteY4" fmla="*/ 582232 h 1795851"/>
              <a:gd name="connsiteX5" fmla="*/ 1997477 w 1999090"/>
              <a:gd name="connsiteY5" fmla="*/ 585580 h 1795851"/>
              <a:gd name="connsiteX6" fmla="*/ 197506 w 1999090"/>
              <a:gd name="connsiteY6" fmla="*/ 1785878 h 1795851"/>
              <a:gd name="connsiteX7" fmla="*/ 1 w 1999090"/>
              <a:gd name="connsiteY7" fmla="*/ 1795851 h 1795851"/>
              <a:gd name="connsiteX8" fmla="*/ 1 w 1999090"/>
              <a:gd name="connsiteY8" fmla="*/ 891985 h 1795851"/>
              <a:gd name="connsiteX9" fmla="*/ 0 w 1999090"/>
              <a:gd name="connsiteY9" fmla="*/ 891985 h 1795851"/>
              <a:gd name="connsiteX10" fmla="*/ 291234 w 1999090"/>
              <a:gd name="connsiteY10" fmla="*/ 735177 h 1795851"/>
              <a:gd name="connsiteX11" fmla="*/ 272791 w 1999090"/>
              <a:gd name="connsiteY11" fmla="*/ 712825 h 1795851"/>
              <a:gd name="connsiteX12" fmla="*/ 194709 w 1999090"/>
              <a:gd name="connsiteY12" fmla="*/ 457200 h 1795851"/>
              <a:gd name="connsiteX13" fmla="*/ 651909 w 1999090"/>
              <a:gd name="connsiteY13" fmla="*/ 0 h 179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9090" h="1795851">
                <a:moveTo>
                  <a:pt x="651909" y="0"/>
                </a:moveTo>
                <a:cubicBezTo>
                  <a:pt x="841288" y="0"/>
                  <a:pt x="1003773" y="115141"/>
                  <a:pt x="1073180" y="279237"/>
                </a:cubicBezTo>
                <a:lnTo>
                  <a:pt x="1082468" y="309157"/>
                </a:lnTo>
                <a:lnTo>
                  <a:pt x="1287192" y="198928"/>
                </a:lnTo>
                <a:lnTo>
                  <a:pt x="1999090" y="582232"/>
                </a:lnTo>
                <a:lnTo>
                  <a:pt x="1997477" y="585580"/>
                </a:lnTo>
                <a:cubicBezTo>
                  <a:pt x="1640882" y="1242012"/>
                  <a:pt x="976206" y="1706797"/>
                  <a:pt x="197506" y="1785878"/>
                </a:cubicBezTo>
                <a:lnTo>
                  <a:pt x="1" y="1795851"/>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rgbClr val="9BBB59"/>
          </a:solidFill>
          <a:ln w="2857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5" name="任意多边形 34"/>
          <p:cNvSpPr/>
          <p:nvPr>
            <p:custDataLst>
              <p:tags r:id="rId12"/>
            </p:custDataLst>
          </p:nvPr>
        </p:nvSpPr>
        <p:spPr>
          <a:xfrm>
            <a:off x="6516756" y="4158760"/>
            <a:ext cx="267610" cy="327055"/>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ysClr val="window" lastClr="FFFFFF"/>
          </a:solidFill>
          <a:ln w="12700">
            <a:miter lim="400000"/>
          </a:ln>
        </p:spPr>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6" name="任意多边形 35"/>
          <p:cNvSpPr/>
          <p:nvPr>
            <p:custDataLst>
              <p:tags r:id="rId13"/>
            </p:custDataLst>
          </p:nvPr>
        </p:nvSpPr>
        <p:spPr>
          <a:xfrm>
            <a:off x="6516756" y="2538651"/>
            <a:ext cx="327081" cy="3270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ysClr val="window" lastClr="FFFFFF"/>
          </a:solidFill>
          <a:ln w="12700">
            <a:miter lim="400000"/>
          </a:ln>
        </p:spPr>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7" name="任意多边形 36"/>
          <p:cNvSpPr/>
          <p:nvPr>
            <p:custDataLst>
              <p:tags r:id="rId14"/>
            </p:custDataLst>
          </p:nvPr>
        </p:nvSpPr>
        <p:spPr>
          <a:xfrm>
            <a:off x="6973810" y="3330896"/>
            <a:ext cx="327081" cy="297323"/>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ysClr val="window" lastClr="FFFFFF"/>
          </a:solidFill>
          <a:ln w="12700">
            <a:miter lim="400000"/>
          </a:ln>
        </p:spPr>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38" name="任意多边形 37"/>
          <p:cNvSpPr/>
          <p:nvPr>
            <p:custDataLst>
              <p:tags r:id="rId15"/>
            </p:custDataLst>
          </p:nvPr>
        </p:nvSpPr>
        <p:spPr>
          <a:xfrm>
            <a:off x="5488217" y="2538651"/>
            <a:ext cx="327080" cy="297436"/>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ysClr val="window" lastClr="FFFFFF"/>
          </a:solidFill>
          <a:ln w="12700">
            <a:miter lim="400000"/>
          </a:ln>
        </p:spPr>
        <p:txBody>
          <a:bodyPr anchor="ctr"/>
          <a:p>
            <a:pPr algn="ctr">
              <a:lnSpc>
                <a:spcPct val="120000"/>
              </a:lnSpc>
            </a:pPr>
            <a:endParaRPr>
              <a:latin typeface="宋体" panose="02010600030101010101" pitchFamily="2" charset="-122"/>
              <a:ea typeface="宋体" panose="02010600030101010101" pitchFamily="2" charset="-122"/>
            </a:endParaRPr>
          </a:p>
        </p:txBody>
      </p:sp>
      <p:sp>
        <p:nvSpPr>
          <p:cNvPr id="40" name="文本框 39"/>
          <p:cNvSpPr txBox="1"/>
          <p:nvPr>
            <p:custDataLst>
              <p:tags r:id="rId16"/>
            </p:custDataLst>
          </p:nvPr>
        </p:nvSpPr>
        <p:spPr>
          <a:xfrm>
            <a:off x="6788420" y="1820937"/>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宋体" panose="02010600030101010101" pitchFamily="2" charset="-122"/>
                <a:ea typeface="宋体" panose="02010600030101010101" pitchFamily="2" charset="-122"/>
              </a:rPr>
              <a:t>02</a:t>
            </a:r>
            <a:endParaRPr lang="en-US" sz="3200">
              <a:solidFill>
                <a:srgbClr val="000000">
                  <a:lumMod val="65000"/>
                  <a:lumOff val="35000"/>
                </a:srgbClr>
              </a:solidFill>
              <a:latin typeface="宋体" panose="02010600030101010101" pitchFamily="2" charset="-122"/>
              <a:ea typeface="宋体" panose="02010600030101010101" pitchFamily="2" charset="-122"/>
            </a:endParaRPr>
          </a:p>
        </p:txBody>
      </p:sp>
      <p:sp>
        <p:nvSpPr>
          <p:cNvPr id="41" name="文本框 40"/>
          <p:cNvSpPr txBox="1"/>
          <p:nvPr>
            <p:custDataLst>
              <p:tags r:id="rId17"/>
            </p:custDataLst>
          </p:nvPr>
        </p:nvSpPr>
        <p:spPr>
          <a:xfrm>
            <a:off x="4874790" y="1817775"/>
            <a:ext cx="665567" cy="707053"/>
          </a:xfrm>
          <a:prstGeom prst="rect">
            <a:avLst/>
          </a:prstGeom>
          <a:noFill/>
        </p:spPr>
        <p:txBody>
          <a:bodyPr wrap="square" lIns="91440" tIns="45720" rIns="91440" bIns="45720">
            <a:normAutofit/>
          </a:bodyPr>
          <a:p>
            <a:pPr algn="ctr">
              <a:lnSpc>
                <a:spcPct val="120000"/>
              </a:lnSpc>
            </a:pPr>
            <a:r>
              <a:rPr lang="en-US" sz="3200" dirty="0">
                <a:solidFill>
                  <a:srgbClr val="000000">
                    <a:lumMod val="65000"/>
                    <a:lumOff val="35000"/>
                  </a:srgbClr>
                </a:solidFill>
                <a:latin typeface="宋体" panose="02010600030101010101" pitchFamily="2" charset="-122"/>
                <a:ea typeface="宋体" panose="02010600030101010101" pitchFamily="2" charset="-122"/>
              </a:rPr>
              <a:t>01</a:t>
            </a:r>
            <a:endParaRPr lang="en-US" sz="3200" dirty="0">
              <a:solidFill>
                <a:srgbClr val="000000">
                  <a:lumMod val="65000"/>
                  <a:lumOff val="35000"/>
                </a:srgbClr>
              </a:solidFill>
              <a:latin typeface="宋体" panose="02010600030101010101" pitchFamily="2" charset="-122"/>
              <a:ea typeface="宋体" panose="02010600030101010101" pitchFamily="2" charset="-122"/>
            </a:endParaRPr>
          </a:p>
        </p:txBody>
      </p:sp>
      <p:sp>
        <p:nvSpPr>
          <p:cNvPr id="42" name="文本框 41"/>
          <p:cNvSpPr txBox="1"/>
          <p:nvPr>
            <p:custDataLst>
              <p:tags r:id="rId18"/>
            </p:custDataLst>
          </p:nvPr>
        </p:nvSpPr>
        <p:spPr>
          <a:xfrm>
            <a:off x="7588253" y="3116765"/>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宋体" panose="02010600030101010101" pitchFamily="2" charset="-122"/>
                <a:ea typeface="宋体" panose="02010600030101010101" pitchFamily="2" charset="-122"/>
              </a:rPr>
              <a:t>03</a:t>
            </a:r>
            <a:endParaRPr lang="en-US" sz="3200">
              <a:solidFill>
                <a:srgbClr val="000000">
                  <a:lumMod val="65000"/>
                  <a:lumOff val="35000"/>
                </a:srgbClr>
              </a:solidFill>
              <a:latin typeface="宋体" panose="02010600030101010101" pitchFamily="2" charset="-122"/>
              <a:ea typeface="宋体" panose="02010600030101010101" pitchFamily="2" charset="-122"/>
            </a:endParaRPr>
          </a:p>
        </p:txBody>
      </p:sp>
      <p:sp>
        <p:nvSpPr>
          <p:cNvPr id="45" name="文本框 44"/>
          <p:cNvSpPr txBox="1"/>
          <p:nvPr>
            <p:custDataLst>
              <p:tags r:id="rId19"/>
            </p:custDataLst>
          </p:nvPr>
        </p:nvSpPr>
        <p:spPr>
          <a:xfrm>
            <a:off x="6788419" y="4557450"/>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宋体" panose="02010600030101010101" pitchFamily="2" charset="-122"/>
                <a:ea typeface="宋体" panose="02010600030101010101" pitchFamily="2" charset="-122"/>
              </a:rPr>
              <a:t>04</a:t>
            </a:r>
            <a:endParaRPr lang="en-US" sz="3200">
              <a:solidFill>
                <a:srgbClr val="000000">
                  <a:lumMod val="65000"/>
                  <a:lumOff val="35000"/>
                </a:srgbClr>
              </a:solidFill>
              <a:latin typeface="宋体" panose="02010600030101010101" pitchFamily="2" charset="-122"/>
              <a:ea typeface="宋体" panose="02010600030101010101" pitchFamily="2" charset="-122"/>
            </a:endParaRPr>
          </a:p>
        </p:txBody>
      </p:sp>
      <p:sp>
        <p:nvSpPr>
          <p:cNvPr id="46" name="文本框 45"/>
          <p:cNvSpPr txBox="1"/>
          <p:nvPr>
            <p:custDataLst>
              <p:tags r:id="rId20"/>
            </p:custDataLst>
          </p:nvPr>
        </p:nvSpPr>
        <p:spPr>
          <a:xfrm>
            <a:off x="1111572" y="1451074"/>
            <a:ext cx="2369556" cy="504844"/>
          </a:xfrm>
          <a:prstGeom prst="rect">
            <a:avLst/>
          </a:prstGeom>
          <a:noFill/>
        </p:spPr>
        <p:txBody>
          <a:bodyPr wrap="square" lIns="90000" tIns="46800" rIns="90000" bIns="0" anchor="b" anchorCtr="0">
            <a:normAutofit/>
          </a:bodyPr>
          <a:p>
            <a:pPr algn="l">
              <a:lnSpc>
                <a:spcPct val="120000"/>
              </a:lnSpc>
            </a:pPr>
            <a:r>
              <a:rPr lang="zh-CN" altLang="en-US" b="1" spc="300">
                <a:solidFill>
                  <a:srgbClr val="1F74AD"/>
                </a:solidFill>
                <a:latin typeface="宋体" panose="02010600030101010101" pitchFamily="2" charset="-122"/>
                <a:ea typeface="宋体" panose="02010600030101010101" pitchFamily="2" charset="-122"/>
                <a:cs typeface="+mn-ea"/>
              </a:rPr>
              <a:t>1. 否认</a:t>
            </a:r>
            <a:endParaRPr lang="zh-CN" altLang="en-US" b="1" spc="300">
              <a:solidFill>
                <a:srgbClr val="1F74AD"/>
              </a:solidFill>
              <a:latin typeface="宋体" panose="02010600030101010101" pitchFamily="2" charset="-122"/>
              <a:ea typeface="宋体" panose="02010600030101010101" pitchFamily="2" charset="-122"/>
              <a:cs typeface="+mn-ea"/>
            </a:endParaRPr>
          </a:p>
        </p:txBody>
      </p:sp>
      <p:sp>
        <p:nvSpPr>
          <p:cNvPr id="47" name="文本框 46"/>
          <p:cNvSpPr txBox="1"/>
          <p:nvPr>
            <p:custDataLst>
              <p:tags r:id="rId21"/>
            </p:custDataLst>
          </p:nvPr>
        </p:nvSpPr>
        <p:spPr>
          <a:xfrm>
            <a:off x="843280" y="2014855"/>
            <a:ext cx="2958465" cy="1158875"/>
          </a:xfrm>
          <a:prstGeom prst="rect">
            <a:avLst/>
          </a:prstGeom>
        </p:spPr>
        <p:txBody>
          <a:bodyPr vert="horz" wrap="square" lIns="90000" tIns="0" rIns="90000" bIns="46800" anchor="t" anchorCtr="0">
            <a:noAutofit/>
          </a:bodyPr>
          <a:p>
            <a:pPr algn="l">
              <a:lnSpc>
                <a:spcPct val="120000"/>
              </a:lnSpc>
            </a:pPr>
            <a:r>
              <a:rPr lang="zh-CN" altLang="en-US" sz="1500" spc="150">
                <a:latin typeface="宋体" panose="02010600030101010101" pitchFamily="2" charset="-122"/>
                <a:ea typeface="宋体" panose="02010600030101010101" pitchFamily="2" charset="-122"/>
              </a:rPr>
              <a:t>否认虽在一定程度上能起到自我保护作用，但在许多情况下会贻误疾病的诊断和治疗，造成更大的损害。</a:t>
            </a:r>
            <a:endParaRPr lang="zh-CN" altLang="en-US" sz="1500" spc="150">
              <a:latin typeface="宋体" panose="02010600030101010101" pitchFamily="2" charset="-122"/>
              <a:ea typeface="宋体" panose="02010600030101010101" pitchFamily="2" charset="-122"/>
            </a:endParaRPr>
          </a:p>
        </p:txBody>
      </p:sp>
      <p:sp>
        <p:nvSpPr>
          <p:cNvPr id="48" name="文本框 47"/>
          <p:cNvSpPr txBox="1"/>
          <p:nvPr>
            <p:custDataLst>
              <p:tags r:id="rId22"/>
            </p:custDataLst>
          </p:nvPr>
        </p:nvSpPr>
        <p:spPr>
          <a:xfrm>
            <a:off x="8855178" y="1451074"/>
            <a:ext cx="2349380" cy="493894"/>
          </a:xfrm>
          <a:prstGeom prst="rect">
            <a:avLst/>
          </a:prstGeom>
          <a:noFill/>
        </p:spPr>
        <p:txBody>
          <a:bodyPr wrap="square" lIns="90000" tIns="46800" rIns="90000" bIns="0" anchor="b" anchorCtr="0">
            <a:normAutofit/>
          </a:bodyPr>
          <a:p>
            <a:pPr>
              <a:lnSpc>
                <a:spcPct val="120000"/>
              </a:lnSpc>
            </a:pPr>
            <a:r>
              <a:rPr lang="zh-CN" altLang="en-US" b="1" spc="300">
                <a:solidFill>
                  <a:srgbClr val="3498DB">
                    <a:lumMod val="100000"/>
                  </a:srgbClr>
                </a:solidFill>
                <a:latin typeface="宋体" panose="02010600030101010101" pitchFamily="2" charset="-122"/>
                <a:ea typeface="宋体" panose="02010600030101010101" pitchFamily="2" charset="-122"/>
                <a:cs typeface="+mn-ea"/>
              </a:rPr>
              <a:t>2. 侥幸</a:t>
            </a:r>
            <a:endParaRPr lang="zh-CN" altLang="en-US" b="1" spc="300">
              <a:solidFill>
                <a:srgbClr val="3498DB">
                  <a:lumMod val="100000"/>
                </a:srgbClr>
              </a:solidFill>
              <a:latin typeface="宋体" panose="02010600030101010101" pitchFamily="2" charset="-122"/>
              <a:ea typeface="宋体" panose="02010600030101010101" pitchFamily="2" charset="-122"/>
              <a:cs typeface="+mn-ea"/>
            </a:endParaRPr>
          </a:p>
        </p:txBody>
      </p:sp>
      <p:sp>
        <p:nvSpPr>
          <p:cNvPr id="49" name="文本框 48"/>
          <p:cNvSpPr txBox="1"/>
          <p:nvPr>
            <p:custDataLst>
              <p:tags r:id="rId23"/>
            </p:custDataLst>
          </p:nvPr>
        </p:nvSpPr>
        <p:spPr>
          <a:xfrm>
            <a:off x="8389620" y="2004060"/>
            <a:ext cx="3095625" cy="831850"/>
          </a:xfrm>
          <a:prstGeom prst="rect">
            <a:avLst/>
          </a:prstGeom>
        </p:spPr>
        <p:txBody>
          <a:bodyPr vert="horz" wrap="square" lIns="90000" tIns="0" rIns="90000" bIns="46800" anchor="t" anchorCtr="0">
            <a:noAutofit/>
          </a:bodyPr>
          <a:p>
            <a:pPr>
              <a:lnSpc>
                <a:spcPct val="120000"/>
              </a:lnSpc>
            </a:pPr>
            <a:r>
              <a:rPr lang="zh-CN" altLang="en-US" sz="1500" spc="150">
                <a:latin typeface="宋体" panose="02010600030101010101" pitchFamily="2" charset="-122"/>
                <a:ea typeface="宋体" panose="02010600030101010101" pitchFamily="2" charset="-122"/>
              </a:rPr>
              <a:t>患者对医生的诊断半信半疑，总希望医生的诊断是错误的，不执行医嘱，不服从治疗。</a:t>
            </a:r>
            <a:endParaRPr lang="zh-CN" altLang="en-US" sz="1500" spc="150">
              <a:latin typeface="宋体" panose="02010600030101010101" pitchFamily="2" charset="-122"/>
              <a:ea typeface="宋体" panose="02010600030101010101" pitchFamily="2" charset="-122"/>
            </a:endParaRPr>
          </a:p>
        </p:txBody>
      </p:sp>
      <p:sp>
        <p:nvSpPr>
          <p:cNvPr id="52" name="文本框 51"/>
          <p:cNvSpPr txBox="1"/>
          <p:nvPr>
            <p:custDataLst>
              <p:tags r:id="rId24"/>
            </p:custDataLst>
          </p:nvPr>
        </p:nvSpPr>
        <p:spPr>
          <a:xfrm>
            <a:off x="8378825" y="4976495"/>
            <a:ext cx="3266440" cy="1492250"/>
          </a:xfrm>
          <a:prstGeom prst="rect">
            <a:avLst/>
          </a:prstGeom>
        </p:spPr>
        <p:txBody>
          <a:bodyPr vert="horz" wrap="square" lIns="90000" tIns="0" rIns="90000" bIns="46800" anchor="t" anchorCtr="0">
            <a:noAutofit/>
          </a:bodyPr>
          <a:p>
            <a:pPr>
              <a:lnSpc>
                <a:spcPct val="120000"/>
              </a:lnSpc>
            </a:pPr>
            <a:r>
              <a:rPr lang="zh-CN" altLang="en-US" sz="1500" spc="150">
                <a:latin typeface="宋体" panose="02010600030101010101" pitchFamily="2" charset="-122"/>
                <a:ea typeface="宋体" panose="02010600030101010101" pitchFamily="2" charset="-122"/>
              </a:rPr>
              <a:t>焦虑是由于不能达到目标或不能克服障碍的威胁，致使自尊心与自信心受挫，或使失败感和内疚增加，形成一种紧张不安，带有恐惧的情绪状态。</a:t>
            </a:r>
            <a:endParaRPr lang="zh-CN" altLang="en-US" sz="1500" spc="150">
              <a:latin typeface="宋体" panose="02010600030101010101" pitchFamily="2" charset="-122"/>
              <a:ea typeface="宋体" panose="02010600030101010101" pitchFamily="2" charset="-122"/>
            </a:endParaRPr>
          </a:p>
        </p:txBody>
      </p:sp>
      <p:sp>
        <p:nvSpPr>
          <p:cNvPr id="53" name="文本框 52"/>
          <p:cNvSpPr txBox="1"/>
          <p:nvPr>
            <p:custDataLst>
              <p:tags r:id="rId25"/>
            </p:custDataLst>
          </p:nvPr>
        </p:nvSpPr>
        <p:spPr>
          <a:xfrm>
            <a:off x="8864294" y="4438888"/>
            <a:ext cx="2428546" cy="478756"/>
          </a:xfrm>
          <a:prstGeom prst="rect">
            <a:avLst/>
          </a:prstGeom>
          <a:noFill/>
        </p:spPr>
        <p:txBody>
          <a:bodyPr wrap="square" lIns="90000" tIns="46800" rIns="90000" bIns="0" anchor="b" anchorCtr="0">
            <a:normAutofit/>
          </a:bodyPr>
          <a:p>
            <a:pPr>
              <a:lnSpc>
                <a:spcPct val="120000"/>
              </a:lnSpc>
            </a:pPr>
            <a:r>
              <a:rPr lang="zh-CN" altLang="en-US" b="1" spc="300">
                <a:solidFill>
                  <a:srgbClr val="69A35B"/>
                </a:solidFill>
                <a:latin typeface="宋体" panose="02010600030101010101" pitchFamily="2" charset="-122"/>
                <a:ea typeface="宋体" panose="02010600030101010101" pitchFamily="2" charset="-122"/>
                <a:cs typeface="+mn-ea"/>
              </a:rPr>
              <a:t>4. 焦虑</a:t>
            </a:r>
            <a:endParaRPr lang="zh-CN" altLang="en-US" b="1" spc="300">
              <a:solidFill>
                <a:srgbClr val="69A35B"/>
              </a:solidFill>
              <a:latin typeface="宋体" panose="02010600030101010101" pitchFamily="2" charset="-122"/>
              <a:ea typeface="宋体" panose="02010600030101010101" pitchFamily="2" charset="-122"/>
              <a:cs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17_1*q_h_i*1_1_1"/>
  <p:tag name="KSO_WM_TEMPLATE_CATEGORY" val="diagram"/>
  <p:tag name="KSO_WM_TEMPLATE_INDEX" val="2019051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90517_1*q_i*1_4"/>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90517_1*q_h_f*1_2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12.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17_1*q_h_a*1_2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13.xml><?xml version="1.0" encoding="utf-8"?>
<p:tagLst xmlns:p="http://schemas.openxmlformats.org/presentationml/2006/main">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90517_1*q_h_f*1_3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14.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17_1*q_h_a*1_3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15.xml><?xml version="1.0" encoding="utf-8"?>
<p:tagLst xmlns:p="http://schemas.openxmlformats.org/presentationml/2006/main">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90517_1*q_h_f*1_1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16.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17_1*q_h_a*1_1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85_6*i*1"/>
  <p:tag name="KSO_WM_TEMPLATE_CATEGORY" val="diagram"/>
  <p:tag name="KSO_WM_TEMPLATE_INDEX" val="785"/>
  <p:tag name="KSO_WM_UNIT_LAYERLEVEL" val="1"/>
  <p:tag name="KSO_WM_TAG_VERSION" val="1.0"/>
  <p:tag name="KSO_WM_BEAUTIFY_FLAG" val="#wm#"/>
</p:tagLst>
</file>

<file path=ppt/tags/tag18.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5_6*l_h_f*1_1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5"/>
  <p:tag name="KSO_WM_UNIT_FILL_TYPE" val="1"/>
  <p:tag name="KSO_WM_UNIT_TEXT_FILL_FORE_SCHEMECOLOR_INDEX" val="14"/>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5_6*l_h_i*1_1_1"/>
  <p:tag name="KSO_WM_TEMPLATE_CATEGORY" val="diagram"/>
  <p:tag name="KSO_WM_TEMPLATE_INDEX" val="7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17_1*q_h_i*1_1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85_6*i*6"/>
  <p:tag name="KSO_WM_TEMPLATE_CATEGORY" val="diagram"/>
  <p:tag name="KSO_WM_TEMPLATE_INDEX" val="785"/>
  <p:tag name="KSO_WM_UNIT_LAYERLEVEL" val="1"/>
  <p:tag name="KSO_WM_TAG_VERSION" val="1.0"/>
  <p:tag name="KSO_WM_BEAUTIFY_FLAG" val="#wm#"/>
</p:tagLst>
</file>

<file path=ppt/tags/tag21.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5_6*l_h_f*1_2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6"/>
  <p:tag name="KSO_WM_UNIT_FILL_TYPE" val="1"/>
  <p:tag name="KSO_WM_UNIT_TEXT_FILL_FORE_SCHEMECOLOR_INDEX" val="14"/>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5_6*l_h_i*1_2_1"/>
  <p:tag name="KSO_WM_TEMPLATE_CATEGORY" val="diagram"/>
  <p:tag name="KSO_WM_TEMPLATE_INDEX" val="78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85_6*i*2"/>
  <p:tag name="KSO_WM_TEMPLATE_CATEGORY" val="diagram"/>
  <p:tag name="KSO_WM_TEMPLATE_INDEX" val="785"/>
  <p:tag name="KSO_WM_UNIT_LAYERLEVEL" val="1"/>
  <p:tag name="KSO_WM_TAG_VERSION" val="1.0"/>
  <p:tag name="KSO_WM_BEAUTIFY_FLAG" val="#wm#"/>
</p:tagLst>
</file>

<file path=ppt/tags/tag24.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5_6*l_h_f*1_3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7"/>
  <p:tag name="KSO_WM_UNIT_FILL_TYPE" val="1"/>
  <p:tag name="KSO_WM_UNIT_TEXT_FILL_FORE_SCHEMECOLOR_INDEX" val="14"/>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5_6*l_h_i*1_3_1"/>
  <p:tag name="KSO_WM_TEMPLATE_CATEGORY" val="diagram"/>
  <p:tag name="KSO_WM_TEMPLATE_INDEX" val="78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85_6*i*3"/>
  <p:tag name="KSO_WM_TEMPLATE_CATEGORY" val="diagram"/>
  <p:tag name="KSO_WM_TEMPLATE_INDEX" val="785"/>
  <p:tag name="KSO_WM_UNIT_LAYERLEVEL" val="1"/>
  <p:tag name="KSO_WM_TAG_VERSION" val="1.0"/>
  <p:tag name="KSO_WM_BEAUTIFY_FLAG" val="#wm#"/>
</p:tagLst>
</file>

<file path=ppt/tags/tag27.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5_6*l_h_f*1_4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5"/>
  <p:tag name="KSO_WM_UNIT_FILL_TYPE" val="1"/>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5_6*l_h_i*1_4_1"/>
  <p:tag name="KSO_WM_TEMPLATE_CATEGORY" val="diagram"/>
  <p:tag name="KSO_WM_TEMPLATE_INDEX" val="7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85_6*i*4"/>
  <p:tag name="KSO_WM_TEMPLATE_CATEGORY" val="diagram"/>
  <p:tag name="KSO_WM_TEMPLATE_INDEX" val="78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17_1*q_h_i*1_2_1"/>
  <p:tag name="KSO_WM_TEMPLATE_CATEGORY" val="diagram"/>
  <p:tag name="KSO_WM_TEMPLATE_INDEX" val="2019051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5_6*l_h_f*1_5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6"/>
  <p:tag name="KSO_WM_UNIT_FILL_TYPE" val="1"/>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5_6*l_h_i*1_5_1"/>
  <p:tag name="KSO_WM_TEMPLATE_CATEGORY" val="diagram"/>
  <p:tag name="KSO_WM_TEMPLATE_INDEX" val="78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85_6*i*5"/>
  <p:tag name="KSO_WM_TEMPLATE_CATEGORY" val="diagram"/>
  <p:tag name="KSO_WM_TEMPLATE_INDEX" val="785"/>
  <p:tag name="KSO_WM_UNIT_LAYERLEVEL" val="1"/>
  <p:tag name="KSO_WM_TAG_VERSION" val="1.0"/>
  <p:tag name="KSO_WM_BEAUTIFY_FLAG" val="#wm#"/>
</p:tagLst>
</file>

<file path=ppt/tags/tag33.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85_6*l_h_f*1_6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7"/>
  <p:tag name="KSO_WM_UNIT_FILL_TYPE" val="1"/>
  <p:tag name="KSO_WM_UNIT_TEXT_FILL_FORE_SCHEMECOLOR_INDEX" val="14"/>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85_6*l_h_i*1_6_1"/>
  <p:tag name="KSO_WM_TEMPLATE_CATEGORY" val="diagram"/>
  <p:tag name="KSO_WM_TEMPLATE_INDEX" val="78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5.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88142_4*m_h_f*1_3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8142_4*m_h_a*1_3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8142_4*m_h_i*1_1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8142_4*m_h_i*1_2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8142_4*m_h_i*1_3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17_1*q_h_i*1_2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88142_4*m_h_i*1_4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8142_4*m_h_i*1_1_1"/>
  <p:tag name="KSO_WM_TEMPLATE_CATEGORY" val="diagram"/>
  <p:tag name="KSO_WM_TEMPLATE_INDEX" val="2018814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8142_4*m_h_i*1_2_2"/>
  <p:tag name="KSO_WM_TEMPLATE_CATEGORY" val="diagram"/>
  <p:tag name="KSO_WM_TEMPLATE_INDEX" val="20188142"/>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8142_4*m_h_i*1_3_3"/>
  <p:tag name="KSO_WM_TEMPLATE_CATEGORY" val="diagram"/>
  <p:tag name="KSO_WM_TEMPLATE_INDEX" val="20188142"/>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8142_4*m_h_i*1_4_2"/>
  <p:tag name="KSO_WM_TEMPLATE_CATEGORY" val="diagram"/>
  <p:tag name="KSO_WM_TEMPLATE_INDEX" val="20188142"/>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8142_4*m_h_i*1_4_1"/>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8142_4*m_h_i*1_2_1"/>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8142_4*m_h_i*1_3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8142_4*m_h_i*1_1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8142_4*m_h_i*1_2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17_1*q_h_i*1_3_2"/>
  <p:tag name="KSO_WM_TEMPLATE_CATEGORY" val="diagram"/>
  <p:tag name="KSO_WM_TEMPLATE_INDEX" val="2019051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8142_4*m_h_i*1_1_3"/>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8142_4*m_h_i*1_3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88142_4*m_h_i*1_4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5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8142_4*m_h_a*1_1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54.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88142_4*m_h_f*1_1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8142_4*m_h_a*1_2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56.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88142_4*m_h_f*1_2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7.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88142_4*m_h_f*1_4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8142_4*m_h_a*1_4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59.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88142_4*m_h_f*1_3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17_1*q_h_i*1_3_1"/>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6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8142_4*m_h_a*1_3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8142_4*m_h_i*1_1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8142_4*m_h_i*1_2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8142_4*m_h_i*1_3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88142_4*m_h_i*1_4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8142_4*m_h_i*1_1_1"/>
  <p:tag name="KSO_WM_TEMPLATE_CATEGORY" val="diagram"/>
  <p:tag name="KSO_WM_TEMPLATE_INDEX" val="2018814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8142_4*m_h_i*1_2_2"/>
  <p:tag name="KSO_WM_TEMPLATE_CATEGORY" val="diagram"/>
  <p:tag name="KSO_WM_TEMPLATE_INDEX" val="20188142"/>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8142_4*m_h_i*1_3_3"/>
  <p:tag name="KSO_WM_TEMPLATE_CATEGORY" val="diagram"/>
  <p:tag name="KSO_WM_TEMPLATE_INDEX" val="20188142"/>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8142_4*m_h_i*1_4_2"/>
  <p:tag name="KSO_WM_TEMPLATE_CATEGORY" val="diagram"/>
  <p:tag name="KSO_WM_TEMPLATE_INDEX" val="20188142"/>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8142_4*m_h_i*1_4_1"/>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17_1*q_i*1_1"/>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8142_4*m_h_i*1_2_1"/>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8142_4*m_h_i*1_3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8142_4*m_h_i*1_1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8142_4*m_h_i*1_2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8142_4*m_h_i*1_1_3"/>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8142_4*m_h_i*1_3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88142_4*m_h_i*1_4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7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8142_4*m_h_a*1_1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78.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88142_4*m_h_f*1_1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8142_4*m_h_a*1_2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17_1*q_i*1_2"/>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0.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88142_4*m_h_f*1_2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1.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88142_4*m_h_f*1_4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8142_4*m_h_a*1_4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90517_1*q_i*1_3"/>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1280</Words>
  <Application>WPS 演示</Application>
  <PresentationFormat>宽屏</PresentationFormat>
  <Paragraphs>156</Paragraphs>
  <Slides>12</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12</vt:i4>
      </vt:variant>
    </vt:vector>
  </HeadingPairs>
  <TitlesOfParts>
    <vt:vector size="25"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9</cp:revision>
  <dcterms:created xsi:type="dcterms:W3CDTF">2019-11-11T13:37:00Z</dcterms:created>
  <dcterms:modified xsi:type="dcterms:W3CDTF">2021-05-08T03:14:27Z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