
<file path=[Content_Types].xml><?xml version="1.0" encoding="utf-8"?>
<Types xmlns="http://schemas.openxmlformats.org/package/2006/content-types">
  <Default Extension="jpeg" ContentType="image/jpeg"/>
  <Default Extension="JPG" ContentType="image/.jpg"/>
  <Default Extension="tiff" ContentType="image/tif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colors5.xml" ContentType="application/vnd.openxmlformats-officedocument.drawingml.diagramColors+xml"/>
  <Override PartName="/ppt/diagrams/colors6.xml" ContentType="application/vnd.openxmlformats-officedocument.drawingml.diagramColors+xml"/>
  <Override PartName="/ppt/diagrams/colors7.xml" ContentType="application/vnd.openxmlformats-officedocument.drawingml.diagramColors+xml"/>
  <Override PartName="/ppt/diagrams/colors8.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ata6.xml" ContentType="application/vnd.openxmlformats-officedocument.drawingml.diagramData+xml"/>
  <Override PartName="/ppt/diagrams/data7.xml" ContentType="application/vnd.openxmlformats-officedocument.drawingml.diagramData+xml"/>
  <Override PartName="/ppt/diagrams/data8.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drawing5.xml" ContentType="application/vnd.ms-office.drawingml.diagramDrawing+xml"/>
  <Override PartName="/ppt/diagrams/drawing6.xml" ContentType="application/vnd.ms-office.drawingml.diagramDrawing+xml"/>
  <Override PartName="/ppt/diagrams/drawing7.xml" ContentType="application/vnd.ms-office.drawingml.diagramDrawing+xml"/>
  <Override PartName="/ppt/diagrams/drawing8.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layout5.xml" ContentType="application/vnd.openxmlformats-officedocument.drawingml.diagramLayout+xml"/>
  <Override PartName="/ppt/diagrams/layout6.xml" ContentType="application/vnd.openxmlformats-officedocument.drawingml.diagramLayout+xml"/>
  <Override PartName="/ppt/diagrams/layout7.xml" ContentType="application/vnd.openxmlformats-officedocument.drawingml.diagramLayout+xml"/>
  <Override PartName="/ppt/diagrams/layout8.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diagrams/quickStyle5.xml" ContentType="application/vnd.openxmlformats-officedocument.drawingml.diagramStyle+xml"/>
  <Override PartName="/ppt/diagrams/quickStyle6.xml" ContentType="application/vnd.openxmlformats-officedocument.drawingml.diagramStyle+xml"/>
  <Override PartName="/ppt/diagrams/quickStyle7.xml" ContentType="application/vnd.openxmlformats-officedocument.drawingml.diagramStyle+xml"/>
  <Override PartName="/ppt/diagrams/quickStyle8.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8"/>
  </p:handoutMasterIdLst>
  <p:sldIdLst>
    <p:sldId id="359" r:id="rId3"/>
    <p:sldId id="360" r:id="rId5"/>
    <p:sldId id="361" r:id="rId6"/>
    <p:sldId id="362" r:id="rId7"/>
    <p:sldId id="387" r:id="rId8"/>
    <p:sldId id="386" r:id="rId9"/>
    <p:sldId id="874" r:id="rId10"/>
    <p:sldId id="875" r:id="rId11"/>
    <p:sldId id="876" r:id="rId12"/>
    <p:sldId id="877" r:id="rId13"/>
    <p:sldId id="879" r:id="rId14"/>
    <p:sldId id="894" r:id="rId15"/>
    <p:sldId id="881" r:id="rId16"/>
    <p:sldId id="882" r:id="rId17"/>
    <p:sldId id="884" r:id="rId18"/>
    <p:sldId id="895" r:id="rId19"/>
    <p:sldId id="886" r:id="rId20"/>
    <p:sldId id="888" r:id="rId21"/>
    <p:sldId id="889" r:id="rId22"/>
    <p:sldId id="890" r:id="rId23"/>
    <p:sldId id="892" r:id="rId24"/>
    <p:sldId id="893" r:id="rId25"/>
    <p:sldId id="721" r:id="rId26"/>
    <p:sldId id="363" r:id="rId27"/>
  </p:sldIdLst>
  <p:sldSz cx="12192000" cy="6858000"/>
  <p:notesSz cx="6858000" cy="9144000"/>
  <p:custDataLst>
    <p:tags r:id="rId32"/>
  </p:custDataLst>
  <p:defaultTex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charset="0"/>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charset="0"/>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charset="0"/>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charset="0"/>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charset="0"/>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charset="0"/>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charset="0"/>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charset="0"/>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思源黑体 CN Regular" charset="0"/>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F86B2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0610"/>
    <p:restoredTop sz="94682"/>
  </p:normalViewPr>
  <p:slideViewPr>
    <p:cSldViewPr snapToGrid="0" snapToObjects="1" showGuides="1">
      <p:cViewPr varScale="1">
        <p:scale>
          <a:sx n="101" d="100"/>
          <a:sy n="101" d="100"/>
        </p:scale>
        <p:origin x="200" y="576"/>
      </p:cViewPr>
      <p:guideLst>
        <p:guide orient="horz" pos="2224"/>
        <p:guide pos="2986"/>
      </p:guideLst>
    </p:cSldViewPr>
  </p:slideViewPr>
  <p:outlineViewPr>
    <p:cViewPr>
      <p:scale>
        <a:sx n="33" d="100"/>
        <a:sy n="33" d="100"/>
      </p:scale>
      <p:origin x="0" y="0"/>
    </p:cViewPr>
  </p:outlineViewPr>
  <p:notesTextViewPr>
    <p:cViewPr>
      <p:scale>
        <a:sx n="1" d="1"/>
        <a:sy n="1" d="1"/>
      </p:scale>
      <p:origin x="0" y="0"/>
    </p:cViewPr>
  </p:notesTextViewPr>
  <p:sorterViewPr>
    <p:cViewPr>
      <p:scale>
        <a:sx n="200" d="100"/>
        <a:sy n="200" d="100"/>
      </p:scale>
      <p:origin x="0" y="0"/>
    </p:cViewPr>
  </p:sorter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2" Type="http://schemas.openxmlformats.org/officeDocument/2006/relationships/tags" Target="tags/tag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22237F99-FD0F-4EA4-B7E2-BFAD40DF6E70}" type="doc">
      <dgm:prSet loTypeId="urn:microsoft.com/office/officeart/2005/8/layout/vList2" loCatId="list" qsTypeId="urn:microsoft.com/office/officeart/2005/8/quickstyle/3d4" qsCatId="3D" csTypeId="urn:microsoft.com/office/officeart/2005/8/colors/colorful1" csCatId="accent1" phldr="1"/>
      <dgm:spPr/>
      <dgm:t>
        <a:bodyPr/>
        <a:lstStyle/>
        <a:p>
          <a:endParaRPr lang="zh-CN" altLang="en-US"/>
        </a:p>
      </dgm:t>
    </dgm:pt>
    <dgm:pt modelId="{561ED4CD-2321-4293-949E-2C47D0B22CC1}">
      <dgm:prSet/>
      <dgm:spPr/>
      <dgm:t>
        <a:bodyPr/>
        <a:lstStyle/>
        <a:p>
          <a:pPr rtl="0"/>
          <a:r>
            <a:rPr lang="zh-CN" altLang="en-US" b="1" dirty="0" smtClean="0"/>
            <a:t>一、</a:t>
          </a:r>
          <a:r>
            <a:rPr lang="zh-CN" b="1" dirty="0" smtClean="0"/>
            <a:t>学习三笔字的目的</a:t>
          </a:r>
          <a:endParaRPr lang="zh-CN" b="1" dirty="0">
            <a:latin typeface="华文琥珀" panose="02010800040101010101" pitchFamily="2" charset="-122"/>
            <a:ea typeface="华文琥珀" panose="02010800040101010101" pitchFamily="2" charset="-122"/>
          </a:endParaRPr>
        </a:p>
      </dgm:t>
    </dgm:pt>
    <dgm:pt modelId="{8A7D5E96-CC25-40B3-A977-AC7F62EBB4EC}" cxnId="{991C4D9C-72ED-4ACD-813A-13E151456C17}" type="parTrans">
      <dgm:prSet/>
      <dgm:spPr/>
      <dgm:t>
        <a:bodyPr/>
        <a:lstStyle/>
        <a:p>
          <a:endParaRPr lang="zh-CN" altLang="en-US">
            <a:latin typeface="华文琥珀" panose="02010800040101010101" pitchFamily="2" charset="-122"/>
            <a:ea typeface="华文琥珀" panose="02010800040101010101" pitchFamily="2" charset="-122"/>
          </a:endParaRPr>
        </a:p>
      </dgm:t>
    </dgm:pt>
    <dgm:pt modelId="{584DD622-18CB-4009-98BB-842E4A9A7BBD}" cxnId="{991C4D9C-72ED-4ACD-813A-13E151456C17}" type="sibTrans">
      <dgm:prSet/>
      <dgm:spPr/>
      <dgm:t>
        <a:bodyPr/>
        <a:lstStyle/>
        <a:p>
          <a:endParaRPr lang="zh-CN" altLang="en-US">
            <a:latin typeface="华文琥珀" panose="02010800040101010101" pitchFamily="2" charset="-122"/>
            <a:ea typeface="华文琥珀" panose="02010800040101010101" pitchFamily="2" charset="-122"/>
          </a:endParaRPr>
        </a:p>
      </dgm:t>
    </dgm:pt>
    <dgm:pt modelId="{447C00D4-8DDB-44FA-87ED-AAA16D8D1D2A}" type="pres">
      <dgm:prSet presAssocID="{22237F99-FD0F-4EA4-B7E2-BFAD40DF6E70}" presName="linear" presStyleCnt="0">
        <dgm:presLayoutVars>
          <dgm:animLvl val="lvl"/>
          <dgm:resizeHandles val="exact"/>
        </dgm:presLayoutVars>
      </dgm:prSet>
      <dgm:spPr/>
      <dgm:t>
        <a:bodyPr/>
        <a:lstStyle/>
        <a:p>
          <a:endParaRPr lang="zh-CN" altLang="en-US"/>
        </a:p>
      </dgm:t>
    </dgm:pt>
    <dgm:pt modelId="{41CC2077-536E-401A-998A-5928EA2ADDBC}" type="pres">
      <dgm:prSet presAssocID="{561ED4CD-2321-4293-949E-2C47D0B22CC1}" presName="parentText" presStyleLbl="node1" presStyleIdx="0" presStyleCnt="1">
        <dgm:presLayoutVars>
          <dgm:chMax val="0"/>
          <dgm:bulletEnabled val="1"/>
        </dgm:presLayoutVars>
      </dgm:prSet>
      <dgm:spPr/>
      <dgm:t>
        <a:bodyPr/>
        <a:lstStyle/>
        <a:p>
          <a:endParaRPr lang="zh-CN" altLang="en-US"/>
        </a:p>
      </dgm:t>
    </dgm:pt>
  </dgm:ptLst>
  <dgm:cxnLst>
    <dgm:cxn modelId="{991C4D9C-72ED-4ACD-813A-13E151456C17}" srcId="{22237F99-FD0F-4EA4-B7E2-BFAD40DF6E70}" destId="{561ED4CD-2321-4293-949E-2C47D0B22CC1}" srcOrd="0" destOrd="0" parTransId="{8A7D5E96-CC25-40B3-A977-AC7F62EBB4EC}" sibTransId="{584DD622-18CB-4009-98BB-842E4A9A7BBD}"/>
    <dgm:cxn modelId="{14D52BC4-5ABB-42E7-B9E2-6EA08122977A}" type="presOf" srcId="{561ED4CD-2321-4293-949E-2C47D0B22CC1}" destId="{41CC2077-536E-401A-998A-5928EA2ADDBC}" srcOrd="0" destOrd="0" presId="urn:microsoft.com/office/officeart/2005/8/layout/vList2"/>
    <dgm:cxn modelId="{EBB10EB8-35D9-448E-9DEC-86B6F75BE340}" type="presOf" srcId="{22237F99-FD0F-4EA4-B7E2-BFAD40DF6E70}" destId="{447C00D4-8DDB-44FA-87ED-AAA16D8D1D2A}" srcOrd="0" destOrd="0" presId="urn:microsoft.com/office/officeart/2005/8/layout/vList2"/>
    <dgm:cxn modelId="{BE361551-9EF4-4D40-BACA-49019AAC3A7E}" type="presParOf" srcId="{447C00D4-8DDB-44FA-87ED-AAA16D8D1D2A}" destId="{41CC2077-536E-401A-998A-5928EA2ADDBC}"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81C810B-2FBE-4F49-9D30-86B06A972EC8}" type="doc">
      <dgm:prSet loTypeId="urn:microsoft.com/office/officeart/2005/8/layout/vList5" loCatId="list" qsTypeId="urn:microsoft.com/office/officeart/2005/8/quickstyle/3d1" qsCatId="3D" csTypeId="urn:microsoft.com/office/officeart/2005/8/colors/colorful4" csCatId="accent1" phldr="1"/>
      <dgm:spPr/>
      <dgm:t>
        <a:bodyPr/>
        <a:lstStyle/>
        <a:p>
          <a:endParaRPr lang="zh-CN" altLang="en-US"/>
        </a:p>
      </dgm:t>
    </dgm:pt>
    <dgm:pt modelId="{10967A29-5E97-442D-9ECE-050E56968EA3}">
      <dgm:prSet phldr="0" custT="1"/>
      <dgm:spPr/>
      <dgm:t>
        <a:bodyPr vert="horz" wrap="square"/>
        <a:p>
          <a:pPr algn="l" rtl="0">
            <a:lnSpc>
              <a:spcPct val="100000"/>
            </a:lnSpc>
            <a:spcBef>
              <a:spcPct val="0"/>
            </a:spcBef>
            <a:spcAft>
              <a:spcPct val="35000"/>
            </a:spcAft>
          </a:pPr>
          <a:r>
            <a:rPr lang="zh-CN" sz="2000" b="1" dirty="0" smtClean="0">
              <a:solidFill>
                <a:schemeClr val="tx1"/>
              </a:solidFill>
            </a:rPr>
            <a:t>（一）</a:t>
          </a:r>
          <a:r>
            <a:rPr lang="zh-CN" altLang="en-US" sz="2000" kern="1200" noProof="0" dirty="0">
              <a:ln>
                <a:noFill/>
              </a:ln>
              <a:solidFill>
                <a:schemeClr val="tx1"/>
              </a:solidFill>
              <a:effectLst/>
              <a:uLnTx/>
              <a:uFillTx/>
              <a:sym typeface="+mn-ea"/>
            </a:rPr>
            <a:t>三笔字是师范生必备的职业技能</a:t>
          </a:r>
          <a:r>
            <a:rPr lang="zh-CN" altLang="en-US" sz="2000" b="1" dirty="0">
              <a:latin typeface="黑体" panose="02010600030101010101" charset="-122"/>
              <a:ea typeface="黑体" panose="02010600030101010101" charset="-122"/>
            </a:rPr>
            <a:t/>
          </a:r>
          <a:endParaRPr lang="zh-CN" altLang="en-US" sz="2000" b="1" dirty="0">
            <a:latin typeface="黑体" panose="02010600030101010101" charset="-122"/>
            <a:ea typeface="黑体" panose="02010600030101010101" charset="-122"/>
          </a:endParaRPr>
        </a:p>
      </dgm:t>
    </dgm:pt>
    <dgm:pt modelId="{578564BE-C053-4512-82BF-5837975AD2D1}" cxnId="{D4263D94-3708-4E77-9922-92175B2109E9}" type="parTrans">
      <dgm:prSet/>
      <dgm:spPr/>
      <dgm:t>
        <a:bodyPr/>
        <a:lstStyle/>
        <a:p>
          <a:endParaRPr lang="zh-CN" altLang="en-US" b="1"/>
        </a:p>
      </dgm:t>
    </dgm:pt>
    <dgm:pt modelId="{1EC55FFE-8779-4B01-821B-48B8D26FDA9A}" cxnId="{D4263D94-3708-4E77-9922-92175B2109E9}" type="sibTrans">
      <dgm:prSet/>
      <dgm:spPr/>
      <dgm:t>
        <a:bodyPr/>
        <a:lstStyle/>
        <a:p>
          <a:endParaRPr lang="zh-CN" altLang="en-US" b="1"/>
        </a:p>
      </dgm:t>
    </dgm:pt>
    <dgm:pt modelId="{F0A3D5E7-6174-47A3-838D-C272679A6FB6}">
      <dgm:prSet phldr="0" custT="1"/>
      <dgm:spPr/>
      <dgm:t>
        <a:bodyPr vert="horz" wrap="square"/>
        <a:p>
          <a:pPr algn="l" rtl="0">
            <a:lnSpc>
              <a:spcPct val="100000"/>
            </a:lnSpc>
            <a:spcBef>
              <a:spcPct val="0"/>
            </a:spcBef>
            <a:spcAft>
              <a:spcPct val="35000"/>
            </a:spcAft>
          </a:pPr>
          <a:r>
            <a:rPr lang="zh-CN" sz="2000" b="1" dirty="0" smtClean="0">
              <a:solidFill>
                <a:schemeClr val="tx1"/>
              </a:solidFill>
            </a:rPr>
            <a:t>（二）</a:t>
          </a:r>
          <a:r>
            <a:rPr lang="zh-CN" altLang="en-US" sz="2000" kern="1200" noProof="0" dirty="0">
              <a:ln>
                <a:noFill/>
              </a:ln>
              <a:solidFill>
                <a:schemeClr val="tx1"/>
              </a:solidFill>
              <a:effectLst/>
              <a:uLnTx/>
              <a:uFillTx/>
              <a:sym typeface="+mn-ea"/>
            </a:rPr>
            <a:t>三笔字能提高师范生的书写能力</a:t>
          </a:r>
          <a:r>
            <a:rPr lang="zh-CN" altLang="en-US" sz="2000" b="1" kern="1200" noProof="0" dirty="0">
              <a:ln>
                <a:noFill/>
              </a:ln>
              <a:solidFill>
                <a:schemeClr val="tx1"/>
              </a:solidFill>
              <a:effectLst/>
              <a:uLnTx/>
              <a:uFillTx/>
              <a:latin typeface="黑体" panose="02010600030101010101" charset="-122"/>
              <a:ea typeface="黑体" panose="02010600030101010101" charset="-122"/>
              <a:sym typeface="+mn-ea"/>
            </a:rPr>
            <a:t/>
          </a:r>
          <a:endParaRPr lang="zh-CN" altLang="en-US" sz="2000" b="1" kern="1200" noProof="0" dirty="0">
            <a:ln>
              <a:noFill/>
            </a:ln>
            <a:solidFill>
              <a:schemeClr val="tx1"/>
            </a:solidFill>
            <a:effectLst/>
            <a:uLnTx/>
            <a:uFillTx/>
            <a:latin typeface="黑体" panose="02010600030101010101" charset="-122"/>
            <a:ea typeface="黑体" panose="02010600030101010101" charset="-122"/>
            <a:sym typeface="+mn-ea"/>
          </a:endParaRPr>
        </a:p>
      </dgm:t>
    </dgm:pt>
    <dgm:pt modelId="{E5FF5B45-638D-4030-8EAC-94340AE99D71}" cxnId="{861D9790-638F-4221-8134-90C3B9E33D64}" type="parTrans">
      <dgm:prSet/>
      <dgm:spPr/>
      <dgm:t>
        <a:bodyPr/>
        <a:lstStyle/>
        <a:p>
          <a:endParaRPr lang="zh-CN" altLang="en-US" b="1"/>
        </a:p>
      </dgm:t>
    </dgm:pt>
    <dgm:pt modelId="{4A63DDED-BFBB-4E7A-8512-3B253FAFA816}" cxnId="{861D9790-638F-4221-8134-90C3B9E33D64}" type="sibTrans">
      <dgm:prSet/>
      <dgm:spPr/>
      <dgm:t>
        <a:bodyPr/>
        <a:lstStyle/>
        <a:p>
          <a:endParaRPr lang="zh-CN" altLang="en-US" b="1"/>
        </a:p>
      </dgm:t>
    </dgm:pt>
    <dgm:pt modelId="{E9083CCB-A3BE-4E56-979D-0942D8498E76}">
      <dgm:prSet phldr="0" custT="1"/>
      <dgm:spPr/>
      <dgm:t>
        <a:bodyPr vert="horz" wrap="square"/>
        <a:p>
          <a:pPr algn="l" rtl="0">
            <a:lnSpc>
              <a:spcPct val="100000"/>
            </a:lnSpc>
            <a:spcBef>
              <a:spcPct val="0"/>
            </a:spcBef>
            <a:spcAft>
              <a:spcPct val="35000"/>
            </a:spcAft>
          </a:pPr>
          <a:r>
            <a:rPr lang="zh-CN" sz="2000" b="1" dirty="0" smtClean="0">
              <a:solidFill>
                <a:schemeClr val="tx1"/>
              </a:solidFill>
            </a:rPr>
            <a:t>（三）</a:t>
          </a:r>
          <a:r>
            <a:rPr lang="zh-CN" altLang="en-US" sz="2000" kern="1200" noProof="0" dirty="0">
              <a:ln>
                <a:noFill/>
              </a:ln>
              <a:solidFill>
                <a:schemeClr val="tx1"/>
              </a:solidFill>
              <a:effectLst/>
              <a:uLnTx/>
              <a:uFillTx/>
              <a:sym typeface="+mn-ea"/>
            </a:rPr>
            <a:t>三笔字能培养师范生的综合能力</a:t>
          </a:r>
          <a:r>
            <a:rPr lang="zh-CN" altLang="en-US" sz="2000" b="1" kern="1200" noProof="0" dirty="0">
              <a:ln>
                <a:noFill/>
              </a:ln>
              <a:solidFill>
                <a:schemeClr val="tx1"/>
              </a:solidFill>
              <a:effectLst/>
              <a:uLnTx/>
              <a:uFillTx/>
              <a:latin typeface="黑体" panose="02010600030101010101" charset="-122"/>
              <a:ea typeface="黑体" panose="02010600030101010101" charset="-122"/>
              <a:sym typeface="+mn-ea"/>
            </a:rPr>
            <a:t/>
          </a:r>
          <a:endParaRPr lang="zh-CN" altLang="en-US" sz="2000" b="1" kern="1200" noProof="0" dirty="0">
            <a:ln>
              <a:noFill/>
            </a:ln>
            <a:solidFill>
              <a:schemeClr val="tx1"/>
            </a:solidFill>
            <a:effectLst/>
            <a:uLnTx/>
            <a:uFillTx/>
            <a:latin typeface="黑体" panose="02010600030101010101" charset="-122"/>
            <a:ea typeface="黑体" panose="02010600030101010101" charset="-122"/>
            <a:sym typeface="+mn-ea"/>
          </a:endParaRPr>
        </a:p>
      </dgm:t>
    </dgm:pt>
    <dgm:pt modelId="{0848FACA-3836-47E4-9645-310A3DE39FAD}" cxnId="{50D7F9A9-6E19-42D0-BD07-17239BC2C7F7}" type="parTrans">
      <dgm:prSet/>
      <dgm:spPr/>
      <dgm:t>
        <a:bodyPr/>
        <a:lstStyle/>
        <a:p>
          <a:endParaRPr lang="zh-CN" altLang="en-US" b="1"/>
        </a:p>
      </dgm:t>
    </dgm:pt>
    <dgm:pt modelId="{03D7E5B4-B9FC-4717-BFCC-2425BC7D7458}" cxnId="{50D7F9A9-6E19-42D0-BD07-17239BC2C7F7}" type="sibTrans">
      <dgm:prSet/>
      <dgm:spPr/>
      <dgm:t>
        <a:bodyPr/>
        <a:lstStyle/>
        <a:p>
          <a:endParaRPr lang="zh-CN" altLang="en-US" b="1"/>
        </a:p>
      </dgm:t>
    </dgm:pt>
    <dgm:pt modelId="{E392F344-9D5E-4BBF-88CF-A45FA714EDBA}" type="pres">
      <dgm:prSet presAssocID="{B81C810B-2FBE-4F49-9D30-86B06A972EC8}" presName="Name0" presStyleCnt="0">
        <dgm:presLayoutVars>
          <dgm:dir val="rev"/>
          <dgm:animLvl val="lvl"/>
          <dgm:resizeHandles val="exact"/>
        </dgm:presLayoutVars>
      </dgm:prSet>
      <dgm:spPr/>
      <dgm:t>
        <a:bodyPr/>
        <a:lstStyle/>
        <a:p>
          <a:endParaRPr lang="zh-CN" altLang="en-US"/>
        </a:p>
      </dgm:t>
    </dgm:pt>
    <dgm:pt modelId="{87C7C3C5-3358-444F-8000-D02395755FD5}" type="pres">
      <dgm:prSet presAssocID="{10967A29-5E97-442D-9ECE-050E56968EA3}" presName="linNode" presStyleCnt="0"/>
      <dgm:spPr/>
      <dgm:t>
        <a:bodyPr/>
        <a:lstStyle/>
        <a:p>
          <a:endParaRPr lang="zh-CN" altLang="en-US"/>
        </a:p>
      </dgm:t>
    </dgm:pt>
    <dgm:pt modelId="{52FA064B-C8C9-4990-B896-8FFF54A5396A}" type="pres">
      <dgm:prSet presAssocID="{10967A29-5E97-442D-9ECE-050E56968EA3}" presName="parentText" presStyleLbl="node1" presStyleIdx="0" presStyleCnt="3" custScaleX="277778">
        <dgm:presLayoutVars>
          <dgm:chMax val="1"/>
          <dgm:bulletEnabled val="1"/>
        </dgm:presLayoutVars>
      </dgm:prSet>
      <dgm:spPr/>
      <dgm:t>
        <a:bodyPr/>
        <a:lstStyle/>
        <a:p>
          <a:endParaRPr lang="zh-CN" altLang="en-US"/>
        </a:p>
      </dgm:t>
    </dgm:pt>
    <dgm:pt modelId="{F17BF062-6267-493C-8EDF-8D08A6ADE15F}" type="pres">
      <dgm:prSet presAssocID="{1EC55FFE-8779-4B01-821B-48B8D26FDA9A}" presName="sp" presStyleCnt="0"/>
      <dgm:spPr/>
      <dgm:t>
        <a:bodyPr/>
        <a:lstStyle/>
        <a:p>
          <a:endParaRPr lang="zh-CN" altLang="en-US"/>
        </a:p>
      </dgm:t>
    </dgm:pt>
    <dgm:pt modelId="{E31F165C-AC4F-4214-B3EB-86EFAB59DB47}" type="pres">
      <dgm:prSet presAssocID="{F0A3D5E7-6174-47A3-838D-C272679A6FB6}" presName="linNode" presStyleCnt="0"/>
      <dgm:spPr/>
      <dgm:t>
        <a:bodyPr/>
        <a:lstStyle/>
        <a:p>
          <a:endParaRPr lang="zh-CN" altLang="en-US"/>
        </a:p>
      </dgm:t>
    </dgm:pt>
    <dgm:pt modelId="{208E8BB1-BAAE-420C-AC4F-ED1E4F87FE6E}" type="pres">
      <dgm:prSet presAssocID="{F0A3D5E7-6174-47A3-838D-C272679A6FB6}" presName="parentText" presStyleLbl="node1" presStyleIdx="1" presStyleCnt="3" custScaleX="277778">
        <dgm:presLayoutVars>
          <dgm:chMax val="1"/>
          <dgm:bulletEnabled val="1"/>
        </dgm:presLayoutVars>
      </dgm:prSet>
      <dgm:spPr/>
      <dgm:t>
        <a:bodyPr/>
        <a:lstStyle/>
        <a:p>
          <a:endParaRPr lang="zh-CN" altLang="en-US"/>
        </a:p>
      </dgm:t>
    </dgm:pt>
    <dgm:pt modelId="{F2E635A8-DF11-4F19-9009-056AB648B9F1}" type="pres">
      <dgm:prSet presAssocID="{4A63DDED-BFBB-4E7A-8512-3B253FAFA816}" presName="sp" presStyleCnt="0"/>
      <dgm:spPr/>
      <dgm:t>
        <a:bodyPr/>
        <a:lstStyle/>
        <a:p>
          <a:endParaRPr lang="zh-CN" altLang="en-US"/>
        </a:p>
      </dgm:t>
    </dgm:pt>
    <dgm:pt modelId="{BCBE10A7-16D1-4EA2-BAC2-C3506CF14EF9}" type="pres">
      <dgm:prSet presAssocID="{E9083CCB-A3BE-4E56-979D-0942D8498E76}" presName="linNode" presStyleCnt="0"/>
      <dgm:spPr/>
      <dgm:t>
        <a:bodyPr/>
        <a:lstStyle/>
        <a:p>
          <a:endParaRPr lang="zh-CN" altLang="en-US"/>
        </a:p>
      </dgm:t>
    </dgm:pt>
    <dgm:pt modelId="{A2D6664A-B1D2-4ED3-B5B0-5753CD5ED5CB}" type="pres">
      <dgm:prSet presAssocID="{E9083CCB-A3BE-4E56-979D-0942D8498E76}" presName="parentText" presStyleLbl="node1" presStyleIdx="2" presStyleCnt="3" custScaleX="277778">
        <dgm:presLayoutVars>
          <dgm:chMax val="1"/>
          <dgm:bulletEnabled val="1"/>
        </dgm:presLayoutVars>
      </dgm:prSet>
      <dgm:spPr/>
      <dgm:t>
        <a:bodyPr/>
        <a:lstStyle/>
        <a:p>
          <a:endParaRPr lang="zh-CN" altLang="en-US"/>
        </a:p>
      </dgm:t>
    </dgm:pt>
  </dgm:ptLst>
  <dgm:cxnLst>
    <dgm:cxn modelId="{D4263D94-3708-4E77-9922-92175B2109E9}" srcId="{B81C810B-2FBE-4F49-9D30-86B06A972EC8}" destId="{10967A29-5E97-442D-9ECE-050E56968EA3}" srcOrd="0" destOrd="0" parTransId="{578564BE-C053-4512-82BF-5837975AD2D1}" sibTransId="{1EC55FFE-8779-4B01-821B-48B8D26FDA9A}"/>
    <dgm:cxn modelId="{861D9790-638F-4221-8134-90C3B9E33D64}" srcId="{B81C810B-2FBE-4F49-9D30-86B06A972EC8}" destId="{F0A3D5E7-6174-47A3-838D-C272679A6FB6}" srcOrd="1" destOrd="0" parTransId="{E5FF5B45-638D-4030-8EAC-94340AE99D71}" sibTransId="{4A63DDED-BFBB-4E7A-8512-3B253FAFA816}"/>
    <dgm:cxn modelId="{50D7F9A9-6E19-42D0-BD07-17239BC2C7F7}" srcId="{B81C810B-2FBE-4F49-9D30-86B06A972EC8}" destId="{E9083CCB-A3BE-4E56-979D-0942D8498E76}" srcOrd="2" destOrd="0" parTransId="{0848FACA-3836-47E4-9645-310A3DE39FAD}" sibTransId="{03D7E5B4-B9FC-4717-BFCC-2425BC7D7458}"/>
    <dgm:cxn modelId="{41635CBD-2C2D-4823-89D8-43AE4EF45B4D}" type="presOf" srcId="{B81C810B-2FBE-4F49-9D30-86B06A972EC8}" destId="{E392F344-9D5E-4BBF-88CF-A45FA714EDBA}" srcOrd="0" destOrd="0" presId="urn:microsoft.com/office/officeart/2005/8/layout/vList5"/>
    <dgm:cxn modelId="{7F24A750-824A-48E2-8015-EB9C36FD09F0}" type="presParOf" srcId="{E392F344-9D5E-4BBF-88CF-A45FA714EDBA}" destId="{87C7C3C5-3358-444F-8000-D02395755FD5}" srcOrd="0" destOrd="0" presId="urn:microsoft.com/office/officeart/2005/8/layout/vList5"/>
    <dgm:cxn modelId="{2E092788-3BE6-4C12-B21E-96AED4C16AA1}" type="presParOf" srcId="{87C7C3C5-3358-444F-8000-D02395755FD5}" destId="{52FA064B-C8C9-4990-B896-8FFF54A5396A}" srcOrd="0" destOrd="0" presId="urn:microsoft.com/office/officeart/2005/8/layout/vList5"/>
    <dgm:cxn modelId="{14291A3F-D311-4401-BA35-78CDB93581E0}" type="presOf" srcId="{10967A29-5E97-442D-9ECE-050E56968EA3}" destId="{52FA064B-C8C9-4990-B896-8FFF54A5396A}" srcOrd="0" destOrd="0" presId="urn:microsoft.com/office/officeart/2005/8/layout/vList5"/>
    <dgm:cxn modelId="{CD82B808-47BA-4CA9-A37A-CAB01C07ABED}" type="presParOf" srcId="{E392F344-9D5E-4BBF-88CF-A45FA714EDBA}" destId="{F17BF062-6267-493C-8EDF-8D08A6ADE15F}" srcOrd="1" destOrd="0" presId="urn:microsoft.com/office/officeart/2005/8/layout/vList5"/>
    <dgm:cxn modelId="{99FACA0E-894D-4605-8E85-077682288A58}" type="presParOf" srcId="{E392F344-9D5E-4BBF-88CF-A45FA714EDBA}" destId="{E31F165C-AC4F-4214-B3EB-86EFAB59DB47}" srcOrd="2" destOrd="0" presId="urn:microsoft.com/office/officeart/2005/8/layout/vList5"/>
    <dgm:cxn modelId="{E4F50673-746B-4899-B916-9ED5A1A2F36E}" type="presParOf" srcId="{E31F165C-AC4F-4214-B3EB-86EFAB59DB47}" destId="{208E8BB1-BAAE-420C-AC4F-ED1E4F87FE6E}" srcOrd="0" destOrd="2" presId="urn:microsoft.com/office/officeart/2005/8/layout/vList5"/>
    <dgm:cxn modelId="{97280446-1EF7-4F43-B6C4-9568783EFD26}" type="presOf" srcId="{F0A3D5E7-6174-47A3-838D-C272679A6FB6}" destId="{208E8BB1-BAAE-420C-AC4F-ED1E4F87FE6E}" srcOrd="0" destOrd="0" presId="urn:microsoft.com/office/officeart/2005/8/layout/vList5"/>
    <dgm:cxn modelId="{238F5BEC-318A-4216-B146-887BC6011CD5}" type="presParOf" srcId="{E392F344-9D5E-4BBF-88CF-A45FA714EDBA}" destId="{F2E635A8-DF11-4F19-9009-056AB648B9F1}" srcOrd="3" destOrd="0" presId="urn:microsoft.com/office/officeart/2005/8/layout/vList5"/>
    <dgm:cxn modelId="{10C10035-79AE-4CF4-B9F6-5F1983B73733}" type="presParOf" srcId="{E392F344-9D5E-4BBF-88CF-A45FA714EDBA}" destId="{BCBE10A7-16D1-4EA2-BAC2-C3506CF14EF9}" srcOrd="4" destOrd="0" presId="urn:microsoft.com/office/officeart/2005/8/layout/vList5"/>
    <dgm:cxn modelId="{DDF87375-5A12-42BB-8840-3DE19E29B47D}" type="presParOf" srcId="{BCBE10A7-16D1-4EA2-BAC2-C3506CF14EF9}" destId="{A2D6664A-B1D2-4ED3-B5B0-5753CD5ED5CB}" srcOrd="0" destOrd="4" presId="urn:microsoft.com/office/officeart/2005/8/layout/vList5"/>
    <dgm:cxn modelId="{3119B9CC-3E46-4374-ABA5-CA9FF87310DB}" type="presOf" srcId="{E9083CCB-A3BE-4E56-979D-0942D8498E76}" destId="{A2D6664A-B1D2-4ED3-B5B0-5753CD5ED5CB}" srcOrd="0" destOrd="0" presId="urn:microsoft.com/office/officeart/2005/8/layout/vList5"/>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2237F99-FD0F-4EA4-B7E2-BFAD40DF6E70}" type="doc">
      <dgm:prSet loTypeId="urn:microsoft.com/office/officeart/2005/8/layout/vList2" loCatId="list" qsTypeId="urn:microsoft.com/office/officeart/2005/8/quickstyle/3d4" qsCatId="3D" csTypeId="urn:microsoft.com/office/officeart/2005/8/colors/colorful1" csCatId="accent1" phldr="1"/>
      <dgm:spPr/>
      <dgm:t>
        <a:bodyPr/>
        <a:lstStyle/>
        <a:p>
          <a:endParaRPr lang="zh-CN" altLang="en-US"/>
        </a:p>
      </dgm:t>
    </dgm:pt>
    <dgm:pt modelId="{561ED4CD-2321-4293-949E-2C47D0B22CC1}">
      <dgm:prSet/>
      <dgm:spPr/>
      <dgm:t>
        <a:bodyPr/>
        <a:lstStyle/>
        <a:p>
          <a:pPr rtl="0"/>
          <a:r>
            <a:rPr lang="zh-CN" b="1" dirty="0" smtClean="0"/>
            <a:t>二、学习三笔字的意义</a:t>
          </a:r>
          <a:endParaRPr lang="zh-CN" b="1" dirty="0">
            <a:latin typeface="华文琥珀" panose="02010800040101010101" pitchFamily="2" charset="-122"/>
            <a:ea typeface="华文琥珀" panose="02010800040101010101" pitchFamily="2" charset="-122"/>
          </a:endParaRPr>
        </a:p>
      </dgm:t>
    </dgm:pt>
    <dgm:pt modelId="{8A7D5E96-CC25-40B3-A977-AC7F62EBB4EC}" cxnId="{991C4D9C-72ED-4ACD-813A-13E151456C17}" type="parTrans">
      <dgm:prSet/>
      <dgm:spPr/>
      <dgm:t>
        <a:bodyPr/>
        <a:lstStyle/>
        <a:p>
          <a:endParaRPr lang="zh-CN" altLang="en-US">
            <a:latin typeface="华文琥珀" panose="02010800040101010101" pitchFamily="2" charset="-122"/>
            <a:ea typeface="华文琥珀" panose="02010800040101010101" pitchFamily="2" charset="-122"/>
          </a:endParaRPr>
        </a:p>
      </dgm:t>
    </dgm:pt>
    <dgm:pt modelId="{584DD622-18CB-4009-98BB-842E4A9A7BBD}" cxnId="{991C4D9C-72ED-4ACD-813A-13E151456C17}" type="sibTrans">
      <dgm:prSet/>
      <dgm:spPr/>
      <dgm:t>
        <a:bodyPr/>
        <a:lstStyle/>
        <a:p>
          <a:endParaRPr lang="zh-CN" altLang="en-US">
            <a:latin typeface="华文琥珀" panose="02010800040101010101" pitchFamily="2" charset="-122"/>
            <a:ea typeface="华文琥珀" panose="02010800040101010101" pitchFamily="2" charset="-122"/>
          </a:endParaRPr>
        </a:p>
      </dgm:t>
    </dgm:pt>
    <dgm:pt modelId="{447C00D4-8DDB-44FA-87ED-AAA16D8D1D2A}" type="pres">
      <dgm:prSet presAssocID="{22237F99-FD0F-4EA4-B7E2-BFAD40DF6E70}" presName="linear" presStyleCnt="0">
        <dgm:presLayoutVars>
          <dgm:animLvl val="lvl"/>
          <dgm:resizeHandles val="exact"/>
        </dgm:presLayoutVars>
      </dgm:prSet>
      <dgm:spPr/>
      <dgm:t>
        <a:bodyPr/>
        <a:lstStyle/>
        <a:p>
          <a:endParaRPr lang="zh-CN" altLang="en-US"/>
        </a:p>
      </dgm:t>
    </dgm:pt>
    <dgm:pt modelId="{41CC2077-536E-401A-998A-5928EA2ADDBC}" type="pres">
      <dgm:prSet presAssocID="{561ED4CD-2321-4293-949E-2C47D0B22CC1}" presName="parentText" presStyleLbl="node1" presStyleIdx="0" presStyleCnt="1">
        <dgm:presLayoutVars>
          <dgm:chMax val="0"/>
          <dgm:bulletEnabled val="1"/>
        </dgm:presLayoutVars>
      </dgm:prSet>
      <dgm:spPr/>
      <dgm:t>
        <a:bodyPr/>
        <a:lstStyle/>
        <a:p>
          <a:endParaRPr lang="zh-CN" altLang="en-US"/>
        </a:p>
      </dgm:t>
    </dgm:pt>
  </dgm:ptLst>
  <dgm:cxnLst>
    <dgm:cxn modelId="{CE5EF743-D426-45D7-ACA4-0559DA530013}" type="presOf" srcId="{561ED4CD-2321-4293-949E-2C47D0B22CC1}" destId="{41CC2077-536E-401A-998A-5928EA2ADDBC}" srcOrd="0" destOrd="0" presId="urn:microsoft.com/office/officeart/2005/8/layout/vList2"/>
    <dgm:cxn modelId="{991C4D9C-72ED-4ACD-813A-13E151456C17}" srcId="{22237F99-FD0F-4EA4-B7E2-BFAD40DF6E70}" destId="{561ED4CD-2321-4293-949E-2C47D0B22CC1}" srcOrd="0" destOrd="0" parTransId="{8A7D5E96-CC25-40B3-A977-AC7F62EBB4EC}" sibTransId="{584DD622-18CB-4009-98BB-842E4A9A7BBD}"/>
    <dgm:cxn modelId="{EA5E1C81-B596-4B81-9DFC-EA7A2B939017}" type="presOf" srcId="{22237F99-FD0F-4EA4-B7E2-BFAD40DF6E70}" destId="{447C00D4-8DDB-44FA-87ED-AAA16D8D1D2A}" srcOrd="0" destOrd="0" presId="urn:microsoft.com/office/officeart/2005/8/layout/vList2"/>
    <dgm:cxn modelId="{BE630ED5-CE56-4D75-96EC-2BDF44272829}" type="presParOf" srcId="{447C00D4-8DDB-44FA-87ED-AAA16D8D1D2A}" destId="{41CC2077-536E-401A-998A-5928EA2ADDBC}"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2237F99-FD0F-4EA4-B7E2-BFAD40DF6E70}" type="doc">
      <dgm:prSet loTypeId="urn:microsoft.com/office/officeart/2005/8/layout/vList2" loCatId="list" qsTypeId="urn:microsoft.com/office/officeart/2005/8/quickstyle/3d4" qsCatId="3D" csTypeId="urn:microsoft.com/office/officeart/2005/8/colors/colorful2" csCatId="accent1" phldr="1"/>
      <dgm:spPr/>
      <dgm:t>
        <a:bodyPr/>
        <a:lstStyle/>
        <a:p>
          <a:endParaRPr lang="zh-CN" altLang="en-US"/>
        </a:p>
      </dgm:t>
    </dgm:pt>
    <dgm:pt modelId="{561ED4CD-2321-4293-949E-2C47D0B22CC1}">
      <dgm:prSet/>
      <dgm:spPr/>
      <dgm:t>
        <a:bodyPr/>
        <a:lstStyle/>
        <a:p>
          <a:pPr rtl="0"/>
          <a:r>
            <a:rPr lang="zh-CN" b="1" dirty="0" smtClean="0"/>
            <a:t>一、三笔字的联系</a:t>
          </a:r>
          <a:endParaRPr lang="zh-CN" b="1" dirty="0">
            <a:latin typeface="华文琥珀" panose="02010800040101010101" pitchFamily="2" charset="-122"/>
            <a:ea typeface="华文琥珀" panose="02010800040101010101" pitchFamily="2" charset="-122"/>
          </a:endParaRPr>
        </a:p>
      </dgm:t>
    </dgm:pt>
    <dgm:pt modelId="{8A7D5E96-CC25-40B3-A977-AC7F62EBB4EC}" cxnId="{991C4D9C-72ED-4ACD-813A-13E151456C17}" type="parTrans">
      <dgm:prSet/>
      <dgm:spPr/>
      <dgm:t>
        <a:bodyPr/>
        <a:lstStyle/>
        <a:p>
          <a:endParaRPr lang="zh-CN" altLang="en-US">
            <a:latin typeface="华文琥珀" panose="02010800040101010101" pitchFamily="2" charset="-122"/>
            <a:ea typeface="华文琥珀" panose="02010800040101010101" pitchFamily="2" charset="-122"/>
          </a:endParaRPr>
        </a:p>
      </dgm:t>
    </dgm:pt>
    <dgm:pt modelId="{584DD622-18CB-4009-98BB-842E4A9A7BBD}" cxnId="{991C4D9C-72ED-4ACD-813A-13E151456C17}" type="sibTrans">
      <dgm:prSet/>
      <dgm:spPr/>
      <dgm:t>
        <a:bodyPr/>
        <a:lstStyle/>
        <a:p>
          <a:endParaRPr lang="zh-CN" altLang="en-US">
            <a:latin typeface="华文琥珀" panose="02010800040101010101" pitchFamily="2" charset="-122"/>
            <a:ea typeface="华文琥珀" panose="02010800040101010101" pitchFamily="2" charset="-122"/>
          </a:endParaRPr>
        </a:p>
      </dgm:t>
    </dgm:pt>
    <dgm:pt modelId="{447C00D4-8DDB-44FA-87ED-AAA16D8D1D2A}" type="pres">
      <dgm:prSet presAssocID="{22237F99-FD0F-4EA4-B7E2-BFAD40DF6E70}" presName="linear" presStyleCnt="0">
        <dgm:presLayoutVars>
          <dgm:animLvl val="lvl"/>
          <dgm:resizeHandles val="exact"/>
        </dgm:presLayoutVars>
      </dgm:prSet>
      <dgm:spPr/>
      <dgm:t>
        <a:bodyPr/>
        <a:lstStyle/>
        <a:p>
          <a:endParaRPr lang="zh-CN" altLang="en-US"/>
        </a:p>
      </dgm:t>
    </dgm:pt>
    <dgm:pt modelId="{41CC2077-536E-401A-998A-5928EA2ADDBC}" type="pres">
      <dgm:prSet presAssocID="{561ED4CD-2321-4293-949E-2C47D0B22CC1}" presName="parentText" presStyleLbl="node1" presStyleIdx="0" presStyleCnt="1">
        <dgm:presLayoutVars>
          <dgm:chMax val="0"/>
          <dgm:bulletEnabled val="1"/>
        </dgm:presLayoutVars>
      </dgm:prSet>
      <dgm:spPr/>
      <dgm:t>
        <a:bodyPr/>
        <a:lstStyle/>
        <a:p>
          <a:endParaRPr lang="zh-CN" altLang="en-US"/>
        </a:p>
      </dgm:t>
    </dgm:pt>
  </dgm:ptLst>
  <dgm:cxnLst>
    <dgm:cxn modelId="{991C4D9C-72ED-4ACD-813A-13E151456C17}" srcId="{22237F99-FD0F-4EA4-B7E2-BFAD40DF6E70}" destId="{561ED4CD-2321-4293-949E-2C47D0B22CC1}" srcOrd="0" destOrd="0" parTransId="{8A7D5E96-CC25-40B3-A977-AC7F62EBB4EC}" sibTransId="{584DD622-18CB-4009-98BB-842E4A9A7BBD}"/>
    <dgm:cxn modelId="{75191AAD-57A1-4D2C-8A2A-9658673BA0A9}" type="presOf" srcId="{22237F99-FD0F-4EA4-B7E2-BFAD40DF6E70}" destId="{447C00D4-8DDB-44FA-87ED-AAA16D8D1D2A}" srcOrd="0" destOrd="0" presId="urn:microsoft.com/office/officeart/2005/8/layout/vList2"/>
    <dgm:cxn modelId="{60AE5662-BA43-4FFA-B947-3B3BCAFFCC81}" type="presOf" srcId="{561ED4CD-2321-4293-949E-2C47D0B22CC1}" destId="{41CC2077-536E-401A-998A-5928EA2ADDBC}" srcOrd="0" destOrd="0" presId="urn:microsoft.com/office/officeart/2005/8/layout/vList2"/>
    <dgm:cxn modelId="{710B8FB0-0760-4C14-8E75-00278CD5C6FF}" type="presParOf" srcId="{447C00D4-8DDB-44FA-87ED-AAA16D8D1D2A}" destId="{41CC2077-536E-401A-998A-5928EA2ADDBC}"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2237F99-FD0F-4EA4-B7E2-BFAD40DF6E70}" type="doc">
      <dgm:prSet loTypeId="urn:microsoft.com/office/officeart/2005/8/layout/vList2" loCatId="list" qsTypeId="urn:microsoft.com/office/officeart/2005/8/quickstyle/3d4" qsCatId="3D" csTypeId="urn:microsoft.com/office/officeart/2005/8/colors/colorful2" csCatId="accent1" phldr="1"/>
      <dgm:spPr/>
      <dgm:t>
        <a:bodyPr/>
        <a:lstStyle/>
        <a:p>
          <a:endParaRPr lang="zh-CN" altLang="en-US"/>
        </a:p>
      </dgm:t>
    </dgm:pt>
    <dgm:pt modelId="{561ED4CD-2321-4293-949E-2C47D0B22CC1}">
      <dgm:prSet/>
      <dgm:spPr/>
      <dgm:t>
        <a:bodyPr/>
        <a:lstStyle/>
        <a:p>
          <a:pPr rtl="0"/>
          <a:r>
            <a:rPr lang="zh-CN" b="1" dirty="0" smtClean="0"/>
            <a:t>二、三笔字的区别</a:t>
          </a:r>
          <a:endParaRPr lang="zh-CN" b="1" dirty="0">
            <a:latin typeface="华文琥珀" panose="02010800040101010101" pitchFamily="2" charset="-122"/>
            <a:ea typeface="华文琥珀" panose="02010800040101010101" pitchFamily="2" charset="-122"/>
          </a:endParaRPr>
        </a:p>
      </dgm:t>
    </dgm:pt>
    <dgm:pt modelId="{8A7D5E96-CC25-40B3-A977-AC7F62EBB4EC}" cxnId="{991C4D9C-72ED-4ACD-813A-13E151456C17}" type="parTrans">
      <dgm:prSet/>
      <dgm:spPr/>
      <dgm:t>
        <a:bodyPr/>
        <a:lstStyle/>
        <a:p>
          <a:endParaRPr lang="zh-CN" altLang="en-US">
            <a:latin typeface="华文琥珀" panose="02010800040101010101" pitchFamily="2" charset="-122"/>
            <a:ea typeface="华文琥珀" panose="02010800040101010101" pitchFamily="2" charset="-122"/>
          </a:endParaRPr>
        </a:p>
      </dgm:t>
    </dgm:pt>
    <dgm:pt modelId="{584DD622-18CB-4009-98BB-842E4A9A7BBD}" cxnId="{991C4D9C-72ED-4ACD-813A-13E151456C17}" type="sibTrans">
      <dgm:prSet/>
      <dgm:spPr/>
      <dgm:t>
        <a:bodyPr/>
        <a:lstStyle/>
        <a:p>
          <a:endParaRPr lang="zh-CN" altLang="en-US">
            <a:latin typeface="华文琥珀" panose="02010800040101010101" pitchFamily="2" charset="-122"/>
            <a:ea typeface="华文琥珀" panose="02010800040101010101" pitchFamily="2" charset="-122"/>
          </a:endParaRPr>
        </a:p>
      </dgm:t>
    </dgm:pt>
    <dgm:pt modelId="{447C00D4-8DDB-44FA-87ED-AAA16D8D1D2A}" type="pres">
      <dgm:prSet presAssocID="{22237F99-FD0F-4EA4-B7E2-BFAD40DF6E70}" presName="linear" presStyleCnt="0">
        <dgm:presLayoutVars>
          <dgm:animLvl val="lvl"/>
          <dgm:resizeHandles val="exact"/>
        </dgm:presLayoutVars>
      </dgm:prSet>
      <dgm:spPr/>
      <dgm:t>
        <a:bodyPr/>
        <a:lstStyle/>
        <a:p>
          <a:endParaRPr lang="zh-CN" altLang="en-US"/>
        </a:p>
      </dgm:t>
    </dgm:pt>
    <dgm:pt modelId="{41CC2077-536E-401A-998A-5928EA2ADDBC}" type="pres">
      <dgm:prSet presAssocID="{561ED4CD-2321-4293-949E-2C47D0B22CC1}" presName="parentText" presStyleLbl="node1" presStyleIdx="0" presStyleCnt="1">
        <dgm:presLayoutVars>
          <dgm:chMax val="0"/>
          <dgm:bulletEnabled val="1"/>
        </dgm:presLayoutVars>
      </dgm:prSet>
      <dgm:spPr/>
      <dgm:t>
        <a:bodyPr/>
        <a:lstStyle/>
        <a:p>
          <a:endParaRPr lang="zh-CN" altLang="en-US"/>
        </a:p>
      </dgm:t>
    </dgm:pt>
  </dgm:ptLst>
  <dgm:cxnLst>
    <dgm:cxn modelId="{991C4D9C-72ED-4ACD-813A-13E151456C17}" srcId="{22237F99-FD0F-4EA4-B7E2-BFAD40DF6E70}" destId="{561ED4CD-2321-4293-949E-2C47D0B22CC1}" srcOrd="0" destOrd="0" parTransId="{8A7D5E96-CC25-40B3-A977-AC7F62EBB4EC}" sibTransId="{584DD622-18CB-4009-98BB-842E4A9A7BBD}"/>
    <dgm:cxn modelId="{AC86EE3D-2E62-4DE4-AE6E-928F6241920C}" type="presOf" srcId="{561ED4CD-2321-4293-949E-2C47D0B22CC1}" destId="{41CC2077-536E-401A-998A-5928EA2ADDBC}" srcOrd="0" destOrd="0" presId="urn:microsoft.com/office/officeart/2005/8/layout/vList2"/>
    <dgm:cxn modelId="{137DDC52-0AF5-4692-9803-E681D246AC9C}" type="presOf" srcId="{22237F99-FD0F-4EA4-B7E2-BFAD40DF6E70}" destId="{447C00D4-8DDB-44FA-87ED-AAA16D8D1D2A}" srcOrd="0" destOrd="0" presId="urn:microsoft.com/office/officeart/2005/8/layout/vList2"/>
    <dgm:cxn modelId="{F6250F21-AB7A-44D6-9C7F-2A78D7F2D5CA}" type="presParOf" srcId="{447C00D4-8DDB-44FA-87ED-AAA16D8D1D2A}" destId="{41CC2077-536E-401A-998A-5928EA2ADDBC}"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2237F99-FD0F-4EA4-B7E2-BFAD40DF6E70}" type="doc">
      <dgm:prSet loTypeId="urn:microsoft.com/office/officeart/2005/8/layout/vList2" loCatId="list" qsTypeId="urn:microsoft.com/office/officeart/2005/8/quickstyle/3d4" qsCatId="3D" csTypeId="urn:microsoft.com/office/officeart/2005/8/colors/colorful3" csCatId="accent1" phldr="1"/>
      <dgm:spPr/>
      <dgm:t>
        <a:bodyPr/>
        <a:lstStyle/>
        <a:p>
          <a:endParaRPr lang="zh-CN" altLang="en-US"/>
        </a:p>
      </dgm:t>
    </dgm:pt>
    <dgm:pt modelId="{561ED4CD-2321-4293-949E-2C47D0B22CC1}">
      <dgm:prSet/>
      <dgm:spPr/>
      <dgm:t>
        <a:bodyPr/>
        <a:lstStyle/>
        <a:p>
          <a:pPr rtl="0"/>
          <a:r>
            <a:rPr lang="zh-CN" b="1" dirty="0" smtClean="0"/>
            <a:t>三、三笔字与书法的不同</a:t>
          </a:r>
          <a:endParaRPr lang="zh-CN" b="1" dirty="0">
            <a:latin typeface="华文琥珀" panose="02010800040101010101" pitchFamily="2" charset="-122"/>
            <a:ea typeface="华文琥珀" panose="02010800040101010101" pitchFamily="2" charset="-122"/>
          </a:endParaRPr>
        </a:p>
      </dgm:t>
    </dgm:pt>
    <dgm:pt modelId="{8A7D5E96-CC25-40B3-A977-AC7F62EBB4EC}" cxnId="{991C4D9C-72ED-4ACD-813A-13E151456C17}" type="parTrans">
      <dgm:prSet/>
      <dgm:spPr/>
      <dgm:t>
        <a:bodyPr/>
        <a:lstStyle/>
        <a:p>
          <a:endParaRPr lang="zh-CN" altLang="en-US">
            <a:latin typeface="华文琥珀" panose="02010800040101010101" pitchFamily="2" charset="-122"/>
            <a:ea typeface="华文琥珀" panose="02010800040101010101" pitchFamily="2" charset="-122"/>
          </a:endParaRPr>
        </a:p>
      </dgm:t>
    </dgm:pt>
    <dgm:pt modelId="{584DD622-18CB-4009-98BB-842E4A9A7BBD}" cxnId="{991C4D9C-72ED-4ACD-813A-13E151456C17}" type="sibTrans">
      <dgm:prSet/>
      <dgm:spPr/>
      <dgm:t>
        <a:bodyPr/>
        <a:lstStyle/>
        <a:p>
          <a:endParaRPr lang="zh-CN" altLang="en-US">
            <a:latin typeface="华文琥珀" panose="02010800040101010101" pitchFamily="2" charset="-122"/>
            <a:ea typeface="华文琥珀" panose="02010800040101010101" pitchFamily="2" charset="-122"/>
          </a:endParaRPr>
        </a:p>
      </dgm:t>
    </dgm:pt>
    <dgm:pt modelId="{447C00D4-8DDB-44FA-87ED-AAA16D8D1D2A}" type="pres">
      <dgm:prSet presAssocID="{22237F99-FD0F-4EA4-B7E2-BFAD40DF6E70}" presName="linear" presStyleCnt="0">
        <dgm:presLayoutVars>
          <dgm:animLvl val="lvl"/>
          <dgm:resizeHandles val="exact"/>
        </dgm:presLayoutVars>
      </dgm:prSet>
      <dgm:spPr/>
      <dgm:t>
        <a:bodyPr/>
        <a:lstStyle/>
        <a:p>
          <a:endParaRPr lang="zh-CN" altLang="en-US"/>
        </a:p>
      </dgm:t>
    </dgm:pt>
    <dgm:pt modelId="{41CC2077-536E-401A-998A-5928EA2ADDBC}" type="pres">
      <dgm:prSet presAssocID="{561ED4CD-2321-4293-949E-2C47D0B22CC1}" presName="parentText" presStyleLbl="node1" presStyleIdx="0" presStyleCnt="1">
        <dgm:presLayoutVars>
          <dgm:chMax val="0"/>
          <dgm:bulletEnabled val="1"/>
        </dgm:presLayoutVars>
      </dgm:prSet>
      <dgm:spPr/>
      <dgm:t>
        <a:bodyPr/>
        <a:lstStyle/>
        <a:p>
          <a:endParaRPr lang="zh-CN" altLang="en-US"/>
        </a:p>
      </dgm:t>
    </dgm:pt>
  </dgm:ptLst>
  <dgm:cxnLst>
    <dgm:cxn modelId="{991C4D9C-72ED-4ACD-813A-13E151456C17}" srcId="{22237F99-FD0F-4EA4-B7E2-BFAD40DF6E70}" destId="{561ED4CD-2321-4293-949E-2C47D0B22CC1}" srcOrd="0" destOrd="0" parTransId="{8A7D5E96-CC25-40B3-A977-AC7F62EBB4EC}" sibTransId="{584DD622-18CB-4009-98BB-842E4A9A7BBD}"/>
    <dgm:cxn modelId="{54295D2C-9C22-4DE9-924F-DDCF6FBA0736}" type="presOf" srcId="{561ED4CD-2321-4293-949E-2C47D0B22CC1}" destId="{41CC2077-536E-401A-998A-5928EA2ADDBC}" srcOrd="0" destOrd="0" presId="urn:microsoft.com/office/officeart/2005/8/layout/vList2"/>
    <dgm:cxn modelId="{ECDBB6B6-A3A3-4F49-8F62-725746BFB8EC}" type="presOf" srcId="{22237F99-FD0F-4EA4-B7E2-BFAD40DF6E70}" destId="{447C00D4-8DDB-44FA-87ED-AAA16D8D1D2A}" srcOrd="0" destOrd="0" presId="urn:microsoft.com/office/officeart/2005/8/layout/vList2"/>
    <dgm:cxn modelId="{6930C572-4388-48EC-8D3C-9CBF632D89B4}" type="presParOf" srcId="{447C00D4-8DDB-44FA-87ED-AAA16D8D1D2A}" destId="{41CC2077-536E-401A-998A-5928EA2ADDBC}" srcOrd="0"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22237F99-FD0F-4EA4-B7E2-BFAD40DF6E70}" type="doc">
      <dgm:prSet loTypeId="urn:microsoft.com/office/officeart/2005/8/layout/vList2" loCatId="list" qsTypeId="urn:microsoft.com/office/officeart/2005/8/quickstyle/3d4" qsCatId="3D" csTypeId="urn:microsoft.com/office/officeart/2005/8/colors/colorful4" csCatId="accent1" phldr="1"/>
      <dgm:spPr/>
      <dgm:t>
        <a:bodyPr/>
        <a:lstStyle/>
        <a:p>
          <a:endParaRPr lang="zh-CN" altLang="en-US"/>
        </a:p>
      </dgm:t>
    </dgm:pt>
    <dgm:pt modelId="{561ED4CD-2321-4293-949E-2C47D0B22CC1}">
      <dgm:prSet/>
      <dgm:spPr/>
      <dgm:t>
        <a:bodyPr/>
        <a:lstStyle/>
        <a:p>
          <a:pPr rtl="0"/>
          <a:r>
            <a:rPr lang="zh-CN" altLang="en-US" b="1" dirty="0" smtClean="0"/>
            <a:t>一、</a:t>
          </a:r>
          <a:r>
            <a:rPr lang="zh-CN" b="1" dirty="0" smtClean="0"/>
            <a:t>选帖标准</a:t>
          </a:r>
          <a:endParaRPr lang="zh-CN" b="1" dirty="0">
            <a:latin typeface="华文琥珀" panose="02010800040101010101" pitchFamily="2" charset="-122"/>
            <a:ea typeface="华文琥珀" panose="02010800040101010101" pitchFamily="2" charset="-122"/>
          </a:endParaRPr>
        </a:p>
      </dgm:t>
    </dgm:pt>
    <dgm:pt modelId="{8A7D5E96-CC25-40B3-A977-AC7F62EBB4EC}" cxnId="{991C4D9C-72ED-4ACD-813A-13E151456C17}" type="parTrans">
      <dgm:prSet/>
      <dgm:spPr/>
      <dgm:t>
        <a:bodyPr/>
        <a:lstStyle/>
        <a:p>
          <a:endParaRPr lang="zh-CN" altLang="en-US">
            <a:latin typeface="华文琥珀" panose="02010800040101010101" pitchFamily="2" charset="-122"/>
            <a:ea typeface="华文琥珀" panose="02010800040101010101" pitchFamily="2" charset="-122"/>
          </a:endParaRPr>
        </a:p>
      </dgm:t>
    </dgm:pt>
    <dgm:pt modelId="{584DD622-18CB-4009-98BB-842E4A9A7BBD}" cxnId="{991C4D9C-72ED-4ACD-813A-13E151456C17}" type="sibTrans">
      <dgm:prSet/>
      <dgm:spPr/>
      <dgm:t>
        <a:bodyPr/>
        <a:lstStyle/>
        <a:p>
          <a:endParaRPr lang="zh-CN" altLang="en-US">
            <a:latin typeface="华文琥珀" panose="02010800040101010101" pitchFamily="2" charset="-122"/>
            <a:ea typeface="华文琥珀" panose="02010800040101010101" pitchFamily="2" charset="-122"/>
          </a:endParaRPr>
        </a:p>
      </dgm:t>
    </dgm:pt>
    <dgm:pt modelId="{447C00D4-8DDB-44FA-87ED-AAA16D8D1D2A}" type="pres">
      <dgm:prSet presAssocID="{22237F99-FD0F-4EA4-B7E2-BFAD40DF6E70}" presName="linear" presStyleCnt="0">
        <dgm:presLayoutVars>
          <dgm:animLvl val="lvl"/>
          <dgm:resizeHandles val="exact"/>
        </dgm:presLayoutVars>
      </dgm:prSet>
      <dgm:spPr/>
      <dgm:t>
        <a:bodyPr/>
        <a:lstStyle/>
        <a:p>
          <a:endParaRPr lang="zh-CN" altLang="en-US"/>
        </a:p>
      </dgm:t>
    </dgm:pt>
    <dgm:pt modelId="{41CC2077-536E-401A-998A-5928EA2ADDBC}" type="pres">
      <dgm:prSet presAssocID="{561ED4CD-2321-4293-949E-2C47D0B22CC1}" presName="parentText" presStyleLbl="node1" presStyleIdx="0" presStyleCnt="1">
        <dgm:presLayoutVars>
          <dgm:chMax val="0"/>
          <dgm:bulletEnabled val="1"/>
        </dgm:presLayoutVars>
      </dgm:prSet>
      <dgm:spPr/>
      <dgm:t>
        <a:bodyPr/>
        <a:lstStyle/>
        <a:p>
          <a:endParaRPr lang="zh-CN" altLang="en-US"/>
        </a:p>
      </dgm:t>
    </dgm:pt>
  </dgm:ptLst>
  <dgm:cxnLst>
    <dgm:cxn modelId="{991C4D9C-72ED-4ACD-813A-13E151456C17}" srcId="{22237F99-FD0F-4EA4-B7E2-BFAD40DF6E70}" destId="{561ED4CD-2321-4293-949E-2C47D0B22CC1}" srcOrd="0" destOrd="0" parTransId="{8A7D5E96-CC25-40B3-A977-AC7F62EBB4EC}" sibTransId="{584DD622-18CB-4009-98BB-842E4A9A7BBD}"/>
    <dgm:cxn modelId="{E9B8D0DD-0C9B-42AD-B2A1-A3824346D35F}" type="presOf" srcId="{561ED4CD-2321-4293-949E-2C47D0B22CC1}" destId="{41CC2077-536E-401A-998A-5928EA2ADDBC}" srcOrd="0" destOrd="0" presId="urn:microsoft.com/office/officeart/2005/8/layout/vList2"/>
    <dgm:cxn modelId="{E416EBDD-1173-495C-93E4-39F64820B24A}" type="presOf" srcId="{22237F99-FD0F-4EA4-B7E2-BFAD40DF6E70}" destId="{447C00D4-8DDB-44FA-87ED-AAA16D8D1D2A}" srcOrd="0" destOrd="0" presId="urn:microsoft.com/office/officeart/2005/8/layout/vList2"/>
    <dgm:cxn modelId="{2AAA5539-348A-4C58-9E9E-6F5061772130}" type="presParOf" srcId="{447C00D4-8DDB-44FA-87ED-AAA16D8D1D2A}" destId="{41CC2077-536E-401A-998A-5928EA2ADDBC}"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22237F99-FD0F-4EA4-B7E2-BFAD40DF6E70}" type="doc">
      <dgm:prSet loTypeId="urn:microsoft.com/office/officeart/2005/8/layout/vList2" loCatId="list" qsTypeId="urn:microsoft.com/office/officeart/2005/8/quickstyle/3d4" qsCatId="3D" csTypeId="urn:microsoft.com/office/officeart/2005/8/colors/colorful5" csCatId="accent1" phldr="1"/>
      <dgm:spPr/>
      <dgm:t>
        <a:bodyPr/>
        <a:lstStyle/>
        <a:p>
          <a:endParaRPr lang="zh-CN" altLang="en-US"/>
        </a:p>
      </dgm:t>
    </dgm:pt>
    <dgm:pt modelId="{561ED4CD-2321-4293-949E-2C47D0B22CC1}">
      <dgm:prSet/>
      <dgm:spPr/>
      <dgm:t>
        <a:bodyPr/>
        <a:lstStyle/>
        <a:p>
          <a:pPr rtl="0"/>
          <a:r>
            <a:rPr lang="zh-CN" b="1" dirty="0" smtClean="0"/>
            <a:t>二、临摹的基本步骤和方法</a:t>
          </a:r>
          <a:endParaRPr lang="zh-CN" b="1" dirty="0">
            <a:latin typeface="华文琥珀" panose="02010800040101010101" pitchFamily="2" charset="-122"/>
            <a:ea typeface="华文琥珀" panose="02010800040101010101" pitchFamily="2" charset="-122"/>
          </a:endParaRPr>
        </a:p>
      </dgm:t>
    </dgm:pt>
    <dgm:pt modelId="{8A7D5E96-CC25-40B3-A977-AC7F62EBB4EC}" cxnId="{991C4D9C-72ED-4ACD-813A-13E151456C17}" type="parTrans">
      <dgm:prSet/>
      <dgm:spPr/>
      <dgm:t>
        <a:bodyPr/>
        <a:lstStyle/>
        <a:p>
          <a:endParaRPr lang="zh-CN" altLang="en-US">
            <a:latin typeface="华文琥珀" panose="02010800040101010101" pitchFamily="2" charset="-122"/>
            <a:ea typeface="华文琥珀" panose="02010800040101010101" pitchFamily="2" charset="-122"/>
          </a:endParaRPr>
        </a:p>
      </dgm:t>
    </dgm:pt>
    <dgm:pt modelId="{584DD622-18CB-4009-98BB-842E4A9A7BBD}" cxnId="{991C4D9C-72ED-4ACD-813A-13E151456C17}" type="sibTrans">
      <dgm:prSet/>
      <dgm:spPr/>
      <dgm:t>
        <a:bodyPr/>
        <a:lstStyle/>
        <a:p>
          <a:endParaRPr lang="zh-CN" altLang="en-US">
            <a:latin typeface="华文琥珀" panose="02010800040101010101" pitchFamily="2" charset="-122"/>
            <a:ea typeface="华文琥珀" panose="02010800040101010101" pitchFamily="2" charset="-122"/>
          </a:endParaRPr>
        </a:p>
      </dgm:t>
    </dgm:pt>
    <dgm:pt modelId="{447C00D4-8DDB-44FA-87ED-AAA16D8D1D2A}" type="pres">
      <dgm:prSet presAssocID="{22237F99-FD0F-4EA4-B7E2-BFAD40DF6E70}" presName="linear" presStyleCnt="0">
        <dgm:presLayoutVars>
          <dgm:animLvl val="lvl"/>
          <dgm:resizeHandles val="exact"/>
        </dgm:presLayoutVars>
      </dgm:prSet>
      <dgm:spPr/>
      <dgm:t>
        <a:bodyPr/>
        <a:lstStyle/>
        <a:p>
          <a:endParaRPr lang="zh-CN" altLang="en-US"/>
        </a:p>
      </dgm:t>
    </dgm:pt>
    <dgm:pt modelId="{41CC2077-536E-401A-998A-5928EA2ADDBC}" type="pres">
      <dgm:prSet presAssocID="{561ED4CD-2321-4293-949E-2C47D0B22CC1}" presName="parentText" presStyleLbl="node1" presStyleIdx="0" presStyleCnt="1">
        <dgm:presLayoutVars>
          <dgm:chMax val="0"/>
          <dgm:bulletEnabled val="1"/>
        </dgm:presLayoutVars>
      </dgm:prSet>
      <dgm:spPr/>
      <dgm:t>
        <a:bodyPr/>
        <a:lstStyle/>
        <a:p>
          <a:endParaRPr lang="zh-CN" altLang="en-US"/>
        </a:p>
      </dgm:t>
    </dgm:pt>
  </dgm:ptLst>
  <dgm:cxnLst>
    <dgm:cxn modelId="{991C4D9C-72ED-4ACD-813A-13E151456C17}" srcId="{22237F99-FD0F-4EA4-B7E2-BFAD40DF6E70}" destId="{561ED4CD-2321-4293-949E-2C47D0B22CC1}" srcOrd="0" destOrd="0" parTransId="{8A7D5E96-CC25-40B3-A977-AC7F62EBB4EC}" sibTransId="{584DD622-18CB-4009-98BB-842E4A9A7BBD}"/>
    <dgm:cxn modelId="{E13F62AF-2BAB-4E99-9340-761513932E34}" type="presOf" srcId="{561ED4CD-2321-4293-949E-2C47D0B22CC1}" destId="{41CC2077-536E-401A-998A-5928EA2ADDBC}" srcOrd="0" destOrd="0" presId="urn:microsoft.com/office/officeart/2005/8/layout/vList2"/>
    <dgm:cxn modelId="{A867B105-DF64-4964-96A2-29F2EAD48764}" type="presOf" srcId="{22237F99-FD0F-4EA4-B7E2-BFAD40DF6E70}" destId="{447C00D4-8DDB-44FA-87ED-AAA16D8D1D2A}" srcOrd="0" destOrd="0" presId="urn:microsoft.com/office/officeart/2005/8/layout/vList2"/>
    <dgm:cxn modelId="{B79B4097-20AE-46DE-B835-3616B74735AA}" type="presParOf" srcId="{447C00D4-8DDB-44FA-87ED-AAA16D8D1D2A}" destId="{41CC2077-536E-401A-998A-5928EA2ADDBC}"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1CC2077-536E-401A-998A-5928EA2ADDBC}">
      <dsp:nvSpPr>
        <dsp:cNvPr id="0" name=""/>
        <dsp:cNvSpPr/>
      </dsp:nvSpPr>
      <dsp:spPr>
        <a:xfrm>
          <a:off x="0" y="9598"/>
          <a:ext cx="4392487" cy="628875"/>
        </a:xfrm>
        <a:prstGeom prst="round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l" defTabSz="1111250" rtl="0">
            <a:lnSpc>
              <a:spcPct val="90000"/>
            </a:lnSpc>
            <a:spcBef>
              <a:spcPct val="0"/>
            </a:spcBef>
            <a:spcAft>
              <a:spcPct val="35000"/>
            </a:spcAft>
          </a:pPr>
          <a:r>
            <a:rPr lang="zh-CN" altLang="en-US" sz="2500" b="1" kern="1200" dirty="0" smtClean="0">
              <a:solidFill>
                <a:schemeClr val="tx1"/>
              </a:solidFill>
            </a:rPr>
            <a:t>一、</a:t>
          </a:r>
          <a:r>
            <a:rPr lang="zh-CN" sz="2500" b="1" kern="1200" dirty="0" smtClean="0">
              <a:solidFill>
                <a:schemeClr val="tx1"/>
              </a:solidFill>
            </a:rPr>
            <a:t>学习三笔字的目的</a:t>
          </a:r>
          <a:endParaRPr lang="zh-CN" sz="2500" b="1" kern="1200" dirty="0">
            <a:solidFill>
              <a:schemeClr val="tx1"/>
            </a:solidFill>
            <a:latin typeface="华文琥珀" pitchFamily="2" charset="-122"/>
            <a:ea typeface="华文琥珀" pitchFamily="2" charset="-122"/>
          </a:endParaRPr>
        </a:p>
      </dsp:txBody>
      <dsp:txXfrm>
        <a:off x="0" y="9598"/>
        <a:ext cx="4392487" cy="628875"/>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2FA064B-C8C9-4990-B896-8FFF54A5396A}">
      <dsp:nvSpPr>
        <dsp:cNvPr id="0" name=""/>
        <dsp:cNvSpPr/>
      </dsp:nvSpPr>
      <dsp:spPr>
        <a:xfrm>
          <a:off x="3583" y="1837"/>
          <a:ext cx="7337649" cy="884031"/>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l" defTabSz="889000" rtl="0">
            <a:lnSpc>
              <a:spcPct val="90000"/>
            </a:lnSpc>
            <a:spcBef>
              <a:spcPct val="0"/>
            </a:spcBef>
            <a:spcAft>
              <a:spcPct val="35000"/>
            </a:spcAft>
          </a:pPr>
          <a:r>
            <a:rPr lang="zh-CN" sz="2000" b="1" kern="1200" dirty="0" smtClean="0"/>
            <a:t>（一）理论与实践相统一的原则</a:t>
          </a:r>
          <a:endParaRPr lang="zh-CN" altLang="en-US" sz="2000" b="1" kern="1200" dirty="0">
            <a:latin typeface="黑体" pitchFamily="49" charset="-122"/>
            <a:ea typeface="黑体" pitchFamily="49" charset="-122"/>
          </a:endParaRPr>
        </a:p>
      </dsp:txBody>
      <dsp:txXfrm>
        <a:off x="3583" y="1837"/>
        <a:ext cx="7337649" cy="884031"/>
      </dsp:txXfrm>
    </dsp:sp>
    <dsp:sp modelId="{208E8BB1-BAAE-420C-AC4F-ED1E4F87FE6E}">
      <dsp:nvSpPr>
        <dsp:cNvPr id="0" name=""/>
        <dsp:cNvSpPr/>
      </dsp:nvSpPr>
      <dsp:spPr>
        <a:xfrm>
          <a:off x="3583" y="930071"/>
          <a:ext cx="7337649" cy="884031"/>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l" defTabSz="889000" rtl="0">
            <a:lnSpc>
              <a:spcPct val="90000"/>
            </a:lnSpc>
            <a:spcBef>
              <a:spcPct val="0"/>
            </a:spcBef>
            <a:spcAft>
              <a:spcPct val="35000"/>
            </a:spcAft>
          </a:pPr>
          <a:r>
            <a:rPr lang="zh-CN" sz="2000" b="1" kern="1200" dirty="0" smtClean="0"/>
            <a:t>（二）导练与自练相统一的原则</a:t>
          </a:r>
          <a:endParaRPr lang="zh-CN" altLang="en-US" sz="2000" b="1" kern="1200" dirty="0">
            <a:latin typeface="黑体" pitchFamily="49" charset="-122"/>
            <a:ea typeface="黑体" pitchFamily="49" charset="-122"/>
          </a:endParaRPr>
        </a:p>
      </dsp:txBody>
      <dsp:txXfrm>
        <a:off x="3583" y="930071"/>
        <a:ext cx="7337649" cy="884031"/>
      </dsp:txXfrm>
    </dsp:sp>
    <dsp:sp modelId="{A2D6664A-B1D2-4ED3-B5B0-5753CD5ED5CB}">
      <dsp:nvSpPr>
        <dsp:cNvPr id="0" name=""/>
        <dsp:cNvSpPr/>
      </dsp:nvSpPr>
      <dsp:spPr>
        <a:xfrm>
          <a:off x="3583" y="1858304"/>
          <a:ext cx="7337649" cy="884031"/>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l" defTabSz="889000" rtl="0">
            <a:lnSpc>
              <a:spcPct val="90000"/>
            </a:lnSpc>
            <a:spcBef>
              <a:spcPct val="0"/>
            </a:spcBef>
            <a:spcAft>
              <a:spcPct val="35000"/>
            </a:spcAft>
          </a:pPr>
          <a:r>
            <a:rPr lang="zh-CN" sz="2000" b="1" kern="1200" dirty="0" smtClean="0"/>
            <a:t>（三）书法技能与相关学科知识相迁移的原则</a:t>
          </a:r>
          <a:endParaRPr lang="zh-CN" altLang="en-US" sz="2000" b="1" kern="1200" dirty="0">
            <a:latin typeface="黑体" pitchFamily="49" charset="-122"/>
            <a:ea typeface="黑体" pitchFamily="49" charset="-122"/>
          </a:endParaRPr>
        </a:p>
      </dsp:txBody>
      <dsp:txXfrm>
        <a:off x="3583" y="1858304"/>
        <a:ext cx="7337649" cy="884031"/>
      </dsp:txXfrm>
    </dsp:sp>
    <dsp:sp modelId="{35CCBA88-9E89-48DE-A420-DA6906D3CC63}">
      <dsp:nvSpPr>
        <dsp:cNvPr id="0" name=""/>
        <dsp:cNvSpPr/>
      </dsp:nvSpPr>
      <dsp:spPr>
        <a:xfrm>
          <a:off x="3583" y="2786538"/>
          <a:ext cx="7337649" cy="884031"/>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l" defTabSz="889000" rtl="0">
            <a:lnSpc>
              <a:spcPct val="90000"/>
            </a:lnSpc>
            <a:spcBef>
              <a:spcPct val="0"/>
            </a:spcBef>
            <a:spcAft>
              <a:spcPct val="35000"/>
            </a:spcAft>
          </a:pPr>
          <a:r>
            <a:rPr lang="zh-CN" sz="2000" b="1" kern="1200" dirty="0" smtClean="0"/>
            <a:t>（四）书写技能训练与环境氛围相结合的原则</a:t>
          </a:r>
          <a:endParaRPr lang="zh-CN" altLang="en-US" sz="2000" b="1" kern="1200" dirty="0">
            <a:latin typeface="黑体" pitchFamily="49" charset="-122"/>
            <a:ea typeface="黑体" pitchFamily="49" charset="-122"/>
          </a:endParaRPr>
        </a:p>
      </dsp:txBody>
      <dsp:txXfrm>
        <a:off x="3583" y="2786538"/>
        <a:ext cx="7337649" cy="884031"/>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1CC2077-536E-401A-998A-5928EA2ADDBC}">
      <dsp:nvSpPr>
        <dsp:cNvPr id="0" name=""/>
        <dsp:cNvSpPr/>
      </dsp:nvSpPr>
      <dsp:spPr>
        <a:xfrm>
          <a:off x="0" y="9598"/>
          <a:ext cx="4392487" cy="628875"/>
        </a:xfrm>
        <a:prstGeom prst="round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l" defTabSz="1111250" rtl="0">
            <a:lnSpc>
              <a:spcPct val="90000"/>
            </a:lnSpc>
            <a:spcBef>
              <a:spcPct val="0"/>
            </a:spcBef>
            <a:spcAft>
              <a:spcPct val="35000"/>
            </a:spcAft>
          </a:pPr>
          <a:r>
            <a:rPr lang="zh-CN" sz="2500" b="1" kern="1200" dirty="0" smtClean="0">
              <a:solidFill>
                <a:schemeClr val="tx1"/>
              </a:solidFill>
            </a:rPr>
            <a:t>二、学习三笔字的意义</a:t>
          </a:r>
          <a:endParaRPr lang="zh-CN" sz="2500" b="1" kern="1200" dirty="0">
            <a:solidFill>
              <a:schemeClr val="tx1"/>
            </a:solidFill>
            <a:latin typeface="华文琥珀" pitchFamily="2" charset="-122"/>
            <a:ea typeface="华文琥珀" pitchFamily="2" charset="-122"/>
          </a:endParaRPr>
        </a:p>
      </dsp:txBody>
      <dsp:txXfrm>
        <a:off x="0" y="9598"/>
        <a:ext cx="4392487" cy="628875"/>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1CC2077-536E-401A-998A-5928EA2ADDBC}">
      <dsp:nvSpPr>
        <dsp:cNvPr id="0" name=""/>
        <dsp:cNvSpPr/>
      </dsp:nvSpPr>
      <dsp:spPr>
        <a:xfrm>
          <a:off x="0" y="9598"/>
          <a:ext cx="4392487" cy="628875"/>
        </a:xfrm>
        <a:prstGeom prst="round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l" defTabSz="1111250" rtl="0">
            <a:lnSpc>
              <a:spcPct val="90000"/>
            </a:lnSpc>
            <a:spcBef>
              <a:spcPct val="0"/>
            </a:spcBef>
            <a:spcAft>
              <a:spcPct val="35000"/>
            </a:spcAft>
          </a:pPr>
          <a:r>
            <a:rPr lang="zh-CN" sz="2500" b="1" kern="1200" dirty="0" smtClean="0">
              <a:solidFill>
                <a:schemeClr val="tx1"/>
              </a:solidFill>
            </a:rPr>
            <a:t>一、三笔字的联系</a:t>
          </a:r>
          <a:endParaRPr lang="zh-CN" sz="2500" b="1" kern="1200" dirty="0">
            <a:solidFill>
              <a:schemeClr val="tx1"/>
            </a:solidFill>
            <a:latin typeface="华文琥珀" pitchFamily="2" charset="-122"/>
            <a:ea typeface="华文琥珀" pitchFamily="2" charset="-122"/>
          </a:endParaRPr>
        </a:p>
      </dsp:txBody>
      <dsp:txXfrm>
        <a:off x="0" y="9598"/>
        <a:ext cx="4392487" cy="628875"/>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1CC2077-536E-401A-998A-5928EA2ADDBC}">
      <dsp:nvSpPr>
        <dsp:cNvPr id="0" name=""/>
        <dsp:cNvSpPr/>
      </dsp:nvSpPr>
      <dsp:spPr>
        <a:xfrm>
          <a:off x="0" y="9598"/>
          <a:ext cx="4392487" cy="628875"/>
        </a:xfrm>
        <a:prstGeom prst="round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l" defTabSz="1111250" rtl="0">
            <a:lnSpc>
              <a:spcPct val="90000"/>
            </a:lnSpc>
            <a:spcBef>
              <a:spcPct val="0"/>
            </a:spcBef>
            <a:spcAft>
              <a:spcPct val="35000"/>
            </a:spcAft>
          </a:pPr>
          <a:r>
            <a:rPr lang="zh-CN" sz="2500" b="1" kern="1200" dirty="0" smtClean="0">
              <a:solidFill>
                <a:schemeClr val="tx1"/>
              </a:solidFill>
            </a:rPr>
            <a:t>二、三笔字的区别</a:t>
          </a:r>
          <a:endParaRPr lang="zh-CN" sz="2500" b="1" kern="1200" dirty="0">
            <a:solidFill>
              <a:schemeClr val="tx1"/>
            </a:solidFill>
            <a:latin typeface="华文琥珀" pitchFamily="2" charset="-122"/>
            <a:ea typeface="华文琥珀" pitchFamily="2" charset="-122"/>
          </a:endParaRPr>
        </a:p>
      </dsp:txBody>
      <dsp:txXfrm>
        <a:off x="0" y="9598"/>
        <a:ext cx="4392487" cy="628875"/>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1CC2077-536E-401A-998A-5928EA2ADDBC}">
      <dsp:nvSpPr>
        <dsp:cNvPr id="0" name=""/>
        <dsp:cNvSpPr/>
      </dsp:nvSpPr>
      <dsp:spPr>
        <a:xfrm>
          <a:off x="0" y="9598"/>
          <a:ext cx="4392487" cy="628875"/>
        </a:xfrm>
        <a:prstGeom prst="round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l" defTabSz="1111250" rtl="0">
            <a:lnSpc>
              <a:spcPct val="90000"/>
            </a:lnSpc>
            <a:spcBef>
              <a:spcPct val="0"/>
            </a:spcBef>
            <a:spcAft>
              <a:spcPct val="35000"/>
            </a:spcAft>
          </a:pPr>
          <a:r>
            <a:rPr lang="zh-CN" sz="2500" b="1" kern="1200" dirty="0" smtClean="0">
              <a:solidFill>
                <a:schemeClr val="tx1"/>
              </a:solidFill>
            </a:rPr>
            <a:t>三、三笔字与书法的不同</a:t>
          </a:r>
          <a:endParaRPr lang="zh-CN" sz="2500" b="1" kern="1200" dirty="0">
            <a:solidFill>
              <a:schemeClr val="tx1"/>
            </a:solidFill>
            <a:latin typeface="华文琥珀" pitchFamily="2" charset="-122"/>
            <a:ea typeface="华文琥珀" pitchFamily="2" charset="-122"/>
          </a:endParaRPr>
        </a:p>
      </dsp:txBody>
      <dsp:txXfrm>
        <a:off x="0" y="9598"/>
        <a:ext cx="4392487" cy="628875"/>
      </dsp:txXfrm>
    </dsp:sp>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1CC2077-536E-401A-998A-5928EA2ADDBC}">
      <dsp:nvSpPr>
        <dsp:cNvPr id="0" name=""/>
        <dsp:cNvSpPr/>
      </dsp:nvSpPr>
      <dsp:spPr>
        <a:xfrm>
          <a:off x="0" y="9598"/>
          <a:ext cx="4392487" cy="628875"/>
        </a:xfrm>
        <a:prstGeom prst="round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l" defTabSz="1111250" rtl="0">
            <a:lnSpc>
              <a:spcPct val="90000"/>
            </a:lnSpc>
            <a:spcBef>
              <a:spcPct val="0"/>
            </a:spcBef>
            <a:spcAft>
              <a:spcPct val="35000"/>
            </a:spcAft>
          </a:pPr>
          <a:r>
            <a:rPr lang="zh-CN" altLang="en-US" sz="2500" b="1" kern="1200" dirty="0" smtClean="0">
              <a:solidFill>
                <a:schemeClr val="tx1"/>
              </a:solidFill>
            </a:rPr>
            <a:t>一、</a:t>
          </a:r>
          <a:r>
            <a:rPr lang="zh-CN" sz="2500" b="1" kern="1200" dirty="0" smtClean="0">
              <a:solidFill>
                <a:schemeClr val="tx1"/>
              </a:solidFill>
            </a:rPr>
            <a:t>选帖标准</a:t>
          </a:r>
          <a:endParaRPr lang="zh-CN" sz="2500" b="1" kern="1200" dirty="0">
            <a:solidFill>
              <a:schemeClr val="tx1"/>
            </a:solidFill>
            <a:latin typeface="华文琥珀" pitchFamily="2" charset="-122"/>
            <a:ea typeface="华文琥珀" pitchFamily="2" charset="-122"/>
          </a:endParaRPr>
        </a:p>
      </dsp:txBody>
      <dsp:txXfrm>
        <a:off x="0" y="9598"/>
        <a:ext cx="4392487" cy="628875"/>
      </dsp:txXfrm>
    </dsp:sp>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1CC2077-536E-401A-998A-5928EA2ADDBC}">
      <dsp:nvSpPr>
        <dsp:cNvPr id="0" name=""/>
        <dsp:cNvSpPr/>
      </dsp:nvSpPr>
      <dsp:spPr>
        <a:xfrm>
          <a:off x="0" y="9598"/>
          <a:ext cx="4392487" cy="628875"/>
        </a:xfrm>
        <a:prstGeom prst="round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l" defTabSz="1111250" rtl="0">
            <a:lnSpc>
              <a:spcPct val="90000"/>
            </a:lnSpc>
            <a:spcBef>
              <a:spcPct val="0"/>
            </a:spcBef>
            <a:spcAft>
              <a:spcPct val="35000"/>
            </a:spcAft>
          </a:pPr>
          <a:r>
            <a:rPr lang="zh-CN" sz="2500" b="1" kern="1200" dirty="0" smtClean="0">
              <a:solidFill>
                <a:schemeClr val="tx1"/>
              </a:solidFill>
            </a:rPr>
            <a:t>二、临摹的基本步骤和方法</a:t>
          </a:r>
          <a:endParaRPr lang="zh-CN" sz="2500" b="1" kern="1200" dirty="0">
            <a:solidFill>
              <a:schemeClr val="tx1"/>
            </a:solidFill>
            <a:latin typeface="华文琥珀" pitchFamily="2" charset="-122"/>
            <a:ea typeface="华文琥珀" pitchFamily="2" charset="-122"/>
          </a:endParaRPr>
        </a:p>
      </dsp:txBody>
      <dsp:txXfrm>
        <a:off x="0" y="9598"/>
        <a:ext cx="4392487" cy="628875"/>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rSet qsTypeId="urn:microsoft.com/office/officeart/2005/8/quickstyle/simple5"/>
        </dgm:pt>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rSet csTypeId="urn:microsoft.com/office/officeart/2005/8/colors/accent6_5"/>
        </dgm:pt>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type="round2SameRect" r:blip="" rot="90">
                    <dgm:adjLst/>
                  </dgm:shape>
                </dgm:if>
                <dgm:else name="Name12">
                  <dgm:shape xmlns:r="http://schemas.openxmlformats.org/officeDocument/2006/relationships" type="round2SameRect" r:blip="" rot="-90">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Def>
</file>

<file path=ppt/diagrams/quickStyle6.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Def>
</file>

<file path=ppt/diagrams/quickStyle7.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Def>
</file>

<file path=ppt/diagrams/quickStyle8.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auto"/>
            <a:endParaRPr kumimoji="1" lang="zh-CN" altLang="en-US" strike="noStrike" noProof="1">
              <a:ea typeface="黑体" panose="02010600030101010101"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fontAlgn="auto"/>
            <a:fld id="{A84B3C7D-7ED1-A34F-BCFC-1C01389AE58C}" type="datetimeFigureOut">
              <a:rPr kumimoji="1" lang="zh-CN" altLang="en-US" strike="noStrike" noProof="1" smtClean="0">
                <a:latin typeface="黑体" panose="02010600030101010101" charset="-122"/>
                <a:ea typeface="黑体" panose="02010600030101010101" charset="-122"/>
                <a:cs typeface="+mn-cs"/>
              </a:rPr>
            </a:fld>
            <a:endParaRPr kumimoji="1" lang="zh-CN" altLang="en-US" strike="noStrike" noProof="1">
              <a:ea typeface="黑体" panose="02010600030101010101" charset="-122"/>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vl1pPr>
          </a:lstStyle>
          <a:p>
            <a:pPr fontAlgn="auto"/>
            <a:endParaRPr kumimoji="1" lang="zh-CN" altLang="en-US" strike="noStrike" noProof="1">
              <a:ea typeface="黑体" panose="02010600030101010101" charset="-122"/>
            </a:endParaRPr>
          </a:p>
        </p:txBody>
      </p:sp>
      <p:sp>
        <p:nvSpPr>
          <p:cNvPr id="5" name="幻灯片编号占位符 4"/>
          <p:cNvSpPr>
            <a:spLocks noGrp="1"/>
          </p:cNvSpPr>
          <p:nvPr>
            <p:ph type="sldNum" sz="quarter" idx="3"/>
          </p:nvPr>
        </p:nvSpPr>
        <p:spPr>
          <a:xfrm>
            <a:off x="3884613" y="8685213"/>
            <a:ext cx="2971800" cy="458788"/>
          </a:xfrm>
          <a:prstGeom prst="rect">
            <a:avLst/>
          </a:prstGeom>
        </p:spPr>
        <p:txBody>
          <a:bodyPr vert="horz" lIns="91440" tIns="45720" rIns="91440" bIns="45720" rtlCol="0" anchor="b"/>
          <a:lstStyle>
            <a:lvl1pPr algn="r">
              <a:defRPr sz="1200"/>
            </a:lvl1pPr>
          </a:lstStyle>
          <a:p>
            <a:pPr fontAlgn="auto"/>
            <a:fld id="{88CED8CE-3D9F-CA47-A17E-9AD879C3B1C0}" type="slidenum">
              <a:rPr kumimoji="1" lang="zh-CN" altLang="en-US" strike="noStrike" noProof="1" smtClean="0">
                <a:latin typeface="黑体" panose="02010600030101010101" charset="-122"/>
                <a:ea typeface="黑体" panose="02010600030101010101" charset="-122"/>
                <a:cs typeface="+mn-cs"/>
              </a:rPr>
            </a:fld>
            <a:endParaRPr kumimoji="1" lang="zh-CN" altLang="en-US" strike="noStrike" noProof="1">
              <a:ea typeface="黑体" panose="0201060003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ea typeface="黑体" panose="02010600030101010101" charset="-122"/>
              </a:defRPr>
            </a:lvl1pPr>
          </a:lstStyle>
          <a:p>
            <a:pPr fontAlgn="auto"/>
            <a:endParaRPr kumimoji="1" lang="zh-CN" altLang="en-US" strike="noStrike" noProof="1"/>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黑体" panose="02010600030101010101" charset="-122"/>
                <a:ea typeface="黑体" panose="02010600030101010101" charset="-122"/>
                <a:sym typeface="黑体" panose="02010600030101010101" charset="-122"/>
              </a:defRPr>
            </a:lvl1pPr>
          </a:lstStyle>
          <a:p>
            <a:pPr fontAlgn="auto"/>
            <a:fld id="{B0ACF2CF-5EF1-D24F-8F8B-C67282AA038A}" type="datetimeFigureOut">
              <a:rPr kumimoji="1" lang="zh-CN" altLang="en-US" strike="noStrike" noProof="1" smtClean="0">
                <a:cs typeface="+mn-cs"/>
              </a:rPr>
            </a:fld>
            <a:endParaRPr kumimoji="1" lang="zh-CN" altLang="en-US" strike="noStrike" noProof="1"/>
          </a:p>
        </p:txBody>
      </p:sp>
      <p:sp>
        <p:nvSpPr>
          <p:cNvPr id="6148" name="幻灯片图像占位符 3"/>
          <p:cNvSpPr>
            <a:spLocks noGrp="1" noRot="1" noChangeAspect="1"/>
          </p:cNvSpPr>
          <p:nvPr>
            <p:ph type="sldImg"/>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6149" name="备注占位符 4"/>
          <p:cNvSpPr>
            <a:spLocks noGrp="1"/>
          </p:cNvSpPr>
          <p:nvPr>
            <p:ph type="body" sz="quarter"/>
          </p:nvPr>
        </p:nvSpPr>
        <p:spPr>
          <a:xfrm>
            <a:off x="685800" y="4400550"/>
            <a:ext cx="5486400" cy="3600450"/>
          </a:xfrm>
          <a:prstGeom prst="rect">
            <a:avLst/>
          </a:prstGeom>
          <a:noFill/>
          <a:ln w="9525">
            <a:noFill/>
          </a:ln>
        </p:spPr>
        <p:txBody>
          <a:bodyPr vert="horz" lIns="91440" tIns="45720" rIns="91440" bIns="45720" anchor="t"/>
          <a:p>
            <a:pPr lvl="0"/>
            <a:r>
              <a:rPr lang="zh-CN" altLang="en-US"/>
              <a:t>单击此处编辑母版文本样式</a:t>
            </a:r>
            <a:endParaRPr lang="zh-CN" altLang="en-US"/>
          </a:p>
          <a:p>
            <a:pPr lvl="1" indent="0"/>
            <a:r>
              <a:rPr lang="zh-CN" altLang="en-US"/>
              <a:t>二级</a:t>
            </a:r>
            <a:endParaRPr lang="zh-CN" altLang="en-US"/>
          </a:p>
          <a:p>
            <a:pPr lvl="2" indent="0"/>
            <a:r>
              <a:rPr lang="zh-CN" altLang="en-US"/>
              <a:t>三级</a:t>
            </a:r>
            <a:endParaRPr lang="zh-CN" altLang="en-US"/>
          </a:p>
          <a:p>
            <a:pPr lvl="3" indent="0"/>
            <a:r>
              <a:rPr lang="zh-CN" altLang="en-US"/>
              <a:t>四级</a:t>
            </a:r>
            <a:endParaRPr lang="zh-CN" altLang="en-US"/>
          </a:p>
          <a:p>
            <a:pPr lvl="4" indent="0"/>
            <a:r>
              <a:rPr lang="zh-CN" altLang="en-US"/>
              <a:t>五级</a:t>
            </a:r>
            <a:endParaRPr lang="zh-CN" altLang="en-US"/>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ea typeface="黑体" panose="02010600030101010101" charset="-122"/>
              </a:defRPr>
            </a:lvl1pPr>
          </a:lstStyle>
          <a:p>
            <a:pPr fontAlgn="auto"/>
            <a:endParaRPr kumimoji="1" lang="zh-CN" altLang="en-US" strike="noStrike" noProof="1"/>
          </a:p>
        </p:txBody>
      </p:sp>
      <p:sp>
        <p:nvSpPr>
          <p:cNvPr id="7" name="幻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atin typeface="黑体" panose="02010600030101010101" charset="-122"/>
                <a:ea typeface="黑体" panose="02010600030101010101" charset="-122"/>
                <a:sym typeface="黑体" panose="02010600030101010101" charset="-122"/>
              </a:defRPr>
            </a:lvl1pPr>
          </a:lstStyle>
          <a:p>
            <a:pPr fontAlgn="auto"/>
            <a:fld id="{78F70782-008B-5B48-B01C-A994AC4AA046}" type="slidenum">
              <a:rPr kumimoji="1" lang="zh-CN" altLang="en-US" strike="noStrike" noProof="1" smtClean="0">
                <a:cs typeface="+mn-cs"/>
              </a:rPr>
            </a:fld>
            <a:endParaRPr kumimoji="1"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黑体" panose="02010600030101010101" charset="-122"/>
        <a:ea typeface="黑体" panose="02010600030101010101" charset="-122"/>
        <a:cs typeface="+mn-cs"/>
      </a:defRPr>
    </a:lvl1pPr>
    <a:lvl2pPr marL="457200" algn="l" defTabSz="914400" rtl="0" eaLnBrk="1" latinLnBrk="0" hangingPunct="1">
      <a:defRPr sz="1200" kern="1200">
        <a:solidFill>
          <a:schemeClr val="tx1"/>
        </a:solidFill>
        <a:latin typeface="黑体" panose="02010600030101010101" charset="-122"/>
        <a:ea typeface="黑体" panose="02010600030101010101" charset="-122"/>
        <a:cs typeface="+mn-cs"/>
      </a:defRPr>
    </a:lvl2pPr>
    <a:lvl3pPr marL="914400" algn="l" defTabSz="914400" rtl="0" eaLnBrk="1" latinLnBrk="0" hangingPunct="1">
      <a:defRPr sz="1200" kern="1200">
        <a:solidFill>
          <a:schemeClr val="tx1"/>
        </a:solidFill>
        <a:latin typeface="黑体" panose="02010600030101010101" charset="-122"/>
        <a:ea typeface="黑体" panose="02010600030101010101" charset="-122"/>
        <a:cs typeface="+mn-cs"/>
      </a:defRPr>
    </a:lvl3pPr>
    <a:lvl4pPr marL="1371600" algn="l" defTabSz="914400" rtl="0" eaLnBrk="1" latinLnBrk="0" hangingPunct="1">
      <a:defRPr sz="1200" kern="1200">
        <a:solidFill>
          <a:schemeClr val="tx1"/>
        </a:solidFill>
        <a:latin typeface="黑体" panose="02010600030101010101" charset="-122"/>
        <a:ea typeface="黑体" panose="02010600030101010101" charset="-122"/>
        <a:cs typeface="+mn-cs"/>
      </a:defRPr>
    </a:lvl4pPr>
    <a:lvl5pPr marL="1828800" algn="l" defTabSz="914400" rtl="0" eaLnBrk="1" latinLnBrk="0" hangingPunct="1">
      <a:defRPr sz="1200" kern="1200">
        <a:solidFill>
          <a:schemeClr val="tx1"/>
        </a:solidFill>
        <a:latin typeface="黑体" panose="02010600030101010101" charset="-122"/>
        <a:ea typeface="黑体" panose="02010600030101010101"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noChangeAspect="1"/>
          </p:cNvSpPr>
          <p:nvPr>
            <p:ph type="sldImg"/>
          </p:nvPr>
        </p:nvSpPr>
        <p:spPr/>
      </p:sp>
      <p:sp>
        <p:nvSpPr>
          <p:cNvPr id="8194" name="备注占位符 2"/>
          <p:cNvSpPr>
            <a:spLocks noGrp="1"/>
          </p:cNvSpPr>
          <p:nvPr>
            <p:ph type="body"/>
          </p:nvPr>
        </p:nvSpPr>
        <p:spPr/>
        <p:txBody>
          <a:bodyPr lIns="91440" tIns="45720" rIns="91440" bIns="45720" anchor="t"/>
          <a:p>
            <a:pPr lvl="0"/>
            <a:endParaRPr lang="zh-CN" altLang="en-US"/>
          </a:p>
        </p:txBody>
      </p:sp>
      <p:sp>
        <p:nvSpPr>
          <p:cNvPr id="8195"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fld>
            <a:endParaRPr lang="zh-CN"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幻灯片图像占位符 1"/>
          <p:cNvSpPr>
            <a:spLocks noGrp="1" noRot="1" noChangeAspect="1"/>
          </p:cNvSpPr>
          <p:nvPr>
            <p:ph type="sldImg"/>
          </p:nvPr>
        </p:nvSpPr>
        <p:spPr/>
      </p:sp>
      <p:sp>
        <p:nvSpPr>
          <p:cNvPr id="10242" name="备注占位符 2"/>
          <p:cNvSpPr>
            <a:spLocks noGrp="1"/>
          </p:cNvSpPr>
          <p:nvPr>
            <p:ph type="body"/>
          </p:nvPr>
        </p:nvSpPr>
        <p:spPr/>
        <p:txBody>
          <a:bodyPr lIns="91440" tIns="45720" rIns="91440" bIns="45720" anchor="t"/>
          <a:p>
            <a:pPr lvl="0"/>
            <a:endParaRPr lang="zh-CN" altLang="en-US"/>
          </a:p>
        </p:txBody>
      </p:sp>
      <p:sp>
        <p:nvSpPr>
          <p:cNvPr id="1024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fld>
            <a:endParaRPr lang="zh-CN"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幻灯片图像占位符 1"/>
          <p:cNvSpPr>
            <a:spLocks noGrp="1" noRot="1" noChangeAspect="1"/>
          </p:cNvSpPr>
          <p:nvPr>
            <p:ph type="sldImg"/>
          </p:nvPr>
        </p:nvSpPr>
        <p:spPr/>
      </p:sp>
      <p:sp>
        <p:nvSpPr>
          <p:cNvPr id="12290" name="备注占位符 2"/>
          <p:cNvSpPr>
            <a:spLocks noGrp="1"/>
          </p:cNvSpPr>
          <p:nvPr>
            <p:ph type="body"/>
          </p:nvPr>
        </p:nvSpPr>
        <p:spPr/>
        <p:txBody>
          <a:bodyPr lIns="91440" tIns="45720" rIns="91440" bIns="45720" anchor="t"/>
          <a:p>
            <a:pPr lvl="0"/>
            <a:endParaRPr lang="zh-CN" altLang="en-US"/>
          </a:p>
        </p:txBody>
      </p:sp>
      <p:sp>
        <p:nvSpPr>
          <p:cNvPr id="12291"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fld>
            <a:endParaRPr lang="zh-CN"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幻灯片图像占位符 1"/>
          <p:cNvSpPr>
            <a:spLocks noGrp="1" noRot="1" noChangeAspect="1"/>
          </p:cNvSpPr>
          <p:nvPr>
            <p:ph type="sldImg"/>
          </p:nvPr>
        </p:nvSpPr>
        <p:spPr/>
      </p:sp>
      <p:sp>
        <p:nvSpPr>
          <p:cNvPr id="14338" name="备注占位符 2"/>
          <p:cNvSpPr>
            <a:spLocks noGrp="1"/>
          </p:cNvSpPr>
          <p:nvPr>
            <p:ph type="body"/>
          </p:nvPr>
        </p:nvSpPr>
        <p:spPr/>
        <p:txBody>
          <a:bodyPr lIns="91440" tIns="45720" rIns="91440" bIns="45720" anchor="t"/>
          <a:p>
            <a:pPr lvl="0"/>
            <a:endParaRPr lang="zh-CN" altLang="en-US"/>
          </a:p>
        </p:txBody>
      </p:sp>
      <p:sp>
        <p:nvSpPr>
          <p:cNvPr id="1433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latin typeface="等线" panose="02010600030101010101" charset="-122"/>
                <a:ea typeface="等线" panose="02010600030101010101" charset="-122"/>
              </a:rPr>
            </a:fld>
            <a:endParaRPr lang="zh-CN" altLang="en-US" sz="1200">
              <a:latin typeface="等线" panose="02010600030101010101" charset="-122"/>
              <a:ea typeface="等线" panose="02010600030101010101"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幻灯片图像占位符 1"/>
          <p:cNvSpPr>
            <a:spLocks noGrp="1" noRot="1" noChangeAspect="1"/>
          </p:cNvSpPr>
          <p:nvPr>
            <p:ph type="sldImg"/>
          </p:nvPr>
        </p:nvSpPr>
        <p:spPr/>
      </p:sp>
      <p:sp>
        <p:nvSpPr>
          <p:cNvPr id="16386" name="备注占位符 2"/>
          <p:cNvSpPr>
            <a:spLocks noGrp="1"/>
          </p:cNvSpPr>
          <p:nvPr>
            <p:ph type="body"/>
          </p:nvPr>
        </p:nvSpPr>
        <p:spPr/>
        <p:txBody>
          <a:bodyPr lIns="91440" tIns="45720" rIns="91440" bIns="45720" anchor="t"/>
          <a:p>
            <a:pPr lvl="0"/>
            <a:endParaRPr lang="zh-CN" altLang="en-US"/>
          </a:p>
        </p:txBody>
      </p:sp>
      <p:sp>
        <p:nvSpPr>
          <p:cNvPr id="16387"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latin typeface="等线" panose="02010600030101010101" charset="-122"/>
                <a:ea typeface="等线" panose="02010600030101010101" charset="-122"/>
              </a:rPr>
            </a:fld>
            <a:endParaRPr lang="zh-CN" altLang="en-US" sz="1200">
              <a:latin typeface="等线" panose="02010600030101010101" charset="-122"/>
              <a:ea typeface="等线" panose="02010600030101010101"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1" name="幻灯片图像占位符 1"/>
          <p:cNvSpPr>
            <a:spLocks noGrp="1" noRot="1" noChangeAspect="1"/>
          </p:cNvSpPr>
          <p:nvPr>
            <p:ph type="sldImg"/>
          </p:nvPr>
        </p:nvSpPr>
        <p:spPr/>
      </p:sp>
      <p:sp>
        <p:nvSpPr>
          <p:cNvPr id="81922" name="备注占位符 2"/>
          <p:cNvSpPr>
            <a:spLocks noGrp="1"/>
          </p:cNvSpPr>
          <p:nvPr>
            <p:ph type="body"/>
          </p:nvPr>
        </p:nvSpPr>
        <p:spPr/>
        <p:txBody>
          <a:bodyPr lIns="91440" tIns="45720" rIns="91440" bIns="45720" anchor="t"/>
          <a:p>
            <a:pPr lvl="0"/>
            <a:endParaRPr lang="zh-CN" altLang="en-US"/>
          </a:p>
        </p:txBody>
      </p:sp>
      <p:sp>
        <p:nvSpPr>
          <p:cNvPr id="8192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fld>
            <a:endParaRPr lang="zh-CN" altLang="en-US" sz="1200"/>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和内容">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3">
            <a:extLst>
              <a:ext uri="{28A0092B-C50C-407E-A947-70E740481C1C}">
                <a14:useLocalDpi xmlns:a14="http://schemas.microsoft.com/office/drawing/2010/main" val="0"/>
              </a:ext>
            </a:extLst>
          </a:blip>
          <a:srcRect t="35040"/>
          <a:stretch>
            <a:fillRect/>
          </a:stretch>
        </p:blipFill>
        <p:spPr>
          <a:xfrm>
            <a:off x="0" y="3145536"/>
            <a:ext cx="12192000" cy="3712464"/>
          </a:xfrm>
          <a:prstGeom prst="rect">
            <a:avLst/>
          </a:prstGeom>
        </p:spPr>
      </p:pic>
      <p:pic>
        <p:nvPicPr>
          <p:cNvPr id="25" name="图片 24" descr="手绘边框1"/>
          <p:cNvPicPr>
            <a:picLocks noChangeAspect="1"/>
          </p:cNvPicPr>
          <p:nvPr userDrawn="1"/>
        </p:nvPicPr>
        <p:blipFill>
          <a:blip r:embed="rId4"/>
          <a:srcRect l="7375" b="71885"/>
          <a:stretch>
            <a:fillRect/>
          </a:stretch>
        </p:blipFill>
        <p:spPr>
          <a:xfrm>
            <a:off x="6545580" y="0"/>
            <a:ext cx="5646420" cy="1713865"/>
          </a:xfrm>
          <a:prstGeom prst="rect">
            <a:avLst/>
          </a:prstGeom>
        </p:spPr>
      </p:pic>
      <p:pic>
        <p:nvPicPr>
          <p:cNvPr id="8" name="图片 7" descr="手绘边框1"/>
          <p:cNvPicPr>
            <a:picLocks noChangeAspect="1"/>
          </p:cNvPicPr>
          <p:nvPr userDrawn="1"/>
        </p:nvPicPr>
        <p:blipFill>
          <a:blip r:embed="rId4"/>
          <a:srcRect l="-885" t="24729" r="79688" b="42188"/>
          <a:stretch>
            <a:fillRect/>
          </a:stretch>
        </p:blipFill>
        <p:spPr>
          <a:xfrm>
            <a:off x="0" y="91440"/>
            <a:ext cx="1292225" cy="20167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rotWithShape="0">
          <a:blip r:embed="rId2"/>
          <a:stretch>
            <a:fillRect/>
          </a:stretch>
        </a:blip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1_空白">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4098" name="图片 33"/>
          <p:cNvPicPr>
            <a:picLocks noChangeAspect="1"/>
          </p:cNvPicPr>
          <p:nvPr userDrawn="1"/>
        </p:nvPicPr>
        <p:blipFill>
          <a:blip r:embed="rId3"/>
          <a:stretch>
            <a:fillRect/>
          </a:stretch>
        </p:blipFill>
        <p:spPr>
          <a:xfrm rot="-6540000" flipH="1">
            <a:off x="-127000" y="4679950"/>
            <a:ext cx="2578100" cy="2044700"/>
          </a:xfrm>
          <a:prstGeom prst="rect">
            <a:avLst/>
          </a:prstGeom>
          <a:noFill/>
          <a:ln w="9525">
            <a:noFill/>
          </a:ln>
        </p:spPr>
      </p:pic>
      <p:pic>
        <p:nvPicPr>
          <p:cNvPr id="4099" name="图片 1"/>
          <p:cNvPicPr>
            <a:picLocks noChangeAspect="1"/>
          </p:cNvPicPr>
          <p:nvPr userDrawn="1"/>
        </p:nvPicPr>
        <p:blipFill>
          <a:blip r:embed="rId4"/>
          <a:stretch>
            <a:fillRect/>
          </a:stretch>
        </p:blipFill>
        <p:spPr>
          <a:xfrm>
            <a:off x="9359900" y="3975100"/>
            <a:ext cx="2613025" cy="3697288"/>
          </a:xfrm>
          <a:prstGeom prst="rect">
            <a:avLst/>
          </a:prstGeom>
          <a:noFill/>
          <a:ln w="9525">
            <a:noFill/>
          </a:ln>
        </p:spPr>
      </p:pic>
      <p:pic>
        <p:nvPicPr>
          <p:cNvPr id="4100" name="图片 25"/>
          <p:cNvPicPr>
            <a:picLocks noChangeAspect="1"/>
          </p:cNvPicPr>
          <p:nvPr userDrawn="1"/>
        </p:nvPicPr>
        <p:blipFill>
          <a:blip r:embed="rId5"/>
          <a:stretch>
            <a:fillRect/>
          </a:stretch>
        </p:blipFill>
        <p:spPr>
          <a:xfrm>
            <a:off x="-300037" y="-266700"/>
            <a:ext cx="2146300" cy="2268538"/>
          </a:xfrm>
          <a:prstGeom prst="rect">
            <a:avLst/>
          </a:prstGeom>
          <a:noFill/>
          <a:ln w="9525">
            <a:noFill/>
          </a:ln>
        </p:spPr>
      </p:pic>
      <p:pic>
        <p:nvPicPr>
          <p:cNvPr id="4101" name="图片 5"/>
          <p:cNvPicPr>
            <a:picLocks noChangeAspect="1"/>
          </p:cNvPicPr>
          <p:nvPr userDrawn="1"/>
        </p:nvPicPr>
        <p:blipFill>
          <a:blip r:embed="rId6"/>
          <a:stretch>
            <a:fillRect/>
          </a:stretch>
        </p:blipFill>
        <p:spPr>
          <a:xfrm>
            <a:off x="10064750" y="269875"/>
            <a:ext cx="1744663" cy="1731963"/>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image" Target="../media/image1.jpeg"/><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6"/>
          <a:stretch>
            <a:fillRect/>
          </a:stretch>
        </a:blipFill>
        <a:effectLst/>
      </p:bgPr>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ransition spd="slow" advTm="3000"/>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3.xml"/><Relationship Id="rId2" Type="http://schemas.openxmlformats.org/officeDocument/2006/relationships/image" Target="../media/image9.png"/><Relationship Id="rId1" Type="http://schemas.openxmlformats.org/officeDocument/2006/relationships/image" Target="../media/image8.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0.jpeg"/><Relationship Id="rId1" Type="http://schemas.openxmlformats.org/officeDocument/2006/relationships/image" Target="../media/image19.jpeg"/></Relationships>
</file>

<file path=ppt/slides/_rels/slide11.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22.jpeg"/><Relationship Id="rId6" Type="http://schemas.openxmlformats.org/officeDocument/2006/relationships/image" Target="../media/image21.jpeg"/><Relationship Id="rId5" Type="http://schemas.microsoft.com/office/2007/relationships/diagramDrawing" Target="../diagrams/drawing3.xml"/><Relationship Id="rId4" Type="http://schemas.openxmlformats.org/officeDocument/2006/relationships/diagramColors" Target="../diagrams/colors3.xml"/><Relationship Id="rId3" Type="http://schemas.openxmlformats.org/officeDocument/2006/relationships/diagramQuickStyle" Target="../diagrams/quickStyle3.xml"/><Relationship Id="rId2" Type="http://schemas.openxmlformats.org/officeDocument/2006/relationships/diagramLayout" Target="../diagrams/layout3.xml"/><Relationship Id="rId1" Type="http://schemas.openxmlformats.org/officeDocument/2006/relationships/diagramData" Target="../diagrams/data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23.png"/><Relationship Id="rId5" Type="http://schemas.microsoft.com/office/2007/relationships/diagramDrawing" Target="../diagrams/drawing4.xml"/><Relationship Id="rId4" Type="http://schemas.openxmlformats.org/officeDocument/2006/relationships/diagramColors" Target="../diagrams/colors4.xml"/><Relationship Id="rId3" Type="http://schemas.openxmlformats.org/officeDocument/2006/relationships/diagramQuickStyle" Target="../diagrams/quickStyle4.xml"/><Relationship Id="rId2" Type="http://schemas.openxmlformats.org/officeDocument/2006/relationships/diagramLayout" Target="../diagrams/layout4.xml"/><Relationship Id="rId1" Type="http://schemas.openxmlformats.org/officeDocument/2006/relationships/diagramData" Target="../diagrams/data4.xml"/></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24.png"/><Relationship Id="rId5" Type="http://schemas.microsoft.com/office/2007/relationships/diagramDrawing" Target="../diagrams/drawing5.xml"/><Relationship Id="rId4" Type="http://schemas.openxmlformats.org/officeDocument/2006/relationships/diagramColors" Target="../diagrams/colors5.xml"/><Relationship Id="rId3" Type="http://schemas.openxmlformats.org/officeDocument/2006/relationships/diagramQuickStyle" Target="../diagrams/quickStyle5.xml"/><Relationship Id="rId2" Type="http://schemas.openxmlformats.org/officeDocument/2006/relationships/diagramLayout" Target="../diagrams/layout5.xml"/><Relationship Id="rId1" Type="http://schemas.openxmlformats.org/officeDocument/2006/relationships/diagramData" Target="../diagrams/data5.xml"/></Relationships>
</file>

<file path=ppt/slides/_rels/slide15.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microsoft.com/office/2007/relationships/diagramDrawing" Target="../diagrams/drawing6.xml"/><Relationship Id="rId7" Type="http://schemas.openxmlformats.org/officeDocument/2006/relationships/diagramColors" Target="../diagrams/colors6.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image" Target="../media/image21.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28.jpeg"/><Relationship Id="rId6" Type="http://schemas.openxmlformats.org/officeDocument/2006/relationships/image" Target="../media/image27.jpeg"/><Relationship Id="rId5" Type="http://schemas.microsoft.com/office/2007/relationships/diagramDrawing" Target="../diagrams/drawing7.xml"/><Relationship Id="rId4" Type="http://schemas.openxmlformats.org/officeDocument/2006/relationships/diagramColors" Target="../diagrams/colors7.xml"/><Relationship Id="rId3" Type="http://schemas.openxmlformats.org/officeDocument/2006/relationships/diagramQuickStyle" Target="../diagrams/quickStyle7.xml"/><Relationship Id="rId2" Type="http://schemas.openxmlformats.org/officeDocument/2006/relationships/diagramLayout" Target="../diagrams/layout7.xml"/><Relationship Id="rId1" Type="http://schemas.openxmlformats.org/officeDocument/2006/relationships/diagramData" Target="../diagrams/data7.xml"/></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8.xml"/><Relationship Id="rId4" Type="http://schemas.openxmlformats.org/officeDocument/2006/relationships/diagramColors" Target="../diagrams/colors8.xml"/><Relationship Id="rId3" Type="http://schemas.openxmlformats.org/officeDocument/2006/relationships/diagramQuickStyle" Target="../diagrams/quickStyle8.xml"/><Relationship Id="rId2" Type="http://schemas.openxmlformats.org/officeDocument/2006/relationships/diagramLayout" Target="../diagrams/layout8.xml"/><Relationship Id="rId1" Type="http://schemas.openxmlformats.org/officeDocument/2006/relationships/diagramData" Target="../diagrams/data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0.jpeg"/><Relationship Id="rId1" Type="http://schemas.openxmlformats.org/officeDocument/2006/relationships/image" Target="../media/image29.jpe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3.xml"/><Relationship Id="rId3" Type="http://schemas.openxmlformats.org/officeDocument/2006/relationships/image" Target="../media/image10.png"/><Relationship Id="rId2" Type="http://schemas.openxmlformats.org/officeDocument/2006/relationships/image" Target="../media/image1.tiff"/><Relationship Id="rId1" Type="http://schemas.openxmlformats.org/officeDocument/2006/relationships/image" Target="../media/image8.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2.jpeg"/><Relationship Id="rId1" Type="http://schemas.openxmlformats.org/officeDocument/2006/relationships/image" Target="../media/image31.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4.jpeg"/><Relationship Id="rId1" Type="http://schemas.openxmlformats.org/officeDocument/2006/relationships/image" Target="../media/image33.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3.xml"/><Relationship Id="rId2" Type="http://schemas.openxmlformats.org/officeDocument/2006/relationships/image" Target="../media/image9.png"/><Relationship Id="rId1" Type="http://schemas.openxmlformats.org/officeDocument/2006/relationships/image" Target="../media/image8.jpeg"/></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3.xml"/><Relationship Id="rId4" Type="http://schemas.openxmlformats.org/officeDocument/2006/relationships/image" Target="../media/image3.png"/><Relationship Id="rId3" Type="http://schemas.openxmlformats.org/officeDocument/2006/relationships/image" Target="../media/image1.tiff"/><Relationship Id="rId2" Type="http://schemas.openxmlformats.org/officeDocument/2006/relationships/image" Target="../media/image11.png"/><Relationship Id="rId1"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image" Target="../media/image14.png"/><Relationship Id="rId1" Type="http://schemas.openxmlformats.org/officeDocument/2006/relationships/image" Target="../media/image1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9" Type="http://schemas.openxmlformats.org/officeDocument/2006/relationships/diagramColors" Target="../diagrams/colors2.xml"/><Relationship Id="rId8" Type="http://schemas.openxmlformats.org/officeDocument/2006/relationships/diagramQuickStyle" Target="../diagrams/quickStyle2.xml"/><Relationship Id="rId7" Type="http://schemas.openxmlformats.org/officeDocument/2006/relationships/diagramLayout" Target="../diagrams/layout2.xml"/><Relationship Id="rId6" Type="http://schemas.openxmlformats.org/officeDocument/2006/relationships/diagramData" Target="../diagrams/data2.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1" Type="http://schemas.openxmlformats.org/officeDocument/2006/relationships/slideLayout" Target="../slideLayouts/slideLayout2.xml"/><Relationship Id="rId10" Type="http://schemas.microsoft.com/office/2007/relationships/diagramDrawing" Target="../diagrams/drawing2.xml"/><Relationship Id="rId1" Type="http://schemas.openxmlformats.org/officeDocument/2006/relationships/diagramData" Target="../diagrams/data1.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6.jpeg"/><Relationship Id="rId1"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8.jpeg"/><Relationship Id="rId1"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6" name="圆角矩形 5"/>
          <p:cNvSpPr/>
          <p:nvPr/>
        </p:nvSpPr>
        <p:spPr>
          <a:xfrm>
            <a:off x="2841625" y="4660900"/>
            <a:ext cx="2971800" cy="676275"/>
          </a:xfrm>
          <a:prstGeom prst="roundRect">
            <a:avLst>
              <a:gd name="adj" fmla="val 50000"/>
            </a:avLst>
          </a:prstGeom>
          <a:solidFill>
            <a:srgbClr val="F86B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r>
              <a:rPr kumimoji="1" lang="zh-CN" altLang="en-US" sz="2800" strike="noStrike" noProof="1">
                <a:solidFill>
                  <a:schemeClr val="bg1"/>
                </a:solidFill>
              </a:rPr>
              <a:t>北京出版社</a:t>
            </a:r>
            <a:endParaRPr kumimoji="1" lang="zh-CN" altLang="en-US" sz="2800" strike="noStrike" noProof="1">
              <a:solidFill>
                <a:schemeClr val="bg1"/>
              </a:solidFill>
            </a:endParaRPr>
          </a:p>
        </p:txBody>
      </p:sp>
      <p:sp>
        <p:nvSpPr>
          <p:cNvPr id="7" name="文本框 6"/>
          <p:cNvSpPr txBox="1"/>
          <p:nvPr/>
        </p:nvSpPr>
        <p:spPr>
          <a:xfrm>
            <a:off x="1123950" y="2092325"/>
            <a:ext cx="5669280" cy="1753235"/>
          </a:xfrm>
          <a:prstGeom prst="rect">
            <a:avLst/>
          </a:prstGeom>
          <a:noFill/>
          <a:ln w="9525">
            <a:noFill/>
          </a:ln>
        </p:spPr>
        <p:txBody>
          <a:bodyPr wrap="none" anchor="t">
            <a:spAutoFit/>
          </a:bodyPr>
          <a:p>
            <a:pPr algn="l"/>
            <a:r>
              <a:rPr lang="zh-CN" altLang="en-US" sz="5400">
                <a:latin typeface="黑体" panose="02010600030101010101" charset="-122"/>
                <a:ea typeface="黑体" panose="02010600030101010101" charset="-122"/>
              </a:rPr>
              <a:t>学前教育书法教程</a:t>
            </a:r>
            <a:endParaRPr lang="zh-CN" altLang="en-US" sz="5400">
              <a:latin typeface="黑体" panose="02010600030101010101" charset="-122"/>
              <a:ea typeface="黑体" panose="02010600030101010101" charset="-122"/>
            </a:endParaRPr>
          </a:p>
          <a:p>
            <a:pPr algn="ctr"/>
            <a:r>
              <a:rPr lang="zh-CN" altLang="en-US" sz="5400">
                <a:latin typeface="黑体" panose="02010600030101010101" charset="-122"/>
                <a:ea typeface="黑体" panose="02010600030101010101" charset="-122"/>
              </a:rPr>
              <a:t>（第二版）</a:t>
            </a:r>
            <a:endParaRPr lang="zh-CN" altLang="en-US" sz="5400">
              <a:latin typeface="黑体" panose="02010600030101010101" charset="-122"/>
              <a:ea typeface="黑体" panose="02010600030101010101"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39305" y="1440180"/>
            <a:ext cx="4764405" cy="376174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2"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par>
                                <p:cTn id="8" presetID="18" presetClass="entr" presetSubtype="12" fill="hold" grpId="2"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strips(downLeft)">
                                      <p:cBhvr>
                                        <p:cTn id="10" dur="500"/>
                                        <p:tgtEl>
                                          <p:spTgt spid="7"/>
                                        </p:tgtEl>
                                      </p:cBhvr>
                                    </p:animEffect>
                                  </p:childTnLst>
                                </p:cTn>
                              </p:par>
                              <p:par>
                                <p:cTn id="11" presetID="18" presetClass="entr" presetSubtype="12"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strips(downLeft)">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1"/>
      <p:bldP spid="6" grpId="1" animBg="1"/>
      <p:bldP spid="6" grpId="2" animBg="1"/>
      <p:bldP spid="7" grpId="2"/>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nvSpPr>
        <p:spPr>
          <a:xfrm>
            <a:off x="819150" y="776288"/>
            <a:ext cx="7091363" cy="737235"/>
          </a:xfrm>
          <a:prstGeom prst="rect">
            <a:avLst/>
          </a:prstGeom>
          <a:noFill/>
          <a:ln>
            <a:noFill/>
          </a:ln>
        </p:spPr>
        <p:style>
          <a:lnRef idx="2">
            <a:schemeClr val="accent1"/>
          </a:lnRef>
          <a:fillRef idx="1">
            <a:schemeClr val="lt1"/>
          </a:fillRef>
          <a:effectRef idx="0">
            <a:schemeClr val="accent1"/>
          </a:effectRef>
          <a:fontRef idx="minor">
            <a:schemeClr val="dk1"/>
          </a:fontRef>
        </p:style>
        <p:txBody>
          <a:bodyPr>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800" b="0" i="0" u="none" strike="noStrike" kern="1200" cap="none" spc="0" normalizeH="0" baseline="0" noProof="0" dirty="0">
                <a:ln>
                  <a:noFill/>
                </a:ln>
                <a:solidFill>
                  <a:schemeClr val="dk1"/>
                </a:solidFill>
                <a:effectLst/>
                <a:uLnTx/>
                <a:uFillTx/>
                <a:latin typeface="+mn-lt"/>
                <a:ea typeface="+mn-ea"/>
                <a:cs typeface="+mn-cs"/>
              </a:rPr>
              <a:t>3.</a:t>
            </a:r>
            <a:r>
              <a:rPr kumimoji="0" lang="zh-CN" altLang="zh-CN" sz="2800" b="0" i="0" u="none" strike="noStrike" kern="1200" cap="none" spc="0" normalizeH="0" baseline="0" noProof="0" dirty="0">
                <a:ln>
                  <a:noFill/>
                </a:ln>
                <a:solidFill>
                  <a:schemeClr val="dk1"/>
                </a:solidFill>
                <a:effectLst/>
                <a:uLnTx/>
                <a:uFillTx/>
                <a:latin typeface="+mn-lt"/>
                <a:ea typeface="+mn-ea"/>
                <a:cs typeface="+mn-cs"/>
              </a:rPr>
              <a:t>毛笔</a:t>
            </a:r>
            <a:endParaRPr kumimoji="0" lang="zh-CN" altLang="en-US" sz="2800" b="0" i="0" u="none" strike="noStrike" kern="1200" cap="none" spc="0" normalizeH="0" baseline="0" noProof="0" dirty="0">
              <a:ln>
                <a:noFill/>
              </a:ln>
              <a:solidFill>
                <a:schemeClr val="tx1"/>
              </a:solidFill>
              <a:effectLst/>
              <a:uLnTx/>
              <a:uFillTx/>
              <a:latin typeface="+mn-lt"/>
              <a:ea typeface="+mn-ea"/>
              <a:cs typeface="+mn-cs"/>
            </a:endParaRPr>
          </a:p>
        </p:txBody>
      </p:sp>
      <p:pic>
        <p:nvPicPr>
          <p:cNvPr id="11269" name="Picture 24" descr="IMG_20130523_222503"/>
          <p:cNvPicPr>
            <a:picLocks noChangeAspect="1"/>
          </p:cNvPicPr>
          <p:nvPr/>
        </p:nvPicPr>
        <p:blipFill>
          <a:blip r:embed="rId1"/>
          <a:stretch>
            <a:fillRect/>
          </a:stretch>
        </p:blipFill>
        <p:spPr>
          <a:xfrm>
            <a:off x="902335" y="2545715"/>
            <a:ext cx="7411085" cy="1765935"/>
          </a:xfrm>
          <a:prstGeom prst="rect">
            <a:avLst/>
          </a:prstGeom>
          <a:noFill/>
          <a:ln w="9525">
            <a:noFill/>
          </a:ln>
        </p:spPr>
      </p:pic>
      <p:pic>
        <p:nvPicPr>
          <p:cNvPr id="12292" name="Picture 23" descr="张海娟"/>
          <p:cNvPicPr>
            <a:picLocks noChangeAspect="1"/>
          </p:cNvPicPr>
          <p:nvPr/>
        </p:nvPicPr>
        <p:blipFill>
          <a:blip r:embed="rId2"/>
          <a:stretch>
            <a:fillRect/>
          </a:stretch>
        </p:blipFill>
        <p:spPr>
          <a:xfrm>
            <a:off x="8776018" y="810260"/>
            <a:ext cx="2376487" cy="5237163"/>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图示 27"/>
          <p:cNvGraphicFramePr/>
          <p:nvPr/>
        </p:nvGraphicFramePr>
        <p:xfrm>
          <a:off x="759891" y="673144"/>
          <a:ext cx="4392488" cy="64807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 name="TextBox 1"/>
          <p:cNvSpPr txBox="1"/>
          <p:nvPr/>
        </p:nvSpPr>
        <p:spPr>
          <a:xfrm>
            <a:off x="1147445" y="1592580"/>
            <a:ext cx="7091363" cy="977265"/>
          </a:xfrm>
          <a:prstGeom prst="rect">
            <a:avLst/>
          </a:prstGeom>
          <a:noFill/>
          <a:ln>
            <a:noFill/>
          </a:ln>
        </p:spPr>
        <p:style>
          <a:lnRef idx="2">
            <a:schemeClr val="accent1"/>
          </a:lnRef>
          <a:fillRef idx="1">
            <a:schemeClr val="lt1"/>
          </a:fillRef>
          <a:effectRef idx="0">
            <a:schemeClr val="accent1"/>
          </a:effectRef>
          <a:fontRef idx="minor">
            <a:schemeClr val="dk1"/>
          </a:fontRef>
        </p:style>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dk1"/>
                </a:solidFill>
                <a:effectLst/>
                <a:uLnTx/>
                <a:uFillTx/>
                <a:latin typeface="+mn-lt"/>
                <a:ea typeface="+mn-ea"/>
                <a:cs typeface="+mn-cs"/>
              </a:rPr>
              <a:t>1. </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为将来从教打好基础</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2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dk1"/>
                </a:solidFill>
                <a:effectLst/>
                <a:uLnTx/>
                <a:uFillTx/>
                <a:latin typeface="+mn-lt"/>
                <a:ea typeface="+mn-ea"/>
                <a:cs typeface="+mn-cs"/>
              </a:rPr>
              <a:t>2. </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写好三笔字是时代赋予师范生的使命</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p:txBody>
      </p:sp>
      <p:pic>
        <p:nvPicPr>
          <p:cNvPr id="13317" name="图片 16" descr="http://cdn.t02.pic.sogou.com/ad85704b78369382-0c8c844af75ff116-251d2d631f886cbd6891f12d79c75127_i.jpg"/>
          <p:cNvPicPr>
            <a:picLocks noChangeAspect="1"/>
          </p:cNvPicPr>
          <p:nvPr/>
        </p:nvPicPr>
        <p:blipFill>
          <a:blip r:embed="rId6"/>
          <a:stretch>
            <a:fillRect/>
          </a:stretch>
        </p:blipFill>
        <p:spPr>
          <a:xfrm>
            <a:off x="3192145" y="2569845"/>
            <a:ext cx="4058285" cy="3366135"/>
          </a:xfrm>
          <a:prstGeom prst="rect">
            <a:avLst/>
          </a:prstGeom>
          <a:noFill/>
          <a:ln w="9525">
            <a:noFill/>
          </a:ln>
        </p:spPr>
      </p:pic>
      <p:pic>
        <p:nvPicPr>
          <p:cNvPr id="13318" name="图片 17" descr="http://t01.pic.sogou.com/ad85704b78369382-08346cad81b3ab44-c390aec160fb18d4ef36f72a8e5231a8_i.jpg"/>
          <p:cNvPicPr>
            <a:picLocks noChangeAspect="1"/>
          </p:cNvPicPr>
          <p:nvPr/>
        </p:nvPicPr>
        <p:blipFill>
          <a:blip r:embed="rId7"/>
          <a:stretch>
            <a:fillRect/>
          </a:stretch>
        </p:blipFill>
        <p:spPr>
          <a:xfrm>
            <a:off x="7880985" y="1816100"/>
            <a:ext cx="2646045" cy="411988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Text Box 18"/>
          <p:cNvSpPr txBox="1"/>
          <p:nvPr/>
        </p:nvSpPr>
        <p:spPr>
          <a:xfrm>
            <a:off x="3421381" y="2574608"/>
            <a:ext cx="5492750" cy="583565"/>
          </a:xfrm>
          <a:prstGeom prst="rect">
            <a:avLst/>
          </a:prstGeom>
          <a:noFill/>
          <a:ln w="9525">
            <a:noFill/>
          </a:ln>
        </p:spPr>
        <p:txBody>
          <a:bodyPr wrap="none" anchor="t">
            <a:spAutoFit/>
          </a:bodyPr>
          <a:p>
            <a:pPr algn="ctr" eaLnBrk="0" hangingPunct="0"/>
            <a:r>
              <a:rPr lang="zh-CN" altLang="en-US" sz="3200" b="1" dirty="0">
                <a:solidFill>
                  <a:srgbClr val="C55A11"/>
                </a:solidFill>
                <a:latin typeface="黑体" panose="02010600030101010101" charset="-122"/>
                <a:ea typeface="黑体" panose="02010600030101010101" charset="-122"/>
              </a:rPr>
              <a:t>任务二  </a:t>
            </a:r>
            <a:r>
              <a:rPr lang="zh-CN" altLang="zh-CN" sz="3200" b="1">
                <a:solidFill>
                  <a:srgbClr val="C55A11"/>
                </a:solidFill>
                <a:latin typeface="Arial" panose="020B0604020202020204" pitchFamily="34" charset="0"/>
                <a:ea typeface="黑体" panose="02010600030101010101" charset="-122"/>
              </a:rPr>
              <a:t>三笔字的联系与不同</a:t>
            </a:r>
            <a:endParaRPr lang="zh-CN" altLang="zh-CN" sz="3200" b="1">
              <a:solidFill>
                <a:srgbClr val="C55A11"/>
              </a:solidFill>
              <a:latin typeface="Arial" panose="020B0604020202020204" pitchFamily="34" charset="0"/>
              <a:ea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457"/>
                                        </p:tgtEl>
                                        <p:attrNameLst>
                                          <p:attrName>style.visibility</p:attrName>
                                        </p:attrNameLst>
                                      </p:cBhvr>
                                      <p:to>
                                        <p:strVal val="visible"/>
                                      </p:to>
                                    </p:set>
                                    <p:animEffect transition="in" filter="blinds(horizontal)">
                                      <p:cBhvr>
                                        <p:cTn id="7" dur="500"/>
                                        <p:tgtEl>
                                          <p:spTgt spid="194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7" grpId="0"/>
      <p:bldP spid="19457"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图示 27"/>
          <p:cNvGraphicFramePr/>
          <p:nvPr/>
        </p:nvGraphicFramePr>
        <p:xfrm>
          <a:off x="610666" y="849674"/>
          <a:ext cx="4392488" cy="64807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 name="TextBox 1"/>
          <p:cNvSpPr txBox="1"/>
          <p:nvPr/>
        </p:nvSpPr>
        <p:spPr>
          <a:xfrm>
            <a:off x="610870" y="2059305"/>
            <a:ext cx="5984240" cy="3784600"/>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sz="2000" b="0" i="0" u="none" strike="noStrike" kern="1200" cap="none" spc="0" normalizeH="0" baseline="0" noProof="0" dirty="0">
                <a:ln>
                  <a:noFill/>
                </a:ln>
                <a:solidFill>
                  <a:schemeClr val="tx1"/>
                </a:solidFill>
                <a:effectLst/>
                <a:uLnTx/>
                <a:uFillTx/>
                <a:latin typeface="+mn-lt"/>
                <a:ea typeface="+mn-ea"/>
                <a:cs typeface="+mn-cs"/>
              </a:rPr>
              <a:t>      </a:t>
            </a:r>
            <a:r>
              <a:rPr kumimoji="0" lang="zh-CN" altLang="zh-CN" sz="2000" b="0" i="0" u="none" strike="noStrike" kern="1200" cap="none" spc="0" normalizeH="0" baseline="0" noProof="0" dirty="0">
                <a:ln>
                  <a:noFill/>
                </a:ln>
                <a:solidFill>
                  <a:schemeClr val="tx1"/>
                </a:solidFill>
                <a:effectLst/>
                <a:uLnTx/>
                <a:uFillTx/>
                <a:latin typeface="+mn-lt"/>
                <a:ea typeface="+mn-ea"/>
                <a:cs typeface="+mn-cs"/>
              </a:rPr>
              <a:t>三笔字即为毛笔字、钢笔字、粉笔字，在三字</a:t>
            </a:r>
            <a:r>
              <a:rPr kumimoji="0" lang="zh-CN" altLang="zh-CN" sz="2000" b="0" i="0" u="none" strike="noStrike" kern="1200" cap="none" spc="0" normalizeH="0" baseline="0" noProof="0" dirty="0">
                <a:ln>
                  <a:noFill/>
                </a:ln>
                <a:solidFill>
                  <a:schemeClr val="dk1"/>
                </a:solidFill>
                <a:effectLst/>
                <a:uLnTx/>
                <a:uFillTx/>
                <a:latin typeface="+mn-lt"/>
                <a:ea typeface="+mn-ea"/>
                <a:cs typeface="+mn-cs"/>
              </a:rPr>
              <a:t>中，毛笔字是软笔，钢笔字和粉笔字为硬笔字。三笔字在书写理论上是一致的，毛笔字是以临帖名家字帖为主，笔画、结构规范经典，它是三笔字的基础，写好毛笔字就为钢笔字、粉笔字打下良好的基础。</a:t>
            </a:r>
            <a:endParaRPr kumimoji="0" lang="zh-CN" altLang="zh-CN" sz="20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dk1"/>
                </a:solidFill>
                <a:effectLst/>
                <a:uLnTx/>
                <a:uFillTx/>
                <a:latin typeface="+mn-lt"/>
                <a:ea typeface="+mn-ea"/>
                <a:cs typeface="+mn-cs"/>
              </a:rPr>
              <a:t>     钢笔字和粉笔字对于笔画结构的要求和审美是相同的只不过书写工具不同，在两种字中，钢笔字是基础，钢笔字写好了，粉笔字稍加练习就会写好。</a:t>
            </a:r>
            <a:endParaRPr kumimoji="0" lang="zh-CN" altLang="zh-CN" sz="2000" b="0" i="0" u="none" strike="noStrike" kern="1200" cap="none" spc="0" normalizeH="0" baseline="0" noProof="0" dirty="0">
              <a:ln>
                <a:noFill/>
              </a:ln>
              <a:solidFill>
                <a:schemeClr val="dk1"/>
              </a:solidFill>
              <a:effectLst/>
              <a:uLnTx/>
              <a:uFillTx/>
              <a:latin typeface="+mn-lt"/>
              <a:ea typeface="+mn-ea"/>
              <a:cs typeface="+mn-cs"/>
            </a:endParaRPr>
          </a:p>
        </p:txBody>
      </p:sp>
      <p:pic>
        <p:nvPicPr>
          <p:cNvPr id="3" name="图片 2"/>
          <p:cNvPicPr>
            <a:picLocks noChangeAspect="1"/>
          </p:cNvPicPr>
          <p:nvPr/>
        </p:nvPicPr>
        <p:blipFill>
          <a:blip r:embed="rId6"/>
          <a:stretch>
            <a:fillRect/>
          </a:stretch>
        </p:blipFill>
        <p:spPr>
          <a:xfrm>
            <a:off x="6675120" y="2357120"/>
            <a:ext cx="4704080" cy="336867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图示 27"/>
          <p:cNvGraphicFramePr/>
          <p:nvPr/>
        </p:nvGraphicFramePr>
        <p:xfrm>
          <a:off x="896416" y="821099"/>
          <a:ext cx="4392488" cy="64807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 name="TextBox 1"/>
          <p:cNvSpPr txBox="1"/>
          <p:nvPr/>
        </p:nvSpPr>
        <p:spPr>
          <a:xfrm>
            <a:off x="765175" y="2138680"/>
            <a:ext cx="6034405" cy="3322955"/>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sz="2000" b="0" i="0" u="none" strike="noStrike" kern="1200" cap="none" spc="0" normalizeH="0" baseline="0" noProof="0" dirty="0">
                <a:ln>
                  <a:noFill/>
                </a:ln>
                <a:solidFill>
                  <a:schemeClr val="tx1"/>
                </a:solidFill>
                <a:effectLst/>
                <a:uLnTx/>
                <a:uFillTx/>
                <a:latin typeface="+mn-lt"/>
                <a:ea typeface="+mn-ea"/>
                <a:cs typeface="+mn-cs"/>
              </a:rPr>
              <a:t>       </a:t>
            </a:r>
            <a:r>
              <a:rPr kumimoji="0" lang="zh-CN" altLang="en-US" sz="2000" b="0" i="0" u="none" strike="noStrike" kern="1200" cap="none" spc="0" normalizeH="0" baseline="0" noProof="0" dirty="0">
                <a:ln>
                  <a:noFill/>
                </a:ln>
                <a:solidFill>
                  <a:schemeClr val="tx1"/>
                </a:solidFill>
                <a:effectLst/>
                <a:uLnTx/>
                <a:uFillTx/>
                <a:latin typeface="+mn-lt"/>
                <a:ea typeface="+mn-ea"/>
                <a:cs typeface="+mn-cs"/>
              </a:rPr>
              <a:t>三笔字在书写工具和用笔方法都有区别，毛笔字在书写中讲究用笔技巧，讲究章法强调情韵，具有极高的艺术性，是用来审美鉴赏的。而钢笔字、粉笔字强调的是实用性，用于教学、工作和生活，这两种字在书写中要快捷、流畅、美观。毛笔字在书写过程中，笔画，结构章法都讲究艺术性，而钢笔字、粉笔字在书写过程中，中在结构安排。</a:t>
            </a:r>
            <a:endParaRPr kumimoji="0" lang="zh-CN" altLang="en-US" sz="2000" b="0" i="0" u="none" strike="noStrike" kern="1200" cap="none" spc="0" normalizeH="0" baseline="0" noProof="0" dirty="0">
              <a:ln>
                <a:noFill/>
              </a:ln>
              <a:solidFill>
                <a:schemeClr val="tx1"/>
              </a:solidFill>
              <a:effectLst/>
              <a:uLnTx/>
              <a:uFillTx/>
              <a:latin typeface="+mn-lt"/>
              <a:ea typeface="+mn-ea"/>
              <a:cs typeface="+mn-cs"/>
            </a:endParaRPr>
          </a:p>
        </p:txBody>
      </p:sp>
      <p:pic>
        <p:nvPicPr>
          <p:cNvPr id="3" name="图片 2"/>
          <p:cNvPicPr>
            <a:picLocks noChangeAspect="1"/>
          </p:cNvPicPr>
          <p:nvPr/>
        </p:nvPicPr>
        <p:blipFill>
          <a:blip r:embed="rId6"/>
          <a:stretch>
            <a:fillRect/>
          </a:stretch>
        </p:blipFill>
        <p:spPr>
          <a:xfrm>
            <a:off x="7237095" y="1716405"/>
            <a:ext cx="4185920" cy="435356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8436" name="图片 16" descr="http://cdn.t02.pic.sogou.com/ad85704b78369382-0c8c844af75ff116-251d2d631f886cbd6891f12d79c75127_i.jpg"/>
          <p:cNvPicPr>
            <a:picLocks noChangeAspect="1"/>
          </p:cNvPicPr>
          <p:nvPr/>
        </p:nvPicPr>
        <p:blipFill>
          <a:blip r:embed="rId1"/>
          <a:stretch>
            <a:fillRect/>
          </a:stretch>
        </p:blipFill>
        <p:spPr>
          <a:xfrm>
            <a:off x="579438" y="3222943"/>
            <a:ext cx="3024187" cy="2509837"/>
          </a:xfrm>
          <a:prstGeom prst="rect">
            <a:avLst/>
          </a:prstGeom>
          <a:noFill/>
          <a:ln w="9525">
            <a:noFill/>
          </a:ln>
        </p:spPr>
      </p:pic>
      <p:pic>
        <p:nvPicPr>
          <p:cNvPr id="18437" name="图片 19" descr="http://t03.pic.sogou.com/94ed2029f1179879-273428c22712af33-34c728d64a937eaa000f23cbbc55559e.jpg"/>
          <p:cNvPicPr>
            <a:picLocks noChangeAspect="1"/>
          </p:cNvPicPr>
          <p:nvPr/>
        </p:nvPicPr>
        <p:blipFill>
          <a:blip r:embed="rId2"/>
          <a:stretch>
            <a:fillRect/>
          </a:stretch>
        </p:blipFill>
        <p:spPr>
          <a:xfrm>
            <a:off x="7291070" y="3270885"/>
            <a:ext cx="4177030" cy="2461895"/>
          </a:xfrm>
          <a:prstGeom prst="rect">
            <a:avLst/>
          </a:prstGeom>
          <a:noFill/>
          <a:ln w="9525">
            <a:noFill/>
          </a:ln>
        </p:spPr>
      </p:pic>
      <p:pic>
        <p:nvPicPr>
          <p:cNvPr id="18438" name="图片 20" descr="http://t02.pic.sogou.com/9695329bef9cb08e-c9ea721b411d1c10-73420c84424fcb858f1ec6113cf08342.jpg"/>
          <p:cNvPicPr>
            <a:picLocks noChangeAspect="1"/>
          </p:cNvPicPr>
          <p:nvPr/>
        </p:nvPicPr>
        <p:blipFill>
          <a:blip r:embed="rId3"/>
          <a:stretch>
            <a:fillRect/>
          </a:stretch>
        </p:blipFill>
        <p:spPr>
          <a:xfrm>
            <a:off x="3722053" y="3270568"/>
            <a:ext cx="3457575" cy="2414587"/>
          </a:xfrm>
          <a:prstGeom prst="rect">
            <a:avLst/>
          </a:prstGeom>
          <a:noFill/>
          <a:ln w="9525">
            <a:noFill/>
          </a:ln>
        </p:spPr>
      </p:pic>
      <p:graphicFrame>
        <p:nvGraphicFramePr>
          <p:cNvPr id="2" name="图示 1"/>
          <p:cNvGraphicFramePr/>
          <p:nvPr/>
        </p:nvGraphicFramePr>
        <p:xfrm>
          <a:off x="785291" y="784269"/>
          <a:ext cx="4392488" cy="64807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TextBox 1"/>
          <p:cNvSpPr txBox="1"/>
          <p:nvPr/>
        </p:nvSpPr>
        <p:spPr>
          <a:xfrm>
            <a:off x="976630" y="1642110"/>
            <a:ext cx="10379075" cy="1337945"/>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None/>
              <a:defRPr/>
            </a:pPr>
            <a:r>
              <a:rPr kumimoji="0" lang="en-US" altLang="zh-CN" sz="1800" b="0" i="0" u="none" strike="noStrike" kern="1200" cap="none" spc="0" normalizeH="0" baseline="0" noProof="0" dirty="0">
                <a:ln>
                  <a:noFill/>
                </a:ln>
                <a:solidFill>
                  <a:schemeClr val="tx1"/>
                </a:solidFill>
                <a:effectLst/>
                <a:uLnTx/>
                <a:uFillTx/>
                <a:latin typeface="+mn-lt"/>
                <a:ea typeface="+mn-ea"/>
                <a:cs typeface="+mn-cs"/>
              </a:rPr>
              <a:t>        </a:t>
            </a:r>
            <a:r>
              <a:rPr kumimoji="0" lang="zh-CN" altLang="en-US" sz="1800" b="0" i="0" u="none" strike="noStrike" kern="1200" cap="none" spc="0" normalizeH="0" baseline="0" noProof="0" dirty="0">
                <a:ln>
                  <a:noFill/>
                </a:ln>
                <a:solidFill>
                  <a:schemeClr val="tx1"/>
                </a:solidFill>
                <a:effectLst/>
                <a:uLnTx/>
                <a:uFillTx/>
                <a:latin typeface="+mn-lt"/>
                <a:ea typeface="+mn-ea"/>
                <a:cs typeface="+mn-cs"/>
              </a:rPr>
              <a:t>三笔字讲求的是实用价值，是在工作和学习中一种必不可少的交流工具。三笔字在生活中的实用价值非常的广泛，在生活中随处可见，并且三笔字是一种技巧性的东西，而书法艺术已经上升到了艺术的层次，用于审美和欣赏，是一种抽象的视觉艺术。 </a:t>
            </a:r>
            <a:endParaRPr kumimoji="0" lang="zh-CN" altLang="en-US" sz="1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Text Box 18"/>
          <p:cNvSpPr txBox="1"/>
          <p:nvPr/>
        </p:nvSpPr>
        <p:spPr>
          <a:xfrm>
            <a:off x="3217228" y="2574608"/>
            <a:ext cx="5901055" cy="583565"/>
          </a:xfrm>
          <a:prstGeom prst="rect">
            <a:avLst/>
          </a:prstGeom>
          <a:noFill/>
          <a:ln w="9525">
            <a:noFill/>
          </a:ln>
        </p:spPr>
        <p:txBody>
          <a:bodyPr wrap="none" anchor="t">
            <a:spAutoFit/>
          </a:bodyPr>
          <a:p>
            <a:pPr algn="ctr" eaLnBrk="0" hangingPunct="0"/>
            <a:r>
              <a:rPr lang="zh-CN" altLang="en-US" sz="3200" b="1" dirty="0">
                <a:solidFill>
                  <a:srgbClr val="C55A11"/>
                </a:solidFill>
                <a:latin typeface="黑体" panose="02010600030101010101" charset="-122"/>
                <a:ea typeface="黑体" panose="02010600030101010101" charset="-122"/>
              </a:rPr>
              <a:t>任务三</a:t>
            </a:r>
            <a:r>
              <a:rPr lang="zh-CN" altLang="en-US" sz="3200" b="1" dirty="0">
                <a:solidFill>
                  <a:srgbClr val="C55A11"/>
                </a:solidFill>
                <a:latin typeface="黑体" panose="02010600030101010101" charset="-122"/>
                <a:ea typeface="黑体" panose="02010600030101010101" charset="-122"/>
              </a:rPr>
              <a:t>  </a:t>
            </a:r>
            <a:r>
              <a:rPr lang="zh-CN" altLang="zh-CN" sz="3200" b="1">
                <a:solidFill>
                  <a:srgbClr val="C55A11"/>
                </a:solidFill>
                <a:latin typeface="Arial" panose="020B0604020202020204" pitchFamily="34" charset="0"/>
                <a:ea typeface="黑体" panose="02010600030101010101" charset="-122"/>
              </a:rPr>
              <a:t>学习“三笔字”的方法</a:t>
            </a:r>
            <a:endParaRPr lang="zh-CN" altLang="zh-CN" sz="3200" b="1">
              <a:solidFill>
                <a:srgbClr val="C55A11"/>
              </a:solidFill>
              <a:latin typeface="Arial" panose="020B0604020202020204" pitchFamily="34" charset="0"/>
              <a:ea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457"/>
                                        </p:tgtEl>
                                        <p:attrNameLst>
                                          <p:attrName>style.visibility</p:attrName>
                                        </p:attrNameLst>
                                      </p:cBhvr>
                                      <p:to>
                                        <p:strVal val="visible"/>
                                      </p:to>
                                    </p:set>
                                    <p:animEffect transition="in" filter="blinds(horizontal)">
                                      <p:cBhvr>
                                        <p:cTn id="7" dur="500"/>
                                        <p:tgtEl>
                                          <p:spTgt spid="194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7" grpId="0"/>
      <p:bldP spid="19457"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图示 27"/>
          <p:cNvGraphicFramePr/>
          <p:nvPr/>
        </p:nvGraphicFramePr>
        <p:xfrm>
          <a:off x="636066" y="673144"/>
          <a:ext cx="4392488" cy="64807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 name="TextBox 1"/>
          <p:cNvSpPr txBox="1"/>
          <p:nvPr/>
        </p:nvSpPr>
        <p:spPr>
          <a:xfrm>
            <a:off x="1045845" y="2235835"/>
            <a:ext cx="2876550" cy="521970"/>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lt1"/>
                </a:solidFill>
                <a:effectLst/>
                <a:uLnTx/>
                <a:uFillTx/>
                <a:latin typeface="+mn-lt"/>
                <a:ea typeface="+mn-ea"/>
                <a:cs typeface="+mn-cs"/>
              </a:rPr>
              <a:t>1. </a:t>
            </a:r>
            <a:r>
              <a:rPr kumimoji="0" lang="zh-CN" altLang="en-US" sz="2800" b="1" i="0" u="none" strike="noStrike" kern="1200" cap="none" spc="0" normalizeH="0" baseline="0" noProof="0" dirty="0">
                <a:ln>
                  <a:noFill/>
                </a:ln>
                <a:solidFill>
                  <a:schemeClr val="lt1"/>
                </a:solidFill>
                <a:effectLst/>
                <a:uLnTx/>
                <a:uFillTx/>
                <a:latin typeface="+mn-lt"/>
                <a:ea typeface="+mn-ea"/>
                <a:cs typeface="+mn-cs"/>
              </a:rPr>
              <a:t>选择经典 </a:t>
            </a:r>
            <a:endParaRPr kumimoji="0" lang="zh-CN" altLang="en-US" sz="2800" b="1" i="0" u="none" strike="noStrike" kern="1200" cap="none" spc="0" normalizeH="0" baseline="0" noProof="0" dirty="0">
              <a:ln>
                <a:noFill/>
              </a:ln>
              <a:solidFill>
                <a:schemeClr val="lt1"/>
              </a:solidFill>
              <a:effectLst/>
              <a:uLnTx/>
              <a:uFillTx/>
              <a:latin typeface="+mn-lt"/>
              <a:ea typeface="+mn-ea"/>
              <a:cs typeface="+mn-cs"/>
            </a:endParaRPr>
          </a:p>
        </p:txBody>
      </p:sp>
      <p:sp>
        <p:nvSpPr>
          <p:cNvPr id="8" name="TextBox 7"/>
          <p:cNvSpPr txBox="1"/>
          <p:nvPr/>
        </p:nvSpPr>
        <p:spPr>
          <a:xfrm>
            <a:off x="1045845" y="3027680"/>
            <a:ext cx="2876550" cy="521970"/>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lt1"/>
                </a:solidFill>
                <a:effectLst/>
                <a:uLnTx/>
                <a:uFillTx/>
                <a:latin typeface="+mn-lt"/>
                <a:ea typeface="+mn-ea"/>
                <a:cs typeface="+mn-cs"/>
              </a:rPr>
              <a:t>2. “</a:t>
            </a:r>
            <a:r>
              <a:rPr kumimoji="0" lang="zh-CN" altLang="zh-CN" sz="2800" b="1" i="0" u="none" strike="noStrike" kern="1200" cap="none" spc="0" normalizeH="0" baseline="0" noProof="0" dirty="0">
                <a:ln>
                  <a:noFill/>
                </a:ln>
                <a:solidFill>
                  <a:schemeClr val="lt1"/>
                </a:solidFill>
                <a:effectLst/>
                <a:uLnTx/>
                <a:uFillTx/>
                <a:latin typeface="+mn-lt"/>
                <a:ea typeface="+mn-ea"/>
                <a:cs typeface="+mn-cs"/>
              </a:rPr>
              <a:t>三字</a:t>
            </a:r>
            <a:r>
              <a:rPr kumimoji="0" lang="en-US" altLang="zh-CN" sz="2800" b="1" i="0" u="none" strike="noStrike" kern="1200" cap="none" spc="0" normalizeH="0" baseline="0" noProof="0" dirty="0">
                <a:ln>
                  <a:noFill/>
                </a:ln>
                <a:solidFill>
                  <a:schemeClr val="lt1"/>
                </a:solidFill>
                <a:effectLst/>
                <a:uLnTx/>
                <a:uFillTx/>
                <a:latin typeface="+mn-lt"/>
                <a:ea typeface="+mn-ea"/>
                <a:cs typeface="+mn-cs"/>
              </a:rPr>
              <a:t>”</a:t>
            </a:r>
            <a:r>
              <a:rPr kumimoji="0" lang="zh-CN" altLang="zh-CN" sz="2800" b="1" i="0" u="none" strike="noStrike" kern="1200" cap="none" spc="0" normalizeH="0" baseline="0" noProof="0" dirty="0">
                <a:ln>
                  <a:noFill/>
                </a:ln>
                <a:solidFill>
                  <a:schemeClr val="lt1"/>
                </a:solidFill>
                <a:effectLst/>
                <a:uLnTx/>
                <a:uFillTx/>
                <a:latin typeface="+mn-lt"/>
                <a:ea typeface="+mn-ea"/>
                <a:cs typeface="+mn-cs"/>
              </a:rPr>
              <a:t>一体 </a:t>
            </a:r>
            <a:endParaRPr kumimoji="0" lang="zh-CN" altLang="zh-CN" sz="2800" b="0" i="0" u="none" strike="noStrike" kern="1200" cap="none" spc="0" normalizeH="0" baseline="0" noProof="0" dirty="0">
              <a:ln>
                <a:noFill/>
              </a:ln>
              <a:solidFill>
                <a:schemeClr val="lt1"/>
              </a:solidFill>
              <a:effectLst/>
              <a:uLnTx/>
              <a:uFillTx/>
              <a:latin typeface="+mn-lt"/>
              <a:ea typeface="+mn-ea"/>
              <a:cs typeface="+mn-cs"/>
            </a:endParaRPr>
          </a:p>
        </p:txBody>
      </p:sp>
      <p:sp>
        <p:nvSpPr>
          <p:cNvPr id="9" name="TextBox 8"/>
          <p:cNvSpPr txBox="1"/>
          <p:nvPr/>
        </p:nvSpPr>
        <p:spPr>
          <a:xfrm>
            <a:off x="1045845" y="3891280"/>
            <a:ext cx="2876550" cy="521970"/>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lt1"/>
                </a:solidFill>
                <a:effectLst/>
                <a:uLnTx/>
                <a:uFillTx/>
                <a:latin typeface="+mn-lt"/>
                <a:ea typeface="+mn-ea"/>
                <a:cs typeface="+mn-cs"/>
              </a:rPr>
              <a:t>3. </a:t>
            </a:r>
            <a:r>
              <a:rPr kumimoji="0" lang="zh-CN" altLang="zh-CN" sz="2800" b="1" i="0" u="none" strike="noStrike" kern="1200" cap="none" spc="0" normalizeH="0" baseline="0" noProof="0" dirty="0">
                <a:ln>
                  <a:noFill/>
                </a:ln>
                <a:solidFill>
                  <a:schemeClr val="lt1"/>
                </a:solidFill>
                <a:effectLst/>
                <a:uLnTx/>
                <a:uFillTx/>
                <a:latin typeface="+mn-lt"/>
                <a:ea typeface="+mn-ea"/>
                <a:cs typeface="+mn-cs"/>
              </a:rPr>
              <a:t>先楷后行 </a:t>
            </a:r>
            <a:endParaRPr kumimoji="0" lang="zh-CN" altLang="zh-CN" sz="2800" b="0" i="0" u="none" strike="noStrike" kern="1200" cap="none" spc="0" normalizeH="0" baseline="0" noProof="0" dirty="0">
              <a:ln>
                <a:noFill/>
              </a:ln>
              <a:solidFill>
                <a:schemeClr val="lt1"/>
              </a:solidFill>
              <a:effectLst/>
              <a:uLnTx/>
              <a:uFillTx/>
              <a:latin typeface="+mn-lt"/>
              <a:ea typeface="+mn-ea"/>
              <a:cs typeface="+mn-cs"/>
            </a:endParaRPr>
          </a:p>
        </p:txBody>
      </p:sp>
      <p:pic>
        <p:nvPicPr>
          <p:cNvPr id="21508" name="图片 34"/>
          <p:cNvPicPr>
            <a:picLocks noChangeAspect="1"/>
          </p:cNvPicPr>
          <p:nvPr/>
        </p:nvPicPr>
        <p:blipFill>
          <a:blip r:embed="rId6"/>
          <a:srcRect l="8710" t="10265" r="6023" b="2260"/>
          <a:stretch>
            <a:fillRect/>
          </a:stretch>
        </p:blipFill>
        <p:spPr>
          <a:xfrm>
            <a:off x="4530725" y="1583373"/>
            <a:ext cx="3130550" cy="4284662"/>
          </a:xfrm>
          <a:prstGeom prst="rect">
            <a:avLst/>
          </a:prstGeom>
          <a:noFill/>
          <a:ln w="9525">
            <a:noFill/>
          </a:ln>
        </p:spPr>
      </p:pic>
      <p:pic>
        <p:nvPicPr>
          <p:cNvPr id="21509" name="Picture 6" descr="http://ec4.images-amazon.com/images/I/512S3Gnj1VL.jpg"/>
          <p:cNvPicPr>
            <a:picLocks noChangeAspect="1"/>
          </p:cNvPicPr>
          <p:nvPr/>
        </p:nvPicPr>
        <p:blipFill>
          <a:blip r:embed="rId7"/>
          <a:stretch>
            <a:fillRect/>
          </a:stretch>
        </p:blipFill>
        <p:spPr>
          <a:xfrm>
            <a:off x="8086725" y="1583690"/>
            <a:ext cx="3011805" cy="42843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图示 27"/>
          <p:cNvGraphicFramePr/>
          <p:nvPr/>
        </p:nvGraphicFramePr>
        <p:xfrm>
          <a:off x="697661" y="672509"/>
          <a:ext cx="4392488" cy="64807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 name="TextBox 1"/>
          <p:cNvSpPr txBox="1"/>
          <p:nvPr/>
        </p:nvSpPr>
        <p:spPr>
          <a:xfrm>
            <a:off x="1789430" y="1656715"/>
            <a:ext cx="8612505" cy="4247515"/>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base" latinLnBrk="0" hangingPunct="1">
              <a:lnSpc>
                <a:spcPct val="140000"/>
              </a:lnSpc>
              <a:spcBef>
                <a:spcPct val="0"/>
              </a:spcBef>
              <a:spcAft>
                <a:spcPct val="0"/>
              </a:spcAft>
              <a:buClrTx/>
              <a:buSzTx/>
              <a:buFontTx/>
              <a:buNone/>
              <a:defRPr/>
            </a:pPr>
            <a:r>
              <a:rPr kumimoji="0" lang="en-US" altLang="zh-CN" sz="2500" b="1" i="0" u="none" strike="noStrike" kern="1200" cap="none" spc="0" normalizeH="0" baseline="0" noProof="0" dirty="0">
                <a:ln>
                  <a:noFill/>
                </a:ln>
                <a:solidFill>
                  <a:schemeClr val="dk1"/>
                </a:solidFill>
                <a:effectLst/>
                <a:uLnTx/>
                <a:uFillTx/>
                <a:latin typeface="+mn-lt"/>
                <a:ea typeface="+mn-ea"/>
                <a:cs typeface="+mn-cs"/>
              </a:rPr>
              <a:t>1.</a:t>
            </a:r>
            <a:r>
              <a:rPr kumimoji="0" lang="zh-CN" altLang="zh-CN" sz="2500" b="1" i="0" u="none" strike="noStrike" kern="1200" cap="none" spc="0" normalizeH="0" baseline="0" noProof="0" dirty="0">
                <a:ln>
                  <a:noFill/>
                </a:ln>
                <a:solidFill>
                  <a:schemeClr val="dk1"/>
                </a:solidFill>
                <a:effectLst/>
                <a:uLnTx/>
                <a:uFillTx/>
                <a:latin typeface="+mn-lt"/>
                <a:ea typeface="+mn-ea"/>
                <a:cs typeface="+mn-cs"/>
              </a:rPr>
              <a:t>读帖 </a:t>
            </a:r>
            <a:endParaRPr kumimoji="0" lang="zh-CN" altLang="zh-CN" sz="25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4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dk1"/>
                </a:solidFill>
                <a:effectLst/>
                <a:uLnTx/>
                <a:uFillTx/>
                <a:latin typeface="+mn-lt"/>
                <a:ea typeface="+mn-ea"/>
                <a:cs typeface="+mn-cs"/>
              </a:rPr>
              <a:t>     </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动笔临摹之前，必先读帖</a:t>
            </a:r>
            <a:r>
              <a:rPr kumimoji="0" lang="zh-CN" altLang="en-US" sz="2400" b="0" i="0" u="none" strike="noStrike" kern="1200" cap="none" spc="0" normalizeH="0" baseline="0" noProof="0" dirty="0">
                <a:ln>
                  <a:noFill/>
                </a:ln>
                <a:solidFill>
                  <a:schemeClr val="dk1"/>
                </a:solidFill>
                <a:effectLst/>
                <a:uLnTx/>
                <a:uFillTx/>
                <a:latin typeface="+mn-lt"/>
                <a:ea typeface="+mn-ea"/>
                <a:cs typeface="+mn-cs"/>
              </a:rPr>
              <a:t>。</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读帖一般从两个方面入手：</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4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dk1"/>
                </a:solidFill>
                <a:effectLst/>
                <a:uLnTx/>
                <a:uFillTx/>
                <a:latin typeface="+mn-lt"/>
                <a:ea typeface="+mn-ea"/>
                <a:cs typeface="+mn-cs"/>
              </a:rPr>
              <a:t>     </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① 技法分析。着重对字帖的用笔方法，点画形态，结构特征及章法布局特点作精准细致的观察揣摩，尽量做到心领神会，了然于心。</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4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dk1"/>
                </a:solidFill>
                <a:effectLst/>
                <a:uLnTx/>
                <a:uFillTx/>
                <a:latin typeface="+mn-lt"/>
                <a:ea typeface="+mn-ea"/>
                <a:cs typeface="+mn-cs"/>
              </a:rPr>
              <a:t>     </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② 审美感受。通过对字帖的文字内容、整体风格、气韵风度、书史地位及书作者艺术特色的了解，增进对字帖的认识，加深对字帖的理解。</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3556" name="图片 40"/>
          <p:cNvPicPr>
            <a:picLocks noChangeAspect="1"/>
          </p:cNvPicPr>
          <p:nvPr/>
        </p:nvPicPr>
        <p:blipFill>
          <a:blip r:embed="rId1"/>
          <a:stretch>
            <a:fillRect/>
          </a:stretch>
        </p:blipFill>
        <p:spPr>
          <a:xfrm>
            <a:off x="772160" y="873760"/>
            <a:ext cx="4116705" cy="3086735"/>
          </a:xfrm>
          <a:prstGeom prst="rect">
            <a:avLst/>
          </a:prstGeom>
          <a:noFill/>
          <a:ln w="9525">
            <a:noFill/>
          </a:ln>
        </p:spPr>
      </p:pic>
      <p:pic>
        <p:nvPicPr>
          <p:cNvPr id="23557" name="图片 31"/>
          <p:cNvPicPr>
            <a:picLocks noChangeAspect="1"/>
          </p:cNvPicPr>
          <p:nvPr/>
        </p:nvPicPr>
        <p:blipFill>
          <a:blip r:embed="rId2"/>
          <a:stretch>
            <a:fillRect/>
          </a:stretch>
        </p:blipFill>
        <p:spPr>
          <a:xfrm>
            <a:off x="5506720" y="3126740"/>
            <a:ext cx="5857875" cy="310959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4" name="文本框 3"/>
          <p:cNvSpPr txBox="1"/>
          <p:nvPr/>
        </p:nvSpPr>
        <p:spPr>
          <a:xfrm>
            <a:off x="6859588" y="2338388"/>
            <a:ext cx="3738880" cy="3169285"/>
          </a:xfrm>
          <a:prstGeom prst="rect">
            <a:avLst/>
          </a:prstGeom>
          <a:noFill/>
          <a:ln w="9525">
            <a:noFill/>
          </a:ln>
        </p:spPr>
        <p:txBody>
          <a:bodyPr wrap="none" anchor="t">
            <a:spAutoFit/>
          </a:bodyPr>
          <a:p>
            <a:pPr algn="l">
              <a:lnSpc>
                <a:spcPct val="200000"/>
              </a:lnSpc>
            </a:pPr>
            <a:r>
              <a:rPr lang="zh-CN" altLang="en-US" sz="2000">
                <a:solidFill>
                  <a:srgbClr val="F86B2A"/>
                </a:solidFill>
                <a:latin typeface="黑体" panose="02010600030101010101" charset="-122"/>
                <a:ea typeface="黑体" panose="02010600030101010101" charset="-122"/>
              </a:rPr>
              <a:t>项目六　　钢笔楷书书法训练</a:t>
            </a:r>
            <a:endParaRPr lang="zh-CN" altLang="en-US" sz="2000">
              <a:solidFill>
                <a:srgbClr val="F86B2A"/>
              </a:solidFill>
              <a:latin typeface="黑体" panose="02010600030101010101" charset="-122"/>
              <a:ea typeface="黑体" panose="02010600030101010101" charset="-122"/>
            </a:endParaRPr>
          </a:p>
          <a:p>
            <a:pPr algn="l">
              <a:lnSpc>
                <a:spcPct val="200000"/>
              </a:lnSpc>
            </a:pPr>
            <a:r>
              <a:rPr lang="zh-CN" altLang="en-US" sz="2000">
                <a:solidFill>
                  <a:srgbClr val="F86B2A"/>
                </a:solidFill>
                <a:latin typeface="黑体" panose="02010600030101010101" charset="-122"/>
                <a:ea typeface="黑体" panose="02010600030101010101" charset="-122"/>
              </a:rPr>
              <a:t>项目七　粉笔字的书写技能训练</a:t>
            </a:r>
            <a:endParaRPr lang="zh-CN" altLang="en-US" sz="2000">
              <a:solidFill>
                <a:srgbClr val="F86B2A"/>
              </a:solidFill>
              <a:latin typeface="黑体" panose="02010600030101010101" charset="-122"/>
              <a:ea typeface="黑体" panose="02010600030101010101" charset="-122"/>
            </a:endParaRPr>
          </a:p>
          <a:p>
            <a:pPr algn="l">
              <a:lnSpc>
                <a:spcPct val="200000"/>
              </a:lnSpc>
            </a:pPr>
            <a:r>
              <a:rPr lang="zh-CN" altLang="en-US" sz="2000">
                <a:solidFill>
                  <a:srgbClr val="F86B2A"/>
                </a:solidFill>
                <a:latin typeface="黑体" panose="02010600030101010101" charset="-122"/>
                <a:ea typeface="黑体" panose="02010600030101010101" charset="-122"/>
              </a:rPr>
              <a:t>项目八　书法的发展史</a:t>
            </a:r>
            <a:endParaRPr lang="zh-CN" altLang="en-US" sz="2000">
              <a:solidFill>
                <a:srgbClr val="F86B2A"/>
              </a:solidFill>
              <a:latin typeface="黑体" panose="02010600030101010101" charset="-122"/>
              <a:ea typeface="黑体" panose="02010600030101010101" charset="-122"/>
            </a:endParaRPr>
          </a:p>
          <a:p>
            <a:pPr algn="l">
              <a:lnSpc>
                <a:spcPct val="200000"/>
              </a:lnSpc>
            </a:pPr>
            <a:r>
              <a:rPr lang="zh-CN" altLang="en-US" sz="2000">
                <a:solidFill>
                  <a:srgbClr val="F86B2A"/>
                </a:solidFill>
                <a:latin typeface="黑体" panose="02010600030101010101" charset="-122"/>
                <a:ea typeface="黑体" panose="02010600030101010101" charset="-122"/>
                <a:sym typeface="+mn-ea"/>
              </a:rPr>
              <a:t>项目九　书法艺术欣赏</a:t>
            </a:r>
            <a:endParaRPr lang="zh-CN" altLang="en-US" sz="2000">
              <a:solidFill>
                <a:srgbClr val="F86B2A"/>
              </a:solidFill>
              <a:latin typeface="黑体" panose="02010600030101010101" charset="-122"/>
              <a:ea typeface="黑体" panose="02010600030101010101" charset="-122"/>
              <a:sym typeface="+mn-ea"/>
            </a:endParaRPr>
          </a:p>
          <a:p>
            <a:pPr algn="l">
              <a:lnSpc>
                <a:spcPct val="200000"/>
              </a:lnSpc>
            </a:pPr>
            <a:endParaRPr lang="zh-CN" altLang="en-US" sz="2000">
              <a:solidFill>
                <a:srgbClr val="F86B2A"/>
              </a:solidFill>
              <a:latin typeface="黑体" panose="02010600030101010101" charset="-122"/>
              <a:ea typeface="黑体" panose="02010600030101010101" charset="-122"/>
            </a:endParaRPr>
          </a:p>
        </p:txBody>
      </p:sp>
      <p:pic>
        <p:nvPicPr>
          <p:cNvPr id="9" name="图片 8"/>
          <p:cNvPicPr>
            <a:picLocks noChangeAspect="1"/>
          </p:cNvPicPr>
          <p:nvPr/>
        </p:nvPicPr>
        <p:blipFill>
          <a:blip r:embed="rId2"/>
          <a:stretch>
            <a:fillRect/>
          </a:stretch>
        </p:blipFill>
        <p:spPr>
          <a:xfrm>
            <a:off x="3508375" y="1033463"/>
            <a:ext cx="4673600" cy="673100"/>
          </a:xfrm>
          <a:prstGeom prst="rect">
            <a:avLst/>
          </a:prstGeom>
          <a:noFill/>
          <a:ln w="9525">
            <a:noFill/>
          </a:ln>
        </p:spPr>
      </p:pic>
      <p:sp>
        <p:nvSpPr>
          <p:cNvPr id="10" name="文本框 9"/>
          <p:cNvSpPr txBox="1"/>
          <p:nvPr/>
        </p:nvSpPr>
        <p:spPr>
          <a:xfrm>
            <a:off x="4565650" y="1004888"/>
            <a:ext cx="2560638" cy="646112"/>
          </a:xfrm>
          <a:prstGeom prst="rect">
            <a:avLst/>
          </a:prstGeom>
          <a:noFill/>
          <a:ln w="9525">
            <a:noFill/>
          </a:ln>
        </p:spPr>
        <p:txBody>
          <a:bodyPr wrap="square" anchor="t">
            <a:spAutoFit/>
          </a:bodyPr>
          <a:p>
            <a:pPr algn="ctr"/>
            <a:r>
              <a:rPr lang="zh-CN" altLang="en-US" sz="3600">
                <a:solidFill>
                  <a:schemeClr val="bg1"/>
                </a:solidFill>
                <a:latin typeface="黑体" panose="02010600030101010101" charset="-122"/>
                <a:ea typeface="黑体" panose="02010600030101010101" charset="-122"/>
              </a:rPr>
              <a:t>目   录</a:t>
            </a:r>
            <a:endParaRPr lang="zh-CN" altLang="en-US" sz="3600">
              <a:solidFill>
                <a:schemeClr val="bg1"/>
              </a:solidFill>
              <a:latin typeface="黑体" panose="02010600030101010101" charset="-122"/>
              <a:ea typeface="黑体" panose="02010600030101010101" charset="-122"/>
            </a:endParaRPr>
          </a:p>
        </p:txBody>
      </p:sp>
      <p:sp>
        <p:nvSpPr>
          <p:cNvPr id="2" name="文本框 1"/>
          <p:cNvSpPr txBox="1"/>
          <p:nvPr/>
        </p:nvSpPr>
        <p:spPr>
          <a:xfrm>
            <a:off x="2003425" y="1926908"/>
            <a:ext cx="3230880" cy="3784600"/>
          </a:xfrm>
          <a:prstGeom prst="rect">
            <a:avLst/>
          </a:prstGeom>
          <a:noFill/>
          <a:ln w="9525">
            <a:noFill/>
          </a:ln>
        </p:spPr>
        <p:txBody>
          <a:bodyPr wrap="none" anchor="t">
            <a:spAutoFit/>
          </a:bodyPr>
          <a:p>
            <a:pPr algn="l">
              <a:lnSpc>
                <a:spcPct val="200000"/>
              </a:lnSpc>
            </a:pPr>
            <a:r>
              <a:rPr lang="zh-CN" altLang="en-US" sz="2000">
                <a:solidFill>
                  <a:srgbClr val="F86B2A"/>
                </a:solidFill>
                <a:latin typeface="黑体" panose="02010600030101010101" charset="-122"/>
                <a:ea typeface="黑体" panose="02010600030101010101" charset="-122"/>
              </a:rPr>
              <a:t>项目一　书法课程概述</a:t>
            </a:r>
            <a:endParaRPr lang="zh-CN" altLang="en-US" sz="2000">
              <a:solidFill>
                <a:srgbClr val="F86B2A"/>
              </a:solidFill>
              <a:latin typeface="黑体" panose="02010600030101010101" charset="-122"/>
              <a:ea typeface="黑体" panose="02010600030101010101" charset="-122"/>
            </a:endParaRPr>
          </a:p>
          <a:p>
            <a:pPr algn="l">
              <a:lnSpc>
                <a:spcPct val="200000"/>
              </a:lnSpc>
            </a:pPr>
            <a:r>
              <a:rPr lang="zh-CN" altLang="en-US" sz="2000">
                <a:solidFill>
                  <a:srgbClr val="F86B2A"/>
                </a:solidFill>
                <a:latin typeface="黑体" panose="02010600030101010101" charset="-122"/>
                <a:ea typeface="黑体" panose="02010600030101010101" charset="-122"/>
              </a:rPr>
              <a:t>项目二　汉字的基本知识</a:t>
            </a:r>
            <a:endParaRPr lang="zh-CN" altLang="en-US" sz="2000">
              <a:solidFill>
                <a:srgbClr val="F86B2A"/>
              </a:solidFill>
              <a:latin typeface="黑体" panose="02010600030101010101" charset="-122"/>
              <a:ea typeface="黑体" panose="02010600030101010101" charset="-122"/>
            </a:endParaRPr>
          </a:p>
          <a:p>
            <a:pPr algn="l">
              <a:lnSpc>
                <a:spcPct val="200000"/>
              </a:lnSpc>
            </a:pPr>
            <a:r>
              <a:rPr lang="zh-CN" altLang="en-US" sz="2000">
                <a:solidFill>
                  <a:srgbClr val="F86B2A"/>
                </a:solidFill>
                <a:latin typeface="黑体" panose="02010600030101010101" charset="-122"/>
                <a:ea typeface="黑体" panose="02010600030101010101" charset="-122"/>
              </a:rPr>
              <a:t>项目三　书法概述</a:t>
            </a:r>
            <a:endParaRPr lang="zh-CN" altLang="en-US" sz="2000">
              <a:solidFill>
                <a:srgbClr val="F86B2A"/>
              </a:solidFill>
              <a:latin typeface="黑体" panose="02010600030101010101" charset="-122"/>
              <a:ea typeface="黑体" panose="02010600030101010101" charset="-122"/>
            </a:endParaRPr>
          </a:p>
          <a:p>
            <a:pPr algn="l">
              <a:lnSpc>
                <a:spcPct val="200000"/>
              </a:lnSpc>
            </a:pPr>
            <a:r>
              <a:rPr lang="zh-CN" altLang="en-US" sz="2000">
                <a:solidFill>
                  <a:srgbClr val="F86B2A"/>
                </a:solidFill>
                <a:latin typeface="黑体" panose="02010600030101010101" charset="-122"/>
                <a:ea typeface="黑体" panose="02010600030101010101" charset="-122"/>
              </a:rPr>
              <a:t>项目四　三笔字基础知识</a:t>
            </a:r>
            <a:endParaRPr lang="zh-CN" altLang="en-US" sz="2000">
              <a:solidFill>
                <a:srgbClr val="F86B2A"/>
              </a:solidFill>
              <a:latin typeface="黑体" panose="02010600030101010101" charset="-122"/>
              <a:ea typeface="黑体" panose="02010600030101010101" charset="-122"/>
            </a:endParaRPr>
          </a:p>
          <a:p>
            <a:pPr algn="l">
              <a:lnSpc>
                <a:spcPct val="200000"/>
              </a:lnSpc>
            </a:pPr>
            <a:r>
              <a:rPr lang="zh-CN" altLang="en-US" sz="2000">
                <a:solidFill>
                  <a:srgbClr val="F86B2A"/>
                </a:solidFill>
                <a:latin typeface="黑体" panose="02010600030101010101" charset="-122"/>
                <a:ea typeface="黑体" panose="02010600030101010101" charset="-122"/>
                <a:sym typeface="+mn-ea"/>
              </a:rPr>
              <a:t>项目五　毛笔楷书书法训练</a:t>
            </a:r>
            <a:endParaRPr lang="zh-CN" altLang="en-US" sz="2000">
              <a:solidFill>
                <a:srgbClr val="F86B2A"/>
              </a:solidFill>
              <a:latin typeface="黑体" panose="02010600030101010101" charset="-122"/>
              <a:ea typeface="黑体" panose="02010600030101010101" charset="-122"/>
              <a:sym typeface="+mn-ea"/>
            </a:endParaRPr>
          </a:p>
          <a:p>
            <a:pPr algn="l">
              <a:lnSpc>
                <a:spcPct val="200000"/>
              </a:lnSpc>
            </a:pPr>
            <a:endParaRPr lang="zh-CN" altLang="en-US" sz="2000">
              <a:solidFill>
                <a:srgbClr val="F86B2A"/>
              </a:solidFill>
              <a:latin typeface="黑体" panose="02010600030101010101" charset="-122"/>
              <a:ea typeface="黑体" panose="02010600030101010101" charset="-122"/>
            </a:endParaRPr>
          </a:p>
        </p:txBody>
      </p:sp>
      <p:pic>
        <p:nvPicPr>
          <p:cNvPr id="41" name="图片 40"/>
          <p:cNvPicPr>
            <a:picLocks noChangeAspect="1"/>
          </p:cNvPicPr>
          <p:nvPr/>
        </p:nvPicPr>
        <p:blipFill rotWithShape="1">
          <a:blip r:embed="rId3" cstate="print">
            <a:extLst>
              <a:ext uri="{28A0092B-C50C-407E-A947-70E740481C1C}">
                <a14:useLocalDpi xmlns:a14="http://schemas.microsoft.com/office/drawing/2010/main" val="0"/>
              </a:ext>
            </a:extLst>
          </a:blip>
          <a:srcRect l="36534" t="73808" r="39025"/>
          <a:stretch>
            <a:fillRect/>
          </a:stretch>
        </p:blipFill>
        <p:spPr>
          <a:xfrm>
            <a:off x="2553255" y="4826104"/>
            <a:ext cx="1428393" cy="1796216"/>
          </a:xfrm>
          <a:prstGeom prst="rect">
            <a:avLst/>
          </a:prstGeom>
        </p:spPr>
      </p:pic>
      <p:pic>
        <p:nvPicPr>
          <p:cNvPr id="43" name="图片 42"/>
          <p:cNvPicPr>
            <a:picLocks noChangeAspect="1"/>
          </p:cNvPicPr>
          <p:nvPr/>
        </p:nvPicPr>
        <p:blipFill rotWithShape="1">
          <a:blip r:embed="rId3" cstate="print">
            <a:extLst>
              <a:ext uri="{28A0092B-C50C-407E-A947-70E740481C1C}">
                <a14:useLocalDpi xmlns:a14="http://schemas.microsoft.com/office/drawing/2010/main" val="0"/>
              </a:ext>
            </a:extLst>
          </a:blip>
          <a:srcRect l="60486" t="73808"/>
          <a:stretch>
            <a:fillRect/>
          </a:stretch>
        </p:blipFill>
        <p:spPr>
          <a:xfrm>
            <a:off x="4099066" y="4804407"/>
            <a:ext cx="2309204" cy="1796216"/>
          </a:xfrm>
          <a:prstGeom prst="rect">
            <a:avLst/>
          </a:prstGeom>
        </p:spPr>
      </p:pic>
      <p:pic>
        <p:nvPicPr>
          <p:cNvPr id="45" name="图片 44"/>
          <p:cNvPicPr>
            <a:picLocks noChangeAspect="1"/>
          </p:cNvPicPr>
          <p:nvPr/>
        </p:nvPicPr>
        <p:blipFill rotWithShape="1">
          <a:blip r:embed="rId3" cstate="print">
            <a:extLst>
              <a:ext uri="{28A0092B-C50C-407E-A947-70E740481C1C}">
                <a14:useLocalDpi xmlns:a14="http://schemas.microsoft.com/office/drawing/2010/main" val="0"/>
              </a:ext>
            </a:extLst>
          </a:blip>
          <a:srcRect t="73808" r="61464"/>
          <a:stretch>
            <a:fillRect/>
          </a:stretch>
        </p:blipFill>
        <p:spPr>
          <a:xfrm>
            <a:off x="51630" y="4811119"/>
            <a:ext cx="2252058" cy="1796216"/>
          </a:xfrm>
          <a:prstGeom prst="rect">
            <a:avLst/>
          </a:prstGeom>
        </p:spPr>
      </p:pic>
      <p:pic>
        <p:nvPicPr>
          <p:cNvPr id="47" name="图片 46"/>
          <p:cNvPicPr>
            <a:picLocks noChangeAspect="1"/>
          </p:cNvPicPr>
          <p:nvPr/>
        </p:nvPicPr>
        <p:blipFill rotWithShape="1">
          <a:blip r:embed="rId3" cstate="print">
            <a:extLst>
              <a:ext uri="{28A0092B-C50C-407E-A947-70E740481C1C}">
                <a14:useLocalDpi xmlns:a14="http://schemas.microsoft.com/office/drawing/2010/main" val="0"/>
              </a:ext>
            </a:extLst>
          </a:blip>
          <a:srcRect l="36534" t="73808" r="39025"/>
          <a:stretch>
            <a:fillRect/>
          </a:stretch>
        </p:blipFill>
        <p:spPr>
          <a:xfrm>
            <a:off x="6525688" y="4841089"/>
            <a:ext cx="1428393" cy="1796216"/>
          </a:xfrm>
          <a:prstGeom prst="rect">
            <a:avLst/>
          </a:prstGeom>
        </p:spPr>
      </p:pic>
      <p:pic>
        <p:nvPicPr>
          <p:cNvPr id="49" name="图片 48"/>
          <p:cNvPicPr>
            <a:picLocks noChangeAspect="1"/>
          </p:cNvPicPr>
          <p:nvPr/>
        </p:nvPicPr>
        <p:blipFill rotWithShape="1">
          <a:blip r:embed="rId3" cstate="print">
            <a:extLst>
              <a:ext uri="{28A0092B-C50C-407E-A947-70E740481C1C}">
                <a14:useLocalDpi xmlns:a14="http://schemas.microsoft.com/office/drawing/2010/main" val="0"/>
              </a:ext>
            </a:extLst>
          </a:blip>
          <a:srcRect l="60486" t="73808"/>
          <a:stretch>
            <a:fillRect/>
          </a:stretch>
        </p:blipFill>
        <p:spPr>
          <a:xfrm>
            <a:off x="8143384" y="4813356"/>
            <a:ext cx="2309204" cy="1796216"/>
          </a:xfrm>
          <a:prstGeom prst="rect">
            <a:avLst/>
          </a:prstGeom>
        </p:spPr>
      </p:pic>
      <p:pic>
        <p:nvPicPr>
          <p:cNvPr id="51" name="图片 50"/>
          <p:cNvPicPr>
            <a:picLocks noChangeAspect="1"/>
          </p:cNvPicPr>
          <p:nvPr/>
        </p:nvPicPr>
        <p:blipFill rotWithShape="1">
          <a:blip r:embed="rId3" cstate="print">
            <a:extLst>
              <a:ext uri="{28A0092B-C50C-407E-A947-70E740481C1C}">
                <a14:useLocalDpi xmlns:a14="http://schemas.microsoft.com/office/drawing/2010/main" val="0"/>
              </a:ext>
            </a:extLst>
          </a:blip>
          <a:srcRect t="73808" r="61464"/>
          <a:stretch>
            <a:fillRect/>
          </a:stretch>
        </p:blipFill>
        <p:spPr>
          <a:xfrm>
            <a:off x="9210015" y="4806646"/>
            <a:ext cx="2252058" cy="179621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dissolve">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circle(in)">
                                      <p:cBhvr>
                                        <p:cTn id="15" dur="20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circle(in)">
                                      <p:cBhvr>
                                        <p:cTn id="2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 grpId="0"/>
      <p:bldP spid="2" grpId="1"/>
      <p:bldP spid="4" grpId="0"/>
      <p:bldP spid="4"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nvSpPr>
        <p:spPr>
          <a:xfrm>
            <a:off x="807085" y="525780"/>
            <a:ext cx="6167755" cy="5793105"/>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500" b="1" i="0" u="none" strike="noStrike" kern="1200" cap="none" spc="0" normalizeH="0" baseline="0" noProof="0" dirty="0">
                <a:ln>
                  <a:noFill/>
                </a:ln>
                <a:solidFill>
                  <a:schemeClr val="dk1"/>
                </a:solidFill>
                <a:effectLst/>
                <a:uLnTx/>
                <a:uFillTx/>
                <a:latin typeface="+mn-lt"/>
                <a:ea typeface="+mn-ea"/>
                <a:cs typeface="+mn-cs"/>
              </a:rPr>
              <a:t>2.</a:t>
            </a:r>
            <a:r>
              <a:rPr kumimoji="0" lang="zh-CN" altLang="zh-CN" sz="2500" b="1" i="0" u="none" strike="noStrike" kern="1200" cap="none" spc="0" normalizeH="0" baseline="0" noProof="0" dirty="0">
                <a:ln>
                  <a:noFill/>
                </a:ln>
                <a:solidFill>
                  <a:schemeClr val="dk1"/>
                </a:solidFill>
                <a:effectLst/>
                <a:uLnTx/>
                <a:uFillTx/>
                <a:latin typeface="+mn-lt"/>
                <a:ea typeface="+mn-ea"/>
                <a:cs typeface="+mn-cs"/>
              </a:rPr>
              <a:t>摹帖</a:t>
            </a:r>
            <a:endParaRPr kumimoji="0" lang="zh-CN" altLang="zh-CN" sz="25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dk1"/>
                </a:solidFill>
                <a:effectLst/>
                <a:uLnTx/>
                <a:uFillTx/>
                <a:latin typeface="+mn-lt"/>
                <a:ea typeface="+mn-ea"/>
                <a:cs typeface="+mn-cs"/>
              </a:rPr>
              <a:t>    </a:t>
            </a:r>
            <a:r>
              <a:rPr kumimoji="0" lang="en-US" altLang="zh-CN" sz="2200" b="0" i="0" u="none" strike="noStrike" kern="1200" cap="none" spc="0" normalizeH="0" baseline="0" noProof="0" dirty="0">
                <a:ln>
                  <a:noFill/>
                </a:ln>
                <a:solidFill>
                  <a:schemeClr val="dk1"/>
                </a:solidFill>
                <a:effectLst/>
                <a:uLnTx/>
                <a:uFillTx/>
                <a:latin typeface="+mn-lt"/>
                <a:ea typeface="+mn-ea"/>
                <a:cs typeface="+mn-cs"/>
              </a:rPr>
              <a:t> </a:t>
            </a:r>
            <a:r>
              <a:rPr kumimoji="0" lang="zh-CN" altLang="zh-CN" sz="2200" b="0" i="0" u="none" strike="noStrike" kern="1200" cap="none" spc="0" normalizeH="0" baseline="0" noProof="0" dirty="0">
                <a:ln>
                  <a:noFill/>
                </a:ln>
                <a:solidFill>
                  <a:schemeClr val="dk1"/>
                </a:solidFill>
                <a:effectLst/>
                <a:uLnTx/>
                <a:uFillTx/>
                <a:latin typeface="+mn-lt"/>
                <a:ea typeface="+mn-ea"/>
                <a:cs typeface="+mn-cs"/>
              </a:rPr>
              <a:t>摹帖的方法主要有三种：</a:t>
            </a:r>
            <a:endParaRPr kumimoji="0" lang="zh-CN" altLang="zh-CN" sz="22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00" b="0" i="0" u="none" strike="noStrike" kern="1200" cap="none" spc="0" normalizeH="0" baseline="0" noProof="0" dirty="0">
                <a:ln>
                  <a:noFill/>
                </a:ln>
                <a:solidFill>
                  <a:schemeClr val="dk1"/>
                </a:solidFill>
                <a:effectLst/>
                <a:uLnTx/>
                <a:uFillTx/>
                <a:latin typeface="+mn-lt"/>
                <a:ea typeface="+mn-ea"/>
                <a:cs typeface="+mn-cs"/>
              </a:rPr>
              <a:t>     </a:t>
            </a:r>
            <a:r>
              <a:rPr kumimoji="0" lang="zh-CN" altLang="zh-CN" sz="2200" b="0" i="0" u="none" strike="noStrike" kern="1200" cap="none" spc="0" normalizeH="0" baseline="0" noProof="0" dirty="0">
                <a:ln>
                  <a:noFill/>
                </a:ln>
                <a:solidFill>
                  <a:schemeClr val="dk1"/>
                </a:solidFill>
                <a:effectLst/>
                <a:uLnTx/>
                <a:uFillTx/>
                <a:latin typeface="+mn-lt"/>
                <a:ea typeface="+mn-ea"/>
                <a:cs typeface="+mn-cs"/>
              </a:rPr>
              <a:t>① 对本映写。用透明的白纸覆盖在字帖上，直接用毛笔蘸墨临摹。每个笔画尽量一笔写成，不能重复填写。</a:t>
            </a:r>
            <a:endParaRPr kumimoji="0" lang="zh-CN" altLang="zh-CN" sz="22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00" b="0" i="0" u="none" strike="noStrike" kern="1200" cap="none" spc="0" normalizeH="0" baseline="0" noProof="0" dirty="0">
                <a:ln>
                  <a:noFill/>
                </a:ln>
                <a:solidFill>
                  <a:schemeClr val="dk1"/>
                </a:solidFill>
                <a:effectLst/>
                <a:uLnTx/>
                <a:uFillTx/>
                <a:latin typeface="+mn-lt"/>
                <a:ea typeface="+mn-ea"/>
                <a:cs typeface="+mn-cs"/>
              </a:rPr>
              <a:t>     </a:t>
            </a:r>
            <a:r>
              <a:rPr kumimoji="0" lang="zh-CN" altLang="zh-CN" sz="2200" b="0" i="0" u="none" strike="noStrike" kern="1200" cap="none" spc="0" normalizeH="0" baseline="0" noProof="0" dirty="0">
                <a:ln>
                  <a:noFill/>
                </a:ln>
                <a:solidFill>
                  <a:schemeClr val="dk1"/>
                </a:solidFill>
                <a:effectLst/>
                <a:uLnTx/>
                <a:uFillTx/>
                <a:latin typeface="+mn-lt"/>
                <a:ea typeface="+mn-ea"/>
                <a:cs typeface="+mn-cs"/>
              </a:rPr>
              <a:t>② 双钩廓填。将透明的白纸覆盖在字帖上，先用细线将字的外轮廓按笔顺一一勾出，再用笔进行廓填。</a:t>
            </a:r>
            <a:endParaRPr kumimoji="0" lang="zh-CN" altLang="zh-CN" sz="22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200" b="0" i="0" u="none" strike="noStrike" kern="1200" cap="none" spc="0" normalizeH="0" baseline="0" noProof="0" dirty="0">
                <a:ln>
                  <a:noFill/>
                </a:ln>
                <a:solidFill>
                  <a:schemeClr val="dk1"/>
                </a:solidFill>
                <a:effectLst/>
                <a:uLnTx/>
                <a:uFillTx/>
                <a:latin typeface="+mn-lt"/>
                <a:ea typeface="+mn-ea"/>
                <a:cs typeface="+mn-cs"/>
              </a:rPr>
              <a:t>     </a:t>
            </a:r>
            <a:r>
              <a:rPr kumimoji="0" lang="zh-CN" altLang="zh-CN" sz="2200" b="0" i="0" u="none" strike="noStrike" kern="1200" cap="none" spc="0" normalizeH="0" baseline="0" noProof="0" dirty="0">
                <a:ln>
                  <a:noFill/>
                </a:ln>
                <a:solidFill>
                  <a:schemeClr val="dk1"/>
                </a:solidFill>
                <a:effectLst/>
                <a:uLnTx/>
                <a:uFillTx/>
                <a:latin typeface="+mn-lt"/>
                <a:ea typeface="+mn-ea"/>
                <a:cs typeface="+mn-cs"/>
              </a:rPr>
              <a:t>③ 单钩填写。在范本上蒙上透明白纸，用细笔根据范字笔画的中心线勾出骨线，再参照范帖进行填写。</a:t>
            </a:r>
            <a:endParaRPr kumimoji="0" lang="zh-CN" altLang="zh-CN" sz="2200" b="0" i="0" u="none" strike="noStrike" kern="1200" cap="none" spc="0" normalizeH="0" baseline="0" noProof="0" dirty="0">
              <a:ln>
                <a:noFill/>
              </a:ln>
              <a:solidFill>
                <a:schemeClr val="dk1"/>
              </a:solidFill>
              <a:effectLst/>
              <a:uLnTx/>
              <a:uFillTx/>
              <a:latin typeface="+mn-lt"/>
              <a:ea typeface="+mn-ea"/>
              <a:cs typeface="+mn-cs"/>
            </a:endParaRPr>
          </a:p>
        </p:txBody>
      </p:sp>
      <p:pic>
        <p:nvPicPr>
          <p:cNvPr id="25604" name="图片 36"/>
          <p:cNvPicPr>
            <a:picLocks noChangeAspect="1"/>
          </p:cNvPicPr>
          <p:nvPr/>
        </p:nvPicPr>
        <p:blipFill>
          <a:blip r:embed="rId1"/>
          <a:stretch>
            <a:fillRect/>
          </a:stretch>
        </p:blipFill>
        <p:spPr>
          <a:xfrm>
            <a:off x="7362825" y="723583"/>
            <a:ext cx="3810000" cy="2714625"/>
          </a:xfrm>
          <a:prstGeom prst="rect">
            <a:avLst/>
          </a:prstGeom>
          <a:noFill/>
          <a:ln w="9525">
            <a:noFill/>
          </a:ln>
        </p:spPr>
      </p:pic>
      <p:pic>
        <p:nvPicPr>
          <p:cNvPr id="25605" name="图片 38"/>
          <p:cNvPicPr>
            <a:picLocks noChangeAspect="1"/>
          </p:cNvPicPr>
          <p:nvPr/>
        </p:nvPicPr>
        <p:blipFill>
          <a:blip r:embed="rId2"/>
          <a:stretch>
            <a:fillRect/>
          </a:stretch>
        </p:blipFill>
        <p:spPr>
          <a:xfrm>
            <a:off x="7396480" y="3438525"/>
            <a:ext cx="3776345" cy="282511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nvSpPr>
        <p:spPr>
          <a:xfrm>
            <a:off x="927735" y="735330"/>
            <a:ext cx="10336530" cy="538734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500" b="1" i="0" u="none" strike="noStrike" kern="1200" cap="none" spc="0" normalizeH="0" baseline="0" noProof="0" dirty="0">
                <a:ln>
                  <a:noFill/>
                </a:ln>
                <a:solidFill>
                  <a:schemeClr val="dk1"/>
                </a:solidFill>
                <a:effectLst/>
                <a:uLnTx/>
                <a:uFillTx/>
                <a:latin typeface="+mn-lt"/>
                <a:ea typeface="+mn-ea"/>
                <a:cs typeface="+mn-cs"/>
              </a:rPr>
              <a:t>3.</a:t>
            </a:r>
            <a:r>
              <a:rPr kumimoji="0" lang="zh-CN" altLang="zh-CN" sz="2500" b="1" i="0" u="none" strike="noStrike" kern="1200" cap="none" spc="0" normalizeH="0" baseline="0" noProof="0" dirty="0">
                <a:ln>
                  <a:noFill/>
                </a:ln>
                <a:solidFill>
                  <a:schemeClr val="dk1"/>
                </a:solidFill>
                <a:effectLst/>
                <a:uLnTx/>
                <a:uFillTx/>
                <a:latin typeface="+mn-lt"/>
                <a:ea typeface="+mn-ea"/>
                <a:cs typeface="+mn-cs"/>
              </a:rPr>
              <a:t>临帖</a:t>
            </a:r>
            <a:endParaRPr kumimoji="0" lang="zh-CN" altLang="zh-CN" sz="25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dk1"/>
                </a:solidFill>
                <a:effectLst/>
                <a:uLnTx/>
                <a:uFillTx/>
                <a:latin typeface="+mn-lt"/>
                <a:ea typeface="+mn-ea"/>
                <a:cs typeface="+mn-cs"/>
              </a:rPr>
              <a:t>    </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在摹帖的基础开始临帖。临帖的方法有三种：对临、背临和意临。</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dk1"/>
                </a:solidFill>
                <a:effectLst/>
                <a:uLnTx/>
                <a:uFillTx/>
                <a:latin typeface="+mn-lt"/>
                <a:ea typeface="+mn-ea"/>
                <a:cs typeface="+mn-cs"/>
              </a:rPr>
              <a:t>    </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① 对临。把字帖摆在前面，对着字帖进行临写的方法。对临时要将读帖、摹帖获得的关于笔法、笔画及结构关系的认识运用到临写中，对范字进行准确临写，看一笔写一笔，看一字写一字，力争写得像。 </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dk1"/>
                </a:solidFill>
                <a:effectLst/>
                <a:uLnTx/>
                <a:uFillTx/>
                <a:latin typeface="+mn-lt"/>
                <a:ea typeface="+mn-ea"/>
                <a:cs typeface="+mn-cs"/>
              </a:rPr>
              <a:t>   </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② 背帖。经过多次对临，对范帖的笔法、结字、章法特征有了较为准确而熟练的把握之后，就可以练习背临了。背临就是不看字帖，全凭记忆对范帖进行默写。</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2400" b="0" i="0" u="none" strike="noStrike" kern="1200" cap="none" spc="0" normalizeH="0" baseline="0" noProof="0" dirty="0">
                <a:ln>
                  <a:noFill/>
                </a:ln>
                <a:solidFill>
                  <a:schemeClr val="dk1"/>
                </a:solidFill>
                <a:effectLst/>
                <a:uLnTx/>
                <a:uFillTx/>
                <a:latin typeface="+mn-lt"/>
                <a:ea typeface="+mn-ea"/>
                <a:cs typeface="+mn-cs"/>
              </a:rPr>
              <a:t>   </a:t>
            </a:r>
            <a:r>
              <a:rPr kumimoji="0" lang="zh-CN" altLang="zh-CN" sz="2400" b="0" i="0" u="none" strike="noStrike" kern="1200" cap="none" spc="0" normalizeH="0" baseline="0" noProof="0" dirty="0">
                <a:ln>
                  <a:noFill/>
                </a:ln>
                <a:solidFill>
                  <a:schemeClr val="dk1"/>
                </a:solidFill>
                <a:effectLst/>
                <a:uLnTx/>
                <a:uFillTx/>
                <a:latin typeface="+mn-lt"/>
                <a:ea typeface="+mn-ea"/>
                <a:cs typeface="+mn-cs"/>
              </a:rPr>
              <a:t>③ 意临。意临是一种遗形取神、以神写形的临摹方法，是临帖的高级阶段。在对范本有了较深认识，对临、背临均达到较高的准确度，功底比较扎实的基础上，临书者可以有意识地把自我的审美追求和创作理念融入临习中。</a:t>
            </a:r>
            <a:endParaRPr kumimoji="0" lang="zh-CN" altLang="zh-CN" sz="2400" b="0" i="0" u="none" strike="noStrike" kern="1200" cap="none" spc="0" normalizeH="0" baseline="0" noProof="0" dirty="0">
              <a:ln>
                <a:noFill/>
              </a:ln>
              <a:solidFill>
                <a:schemeClr val="dk1"/>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7652" name="图片 32"/>
          <p:cNvPicPr>
            <a:picLocks noChangeAspect="1"/>
          </p:cNvPicPr>
          <p:nvPr/>
        </p:nvPicPr>
        <p:blipFill>
          <a:blip r:embed="rId1"/>
          <a:stretch>
            <a:fillRect/>
          </a:stretch>
        </p:blipFill>
        <p:spPr>
          <a:xfrm>
            <a:off x="1830705" y="1701800"/>
            <a:ext cx="4556125" cy="3298825"/>
          </a:xfrm>
          <a:prstGeom prst="rect">
            <a:avLst/>
          </a:prstGeom>
          <a:noFill/>
          <a:ln w="9525">
            <a:noFill/>
          </a:ln>
        </p:spPr>
      </p:pic>
      <p:pic>
        <p:nvPicPr>
          <p:cNvPr id="27653" name="图片 39"/>
          <p:cNvPicPr>
            <a:picLocks noChangeAspect="1"/>
          </p:cNvPicPr>
          <p:nvPr/>
        </p:nvPicPr>
        <p:blipFill>
          <a:blip r:embed="rId2"/>
          <a:stretch>
            <a:fillRect/>
          </a:stretch>
        </p:blipFill>
        <p:spPr>
          <a:xfrm>
            <a:off x="7010400" y="763905"/>
            <a:ext cx="3570605" cy="551878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8" name="矩形"/>
          <p:cNvSpPr/>
          <p:nvPr/>
        </p:nvSpPr>
        <p:spPr>
          <a:xfrm>
            <a:off x="4323715" y="1767523"/>
            <a:ext cx="6416675" cy="3322955"/>
          </a:xfrm>
          <a:prstGeom prst="rect">
            <a:avLst/>
          </a:prstGeom>
          <a:solidFill>
            <a:srgbClr val="FAC08F"/>
          </a:solidFill>
          <a:ln w="9525" cap="flat" cmpd="sng">
            <a:noFill/>
            <a:prstDash val="solid"/>
            <a:miter/>
          </a:ln>
        </p:spPr>
        <p:txBody>
          <a:bodyPr vert="horz" wrap="square" lIns="91440" tIns="45720" rIns="91440" bIns="45720" anchor="ctr" anchorCtr="0">
            <a:spAutoFit/>
          </a:bodyPr>
          <a:lstStyle/>
          <a:p>
            <a:pPr marL="0" indent="288290" algn="l" fontAlgn="auto">
              <a:lnSpc>
                <a:spcPct val="150000"/>
              </a:lnSpc>
              <a:spcBef>
                <a:spcPts val="0"/>
              </a:spcBef>
              <a:spcAft>
                <a:spcPts val="0"/>
              </a:spcAft>
              <a:buNone/>
            </a:pPr>
            <a:r>
              <a:rPr lang="en-US" altLang="zh-CN" sz="2000" b="0" i="0" u="none" strike="noStrike" kern="1200" cap="none" spc="0" baseline="0" noProof="1">
                <a:solidFill>
                  <a:srgbClr val="FFFFFF"/>
                </a:solidFill>
                <a:latin typeface="黑体" panose="02010600030101010101" charset="-122"/>
                <a:ea typeface="黑体" panose="02010600030101010101" charset="-122"/>
                <a:cs typeface="Lato Regular" charset="0"/>
              </a:rPr>
              <a:t>毛笔字、钢笔字和粉笔字楷书是师范生必备的基本素质和应具备的职业技能之一。现如今，很多幼儿园都开展汉字书写课程和书法兴趣班，幼儿教师除提升自身“三笔字”书写基本功以外，还需学习和掌握“三笔字”的基础知识、书写技巧，正确地引领幼儿指导幼儿进行书法活动。因此，学前教育专业的学生必须学好、写好“三笔字”。</a:t>
            </a:r>
            <a:endParaRPr lang="en-US" altLang="zh-CN" sz="2000" b="0" i="0" u="none" strike="noStrike" kern="1200" cap="none" spc="0" baseline="0" noProof="1">
              <a:solidFill>
                <a:srgbClr val="FFFFFF"/>
              </a:solidFill>
              <a:latin typeface="黑体" panose="02010600030101010101" charset="-122"/>
              <a:ea typeface="黑体" panose="02010600030101010101" charset="-122"/>
              <a:cs typeface="Lato Regular" charset="0"/>
            </a:endParaRPr>
          </a:p>
        </p:txBody>
      </p:sp>
      <p:grpSp>
        <p:nvGrpSpPr>
          <p:cNvPr id="163" name="组合"/>
          <p:cNvGrpSpPr/>
          <p:nvPr/>
        </p:nvGrpSpPr>
        <p:grpSpPr>
          <a:xfrm>
            <a:off x="800735" y="1736408"/>
            <a:ext cx="3303588" cy="3213099"/>
            <a:chOff x="1327844" y="1748442"/>
            <a:chExt cx="3302751" cy="3212829"/>
          </a:xfrm>
        </p:grpSpPr>
        <p:sp>
          <p:nvSpPr>
            <p:cNvPr id="17413" name="菱形"/>
            <p:cNvSpPr/>
            <p:nvPr/>
          </p:nvSpPr>
          <p:spPr>
            <a:xfrm rot="5400000">
              <a:off x="3198582" y="3557921"/>
              <a:ext cx="1403351" cy="1403348"/>
            </a:xfrm>
            <a:prstGeom prst="diamond">
              <a:avLst/>
            </a:prstGeom>
            <a:solidFill>
              <a:srgbClr val="05AAD1"/>
            </a:solidFill>
            <a:ln w="12700">
              <a:noFill/>
            </a:ln>
          </p:spPr>
          <p:txBody>
            <a:bodyPr anchor="t" anchorCtr="0"/>
            <a:p>
              <a:endParaRPr lang="zh-CN" altLang="en-US">
                <a:latin typeface="Times New Roman" panose="02020603050405020304" charset="0"/>
                <a:ea typeface="黑体" panose="02010600030101010101" charset="-122"/>
              </a:endParaRPr>
            </a:p>
          </p:txBody>
        </p:sp>
        <p:grpSp>
          <p:nvGrpSpPr>
            <p:cNvPr id="17414" name="组合"/>
            <p:cNvGrpSpPr/>
            <p:nvPr/>
          </p:nvGrpSpPr>
          <p:grpSpPr>
            <a:xfrm>
              <a:off x="1327844" y="3534592"/>
              <a:ext cx="1403169" cy="1403169"/>
              <a:chOff x="1327844" y="3534592"/>
              <a:chExt cx="1403169" cy="1403169"/>
            </a:xfrm>
          </p:grpSpPr>
          <p:sp>
            <p:nvSpPr>
              <p:cNvPr id="17415" name="菱形"/>
              <p:cNvSpPr/>
              <p:nvPr/>
            </p:nvSpPr>
            <p:spPr>
              <a:xfrm rot="5400000" flipV="1">
                <a:off x="1327842" y="3534590"/>
                <a:ext cx="1403169" cy="1403169"/>
              </a:xfrm>
              <a:prstGeom prst="diamond">
                <a:avLst/>
              </a:prstGeom>
              <a:solidFill>
                <a:srgbClr val="E0504C"/>
              </a:solidFill>
              <a:ln w="6350">
                <a:noFill/>
              </a:ln>
            </p:spPr>
            <p:txBody>
              <a:bodyPr anchor="t" anchorCtr="0"/>
              <a:p>
                <a:endParaRPr lang="zh-CN" altLang="en-US">
                  <a:latin typeface="Times New Roman" panose="02020603050405020304" charset="0"/>
                  <a:ea typeface="黑体" panose="02010600030101010101" charset="-122"/>
                </a:endParaRPr>
              </a:p>
            </p:txBody>
          </p:sp>
          <p:grpSp>
            <p:nvGrpSpPr>
              <p:cNvPr id="17416" name="组合"/>
              <p:cNvGrpSpPr/>
              <p:nvPr/>
            </p:nvGrpSpPr>
            <p:grpSpPr>
              <a:xfrm>
                <a:off x="1774157" y="3890461"/>
                <a:ext cx="517374" cy="616861"/>
                <a:chOff x="1774157" y="3890461"/>
                <a:chExt cx="517374" cy="616861"/>
              </a:xfrm>
            </p:grpSpPr>
            <p:sp>
              <p:nvSpPr>
                <p:cNvPr id="17417" name="曲线"/>
                <p:cNvSpPr/>
                <p:nvPr/>
              </p:nvSpPr>
              <p:spPr>
                <a:xfrm>
                  <a:off x="1783201" y="4329389"/>
                  <a:ext cx="166121" cy="177934"/>
                </a:xfrm>
                <a:custGeom>
                  <a:avLst/>
                  <a:gdLst/>
                  <a:ahLst/>
                  <a:cxnLst/>
                  <a:pathLst>
                    <a:path w="21600" h="21600">
                      <a:moveTo>
                        <a:pt x="13528" y="11409"/>
                      </a:moveTo>
                      <a:lnTo>
                        <a:pt x="13528" y="11409"/>
                      </a:lnTo>
                      <a:lnTo>
                        <a:pt x="14122" y="10854"/>
                      </a:lnTo>
                      <a:lnTo>
                        <a:pt x="14835" y="10301"/>
                      </a:lnTo>
                      <a:lnTo>
                        <a:pt x="15428" y="9637"/>
                      </a:lnTo>
                      <a:lnTo>
                        <a:pt x="15903" y="8860"/>
                      </a:lnTo>
                      <a:lnTo>
                        <a:pt x="16258" y="8086"/>
                      </a:lnTo>
                      <a:lnTo>
                        <a:pt x="16496" y="7198"/>
                      </a:lnTo>
                      <a:lnTo>
                        <a:pt x="16733" y="6424"/>
                      </a:lnTo>
                      <a:lnTo>
                        <a:pt x="16733" y="5538"/>
                      </a:lnTo>
                      <a:lnTo>
                        <a:pt x="16733" y="5538"/>
                      </a:lnTo>
                      <a:lnTo>
                        <a:pt x="16614" y="4430"/>
                      </a:lnTo>
                      <a:lnTo>
                        <a:pt x="16258" y="3433"/>
                      </a:lnTo>
                      <a:lnTo>
                        <a:pt x="15784" y="2436"/>
                      </a:lnTo>
                      <a:lnTo>
                        <a:pt x="15072" y="1661"/>
                      </a:lnTo>
                      <a:lnTo>
                        <a:pt x="14122" y="995"/>
                      </a:lnTo>
                      <a:lnTo>
                        <a:pt x="13172" y="443"/>
                      </a:lnTo>
                      <a:lnTo>
                        <a:pt x="11985" y="109"/>
                      </a:lnTo>
                      <a:lnTo>
                        <a:pt x="10800" y="0"/>
                      </a:lnTo>
                      <a:lnTo>
                        <a:pt x="10800" y="0"/>
                      </a:lnTo>
                      <a:lnTo>
                        <a:pt x="9613" y="109"/>
                      </a:lnTo>
                      <a:lnTo>
                        <a:pt x="8545" y="443"/>
                      </a:lnTo>
                      <a:lnTo>
                        <a:pt x="7476" y="995"/>
                      </a:lnTo>
                      <a:lnTo>
                        <a:pt x="6645" y="1661"/>
                      </a:lnTo>
                      <a:lnTo>
                        <a:pt x="5814" y="2436"/>
                      </a:lnTo>
                      <a:lnTo>
                        <a:pt x="5340" y="3433"/>
                      </a:lnTo>
                      <a:lnTo>
                        <a:pt x="4984" y="4430"/>
                      </a:lnTo>
                      <a:lnTo>
                        <a:pt x="4864" y="5538"/>
                      </a:lnTo>
                      <a:lnTo>
                        <a:pt x="4864" y="5538"/>
                      </a:lnTo>
                      <a:lnTo>
                        <a:pt x="4864" y="6424"/>
                      </a:lnTo>
                      <a:lnTo>
                        <a:pt x="5103" y="7198"/>
                      </a:lnTo>
                      <a:lnTo>
                        <a:pt x="5340" y="8086"/>
                      </a:lnTo>
                      <a:lnTo>
                        <a:pt x="5814" y="8860"/>
                      </a:lnTo>
                      <a:lnTo>
                        <a:pt x="6289" y="9637"/>
                      </a:lnTo>
                      <a:lnTo>
                        <a:pt x="6763" y="10301"/>
                      </a:lnTo>
                      <a:lnTo>
                        <a:pt x="7476" y="10854"/>
                      </a:lnTo>
                      <a:lnTo>
                        <a:pt x="8189" y="11409"/>
                      </a:lnTo>
                      <a:lnTo>
                        <a:pt x="8189" y="11409"/>
                      </a:lnTo>
                      <a:lnTo>
                        <a:pt x="6408" y="11962"/>
                      </a:lnTo>
                      <a:lnTo>
                        <a:pt x="4864" y="12627"/>
                      </a:lnTo>
                      <a:lnTo>
                        <a:pt x="3560" y="13623"/>
                      </a:lnTo>
                      <a:lnTo>
                        <a:pt x="2372" y="14620"/>
                      </a:lnTo>
                      <a:lnTo>
                        <a:pt x="1304" y="15729"/>
                      </a:lnTo>
                      <a:lnTo>
                        <a:pt x="593" y="16835"/>
                      </a:lnTo>
                      <a:lnTo>
                        <a:pt x="117" y="18055"/>
                      </a:lnTo>
                      <a:lnTo>
                        <a:pt x="0" y="18608"/>
                      </a:lnTo>
                      <a:lnTo>
                        <a:pt x="0" y="19052"/>
                      </a:lnTo>
                      <a:lnTo>
                        <a:pt x="0" y="19052"/>
                      </a:lnTo>
                      <a:lnTo>
                        <a:pt x="117" y="19384"/>
                      </a:lnTo>
                      <a:lnTo>
                        <a:pt x="236" y="19715"/>
                      </a:lnTo>
                      <a:lnTo>
                        <a:pt x="593" y="19937"/>
                      </a:lnTo>
                      <a:lnTo>
                        <a:pt x="949" y="20159"/>
                      </a:lnTo>
                      <a:lnTo>
                        <a:pt x="2017" y="20602"/>
                      </a:lnTo>
                      <a:lnTo>
                        <a:pt x="3440" y="20934"/>
                      </a:lnTo>
                      <a:lnTo>
                        <a:pt x="4984" y="21267"/>
                      </a:lnTo>
                      <a:lnTo>
                        <a:pt x="6882" y="21488"/>
                      </a:lnTo>
                      <a:lnTo>
                        <a:pt x="8781" y="21600"/>
                      </a:lnTo>
                      <a:lnTo>
                        <a:pt x="10800" y="21600"/>
                      </a:lnTo>
                      <a:lnTo>
                        <a:pt x="12817" y="21600"/>
                      </a:lnTo>
                      <a:lnTo>
                        <a:pt x="14835" y="21488"/>
                      </a:lnTo>
                      <a:lnTo>
                        <a:pt x="16614" y="21267"/>
                      </a:lnTo>
                      <a:lnTo>
                        <a:pt x="18276" y="20934"/>
                      </a:lnTo>
                      <a:lnTo>
                        <a:pt x="19581" y="20602"/>
                      </a:lnTo>
                      <a:lnTo>
                        <a:pt x="20649" y="20159"/>
                      </a:lnTo>
                      <a:lnTo>
                        <a:pt x="21125" y="19937"/>
                      </a:lnTo>
                      <a:lnTo>
                        <a:pt x="21362" y="19715"/>
                      </a:lnTo>
                      <a:lnTo>
                        <a:pt x="21600" y="19384"/>
                      </a:lnTo>
                      <a:lnTo>
                        <a:pt x="21600" y="19052"/>
                      </a:lnTo>
                      <a:lnTo>
                        <a:pt x="21600" y="19052"/>
                      </a:lnTo>
                      <a:lnTo>
                        <a:pt x="21600" y="18608"/>
                      </a:lnTo>
                      <a:lnTo>
                        <a:pt x="21481" y="18055"/>
                      </a:lnTo>
                      <a:lnTo>
                        <a:pt x="21005" y="16835"/>
                      </a:lnTo>
                      <a:lnTo>
                        <a:pt x="20294" y="15729"/>
                      </a:lnTo>
                      <a:lnTo>
                        <a:pt x="19345" y="14620"/>
                      </a:lnTo>
                      <a:lnTo>
                        <a:pt x="18157" y="13623"/>
                      </a:lnTo>
                      <a:lnTo>
                        <a:pt x="16733" y="12627"/>
                      </a:lnTo>
                      <a:lnTo>
                        <a:pt x="15190" y="11962"/>
                      </a:lnTo>
                      <a:lnTo>
                        <a:pt x="13528" y="11409"/>
                      </a:lnTo>
                      <a:lnTo>
                        <a:pt x="13528" y="11409"/>
                      </a:lnTo>
                      <a:close/>
                    </a:path>
                  </a:pathLst>
                </a:custGeom>
                <a:solidFill>
                  <a:schemeClr val="bg1"/>
                </a:solidFill>
                <a:ln w="9525">
                  <a:noFill/>
                </a:ln>
              </p:spPr>
              <p:txBody>
                <a:bodyPr/>
                <a:p>
                  <a:endParaRPr lang="zh-CN" altLang="en-US">
                    <a:ea typeface="黑体" panose="02010600030101010101" charset="-122"/>
                  </a:endParaRPr>
                </a:p>
              </p:txBody>
            </p:sp>
            <p:sp>
              <p:nvSpPr>
                <p:cNvPr id="17418" name="曲线"/>
                <p:cNvSpPr/>
                <p:nvPr/>
              </p:nvSpPr>
              <p:spPr>
                <a:xfrm>
                  <a:off x="1949322" y="4329389"/>
                  <a:ext cx="166121" cy="177934"/>
                </a:xfrm>
                <a:custGeom>
                  <a:avLst/>
                  <a:gdLst/>
                  <a:ahLst/>
                  <a:cxnLst/>
                  <a:pathLst>
                    <a:path w="21600" h="21600">
                      <a:moveTo>
                        <a:pt x="13528" y="11409"/>
                      </a:moveTo>
                      <a:lnTo>
                        <a:pt x="13528" y="11409"/>
                      </a:lnTo>
                      <a:lnTo>
                        <a:pt x="14122" y="10854"/>
                      </a:lnTo>
                      <a:lnTo>
                        <a:pt x="14835" y="10301"/>
                      </a:lnTo>
                      <a:lnTo>
                        <a:pt x="15428" y="9637"/>
                      </a:lnTo>
                      <a:lnTo>
                        <a:pt x="15903" y="8860"/>
                      </a:lnTo>
                      <a:lnTo>
                        <a:pt x="16258" y="8086"/>
                      </a:lnTo>
                      <a:lnTo>
                        <a:pt x="16496" y="7198"/>
                      </a:lnTo>
                      <a:lnTo>
                        <a:pt x="16733" y="6424"/>
                      </a:lnTo>
                      <a:lnTo>
                        <a:pt x="16733" y="5538"/>
                      </a:lnTo>
                      <a:lnTo>
                        <a:pt x="16733" y="5538"/>
                      </a:lnTo>
                      <a:lnTo>
                        <a:pt x="16614" y="4430"/>
                      </a:lnTo>
                      <a:lnTo>
                        <a:pt x="16258" y="3433"/>
                      </a:lnTo>
                      <a:lnTo>
                        <a:pt x="15784" y="2436"/>
                      </a:lnTo>
                      <a:lnTo>
                        <a:pt x="15072" y="1661"/>
                      </a:lnTo>
                      <a:lnTo>
                        <a:pt x="14122" y="995"/>
                      </a:lnTo>
                      <a:lnTo>
                        <a:pt x="13172" y="443"/>
                      </a:lnTo>
                      <a:lnTo>
                        <a:pt x="11985" y="109"/>
                      </a:lnTo>
                      <a:lnTo>
                        <a:pt x="10800" y="0"/>
                      </a:lnTo>
                      <a:lnTo>
                        <a:pt x="10800" y="0"/>
                      </a:lnTo>
                      <a:lnTo>
                        <a:pt x="9613" y="109"/>
                      </a:lnTo>
                      <a:lnTo>
                        <a:pt x="8545" y="443"/>
                      </a:lnTo>
                      <a:lnTo>
                        <a:pt x="7476" y="995"/>
                      </a:lnTo>
                      <a:lnTo>
                        <a:pt x="6645" y="1661"/>
                      </a:lnTo>
                      <a:lnTo>
                        <a:pt x="5814" y="2436"/>
                      </a:lnTo>
                      <a:lnTo>
                        <a:pt x="5340" y="3433"/>
                      </a:lnTo>
                      <a:lnTo>
                        <a:pt x="4984" y="4430"/>
                      </a:lnTo>
                      <a:lnTo>
                        <a:pt x="4864" y="5538"/>
                      </a:lnTo>
                      <a:lnTo>
                        <a:pt x="4864" y="5538"/>
                      </a:lnTo>
                      <a:lnTo>
                        <a:pt x="4864" y="6424"/>
                      </a:lnTo>
                      <a:lnTo>
                        <a:pt x="5103" y="7198"/>
                      </a:lnTo>
                      <a:lnTo>
                        <a:pt x="5340" y="8086"/>
                      </a:lnTo>
                      <a:lnTo>
                        <a:pt x="5814" y="8860"/>
                      </a:lnTo>
                      <a:lnTo>
                        <a:pt x="6289" y="9637"/>
                      </a:lnTo>
                      <a:lnTo>
                        <a:pt x="6763" y="10301"/>
                      </a:lnTo>
                      <a:lnTo>
                        <a:pt x="7476" y="10854"/>
                      </a:lnTo>
                      <a:lnTo>
                        <a:pt x="8189" y="11409"/>
                      </a:lnTo>
                      <a:lnTo>
                        <a:pt x="8189" y="11409"/>
                      </a:lnTo>
                      <a:lnTo>
                        <a:pt x="6408" y="11962"/>
                      </a:lnTo>
                      <a:lnTo>
                        <a:pt x="4864" y="12627"/>
                      </a:lnTo>
                      <a:lnTo>
                        <a:pt x="3560" y="13623"/>
                      </a:lnTo>
                      <a:lnTo>
                        <a:pt x="2372" y="14620"/>
                      </a:lnTo>
                      <a:lnTo>
                        <a:pt x="1304" y="15729"/>
                      </a:lnTo>
                      <a:lnTo>
                        <a:pt x="593" y="16835"/>
                      </a:lnTo>
                      <a:lnTo>
                        <a:pt x="117" y="18055"/>
                      </a:lnTo>
                      <a:lnTo>
                        <a:pt x="0" y="18608"/>
                      </a:lnTo>
                      <a:lnTo>
                        <a:pt x="0" y="19052"/>
                      </a:lnTo>
                      <a:lnTo>
                        <a:pt x="0" y="19052"/>
                      </a:lnTo>
                      <a:lnTo>
                        <a:pt x="117" y="19384"/>
                      </a:lnTo>
                      <a:lnTo>
                        <a:pt x="236" y="19715"/>
                      </a:lnTo>
                      <a:lnTo>
                        <a:pt x="593" y="19937"/>
                      </a:lnTo>
                      <a:lnTo>
                        <a:pt x="949" y="20159"/>
                      </a:lnTo>
                      <a:lnTo>
                        <a:pt x="2017" y="20602"/>
                      </a:lnTo>
                      <a:lnTo>
                        <a:pt x="3440" y="20934"/>
                      </a:lnTo>
                      <a:lnTo>
                        <a:pt x="4984" y="21267"/>
                      </a:lnTo>
                      <a:lnTo>
                        <a:pt x="6882" y="21488"/>
                      </a:lnTo>
                      <a:lnTo>
                        <a:pt x="8781" y="21600"/>
                      </a:lnTo>
                      <a:lnTo>
                        <a:pt x="10800" y="21600"/>
                      </a:lnTo>
                      <a:lnTo>
                        <a:pt x="12817" y="21600"/>
                      </a:lnTo>
                      <a:lnTo>
                        <a:pt x="14835" y="21488"/>
                      </a:lnTo>
                      <a:lnTo>
                        <a:pt x="16614" y="21267"/>
                      </a:lnTo>
                      <a:lnTo>
                        <a:pt x="18276" y="20934"/>
                      </a:lnTo>
                      <a:lnTo>
                        <a:pt x="19581" y="20602"/>
                      </a:lnTo>
                      <a:lnTo>
                        <a:pt x="20649" y="20159"/>
                      </a:lnTo>
                      <a:lnTo>
                        <a:pt x="21124" y="19937"/>
                      </a:lnTo>
                      <a:lnTo>
                        <a:pt x="21361" y="19715"/>
                      </a:lnTo>
                      <a:lnTo>
                        <a:pt x="21600" y="19384"/>
                      </a:lnTo>
                      <a:lnTo>
                        <a:pt x="21600" y="19052"/>
                      </a:lnTo>
                      <a:lnTo>
                        <a:pt x="21600" y="19052"/>
                      </a:lnTo>
                      <a:lnTo>
                        <a:pt x="21600" y="18608"/>
                      </a:lnTo>
                      <a:lnTo>
                        <a:pt x="21481" y="18055"/>
                      </a:lnTo>
                      <a:lnTo>
                        <a:pt x="21006" y="16835"/>
                      </a:lnTo>
                      <a:lnTo>
                        <a:pt x="20293" y="15729"/>
                      </a:lnTo>
                      <a:lnTo>
                        <a:pt x="19345" y="14620"/>
                      </a:lnTo>
                      <a:lnTo>
                        <a:pt x="18157" y="13623"/>
                      </a:lnTo>
                      <a:lnTo>
                        <a:pt x="16733" y="12627"/>
                      </a:lnTo>
                      <a:lnTo>
                        <a:pt x="15190" y="11962"/>
                      </a:lnTo>
                      <a:lnTo>
                        <a:pt x="13528" y="11409"/>
                      </a:lnTo>
                      <a:lnTo>
                        <a:pt x="13528" y="11409"/>
                      </a:lnTo>
                      <a:close/>
                    </a:path>
                  </a:pathLst>
                </a:custGeom>
                <a:solidFill>
                  <a:schemeClr val="bg1"/>
                </a:solidFill>
                <a:ln w="9525">
                  <a:noFill/>
                </a:ln>
              </p:spPr>
              <p:txBody>
                <a:bodyPr/>
                <a:p>
                  <a:endParaRPr lang="zh-CN" altLang="en-US">
                    <a:ea typeface="黑体" panose="02010600030101010101" charset="-122"/>
                  </a:endParaRPr>
                </a:p>
              </p:txBody>
            </p:sp>
            <p:sp>
              <p:nvSpPr>
                <p:cNvPr id="17419" name="曲线"/>
                <p:cNvSpPr/>
                <p:nvPr/>
              </p:nvSpPr>
              <p:spPr>
                <a:xfrm>
                  <a:off x="2115443" y="4329389"/>
                  <a:ext cx="166121" cy="177934"/>
                </a:xfrm>
                <a:custGeom>
                  <a:avLst/>
                  <a:gdLst/>
                  <a:ahLst/>
                  <a:cxnLst/>
                  <a:pathLst>
                    <a:path w="21600" h="21600">
                      <a:moveTo>
                        <a:pt x="13529" y="11409"/>
                      </a:moveTo>
                      <a:lnTo>
                        <a:pt x="13529" y="11409"/>
                      </a:lnTo>
                      <a:lnTo>
                        <a:pt x="14240" y="10854"/>
                      </a:lnTo>
                      <a:lnTo>
                        <a:pt x="14834" y="10301"/>
                      </a:lnTo>
                      <a:lnTo>
                        <a:pt x="15428" y="9637"/>
                      </a:lnTo>
                      <a:lnTo>
                        <a:pt x="15902" y="8860"/>
                      </a:lnTo>
                      <a:lnTo>
                        <a:pt x="16258" y="8086"/>
                      </a:lnTo>
                      <a:lnTo>
                        <a:pt x="16496" y="7198"/>
                      </a:lnTo>
                      <a:lnTo>
                        <a:pt x="16734" y="6424"/>
                      </a:lnTo>
                      <a:lnTo>
                        <a:pt x="16734" y="5538"/>
                      </a:lnTo>
                      <a:lnTo>
                        <a:pt x="16734" y="5538"/>
                      </a:lnTo>
                      <a:lnTo>
                        <a:pt x="16615" y="4430"/>
                      </a:lnTo>
                      <a:lnTo>
                        <a:pt x="16258" y="3433"/>
                      </a:lnTo>
                      <a:lnTo>
                        <a:pt x="15784" y="2436"/>
                      </a:lnTo>
                      <a:lnTo>
                        <a:pt x="15072" y="1661"/>
                      </a:lnTo>
                      <a:lnTo>
                        <a:pt x="14121" y="995"/>
                      </a:lnTo>
                      <a:lnTo>
                        <a:pt x="13172" y="443"/>
                      </a:lnTo>
                      <a:lnTo>
                        <a:pt x="11985" y="109"/>
                      </a:lnTo>
                      <a:lnTo>
                        <a:pt x="10800" y="0"/>
                      </a:lnTo>
                      <a:lnTo>
                        <a:pt x="10800" y="0"/>
                      </a:lnTo>
                      <a:lnTo>
                        <a:pt x="9613" y="109"/>
                      </a:lnTo>
                      <a:lnTo>
                        <a:pt x="8545" y="443"/>
                      </a:lnTo>
                      <a:lnTo>
                        <a:pt x="7476" y="995"/>
                      </a:lnTo>
                      <a:lnTo>
                        <a:pt x="6645" y="1661"/>
                      </a:lnTo>
                      <a:lnTo>
                        <a:pt x="5815" y="2436"/>
                      </a:lnTo>
                      <a:lnTo>
                        <a:pt x="5340" y="3433"/>
                      </a:lnTo>
                      <a:lnTo>
                        <a:pt x="4984" y="4430"/>
                      </a:lnTo>
                      <a:lnTo>
                        <a:pt x="4865" y="5538"/>
                      </a:lnTo>
                      <a:lnTo>
                        <a:pt x="4865" y="5538"/>
                      </a:lnTo>
                      <a:lnTo>
                        <a:pt x="4865" y="6424"/>
                      </a:lnTo>
                      <a:lnTo>
                        <a:pt x="5102" y="7198"/>
                      </a:lnTo>
                      <a:lnTo>
                        <a:pt x="5340" y="8086"/>
                      </a:lnTo>
                      <a:lnTo>
                        <a:pt x="5815" y="8860"/>
                      </a:lnTo>
                      <a:lnTo>
                        <a:pt x="6289" y="9637"/>
                      </a:lnTo>
                      <a:lnTo>
                        <a:pt x="6763" y="10301"/>
                      </a:lnTo>
                      <a:lnTo>
                        <a:pt x="7476" y="10854"/>
                      </a:lnTo>
                      <a:lnTo>
                        <a:pt x="8188" y="11409"/>
                      </a:lnTo>
                      <a:lnTo>
                        <a:pt x="8188" y="11409"/>
                      </a:lnTo>
                      <a:lnTo>
                        <a:pt x="6408" y="11962"/>
                      </a:lnTo>
                      <a:lnTo>
                        <a:pt x="4865" y="12627"/>
                      </a:lnTo>
                      <a:lnTo>
                        <a:pt x="3560" y="13623"/>
                      </a:lnTo>
                      <a:lnTo>
                        <a:pt x="2372" y="14620"/>
                      </a:lnTo>
                      <a:lnTo>
                        <a:pt x="1304" y="15729"/>
                      </a:lnTo>
                      <a:lnTo>
                        <a:pt x="593" y="16835"/>
                      </a:lnTo>
                      <a:lnTo>
                        <a:pt x="117" y="18055"/>
                      </a:lnTo>
                      <a:lnTo>
                        <a:pt x="0" y="18608"/>
                      </a:lnTo>
                      <a:lnTo>
                        <a:pt x="0" y="19052"/>
                      </a:lnTo>
                      <a:lnTo>
                        <a:pt x="0" y="19052"/>
                      </a:lnTo>
                      <a:lnTo>
                        <a:pt x="117" y="19384"/>
                      </a:lnTo>
                      <a:lnTo>
                        <a:pt x="236" y="19715"/>
                      </a:lnTo>
                      <a:lnTo>
                        <a:pt x="593" y="19937"/>
                      </a:lnTo>
                      <a:lnTo>
                        <a:pt x="949" y="20159"/>
                      </a:lnTo>
                      <a:lnTo>
                        <a:pt x="2016" y="20602"/>
                      </a:lnTo>
                      <a:lnTo>
                        <a:pt x="3440" y="20934"/>
                      </a:lnTo>
                      <a:lnTo>
                        <a:pt x="4984" y="21267"/>
                      </a:lnTo>
                      <a:lnTo>
                        <a:pt x="6883" y="21488"/>
                      </a:lnTo>
                      <a:lnTo>
                        <a:pt x="8781" y="21600"/>
                      </a:lnTo>
                      <a:lnTo>
                        <a:pt x="10800" y="21600"/>
                      </a:lnTo>
                      <a:lnTo>
                        <a:pt x="12816" y="21600"/>
                      </a:lnTo>
                      <a:lnTo>
                        <a:pt x="14834" y="21488"/>
                      </a:lnTo>
                      <a:lnTo>
                        <a:pt x="16615" y="21267"/>
                      </a:lnTo>
                      <a:lnTo>
                        <a:pt x="18276" y="20934"/>
                      </a:lnTo>
                      <a:lnTo>
                        <a:pt x="19581" y="20602"/>
                      </a:lnTo>
                      <a:lnTo>
                        <a:pt x="20649" y="20159"/>
                      </a:lnTo>
                      <a:lnTo>
                        <a:pt x="21124" y="19937"/>
                      </a:lnTo>
                      <a:lnTo>
                        <a:pt x="21361" y="19715"/>
                      </a:lnTo>
                      <a:lnTo>
                        <a:pt x="21600" y="19384"/>
                      </a:lnTo>
                      <a:lnTo>
                        <a:pt x="21600" y="19052"/>
                      </a:lnTo>
                      <a:lnTo>
                        <a:pt x="21600" y="19052"/>
                      </a:lnTo>
                      <a:lnTo>
                        <a:pt x="21600" y="18608"/>
                      </a:lnTo>
                      <a:lnTo>
                        <a:pt x="21481" y="18055"/>
                      </a:lnTo>
                      <a:lnTo>
                        <a:pt x="21006" y="16835"/>
                      </a:lnTo>
                      <a:lnTo>
                        <a:pt x="20293" y="15729"/>
                      </a:lnTo>
                      <a:lnTo>
                        <a:pt x="19345" y="14620"/>
                      </a:lnTo>
                      <a:lnTo>
                        <a:pt x="18157" y="13623"/>
                      </a:lnTo>
                      <a:lnTo>
                        <a:pt x="16734" y="12627"/>
                      </a:lnTo>
                      <a:lnTo>
                        <a:pt x="15190" y="11962"/>
                      </a:lnTo>
                      <a:lnTo>
                        <a:pt x="13529" y="11409"/>
                      </a:lnTo>
                      <a:lnTo>
                        <a:pt x="13529" y="11409"/>
                      </a:lnTo>
                      <a:close/>
                    </a:path>
                  </a:pathLst>
                </a:custGeom>
                <a:solidFill>
                  <a:schemeClr val="bg1"/>
                </a:solidFill>
                <a:ln w="9525">
                  <a:noFill/>
                </a:ln>
              </p:spPr>
              <p:txBody>
                <a:bodyPr/>
                <a:p>
                  <a:endParaRPr lang="zh-CN" altLang="en-US">
                    <a:ea typeface="黑体" panose="02010600030101010101" charset="-122"/>
                  </a:endParaRPr>
                </a:p>
              </p:txBody>
            </p:sp>
            <p:sp>
              <p:nvSpPr>
                <p:cNvPr id="17420" name="曲线"/>
                <p:cNvSpPr/>
                <p:nvPr/>
              </p:nvSpPr>
              <p:spPr>
                <a:xfrm>
                  <a:off x="1774157" y="3890461"/>
                  <a:ext cx="517374" cy="348669"/>
                </a:xfrm>
                <a:custGeom>
                  <a:avLst/>
                  <a:gdLst/>
                  <a:ahLst/>
                  <a:cxnLst/>
                  <a:pathLst>
                    <a:path w="21600" h="21600">
                      <a:moveTo>
                        <a:pt x="19008" y="0"/>
                      </a:moveTo>
                      <a:lnTo>
                        <a:pt x="2551" y="0"/>
                      </a:lnTo>
                      <a:lnTo>
                        <a:pt x="2551" y="0"/>
                      </a:lnTo>
                      <a:lnTo>
                        <a:pt x="2284" y="0"/>
                      </a:lnTo>
                      <a:lnTo>
                        <a:pt x="2056" y="56"/>
                      </a:lnTo>
                      <a:lnTo>
                        <a:pt x="1790" y="168"/>
                      </a:lnTo>
                      <a:lnTo>
                        <a:pt x="1561" y="281"/>
                      </a:lnTo>
                      <a:lnTo>
                        <a:pt x="1332" y="452"/>
                      </a:lnTo>
                      <a:lnTo>
                        <a:pt x="1103" y="621"/>
                      </a:lnTo>
                      <a:lnTo>
                        <a:pt x="914" y="848"/>
                      </a:lnTo>
                      <a:lnTo>
                        <a:pt x="722" y="1129"/>
                      </a:lnTo>
                      <a:lnTo>
                        <a:pt x="570" y="1356"/>
                      </a:lnTo>
                      <a:lnTo>
                        <a:pt x="419" y="1696"/>
                      </a:lnTo>
                      <a:lnTo>
                        <a:pt x="304" y="1979"/>
                      </a:lnTo>
                      <a:lnTo>
                        <a:pt x="189" y="2317"/>
                      </a:lnTo>
                      <a:lnTo>
                        <a:pt x="114" y="2656"/>
                      </a:lnTo>
                      <a:lnTo>
                        <a:pt x="38" y="3052"/>
                      </a:lnTo>
                      <a:lnTo>
                        <a:pt x="0" y="3392"/>
                      </a:lnTo>
                      <a:lnTo>
                        <a:pt x="0" y="3787"/>
                      </a:lnTo>
                      <a:lnTo>
                        <a:pt x="0" y="17811"/>
                      </a:lnTo>
                      <a:lnTo>
                        <a:pt x="0" y="17811"/>
                      </a:lnTo>
                      <a:lnTo>
                        <a:pt x="0" y="18207"/>
                      </a:lnTo>
                      <a:lnTo>
                        <a:pt x="38" y="18603"/>
                      </a:lnTo>
                      <a:lnTo>
                        <a:pt x="114" y="18942"/>
                      </a:lnTo>
                      <a:lnTo>
                        <a:pt x="189" y="19281"/>
                      </a:lnTo>
                      <a:lnTo>
                        <a:pt x="304" y="19619"/>
                      </a:lnTo>
                      <a:lnTo>
                        <a:pt x="419" y="19960"/>
                      </a:lnTo>
                      <a:lnTo>
                        <a:pt x="570" y="20241"/>
                      </a:lnTo>
                      <a:lnTo>
                        <a:pt x="722" y="20525"/>
                      </a:lnTo>
                      <a:lnTo>
                        <a:pt x="914" y="20751"/>
                      </a:lnTo>
                      <a:lnTo>
                        <a:pt x="1103" y="20977"/>
                      </a:lnTo>
                      <a:lnTo>
                        <a:pt x="1332" y="21146"/>
                      </a:lnTo>
                      <a:lnTo>
                        <a:pt x="1561" y="21317"/>
                      </a:lnTo>
                      <a:lnTo>
                        <a:pt x="1790" y="21430"/>
                      </a:lnTo>
                      <a:lnTo>
                        <a:pt x="2056" y="21543"/>
                      </a:lnTo>
                      <a:lnTo>
                        <a:pt x="2284" y="21599"/>
                      </a:lnTo>
                      <a:lnTo>
                        <a:pt x="2551" y="21599"/>
                      </a:lnTo>
                      <a:lnTo>
                        <a:pt x="4799" y="21599"/>
                      </a:lnTo>
                      <a:lnTo>
                        <a:pt x="4876" y="20072"/>
                      </a:lnTo>
                      <a:lnTo>
                        <a:pt x="2551" y="20072"/>
                      </a:lnTo>
                      <a:lnTo>
                        <a:pt x="2551" y="20072"/>
                      </a:lnTo>
                      <a:lnTo>
                        <a:pt x="2246" y="20072"/>
                      </a:lnTo>
                      <a:lnTo>
                        <a:pt x="1942" y="19903"/>
                      </a:lnTo>
                      <a:lnTo>
                        <a:pt x="1713" y="19734"/>
                      </a:lnTo>
                      <a:lnTo>
                        <a:pt x="1485" y="19450"/>
                      </a:lnTo>
                      <a:lnTo>
                        <a:pt x="1295" y="19112"/>
                      </a:lnTo>
                      <a:lnTo>
                        <a:pt x="1141" y="18716"/>
                      </a:lnTo>
                      <a:lnTo>
                        <a:pt x="1066" y="18263"/>
                      </a:lnTo>
                      <a:lnTo>
                        <a:pt x="1027" y="17811"/>
                      </a:lnTo>
                      <a:lnTo>
                        <a:pt x="1027" y="3787"/>
                      </a:lnTo>
                      <a:lnTo>
                        <a:pt x="1027" y="3787"/>
                      </a:lnTo>
                      <a:lnTo>
                        <a:pt x="1066" y="3335"/>
                      </a:lnTo>
                      <a:lnTo>
                        <a:pt x="1141" y="2939"/>
                      </a:lnTo>
                      <a:lnTo>
                        <a:pt x="1295" y="2544"/>
                      </a:lnTo>
                      <a:lnTo>
                        <a:pt x="1485" y="2204"/>
                      </a:lnTo>
                      <a:lnTo>
                        <a:pt x="1713" y="1921"/>
                      </a:lnTo>
                      <a:lnTo>
                        <a:pt x="1942" y="1696"/>
                      </a:lnTo>
                      <a:lnTo>
                        <a:pt x="2246" y="1583"/>
                      </a:lnTo>
                      <a:lnTo>
                        <a:pt x="2551" y="1525"/>
                      </a:lnTo>
                      <a:lnTo>
                        <a:pt x="19008" y="1525"/>
                      </a:lnTo>
                      <a:lnTo>
                        <a:pt x="19008" y="1525"/>
                      </a:lnTo>
                      <a:lnTo>
                        <a:pt x="19313" y="1583"/>
                      </a:lnTo>
                      <a:lnTo>
                        <a:pt x="19618" y="1696"/>
                      </a:lnTo>
                      <a:lnTo>
                        <a:pt x="19885" y="1921"/>
                      </a:lnTo>
                      <a:lnTo>
                        <a:pt x="20113" y="2204"/>
                      </a:lnTo>
                      <a:lnTo>
                        <a:pt x="20303" y="2544"/>
                      </a:lnTo>
                      <a:lnTo>
                        <a:pt x="20418" y="2939"/>
                      </a:lnTo>
                      <a:lnTo>
                        <a:pt x="20533" y="3335"/>
                      </a:lnTo>
                      <a:lnTo>
                        <a:pt x="20570" y="3787"/>
                      </a:lnTo>
                      <a:lnTo>
                        <a:pt x="20570" y="17811"/>
                      </a:lnTo>
                      <a:lnTo>
                        <a:pt x="20570" y="17811"/>
                      </a:lnTo>
                      <a:lnTo>
                        <a:pt x="20533" y="18263"/>
                      </a:lnTo>
                      <a:lnTo>
                        <a:pt x="20418" y="18716"/>
                      </a:lnTo>
                      <a:lnTo>
                        <a:pt x="20303" y="19112"/>
                      </a:lnTo>
                      <a:lnTo>
                        <a:pt x="20113" y="19450"/>
                      </a:lnTo>
                      <a:lnTo>
                        <a:pt x="19885" y="19734"/>
                      </a:lnTo>
                      <a:lnTo>
                        <a:pt x="19618" y="19903"/>
                      </a:lnTo>
                      <a:lnTo>
                        <a:pt x="19313" y="20072"/>
                      </a:lnTo>
                      <a:lnTo>
                        <a:pt x="19008" y="20072"/>
                      </a:lnTo>
                      <a:lnTo>
                        <a:pt x="10209" y="20072"/>
                      </a:lnTo>
                      <a:lnTo>
                        <a:pt x="10285" y="21599"/>
                      </a:lnTo>
                      <a:lnTo>
                        <a:pt x="19008" y="21599"/>
                      </a:lnTo>
                      <a:lnTo>
                        <a:pt x="19008" y="21599"/>
                      </a:lnTo>
                      <a:lnTo>
                        <a:pt x="19276" y="21599"/>
                      </a:lnTo>
                      <a:lnTo>
                        <a:pt x="19542" y="21543"/>
                      </a:lnTo>
                      <a:lnTo>
                        <a:pt x="19770" y="21430"/>
                      </a:lnTo>
                      <a:lnTo>
                        <a:pt x="20000" y="21317"/>
                      </a:lnTo>
                      <a:lnTo>
                        <a:pt x="20228" y="21146"/>
                      </a:lnTo>
                      <a:lnTo>
                        <a:pt x="20457" y="20977"/>
                      </a:lnTo>
                      <a:lnTo>
                        <a:pt x="20647" y="20751"/>
                      </a:lnTo>
                      <a:lnTo>
                        <a:pt x="20838" y="20525"/>
                      </a:lnTo>
                      <a:lnTo>
                        <a:pt x="20990" y="20241"/>
                      </a:lnTo>
                      <a:lnTo>
                        <a:pt x="21142" y="19960"/>
                      </a:lnTo>
                      <a:lnTo>
                        <a:pt x="21256" y="19619"/>
                      </a:lnTo>
                      <a:lnTo>
                        <a:pt x="21370" y="19281"/>
                      </a:lnTo>
                      <a:lnTo>
                        <a:pt x="21447" y="18942"/>
                      </a:lnTo>
                      <a:lnTo>
                        <a:pt x="21523" y="18603"/>
                      </a:lnTo>
                      <a:lnTo>
                        <a:pt x="21560" y="18207"/>
                      </a:lnTo>
                      <a:lnTo>
                        <a:pt x="21599" y="17811"/>
                      </a:lnTo>
                      <a:lnTo>
                        <a:pt x="21599" y="3787"/>
                      </a:lnTo>
                      <a:lnTo>
                        <a:pt x="21599" y="3787"/>
                      </a:lnTo>
                      <a:lnTo>
                        <a:pt x="21560" y="3392"/>
                      </a:lnTo>
                      <a:lnTo>
                        <a:pt x="21523" y="3052"/>
                      </a:lnTo>
                      <a:lnTo>
                        <a:pt x="21447" y="2656"/>
                      </a:lnTo>
                      <a:lnTo>
                        <a:pt x="21370" y="2317"/>
                      </a:lnTo>
                      <a:lnTo>
                        <a:pt x="21256" y="1979"/>
                      </a:lnTo>
                      <a:lnTo>
                        <a:pt x="21142" y="1696"/>
                      </a:lnTo>
                      <a:lnTo>
                        <a:pt x="20990" y="1356"/>
                      </a:lnTo>
                      <a:lnTo>
                        <a:pt x="20838" y="1129"/>
                      </a:lnTo>
                      <a:lnTo>
                        <a:pt x="20647" y="848"/>
                      </a:lnTo>
                      <a:lnTo>
                        <a:pt x="20457" y="621"/>
                      </a:lnTo>
                      <a:lnTo>
                        <a:pt x="20228" y="452"/>
                      </a:lnTo>
                      <a:lnTo>
                        <a:pt x="20000" y="281"/>
                      </a:lnTo>
                      <a:lnTo>
                        <a:pt x="19770" y="168"/>
                      </a:lnTo>
                      <a:lnTo>
                        <a:pt x="19542" y="56"/>
                      </a:lnTo>
                      <a:lnTo>
                        <a:pt x="19276" y="0"/>
                      </a:lnTo>
                      <a:lnTo>
                        <a:pt x="19008" y="0"/>
                      </a:lnTo>
                      <a:lnTo>
                        <a:pt x="19008" y="0"/>
                      </a:lnTo>
                      <a:close/>
                    </a:path>
                  </a:pathLst>
                </a:custGeom>
                <a:solidFill>
                  <a:schemeClr val="bg1"/>
                </a:solidFill>
                <a:ln w="9525">
                  <a:noFill/>
                </a:ln>
              </p:spPr>
              <p:txBody>
                <a:bodyPr/>
                <a:p>
                  <a:endParaRPr lang="zh-CN" altLang="en-US">
                    <a:ea typeface="黑体" panose="02010600030101010101" charset="-122"/>
                  </a:endParaRPr>
                </a:p>
              </p:txBody>
            </p:sp>
            <p:sp>
              <p:nvSpPr>
                <p:cNvPr id="17421" name="曲线"/>
                <p:cNvSpPr/>
                <p:nvPr/>
              </p:nvSpPr>
              <p:spPr>
                <a:xfrm>
                  <a:off x="1917390" y="3952479"/>
                  <a:ext cx="74939" cy="81213"/>
                </a:xfrm>
                <a:custGeom>
                  <a:avLst/>
                  <a:gdLst/>
                  <a:ahLst/>
                  <a:cxnLst/>
                  <a:pathLst>
                    <a:path w="21600" h="21600">
                      <a:moveTo>
                        <a:pt x="21598" y="9949"/>
                      </a:moveTo>
                      <a:lnTo>
                        <a:pt x="21598" y="9949"/>
                      </a:lnTo>
                      <a:lnTo>
                        <a:pt x="21336" y="8008"/>
                      </a:lnTo>
                      <a:lnTo>
                        <a:pt x="20809" y="6067"/>
                      </a:lnTo>
                      <a:lnTo>
                        <a:pt x="19755" y="4367"/>
                      </a:lnTo>
                      <a:lnTo>
                        <a:pt x="18439" y="2912"/>
                      </a:lnTo>
                      <a:lnTo>
                        <a:pt x="16857" y="1697"/>
                      </a:lnTo>
                      <a:lnTo>
                        <a:pt x="15013" y="728"/>
                      </a:lnTo>
                      <a:lnTo>
                        <a:pt x="12907" y="242"/>
                      </a:lnTo>
                      <a:lnTo>
                        <a:pt x="10798" y="0"/>
                      </a:lnTo>
                      <a:lnTo>
                        <a:pt x="10798" y="0"/>
                      </a:lnTo>
                      <a:lnTo>
                        <a:pt x="8691" y="242"/>
                      </a:lnTo>
                      <a:lnTo>
                        <a:pt x="6585" y="728"/>
                      </a:lnTo>
                      <a:lnTo>
                        <a:pt x="4741" y="1697"/>
                      </a:lnTo>
                      <a:lnTo>
                        <a:pt x="3159" y="2912"/>
                      </a:lnTo>
                      <a:lnTo>
                        <a:pt x="1844" y="4367"/>
                      </a:lnTo>
                      <a:lnTo>
                        <a:pt x="1052" y="6067"/>
                      </a:lnTo>
                      <a:lnTo>
                        <a:pt x="262" y="8008"/>
                      </a:lnTo>
                      <a:lnTo>
                        <a:pt x="0" y="9949"/>
                      </a:lnTo>
                      <a:lnTo>
                        <a:pt x="0" y="9949"/>
                      </a:lnTo>
                      <a:lnTo>
                        <a:pt x="262" y="11891"/>
                      </a:lnTo>
                      <a:lnTo>
                        <a:pt x="1052" y="14076"/>
                      </a:lnTo>
                      <a:lnTo>
                        <a:pt x="1844" y="16018"/>
                      </a:lnTo>
                      <a:lnTo>
                        <a:pt x="3159" y="17959"/>
                      </a:lnTo>
                      <a:lnTo>
                        <a:pt x="4741" y="19415"/>
                      </a:lnTo>
                      <a:lnTo>
                        <a:pt x="6585" y="20628"/>
                      </a:lnTo>
                      <a:lnTo>
                        <a:pt x="8691" y="21356"/>
                      </a:lnTo>
                      <a:lnTo>
                        <a:pt x="10798" y="21600"/>
                      </a:lnTo>
                      <a:lnTo>
                        <a:pt x="10798" y="21600"/>
                      </a:lnTo>
                      <a:lnTo>
                        <a:pt x="12907" y="21356"/>
                      </a:lnTo>
                      <a:lnTo>
                        <a:pt x="15013" y="20628"/>
                      </a:lnTo>
                      <a:lnTo>
                        <a:pt x="16857" y="19415"/>
                      </a:lnTo>
                      <a:lnTo>
                        <a:pt x="18439" y="17959"/>
                      </a:lnTo>
                      <a:lnTo>
                        <a:pt x="19755" y="16018"/>
                      </a:lnTo>
                      <a:lnTo>
                        <a:pt x="20809" y="14076"/>
                      </a:lnTo>
                      <a:lnTo>
                        <a:pt x="21336" y="11891"/>
                      </a:lnTo>
                      <a:lnTo>
                        <a:pt x="21598" y="9949"/>
                      </a:lnTo>
                      <a:lnTo>
                        <a:pt x="21598" y="9949"/>
                      </a:lnTo>
                      <a:close/>
                    </a:path>
                  </a:pathLst>
                </a:custGeom>
                <a:solidFill>
                  <a:schemeClr val="bg1"/>
                </a:solidFill>
                <a:ln w="9525">
                  <a:noFill/>
                </a:ln>
              </p:spPr>
              <p:txBody>
                <a:bodyPr/>
                <a:p>
                  <a:endParaRPr lang="zh-CN" altLang="en-US">
                    <a:ea typeface="黑体" panose="02010600030101010101" charset="-122"/>
                  </a:endParaRPr>
                </a:p>
              </p:txBody>
            </p:sp>
            <p:sp>
              <p:nvSpPr>
                <p:cNvPr id="17422" name="曲线"/>
                <p:cNvSpPr/>
                <p:nvPr/>
              </p:nvSpPr>
              <p:spPr>
                <a:xfrm>
                  <a:off x="1858140" y="4037386"/>
                  <a:ext cx="240874" cy="301047"/>
                </a:xfrm>
                <a:custGeom>
                  <a:avLst/>
                  <a:gdLst/>
                  <a:ahLst/>
                  <a:cxnLst/>
                  <a:pathLst>
                    <a:path w="21600" h="21600">
                      <a:moveTo>
                        <a:pt x="2862" y="980"/>
                      </a:moveTo>
                      <a:lnTo>
                        <a:pt x="2862" y="980"/>
                      </a:lnTo>
                      <a:lnTo>
                        <a:pt x="2618" y="1047"/>
                      </a:lnTo>
                      <a:lnTo>
                        <a:pt x="2618" y="1047"/>
                      </a:lnTo>
                      <a:lnTo>
                        <a:pt x="2454" y="1178"/>
                      </a:lnTo>
                      <a:lnTo>
                        <a:pt x="2454" y="1178"/>
                      </a:lnTo>
                      <a:lnTo>
                        <a:pt x="2290" y="1374"/>
                      </a:lnTo>
                      <a:lnTo>
                        <a:pt x="2290" y="1374"/>
                      </a:lnTo>
                      <a:lnTo>
                        <a:pt x="2208" y="1570"/>
                      </a:lnTo>
                      <a:lnTo>
                        <a:pt x="2208" y="1570"/>
                      </a:lnTo>
                      <a:lnTo>
                        <a:pt x="2127" y="1635"/>
                      </a:lnTo>
                      <a:lnTo>
                        <a:pt x="0" y="9229"/>
                      </a:lnTo>
                      <a:lnTo>
                        <a:pt x="0" y="9229"/>
                      </a:lnTo>
                      <a:lnTo>
                        <a:pt x="0" y="9425"/>
                      </a:lnTo>
                      <a:lnTo>
                        <a:pt x="0" y="9686"/>
                      </a:lnTo>
                      <a:lnTo>
                        <a:pt x="80" y="9883"/>
                      </a:lnTo>
                      <a:lnTo>
                        <a:pt x="163" y="10013"/>
                      </a:lnTo>
                      <a:lnTo>
                        <a:pt x="327" y="10209"/>
                      </a:lnTo>
                      <a:lnTo>
                        <a:pt x="572" y="10340"/>
                      </a:lnTo>
                      <a:lnTo>
                        <a:pt x="736" y="10406"/>
                      </a:lnTo>
                      <a:lnTo>
                        <a:pt x="980" y="10537"/>
                      </a:lnTo>
                      <a:lnTo>
                        <a:pt x="980" y="10537"/>
                      </a:lnTo>
                      <a:lnTo>
                        <a:pt x="1308" y="10537"/>
                      </a:lnTo>
                      <a:lnTo>
                        <a:pt x="1308" y="10537"/>
                      </a:lnTo>
                      <a:lnTo>
                        <a:pt x="1718" y="10471"/>
                      </a:lnTo>
                      <a:lnTo>
                        <a:pt x="2127" y="10275"/>
                      </a:lnTo>
                      <a:lnTo>
                        <a:pt x="2371" y="10013"/>
                      </a:lnTo>
                      <a:lnTo>
                        <a:pt x="2618" y="9686"/>
                      </a:lnTo>
                      <a:lnTo>
                        <a:pt x="4499" y="2683"/>
                      </a:lnTo>
                      <a:lnTo>
                        <a:pt x="4499" y="2683"/>
                      </a:lnTo>
                      <a:lnTo>
                        <a:pt x="4990" y="2617"/>
                      </a:lnTo>
                      <a:lnTo>
                        <a:pt x="4990" y="9817"/>
                      </a:lnTo>
                      <a:lnTo>
                        <a:pt x="3926" y="20224"/>
                      </a:lnTo>
                      <a:lnTo>
                        <a:pt x="3926" y="20224"/>
                      </a:lnTo>
                      <a:lnTo>
                        <a:pt x="3926" y="20486"/>
                      </a:lnTo>
                      <a:lnTo>
                        <a:pt x="4009" y="20749"/>
                      </a:lnTo>
                      <a:lnTo>
                        <a:pt x="4171" y="20945"/>
                      </a:lnTo>
                      <a:lnTo>
                        <a:pt x="4336" y="21140"/>
                      </a:lnTo>
                      <a:lnTo>
                        <a:pt x="4499" y="21338"/>
                      </a:lnTo>
                      <a:lnTo>
                        <a:pt x="4827" y="21468"/>
                      </a:lnTo>
                      <a:lnTo>
                        <a:pt x="5071" y="21533"/>
                      </a:lnTo>
                      <a:lnTo>
                        <a:pt x="5399" y="21600"/>
                      </a:lnTo>
                      <a:lnTo>
                        <a:pt x="5399" y="21600"/>
                      </a:lnTo>
                      <a:lnTo>
                        <a:pt x="5480" y="21600"/>
                      </a:lnTo>
                      <a:lnTo>
                        <a:pt x="5480" y="21600"/>
                      </a:lnTo>
                      <a:lnTo>
                        <a:pt x="5809" y="21600"/>
                      </a:lnTo>
                      <a:lnTo>
                        <a:pt x="6135" y="21533"/>
                      </a:lnTo>
                      <a:lnTo>
                        <a:pt x="6381" y="21403"/>
                      </a:lnTo>
                      <a:lnTo>
                        <a:pt x="6627" y="21272"/>
                      </a:lnTo>
                      <a:lnTo>
                        <a:pt x="6790" y="21076"/>
                      </a:lnTo>
                      <a:lnTo>
                        <a:pt x="6953" y="20878"/>
                      </a:lnTo>
                      <a:lnTo>
                        <a:pt x="7035" y="20683"/>
                      </a:lnTo>
                      <a:lnTo>
                        <a:pt x="7118" y="20421"/>
                      </a:lnTo>
                      <a:lnTo>
                        <a:pt x="8018" y="10995"/>
                      </a:lnTo>
                      <a:lnTo>
                        <a:pt x="8018" y="10995"/>
                      </a:lnTo>
                      <a:lnTo>
                        <a:pt x="8344" y="11061"/>
                      </a:lnTo>
                      <a:lnTo>
                        <a:pt x="8672" y="11127"/>
                      </a:lnTo>
                      <a:lnTo>
                        <a:pt x="8672" y="11127"/>
                      </a:lnTo>
                      <a:lnTo>
                        <a:pt x="8998" y="11061"/>
                      </a:lnTo>
                      <a:lnTo>
                        <a:pt x="9326" y="10995"/>
                      </a:lnTo>
                      <a:lnTo>
                        <a:pt x="10226" y="20421"/>
                      </a:lnTo>
                      <a:lnTo>
                        <a:pt x="10226" y="20421"/>
                      </a:lnTo>
                      <a:lnTo>
                        <a:pt x="10308" y="20683"/>
                      </a:lnTo>
                      <a:lnTo>
                        <a:pt x="10389" y="20878"/>
                      </a:lnTo>
                      <a:lnTo>
                        <a:pt x="10554" y="21076"/>
                      </a:lnTo>
                      <a:lnTo>
                        <a:pt x="10798" y="21272"/>
                      </a:lnTo>
                      <a:lnTo>
                        <a:pt x="10963" y="21403"/>
                      </a:lnTo>
                      <a:lnTo>
                        <a:pt x="11289" y="21533"/>
                      </a:lnTo>
                      <a:lnTo>
                        <a:pt x="11536" y="21600"/>
                      </a:lnTo>
                      <a:lnTo>
                        <a:pt x="11863" y="21600"/>
                      </a:lnTo>
                      <a:lnTo>
                        <a:pt x="11863" y="21600"/>
                      </a:lnTo>
                      <a:lnTo>
                        <a:pt x="11945" y="21600"/>
                      </a:lnTo>
                      <a:lnTo>
                        <a:pt x="11945" y="21600"/>
                      </a:lnTo>
                      <a:lnTo>
                        <a:pt x="12271" y="21533"/>
                      </a:lnTo>
                      <a:lnTo>
                        <a:pt x="12599" y="21468"/>
                      </a:lnTo>
                      <a:lnTo>
                        <a:pt x="12844" y="21338"/>
                      </a:lnTo>
                      <a:lnTo>
                        <a:pt x="13008" y="21140"/>
                      </a:lnTo>
                      <a:lnTo>
                        <a:pt x="13254" y="20945"/>
                      </a:lnTo>
                      <a:lnTo>
                        <a:pt x="13336" y="20749"/>
                      </a:lnTo>
                      <a:lnTo>
                        <a:pt x="13417" y="20486"/>
                      </a:lnTo>
                      <a:lnTo>
                        <a:pt x="13417" y="20224"/>
                      </a:lnTo>
                      <a:lnTo>
                        <a:pt x="12354" y="9817"/>
                      </a:lnTo>
                      <a:lnTo>
                        <a:pt x="12354" y="2617"/>
                      </a:lnTo>
                      <a:lnTo>
                        <a:pt x="12354" y="2617"/>
                      </a:lnTo>
                      <a:lnTo>
                        <a:pt x="13499" y="2879"/>
                      </a:lnTo>
                      <a:lnTo>
                        <a:pt x="13499" y="2879"/>
                      </a:lnTo>
                      <a:lnTo>
                        <a:pt x="13499" y="2879"/>
                      </a:lnTo>
                      <a:lnTo>
                        <a:pt x="13499" y="2879"/>
                      </a:lnTo>
                      <a:lnTo>
                        <a:pt x="13499" y="2879"/>
                      </a:lnTo>
                      <a:lnTo>
                        <a:pt x="19881" y="4581"/>
                      </a:lnTo>
                      <a:lnTo>
                        <a:pt x="19881" y="4581"/>
                      </a:lnTo>
                      <a:lnTo>
                        <a:pt x="20290" y="4647"/>
                      </a:lnTo>
                      <a:lnTo>
                        <a:pt x="20290" y="4647"/>
                      </a:lnTo>
                      <a:lnTo>
                        <a:pt x="20700" y="4581"/>
                      </a:lnTo>
                      <a:lnTo>
                        <a:pt x="21026" y="4449"/>
                      </a:lnTo>
                      <a:lnTo>
                        <a:pt x="21354" y="4189"/>
                      </a:lnTo>
                      <a:lnTo>
                        <a:pt x="21517" y="3927"/>
                      </a:lnTo>
                      <a:lnTo>
                        <a:pt x="21517" y="3927"/>
                      </a:lnTo>
                      <a:lnTo>
                        <a:pt x="21598" y="3664"/>
                      </a:lnTo>
                      <a:lnTo>
                        <a:pt x="21598" y="3468"/>
                      </a:lnTo>
                      <a:lnTo>
                        <a:pt x="21517" y="3271"/>
                      </a:lnTo>
                      <a:lnTo>
                        <a:pt x="21435" y="3075"/>
                      </a:lnTo>
                      <a:lnTo>
                        <a:pt x="21354" y="2944"/>
                      </a:lnTo>
                      <a:lnTo>
                        <a:pt x="21189" y="2748"/>
                      </a:lnTo>
                      <a:lnTo>
                        <a:pt x="20944" y="2683"/>
                      </a:lnTo>
                      <a:lnTo>
                        <a:pt x="20700" y="2552"/>
                      </a:lnTo>
                      <a:lnTo>
                        <a:pt x="14400" y="850"/>
                      </a:lnTo>
                      <a:lnTo>
                        <a:pt x="14400" y="850"/>
                      </a:lnTo>
                      <a:lnTo>
                        <a:pt x="13745" y="720"/>
                      </a:lnTo>
                      <a:lnTo>
                        <a:pt x="12518" y="457"/>
                      </a:lnTo>
                      <a:lnTo>
                        <a:pt x="10963" y="129"/>
                      </a:lnTo>
                      <a:lnTo>
                        <a:pt x="10063" y="65"/>
                      </a:lnTo>
                      <a:lnTo>
                        <a:pt x="9162" y="0"/>
                      </a:lnTo>
                      <a:lnTo>
                        <a:pt x="8836" y="523"/>
                      </a:lnTo>
                      <a:lnTo>
                        <a:pt x="8836" y="523"/>
                      </a:lnTo>
                      <a:lnTo>
                        <a:pt x="9735" y="6020"/>
                      </a:lnTo>
                      <a:lnTo>
                        <a:pt x="8672" y="7526"/>
                      </a:lnTo>
                      <a:lnTo>
                        <a:pt x="7608" y="6020"/>
                      </a:lnTo>
                      <a:lnTo>
                        <a:pt x="8509" y="523"/>
                      </a:lnTo>
                      <a:lnTo>
                        <a:pt x="8509" y="523"/>
                      </a:lnTo>
                      <a:lnTo>
                        <a:pt x="8181" y="0"/>
                      </a:lnTo>
                      <a:lnTo>
                        <a:pt x="8181" y="0"/>
                      </a:lnTo>
                      <a:lnTo>
                        <a:pt x="7281" y="65"/>
                      </a:lnTo>
                      <a:lnTo>
                        <a:pt x="6381" y="196"/>
                      </a:lnTo>
                      <a:lnTo>
                        <a:pt x="4745" y="457"/>
                      </a:lnTo>
                      <a:lnTo>
                        <a:pt x="3517" y="720"/>
                      </a:lnTo>
                      <a:lnTo>
                        <a:pt x="2945" y="915"/>
                      </a:lnTo>
                      <a:lnTo>
                        <a:pt x="2945" y="915"/>
                      </a:lnTo>
                      <a:lnTo>
                        <a:pt x="2862" y="980"/>
                      </a:lnTo>
                      <a:lnTo>
                        <a:pt x="2862" y="980"/>
                      </a:lnTo>
                      <a:close/>
                    </a:path>
                  </a:pathLst>
                </a:custGeom>
                <a:solidFill>
                  <a:schemeClr val="bg1"/>
                </a:solidFill>
                <a:ln w="9525">
                  <a:noFill/>
                </a:ln>
              </p:spPr>
              <p:txBody>
                <a:bodyPr/>
                <a:p>
                  <a:endParaRPr lang="zh-CN" altLang="en-US">
                    <a:ea typeface="黑体" panose="02010600030101010101" charset="-122"/>
                  </a:endParaRPr>
                </a:p>
              </p:txBody>
            </p:sp>
            <p:sp>
              <p:nvSpPr>
                <p:cNvPr id="17423" name="矩形"/>
                <p:cNvSpPr/>
                <p:nvPr/>
              </p:nvSpPr>
              <p:spPr>
                <a:xfrm>
                  <a:off x="2081664" y="4111217"/>
                  <a:ext cx="23809" cy="67555"/>
                </a:xfrm>
                <a:prstGeom prst="rect">
                  <a:avLst/>
                </a:prstGeom>
                <a:solidFill>
                  <a:schemeClr val="bg1"/>
                </a:solidFill>
                <a:ln w="9525">
                  <a:noFill/>
                </a:ln>
              </p:spPr>
              <p:txBody>
                <a:bodyPr anchor="t" anchorCtr="0"/>
                <a:p>
                  <a:endParaRPr lang="zh-CN" altLang="en-US">
                    <a:latin typeface="Times New Roman" panose="02020603050405020304" charset="0"/>
                    <a:ea typeface="黑体" panose="02010600030101010101" charset="-122"/>
                  </a:endParaRPr>
                </a:p>
              </p:txBody>
            </p:sp>
            <p:sp>
              <p:nvSpPr>
                <p:cNvPr id="17424" name="矩形"/>
                <p:cNvSpPr/>
                <p:nvPr/>
              </p:nvSpPr>
              <p:spPr>
                <a:xfrm>
                  <a:off x="2117289" y="4080207"/>
                  <a:ext cx="24547" cy="98564"/>
                </a:xfrm>
                <a:prstGeom prst="rect">
                  <a:avLst/>
                </a:prstGeom>
                <a:solidFill>
                  <a:schemeClr val="bg1"/>
                </a:solidFill>
                <a:ln w="9525">
                  <a:noFill/>
                </a:ln>
              </p:spPr>
              <p:txBody>
                <a:bodyPr anchor="t" anchorCtr="0"/>
                <a:p>
                  <a:endParaRPr lang="zh-CN" altLang="en-US">
                    <a:latin typeface="Times New Roman" panose="02020603050405020304" charset="0"/>
                    <a:ea typeface="黑体" panose="02010600030101010101" charset="-122"/>
                  </a:endParaRPr>
                </a:p>
              </p:txBody>
            </p:sp>
            <p:sp>
              <p:nvSpPr>
                <p:cNvPr id="17425" name="矩形"/>
                <p:cNvSpPr/>
                <p:nvPr/>
              </p:nvSpPr>
              <p:spPr>
                <a:xfrm>
                  <a:off x="2153835" y="4042923"/>
                  <a:ext cx="24549" cy="135850"/>
                </a:xfrm>
                <a:prstGeom prst="rect">
                  <a:avLst/>
                </a:prstGeom>
                <a:solidFill>
                  <a:schemeClr val="bg1"/>
                </a:solidFill>
                <a:ln w="9525">
                  <a:noFill/>
                </a:ln>
              </p:spPr>
              <p:txBody>
                <a:bodyPr anchor="t" anchorCtr="0"/>
                <a:p>
                  <a:endParaRPr lang="zh-CN" altLang="en-US">
                    <a:latin typeface="Times New Roman" panose="02020603050405020304" charset="0"/>
                    <a:ea typeface="黑体" panose="02010600030101010101" charset="-122"/>
                  </a:endParaRPr>
                </a:p>
              </p:txBody>
            </p:sp>
          </p:grpSp>
        </p:grpSp>
        <p:grpSp>
          <p:nvGrpSpPr>
            <p:cNvPr id="17426" name="组合"/>
            <p:cNvGrpSpPr/>
            <p:nvPr/>
          </p:nvGrpSpPr>
          <p:grpSpPr>
            <a:xfrm>
              <a:off x="3227428" y="1778843"/>
              <a:ext cx="1403167" cy="1403169"/>
              <a:chOff x="3227428" y="1778843"/>
              <a:chExt cx="1403167" cy="1403169"/>
            </a:xfrm>
          </p:grpSpPr>
          <p:sp>
            <p:nvSpPr>
              <p:cNvPr id="17427" name="菱形"/>
              <p:cNvSpPr/>
              <p:nvPr/>
            </p:nvSpPr>
            <p:spPr>
              <a:xfrm rot="5400000">
                <a:off x="3227426" y="1778842"/>
                <a:ext cx="1403169" cy="1403167"/>
              </a:xfrm>
              <a:prstGeom prst="diamond">
                <a:avLst/>
              </a:prstGeom>
              <a:solidFill>
                <a:srgbClr val="9960B6"/>
              </a:solidFill>
              <a:ln w="12700">
                <a:noFill/>
              </a:ln>
            </p:spPr>
            <p:txBody>
              <a:bodyPr anchor="t" anchorCtr="0"/>
              <a:p>
                <a:endParaRPr lang="zh-CN" altLang="en-US">
                  <a:latin typeface="Times New Roman" panose="02020603050405020304" charset="0"/>
                  <a:ea typeface="黑体" panose="02010600030101010101" charset="-122"/>
                </a:endParaRPr>
              </a:p>
            </p:txBody>
          </p:sp>
          <p:sp>
            <p:nvSpPr>
              <p:cNvPr id="17428" name="曲线"/>
              <p:cNvSpPr/>
              <p:nvPr/>
            </p:nvSpPr>
            <p:spPr>
              <a:xfrm>
                <a:off x="3725792" y="2381493"/>
                <a:ext cx="379123" cy="298278"/>
              </a:xfrm>
              <a:custGeom>
                <a:avLst/>
                <a:gdLst/>
                <a:ahLst/>
                <a:cxnLst/>
                <a:pathLst>
                  <a:path w="21600" h="21600">
                    <a:moveTo>
                      <a:pt x="6972" y="11065"/>
                    </a:moveTo>
                    <a:cubicBezTo>
                      <a:pt x="6015" y="11065"/>
                      <a:pt x="5231" y="11284"/>
                      <a:pt x="4621" y="11501"/>
                    </a:cubicBezTo>
                    <a:cubicBezTo>
                      <a:pt x="3750" y="11827"/>
                      <a:pt x="3140" y="12264"/>
                      <a:pt x="2706" y="12808"/>
                    </a:cubicBezTo>
                    <a:cubicBezTo>
                      <a:pt x="2271" y="13353"/>
                      <a:pt x="2096" y="13788"/>
                      <a:pt x="2096" y="14333"/>
                    </a:cubicBezTo>
                    <a:cubicBezTo>
                      <a:pt x="2096" y="15857"/>
                      <a:pt x="4098" y="17598"/>
                      <a:pt x="6972" y="17598"/>
                    </a:cubicBezTo>
                    <a:cubicBezTo>
                      <a:pt x="8191" y="17598"/>
                      <a:pt x="9236" y="17163"/>
                      <a:pt x="10107" y="16727"/>
                    </a:cubicBezTo>
                    <a:cubicBezTo>
                      <a:pt x="11151" y="16074"/>
                      <a:pt x="11847" y="15203"/>
                      <a:pt x="11847" y="14333"/>
                    </a:cubicBezTo>
                    <a:cubicBezTo>
                      <a:pt x="11847" y="14223"/>
                      <a:pt x="11760" y="14223"/>
                      <a:pt x="11760" y="14223"/>
                    </a:cubicBezTo>
                    <a:cubicBezTo>
                      <a:pt x="11674" y="12699"/>
                      <a:pt x="9758" y="11065"/>
                      <a:pt x="6972" y="11065"/>
                    </a:cubicBezTo>
                  </a:path>
                  <a:path w="21600" h="21600">
                    <a:moveTo>
                      <a:pt x="6962" y="8398"/>
                    </a:moveTo>
                    <a:cubicBezTo>
                      <a:pt x="10707" y="8398"/>
                      <a:pt x="13578" y="10818"/>
                      <a:pt x="13839" y="13900"/>
                    </a:cubicBezTo>
                    <a:cubicBezTo>
                      <a:pt x="13839" y="14008"/>
                      <a:pt x="13839" y="14229"/>
                      <a:pt x="13839" y="14338"/>
                    </a:cubicBezTo>
                    <a:cubicBezTo>
                      <a:pt x="13839" y="15109"/>
                      <a:pt x="13666" y="15989"/>
                      <a:pt x="13317" y="16650"/>
                    </a:cubicBezTo>
                    <a:cubicBezTo>
                      <a:pt x="12272" y="18739"/>
                      <a:pt x="9836" y="20169"/>
                      <a:pt x="6962" y="20169"/>
                    </a:cubicBezTo>
                    <a:cubicBezTo>
                      <a:pt x="5744" y="20169"/>
                      <a:pt x="4699" y="19950"/>
                      <a:pt x="3742" y="19510"/>
                    </a:cubicBezTo>
                    <a:cubicBezTo>
                      <a:pt x="3742" y="19510"/>
                      <a:pt x="3742" y="19510"/>
                      <a:pt x="347" y="21600"/>
                    </a:cubicBezTo>
                    <a:cubicBezTo>
                      <a:pt x="347" y="21600"/>
                      <a:pt x="347" y="21600"/>
                      <a:pt x="1043" y="17419"/>
                    </a:cubicBezTo>
                    <a:cubicBezTo>
                      <a:pt x="347" y="16538"/>
                      <a:pt x="0" y="15439"/>
                      <a:pt x="0" y="14338"/>
                    </a:cubicBezTo>
                    <a:cubicBezTo>
                      <a:pt x="0" y="12909"/>
                      <a:pt x="609" y="11589"/>
                      <a:pt x="1566" y="10598"/>
                    </a:cubicBezTo>
                    <a:cubicBezTo>
                      <a:pt x="2088" y="10048"/>
                      <a:pt x="2698" y="9608"/>
                      <a:pt x="3394" y="9279"/>
                    </a:cubicBezTo>
                    <a:cubicBezTo>
                      <a:pt x="4438" y="8728"/>
                      <a:pt x="5658" y="8398"/>
                      <a:pt x="6962" y="8398"/>
                    </a:cubicBezTo>
                  </a:path>
                  <a:path w="21600" h="21600">
                    <a:moveTo>
                      <a:pt x="11429" y="0"/>
                    </a:moveTo>
                    <a:cubicBezTo>
                      <a:pt x="17079" y="0"/>
                      <a:pt x="21600" y="3632"/>
                      <a:pt x="21600" y="8365"/>
                    </a:cubicBezTo>
                    <a:cubicBezTo>
                      <a:pt x="21600" y="12216"/>
                      <a:pt x="18643" y="15299"/>
                      <a:pt x="14558" y="16399"/>
                    </a:cubicBezTo>
                    <a:cubicBezTo>
                      <a:pt x="14819" y="15739"/>
                      <a:pt x="14905" y="14968"/>
                      <a:pt x="14905" y="14308"/>
                    </a:cubicBezTo>
                    <a:cubicBezTo>
                      <a:pt x="14905" y="14087"/>
                      <a:pt x="14905" y="13868"/>
                      <a:pt x="14905" y="13537"/>
                    </a:cubicBezTo>
                    <a:cubicBezTo>
                      <a:pt x="17600" y="12656"/>
                      <a:pt x="19513" y="10676"/>
                      <a:pt x="19513" y="8365"/>
                    </a:cubicBezTo>
                    <a:cubicBezTo>
                      <a:pt x="19513" y="5282"/>
                      <a:pt x="15775" y="2641"/>
                      <a:pt x="11429" y="2641"/>
                    </a:cubicBezTo>
                    <a:cubicBezTo>
                      <a:pt x="7255" y="2641"/>
                      <a:pt x="3778" y="4952"/>
                      <a:pt x="3343" y="7814"/>
                    </a:cubicBezTo>
                    <a:cubicBezTo>
                      <a:pt x="2562" y="8144"/>
                      <a:pt x="1866" y="8584"/>
                      <a:pt x="1345" y="9135"/>
                    </a:cubicBezTo>
                    <a:cubicBezTo>
                      <a:pt x="1258" y="8915"/>
                      <a:pt x="1258" y="8694"/>
                      <a:pt x="1258" y="8365"/>
                    </a:cubicBezTo>
                    <a:cubicBezTo>
                      <a:pt x="1258" y="3632"/>
                      <a:pt x="5691" y="0"/>
                      <a:pt x="11429" y="0"/>
                    </a:cubicBezTo>
                    <a:close/>
                  </a:path>
                </a:pathLst>
              </a:custGeom>
              <a:solidFill>
                <a:schemeClr val="bg1"/>
              </a:solidFill>
              <a:ln w="9525">
                <a:noFill/>
              </a:ln>
            </p:spPr>
            <p:txBody>
              <a:bodyPr/>
              <a:p>
                <a:endParaRPr lang="zh-CN" altLang="en-US">
                  <a:ea typeface="黑体" panose="02010600030101010101" charset="-122"/>
                </a:endParaRPr>
              </a:p>
            </p:txBody>
          </p:sp>
        </p:grpSp>
        <p:grpSp>
          <p:nvGrpSpPr>
            <p:cNvPr id="17429" name="组合"/>
            <p:cNvGrpSpPr/>
            <p:nvPr/>
          </p:nvGrpSpPr>
          <p:grpSpPr>
            <a:xfrm>
              <a:off x="1433409" y="1748442"/>
              <a:ext cx="1402984" cy="1402984"/>
              <a:chOff x="1433409" y="1748442"/>
              <a:chExt cx="1402984" cy="1402984"/>
            </a:xfrm>
          </p:grpSpPr>
          <p:sp>
            <p:nvSpPr>
              <p:cNvPr id="17430" name="菱形"/>
              <p:cNvSpPr/>
              <p:nvPr/>
            </p:nvSpPr>
            <p:spPr>
              <a:xfrm rot="5400000" flipV="1">
                <a:off x="1433409" y="1748442"/>
                <a:ext cx="1402984" cy="1402984"/>
              </a:xfrm>
              <a:prstGeom prst="diamond">
                <a:avLst/>
              </a:prstGeom>
              <a:solidFill>
                <a:srgbClr val="EFCB33"/>
              </a:solidFill>
              <a:ln w="6350">
                <a:noFill/>
              </a:ln>
            </p:spPr>
            <p:txBody>
              <a:bodyPr anchor="t" anchorCtr="0"/>
              <a:p>
                <a:endParaRPr lang="zh-CN" altLang="en-US">
                  <a:latin typeface="Times New Roman" panose="02020603050405020304" charset="0"/>
                  <a:ea typeface="黑体" panose="02010600030101010101" charset="-122"/>
                </a:endParaRPr>
              </a:p>
            </p:txBody>
          </p:sp>
          <p:grpSp>
            <p:nvGrpSpPr>
              <p:cNvPr id="17431" name="组合"/>
              <p:cNvGrpSpPr/>
              <p:nvPr/>
            </p:nvGrpSpPr>
            <p:grpSpPr>
              <a:xfrm>
                <a:off x="1843728" y="2304948"/>
                <a:ext cx="345163" cy="291634"/>
                <a:chOff x="1843728" y="2304948"/>
                <a:chExt cx="345163" cy="291634"/>
              </a:xfrm>
            </p:grpSpPr>
            <p:sp>
              <p:nvSpPr>
                <p:cNvPr id="17432" name="曲线"/>
                <p:cNvSpPr/>
                <p:nvPr/>
              </p:nvSpPr>
              <p:spPr>
                <a:xfrm>
                  <a:off x="1843728" y="2502632"/>
                  <a:ext cx="136957" cy="93950"/>
                </a:xfrm>
                <a:custGeom>
                  <a:avLst/>
                  <a:gdLst/>
                  <a:ahLst/>
                  <a:cxnLst/>
                  <a:pathLst>
                    <a:path w="21600" h="21600">
                      <a:moveTo>
                        <a:pt x="21241" y="10408"/>
                      </a:moveTo>
                      <a:lnTo>
                        <a:pt x="14519" y="649"/>
                      </a:lnTo>
                      <a:lnTo>
                        <a:pt x="14249" y="260"/>
                      </a:lnTo>
                      <a:lnTo>
                        <a:pt x="14071" y="129"/>
                      </a:lnTo>
                      <a:lnTo>
                        <a:pt x="13801" y="0"/>
                      </a:lnTo>
                      <a:lnTo>
                        <a:pt x="13443" y="0"/>
                      </a:lnTo>
                      <a:lnTo>
                        <a:pt x="13263" y="0"/>
                      </a:lnTo>
                      <a:lnTo>
                        <a:pt x="12995" y="129"/>
                      </a:lnTo>
                      <a:lnTo>
                        <a:pt x="12815" y="260"/>
                      </a:lnTo>
                      <a:lnTo>
                        <a:pt x="12547" y="649"/>
                      </a:lnTo>
                      <a:lnTo>
                        <a:pt x="448" y="18216"/>
                      </a:lnTo>
                      <a:lnTo>
                        <a:pt x="268" y="18736"/>
                      </a:lnTo>
                      <a:lnTo>
                        <a:pt x="0" y="19256"/>
                      </a:lnTo>
                      <a:lnTo>
                        <a:pt x="0" y="19907"/>
                      </a:lnTo>
                      <a:lnTo>
                        <a:pt x="89" y="20298"/>
                      </a:lnTo>
                      <a:lnTo>
                        <a:pt x="357" y="20818"/>
                      </a:lnTo>
                      <a:lnTo>
                        <a:pt x="627" y="21208"/>
                      </a:lnTo>
                      <a:lnTo>
                        <a:pt x="1075" y="21469"/>
                      </a:lnTo>
                      <a:lnTo>
                        <a:pt x="1343" y="21600"/>
                      </a:lnTo>
                      <a:lnTo>
                        <a:pt x="14877" y="21600"/>
                      </a:lnTo>
                      <a:lnTo>
                        <a:pt x="15414" y="21469"/>
                      </a:lnTo>
                      <a:lnTo>
                        <a:pt x="15773" y="21079"/>
                      </a:lnTo>
                      <a:lnTo>
                        <a:pt x="21241" y="13141"/>
                      </a:lnTo>
                      <a:lnTo>
                        <a:pt x="21420" y="12751"/>
                      </a:lnTo>
                      <a:lnTo>
                        <a:pt x="21598" y="12491"/>
                      </a:lnTo>
                      <a:lnTo>
                        <a:pt x="21598" y="12231"/>
                      </a:lnTo>
                      <a:lnTo>
                        <a:pt x="21598" y="11709"/>
                      </a:lnTo>
                      <a:lnTo>
                        <a:pt x="21598" y="11320"/>
                      </a:lnTo>
                      <a:lnTo>
                        <a:pt x="21598" y="11059"/>
                      </a:lnTo>
                      <a:lnTo>
                        <a:pt x="21420" y="10799"/>
                      </a:lnTo>
                      <a:lnTo>
                        <a:pt x="21241" y="10408"/>
                      </a:lnTo>
                      <a:close/>
                    </a:path>
                  </a:pathLst>
                </a:custGeom>
                <a:solidFill>
                  <a:schemeClr val="bg1"/>
                </a:solidFill>
                <a:ln w="9525">
                  <a:noFill/>
                </a:ln>
              </p:spPr>
              <p:txBody>
                <a:bodyPr/>
                <a:p>
                  <a:endParaRPr lang="zh-CN" altLang="en-US">
                    <a:ea typeface="黑体" panose="02010600030101010101" charset="-122"/>
                  </a:endParaRPr>
                </a:p>
              </p:txBody>
            </p:sp>
            <p:sp>
              <p:nvSpPr>
                <p:cNvPr id="17433" name="曲线"/>
                <p:cNvSpPr/>
                <p:nvPr/>
              </p:nvSpPr>
              <p:spPr>
                <a:xfrm>
                  <a:off x="1963705" y="2304948"/>
                  <a:ext cx="225186" cy="222232"/>
                </a:xfrm>
                <a:custGeom>
                  <a:avLst/>
                  <a:gdLst/>
                  <a:ahLst/>
                  <a:cxnLst/>
                  <a:pathLst>
                    <a:path w="21600" h="21600">
                      <a:moveTo>
                        <a:pt x="2307" y="7714"/>
                      </a:moveTo>
                      <a:lnTo>
                        <a:pt x="2307" y="8043"/>
                      </a:lnTo>
                      <a:lnTo>
                        <a:pt x="2253" y="8319"/>
                      </a:lnTo>
                      <a:lnTo>
                        <a:pt x="2087" y="8651"/>
                      </a:lnTo>
                      <a:lnTo>
                        <a:pt x="1922" y="8981"/>
                      </a:lnTo>
                      <a:lnTo>
                        <a:pt x="1374" y="9697"/>
                      </a:lnTo>
                      <a:lnTo>
                        <a:pt x="549" y="10633"/>
                      </a:lnTo>
                      <a:lnTo>
                        <a:pt x="494" y="10743"/>
                      </a:lnTo>
                      <a:lnTo>
                        <a:pt x="383" y="10910"/>
                      </a:lnTo>
                      <a:lnTo>
                        <a:pt x="383" y="11020"/>
                      </a:lnTo>
                      <a:lnTo>
                        <a:pt x="328" y="11184"/>
                      </a:lnTo>
                      <a:lnTo>
                        <a:pt x="383" y="11351"/>
                      </a:lnTo>
                      <a:lnTo>
                        <a:pt x="383" y="11515"/>
                      </a:lnTo>
                      <a:lnTo>
                        <a:pt x="494" y="11625"/>
                      </a:lnTo>
                      <a:lnTo>
                        <a:pt x="549" y="11791"/>
                      </a:lnTo>
                      <a:lnTo>
                        <a:pt x="9673" y="20993"/>
                      </a:lnTo>
                      <a:lnTo>
                        <a:pt x="9892" y="21104"/>
                      </a:lnTo>
                      <a:lnTo>
                        <a:pt x="10001" y="21159"/>
                      </a:lnTo>
                      <a:lnTo>
                        <a:pt x="10113" y="21214"/>
                      </a:lnTo>
                      <a:lnTo>
                        <a:pt x="10332" y="21214"/>
                      </a:lnTo>
                      <a:lnTo>
                        <a:pt x="10332" y="21214"/>
                      </a:lnTo>
                      <a:lnTo>
                        <a:pt x="10496" y="21214"/>
                      </a:lnTo>
                      <a:lnTo>
                        <a:pt x="10607" y="21159"/>
                      </a:lnTo>
                      <a:lnTo>
                        <a:pt x="10717" y="21104"/>
                      </a:lnTo>
                      <a:lnTo>
                        <a:pt x="10882" y="20993"/>
                      </a:lnTo>
                      <a:lnTo>
                        <a:pt x="11761" y="20222"/>
                      </a:lnTo>
                      <a:lnTo>
                        <a:pt x="12476" y="19671"/>
                      </a:lnTo>
                      <a:lnTo>
                        <a:pt x="12805" y="19505"/>
                      </a:lnTo>
                      <a:lnTo>
                        <a:pt x="13080" y="19340"/>
                      </a:lnTo>
                      <a:lnTo>
                        <a:pt x="13354" y="19284"/>
                      </a:lnTo>
                      <a:lnTo>
                        <a:pt x="13685" y="19229"/>
                      </a:lnTo>
                      <a:lnTo>
                        <a:pt x="13960" y="19284"/>
                      </a:lnTo>
                      <a:lnTo>
                        <a:pt x="14289" y="19340"/>
                      </a:lnTo>
                      <a:lnTo>
                        <a:pt x="14619" y="19505"/>
                      </a:lnTo>
                      <a:lnTo>
                        <a:pt x="14949" y="19725"/>
                      </a:lnTo>
                      <a:lnTo>
                        <a:pt x="15773" y="20332"/>
                      </a:lnTo>
                      <a:lnTo>
                        <a:pt x="16763" y="21324"/>
                      </a:lnTo>
                      <a:lnTo>
                        <a:pt x="17092" y="21544"/>
                      </a:lnTo>
                      <a:lnTo>
                        <a:pt x="17366" y="21600"/>
                      </a:lnTo>
                      <a:lnTo>
                        <a:pt x="17697" y="21544"/>
                      </a:lnTo>
                      <a:lnTo>
                        <a:pt x="17917" y="21324"/>
                      </a:lnTo>
                      <a:lnTo>
                        <a:pt x="21380" y="18072"/>
                      </a:lnTo>
                      <a:lnTo>
                        <a:pt x="21490" y="17908"/>
                      </a:lnTo>
                      <a:lnTo>
                        <a:pt x="21544" y="17742"/>
                      </a:lnTo>
                      <a:lnTo>
                        <a:pt x="21600" y="17632"/>
                      </a:lnTo>
                      <a:lnTo>
                        <a:pt x="21600" y="17412"/>
                      </a:lnTo>
                      <a:lnTo>
                        <a:pt x="21600" y="17245"/>
                      </a:lnTo>
                      <a:lnTo>
                        <a:pt x="21544" y="17136"/>
                      </a:lnTo>
                      <a:lnTo>
                        <a:pt x="21490" y="16971"/>
                      </a:lnTo>
                      <a:lnTo>
                        <a:pt x="21380" y="16860"/>
                      </a:lnTo>
                      <a:lnTo>
                        <a:pt x="4836" y="274"/>
                      </a:lnTo>
                      <a:lnTo>
                        <a:pt x="4726" y="110"/>
                      </a:lnTo>
                      <a:lnTo>
                        <a:pt x="4561" y="54"/>
                      </a:lnTo>
                      <a:lnTo>
                        <a:pt x="4395" y="0"/>
                      </a:lnTo>
                      <a:lnTo>
                        <a:pt x="4231" y="0"/>
                      </a:lnTo>
                      <a:lnTo>
                        <a:pt x="3901" y="54"/>
                      </a:lnTo>
                      <a:lnTo>
                        <a:pt x="3682" y="274"/>
                      </a:lnTo>
                      <a:lnTo>
                        <a:pt x="273" y="3525"/>
                      </a:lnTo>
                      <a:lnTo>
                        <a:pt x="109" y="3691"/>
                      </a:lnTo>
                      <a:lnTo>
                        <a:pt x="54" y="3802"/>
                      </a:lnTo>
                      <a:lnTo>
                        <a:pt x="0" y="3966"/>
                      </a:lnTo>
                      <a:lnTo>
                        <a:pt x="0" y="4186"/>
                      </a:lnTo>
                      <a:lnTo>
                        <a:pt x="0" y="4296"/>
                      </a:lnTo>
                      <a:lnTo>
                        <a:pt x="54" y="4463"/>
                      </a:lnTo>
                      <a:lnTo>
                        <a:pt x="109" y="4627"/>
                      </a:lnTo>
                      <a:lnTo>
                        <a:pt x="273" y="4738"/>
                      </a:lnTo>
                      <a:lnTo>
                        <a:pt x="1099" y="5729"/>
                      </a:lnTo>
                      <a:lnTo>
                        <a:pt x="1812" y="6501"/>
                      </a:lnTo>
                      <a:lnTo>
                        <a:pt x="1978" y="6832"/>
                      </a:lnTo>
                      <a:lnTo>
                        <a:pt x="2198" y="7163"/>
                      </a:lnTo>
                      <a:lnTo>
                        <a:pt x="2253" y="7492"/>
                      </a:lnTo>
                      <a:lnTo>
                        <a:pt x="2307" y="7714"/>
                      </a:lnTo>
                      <a:lnTo>
                        <a:pt x="2307" y="7714"/>
                      </a:lnTo>
                      <a:close/>
                    </a:path>
                  </a:pathLst>
                </a:custGeom>
                <a:solidFill>
                  <a:schemeClr val="bg1"/>
                </a:solidFill>
                <a:ln w="9525">
                  <a:noFill/>
                </a:ln>
              </p:spPr>
              <p:txBody>
                <a:bodyPr/>
                <a:p>
                  <a:endParaRPr lang="zh-CN" altLang="en-US">
                    <a:ea typeface="黑体" panose="02010600030101010101" charset="-122"/>
                  </a:endParaRPr>
                </a:p>
              </p:txBody>
            </p:sp>
          </p:grpSp>
        </p:grpSp>
        <p:sp>
          <p:nvSpPr>
            <p:cNvPr id="17434" name="曲线"/>
            <p:cNvSpPr/>
            <p:nvPr/>
          </p:nvSpPr>
          <p:spPr>
            <a:xfrm>
              <a:off x="3497670" y="4043062"/>
              <a:ext cx="692784" cy="480059"/>
            </a:xfrm>
            <a:custGeom>
              <a:avLst/>
              <a:gdLst/>
              <a:ahLst/>
              <a:cxnLst/>
              <a:pathLst>
                <a:path w="21600" h="21600">
                  <a:moveTo>
                    <a:pt x="21556" y="12180"/>
                  </a:moveTo>
                  <a:lnTo>
                    <a:pt x="20423" y="2197"/>
                  </a:lnTo>
                  <a:lnTo>
                    <a:pt x="20379" y="1632"/>
                  </a:lnTo>
                  <a:lnTo>
                    <a:pt x="19945" y="1757"/>
                  </a:lnTo>
                  <a:lnTo>
                    <a:pt x="16025" y="3202"/>
                  </a:lnTo>
                  <a:lnTo>
                    <a:pt x="16025" y="3202"/>
                  </a:lnTo>
                  <a:lnTo>
                    <a:pt x="15851" y="3139"/>
                  </a:lnTo>
                  <a:lnTo>
                    <a:pt x="15590" y="3013"/>
                  </a:lnTo>
                  <a:lnTo>
                    <a:pt x="14892" y="2510"/>
                  </a:lnTo>
                  <a:lnTo>
                    <a:pt x="13456" y="1318"/>
                  </a:lnTo>
                  <a:lnTo>
                    <a:pt x="13456" y="1318"/>
                  </a:lnTo>
                  <a:lnTo>
                    <a:pt x="12237" y="251"/>
                  </a:lnTo>
                  <a:lnTo>
                    <a:pt x="11888" y="62"/>
                  </a:lnTo>
                  <a:lnTo>
                    <a:pt x="11669" y="0"/>
                  </a:lnTo>
                  <a:lnTo>
                    <a:pt x="11669" y="0"/>
                  </a:lnTo>
                  <a:lnTo>
                    <a:pt x="11322" y="124"/>
                  </a:lnTo>
                  <a:lnTo>
                    <a:pt x="10800" y="376"/>
                  </a:lnTo>
                  <a:lnTo>
                    <a:pt x="10233" y="815"/>
                  </a:lnTo>
                  <a:lnTo>
                    <a:pt x="9579" y="1381"/>
                  </a:lnTo>
                  <a:lnTo>
                    <a:pt x="9579" y="1381"/>
                  </a:lnTo>
                  <a:lnTo>
                    <a:pt x="9406" y="1192"/>
                  </a:lnTo>
                  <a:lnTo>
                    <a:pt x="9274" y="1130"/>
                  </a:lnTo>
                  <a:lnTo>
                    <a:pt x="9274" y="1130"/>
                  </a:lnTo>
                  <a:lnTo>
                    <a:pt x="9101" y="1192"/>
                  </a:lnTo>
                  <a:lnTo>
                    <a:pt x="8882" y="1318"/>
                  </a:lnTo>
                  <a:lnTo>
                    <a:pt x="8404" y="1694"/>
                  </a:lnTo>
                  <a:lnTo>
                    <a:pt x="7271" y="2700"/>
                  </a:lnTo>
                  <a:lnTo>
                    <a:pt x="6183" y="3640"/>
                  </a:lnTo>
                  <a:lnTo>
                    <a:pt x="5747" y="3954"/>
                  </a:lnTo>
                  <a:lnTo>
                    <a:pt x="5574" y="4018"/>
                  </a:lnTo>
                  <a:lnTo>
                    <a:pt x="5487" y="4018"/>
                  </a:lnTo>
                  <a:lnTo>
                    <a:pt x="5487" y="4018"/>
                  </a:lnTo>
                  <a:lnTo>
                    <a:pt x="1044" y="2386"/>
                  </a:lnTo>
                  <a:lnTo>
                    <a:pt x="0" y="12117"/>
                  </a:lnTo>
                  <a:lnTo>
                    <a:pt x="0" y="12117"/>
                  </a:lnTo>
                  <a:lnTo>
                    <a:pt x="4050" y="13687"/>
                  </a:lnTo>
                  <a:lnTo>
                    <a:pt x="3700" y="14440"/>
                  </a:lnTo>
                  <a:lnTo>
                    <a:pt x="3700" y="14440"/>
                  </a:lnTo>
                  <a:lnTo>
                    <a:pt x="3614" y="14754"/>
                  </a:lnTo>
                  <a:lnTo>
                    <a:pt x="3570" y="15069"/>
                  </a:lnTo>
                  <a:lnTo>
                    <a:pt x="3570" y="15382"/>
                  </a:lnTo>
                  <a:lnTo>
                    <a:pt x="3700" y="15760"/>
                  </a:lnTo>
                  <a:lnTo>
                    <a:pt x="3700" y="15760"/>
                  </a:lnTo>
                  <a:lnTo>
                    <a:pt x="3787" y="16010"/>
                  </a:lnTo>
                  <a:lnTo>
                    <a:pt x="3918" y="16261"/>
                  </a:lnTo>
                  <a:lnTo>
                    <a:pt x="4092" y="16450"/>
                  </a:lnTo>
                  <a:lnTo>
                    <a:pt x="4266" y="16639"/>
                  </a:lnTo>
                  <a:lnTo>
                    <a:pt x="4441" y="16765"/>
                  </a:lnTo>
                  <a:lnTo>
                    <a:pt x="4659" y="16890"/>
                  </a:lnTo>
                  <a:lnTo>
                    <a:pt x="4833" y="16952"/>
                  </a:lnTo>
                  <a:lnTo>
                    <a:pt x="5051" y="16952"/>
                  </a:lnTo>
                  <a:lnTo>
                    <a:pt x="5051" y="16952"/>
                  </a:lnTo>
                  <a:lnTo>
                    <a:pt x="5225" y="16952"/>
                  </a:lnTo>
                  <a:lnTo>
                    <a:pt x="5225" y="16952"/>
                  </a:lnTo>
                  <a:lnTo>
                    <a:pt x="5269" y="17267"/>
                  </a:lnTo>
                  <a:lnTo>
                    <a:pt x="5399" y="17518"/>
                  </a:lnTo>
                  <a:lnTo>
                    <a:pt x="5399" y="17518"/>
                  </a:lnTo>
                  <a:lnTo>
                    <a:pt x="5703" y="17957"/>
                  </a:lnTo>
                  <a:lnTo>
                    <a:pt x="6008" y="18272"/>
                  </a:lnTo>
                  <a:lnTo>
                    <a:pt x="6401" y="18459"/>
                  </a:lnTo>
                  <a:lnTo>
                    <a:pt x="6792" y="18523"/>
                  </a:lnTo>
                  <a:lnTo>
                    <a:pt x="6792" y="18523"/>
                  </a:lnTo>
                  <a:lnTo>
                    <a:pt x="7011" y="18523"/>
                  </a:lnTo>
                  <a:lnTo>
                    <a:pt x="7011" y="18523"/>
                  </a:lnTo>
                  <a:lnTo>
                    <a:pt x="7141" y="18837"/>
                  </a:lnTo>
                  <a:lnTo>
                    <a:pt x="7271" y="19150"/>
                  </a:lnTo>
                  <a:lnTo>
                    <a:pt x="7271" y="19150"/>
                  </a:lnTo>
                  <a:lnTo>
                    <a:pt x="7576" y="19590"/>
                  </a:lnTo>
                  <a:lnTo>
                    <a:pt x="7924" y="19841"/>
                  </a:lnTo>
                  <a:lnTo>
                    <a:pt x="8317" y="20030"/>
                  </a:lnTo>
                  <a:lnTo>
                    <a:pt x="8708" y="20092"/>
                  </a:lnTo>
                  <a:lnTo>
                    <a:pt x="8708" y="20092"/>
                  </a:lnTo>
                  <a:lnTo>
                    <a:pt x="8840" y="20092"/>
                  </a:lnTo>
                  <a:lnTo>
                    <a:pt x="8840" y="20092"/>
                  </a:lnTo>
                  <a:lnTo>
                    <a:pt x="8926" y="20468"/>
                  </a:lnTo>
                  <a:lnTo>
                    <a:pt x="9101" y="20782"/>
                  </a:lnTo>
                  <a:lnTo>
                    <a:pt x="9101" y="20782"/>
                  </a:lnTo>
                  <a:lnTo>
                    <a:pt x="9318" y="21160"/>
                  </a:lnTo>
                  <a:lnTo>
                    <a:pt x="9579" y="21411"/>
                  </a:lnTo>
                  <a:lnTo>
                    <a:pt x="9928" y="21537"/>
                  </a:lnTo>
                  <a:lnTo>
                    <a:pt x="10233" y="21600"/>
                  </a:lnTo>
                  <a:lnTo>
                    <a:pt x="10233" y="21600"/>
                  </a:lnTo>
                  <a:lnTo>
                    <a:pt x="10495" y="21600"/>
                  </a:lnTo>
                  <a:lnTo>
                    <a:pt x="10712" y="21474"/>
                  </a:lnTo>
                  <a:lnTo>
                    <a:pt x="10887" y="21286"/>
                  </a:lnTo>
                  <a:lnTo>
                    <a:pt x="11061" y="21033"/>
                  </a:lnTo>
                  <a:lnTo>
                    <a:pt x="11061" y="21033"/>
                  </a:lnTo>
                  <a:lnTo>
                    <a:pt x="11409" y="20155"/>
                  </a:lnTo>
                  <a:lnTo>
                    <a:pt x="11932" y="18899"/>
                  </a:lnTo>
                  <a:lnTo>
                    <a:pt x="11932" y="18899"/>
                  </a:lnTo>
                  <a:lnTo>
                    <a:pt x="12149" y="18397"/>
                  </a:lnTo>
                  <a:lnTo>
                    <a:pt x="12149" y="18397"/>
                  </a:lnTo>
                  <a:lnTo>
                    <a:pt x="12889" y="18837"/>
                  </a:lnTo>
                  <a:lnTo>
                    <a:pt x="12889" y="18837"/>
                  </a:lnTo>
                  <a:lnTo>
                    <a:pt x="13064" y="18899"/>
                  </a:lnTo>
                  <a:lnTo>
                    <a:pt x="13238" y="18961"/>
                  </a:lnTo>
                  <a:lnTo>
                    <a:pt x="13412" y="18899"/>
                  </a:lnTo>
                  <a:lnTo>
                    <a:pt x="13543" y="18837"/>
                  </a:lnTo>
                  <a:lnTo>
                    <a:pt x="13674" y="18711"/>
                  </a:lnTo>
                  <a:lnTo>
                    <a:pt x="13804" y="18586"/>
                  </a:lnTo>
                  <a:lnTo>
                    <a:pt x="13978" y="18208"/>
                  </a:lnTo>
                  <a:lnTo>
                    <a:pt x="14109" y="17768"/>
                  </a:lnTo>
                  <a:lnTo>
                    <a:pt x="14153" y="17329"/>
                  </a:lnTo>
                  <a:lnTo>
                    <a:pt x="14109" y="16952"/>
                  </a:lnTo>
                  <a:lnTo>
                    <a:pt x="14021" y="16765"/>
                  </a:lnTo>
                  <a:lnTo>
                    <a:pt x="13978" y="16639"/>
                  </a:lnTo>
                  <a:lnTo>
                    <a:pt x="14674" y="17016"/>
                  </a:lnTo>
                  <a:lnTo>
                    <a:pt x="14674" y="17016"/>
                  </a:lnTo>
                  <a:lnTo>
                    <a:pt x="14850" y="17079"/>
                  </a:lnTo>
                  <a:lnTo>
                    <a:pt x="15066" y="17141"/>
                  </a:lnTo>
                  <a:lnTo>
                    <a:pt x="15241" y="17141"/>
                  </a:lnTo>
                  <a:lnTo>
                    <a:pt x="15415" y="17079"/>
                  </a:lnTo>
                  <a:lnTo>
                    <a:pt x="15546" y="16952"/>
                  </a:lnTo>
                  <a:lnTo>
                    <a:pt x="15720" y="16827"/>
                  </a:lnTo>
                  <a:lnTo>
                    <a:pt x="15937" y="16512"/>
                  </a:lnTo>
                  <a:lnTo>
                    <a:pt x="16025" y="16261"/>
                  </a:lnTo>
                  <a:lnTo>
                    <a:pt x="16111" y="16074"/>
                  </a:lnTo>
                  <a:lnTo>
                    <a:pt x="16111" y="15823"/>
                  </a:lnTo>
                  <a:lnTo>
                    <a:pt x="16111" y="15571"/>
                  </a:lnTo>
                  <a:lnTo>
                    <a:pt x="16111" y="15320"/>
                  </a:lnTo>
                  <a:lnTo>
                    <a:pt x="16069" y="15069"/>
                  </a:lnTo>
                  <a:lnTo>
                    <a:pt x="15937" y="14880"/>
                  </a:lnTo>
                  <a:lnTo>
                    <a:pt x="15808" y="14629"/>
                  </a:lnTo>
                  <a:lnTo>
                    <a:pt x="15808" y="14629"/>
                  </a:lnTo>
                  <a:lnTo>
                    <a:pt x="16111" y="14754"/>
                  </a:lnTo>
                  <a:lnTo>
                    <a:pt x="16374" y="14754"/>
                  </a:lnTo>
                  <a:lnTo>
                    <a:pt x="16635" y="14693"/>
                  </a:lnTo>
                  <a:lnTo>
                    <a:pt x="16852" y="14503"/>
                  </a:lnTo>
                  <a:lnTo>
                    <a:pt x="16852" y="14503"/>
                  </a:lnTo>
                  <a:lnTo>
                    <a:pt x="17767" y="14189"/>
                  </a:lnTo>
                  <a:lnTo>
                    <a:pt x="21295" y="12809"/>
                  </a:lnTo>
                  <a:lnTo>
                    <a:pt x="21600" y="12619"/>
                  </a:lnTo>
                  <a:lnTo>
                    <a:pt x="21556" y="12180"/>
                  </a:lnTo>
                </a:path>
                <a:path w="21600" h="21600">
                  <a:moveTo>
                    <a:pt x="10712" y="20719"/>
                  </a:moveTo>
                  <a:lnTo>
                    <a:pt x="10712" y="20719"/>
                  </a:lnTo>
                  <a:lnTo>
                    <a:pt x="10625" y="20846"/>
                  </a:lnTo>
                  <a:lnTo>
                    <a:pt x="10495" y="20971"/>
                  </a:lnTo>
                  <a:lnTo>
                    <a:pt x="10363" y="21033"/>
                  </a:lnTo>
                  <a:lnTo>
                    <a:pt x="10233" y="21033"/>
                  </a:lnTo>
                  <a:lnTo>
                    <a:pt x="10233" y="21033"/>
                  </a:lnTo>
                  <a:lnTo>
                    <a:pt x="10016" y="21033"/>
                  </a:lnTo>
                  <a:lnTo>
                    <a:pt x="9841" y="20908"/>
                  </a:lnTo>
                  <a:lnTo>
                    <a:pt x="9623" y="20782"/>
                  </a:lnTo>
                  <a:lnTo>
                    <a:pt x="9450" y="20595"/>
                  </a:lnTo>
                  <a:lnTo>
                    <a:pt x="9318" y="20344"/>
                  </a:lnTo>
                  <a:lnTo>
                    <a:pt x="9232" y="20030"/>
                  </a:lnTo>
                  <a:lnTo>
                    <a:pt x="9188" y="19715"/>
                  </a:lnTo>
                  <a:lnTo>
                    <a:pt x="9232" y="19339"/>
                  </a:lnTo>
                  <a:lnTo>
                    <a:pt x="9232" y="19339"/>
                  </a:lnTo>
                  <a:lnTo>
                    <a:pt x="8969" y="19527"/>
                  </a:lnTo>
                  <a:lnTo>
                    <a:pt x="8708" y="19527"/>
                  </a:lnTo>
                  <a:lnTo>
                    <a:pt x="8708" y="19527"/>
                  </a:lnTo>
                  <a:lnTo>
                    <a:pt x="8448" y="19527"/>
                  </a:lnTo>
                  <a:lnTo>
                    <a:pt x="8186" y="19401"/>
                  </a:lnTo>
                  <a:lnTo>
                    <a:pt x="7924" y="19213"/>
                  </a:lnTo>
                  <a:lnTo>
                    <a:pt x="7707" y="19025"/>
                  </a:lnTo>
                  <a:lnTo>
                    <a:pt x="7532" y="18711"/>
                  </a:lnTo>
                  <a:lnTo>
                    <a:pt x="7402" y="18397"/>
                  </a:lnTo>
                  <a:lnTo>
                    <a:pt x="7358" y="18083"/>
                  </a:lnTo>
                  <a:lnTo>
                    <a:pt x="7358" y="17706"/>
                  </a:lnTo>
                  <a:lnTo>
                    <a:pt x="7358" y="17706"/>
                  </a:lnTo>
                  <a:lnTo>
                    <a:pt x="7229" y="17832"/>
                  </a:lnTo>
                  <a:lnTo>
                    <a:pt x="7097" y="17895"/>
                  </a:lnTo>
                  <a:lnTo>
                    <a:pt x="6792" y="17957"/>
                  </a:lnTo>
                  <a:lnTo>
                    <a:pt x="6792" y="17957"/>
                  </a:lnTo>
                  <a:lnTo>
                    <a:pt x="6575" y="17895"/>
                  </a:lnTo>
                  <a:lnTo>
                    <a:pt x="6314" y="17832"/>
                  </a:lnTo>
                  <a:lnTo>
                    <a:pt x="6052" y="17643"/>
                  </a:lnTo>
                  <a:lnTo>
                    <a:pt x="5879" y="17392"/>
                  </a:lnTo>
                  <a:lnTo>
                    <a:pt x="5703" y="17141"/>
                  </a:lnTo>
                  <a:lnTo>
                    <a:pt x="5574" y="16827"/>
                  </a:lnTo>
                  <a:lnTo>
                    <a:pt x="5530" y="16512"/>
                  </a:lnTo>
                  <a:lnTo>
                    <a:pt x="5574" y="16137"/>
                  </a:lnTo>
                  <a:lnTo>
                    <a:pt x="5574" y="16137"/>
                  </a:lnTo>
                  <a:lnTo>
                    <a:pt x="5311" y="16325"/>
                  </a:lnTo>
                  <a:lnTo>
                    <a:pt x="5051" y="16387"/>
                  </a:lnTo>
                  <a:lnTo>
                    <a:pt x="5051" y="16387"/>
                  </a:lnTo>
                  <a:lnTo>
                    <a:pt x="4833" y="16387"/>
                  </a:lnTo>
                  <a:lnTo>
                    <a:pt x="4571" y="16261"/>
                  </a:lnTo>
                  <a:lnTo>
                    <a:pt x="4354" y="16074"/>
                  </a:lnTo>
                  <a:lnTo>
                    <a:pt x="4180" y="15823"/>
                  </a:lnTo>
                  <a:lnTo>
                    <a:pt x="4050" y="15571"/>
                  </a:lnTo>
                  <a:lnTo>
                    <a:pt x="3961" y="15258"/>
                  </a:lnTo>
                  <a:lnTo>
                    <a:pt x="3961" y="15005"/>
                  </a:lnTo>
                  <a:lnTo>
                    <a:pt x="4006" y="14754"/>
                  </a:lnTo>
                  <a:lnTo>
                    <a:pt x="4746" y="13247"/>
                  </a:lnTo>
                  <a:lnTo>
                    <a:pt x="4746" y="13247"/>
                  </a:lnTo>
                  <a:lnTo>
                    <a:pt x="4833" y="13060"/>
                  </a:lnTo>
                  <a:lnTo>
                    <a:pt x="4964" y="12933"/>
                  </a:lnTo>
                  <a:lnTo>
                    <a:pt x="5094" y="12872"/>
                  </a:lnTo>
                  <a:lnTo>
                    <a:pt x="5225" y="12872"/>
                  </a:lnTo>
                  <a:lnTo>
                    <a:pt x="5225" y="12872"/>
                  </a:lnTo>
                  <a:lnTo>
                    <a:pt x="5399" y="12933"/>
                  </a:lnTo>
                  <a:lnTo>
                    <a:pt x="5574" y="12996"/>
                  </a:lnTo>
                  <a:lnTo>
                    <a:pt x="5747" y="13122"/>
                  </a:lnTo>
                  <a:lnTo>
                    <a:pt x="5921" y="13311"/>
                  </a:lnTo>
                  <a:lnTo>
                    <a:pt x="6052" y="13562"/>
                  </a:lnTo>
                  <a:lnTo>
                    <a:pt x="6140" y="13751"/>
                  </a:lnTo>
                  <a:lnTo>
                    <a:pt x="6227" y="14002"/>
                  </a:lnTo>
                  <a:lnTo>
                    <a:pt x="6227" y="14253"/>
                  </a:lnTo>
                  <a:lnTo>
                    <a:pt x="6227" y="14253"/>
                  </a:lnTo>
                  <a:lnTo>
                    <a:pt x="6445" y="13751"/>
                  </a:lnTo>
                  <a:lnTo>
                    <a:pt x="6705" y="13311"/>
                  </a:lnTo>
                  <a:lnTo>
                    <a:pt x="6924" y="13060"/>
                  </a:lnTo>
                  <a:lnTo>
                    <a:pt x="7053" y="12933"/>
                  </a:lnTo>
                  <a:lnTo>
                    <a:pt x="7229" y="12872"/>
                  </a:lnTo>
                  <a:lnTo>
                    <a:pt x="7229" y="12872"/>
                  </a:lnTo>
                  <a:lnTo>
                    <a:pt x="7402" y="12872"/>
                  </a:lnTo>
                  <a:lnTo>
                    <a:pt x="7402" y="12872"/>
                  </a:lnTo>
                  <a:lnTo>
                    <a:pt x="7664" y="12872"/>
                  </a:lnTo>
                  <a:lnTo>
                    <a:pt x="7882" y="12996"/>
                  </a:lnTo>
                  <a:lnTo>
                    <a:pt x="8098" y="13186"/>
                  </a:lnTo>
                  <a:lnTo>
                    <a:pt x="8273" y="13374"/>
                  </a:lnTo>
                  <a:lnTo>
                    <a:pt x="8404" y="13624"/>
                  </a:lnTo>
                  <a:lnTo>
                    <a:pt x="8534" y="13876"/>
                  </a:lnTo>
                  <a:lnTo>
                    <a:pt x="8578" y="14127"/>
                  </a:lnTo>
                  <a:lnTo>
                    <a:pt x="8622" y="14440"/>
                  </a:lnTo>
                  <a:lnTo>
                    <a:pt x="8622" y="14440"/>
                  </a:lnTo>
                  <a:lnTo>
                    <a:pt x="8796" y="14064"/>
                  </a:lnTo>
                  <a:lnTo>
                    <a:pt x="9013" y="13813"/>
                  </a:lnTo>
                  <a:lnTo>
                    <a:pt x="9274" y="13624"/>
                  </a:lnTo>
                  <a:lnTo>
                    <a:pt x="9536" y="13624"/>
                  </a:lnTo>
                  <a:lnTo>
                    <a:pt x="9536" y="13624"/>
                  </a:lnTo>
                  <a:lnTo>
                    <a:pt x="9798" y="13624"/>
                  </a:lnTo>
                  <a:lnTo>
                    <a:pt x="10058" y="13813"/>
                  </a:lnTo>
                  <a:lnTo>
                    <a:pt x="10276" y="14002"/>
                  </a:lnTo>
                  <a:lnTo>
                    <a:pt x="10495" y="14253"/>
                  </a:lnTo>
                  <a:lnTo>
                    <a:pt x="10669" y="14566"/>
                  </a:lnTo>
                  <a:lnTo>
                    <a:pt x="10756" y="14880"/>
                  </a:lnTo>
                  <a:lnTo>
                    <a:pt x="10800" y="15194"/>
                  </a:lnTo>
                  <a:lnTo>
                    <a:pt x="10756" y="15509"/>
                  </a:lnTo>
                  <a:lnTo>
                    <a:pt x="10756" y="15509"/>
                  </a:lnTo>
                  <a:lnTo>
                    <a:pt x="10843" y="15382"/>
                  </a:lnTo>
                  <a:lnTo>
                    <a:pt x="10973" y="15320"/>
                  </a:lnTo>
                  <a:lnTo>
                    <a:pt x="11235" y="15258"/>
                  </a:lnTo>
                  <a:lnTo>
                    <a:pt x="11235" y="15258"/>
                  </a:lnTo>
                  <a:lnTo>
                    <a:pt x="11453" y="15320"/>
                  </a:lnTo>
                  <a:lnTo>
                    <a:pt x="11713" y="15445"/>
                  </a:lnTo>
                  <a:lnTo>
                    <a:pt x="11888" y="15634"/>
                  </a:lnTo>
                  <a:lnTo>
                    <a:pt x="12061" y="15885"/>
                  </a:lnTo>
                  <a:lnTo>
                    <a:pt x="12193" y="16200"/>
                  </a:lnTo>
                  <a:lnTo>
                    <a:pt x="12237" y="16512"/>
                  </a:lnTo>
                  <a:lnTo>
                    <a:pt x="12237" y="16890"/>
                  </a:lnTo>
                  <a:lnTo>
                    <a:pt x="12105" y="17329"/>
                  </a:lnTo>
                  <a:lnTo>
                    <a:pt x="12105" y="17329"/>
                  </a:lnTo>
                  <a:lnTo>
                    <a:pt x="11409" y="19088"/>
                  </a:lnTo>
                  <a:lnTo>
                    <a:pt x="10712" y="20719"/>
                  </a:lnTo>
                  <a:lnTo>
                    <a:pt x="10712" y="20719"/>
                  </a:lnTo>
                </a:path>
                <a:path w="21600" h="21600">
                  <a:moveTo>
                    <a:pt x="17636" y="13687"/>
                  </a:moveTo>
                  <a:lnTo>
                    <a:pt x="17636" y="13687"/>
                  </a:lnTo>
                  <a:lnTo>
                    <a:pt x="17724" y="13186"/>
                  </a:lnTo>
                  <a:lnTo>
                    <a:pt x="17680" y="12746"/>
                  </a:lnTo>
                  <a:lnTo>
                    <a:pt x="17680" y="12746"/>
                  </a:lnTo>
                  <a:lnTo>
                    <a:pt x="17897" y="12682"/>
                  </a:lnTo>
                  <a:lnTo>
                    <a:pt x="18071" y="12619"/>
                  </a:lnTo>
                  <a:lnTo>
                    <a:pt x="18420" y="12306"/>
                  </a:lnTo>
                  <a:lnTo>
                    <a:pt x="18682" y="11867"/>
                  </a:lnTo>
                  <a:lnTo>
                    <a:pt x="18769" y="11615"/>
                  </a:lnTo>
                  <a:lnTo>
                    <a:pt x="18856" y="11302"/>
                  </a:lnTo>
                  <a:lnTo>
                    <a:pt x="18856" y="11302"/>
                  </a:lnTo>
                  <a:lnTo>
                    <a:pt x="18899" y="11051"/>
                  </a:lnTo>
                  <a:lnTo>
                    <a:pt x="18942" y="10737"/>
                  </a:lnTo>
                  <a:lnTo>
                    <a:pt x="18942" y="10486"/>
                  </a:lnTo>
                  <a:lnTo>
                    <a:pt x="18899" y="10171"/>
                  </a:lnTo>
                  <a:lnTo>
                    <a:pt x="18812" y="9920"/>
                  </a:lnTo>
                  <a:lnTo>
                    <a:pt x="18725" y="9668"/>
                  </a:lnTo>
                  <a:lnTo>
                    <a:pt x="18595" y="9481"/>
                  </a:lnTo>
                  <a:lnTo>
                    <a:pt x="18464" y="9293"/>
                  </a:lnTo>
                  <a:lnTo>
                    <a:pt x="18420" y="9230"/>
                  </a:lnTo>
                  <a:lnTo>
                    <a:pt x="18420" y="9230"/>
                  </a:lnTo>
                  <a:lnTo>
                    <a:pt x="16591" y="7723"/>
                  </a:lnTo>
                  <a:lnTo>
                    <a:pt x="14718" y="6153"/>
                  </a:lnTo>
                  <a:lnTo>
                    <a:pt x="12672" y="4395"/>
                  </a:lnTo>
                  <a:lnTo>
                    <a:pt x="11888" y="4395"/>
                  </a:lnTo>
                  <a:lnTo>
                    <a:pt x="11888" y="4395"/>
                  </a:lnTo>
                  <a:lnTo>
                    <a:pt x="11453" y="4772"/>
                  </a:lnTo>
                  <a:lnTo>
                    <a:pt x="11235" y="5023"/>
                  </a:lnTo>
                  <a:lnTo>
                    <a:pt x="11147" y="5147"/>
                  </a:lnTo>
                  <a:lnTo>
                    <a:pt x="11103" y="5274"/>
                  </a:lnTo>
                  <a:lnTo>
                    <a:pt x="11103" y="5274"/>
                  </a:lnTo>
                  <a:lnTo>
                    <a:pt x="10407" y="8915"/>
                  </a:lnTo>
                  <a:lnTo>
                    <a:pt x="10407" y="8915"/>
                  </a:lnTo>
                  <a:lnTo>
                    <a:pt x="10363" y="9104"/>
                  </a:lnTo>
                  <a:lnTo>
                    <a:pt x="10233" y="9230"/>
                  </a:lnTo>
                  <a:lnTo>
                    <a:pt x="10102" y="9293"/>
                  </a:lnTo>
                  <a:lnTo>
                    <a:pt x="9928" y="9293"/>
                  </a:lnTo>
                  <a:lnTo>
                    <a:pt x="9928" y="9293"/>
                  </a:lnTo>
                  <a:lnTo>
                    <a:pt x="9623" y="9293"/>
                  </a:lnTo>
                  <a:lnTo>
                    <a:pt x="9318" y="9166"/>
                  </a:lnTo>
                  <a:lnTo>
                    <a:pt x="9013" y="8979"/>
                  </a:lnTo>
                  <a:lnTo>
                    <a:pt x="8708" y="8790"/>
                  </a:lnTo>
                  <a:lnTo>
                    <a:pt x="8448" y="8475"/>
                  </a:lnTo>
                  <a:lnTo>
                    <a:pt x="8230" y="8225"/>
                  </a:lnTo>
                  <a:lnTo>
                    <a:pt x="8098" y="7910"/>
                  </a:lnTo>
                  <a:lnTo>
                    <a:pt x="8098" y="7785"/>
                  </a:lnTo>
                  <a:lnTo>
                    <a:pt x="8098" y="7596"/>
                  </a:lnTo>
                  <a:lnTo>
                    <a:pt x="8098" y="7596"/>
                  </a:lnTo>
                  <a:lnTo>
                    <a:pt x="8404" y="5274"/>
                  </a:lnTo>
                  <a:lnTo>
                    <a:pt x="8752" y="3202"/>
                  </a:lnTo>
                  <a:lnTo>
                    <a:pt x="8752" y="3202"/>
                  </a:lnTo>
                  <a:lnTo>
                    <a:pt x="8796" y="3076"/>
                  </a:lnTo>
                  <a:lnTo>
                    <a:pt x="8882" y="2888"/>
                  </a:lnTo>
                  <a:lnTo>
                    <a:pt x="9188" y="2510"/>
                  </a:lnTo>
                  <a:lnTo>
                    <a:pt x="9623" y="2071"/>
                  </a:lnTo>
                  <a:lnTo>
                    <a:pt x="10102" y="1632"/>
                  </a:lnTo>
                  <a:lnTo>
                    <a:pt x="10582" y="1192"/>
                  </a:lnTo>
                  <a:lnTo>
                    <a:pt x="11017" y="878"/>
                  </a:lnTo>
                  <a:lnTo>
                    <a:pt x="11409" y="626"/>
                  </a:lnTo>
                  <a:lnTo>
                    <a:pt x="11669" y="564"/>
                  </a:lnTo>
                  <a:lnTo>
                    <a:pt x="11669" y="564"/>
                  </a:lnTo>
                  <a:lnTo>
                    <a:pt x="11932" y="689"/>
                  </a:lnTo>
                  <a:lnTo>
                    <a:pt x="12410" y="1066"/>
                  </a:lnTo>
                  <a:lnTo>
                    <a:pt x="13716" y="2134"/>
                  </a:lnTo>
                  <a:lnTo>
                    <a:pt x="14414" y="2761"/>
                  </a:lnTo>
                  <a:lnTo>
                    <a:pt x="15066" y="3265"/>
                  </a:lnTo>
                  <a:lnTo>
                    <a:pt x="15633" y="3640"/>
                  </a:lnTo>
                  <a:lnTo>
                    <a:pt x="15851" y="3704"/>
                  </a:lnTo>
                  <a:lnTo>
                    <a:pt x="16025" y="3767"/>
                  </a:lnTo>
                  <a:lnTo>
                    <a:pt x="16025" y="3767"/>
                  </a:lnTo>
                  <a:lnTo>
                    <a:pt x="16111" y="3767"/>
                  </a:lnTo>
                  <a:lnTo>
                    <a:pt x="16111" y="3767"/>
                  </a:lnTo>
                  <a:lnTo>
                    <a:pt x="20074" y="2323"/>
                  </a:lnTo>
                  <a:lnTo>
                    <a:pt x="21163" y="12244"/>
                  </a:lnTo>
                  <a:lnTo>
                    <a:pt x="17636" y="13687"/>
                  </a:lnTo>
                  <a:close/>
                </a:path>
              </a:pathLst>
            </a:custGeom>
            <a:solidFill>
              <a:schemeClr val="bg1"/>
            </a:solidFill>
            <a:ln w="9525">
              <a:noFill/>
            </a:ln>
          </p:spPr>
          <p:txBody>
            <a:bodyPr/>
            <a:p>
              <a:endParaRPr lang="zh-CN" altLang="en-US">
                <a:ea typeface="黑体" panose="02010600030101010101" charset="-122"/>
              </a:endParaRPr>
            </a:p>
          </p:txBody>
        </p:sp>
        <p:sp>
          <p:nvSpPr>
            <p:cNvPr id="17435" name="椭圆"/>
            <p:cNvSpPr/>
            <p:nvPr/>
          </p:nvSpPr>
          <p:spPr>
            <a:xfrm>
              <a:off x="2317813" y="2679659"/>
              <a:ext cx="1352719" cy="1333841"/>
            </a:xfrm>
            <a:prstGeom prst="ellipse">
              <a:avLst/>
            </a:prstGeom>
            <a:solidFill>
              <a:srgbClr val="92D050"/>
            </a:solidFill>
            <a:ln w="9525">
              <a:noFill/>
            </a:ln>
          </p:spPr>
          <p:txBody>
            <a:bodyPr anchor="t" anchorCtr="0"/>
            <a:p>
              <a:endParaRPr lang="zh-CN" altLang="en-US">
                <a:latin typeface="Times New Roman" panose="02020603050405020304" charset="0"/>
                <a:ea typeface="黑体" panose="02010600030101010101" charset="-122"/>
              </a:endParaRPr>
            </a:p>
          </p:txBody>
        </p:sp>
        <p:sp>
          <p:nvSpPr>
            <p:cNvPr id="17436" name="矩形"/>
            <p:cNvSpPr/>
            <p:nvPr/>
          </p:nvSpPr>
          <p:spPr>
            <a:xfrm>
              <a:off x="2365627" y="2848571"/>
              <a:ext cx="1307791" cy="953055"/>
            </a:xfrm>
            <a:prstGeom prst="rect">
              <a:avLst/>
            </a:prstGeom>
            <a:noFill/>
            <a:ln w="9525">
              <a:noFill/>
            </a:ln>
          </p:spPr>
          <p:txBody>
            <a:bodyPr wrap="square" lIns="91440" tIns="45720" rIns="91440" bIns="45720" anchor="ctr" anchorCtr="0">
              <a:spAutoFit/>
            </a:bodyPr>
            <a:p>
              <a:pPr algn="ctr"/>
              <a:r>
                <a:rPr lang="zh-CN" altLang="en-US" sz="2800" b="1" baseline="0">
                  <a:solidFill>
                    <a:srgbClr val="FF0000"/>
                  </a:solidFill>
                  <a:latin typeface="微软雅黑" panose="020B0503020204020204" pitchFamily="34" charset="-122"/>
                  <a:ea typeface="微软雅黑" panose="020B0503020204020204" pitchFamily="34" charset="-122"/>
                </a:rPr>
                <a:t>案例</a:t>
              </a:r>
              <a:endParaRPr lang="zh-CN" altLang="en-US" sz="2800" b="1" baseline="0">
                <a:solidFill>
                  <a:srgbClr val="FF0000"/>
                </a:solidFill>
                <a:latin typeface="微软雅黑" panose="020B0503020204020204" pitchFamily="34" charset="-122"/>
                <a:ea typeface="微软雅黑" panose="020B0503020204020204" pitchFamily="34" charset="-122"/>
              </a:endParaRPr>
            </a:p>
            <a:p>
              <a:pPr algn="ctr"/>
              <a:r>
                <a:rPr lang="zh-CN" altLang="en-US" sz="2800" b="1" baseline="0">
                  <a:solidFill>
                    <a:srgbClr val="FF0000"/>
                  </a:solidFill>
                  <a:latin typeface="微软雅黑" panose="020B0503020204020204" pitchFamily="34" charset="-122"/>
                  <a:ea typeface="微软雅黑" panose="020B0503020204020204" pitchFamily="34" charset="-122"/>
                </a:rPr>
                <a:t>评析</a:t>
              </a:r>
              <a:endParaRPr lang="zh-CN" altLang="en-US" sz="2800" b="1" baseline="0">
                <a:solidFill>
                  <a:srgbClr val="FF0000"/>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38"/>
                                        </p:tgtEl>
                                        <p:attrNameLst>
                                          <p:attrName>style.visibility</p:attrName>
                                        </p:attrNameLst>
                                      </p:cBhvr>
                                      <p:to>
                                        <p:strVal val="visible"/>
                                      </p:to>
                                    </p:set>
                                    <p:animEffect transition="in" filter="fade">
                                      <p:cBhvr>
                                        <p:cTn id="11" dur="200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2" name="文本框 1"/>
          <p:cNvSpPr txBox="1"/>
          <p:nvPr/>
        </p:nvSpPr>
        <p:spPr>
          <a:xfrm>
            <a:off x="2226310" y="2539683"/>
            <a:ext cx="3933825" cy="1600200"/>
          </a:xfrm>
          <a:prstGeom prst="rect">
            <a:avLst/>
          </a:prstGeom>
          <a:noFill/>
          <a:ln w="9525">
            <a:noFill/>
          </a:ln>
        </p:spPr>
        <p:txBody>
          <a:bodyPr wrap="none" anchor="t">
            <a:spAutoFit/>
          </a:bodyPr>
          <a:p>
            <a:pPr algn="ctr"/>
            <a:r>
              <a:rPr lang="zh-CN" altLang="en-US" sz="5400">
                <a:solidFill>
                  <a:srgbClr val="F86B2A"/>
                </a:solidFill>
                <a:latin typeface="黑体" panose="02010600030101010101" charset="-122"/>
                <a:ea typeface="黑体" panose="02010600030101010101" charset="-122"/>
              </a:rPr>
              <a:t>谢谢观赏</a:t>
            </a:r>
            <a:endParaRPr lang="en-US" altLang="zh-CN" sz="5400">
              <a:solidFill>
                <a:srgbClr val="F86B2A"/>
              </a:solidFill>
              <a:latin typeface="黑体" panose="02010600030101010101" charset="-122"/>
              <a:ea typeface="黑体" panose="02010600030101010101" charset="-122"/>
            </a:endParaRPr>
          </a:p>
          <a:p>
            <a:pPr algn="ctr"/>
            <a:r>
              <a:rPr lang="en-US" altLang="zh-CN" sz="4400">
                <a:solidFill>
                  <a:srgbClr val="F86B2A"/>
                </a:solidFill>
                <a:latin typeface="Arial Black" panose="020B0A04020102020204" charset="0"/>
                <a:ea typeface="黑体" panose="02010600030101010101" charset="-122"/>
              </a:rPr>
              <a:t>THANK</a:t>
            </a:r>
            <a:r>
              <a:rPr lang="zh-CN" altLang="en-US" sz="4400">
                <a:solidFill>
                  <a:srgbClr val="F86B2A"/>
                </a:solidFill>
                <a:latin typeface="Arial Black" panose="020B0A04020102020204" charset="0"/>
                <a:ea typeface="黑体" panose="02010600030101010101" charset="-122"/>
              </a:rPr>
              <a:t> </a:t>
            </a:r>
            <a:r>
              <a:rPr lang="en-US" altLang="zh-CN" sz="4400">
                <a:solidFill>
                  <a:srgbClr val="F86B2A"/>
                </a:solidFill>
                <a:latin typeface="Arial Black" panose="020B0A04020102020204" charset="0"/>
                <a:ea typeface="黑体" panose="02010600030101010101" charset="-122"/>
              </a:rPr>
              <a:t>YOU</a:t>
            </a:r>
            <a:endParaRPr lang="en-US" altLang="zh-CN" sz="4400">
              <a:solidFill>
                <a:srgbClr val="F86B2A"/>
              </a:solidFill>
              <a:latin typeface="Arial Black" panose="020B0A04020102020204" charset="0"/>
              <a:ea typeface="黑体" panose="02010600030101010101"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78245" y="1548130"/>
            <a:ext cx="4764405" cy="376174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par>
                                <p:cTn id="8" presetID="18" presetClass="entr" presetSubtype="12"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strips(downLeft)">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pic>
        <p:nvPicPr>
          <p:cNvPr id="7" name="图片 6"/>
          <p:cNvPicPr>
            <a:picLocks noChangeAspect="1"/>
          </p:cNvPicPr>
          <p:nvPr/>
        </p:nvPicPr>
        <p:blipFill>
          <a:blip r:embed="rId2"/>
          <a:stretch>
            <a:fillRect/>
          </a:stretch>
        </p:blipFill>
        <p:spPr>
          <a:xfrm>
            <a:off x="3657600" y="212090"/>
            <a:ext cx="5223510" cy="2951480"/>
          </a:xfrm>
          <a:prstGeom prst="rect">
            <a:avLst/>
          </a:prstGeom>
          <a:noFill/>
          <a:ln w="9525">
            <a:noFill/>
          </a:ln>
        </p:spPr>
      </p:pic>
      <p:pic>
        <p:nvPicPr>
          <p:cNvPr id="3" name="图片 2"/>
          <p:cNvPicPr>
            <a:picLocks noChangeAspect="1"/>
          </p:cNvPicPr>
          <p:nvPr/>
        </p:nvPicPr>
        <p:blipFill>
          <a:blip r:embed="rId3"/>
          <a:stretch>
            <a:fillRect/>
          </a:stretch>
        </p:blipFill>
        <p:spPr>
          <a:xfrm>
            <a:off x="3932238" y="2132013"/>
            <a:ext cx="4673600" cy="673100"/>
          </a:xfrm>
          <a:prstGeom prst="rect">
            <a:avLst/>
          </a:prstGeom>
          <a:noFill/>
          <a:ln w="9525">
            <a:noFill/>
          </a:ln>
        </p:spPr>
      </p:pic>
      <p:sp>
        <p:nvSpPr>
          <p:cNvPr id="4" name="文本框 3"/>
          <p:cNvSpPr txBox="1"/>
          <p:nvPr/>
        </p:nvSpPr>
        <p:spPr>
          <a:xfrm>
            <a:off x="5037138" y="2114550"/>
            <a:ext cx="2557462" cy="645160"/>
          </a:xfrm>
          <a:prstGeom prst="rect">
            <a:avLst/>
          </a:prstGeom>
          <a:noFill/>
          <a:ln w="9525">
            <a:noFill/>
          </a:ln>
        </p:spPr>
        <p:txBody>
          <a:bodyPr wrap="square" anchor="t">
            <a:spAutoFit/>
          </a:bodyPr>
          <a:p>
            <a:pPr algn="ctr"/>
            <a:r>
              <a:rPr lang="zh-CN" altLang="zh-CN" sz="3600">
                <a:solidFill>
                  <a:schemeClr val="bg1"/>
                </a:solidFill>
                <a:latin typeface="Arial Black" panose="020B0A04020102020204" charset="0"/>
                <a:ea typeface="黑体" panose="02010600030101010101" charset="-122"/>
              </a:rPr>
              <a:t>项目四</a:t>
            </a:r>
            <a:endParaRPr lang="zh-CN" altLang="zh-CN" sz="3600">
              <a:solidFill>
                <a:schemeClr val="bg1"/>
              </a:solidFill>
              <a:latin typeface="Arial Black" panose="020B0A04020102020204" charset="0"/>
              <a:ea typeface="黑体" panose="02010600030101010101" charset="-122"/>
            </a:endParaRPr>
          </a:p>
        </p:txBody>
      </p:sp>
      <p:sp>
        <p:nvSpPr>
          <p:cNvPr id="5" name="文本框 4"/>
          <p:cNvSpPr txBox="1"/>
          <p:nvPr/>
        </p:nvSpPr>
        <p:spPr>
          <a:xfrm>
            <a:off x="3070225" y="3071813"/>
            <a:ext cx="6050280" cy="1106805"/>
          </a:xfrm>
          <a:prstGeom prst="rect">
            <a:avLst/>
          </a:prstGeom>
          <a:noFill/>
          <a:ln w="9525">
            <a:noFill/>
          </a:ln>
        </p:spPr>
        <p:txBody>
          <a:bodyPr wrap="none" anchor="t">
            <a:spAutoFit/>
          </a:bodyPr>
          <a:p>
            <a:pPr algn="ctr"/>
            <a:r>
              <a:rPr lang="zh-CN" altLang="en-US" sz="6600">
                <a:solidFill>
                  <a:srgbClr val="F86B2A"/>
                </a:solidFill>
                <a:latin typeface="黑体" panose="02010600030101010101" charset="-122"/>
                <a:ea typeface="黑体" panose="02010600030101010101" charset="-122"/>
              </a:rPr>
              <a:t>三笔字基础知识</a:t>
            </a:r>
            <a:endParaRPr lang="zh-CN" altLang="en-US" sz="6600">
              <a:solidFill>
                <a:srgbClr val="F86B2A"/>
              </a:solidFill>
              <a:latin typeface="黑体" panose="02010600030101010101" charset="-122"/>
              <a:ea typeface="黑体" panose="02010600030101010101" charset="-122"/>
            </a:endParaRPr>
          </a:p>
        </p:txBody>
      </p:sp>
      <p:pic>
        <p:nvPicPr>
          <p:cNvPr id="33" name="图片 32" descr="手绘边框1"/>
          <p:cNvPicPr>
            <a:picLocks noChangeAspect="1"/>
          </p:cNvPicPr>
          <p:nvPr/>
        </p:nvPicPr>
        <p:blipFill>
          <a:blip r:embed="rId4"/>
          <a:srcRect t="71479"/>
          <a:stretch>
            <a:fillRect/>
          </a:stretch>
        </p:blipFill>
        <p:spPr>
          <a:xfrm>
            <a:off x="0" y="4399915"/>
            <a:ext cx="6001385" cy="1546225"/>
          </a:xfrm>
          <a:prstGeom prst="rect">
            <a:avLst/>
          </a:prstGeom>
        </p:spPr>
      </p:pic>
      <p:pic>
        <p:nvPicPr>
          <p:cNvPr id="34" name="图片 33" descr="手绘边框1"/>
          <p:cNvPicPr>
            <a:picLocks noChangeAspect="1"/>
          </p:cNvPicPr>
          <p:nvPr/>
        </p:nvPicPr>
        <p:blipFill>
          <a:blip r:embed="rId4"/>
          <a:srcRect t="71479"/>
          <a:stretch>
            <a:fillRect/>
          </a:stretch>
        </p:blipFill>
        <p:spPr>
          <a:xfrm>
            <a:off x="6247130" y="4399915"/>
            <a:ext cx="6001385" cy="154622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par>
                                <p:cTn id="8" presetID="9"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dissolve">
                                      <p:cBhvr>
                                        <p:cTn id="10" dur="500"/>
                                        <p:tgtEl>
                                          <p:spTgt spid="3"/>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ssolve">
                                      <p:cBhvr>
                                        <p:cTn id="13" dur="500"/>
                                        <p:tgtEl>
                                          <p:spTgt spid="4"/>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dissolve">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87" name="组合"/>
          <p:cNvGrpSpPr/>
          <p:nvPr/>
        </p:nvGrpSpPr>
        <p:grpSpPr>
          <a:xfrm>
            <a:off x="4948238" y="1215073"/>
            <a:ext cx="6408737" cy="619125"/>
            <a:chOff x="5612415" y="1312183"/>
            <a:chExt cx="6409103" cy="619579"/>
          </a:xfrm>
        </p:grpSpPr>
        <p:sp>
          <p:nvSpPr>
            <p:cNvPr id="13315" name="矩形"/>
            <p:cNvSpPr/>
            <p:nvPr/>
          </p:nvSpPr>
          <p:spPr>
            <a:xfrm>
              <a:off x="5612415" y="1312183"/>
              <a:ext cx="6409103" cy="534351"/>
            </a:xfrm>
            <a:prstGeom prst="rect">
              <a:avLst/>
            </a:prstGeom>
            <a:noFill/>
            <a:ln w="9525">
              <a:noFill/>
            </a:ln>
          </p:spPr>
          <p:txBody>
            <a:bodyPr wrap="square" lIns="91440" tIns="45720" rIns="91440" bIns="45720" anchor="ctr">
              <a:spAutoFit/>
            </a:bodyPr>
            <a:p>
              <a:pPr>
                <a:lnSpc>
                  <a:spcPct val="150000"/>
                </a:lnSpc>
              </a:pPr>
              <a:r>
                <a:rPr lang="zh-CN" altLang="en-US" sz="2000" b="1" baseline="0">
                  <a:solidFill>
                    <a:schemeClr val="accent2"/>
                  </a:solidFill>
                  <a:latin typeface="微软雅黑" panose="020B0503020204020204" pitchFamily="34" charset="-122"/>
                  <a:ea typeface="微软雅黑" panose="020B0503020204020204" pitchFamily="34" charset="-122"/>
                </a:rPr>
                <a:t>知识目标</a:t>
              </a:r>
              <a:endParaRPr lang="zh-CN" altLang="en-US" sz="2000" b="1" baseline="0">
                <a:solidFill>
                  <a:schemeClr val="accent2"/>
                </a:solidFill>
                <a:latin typeface="微软雅黑" panose="020B0503020204020204" pitchFamily="34" charset="-122"/>
                <a:ea typeface="微软雅黑" panose="020B0503020204020204" pitchFamily="34" charset="-122"/>
              </a:endParaRPr>
            </a:p>
          </p:txBody>
        </p:sp>
        <p:sp>
          <p:nvSpPr>
            <p:cNvPr id="13316" name="矩形"/>
            <p:cNvSpPr/>
            <p:nvPr/>
          </p:nvSpPr>
          <p:spPr>
            <a:xfrm>
              <a:off x="5645516" y="1895763"/>
              <a:ext cx="5768192" cy="36000"/>
            </a:xfrm>
            <a:prstGeom prst="rect">
              <a:avLst/>
            </a:prstGeom>
            <a:solidFill>
              <a:srgbClr val="FFC000"/>
            </a:solidFill>
            <a:ln w="12700">
              <a:noFill/>
            </a:ln>
          </p:spPr>
          <p:txBody>
            <a:bodyPr anchor="t"/>
            <a:p>
              <a:endParaRPr lang="zh-CN" altLang="en-US">
                <a:latin typeface="Arial" panose="020B0604020202020204" pitchFamily="34" charset="0"/>
                <a:ea typeface="黑体" panose="02010600030101010101" charset="-122"/>
              </a:endParaRPr>
            </a:p>
          </p:txBody>
        </p:sp>
      </p:grpSp>
      <p:sp>
        <p:nvSpPr>
          <p:cNvPr id="688" name="矩形"/>
          <p:cNvSpPr/>
          <p:nvPr/>
        </p:nvSpPr>
        <p:spPr>
          <a:xfrm>
            <a:off x="4948238" y="1977390"/>
            <a:ext cx="5776912" cy="361950"/>
          </a:xfrm>
          <a:prstGeom prst="rect">
            <a:avLst/>
          </a:prstGeom>
          <a:noFill/>
          <a:ln w="9525">
            <a:noFill/>
          </a:ln>
        </p:spPr>
        <p:txBody>
          <a:bodyPr wrap="square" lIns="91440" tIns="45720" rIns="91440" bIns="45720" anchor="ctr">
            <a:spAutoFit/>
          </a:bodyPr>
          <a:p>
            <a:pPr>
              <a:lnSpc>
                <a:spcPct val="110000"/>
              </a:lnSpc>
            </a:pPr>
            <a:r>
              <a:rPr lang="en-US" altLang="zh-CN" sz="1600" baseline="0">
                <a:solidFill>
                  <a:srgbClr val="7F7F7F"/>
                </a:solidFill>
                <a:latin typeface="微软雅黑" panose="020B0503020204020204" pitchFamily="34" charset="-122"/>
                <a:ea typeface="微软雅黑" panose="020B0503020204020204" pitchFamily="34" charset="-122"/>
              </a:rPr>
              <a:t>掌握学习“三笔字”的目的和意义。</a:t>
            </a:r>
            <a:endParaRPr lang="en-US" altLang="zh-CN" sz="1600" baseline="0">
              <a:solidFill>
                <a:srgbClr val="7F7F7F"/>
              </a:solidFill>
              <a:latin typeface="微软雅黑" panose="020B0503020204020204" pitchFamily="34" charset="-122"/>
              <a:ea typeface="微软雅黑" panose="020B0503020204020204" pitchFamily="34" charset="-122"/>
            </a:endParaRPr>
          </a:p>
        </p:txBody>
      </p:sp>
      <p:grpSp>
        <p:nvGrpSpPr>
          <p:cNvPr id="719" name="组合"/>
          <p:cNvGrpSpPr/>
          <p:nvPr/>
        </p:nvGrpSpPr>
        <p:grpSpPr>
          <a:xfrm>
            <a:off x="4948238" y="2603821"/>
            <a:ext cx="6408737" cy="621344"/>
            <a:chOff x="5612415" y="2907538"/>
            <a:chExt cx="6409103" cy="621326"/>
          </a:xfrm>
        </p:grpSpPr>
        <p:sp>
          <p:nvSpPr>
            <p:cNvPr id="13319" name="矩形"/>
            <p:cNvSpPr/>
            <p:nvPr/>
          </p:nvSpPr>
          <p:spPr>
            <a:xfrm>
              <a:off x="5612415" y="2907538"/>
              <a:ext cx="6409103" cy="553085"/>
            </a:xfrm>
            <a:prstGeom prst="rect">
              <a:avLst/>
            </a:prstGeom>
            <a:noFill/>
            <a:ln w="9525">
              <a:noFill/>
            </a:ln>
          </p:spPr>
          <p:txBody>
            <a:bodyPr wrap="square" lIns="91440" tIns="45720" rIns="91440" bIns="45720" anchor="ctr">
              <a:spAutoFit/>
            </a:bodyPr>
            <a:p>
              <a:pPr>
                <a:lnSpc>
                  <a:spcPct val="150000"/>
                </a:lnSpc>
              </a:pPr>
              <a:r>
                <a:rPr lang="zh-CN" altLang="en-US" sz="2000" b="1" baseline="0">
                  <a:solidFill>
                    <a:srgbClr val="00B050"/>
                  </a:solidFill>
                  <a:latin typeface="微软雅黑" panose="020B0503020204020204" pitchFamily="34" charset="-122"/>
                  <a:ea typeface="微软雅黑" panose="020B0503020204020204" pitchFamily="34" charset="-122"/>
                </a:rPr>
                <a:t>技能目标</a:t>
              </a:r>
              <a:endParaRPr lang="zh-CN" altLang="en-US" sz="2000" b="1" baseline="0">
                <a:solidFill>
                  <a:srgbClr val="00B050"/>
                </a:solidFill>
                <a:latin typeface="微软雅黑" panose="020B0503020204020204" pitchFamily="34" charset="-122"/>
                <a:ea typeface="微软雅黑" panose="020B0503020204020204" pitchFamily="34" charset="-122"/>
              </a:endParaRPr>
            </a:p>
          </p:txBody>
        </p:sp>
        <p:sp>
          <p:nvSpPr>
            <p:cNvPr id="13320" name="矩形"/>
            <p:cNvSpPr/>
            <p:nvPr/>
          </p:nvSpPr>
          <p:spPr>
            <a:xfrm>
              <a:off x="5645516" y="3492865"/>
              <a:ext cx="5768192" cy="35999"/>
            </a:xfrm>
            <a:prstGeom prst="rect">
              <a:avLst/>
            </a:prstGeom>
            <a:solidFill>
              <a:srgbClr val="00B050"/>
            </a:solidFill>
            <a:ln w="12700">
              <a:noFill/>
            </a:ln>
          </p:spPr>
          <p:txBody>
            <a:bodyPr anchor="t"/>
            <a:p>
              <a:endParaRPr lang="zh-CN" altLang="en-US">
                <a:latin typeface="Arial" panose="020B0604020202020204" pitchFamily="34" charset="0"/>
                <a:ea typeface="黑体" panose="02010600030101010101" charset="-122"/>
              </a:endParaRPr>
            </a:p>
          </p:txBody>
        </p:sp>
      </p:grpSp>
      <p:sp>
        <p:nvSpPr>
          <p:cNvPr id="720" name="矩形"/>
          <p:cNvSpPr/>
          <p:nvPr/>
        </p:nvSpPr>
        <p:spPr>
          <a:xfrm>
            <a:off x="4948238" y="3401219"/>
            <a:ext cx="5964237" cy="361950"/>
          </a:xfrm>
          <a:prstGeom prst="rect">
            <a:avLst/>
          </a:prstGeom>
          <a:noFill/>
          <a:ln w="9525">
            <a:noFill/>
          </a:ln>
        </p:spPr>
        <p:txBody>
          <a:bodyPr wrap="square" lIns="91440" tIns="45720" rIns="91440" bIns="45720" anchor="ctr">
            <a:spAutoFit/>
          </a:bodyPr>
          <a:p>
            <a:pPr fontAlgn="t">
              <a:lnSpc>
                <a:spcPct val="110000"/>
              </a:lnSpc>
            </a:pPr>
            <a:r>
              <a:rPr lang="en-US" altLang="zh-CN" sz="1600" baseline="0">
                <a:solidFill>
                  <a:srgbClr val="7F7F7F"/>
                </a:solidFill>
                <a:latin typeface="微软雅黑" panose="020B0503020204020204" pitchFamily="34" charset="-122"/>
                <a:ea typeface="微软雅黑" panose="020B0503020204020204" pitchFamily="34" charset="-122"/>
              </a:rPr>
              <a:t>正确选择字帖，掌握临摹要点。</a:t>
            </a:r>
            <a:endParaRPr lang="en-US" altLang="zh-CN" sz="1600" baseline="0">
              <a:solidFill>
                <a:srgbClr val="7F7F7F"/>
              </a:solidFill>
              <a:latin typeface="微软雅黑" panose="020B0503020204020204" pitchFamily="34" charset="-122"/>
              <a:ea typeface="微软雅黑" panose="020B0503020204020204" pitchFamily="34" charset="-122"/>
            </a:endParaRPr>
          </a:p>
        </p:txBody>
      </p:sp>
      <p:grpSp>
        <p:nvGrpSpPr>
          <p:cNvPr id="723" name="组合"/>
          <p:cNvGrpSpPr/>
          <p:nvPr/>
        </p:nvGrpSpPr>
        <p:grpSpPr>
          <a:xfrm>
            <a:off x="4948238" y="4006533"/>
            <a:ext cx="6408737" cy="619125"/>
            <a:chOff x="5612415" y="4157040"/>
            <a:chExt cx="6409103" cy="619580"/>
          </a:xfrm>
        </p:grpSpPr>
        <p:sp>
          <p:nvSpPr>
            <p:cNvPr id="13323" name="矩形"/>
            <p:cNvSpPr/>
            <p:nvPr/>
          </p:nvSpPr>
          <p:spPr>
            <a:xfrm>
              <a:off x="5612415" y="4157040"/>
              <a:ext cx="6409103" cy="534351"/>
            </a:xfrm>
            <a:prstGeom prst="rect">
              <a:avLst/>
            </a:prstGeom>
            <a:noFill/>
            <a:ln w="9525">
              <a:noFill/>
            </a:ln>
          </p:spPr>
          <p:txBody>
            <a:bodyPr wrap="square" lIns="91440" tIns="45720" rIns="91440" bIns="45720" anchor="ctr">
              <a:spAutoFit/>
            </a:bodyPr>
            <a:p>
              <a:pPr>
                <a:lnSpc>
                  <a:spcPct val="150000"/>
                </a:lnSpc>
              </a:pPr>
              <a:r>
                <a:rPr lang="zh-CN" altLang="en-US" sz="2000" b="1" baseline="0">
                  <a:solidFill>
                    <a:srgbClr val="0070C3"/>
                  </a:solidFill>
                  <a:latin typeface="微软雅黑" panose="020B0503020204020204" pitchFamily="34" charset="-122"/>
                  <a:ea typeface="微软雅黑" panose="020B0503020204020204" pitchFamily="34" charset="-122"/>
                </a:rPr>
                <a:t>素质目标</a:t>
              </a:r>
              <a:endParaRPr lang="zh-CN" altLang="en-US" sz="2000" b="1" baseline="0">
                <a:solidFill>
                  <a:srgbClr val="0070C3"/>
                </a:solidFill>
                <a:latin typeface="微软雅黑" panose="020B0503020204020204" pitchFamily="34" charset="-122"/>
                <a:ea typeface="微软雅黑" panose="020B0503020204020204" pitchFamily="34" charset="-122"/>
              </a:endParaRPr>
            </a:p>
          </p:txBody>
        </p:sp>
        <p:sp>
          <p:nvSpPr>
            <p:cNvPr id="13324" name="矩形"/>
            <p:cNvSpPr/>
            <p:nvPr/>
          </p:nvSpPr>
          <p:spPr>
            <a:xfrm>
              <a:off x="5645516" y="4740621"/>
              <a:ext cx="5768192" cy="35999"/>
            </a:xfrm>
            <a:prstGeom prst="rect">
              <a:avLst/>
            </a:prstGeom>
            <a:solidFill>
              <a:srgbClr val="0070C3"/>
            </a:solidFill>
            <a:ln w="12700">
              <a:noFill/>
            </a:ln>
          </p:spPr>
          <p:txBody>
            <a:bodyPr anchor="t"/>
            <a:p>
              <a:endParaRPr lang="zh-CN" altLang="en-US">
                <a:latin typeface="Arial" panose="020B0604020202020204" pitchFamily="34" charset="0"/>
                <a:ea typeface="黑体" panose="02010600030101010101" charset="-122"/>
              </a:endParaRPr>
            </a:p>
          </p:txBody>
        </p:sp>
      </p:grpSp>
      <p:sp>
        <p:nvSpPr>
          <p:cNvPr id="724" name="矩形"/>
          <p:cNvSpPr/>
          <p:nvPr/>
        </p:nvSpPr>
        <p:spPr>
          <a:xfrm>
            <a:off x="4948555" y="4773930"/>
            <a:ext cx="6182995" cy="361950"/>
          </a:xfrm>
          <a:prstGeom prst="rect">
            <a:avLst/>
          </a:prstGeom>
          <a:noFill/>
          <a:ln w="9525">
            <a:noFill/>
          </a:ln>
        </p:spPr>
        <p:txBody>
          <a:bodyPr wrap="square" lIns="91440" tIns="45720" rIns="91440" bIns="45720" anchor="ctr">
            <a:spAutoFit/>
          </a:bodyPr>
          <a:p>
            <a:pPr>
              <a:lnSpc>
                <a:spcPct val="110000"/>
              </a:lnSpc>
            </a:pPr>
            <a:r>
              <a:rPr lang="en-US" altLang="zh-CN" sz="1600" baseline="0">
                <a:solidFill>
                  <a:srgbClr val="7F7F7F"/>
                </a:solidFill>
                <a:latin typeface="微软雅黑" panose="020B0503020204020204" pitchFamily="34" charset="-122"/>
                <a:ea typeface="微软雅黑" panose="020B0503020204020204" pitchFamily="34" charset="-122"/>
              </a:rPr>
              <a:t>通过学习“三笔字”提升职业修养。</a:t>
            </a:r>
            <a:endParaRPr lang="en-US" altLang="zh-CN" sz="1600" baseline="0">
              <a:solidFill>
                <a:srgbClr val="7F7F7F"/>
              </a:solidFill>
              <a:latin typeface="微软雅黑" panose="020B0503020204020204" pitchFamily="34" charset="-122"/>
              <a:ea typeface="微软雅黑" panose="020B0503020204020204" pitchFamily="34" charset="-122"/>
            </a:endParaRPr>
          </a:p>
        </p:txBody>
      </p:sp>
      <p:sp>
        <p:nvSpPr>
          <p:cNvPr id="3" name="TextBox 33"/>
          <p:cNvSpPr>
            <a:spLocks noChangeArrowheads="1"/>
          </p:cNvSpPr>
          <p:nvPr/>
        </p:nvSpPr>
        <p:spPr bwMode="auto">
          <a:xfrm>
            <a:off x="1389063" y="858838"/>
            <a:ext cx="2300288" cy="1304925"/>
          </a:xfrm>
          <a:prstGeom prst="round2DiagRect">
            <a:avLst/>
          </a:prstGeom>
          <a:solidFill>
            <a:srgbClr val="F86B2A"/>
          </a:solidFill>
          <a:ln w="9525">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fontAlgn="auto"/>
            <a:r>
              <a:rPr lang="zh-CN" altLang="en-US" sz="3200" strike="noStrike" noProof="1" dirty="0">
                <a:solidFill>
                  <a:schemeClr val="bg1"/>
                </a:solidFill>
                <a:latin typeface="+mn-ea"/>
              </a:rPr>
              <a:t>学习目标</a:t>
            </a:r>
            <a:endParaRPr lang="zh-CN" altLang="en-US" sz="3200" strike="noStrike" noProof="1" dirty="0">
              <a:solidFill>
                <a:schemeClr val="bg1"/>
              </a:solidFill>
              <a:latin typeface="+mn-ea"/>
            </a:endParaRPr>
          </a:p>
        </p:txBody>
      </p:sp>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21060000">
            <a:off x="343535" y="2648585"/>
            <a:ext cx="4150360" cy="32512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687"/>
                                        </p:tgtEl>
                                        <p:attrNameLst>
                                          <p:attrName>style.visibility</p:attrName>
                                        </p:attrNameLst>
                                      </p:cBhvr>
                                      <p:to>
                                        <p:strVal val="visible"/>
                                      </p:to>
                                    </p:set>
                                    <p:animEffect transition="in" filter="diamond(in)">
                                      <p:cBhvr>
                                        <p:cTn id="7" dur="2000"/>
                                        <p:tgtEl>
                                          <p:spTgt spid="687"/>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88"/>
                                        </p:tgtEl>
                                        <p:attrNameLst>
                                          <p:attrName>style.visibility</p:attrName>
                                        </p:attrNameLst>
                                      </p:cBhvr>
                                      <p:to>
                                        <p:strVal val="visible"/>
                                      </p:to>
                                    </p:set>
                                    <p:animEffect transition="in" filter="diamond(in)">
                                      <p:cBhvr>
                                        <p:cTn id="10" dur="2000"/>
                                        <p:tgtEl>
                                          <p:spTgt spid="688"/>
                                        </p:tgtEl>
                                      </p:cBhvr>
                                    </p:animEffect>
                                  </p:childTnLst>
                                </p:cTn>
                              </p:par>
                              <p:par>
                                <p:cTn id="11" presetID="8" presetClass="entr" presetSubtype="16" fill="hold" nodeType="withEffect">
                                  <p:stCondLst>
                                    <p:cond delay="0"/>
                                  </p:stCondLst>
                                  <p:childTnLst>
                                    <p:set>
                                      <p:cBhvr>
                                        <p:cTn id="12" dur="1" fill="hold">
                                          <p:stCondLst>
                                            <p:cond delay="0"/>
                                          </p:stCondLst>
                                        </p:cTn>
                                        <p:tgtEl>
                                          <p:spTgt spid="719"/>
                                        </p:tgtEl>
                                        <p:attrNameLst>
                                          <p:attrName>style.visibility</p:attrName>
                                        </p:attrNameLst>
                                      </p:cBhvr>
                                      <p:to>
                                        <p:strVal val="visible"/>
                                      </p:to>
                                    </p:set>
                                    <p:animEffect transition="in" filter="diamond(in)">
                                      <p:cBhvr>
                                        <p:cTn id="13" dur="2000"/>
                                        <p:tgtEl>
                                          <p:spTgt spid="719"/>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720"/>
                                        </p:tgtEl>
                                        <p:attrNameLst>
                                          <p:attrName>style.visibility</p:attrName>
                                        </p:attrNameLst>
                                      </p:cBhvr>
                                      <p:to>
                                        <p:strVal val="visible"/>
                                      </p:to>
                                    </p:set>
                                    <p:animEffect transition="in" filter="diamond(in)">
                                      <p:cBhvr>
                                        <p:cTn id="16" dur="2000"/>
                                        <p:tgtEl>
                                          <p:spTgt spid="720"/>
                                        </p:tgtEl>
                                      </p:cBhvr>
                                    </p:animEffect>
                                  </p:childTnLst>
                                </p:cTn>
                              </p:par>
                              <p:par>
                                <p:cTn id="17" presetID="8" presetClass="entr" presetSubtype="16" fill="hold" nodeType="withEffect">
                                  <p:stCondLst>
                                    <p:cond delay="0"/>
                                  </p:stCondLst>
                                  <p:childTnLst>
                                    <p:set>
                                      <p:cBhvr>
                                        <p:cTn id="18" dur="1" fill="hold">
                                          <p:stCondLst>
                                            <p:cond delay="0"/>
                                          </p:stCondLst>
                                        </p:cTn>
                                        <p:tgtEl>
                                          <p:spTgt spid="723"/>
                                        </p:tgtEl>
                                        <p:attrNameLst>
                                          <p:attrName>style.visibility</p:attrName>
                                        </p:attrNameLst>
                                      </p:cBhvr>
                                      <p:to>
                                        <p:strVal val="visible"/>
                                      </p:to>
                                    </p:set>
                                    <p:animEffect transition="in" filter="diamond(in)">
                                      <p:cBhvr>
                                        <p:cTn id="19" dur="2000"/>
                                        <p:tgtEl>
                                          <p:spTgt spid="723"/>
                                        </p:tgtEl>
                                      </p:cBhvr>
                                    </p:animEffect>
                                  </p:childTnLst>
                                </p:cTn>
                              </p:par>
                              <p:par>
                                <p:cTn id="20" presetID="8" presetClass="entr" presetSubtype="16" fill="hold" grpId="0" nodeType="withEffect">
                                  <p:stCondLst>
                                    <p:cond delay="0"/>
                                  </p:stCondLst>
                                  <p:childTnLst>
                                    <p:set>
                                      <p:cBhvr>
                                        <p:cTn id="21" dur="1" fill="hold">
                                          <p:stCondLst>
                                            <p:cond delay="0"/>
                                          </p:stCondLst>
                                        </p:cTn>
                                        <p:tgtEl>
                                          <p:spTgt spid="724"/>
                                        </p:tgtEl>
                                        <p:attrNameLst>
                                          <p:attrName>style.visibility</p:attrName>
                                        </p:attrNameLst>
                                      </p:cBhvr>
                                      <p:to>
                                        <p:strVal val="visible"/>
                                      </p:to>
                                    </p:set>
                                    <p:animEffect transition="in" filter="diamond(in)">
                                      <p:cBhvr>
                                        <p:cTn id="22" dur="2000"/>
                                        <p:tgtEl>
                                          <p:spTgt spid="724"/>
                                        </p:tgtEl>
                                      </p:cBhvr>
                                    </p:animEffect>
                                  </p:childTnLst>
                                </p:cTn>
                              </p:par>
                              <p:par>
                                <p:cTn id="23" presetID="8" presetClass="entr" presetSubtype="16" fill="hold" grpId="2" nodeType="with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diamond(in)">
                                      <p:cBhvr>
                                        <p:cTn id="25" dur="2000"/>
                                        <p:tgtEl>
                                          <p:spTgt spid="3"/>
                                        </p:tgtEl>
                                      </p:cBhvr>
                                    </p:animEffect>
                                  </p:childTnLst>
                                </p:cTn>
                              </p:par>
                              <p:par>
                                <p:cTn id="26" presetID="8" presetClass="entr" presetSubtype="16"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diamond(in)">
                                      <p:cBhvr>
                                        <p:cTn id="28"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animBg="1"/>
      <p:bldP spid="688" grpId="0"/>
      <p:bldP spid="720" grpId="0"/>
      <p:bldP spid="724" grpId="0"/>
      <p:bldP spid="3" grpId="2"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33"/>
          <p:cNvSpPr>
            <a:spLocks noChangeArrowheads="1"/>
          </p:cNvSpPr>
          <p:nvPr/>
        </p:nvSpPr>
        <p:spPr bwMode="auto">
          <a:xfrm>
            <a:off x="2862263" y="973138"/>
            <a:ext cx="2300288" cy="1304925"/>
          </a:xfrm>
          <a:prstGeom prst="round2DiagRect">
            <a:avLst/>
          </a:prstGeom>
          <a:solidFill>
            <a:srgbClr val="F86B2A"/>
          </a:solidFill>
          <a:ln w="9525">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p>
            <a:pPr algn="ctr" fontAlgn="auto"/>
            <a:r>
              <a:rPr lang="zh-CN" altLang="en-US" sz="3200" strike="noStrike" noProof="1" dirty="0">
                <a:solidFill>
                  <a:schemeClr val="bg1"/>
                </a:solidFill>
                <a:latin typeface="+mn-ea"/>
              </a:rPr>
              <a:t>知识点</a:t>
            </a:r>
            <a:endParaRPr lang="zh-CN" altLang="en-US" sz="3200" strike="noStrike" noProof="1" dirty="0">
              <a:solidFill>
                <a:schemeClr val="bg1"/>
              </a:solidFill>
              <a:latin typeface="+mn-ea"/>
            </a:endParaRPr>
          </a:p>
        </p:txBody>
      </p:sp>
      <p:sp>
        <p:nvSpPr>
          <p:cNvPr id="725" name="矩形"/>
          <p:cNvSpPr/>
          <p:nvPr/>
        </p:nvSpPr>
        <p:spPr>
          <a:xfrm>
            <a:off x="1327150" y="2743518"/>
            <a:ext cx="5797550" cy="2168525"/>
          </a:xfrm>
          <a:prstGeom prst="rect">
            <a:avLst/>
          </a:prstGeom>
          <a:solidFill>
            <a:srgbClr val="FAC08F"/>
          </a:solidFill>
          <a:ln w="9525" cap="flat" cmpd="sng">
            <a:noFill/>
            <a:prstDash val="solid"/>
            <a:miter/>
          </a:ln>
        </p:spPr>
        <p:txBody>
          <a:bodyPr vert="horz" wrap="square" lIns="91440" tIns="45720" rIns="91440" bIns="45720" anchor="ctr" anchorCtr="0">
            <a:spAutoFit/>
          </a:bodyPr>
          <a:p>
            <a:pPr marL="0" indent="0" algn="l" eaLnBrk="1" fontAlgn="auto" latinLnBrk="0" hangingPunct="1">
              <a:lnSpc>
                <a:spcPct val="150000"/>
              </a:lnSpc>
              <a:spcBef>
                <a:spcPts val="0"/>
              </a:spcBef>
              <a:spcAft>
                <a:spcPts val="0"/>
              </a:spcAft>
              <a:buNone/>
            </a:pPr>
            <a:endParaRPr lang="en-US" altLang="zh-CN" sz="1800" b="0" i="0" u="none" strike="noStrike" kern="1200" cap="none" spc="0" baseline="0" noProof="1">
              <a:solidFill>
                <a:srgbClr val="FFFFFF"/>
              </a:solidFill>
              <a:latin typeface="黑体" panose="02010600030101010101" charset="-122"/>
              <a:ea typeface="黑体" panose="02010600030101010101" charset="-122"/>
              <a:cs typeface="Lato Regular" charset="0"/>
            </a:endParaRPr>
          </a:p>
          <a:p>
            <a:pPr marL="0" indent="288290" algn="l" fontAlgn="auto">
              <a:lnSpc>
                <a:spcPct val="150000"/>
              </a:lnSpc>
              <a:spcBef>
                <a:spcPts val="0"/>
              </a:spcBef>
              <a:spcAft>
                <a:spcPts val="0"/>
              </a:spcAft>
              <a:buNone/>
            </a:pPr>
            <a:r>
              <a:rPr lang="en-US" altLang="zh-CN" sz="1800" b="0" i="0" u="none" strike="noStrike" kern="1200" cap="none" spc="0" baseline="0" noProof="1">
                <a:solidFill>
                  <a:srgbClr val="FFFFFF"/>
                </a:solidFill>
                <a:latin typeface="黑体" panose="02010600030101010101" charset="-122"/>
                <a:ea typeface="黑体" panose="02010600030101010101" charset="-122"/>
                <a:cs typeface="Lato Regular" charset="0"/>
              </a:rPr>
              <a:t>1. 重点掌握选贴及临摹的步骤与方法。</a:t>
            </a:r>
            <a:endParaRPr lang="en-US" altLang="zh-CN" sz="1800" b="0" i="0" u="none" strike="noStrike" kern="1200" cap="none" spc="0" baseline="0" noProof="1">
              <a:solidFill>
                <a:srgbClr val="FFFFFF"/>
              </a:solidFill>
              <a:latin typeface="黑体" panose="02010600030101010101" charset="-122"/>
              <a:ea typeface="黑体" panose="02010600030101010101" charset="-122"/>
              <a:cs typeface="Lato Regular" charset="0"/>
            </a:endParaRPr>
          </a:p>
          <a:p>
            <a:pPr marL="0" indent="288290" algn="l" fontAlgn="auto">
              <a:lnSpc>
                <a:spcPct val="150000"/>
              </a:lnSpc>
              <a:spcBef>
                <a:spcPts val="0"/>
              </a:spcBef>
              <a:spcAft>
                <a:spcPts val="0"/>
              </a:spcAft>
              <a:buNone/>
            </a:pPr>
            <a:r>
              <a:rPr lang="en-US" altLang="zh-CN" sz="1800" b="0" i="0" u="none" strike="noStrike" kern="1200" cap="none" spc="0" baseline="0" noProof="1">
                <a:solidFill>
                  <a:srgbClr val="FFFFFF"/>
                </a:solidFill>
                <a:latin typeface="黑体" panose="02010600030101010101" charset="-122"/>
                <a:ea typeface="黑体" panose="02010600030101010101" charset="-122"/>
                <a:cs typeface="Lato Regular" charset="0"/>
              </a:rPr>
              <a:t>2. 能够了解“三笔字”之间的联系与区别。</a:t>
            </a:r>
            <a:endParaRPr lang="en-US" altLang="zh-CN" sz="1800" b="0" i="0" u="none" strike="noStrike" kern="1200" cap="none" spc="0" baseline="0" noProof="1">
              <a:solidFill>
                <a:srgbClr val="FFFFFF"/>
              </a:solidFill>
              <a:latin typeface="黑体" panose="02010600030101010101" charset="-122"/>
              <a:ea typeface="黑体" panose="02010600030101010101" charset="-122"/>
              <a:cs typeface="Lato Regular" charset="0"/>
            </a:endParaRPr>
          </a:p>
          <a:p>
            <a:pPr marL="0" indent="288290" algn="l" fontAlgn="auto">
              <a:lnSpc>
                <a:spcPct val="150000"/>
              </a:lnSpc>
              <a:spcBef>
                <a:spcPts val="0"/>
              </a:spcBef>
              <a:spcAft>
                <a:spcPts val="0"/>
              </a:spcAft>
              <a:buNone/>
            </a:pPr>
            <a:r>
              <a:rPr lang="en-US" altLang="zh-CN" sz="1800" b="0" i="0" u="none" strike="noStrike" kern="1200" cap="none" spc="0" baseline="0" noProof="1">
                <a:solidFill>
                  <a:srgbClr val="FFFFFF"/>
                </a:solidFill>
                <a:latin typeface="黑体" panose="02010600030101010101" charset="-122"/>
                <a:ea typeface="黑体" panose="02010600030101010101" charset="-122"/>
                <a:cs typeface="Lato Regular" charset="0"/>
              </a:rPr>
              <a:t>3. 难点是学习掌握摹帖与临帖的方法。</a:t>
            </a:r>
            <a:endParaRPr lang="en-US" altLang="zh-CN" sz="1800" b="0" i="0" u="none" strike="noStrike" kern="1200" cap="none" spc="0" baseline="0" noProof="1">
              <a:solidFill>
                <a:srgbClr val="FFFFFF"/>
              </a:solidFill>
              <a:latin typeface="黑体" panose="02010600030101010101" charset="-122"/>
              <a:ea typeface="黑体" panose="02010600030101010101" charset="-122"/>
              <a:cs typeface="Lato Regular" charset="0"/>
            </a:endParaRPr>
          </a:p>
          <a:p>
            <a:pPr marL="0" indent="288290" algn="l" fontAlgn="auto">
              <a:lnSpc>
                <a:spcPct val="150000"/>
              </a:lnSpc>
              <a:spcBef>
                <a:spcPts val="0"/>
              </a:spcBef>
              <a:spcAft>
                <a:spcPts val="0"/>
              </a:spcAft>
              <a:buNone/>
            </a:pPr>
            <a:endParaRPr lang="en-US" altLang="zh-CN" sz="1800" b="0" i="0" u="none" strike="noStrike" kern="1200" cap="none" spc="0" baseline="0" noProof="1">
              <a:solidFill>
                <a:srgbClr val="FFFFFF"/>
              </a:solidFill>
              <a:latin typeface="黑体" panose="02010600030101010101" charset="-122"/>
              <a:ea typeface="黑体" panose="02010600030101010101" charset="-122"/>
              <a:cs typeface="Lato Regular" charset="0"/>
            </a:endParaRPr>
          </a:p>
        </p:txBody>
      </p:sp>
      <p:grpSp>
        <p:nvGrpSpPr>
          <p:cNvPr id="24" name="组合 23"/>
          <p:cNvGrpSpPr>
            <a:grpSpLocks noChangeAspect="1"/>
          </p:cNvGrpSpPr>
          <p:nvPr/>
        </p:nvGrpSpPr>
        <p:grpSpPr>
          <a:xfrm rot="0">
            <a:off x="8631555" y="973455"/>
            <a:ext cx="2533015" cy="5026025"/>
            <a:chOff x="11732" y="818"/>
            <a:chExt cx="4607" cy="9140"/>
          </a:xfrm>
        </p:grpSpPr>
        <p:pic>
          <p:nvPicPr>
            <p:cNvPr id="23" name="图片 22" descr="30"/>
            <p:cNvPicPr>
              <a:picLocks noChangeAspect="1"/>
            </p:cNvPicPr>
            <p:nvPr/>
          </p:nvPicPr>
          <p:blipFill>
            <a:blip r:embed="rId1"/>
            <a:stretch>
              <a:fillRect/>
            </a:stretch>
          </p:blipFill>
          <p:spPr>
            <a:xfrm>
              <a:off x="13214" y="1896"/>
              <a:ext cx="3125" cy="7814"/>
            </a:xfrm>
            <a:prstGeom prst="rect">
              <a:avLst/>
            </a:prstGeom>
            <a:effectLst>
              <a:outerShdw blurRad="254000" dist="304800" dir="2700000" algn="tl" rotWithShape="0">
                <a:prstClr val="black">
                  <a:alpha val="40000"/>
                </a:prstClr>
              </a:outerShdw>
            </a:effectLst>
          </p:spPr>
        </p:pic>
        <p:pic>
          <p:nvPicPr>
            <p:cNvPr id="12" name="图片 11" descr="29"/>
            <p:cNvPicPr>
              <a:picLocks noChangeAspect="1"/>
            </p:cNvPicPr>
            <p:nvPr/>
          </p:nvPicPr>
          <p:blipFill>
            <a:blip r:embed="rId2"/>
            <a:stretch>
              <a:fillRect/>
            </a:stretch>
          </p:blipFill>
          <p:spPr>
            <a:xfrm>
              <a:off x="11732" y="818"/>
              <a:ext cx="3815" cy="914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2"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725"/>
                                        </p:tgtEl>
                                        <p:attrNameLst>
                                          <p:attrName>style.visibility</p:attrName>
                                        </p:attrNameLst>
                                      </p:cBhvr>
                                      <p:to>
                                        <p:strVal val="visible"/>
                                      </p:to>
                                    </p:set>
                                    <p:animEffect transition="in" filter="box(in)">
                                      <p:cBhvr>
                                        <p:cTn id="10" dur="2000"/>
                                        <p:tgtEl>
                                          <p:spTgt spid="725"/>
                                        </p:tgtEl>
                                      </p:cBhvr>
                                    </p:animEffect>
                                  </p:childTnLst>
                                </p:cTn>
                              </p:par>
                              <p:par>
                                <p:cTn id="11" presetID="4" presetClass="entr" presetSubtype="16"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box(in)">
                                      <p:cBhvr>
                                        <p:cTn id="13" dur="2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animBg="1"/>
      <p:bldP spid="3" grpId="2" animBg="1"/>
      <p:bldP spid="725"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Text Box 18"/>
          <p:cNvSpPr txBox="1"/>
          <p:nvPr/>
        </p:nvSpPr>
        <p:spPr>
          <a:xfrm>
            <a:off x="2604770" y="2574608"/>
            <a:ext cx="7125970" cy="583565"/>
          </a:xfrm>
          <a:prstGeom prst="rect">
            <a:avLst/>
          </a:prstGeom>
          <a:noFill/>
          <a:ln w="9525">
            <a:noFill/>
          </a:ln>
        </p:spPr>
        <p:txBody>
          <a:bodyPr wrap="none" anchor="t">
            <a:spAutoFit/>
          </a:bodyPr>
          <a:p>
            <a:pPr algn="ctr" eaLnBrk="0" hangingPunct="0"/>
            <a:r>
              <a:rPr lang="zh-CN" altLang="en-US" sz="3200" b="1" dirty="0">
                <a:solidFill>
                  <a:srgbClr val="C55A11"/>
                </a:solidFill>
                <a:latin typeface="黑体" panose="02010600030101010101" charset="-122"/>
                <a:ea typeface="黑体" panose="02010600030101010101" charset="-122"/>
              </a:rPr>
              <a:t>任务一  </a:t>
            </a:r>
            <a:r>
              <a:rPr lang="zh-CN" altLang="zh-CN" sz="3200" b="1">
                <a:solidFill>
                  <a:srgbClr val="C55A11"/>
                </a:solidFill>
                <a:latin typeface="Arial" panose="020B0604020202020204" pitchFamily="34" charset="0"/>
                <a:ea typeface="黑体" panose="02010600030101010101" charset="-122"/>
              </a:rPr>
              <a:t>学习“三笔字”的目的及意义</a:t>
            </a:r>
            <a:endParaRPr lang="zh-CN" altLang="zh-CN" sz="3200" b="1">
              <a:solidFill>
                <a:srgbClr val="C55A11"/>
              </a:solidFill>
              <a:latin typeface="Arial" panose="020B0604020202020204" pitchFamily="34" charset="0"/>
              <a:ea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457"/>
                                        </p:tgtEl>
                                        <p:attrNameLst>
                                          <p:attrName>style.visibility</p:attrName>
                                        </p:attrNameLst>
                                      </p:cBhvr>
                                      <p:to>
                                        <p:strVal val="visible"/>
                                      </p:to>
                                    </p:set>
                                    <p:animEffect transition="in" filter="blinds(horizontal)">
                                      <p:cBhvr>
                                        <p:cTn id="7" dur="500"/>
                                        <p:tgtEl>
                                          <p:spTgt spid="194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7" grpId="0"/>
      <p:bldP spid="19457"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 name="图示 27"/>
          <p:cNvGraphicFramePr/>
          <p:nvPr/>
        </p:nvGraphicFramePr>
        <p:xfrm>
          <a:off x="921181" y="809669"/>
          <a:ext cx="4392488" cy="64807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aphicFrame>
        <p:nvGraphicFramePr>
          <p:cNvPr id="8" name="图示 7"/>
          <p:cNvGraphicFramePr/>
          <p:nvPr/>
        </p:nvGraphicFramePr>
        <p:xfrm>
          <a:off x="3031490" y="2205355"/>
          <a:ext cx="5779770" cy="333756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nvSpPr>
        <p:spPr>
          <a:xfrm>
            <a:off x="851535" y="740728"/>
            <a:ext cx="7091363" cy="737235"/>
          </a:xfrm>
          <a:prstGeom prst="rect">
            <a:avLst/>
          </a:prstGeom>
          <a:noFill/>
          <a:ln>
            <a:noFill/>
          </a:ln>
        </p:spPr>
        <p:style>
          <a:lnRef idx="2">
            <a:schemeClr val="accent1"/>
          </a:lnRef>
          <a:fillRef idx="1">
            <a:schemeClr val="lt1"/>
          </a:fillRef>
          <a:effectRef idx="0">
            <a:schemeClr val="accent1"/>
          </a:effectRef>
          <a:fontRef idx="minor">
            <a:schemeClr val="dk1"/>
          </a:fontRef>
        </p:style>
        <p:txBody>
          <a:bodyPr>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800" b="0" i="0" u="none" strike="noStrike" kern="1200" cap="none" spc="0" normalizeH="0" baseline="0" noProof="0" dirty="0">
                <a:ln>
                  <a:noFill/>
                </a:ln>
                <a:solidFill>
                  <a:schemeClr val="tx1"/>
                </a:solidFill>
                <a:effectLst/>
                <a:uLnTx/>
                <a:uFillTx/>
                <a:latin typeface="+mn-lt"/>
                <a:ea typeface="+mn-ea"/>
                <a:cs typeface="+mn-cs"/>
              </a:rPr>
              <a:t>1</a:t>
            </a:r>
            <a:r>
              <a:rPr kumimoji="0" lang="zh-CN" altLang="en-US" sz="2800" b="0" i="0" u="none" strike="noStrike" kern="1200" cap="none" spc="0" normalizeH="0" baseline="0" noProof="0" dirty="0">
                <a:ln>
                  <a:noFill/>
                </a:ln>
                <a:solidFill>
                  <a:schemeClr val="tx1"/>
                </a:solidFill>
                <a:effectLst/>
                <a:uLnTx/>
                <a:uFillTx/>
                <a:latin typeface="+mn-lt"/>
                <a:ea typeface="+mn-ea"/>
                <a:cs typeface="+mn-cs"/>
              </a:rPr>
              <a:t>．钢笔</a:t>
            </a:r>
            <a:endParaRPr kumimoji="0" lang="zh-CN" altLang="en-US" sz="2800" b="0" i="0" u="none" strike="noStrike" kern="1200" cap="none" spc="0" normalizeH="0" baseline="0" noProof="0" dirty="0">
              <a:ln>
                <a:noFill/>
              </a:ln>
              <a:solidFill>
                <a:schemeClr val="tx1"/>
              </a:solidFill>
              <a:effectLst/>
              <a:uLnTx/>
              <a:uFillTx/>
              <a:latin typeface="+mn-lt"/>
              <a:ea typeface="+mn-ea"/>
              <a:cs typeface="+mn-cs"/>
            </a:endParaRPr>
          </a:p>
        </p:txBody>
      </p:sp>
      <p:pic>
        <p:nvPicPr>
          <p:cNvPr id="9221" name="Picture 82" descr="王洪宇临摹文征明《赤壁赋》1"/>
          <p:cNvPicPr>
            <a:picLocks noChangeAspect="1"/>
          </p:cNvPicPr>
          <p:nvPr/>
        </p:nvPicPr>
        <p:blipFill>
          <a:blip r:embed="rId1"/>
          <a:stretch>
            <a:fillRect/>
          </a:stretch>
        </p:blipFill>
        <p:spPr>
          <a:xfrm>
            <a:off x="2687638" y="1316355"/>
            <a:ext cx="3419475" cy="4806950"/>
          </a:xfrm>
          <a:prstGeom prst="rect">
            <a:avLst/>
          </a:prstGeom>
          <a:noFill/>
          <a:ln w="9525">
            <a:noFill/>
          </a:ln>
        </p:spPr>
      </p:pic>
      <p:pic>
        <p:nvPicPr>
          <p:cNvPr id="9222" name="Picture 127" descr="荆霄鹏硬笔作品"/>
          <p:cNvPicPr>
            <a:picLocks noChangeAspect="1"/>
          </p:cNvPicPr>
          <p:nvPr/>
        </p:nvPicPr>
        <p:blipFill>
          <a:blip r:embed="rId2"/>
          <a:stretch>
            <a:fillRect/>
          </a:stretch>
        </p:blipFill>
        <p:spPr>
          <a:xfrm>
            <a:off x="6316345" y="1316038"/>
            <a:ext cx="2763838" cy="4567237"/>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nvSpPr>
        <p:spPr>
          <a:xfrm>
            <a:off x="757555" y="678498"/>
            <a:ext cx="7091363" cy="737235"/>
          </a:xfrm>
          <a:prstGeom prst="rect">
            <a:avLst/>
          </a:prstGeom>
          <a:noFill/>
          <a:ln>
            <a:noFill/>
          </a:ln>
        </p:spPr>
        <p:style>
          <a:lnRef idx="2">
            <a:schemeClr val="accent1"/>
          </a:lnRef>
          <a:fillRef idx="1">
            <a:schemeClr val="lt1"/>
          </a:fillRef>
          <a:effectRef idx="0">
            <a:schemeClr val="accent1"/>
          </a:effectRef>
          <a:fontRef idx="minor">
            <a:schemeClr val="dk1"/>
          </a:fontRef>
        </p:style>
        <p:txBody>
          <a:bodyPr>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800" b="0" i="0" u="none" strike="noStrike" kern="1200" cap="none" spc="0" normalizeH="0" baseline="0" noProof="0" dirty="0">
                <a:ln>
                  <a:noFill/>
                </a:ln>
                <a:solidFill>
                  <a:schemeClr val="tx1"/>
                </a:solidFill>
                <a:effectLst/>
                <a:uLnTx/>
                <a:uFillTx/>
                <a:latin typeface="+mn-lt"/>
                <a:ea typeface="+mn-ea"/>
                <a:cs typeface="+mn-cs"/>
              </a:rPr>
              <a:t>2.</a:t>
            </a:r>
            <a:r>
              <a:rPr kumimoji="0" lang="zh-CN" altLang="en-US" sz="2800" b="0" i="0" u="none" strike="noStrike" kern="1200" cap="none" spc="0" normalizeH="0" baseline="0" noProof="0" dirty="0">
                <a:ln>
                  <a:noFill/>
                </a:ln>
                <a:solidFill>
                  <a:schemeClr val="tx1"/>
                </a:solidFill>
                <a:effectLst/>
                <a:uLnTx/>
                <a:uFillTx/>
                <a:latin typeface="+mn-lt"/>
                <a:ea typeface="+mn-ea"/>
                <a:cs typeface="+mn-cs"/>
              </a:rPr>
              <a:t>粉笔</a:t>
            </a:r>
            <a:endParaRPr kumimoji="0" lang="zh-CN" altLang="en-US" sz="2800" b="0" i="0" u="none" strike="noStrike" kern="1200" cap="none" spc="0" normalizeH="0" baseline="0" noProof="0" dirty="0">
              <a:ln>
                <a:noFill/>
              </a:ln>
              <a:solidFill>
                <a:schemeClr val="tx1"/>
              </a:solidFill>
              <a:effectLst/>
              <a:uLnTx/>
              <a:uFillTx/>
              <a:latin typeface="+mn-lt"/>
              <a:ea typeface="+mn-ea"/>
              <a:cs typeface="+mn-cs"/>
            </a:endParaRPr>
          </a:p>
        </p:txBody>
      </p:sp>
      <p:pic>
        <p:nvPicPr>
          <p:cNvPr id="10245" name="Picture 223" descr="1002"/>
          <p:cNvPicPr>
            <a:picLocks noChangeAspect="1"/>
          </p:cNvPicPr>
          <p:nvPr/>
        </p:nvPicPr>
        <p:blipFill>
          <a:blip r:embed="rId1"/>
          <a:stretch>
            <a:fillRect/>
          </a:stretch>
        </p:blipFill>
        <p:spPr>
          <a:xfrm>
            <a:off x="2094230" y="1289050"/>
            <a:ext cx="3663950" cy="4702175"/>
          </a:xfrm>
          <a:prstGeom prst="rect">
            <a:avLst/>
          </a:prstGeom>
          <a:noFill/>
          <a:ln w="9525">
            <a:noFill/>
          </a:ln>
        </p:spPr>
      </p:pic>
      <p:pic>
        <p:nvPicPr>
          <p:cNvPr id="10246" name="图片 210"/>
          <p:cNvPicPr>
            <a:picLocks noChangeAspect="1"/>
          </p:cNvPicPr>
          <p:nvPr/>
        </p:nvPicPr>
        <p:blipFill>
          <a:blip r:embed="rId2"/>
          <a:stretch>
            <a:fillRect/>
          </a:stretch>
        </p:blipFill>
        <p:spPr>
          <a:xfrm>
            <a:off x="5936615" y="2049145"/>
            <a:ext cx="4975225" cy="336804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10" advTm="3000">
        <p:random/>
      </p:transition>
    </mc:Choice>
    <mc:Fallback>
      <p:transition advTm="3000">
        <p:random/>
      </p:transition>
    </mc:Fallback>
  </mc:AlternateContent>
</p:sld>
</file>

<file path=ppt/tags/tag1.xml><?xml version="1.0" encoding="utf-8"?>
<p:tagLst xmlns:p="http://schemas.openxmlformats.org/presentationml/2006/main">
  <p:tag name="ISPRING_PRESENTATION_TITLE" val="PowerPoint 演示文稿"/>
  <p:tag name="ISPRING_FIRST_PUBLISH"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黑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1649</Words>
  <Application>WPS 演示</Application>
  <PresentationFormat>宽屏</PresentationFormat>
  <Paragraphs>98</Paragraphs>
  <Slides>24</Slides>
  <Notes>21</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24</vt:i4>
      </vt:variant>
    </vt:vector>
  </HeadingPairs>
  <TitlesOfParts>
    <vt:vector size="40" baseType="lpstr">
      <vt:lpstr>Arial</vt:lpstr>
      <vt:lpstr>宋体</vt:lpstr>
      <vt:lpstr>Wingdings</vt:lpstr>
      <vt:lpstr>思源黑体 CN Regular</vt:lpstr>
      <vt:lpstr>黑体</vt:lpstr>
      <vt:lpstr>Arial</vt:lpstr>
      <vt:lpstr>Arial Black</vt:lpstr>
      <vt:lpstr>微软雅黑</vt:lpstr>
      <vt:lpstr>等线</vt:lpstr>
      <vt:lpstr>Lato Regular</vt:lpstr>
      <vt:lpstr>Latha</vt:lpstr>
      <vt:lpstr>华文琥珀</vt:lpstr>
      <vt:lpstr>Book Antiqua</vt:lpstr>
      <vt:lpstr>Arial Unicode MS</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用户</dc:creator>
  <cp:lastModifiedBy>单金枝</cp:lastModifiedBy>
  <cp:revision>665</cp:revision>
  <dcterms:created xsi:type="dcterms:W3CDTF">2018-06-17T04:53:00Z</dcterms:created>
  <dcterms:modified xsi:type="dcterms:W3CDTF">2021-07-13T02:15:12Z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2052-11.1.0.10578</vt:lpwstr>
  </property>
  <property fmtid="{D5CDD505-2E9C-101B-9397-08002B2CF9AE}" pid="3" name="ICV">
    <vt:lpwstr>EA4A1FF233B54727B05675841DBAB773</vt:lpwstr>
  </property>
</Properties>
</file>