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2" r:id="rId4"/>
  </p:sldMasterIdLst>
  <p:notesMasterIdLst>
    <p:notesMasterId r:id="rId6"/>
  </p:notesMasterIdLst>
  <p:sldIdLst>
    <p:sldId id="258" r:id="rId5"/>
    <p:sldId id="266" r:id="rId7"/>
    <p:sldId id="377" r:id="rId8"/>
    <p:sldId id="269" r:id="rId9"/>
    <p:sldId id="279" r:id="rId10"/>
    <p:sldId id="280" r:id="rId11"/>
    <p:sldId id="267" r:id="rId12"/>
    <p:sldId id="283" r:id="rId13"/>
    <p:sldId id="305" r:id="rId14"/>
    <p:sldId id="284" r:id="rId15"/>
    <p:sldId id="439" r:id="rId16"/>
    <p:sldId id="287" r:id="rId17"/>
    <p:sldId id="288" r:id="rId18"/>
    <p:sldId id="307" r:id="rId19"/>
    <p:sldId id="293" r:id="rId20"/>
    <p:sldId id="294" r:id="rId21"/>
    <p:sldId id="295" r:id="rId22"/>
    <p:sldId id="296" r:id="rId23"/>
    <p:sldId id="297" r:id="rId24"/>
    <p:sldId id="298" r:id="rId25"/>
    <p:sldId id="300" r:id="rId26"/>
    <p:sldId id="299" r:id="rId27"/>
    <p:sldId id="301" r:id="rId28"/>
    <p:sldId id="302" r:id="rId29"/>
    <p:sldId id="304" r:id="rId30"/>
    <p:sldId id="291" r:id="rId31"/>
    <p:sldId id="310" r:id="rId32"/>
    <p:sldId id="309" r:id="rId33"/>
    <p:sldId id="311" r:id="rId34"/>
    <p:sldId id="313" r:id="rId35"/>
    <p:sldId id="314" r:id="rId36"/>
    <p:sldId id="315" r:id="rId37"/>
    <p:sldId id="316" r:id="rId38"/>
    <p:sldId id="317" r:id="rId39"/>
    <p:sldId id="318" r:id="rId40"/>
    <p:sldId id="312" r:id="rId41"/>
    <p:sldId id="334" r:id="rId42"/>
    <p:sldId id="335" r:id="rId43"/>
    <p:sldId id="337" r:id="rId44"/>
    <p:sldId id="336" r:id="rId45"/>
    <p:sldId id="338" r:id="rId46"/>
    <p:sldId id="339" r:id="rId47"/>
    <p:sldId id="340" r:id="rId48"/>
    <p:sldId id="341" r:id="rId49"/>
    <p:sldId id="342" r:id="rId50"/>
    <p:sldId id="343" r:id="rId51"/>
    <p:sldId id="344" r:id="rId52"/>
    <p:sldId id="346" r:id="rId53"/>
    <p:sldId id="361" r:id="rId54"/>
    <p:sldId id="348" r:id="rId55"/>
    <p:sldId id="349" r:id="rId56"/>
    <p:sldId id="352" r:id="rId57"/>
    <p:sldId id="350" r:id="rId58"/>
    <p:sldId id="351" r:id="rId59"/>
    <p:sldId id="353" r:id="rId60"/>
    <p:sldId id="354" r:id="rId61"/>
    <p:sldId id="355" r:id="rId62"/>
    <p:sldId id="356" r:id="rId63"/>
    <p:sldId id="357" r:id="rId64"/>
    <p:sldId id="363" r:id="rId65"/>
    <p:sldId id="358" r:id="rId66"/>
    <p:sldId id="359" r:id="rId67"/>
    <p:sldId id="362" r:id="rId68"/>
    <p:sldId id="308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2A7BF6-C5C4-4205-9124-9156D5A0FF62}" type="doc">
      <dgm:prSet loTypeId="urn:microsoft.com/office/officeart/2005/8/layout/chart3" loCatId="relationship" qsTypeId="urn:microsoft.com/office/officeart/2005/8/quickstyle/simple1" qsCatId="simple" csTypeId="urn:microsoft.com/office/officeart/2005/8/colors/colorful5" csCatId="accent1" phldr="0"/>
      <dgm:spPr/>
    </dgm:pt>
    <dgm:pt modelId="{65F48770-481A-4163-AFC7-D503548ED49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一日生活</a:t>
          </a:r>
          <a:r>
            <a:rPr lang="zh-CN" altLang="en-US"/>
            <a:t/>
          </a:r>
          <a:endParaRPr lang="zh-CN" altLang="en-US"/>
        </a:p>
      </dgm:t>
    </dgm:pt>
    <dgm:pt modelId="{B0F50286-39B7-44BA-B5D7-218AF3B2E4E5}" cxnId="{DB197CD0-768B-4A11-BDAA-29B7626A3EB0}" type="parTrans">
      <dgm:prSet/>
      <dgm:spPr/>
    </dgm:pt>
    <dgm:pt modelId="{1EAF902D-B9E5-4236-8885-C26B25E2D413}" cxnId="{DB197CD0-768B-4A11-BDAA-29B7626A3EB0}" type="sibTrans">
      <dgm:prSet/>
      <dgm:spPr/>
    </dgm:pt>
    <dgm:pt modelId="{0B9CE557-1A67-409A-B55A-8EDAA6472895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家长社区工作</a:t>
          </a:r>
          <a:r>
            <a:rPr lang="zh-CN">
              <a:ea typeface="宋体" panose="02010600030101010101" pitchFamily="2" charset="-122"/>
            </a:rPr>
            <a:t/>
          </a:r>
          <a:endParaRPr lang="zh-CN">
            <a:ea typeface="宋体" panose="02010600030101010101" pitchFamily="2" charset="-122"/>
          </a:endParaRPr>
        </a:p>
      </dgm:t>
    </dgm:pt>
    <dgm:pt modelId="{F5BC9274-D339-4DA2-B316-038DC6954F2C}" cxnId="{CBBD9CD0-0E3B-44E8-B10A-1D5E85A40110}" type="parTrans">
      <dgm:prSet/>
      <dgm:spPr/>
    </dgm:pt>
    <dgm:pt modelId="{ADD4B49F-1950-432A-99C1-3047922A70D8}" cxnId="{CBBD9CD0-0E3B-44E8-B10A-1D5E85A40110}" type="sibTrans">
      <dgm:prSet/>
      <dgm:spPr/>
    </dgm:pt>
    <dgm:pt modelId="{F4DF61FF-1CBE-4CC0-8E19-83247186BF28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环境创设与利用</a:t>
          </a:r>
          <a:r>
            <a:rPr lang="zh-CN">
              <a:ea typeface="宋体" panose="02010600030101010101" pitchFamily="2" charset="-122"/>
            </a:rPr>
            <a:t/>
          </a:r>
          <a:endParaRPr lang="zh-CN">
            <a:ea typeface="宋体" panose="02010600030101010101" pitchFamily="2" charset="-122"/>
          </a:endParaRPr>
        </a:p>
      </dgm:t>
    </dgm:pt>
    <dgm:pt modelId="{1EF3AB62-D7B2-4229-982B-2885325E7C15}" cxnId="{1BAC4060-78C7-46CE-BF7F-0653A9B0D6F6}" type="parTrans">
      <dgm:prSet/>
      <dgm:spPr/>
    </dgm:pt>
    <dgm:pt modelId="{134051B8-2688-4055-8883-9C35579C85BD}" cxnId="{1BAC4060-78C7-46CE-BF7F-0653A9B0D6F6}" type="sibTrans">
      <dgm:prSet/>
      <dgm:spPr/>
    </dgm:pt>
    <dgm:pt modelId="{8FC2087B-DBAB-4B99-92CD-E346FD81DB0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自选活动</a:t>
          </a:r>
          <a:endParaRPr lang="zh-CN" altLang="en-US"/>
        </a:p>
      </dgm:t>
    </dgm:pt>
    <dgm:pt modelId="{7BA47608-A888-42CD-AE60-06756AF5F262}" cxnId="{3ABBBBF7-44EC-4DE7-A6B6-DF0F7FEBBF69}" type="parTrans">
      <dgm:prSet/>
      <dgm:spPr/>
    </dgm:pt>
    <dgm:pt modelId="{D4AA31C8-39A3-42E7-885F-549031C4BE38}" cxnId="{3ABBBBF7-44EC-4DE7-A6B6-DF0F7FEBBF69}" type="sibTrans">
      <dgm:prSet/>
      <dgm:spPr/>
    </dgm:pt>
    <dgm:pt modelId="{9DD32921-4C93-4755-8DBC-C93D5A9C26A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教育活动</a:t>
          </a:r>
          <a:r>
            <a:rPr lang="zh-CN" altLang="en-US"/>
            <a:t/>
          </a:r>
          <a:endParaRPr lang="zh-CN" altLang="en-US"/>
        </a:p>
      </dgm:t>
    </dgm:pt>
    <dgm:pt modelId="{E7BC373D-5454-4F08-B23A-12FA48E32AB9}" cxnId="{30CD4AFA-3526-44AE-BEB6-0FE158F34B09}" type="parTrans">
      <dgm:prSet/>
      <dgm:spPr/>
    </dgm:pt>
    <dgm:pt modelId="{7C979ACF-5070-4EAA-8EBC-4F3FA84673AE}" cxnId="{30CD4AFA-3526-44AE-BEB6-0FE158F34B09}" type="sibTrans">
      <dgm:prSet/>
      <dgm:spPr/>
    </dgm:pt>
    <dgm:pt modelId="{389ABB26-7898-463D-9239-33CEB89F6AF7}" type="pres">
      <dgm:prSet presAssocID="{7D2A7BF6-C5C4-4205-9124-9156D5A0FF62}" presName="compositeShape" presStyleCnt="0">
        <dgm:presLayoutVars>
          <dgm:chMax val="7"/>
          <dgm:dir/>
          <dgm:resizeHandles val="exact"/>
        </dgm:presLayoutVars>
      </dgm:prSet>
      <dgm:spPr/>
    </dgm:pt>
    <dgm:pt modelId="{9D0F1FAC-E2B7-47D9-AF9E-8567148D7A1D}" type="pres">
      <dgm:prSet presAssocID="{7D2A7BF6-C5C4-4205-9124-9156D5A0FF62}" presName="wedge1" presStyleLbl="node1" presStyleIdx="0" presStyleCnt="5"/>
      <dgm:spPr/>
    </dgm:pt>
    <dgm:pt modelId="{170B9FDA-8349-46CB-AD74-A643C221A342}" type="pres">
      <dgm:prSet presAssocID="{7D2A7BF6-C5C4-4205-9124-9156D5A0FF62}" presName="wedge1Tx" presStyleCnt="0">
        <dgm:presLayoutVars>
          <dgm:chMax val="0"/>
          <dgm:chPref val="0"/>
          <dgm:bulletEnabled val="1"/>
        </dgm:presLayoutVars>
      </dgm:prSet>
      <dgm:spPr/>
    </dgm:pt>
    <dgm:pt modelId="{E39900BC-8280-4B85-BA2D-D2EC42E5E3C8}" type="pres">
      <dgm:prSet presAssocID="{7D2A7BF6-C5C4-4205-9124-9156D5A0FF62}" presName="wedge2" presStyleLbl="node1" presStyleIdx="1" presStyleCnt="5"/>
      <dgm:spPr/>
    </dgm:pt>
    <dgm:pt modelId="{D228BC7F-53A7-491C-8EEB-093E1438ECD9}" type="pres">
      <dgm:prSet presAssocID="{7D2A7BF6-C5C4-4205-9124-9156D5A0FF62}" presName="wedge2Tx" presStyleCnt="0">
        <dgm:presLayoutVars>
          <dgm:chMax val="0"/>
          <dgm:chPref val="0"/>
          <dgm:bulletEnabled val="1"/>
        </dgm:presLayoutVars>
      </dgm:prSet>
      <dgm:spPr/>
    </dgm:pt>
    <dgm:pt modelId="{5CA0BC8A-FE97-4043-AD4F-D6CB2A4406DC}" type="pres">
      <dgm:prSet presAssocID="{7D2A7BF6-C5C4-4205-9124-9156D5A0FF62}" presName="wedge3" presStyleLbl="node1" presStyleIdx="2" presStyleCnt="5"/>
      <dgm:spPr/>
    </dgm:pt>
    <dgm:pt modelId="{B8E19202-8549-46AE-8EC0-72F2657E12EA}" type="pres">
      <dgm:prSet presAssocID="{7D2A7BF6-C5C4-4205-9124-9156D5A0FF62}" presName="wedge3Tx" presStyleCnt="0">
        <dgm:presLayoutVars>
          <dgm:chMax val="0"/>
          <dgm:chPref val="0"/>
          <dgm:bulletEnabled val="1"/>
        </dgm:presLayoutVars>
      </dgm:prSet>
      <dgm:spPr/>
    </dgm:pt>
    <dgm:pt modelId="{9317FEB3-030A-4287-9A51-F7B2AA0F2508}" type="pres">
      <dgm:prSet presAssocID="{7D2A7BF6-C5C4-4205-9124-9156D5A0FF62}" presName="wedge4" presStyleLbl="node1" presStyleIdx="3" presStyleCnt="5"/>
      <dgm:spPr/>
    </dgm:pt>
    <dgm:pt modelId="{CD53E717-C0E0-4CE9-A37E-FBDC960E7C6B}" type="pres">
      <dgm:prSet presAssocID="{7D2A7BF6-C5C4-4205-9124-9156D5A0FF62}" presName="wedge4Tx" presStyleCnt="0">
        <dgm:presLayoutVars>
          <dgm:chMax val="0"/>
          <dgm:chPref val="0"/>
          <dgm:bulletEnabled val="1"/>
        </dgm:presLayoutVars>
      </dgm:prSet>
      <dgm:spPr/>
    </dgm:pt>
    <dgm:pt modelId="{5C0E2E01-BFFD-4E3D-98F6-9F722379ABC1}" type="pres">
      <dgm:prSet presAssocID="{7D2A7BF6-C5C4-4205-9124-9156D5A0FF62}" presName="wedge5" presStyleLbl="node1" presStyleIdx="4" presStyleCnt="5"/>
      <dgm:spPr/>
    </dgm:pt>
    <dgm:pt modelId="{1666FF92-AD0F-4263-B952-FC3D339FFC2C}" type="pres">
      <dgm:prSet presAssocID="{7D2A7BF6-C5C4-4205-9124-9156D5A0FF62}" presName="wedge5Tx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DB197CD0-768B-4A11-BDAA-29B7626A3EB0}" srcId="{7D2A7BF6-C5C4-4205-9124-9156D5A0FF62}" destId="{65F48770-481A-4163-AFC7-D503548ED498}" srcOrd="0" destOrd="0" parTransId="{B0F50286-39B7-44BA-B5D7-218AF3B2E4E5}" sibTransId="{1EAF902D-B9E5-4236-8885-C26B25E2D413}"/>
    <dgm:cxn modelId="{CBBD9CD0-0E3B-44E8-B10A-1D5E85A40110}" srcId="{7D2A7BF6-C5C4-4205-9124-9156D5A0FF62}" destId="{0B9CE557-1A67-409A-B55A-8EDAA6472895}" srcOrd="1" destOrd="0" parTransId="{F5BC9274-D339-4DA2-B316-038DC6954F2C}" sibTransId="{ADD4B49F-1950-432A-99C1-3047922A70D8}"/>
    <dgm:cxn modelId="{1BAC4060-78C7-46CE-BF7F-0653A9B0D6F6}" srcId="{7D2A7BF6-C5C4-4205-9124-9156D5A0FF62}" destId="{F4DF61FF-1CBE-4CC0-8E19-83247186BF28}" srcOrd="2" destOrd="0" parTransId="{1EF3AB62-D7B2-4229-982B-2885325E7C15}" sibTransId="{134051B8-2688-4055-8883-9C35579C85BD}"/>
    <dgm:cxn modelId="{3ABBBBF7-44EC-4DE7-A6B6-DF0F7FEBBF69}" srcId="{7D2A7BF6-C5C4-4205-9124-9156D5A0FF62}" destId="{8FC2087B-DBAB-4B99-92CD-E346FD81DB06}" srcOrd="3" destOrd="0" parTransId="{7BA47608-A888-42CD-AE60-06756AF5F262}" sibTransId="{D4AA31C8-39A3-42E7-885F-549031C4BE38}"/>
    <dgm:cxn modelId="{30CD4AFA-3526-44AE-BEB6-0FE158F34B09}" srcId="{7D2A7BF6-C5C4-4205-9124-9156D5A0FF62}" destId="{9DD32921-4C93-4755-8DBC-C93D5A9C26AA}" srcOrd="4" destOrd="0" parTransId="{E7BC373D-5454-4F08-B23A-12FA48E32AB9}" sibTransId="{7C979ACF-5070-4EAA-8EBC-4F3FA84673AE}"/>
    <dgm:cxn modelId="{4BE8F282-8940-438D-B986-B1061A024CBE}" type="presOf" srcId="{7D2A7BF6-C5C4-4205-9124-9156D5A0FF62}" destId="{389ABB26-7898-463D-9239-33CEB89F6AF7}" srcOrd="0" destOrd="0" presId="urn:microsoft.com/office/officeart/2005/8/layout/chart3"/>
    <dgm:cxn modelId="{20CBD7AA-5939-4A2A-B622-FFB0119E32D1}" type="presParOf" srcId="{389ABB26-7898-463D-9239-33CEB89F6AF7}" destId="{9D0F1FAC-E2B7-47D9-AF9E-8567148D7A1D}" srcOrd="0" destOrd="0" presId="urn:microsoft.com/office/officeart/2005/8/layout/chart3"/>
    <dgm:cxn modelId="{209A7234-E356-4BE9-912A-873394219634}" type="presOf" srcId="{65F48770-481A-4163-AFC7-D503548ED498}" destId="{9D0F1FAC-E2B7-47D9-AF9E-8567148D7A1D}" srcOrd="0" destOrd="0" presId="urn:microsoft.com/office/officeart/2005/8/layout/chart3"/>
    <dgm:cxn modelId="{ECE5CE03-FB6F-411B-8374-0FFBF2414DD1}" type="presParOf" srcId="{389ABB26-7898-463D-9239-33CEB89F6AF7}" destId="{170B9FDA-8349-46CB-AD74-A643C221A342}" srcOrd="1" destOrd="0" presId="urn:microsoft.com/office/officeart/2005/8/layout/chart3"/>
    <dgm:cxn modelId="{A17028EB-D4D6-46B6-90E8-0E822B7B67C2}" type="presOf" srcId="{65F48770-481A-4163-AFC7-D503548ED498}" destId="{170B9FDA-8349-46CB-AD74-A643C221A342}" srcOrd="1" destOrd="0" presId="urn:microsoft.com/office/officeart/2005/8/layout/chart3"/>
    <dgm:cxn modelId="{6EC466B4-FEBE-4F7E-A4BA-442C85769A6B}" type="presParOf" srcId="{389ABB26-7898-463D-9239-33CEB89F6AF7}" destId="{E39900BC-8280-4B85-BA2D-D2EC42E5E3C8}" srcOrd="2" destOrd="0" presId="urn:microsoft.com/office/officeart/2005/8/layout/chart3"/>
    <dgm:cxn modelId="{BFFD8648-391E-4439-A5D6-40F010B19487}" type="presOf" srcId="{0B9CE557-1A67-409A-B55A-8EDAA6472895}" destId="{E39900BC-8280-4B85-BA2D-D2EC42E5E3C8}" srcOrd="0" destOrd="0" presId="urn:microsoft.com/office/officeart/2005/8/layout/chart3"/>
    <dgm:cxn modelId="{D279D9E2-EE42-4F15-B76B-67386CDA2DD9}" type="presParOf" srcId="{389ABB26-7898-463D-9239-33CEB89F6AF7}" destId="{D228BC7F-53A7-491C-8EEB-093E1438ECD9}" srcOrd="3" destOrd="0" presId="urn:microsoft.com/office/officeart/2005/8/layout/chart3"/>
    <dgm:cxn modelId="{D98E477A-4B28-4C87-BAAF-5A495F027955}" type="presOf" srcId="{0B9CE557-1A67-409A-B55A-8EDAA6472895}" destId="{D228BC7F-53A7-491C-8EEB-093E1438ECD9}" srcOrd="1" destOrd="0" presId="urn:microsoft.com/office/officeart/2005/8/layout/chart3"/>
    <dgm:cxn modelId="{E0B89770-36C5-4727-B4E8-2237C1589D22}" type="presParOf" srcId="{389ABB26-7898-463D-9239-33CEB89F6AF7}" destId="{5CA0BC8A-FE97-4043-AD4F-D6CB2A4406DC}" srcOrd="4" destOrd="0" presId="urn:microsoft.com/office/officeart/2005/8/layout/chart3"/>
    <dgm:cxn modelId="{973C31BE-9FAA-4B20-9F56-575162AA4325}" type="presOf" srcId="{F4DF61FF-1CBE-4CC0-8E19-83247186BF28}" destId="{5CA0BC8A-FE97-4043-AD4F-D6CB2A4406DC}" srcOrd="0" destOrd="0" presId="urn:microsoft.com/office/officeart/2005/8/layout/chart3"/>
    <dgm:cxn modelId="{130F9A28-03D4-42C2-944E-8E29577FB550}" type="presParOf" srcId="{389ABB26-7898-463D-9239-33CEB89F6AF7}" destId="{B8E19202-8549-46AE-8EC0-72F2657E12EA}" srcOrd="5" destOrd="0" presId="urn:microsoft.com/office/officeart/2005/8/layout/chart3"/>
    <dgm:cxn modelId="{3F16D966-8DFD-48E8-85D1-C90F72F8B75E}" type="presOf" srcId="{F4DF61FF-1CBE-4CC0-8E19-83247186BF28}" destId="{B8E19202-8549-46AE-8EC0-72F2657E12EA}" srcOrd="1" destOrd="0" presId="urn:microsoft.com/office/officeart/2005/8/layout/chart3"/>
    <dgm:cxn modelId="{6AC583B5-8C52-41CE-8EBA-AD28AF87BFE8}" type="presParOf" srcId="{389ABB26-7898-463D-9239-33CEB89F6AF7}" destId="{9317FEB3-030A-4287-9A51-F7B2AA0F2508}" srcOrd="6" destOrd="0" presId="urn:microsoft.com/office/officeart/2005/8/layout/chart3"/>
    <dgm:cxn modelId="{BC1C4BBF-2394-4715-B222-06D7709F0424}" type="presOf" srcId="{8FC2087B-DBAB-4B99-92CD-E346FD81DB06}" destId="{9317FEB3-030A-4287-9A51-F7B2AA0F2508}" srcOrd="0" destOrd="0" presId="urn:microsoft.com/office/officeart/2005/8/layout/chart3"/>
    <dgm:cxn modelId="{53EBEA47-E459-4A46-B99A-250B1A42E5F2}" type="presParOf" srcId="{389ABB26-7898-463D-9239-33CEB89F6AF7}" destId="{CD53E717-C0E0-4CE9-A37E-FBDC960E7C6B}" srcOrd="7" destOrd="0" presId="urn:microsoft.com/office/officeart/2005/8/layout/chart3"/>
    <dgm:cxn modelId="{D5120C61-0F7F-4D30-A91D-74143E8E4AB5}" type="presOf" srcId="{8FC2087B-DBAB-4B99-92CD-E346FD81DB06}" destId="{CD53E717-C0E0-4CE9-A37E-FBDC960E7C6B}" srcOrd="1" destOrd="0" presId="urn:microsoft.com/office/officeart/2005/8/layout/chart3"/>
    <dgm:cxn modelId="{0E367D09-78E8-494D-B4E2-2798CB2EFEFA}" type="presParOf" srcId="{389ABB26-7898-463D-9239-33CEB89F6AF7}" destId="{5C0E2E01-BFFD-4E3D-98F6-9F722379ABC1}" srcOrd="8" destOrd="0" presId="urn:microsoft.com/office/officeart/2005/8/layout/chart3"/>
    <dgm:cxn modelId="{6E8979EB-108D-4DA6-BCC3-082988EA47EF}" type="presOf" srcId="{9DD32921-4C93-4755-8DBC-C93D5A9C26AA}" destId="{5C0E2E01-BFFD-4E3D-98F6-9F722379ABC1}" srcOrd="0" destOrd="0" presId="urn:microsoft.com/office/officeart/2005/8/layout/chart3"/>
    <dgm:cxn modelId="{580218F6-6023-4E94-B594-EACB0CCFC476}" type="presParOf" srcId="{389ABB26-7898-463D-9239-33CEB89F6AF7}" destId="{1666FF92-AD0F-4263-B952-FC3D339FFC2C}" srcOrd="9" destOrd="0" presId="urn:microsoft.com/office/officeart/2005/8/layout/chart3"/>
    <dgm:cxn modelId="{5C49B8E5-F3A8-4D49-8CEB-482EEA10FE17}" type="presOf" srcId="{9DD32921-4C93-4755-8DBC-C93D5A9C26AA}" destId="{1666FF92-AD0F-4263-B952-FC3D339FFC2C}" srcOrd="1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DB7357-6168-4348-9AA6-14144ED5A20B}" type="doc">
      <dgm:prSet loTypeId="urn:microsoft.com/office/officeart/2005/8/layout/pyramid2" loCatId="pyramid" qsTypeId="urn:microsoft.com/office/officeart/2005/8/quickstyle/simple4" qsCatId="simple" csTypeId="urn:microsoft.com/office/officeart/2005/8/colors/accent2_5" csCatId="accent1" phldr="0"/>
      <dgm:spPr/>
    </dgm:pt>
    <dgm:pt modelId="{0D5CC342-E700-4F12-88D9-3609A44E4D8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年龄班计划</a:t>
          </a:r>
          <a:r>
            <a:rPr lang="zh-CN" altLang="en-US"/>
            <a:t/>
          </a:r>
          <a:endParaRPr lang="zh-CN" altLang="en-US"/>
        </a:p>
      </dgm:t>
    </dgm:pt>
    <dgm:pt modelId="{603EB85E-5429-437F-AED4-8963E51BDC3F}" cxnId="{AD266CC3-5E2F-41CD-AB6E-C996839487E8}" type="parTrans">
      <dgm:prSet/>
      <dgm:spPr/>
    </dgm:pt>
    <dgm:pt modelId="{8AD87326-AD3E-4413-B5A8-34F28727CF9D}" cxnId="{AD266CC3-5E2F-41CD-AB6E-C996839487E8}" type="sibTrans">
      <dgm:prSet/>
      <dgm:spPr/>
    </dgm:pt>
    <dgm:pt modelId="{A5CE38BC-AD1E-496A-B904-F7D7D2B65CE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学</a:t>
          </a:r>
          <a:r>
            <a:rPr lang="zh-CN" altLang="en-US">
              <a:sym typeface="+mn-ea"/>
            </a:rPr>
            <a:t>期计划</a:t>
          </a:r>
          <a:r>
            <a:rPr lang="zh-CN" altLang="en-US"/>
            <a:t/>
          </a:r>
          <a:endParaRPr lang="zh-CN" altLang="en-US"/>
        </a:p>
      </dgm:t>
    </dgm:pt>
    <dgm:pt modelId="{705FFF77-1576-4341-91FB-D0789AE3E32F}" cxnId="{AAA787B5-8528-40B9-812C-01214337D772}" type="parTrans">
      <dgm:prSet/>
      <dgm:spPr/>
    </dgm:pt>
    <dgm:pt modelId="{37B3824F-4542-406A-A36A-D8723EA1CC0F}" cxnId="{AAA787B5-8528-40B9-812C-01214337D772}" type="sibTrans">
      <dgm:prSet/>
      <dgm:spPr/>
    </dgm:pt>
    <dgm:pt modelId="{964857A0-EE3B-4FB6-B68F-99FDA9EA0BF8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ym typeface="+mn-ea"/>
            </a:rPr>
            <a:t>月</a:t>
          </a:r>
          <a:r>
            <a:rPr lang="zh-CN" altLang="en-US">
              <a:sym typeface="+mn-ea"/>
            </a:rPr>
            <a:t>（周计划）</a:t>
          </a:r>
          <a:r>
            <a:rPr lang="zh-CN" altLang="en-US"/>
            <a:t/>
          </a:r>
          <a:endParaRPr lang="zh-CN" altLang="en-US"/>
        </a:p>
      </dgm:t>
    </dgm:pt>
    <dgm:pt modelId="{AF096738-3511-4A94-AD57-45EB6703E7EE}" cxnId="{30CE951E-823A-4333-BACC-754D661409C6}" type="parTrans">
      <dgm:prSet/>
      <dgm:spPr/>
    </dgm:pt>
    <dgm:pt modelId="{F0FED80C-473D-4EE5-B294-335782A56FB8}" cxnId="{30CE951E-823A-4333-BACC-754D661409C6}" type="sibTrans">
      <dgm:prSet/>
      <dgm:spPr/>
    </dgm:pt>
    <dgm:pt modelId="{616917E7-A19B-468E-B568-EA7FEDDE388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具体教育教学活动计划</a:t>
          </a:r>
          <a:endParaRPr lang="zh-CN" altLang="en-US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（教案）</a:t>
          </a:r>
          <a:r>
            <a:rPr lang="zh-CN" altLang="en-US"/>
            <a:t/>
          </a:r>
          <a:endParaRPr lang="zh-CN" altLang="en-US"/>
        </a:p>
      </dgm:t>
    </dgm:pt>
    <dgm:pt modelId="{D4D12987-1F64-4393-9F88-42463D324266}" cxnId="{12CE6EC8-6E82-4298-BFDC-021B138F6F8B}" type="parTrans">
      <dgm:prSet/>
      <dgm:spPr/>
    </dgm:pt>
    <dgm:pt modelId="{C05F2118-4932-4EDF-8473-967897C57045}" cxnId="{12CE6EC8-6E82-4298-BFDC-021B138F6F8B}" type="sibTrans">
      <dgm:prSet/>
      <dgm:spPr/>
    </dgm:pt>
    <dgm:pt modelId="{D0C460E9-19F5-4159-9AEF-E1B797A7262B}" type="pres">
      <dgm:prSet presAssocID="{F7DB7357-6168-4348-9AA6-14144ED5A20B}" presName="compositeShape" presStyleCnt="0">
        <dgm:presLayoutVars>
          <dgm:dir/>
          <dgm:resizeHandles/>
        </dgm:presLayoutVars>
      </dgm:prSet>
      <dgm:spPr/>
    </dgm:pt>
    <dgm:pt modelId="{6F2447E4-83EA-413B-A65B-5349BB409B13}" type="pres">
      <dgm:prSet presAssocID="{F7DB7357-6168-4348-9AA6-14144ED5A20B}" presName="pyramid" presStyleLbl="node1" presStyleIdx="0" presStyleCnt="1"/>
      <dgm:spPr/>
    </dgm:pt>
    <dgm:pt modelId="{B5765EC1-DEEA-429B-8906-3852E3DECAE9}" type="pres">
      <dgm:prSet presAssocID="{F7DB7357-6168-4348-9AA6-14144ED5A20B}" presName="theList" presStyleCnt="0"/>
      <dgm:spPr/>
    </dgm:pt>
    <dgm:pt modelId="{B3540AFB-F078-4904-A74C-8438A955DD66}" type="pres">
      <dgm:prSet presAssocID="{0D5CC342-E700-4F12-88D9-3609A44E4D8F}" presName="aNode" presStyleLbl="fgAcc1" presStyleIdx="0" presStyleCnt="4">
        <dgm:presLayoutVars>
          <dgm:bulletEnabled val="1"/>
        </dgm:presLayoutVars>
      </dgm:prSet>
      <dgm:spPr/>
    </dgm:pt>
    <dgm:pt modelId="{98D91EF3-25E7-410F-A42A-162DF452BD65}" type="pres">
      <dgm:prSet presAssocID="{0D5CC342-E700-4F12-88D9-3609A44E4D8F}" presName="aSpace" presStyleCnt="0"/>
      <dgm:spPr/>
    </dgm:pt>
    <dgm:pt modelId="{01FC34AD-EC0E-4169-8DD7-ED811158B60E}" type="pres">
      <dgm:prSet presAssocID="{A5CE38BC-AD1E-496A-B904-F7D7D2B65CE6}" presName="aNode" presStyleLbl="fgAcc1" presStyleIdx="1" presStyleCnt="4">
        <dgm:presLayoutVars>
          <dgm:bulletEnabled val="1"/>
        </dgm:presLayoutVars>
      </dgm:prSet>
      <dgm:spPr/>
    </dgm:pt>
    <dgm:pt modelId="{DA7C61B1-D565-44BB-B684-9C9899CFF795}" type="pres">
      <dgm:prSet presAssocID="{A5CE38BC-AD1E-496A-B904-F7D7D2B65CE6}" presName="aSpace" presStyleCnt="0"/>
      <dgm:spPr/>
    </dgm:pt>
    <dgm:pt modelId="{498138EA-C963-4850-8045-CDC976043C77}" type="pres">
      <dgm:prSet presAssocID="{964857A0-EE3B-4FB6-B68F-99FDA9EA0BF8}" presName="aNode" presStyleLbl="fgAcc1" presStyleIdx="2" presStyleCnt="4">
        <dgm:presLayoutVars>
          <dgm:bulletEnabled val="1"/>
        </dgm:presLayoutVars>
      </dgm:prSet>
      <dgm:spPr/>
    </dgm:pt>
    <dgm:pt modelId="{9C2EE1BB-982C-4B23-9114-E2CF46CA718D}" type="pres">
      <dgm:prSet presAssocID="{964857A0-EE3B-4FB6-B68F-99FDA9EA0BF8}" presName="aSpace" presStyleCnt="0"/>
      <dgm:spPr/>
    </dgm:pt>
    <dgm:pt modelId="{FAEF4662-DA73-4491-A6C9-6C7A850FFB5F}" type="pres">
      <dgm:prSet presAssocID="{616917E7-A19B-468E-B568-EA7FEDDE3889}" presName="aNode" presStyleLbl="fgAcc1" presStyleIdx="3" presStyleCnt="4">
        <dgm:presLayoutVars>
          <dgm:bulletEnabled val="1"/>
        </dgm:presLayoutVars>
      </dgm:prSet>
      <dgm:spPr/>
    </dgm:pt>
    <dgm:pt modelId="{D1A2CD23-48D9-4591-B463-66F193FE07C2}" type="pres">
      <dgm:prSet presAssocID="{616917E7-A19B-468E-B568-EA7FEDDE3889}" presName="aSpace" presStyleCnt="0"/>
      <dgm:spPr/>
    </dgm:pt>
  </dgm:ptLst>
  <dgm:cxnLst>
    <dgm:cxn modelId="{AD266CC3-5E2F-41CD-AB6E-C996839487E8}" srcId="{F7DB7357-6168-4348-9AA6-14144ED5A20B}" destId="{0D5CC342-E700-4F12-88D9-3609A44E4D8F}" srcOrd="0" destOrd="0" parTransId="{603EB85E-5429-437F-AED4-8963E51BDC3F}" sibTransId="{8AD87326-AD3E-4413-B5A8-34F28727CF9D}"/>
    <dgm:cxn modelId="{AAA787B5-8528-40B9-812C-01214337D772}" srcId="{F7DB7357-6168-4348-9AA6-14144ED5A20B}" destId="{A5CE38BC-AD1E-496A-B904-F7D7D2B65CE6}" srcOrd="1" destOrd="0" parTransId="{705FFF77-1576-4341-91FB-D0789AE3E32F}" sibTransId="{37B3824F-4542-406A-A36A-D8723EA1CC0F}"/>
    <dgm:cxn modelId="{30CE951E-823A-4333-BACC-754D661409C6}" srcId="{F7DB7357-6168-4348-9AA6-14144ED5A20B}" destId="{964857A0-EE3B-4FB6-B68F-99FDA9EA0BF8}" srcOrd="2" destOrd="0" parTransId="{AF096738-3511-4A94-AD57-45EB6703E7EE}" sibTransId="{F0FED80C-473D-4EE5-B294-335782A56FB8}"/>
    <dgm:cxn modelId="{12CE6EC8-6E82-4298-BFDC-021B138F6F8B}" srcId="{F7DB7357-6168-4348-9AA6-14144ED5A20B}" destId="{616917E7-A19B-468E-B568-EA7FEDDE3889}" srcOrd="3" destOrd="0" parTransId="{D4D12987-1F64-4393-9F88-42463D324266}" sibTransId="{C05F2118-4932-4EDF-8473-967897C57045}"/>
    <dgm:cxn modelId="{D4F7BBF3-EB94-4424-8C60-0849C9F09A64}" type="presOf" srcId="{F7DB7357-6168-4348-9AA6-14144ED5A20B}" destId="{D0C460E9-19F5-4159-9AEF-E1B797A7262B}" srcOrd="0" destOrd="0" presId="urn:microsoft.com/office/officeart/2005/8/layout/pyramid2"/>
    <dgm:cxn modelId="{71D60A41-6648-4577-BFD4-DAF7CDBE0D6C}" type="presParOf" srcId="{D0C460E9-19F5-4159-9AEF-E1B797A7262B}" destId="{6F2447E4-83EA-413B-A65B-5349BB409B13}" srcOrd="0" destOrd="0" presId="urn:microsoft.com/office/officeart/2005/8/layout/pyramid2"/>
    <dgm:cxn modelId="{774A4D6D-7E27-4DF7-8B1B-FC85B82D3DD8}" type="presParOf" srcId="{D0C460E9-19F5-4159-9AEF-E1B797A7262B}" destId="{B5765EC1-DEEA-429B-8906-3852E3DECAE9}" srcOrd="1" destOrd="0" presId="urn:microsoft.com/office/officeart/2005/8/layout/pyramid2"/>
    <dgm:cxn modelId="{BDAF9F5B-0330-47C9-B470-4E0937CD9EFE}" type="presParOf" srcId="{B5765EC1-DEEA-429B-8906-3852E3DECAE9}" destId="{B3540AFB-F078-4904-A74C-8438A955DD66}" srcOrd="0" destOrd="1" presId="urn:microsoft.com/office/officeart/2005/8/layout/pyramid2"/>
    <dgm:cxn modelId="{3DBCAC01-028D-4B61-B8EF-C716424CC66F}" type="presOf" srcId="{0D5CC342-E700-4F12-88D9-3609A44E4D8F}" destId="{B3540AFB-F078-4904-A74C-8438A955DD66}" srcOrd="0" destOrd="0" presId="urn:microsoft.com/office/officeart/2005/8/layout/pyramid2"/>
    <dgm:cxn modelId="{A90EE4DD-A58E-4D29-BFF7-0F5C8F7F7021}" type="presParOf" srcId="{B5765EC1-DEEA-429B-8906-3852E3DECAE9}" destId="{98D91EF3-25E7-410F-A42A-162DF452BD65}" srcOrd="1" destOrd="1" presId="urn:microsoft.com/office/officeart/2005/8/layout/pyramid2"/>
    <dgm:cxn modelId="{54124FBD-8983-4445-BD7B-5B70110832F6}" type="presParOf" srcId="{B5765EC1-DEEA-429B-8906-3852E3DECAE9}" destId="{01FC34AD-EC0E-4169-8DD7-ED811158B60E}" srcOrd="2" destOrd="1" presId="urn:microsoft.com/office/officeart/2005/8/layout/pyramid2"/>
    <dgm:cxn modelId="{EAF4ACDF-8E9F-4E87-AEF6-0C60CA181209}" type="presOf" srcId="{A5CE38BC-AD1E-496A-B904-F7D7D2B65CE6}" destId="{01FC34AD-EC0E-4169-8DD7-ED811158B60E}" srcOrd="0" destOrd="0" presId="urn:microsoft.com/office/officeart/2005/8/layout/pyramid2"/>
    <dgm:cxn modelId="{2284C5DB-3484-4440-BF5C-9741FE83D3D9}" type="presParOf" srcId="{B5765EC1-DEEA-429B-8906-3852E3DECAE9}" destId="{DA7C61B1-D565-44BB-B684-9C9899CFF795}" srcOrd="3" destOrd="1" presId="urn:microsoft.com/office/officeart/2005/8/layout/pyramid2"/>
    <dgm:cxn modelId="{D27FD261-B414-43EB-9733-62F0F927064A}" type="presParOf" srcId="{B5765EC1-DEEA-429B-8906-3852E3DECAE9}" destId="{498138EA-C963-4850-8045-CDC976043C77}" srcOrd="4" destOrd="1" presId="urn:microsoft.com/office/officeart/2005/8/layout/pyramid2"/>
    <dgm:cxn modelId="{BDFA436B-56FF-4F30-AD1A-25D6E4BF81FF}" type="presOf" srcId="{964857A0-EE3B-4FB6-B68F-99FDA9EA0BF8}" destId="{498138EA-C963-4850-8045-CDC976043C77}" srcOrd="0" destOrd="0" presId="urn:microsoft.com/office/officeart/2005/8/layout/pyramid2"/>
    <dgm:cxn modelId="{B687B4A3-6020-4CF4-A226-BC942B88252A}" type="presParOf" srcId="{B5765EC1-DEEA-429B-8906-3852E3DECAE9}" destId="{9C2EE1BB-982C-4B23-9114-E2CF46CA718D}" srcOrd="5" destOrd="1" presId="urn:microsoft.com/office/officeart/2005/8/layout/pyramid2"/>
    <dgm:cxn modelId="{3AC9E45D-7770-449C-913D-934B94008BD7}" type="presParOf" srcId="{B5765EC1-DEEA-429B-8906-3852E3DECAE9}" destId="{FAEF4662-DA73-4491-A6C9-6C7A850FFB5F}" srcOrd="6" destOrd="1" presId="urn:microsoft.com/office/officeart/2005/8/layout/pyramid2"/>
    <dgm:cxn modelId="{3A068820-3041-46DA-9CB7-7FB618EFB368}" type="presOf" srcId="{616917E7-A19B-468E-B568-EA7FEDDE3889}" destId="{FAEF4662-DA73-4491-A6C9-6C7A850FFB5F}" srcOrd="0" destOrd="0" presId="urn:microsoft.com/office/officeart/2005/8/layout/pyramid2"/>
    <dgm:cxn modelId="{2CB718A4-D636-4B53-B432-D264B75819D7}" type="presParOf" srcId="{B5765EC1-DEEA-429B-8906-3852E3DECAE9}" destId="{D1A2CD23-48D9-4591-B463-66F193FE07C2}" srcOrd="7" destOrd="1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DE87A2-90C2-4954-AE88-68CE368F1B8A}" type="doc">
      <dgm:prSet loTypeId="urn:microsoft.com/office/officeart/2008/layout/PictureStrips" loCatId="list" qsTypeId="urn:microsoft.com/office/officeart/2005/8/quickstyle/simple2" qsCatId="simple" csTypeId="urn:microsoft.com/office/officeart/2005/8/colors/colorful2" csCatId="accent1" phldr="0"/>
      <dgm:spPr/>
      <dgm:t>
        <a:bodyPr/>
        <a:p>
          <a:endParaRPr lang="zh-CN" altLang="en-US"/>
        </a:p>
      </dgm:t>
    </dgm:pt>
    <dgm:pt modelId="{6940AFFB-D668-4BD8-9129-605B8D2B411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促进幼儿的发展</a:t>
          </a:r>
          <a:br>
            <a: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</a:br>
          <a:r>
            <a: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    </a:t>
          </a:r>
          <a:r>
            <a:rPr lang="zh-CN" altLang="en-US"/>
            <a:t/>
          </a:r>
          <a:endParaRPr lang="zh-CN" altLang="en-US"/>
        </a:p>
      </dgm:t>
    </dgm:pt>
    <dgm:pt modelId="{FB1DF219-2AB6-4BFD-9134-CA80A9275C31}" cxnId="{8CD7E142-8524-4D62-A832-D57F113AD3C8}" type="parTrans">
      <dgm:prSet/>
      <dgm:spPr/>
      <dgm:t>
        <a:bodyPr/>
        <a:p>
          <a:endParaRPr lang="zh-CN" altLang="en-US"/>
        </a:p>
      </dgm:t>
    </dgm:pt>
    <dgm:pt modelId="{98E3B33B-07E4-45D9-9332-AD6AF8788B4E}" cxnId="{8CD7E142-8524-4D62-A832-D57F113AD3C8}" type="sibTrans">
      <dgm:prSet/>
      <dgm:spPr/>
      <dgm:t>
        <a:bodyPr/>
        <a:p>
          <a:endParaRPr lang="zh-CN" altLang="en-US"/>
        </a:p>
      </dgm:t>
    </dgm:pt>
    <dgm:pt modelId="{6B6A3602-7C03-4A08-9FE3-537B6BB5AF4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促进幼儿教育的发展</a:t>
          </a:r>
          <a:r>
            <a:rPr lang="zh-CN" altLang="en-US"/>
            <a:t/>
          </a:r>
          <a:endParaRPr lang="zh-CN" altLang="en-US"/>
        </a:p>
      </dgm:t>
    </dgm:pt>
    <dgm:pt modelId="{F61A927E-5680-4362-BB5D-EBD011A68A03}" cxnId="{AFDC5779-3D5F-40FE-92C7-F7BD4C16F67E}" type="parTrans">
      <dgm:prSet/>
      <dgm:spPr/>
      <dgm:t>
        <a:bodyPr/>
        <a:p>
          <a:endParaRPr lang="zh-CN" altLang="en-US"/>
        </a:p>
      </dgm:t>
    </dgm:pt>
    <dgm:pt modelId="{CB43CC02-BC27-4D40-B443-ED14B7BA599F}" cxnId="{AFDC5779-3D5F-40FE-92C7-F7BD4C16F67E}" type="sibTrans">
      <dgm:prSet/>
      <dgm:spPr/>
      <dgm:t>
        <a:bodyPr/>
        <a:p>
          <a:endParaRPr lang="zh-CN" altLang="en-US"/>
        </a:p>
      </dgm:t>
    </dgm:pt>
    <dgm:pt modelId="{9C927FE2-659C-4ADB-99F5-03AF78EC645E}" type="pres">
      <dgm:prSet presAssocID="{C4DE87A2-90C2-4954-AE88-68CE368F1B8A}" presName="Name0" presStyleCnt="0">
        <dgm:presLayoutVars>
          <dgm:dir/>
          <dgm:resizeHandles val="exact"/>
        </dgm:presLayoutVars>
      </dgm:prSet>
      <dgm:spPr/>
    </dgm:pt>
    <dgm:pt modelId="{AB39BD6E-F2DF-4E47-ACFE-86B619D09363}" type="pres">
      <dgm:prSet presAssocID="{6940AFFB-D668-4BD8-9129-605B8D2B4116}" presName="composite" presStyleCnt="0"/>
      <dgm:spPr/>
    </dgm:pt>
    <dgm:pt modelId="{DFFBD932-985D-4E5B-A0C5-9B8CC977C2DC}" type="pres">
      <dgm:prSet presAssocID="{6940AFFB-D668-4BD8-9129-605B8D2B4116}" presName="rect1" presStyleLbl="trAlignAcc1" presStyleIdx="0" presStyleCnt="2">
        <dgm:presLayoutVars>
          <dgm:bulletEnabled val="1"/>
        </dgm:presLayoutVars>
      </dgm:prSet>
      <dgm:spPr/>
    </dgm:pt>
    <dgm:pt modelId="{28ADC5EC-F0D3-4E8C-B6D5-614114BB7A84}" type="pres">
      <dgm:prSet presAssocID="{6940AFFB-D668-4BD8-9129-605B8D2B4116}" presName="rect2" presStyleLbl="fgImgPlace1" presStyleIdx="0" presStyleCnt="2"/>
      <dgm:spPr/>
    </dgm:pt>
    <dgm:pt modelId="{BA542E14-A70B-4BFF-8D4A-26FE746D4EB8}" type="pres">
      <dgm:prSet presAssocID="{98E3B33B-07E4-45D9-9332-AD6AF8788B4E}" presName="sibTrans" presStyleCnt="0"/>
      <dgm:spPr/>
    </dgm:pt>
    <dgm:pt modelId="{AE896DB7-2222-4F28-A6C2-04AFC8734CCE}" type="pres">
      <dgm:prSet presAssocID="{6B6A3602-7C03-4A08-9FE3-537B6BB5AF43}" presName="composite" presStyleCnt="0"/>
      <dgm:spPr/>
    </dgm:pt>
    <dgm:pt modelId="{7DB282D5-F713-4A85-A4CF-FCCD1C2C3C3D}" type="pres">
      <dgm:prSet presAssocID="{6B6A3602-7C03-4A08-9FE3-537B6BB5AF43}" presName="rect1" presStyleLbl="trAlignAcc1" presStyleIdx="1" presStyleCnt="2">
        <dgm:presLayoutVars>
          <dgm:bulletEnabled val="1"/>
        </dgm:presLayoutVars>
      </dgm:prSet>
      <dgm:spPr/>
    </dgm:pt>
    <dgm:pt modelId="{E540E1E5-3190-4D7A-924E-F3721DD42C80}" type="pres">
      <dgm:prSet presAssocID="{6B6A3602-7C03-4A08-9FE3-537B6BB5AF43}" presName="rect2" presStyleLbl="fgImgPlace1" presStyleIdx="1" presStyleCnt="2"/>
      <dgm:spPr/>
    </dgm:pt>
  </dgm:ptLst>
  <dgm:cxnLst>
    <dgm:cxn modelId="{8CD7E142-8524-4D62-A832-D57F113AD3C8}" srcId="{C4DE87A2-90C2-4954-AE88-68CE368F1B8A}" destId="{6940AFFB-D668-4BD8-9129-605B8D2B4116}" srcOrd="0" destOrd="0" parTransId="{FB1DF219-2AB6-4BFD-9134-CA80A9275C31}" sibTransId="{98E3B33B-07E4-45D9-9332-AD6AF8788B4E}"/>
    <dgm:cxn modelId="{AFDC5779-3D5F-40FE-92C7-F7BD4C16F67E}" srcId="{C4DE87A2-90C2-4954-AE88-68CE368F1B8A}" destId="{6B6A3602-7C03-4A08-9FE3-537B6BB5AF43}" srcOrd="1" destOrd="0" parTransId="{F61A927E-5680-4362-BB5D-EBD011A68A03}" sibTransId="{CB43CC02-BC27-4D40-B443-ED14B7BA599F}"/>
    <dgm:cxn modelId="{495EC351-CC72-4C09-870C-CFD722147A83}" type="presOf" srcId="{C4DE87A2-90C2-4954-AE88-68CE368F1B8A}" destId="{9C927FE2-659C-4ADB-99F5-03AF78EC645E}" srcOrd="0" destOrd="0" presId="urn:microsoft.com/office/officeart/2008/layout/PictureStrips"/>
    <dgm:cxn modelId="{197CB9C8-DE49-4F59-9F98-5ACDF45A1765}" type="presParOf" srcId="{9C927FE2-659C-4ADB-99F5-03AF78EC645E}" destId="{AB39BD6E-F2DF-4E47-ACFE-86B619D09363}" srcOrd="0" destOrd="0" presId="urn:microsoft.com/office/officeart/2008/layout/PictureStrips"/>
    <dgm:cxn modelId="{924812D3-8857-4A08-8311-15114D4D04AF}" type="presParOf" srcId="{AB39BD6E-F2DF-4E47-ACFE-86B619D09363}" destId="{DFFBD932-985D-4E5B-A0C5-9B8CC977C2DC}" srcOrd="0" destOrd="0" presId="urn:microsoft.com/office/officeart/2008/layout/PictureStrips"/>
    <dgm:cxn modelId="{BA2B3A93-C370-4ECF-9C56-4F4C2CCBA782}" type="presOf" srcId="{6940AFFB-D668-4BD8-9129-605B8D2B4116}" destId="{DFFBD932-985D-4E5B-A0C5-9B8CC977C2DC}" srcOrd="0" destOrd="0" presId="urn:microsoft.com/office/officeart/2008/layout/PictureStrips"/>
    <dgm:cxn modelId="{1749C4EA-30DF-4D62-9769-0D75AA12145D}" type="presParOf" srcId="{AB39BD6E-F2DF-4E47-ACFE-86B619D09363}" destId="{28ADC5EC-F0D3-4E8C-B6D5-614114BB7A84}" srcOrd="1" destOrd="0" presId="urn:microsoft.com/office/officeart/2008/layout/PictureStrips"/>
    <dgm:cxn modelId="{D3F4A187-A25F-4095-A2F4-EE3891C48F99}" type="presParOf" srcId="{9C927FE2-659C-4ADB-99F5-03AF78EC645E}" destId="{BA542E14-A70B-4BFF-8D4A-26FE746D4EB8}" srcOrd="1" destOrd="0" presId="urn:microsoft.com/office/officeart/2008/layout/PictureStrips"/>
    <dgm:cxn modelId="{B89914DC-FC18-4547-BA58-91CAEED90F9B}" type="presParOf" srcId="{9C927FE2-659C-4ADB-99F5-03AF78EC645E}" destId="{AE896DB7-2222-4F28-A6C2-04AFC8734CCE}" srcOrd="2" destOrd="0" presId="urn:microsoft.com/office/officeart/2008/layout/PictureStrips"/>
    <dgm:cxn modelId="{6B0E7221-A13E-40C8-AC45-400CF5D1ECC8}" type="presParOf" srcId="{AE896DB7-2222-4F28-A6C2-04AFC8734CCE}" destId="{7DB282D5-F713-4A85-A4CF-FCCD1C2C3C3D}" srcOrd="0" destOrd="2" presId="urn:microsoft.com/office/officeart/2008/layout/PictureStrips"/>
    <dgm:cxn modelId="{1E8E42C8-371D-47ED-96AC-F7BE6B28FE67}" type="presOf" srcId="{6B6A3602-7C03-4A08-9FE3-537B6BB5AF43}" destId="{7DB282D5-F713-4A85-A4CF-FCCD1C2C3C3D}" srcOrd="0" destOrd="0" presId="urn:microsoft.com/office/officeart/2008/layout/PictureStrips"/>
    <dgm:cxn modelId="{9D7A7333-05C1-4A15-888D-1CA89363CBD5}" type="presParOf" srcId="{AE896DB7-2222-4F28-A6C2-04AFC8734CCE}" destId="{E540E1E5-3190-4D7A-924E-F3721DD42C80}" srcOrd="1" destOrd="2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9829FD-DD90-4EE7-BCD7-4AF299D6F45A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accent1" phldr="0"/>
      <dgm:spPr/>
      <dgm:t>
        <a:bodyPr/>
        <a:p>
          <a:endParaRPr lang="zh-CN" altLang="en-US"/>
        </a:p>
      </dgm:t>
    </dgm:pt>
    <dgm:pt modelId="{FCC504F5-317D-4294-815B-28489BDC584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主体</a:t>
          </a:r>
          <a:r>
            <a:rPr lang="zh-CN" altLang="en-US"/>
            <a:t/>
          </a:r>
          <a:endParaRPr lang="zh-CN" altLang="en-US"/>
        </a:p>
      </dgm:t>
    </dgm:pt>
    <dgm:pt modelId="{8F05BE86-1921-41BD-B82E-72272E9475E9}" cxnId="{B0C26EBD-DFDB-4A47-993B-42FF439F2770}" type="parTrans">
      <dgm:prSet/>
      <dgm:spPr/>
      <dgm:t>
        <a:bodyPr/>
        <a:p>
          <a:endParaRPr lang="zh-CN" altLang="en-US"/>
        </a:p>
      </dgm:t>
    </dgm:pt>
    <dgm:pt modelId="{67223200-D196-44B3-9DFD-D095DDBC10AB}" cxnId="{B0C26EBD-DFDB-4A47-993B-42FF439F2770}" type="sibTrans">
      <dgm:prSet/>
      <dgm:spPr/>
      <dgm:t>
        <a:bodyPr/>
        <a:p>
          <a:endParaRPr lang="zh-CN" altLang="en-US"/>
        </a:p>
      </dgm:t>
    </dgm:pt>
    <dgm:pt modelId="{F3F66F6A-184E-4CBB-A544-AC2BF2A74FC0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教师自评为主</a:t>
          </a:r>
          <a:r>
            <a:rPr lang="zh-CN" altLang="en-US"/>
            <a:t/>
          </a:r>
          <a:endParaRPr lang="zh-CN" altLang="en-US"/>
        </a:p>
      </dgm:t>
    </dgm:pt>
    <dgm:pt modelId="{7A0C70B0-5DAE-45AB-9915-863AC3FA4D2D}" cxnId="{31D20B95-6C13-4B72-94B0-E664C460652D}" type="parTrans">
      <dgm:prSet/>
      <dgm:spPr/>
      <dgm:t>
        <a:bodyPr/>
        <a:p>
          <a:endParaRPr lang="zh-CN" altLang="en-US"/>
        </a:p>
      </dgm:t>
    </dgm:pt>
    <dgm:pt modelId="{47DD308A-8526-455B-A37F-FEE2CC1C75AF}" cxnId="{31D20B95-6C13-4B72-94B0-E664C460652D}" type="sibTrans">
      <dgm:prSet/>
      <dgm:spPr/>
      <dgm:t>
        <a:bodyPr/>
        <a:p>
          <a:endParaRPr lang="zh-CN" altLang="en-US"/>
        </a:p>
      </dgm:t>
    </dgm:pt>
    <dgm:pt modelId="{DEDA70EB-1248-4A92-92C3-1113F0AD3BE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其他人参与评价：教育管理人员、幼儿、家长等</a:t>
          </a:r>
          <a:r>
            <a:rPr lang="zh-CN" altLang="en-US"/>
            <a:t/>
          </a:r>
          <a:endParaRPr lang="zh-CN" altLang="en-US"/>
        </a:p>
      </dgm:t>
    </dgm:pt>
    <dgm:pt modelId="{81437DD0-036B-4C23-97E2-28B339855C90}" cxnId="{0AB11C9C-539E-451B-ADD6-2EECA04524F5}" type="parTrans">
      <dgm:prSet/>
      <dgm:spPr/>
    </dgm:pt>
    <dgm:pt modelId="{F9C523F8-A253-41A5-B0F3-43BB7EEBF3B1}" cxnId="{0AB11C9C-539E-451B-ADD6-2EECA04524F5}" type="sibTrans">
      <dgm:prSet/>
      <dgm:spPr/>
    </dgm:pt>
    <dgm:pt modelId="{780FAED3-C4BD-4FF1-8B67-8499CCFAE2E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客体</a:t>
          </a:r>
          <a:r>
            <a:rPr lang="zh-CN" altLang="en-US"/>
            <a:t/>
          </a:r>
          <a:endParaRPr lang="zh-CN" altLang="en-US"/>
        </a:p>
      </dgm:t>
    </dgm:pt>
    <dgm:pt modelId="{88C57C74-C9C4-46CF-A10B-13A1A1E7714C}" cxnId="{3D4118AF-9F97-4946-8C47-EE3189D3FAE0}" type="parTrans">
      <dgm:prSet/>
      <dgm:spPr/>
      <dgm:t>
        <a:bodyPr/>
        <a:p>
          <a:endParaRPr lang="zh-CN" altLang="en-US"/>
        </a:p>
      </dgm:t>
    </dgm:pt>
    <dgm:pt modelId="{34435F2A-D730-405E-99D5-BBC9FB7499FA}" cxnId="{3D4118AF-9F97-4946-8C47-EE3189D3FAE0}" type="sibTrans">
      <dgm:prSet/>
      <dgm:spPr/>
      <dgm:t>
        <a:bodyPr/>
        <a:p>
          <a:endParaRPr lang="zh-CN" altLang="en-US"/>
        </a:p>
      </dgm:t>
    </dgm:pt>
    <dgm:pt modelId="{3E6D5D4F-935E-467F-A6CA-DFB49E904BF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课程方案、课程实施过程</a:t>
          </a:r>
          <a:r>
            <a:rPr lang="zh-CN" altLang="en-US"/>
            <a:t/>
          </a:r>
          <a:endParaRPr lang="zh-CN" altLang="en-US"/>
        </a:p>
      </dgm:t>
    </dgm:pt>
    <dgm:pt modelId="{DFE6860A-9AF6-4E3A-8810-968954321458}" cxnId="{A4A2FC9E-D2B3-4D34-A9D1-266D44FF8F49}" type="parTrans">
      <dgm:prSet/>
      <dgm:spPr/>
      <dgm:t>
        <a:bodyPr/>
        <a:p>
          <a:endParaRPr lang="zh-CN" altLang="en-US"/>
        </a:p>
      </dgm:t>
    </dgm:pt>
    <dgm:pt modelId="{F6E211F9-5728-4C1B-B4EC-036ED0730A63}" cxnId="{A4A2FC9E-D2B3-4D34-A9D1-266D44FF8F49}" type="sibTrans">
      <dgm:prSet/>
      <dgm:spPr/>
      <dgm:t>
        <a:bodyPr/>
        <a:p>
          <a:endParaRPr lang="zh-CN" altLang="en-US"/>
        </a:p>
      </dgm:t>
    </dgm:pt>
    <dgm:pt modelId="{5F1DF50C-3474-4499-9796-909E1ACB1DF9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sym typeface="+mn-ea"/>
            </a:rPr>
            <a:t>课程实施结果</a:t>
          </a:r>
          <a:r>
            <a:rPr lang="zh-CN" altLang="en-US"/>
            <a:t/>
          </a:r>
          <a:endParaRPr lang="zh-CN" altLang="en-US"/>
        </a:p>
      </dgm:t>
    </dgm:pt>
    <dgm:pt modelId="{E612C0C1-0EC9-4E2B-9338-27E9C1091689}" cxnId="{B44D08F3-8311-4908-B1B6-1EA823FC0DDB}" type="parTrans">
      <dgm:prSet/>
      <dgm:spPr/>
    </dgm:pt>
    <dgm:pt modelId="{6F9D2CF0-E47A-4FB1-8817-2164385D2D96}" cxnId="{B44D08F3-8311-4908-B1B6-1EA823FC0DDB}" type="sibTrans">
      <dgm:prSet/>
      <dgm:spPr/>
    </dgm:pt>
    <dgm:pt modelId="{1D70B282-9875-47E1-864B-0DB9F83A330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标准</a:t>
          </a:r>
          <a:r>
            <a:rPr lang="zh-CN" altLang="en-US"/>
            <a:t/>
          </a:r>
          <a:endParaRPr lang="zh-CN" altLang="en-US"/>
        </a:p>
      </dgm:t>
    </dgm:pt>
    <dgm:pt modelId="{4682E278-8387-4875-A48B-989607C0A09E}" cxnId="{6B0426A1-0CE9-49C4-AD24-68A85596D5D4}" type="parTrans">
      <dgm:prSet/>
      <dgm:spPr/>
      <dgm:t>
        <a:bodyPr/>
        <a:p>
          <a:endParaRPr lang="zh-CN" altLang="en-US"/>
        </a:p>
      </dgm:t>
    </dgm:pt>
    <dgm:pt modelId="{DF77052B-043C-4E4A-8039-9D1D7DFB40F4}" cxnId="{6B0426A1-0CE9-49C4-AD24-68A85596D5D4}" type="sibTrans">
      <dgm:prSet/>
      <dgm:spPr/>
      <dgm:t>
        <a:bodyPr/>
        <a:p>
          <a:endParaRPr lang="zh-CN" altLang="en-US"/>
        </a:p>
      </dgm:t>
    </dgm:pt>
    <dgm:pt modelId="{30BE85C4-8BB0-4C0C-B58F-618B83FFA90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是评价的标准和尺度</a:t>
          </a:r>
          <a:r>
            <a:rPr lang="zh-CN" altLang="en-US"/>
            <a:t/>
          </a:r>
          <a:endParaRPr lang="zh-CN" altLang="en-US"/>
        </a:p>
      </dgm:t>
    </dgm:pt>
    <dgm:pt modelId="{99A19955-80B2-46DE-B74C-C0C8C4D708F2}" cxnId="{A39D30BB-0445-4986-AED1-297BEEBB295C}" type="parTrans">
      <dgm:prSet/>
      <dgm:spPr/>
      <dgm:t>
        <a:bodyPr/>
        <a:p>
          <a:endParaRPr lang="zh-CN" altLang="en-US"/>
        </a:p>
      </dgm:t>
    </dgm:pt>
    <dgm:pt modelId="{CB48F5C6-507D-451D-9B2B-7C607BFEAF95}" cxnId="{A39D30BB-0445-4986-AED1-297BEEBB295C}" type="sibTrans">
      <dgm:prSet/>
      <dgm:spPr/>
      <dgm:t>
        <a:bodyPr/>
        <a:p>
          <a:endParaRPr lang="zh-CN" altLang="en-US"/>
        </a:p>
      </dgm:t>
    </dgm:pt>
    <dgm:pt modelId="{7FC8BD04-57C8-47E4-AB50-AB3FE9B6E58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要求：科学、合理</a:t>
          </a:r>
          <a:r>
            <a:rPr lang="zh-CN" altLang="en-US"/>
            <a:t/>
          </a:r>
          <a:endParaRPr lang="zh-CN" altLang="en-US"/>
        </a:p>
      </dgm:t>
    </dgm:pt>
    <dgm:pt modelId="{3B598774-5AC6-4C30-8FFC-643180C1C937}" cxnId="{24EC2AD1-1914-467B-AD23-F63A64B3337A}" type="parTrans">
      <dgm:prSet/>
      <dgm:spPr/>
    </dgm:pt>
    <dgm:pt modelId="{2D56DF78-C28E-4F20-B00B-D23A20C8EE6B}" cxnId="{24EC2AD1-1914-467B-AD23-F63A64B3337A}" type="sibTrans">
      <dgm:prSet/>
      <dgm:spPr/>
    </dgm:pt>
    <dgm:pt modelId="{7BB0B505-7D43-42E4-8FC0-6C91316CBFEB}" type="pres">
      <dgm:prSet presAssocID="{DF9829FD-DD90-4EE7-BCD7-4AF299D6F45A}" presName="linearFlow" presStyleCnt="0">
        <dgm:presLayoutVars>
          <dgm:dir/>
          <dgm:animLvl val="lvl"/>
          <dgm:resizeHandles val="exact"/>
        </dgm:presLayoutVars>
      </dgm:prSet>
      <dgm:spPr/>
    </dgm:pt>
    <dgm:pt modelId="{97F2BEE4-0E0F-4FCA-A4B0-E20AD8C04C13}" type="pres">
      <dgm:prSet presAssocID="{FCC504F5-317D-4294-815B-28489BDC5845}" presName="composite" presStyleCnt="0"/>
      <dgm:spPr/>
    </dgm:pt>
    <dgm:pt modelId="{A16E3110-57E1-4619-A55C-DCD0DD5CE084}" type="pres">
      <dgm:prSet presAssocID="{FCC504F5-317D-4294-815B-28489BDC584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44D3F38-216B-445A-B1B9-8008AEDB7A9D}" type="pres">
      <dgm:prSet presAssocID="{FCC504F5-317D-4294-815B-28489BDC5845}" presName="descendantText" presStyleLbl="alignAcc1" presStyleIdx="0" presStyleCnt="3">
        <dgm:presLayoutVars>
          <dgm:bulletEnabled val="1"/>
        </dgm:presLayoutVars>
      </dgm:prSet>
      <dgm:spPr/>
    </dgm:pt>
    <dgm:pt modelId="{D3A691E5-F443-4F8D-81BB-9D15C0875E8C}" type="pres">
      <dgm:prSet presAssocID="{67223200-D196-44B3-9DFD-D095DDBC10AB}" presName="sp" presStyleCnt="0"/>
      <dgm:spPr/>
    </dgm:pt>
    <dgm:pt modelId="{D4BECBBB-7CE2-4791-839D-9FE6F36B775D}" type="pres">
      <dgm:prSet presAssocID="{780FAED3-C4BD-4FF1-8B67-8499CCFAE2ED}" presName="composite" presStyleCnt="0"/>
      <dgm:spPr/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</dgm:pt>
    <dgm:pt modelId="{5C381A65-34D3-41B1-9499-0884AAA35FC6}" type="pres">
      <dgm:prSet presAssocID="{34435F2A-D730-405E-99D5-BBC9FB7499FA}" presName="sp" presStyleCnt="0"/>
      <dgm:spPr/>
    </dgm:pt>
    <dgm:pt modelId="{C1BF0EA4-CB4D-4391-82EF-EC1874A282F9}" type="pres">
      <dgm:prSet presAssocID="{1D70B282-9875-47E1-864B-0DB9F83A3309}" presName="composite" presStyleCnt="0"/>
      <dgm:spPr/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B0C26EBD-DFDB-4A47-993B-42FF439F2770}" srcId="{DF9829FD-DD90-4EE7-BCD7-4AF299D6F45A}" destId="{FCC504F5-317D-4294-815B-28489BDC5845}" srcOrd="0" destOrd="0" parTransId="{8F05BE86-1921-41BD-B82E-72272E9475E9}" sibTransId="{67223200-D196-44B3-9DFD-D095DDBC10AB}"/>
    <dgm:cxn modelId="{31D20B95-6C13-4B72-94B0-E664C460652D}" srcId="{FCC504F5-317D-4294-815B-28489BDC5845}" destId="{F3F66F6A-184E-4CBB-A544-AC2BF2A74FC0}" srcOrd="0" destOrd="0" parTransId="{7A0C70B0-5DAE-45AB-9915-863AC3FA4D2D}" sibTransId="{47DD308A-8526-455B-A37F-FEE2CC1C75AF}"/>
    <dgm:cxn modelId="{0AB11C9C-539E-451B-ADD6-2EECA04524F5}" srcId="{FCC504F5-317D-4294-815B-28489BDC5845}" destId="{DEDA70EB-1248-4A92-92C3-1113F0AD3BE4}" srcOrd="1" destOrd="0" parTransId="{81437DD0-036B-4C23-97E2-28B339855C90}" sibTransId="{F9C523F8-A253-41A5-B0F3-43BB7EEBF3B1}"/>
    <dgm:cxn modelId="{3D4118AF-9F97-4946-8C47-EE3189D3FAE0}" srcId="{DF9829FD-DD90-4EE7-BCD7-4AF299D6F45A}" destId="{780FAED3-C4BD-4FF1-8B67-8499CCFAE2ED}" srcOrd="1" destOrd="0" parTransId="{88C57C74-C9C4-46CF-A10B-13A1A1E7714C}" sibTransId="{34435F2A-D730-405E-99D5-BBC9FB7499FA}"/>
    <dgm:cxn modelId="{A4A2FC9E-D2B3-4D34-A9D1-266D44FF8F49}" srcId="{780FAED3-C4BD-4FF1-8B67-8499CCFAE2ED}" destId="{3E6D5D4F-935E-467F-A6CA-DFB49E904BF2}" srcOrd="0" destOrd="1" parTransId="{DFE6860A-9AF6-4E3A-8810-968954321458}" sibTransId="{F6E211F9-5728-4C1B-B4EC-036ED0730A63}"/>
    <dgm:cxn modelId="{B44D08F3-8311-4908-B1B6-1EA823FC0DDB}" srcId="{780FAED3-C4BD-4FF1-8B67-8499CCFAE2ED}" destId="{5F1DF50C-3474-4499-9796-909E1ACB1DF9}" srcOrd="1" destOrd="1" parTransId="{E612C0C1-0EC9-4E2B-9338-27E9C1091689}" sibTransId="{6F9D2CF0-E47A-4FB1-8817-2164385D2D96}"/>
    <dgm:cxn modelId="{6B0426A1-0CE9-49C4-AD24-68A85596D5D4}" srcId="{DF9829FD-DD90-4EE7-BCD7-4AF299D6F45A}" destId="{1D70B282-9875-47E1-864B-0DB9F83A3309}" srcOrd="2" destOrd="0" parTransId="{4682E278-8387-4875-A48B-989607C0A09E}" sibTransId="{DF77052B-043C-4E4A-8039-9D1D7DFB40F4}"/>
    <dgm:cxn modelId="{A39D30BB-0445-4986-AED1-297BEEBB295C}" srcId="{1D70B282-9875-47E1-864B-0DB9F83A3309}" destId="{30BE85C4-8BB0-4C0C-B58F-618B83FFA907}" srcOrd="0" destOrd="2" parTransId="{99A19955-80B2-46DE-B74C-C0C8C4D708F2}" sibTransId="{CB48F5C6-507D-451D-9B2B-7C607BFEAF95}"/>
    <dgm:cxn modelId="{24EC2AD1-1914-467B-AD23-F63A64B3337A}" srcId="{1D70B282-9875-47E1-864B-0DB9F83A3309}" destId="{7FC8BD04-57C8-47E4-AB50-AB3FE9B6E584}" srcOrd="1" destOrd="2" parTransId="{3B598774-5AC6-4C30-8FFC-643180C1C937}" sibTransId="{2D56DF78-C28E-4F20-B00B-D23A20C8EE6B}"/>
    <dgm:cxn modelId="{DC837041-EB40-4769-8F5F-678E0AFDBB8C}" type="presOf" srcId="{DF9829FD-DD90-4EE7-BCD7-4AF299D6F45A}" destId="{7BB0B505-7D43-42E4-8FC0-6C91316CBFEB}" srcOrd="0" destOrd="0" presId="urn:microsoft.com/office/officeart/2005/8/layout/chevron2"/>
    <dgm:cxn modelId="{CFBD1A89-48B0-4426-80B2-CB52043174C9}" type="presParOf" srcId="{7BB0B505-7D43-42E4-8FC0-6C91316CBFEB}" destId="{97F2BEE4-0E0F-4FCA-A4B0-E20AD8C04C13}" srcOrd="0" destOrd="0" presId="urn:microsoft.com/office/officeart/2005/8/layout/chevron2"/>
    <dgm:cxn modelId="{04550605-2D70-46FA-A13A-2FE70EE535E2}" type="presParOf" srcId="{97F2BEE4-0E0F-4FCA-A4B0-E20AD8C04C13}" destId="{A16E3110-57E1-4619-A55C-DCD0DD5CE084}" srcOrd="0" destOrd="0" presId="urn:microsoft.com/office/officeart/2005/8/layout/chevron2"/>
    <dgm:cxn modelId="{F3647174-8A84-4D6F-A569-61577723E7AB}" type="presOf" srcId="{FCC504F5-317D-4294-815B-28489BDC5845}" destId="{A16E3110-57E1-4619-A55C-DCD0DD5CE084}" srcOrd="0" destOrd="0" presId="urn:microsoft.com/office/officeart/2005/8/layout/chevron2"/>
    <dgm:cxn modelId="{B62AE81A-F726-4AA0-B3B7-76A5B18F8434}" type="presParOf" srcId="{97F2BEE4-0E0F-4FCA-A4B0-E20AD8C04C13}" destId="{544D3F38-216B-445A-B1B9-8008AEDB7A9D}" srcOrd="1" destOrd="0" presId="urn:microsoft.com/office/officeart/2005/8/layout/chevron2"/>
    <dgm:cxn modelId="{591FB9D0-3363-4254-B113-E8C9CA01053A}" type="presOf" srcId="{F3F66F6A-184E-4CBB-A544-AC2BF2A74FC0}" destId="{544D3F38-216B-445A-B1B9-8008AEDB7A9D}" srcOrd="0" destOrd="0" presId="urn:microsoft.com/office/officeart/2005/8/layout/chevron2"/>
    <dgm:cxn modelId="{764B3AAF-4926-4154-8894-03A478585C69}" type="presOf" srcId="{DEDA70EB-1248-4A92-92C3-1113F0AD3BE4}" destId="{544D3F38-216B-445A-B1B9-8008AEDB7A9D}" srcOrd="0" destOrd="1" presId="urn:microsoft.com/office/officeart/2005/8/layout/chevron2"/>
    <dgm:cxn modelId="{9F586BCE-3ED3-4B4E-8C3F-A92333F7BA4A}" type="presParOf" srcId="{7BB0B505-7D43-42E4-8FC0-6C91316CBFEB}" destId="{D3A691E5-F443-4F8D-81BB-9D15C0875E8C}" srcOrd="1" destOrd="0" presId="urn:microsoft.com/office/officeart/2005/8/layout/chevron2"/>
    <dgm:cxn modelId="{41204568-BFF2-4EA0-AE98-DBFD2E4105DD}" type="presOf" srcId="{67223200-D196-44B3-9DFD-D095DDBC10AB}" destId="{D3A691E5-F443-4F8D-81BB-9D15C0875E8C}" srcOrd="0" destOrd="0" presId="urn:microsoft.com/office/officeart/2005/8/layout/chevron2"/>
    <dgm:cxn modelId="{77E8E675-F897-4795-B49F-2348C9235BFF}" type="presParOf" srcId="{7BB0B505-7D43-42E4-8FC0-6C91316CBFEB}" destId="{D4BECBBB-7CE2-4791-839D-9FE6F36B775D}" srcOrd="2" destOrd="0" presId="urn:microsoft.com/office/officeart/2005/8/layout/chevron2"/>
    <dgm:cxn modelId="{C0985876-7B56-4D28-9F39-76686F911A1F}" type="presParOf" srcId="{D4BECBBB-7CE2-4791-839D-9FE6F36B775D}" destId="{722E1094-83C7-45E2-B20F-DB9D09AD94F0}" srcOrd="0" destOrd="2" presId="urn:microsoft.com/office/officeart/2005/8/layout/chevron2"/>
    <dgm:cxn modelId="{43CA3DF9-F9F2-4AC4-9790-F326635AF17E}" type="presOf" srcId="{780FAED3-C4BD-4FF1-8B67-8499CCFAE2ED}" destId="{722E1094-83C7-45E2-B20F-DB9D09AD94F0}" srcOrd="0" destOrd="0" presId="urn:microsoft.com/office/officeart/2005/8/layout/chevron2"/>
    <dgm:cxn modelId="{E577139C-F07C-4536-8D89-EA15147A32F5}" type="presParOf" srcId="{D4BECBBB-7CE2-4791-839D-9FE6F36B775D}" destId="{AC67BBE6-9B82-4D3D-BF22-48713AF46E9C}" srcOrd="1" destOrd="2" presId="urn:microsoft.com/office/officeart/2005/8/layout/chevron2"/>
    <dgm:cxn modelId="{DAEA90AC-E62B-4751-A7A4-F1DE0687F738}" type="presOf" srcId="{3E6D5D4F-935E-467F-A6CA-DFB49E904BF2}" destId="{AC67BBE6-9B82-4D3D-BF22-48713AF46E9C}" srcOrd="0" destOrd="0" presId="urn:microsoft.com/office/officeart/2005/8/layout/chevron2"/>
    <dgm:cxn modelId="{49BD4F88-856A-47DF-8695-5D0E384B6662}" type="presOf" srcId="{5F1DF50C-3474-4499-9796-909E1ACB1DF9}" destId="{AC67BBE6-9B82-4D3D-BF22-48713AF46E9C}" srcOrd="0" destOrd="1" presId="urn:microsoft.com/office/officeart/2005/8/layout/chevron2"/>
    <dgm:cxn modelId="{76B50E82-4BD8-489D-A2CA-1542EF433F01}" type="presParOf" srcId="{7BB0B505-7D43-42E4-8FC0-6C91316CBFEB}" destId="{5C381A65-34D3-41B1-9499-0884AAA35FC6}" srcOrd="3" destOrd="0" presId="urn:microsoft.com/office/officeart/2005/8/layout/chevron2"/>
    <dgm:cxn modelId="{C2FAFDB9-E668-407A-951E-955D4AC3EC5B}" type="presOf" srcId="{34435F2A-D730-405E-99D5-BBC9FB7499FA}" destId="{5C381A65-34D3-41B1-9499-0884AAA35FC6}" srcOrd="0" destOrd="0" presId="urn:microsoft.com/office/officeart/2005/8/layout/chevron2"/>
    <dgm:cxn modelId="{4560BCA3-3810-4DF6-AF93-01D1CD43309B}" type="presParOf" srcId="{7BB0B505-7D43-42E4-8FC0-6C91316CBFEB}" destId="{C1BF0EA4-CB4D-4391-82EF-EC1874A282F9}" srcOrd="4" destOrd="0" presId="urn:microsoft.com/office/officeart/2005/8/layout/chevron2"/>
    <dgm:cxn modelId="{5648C69D-9650-4889-B4F7-E0FE307BD54C}" type="presParOf" srcId="{C1BF0EA4-CB4D-4391-82EF-EC1874A282F9}" destId="{95C8A2DE-C1F8-4D5A-A3A4-1DC2FA1C0073}" srcOrd="0" destOrd="4" presId="urn:microsoft.com/office/officeart/2005/8/layout/chevron2"/>
    <dgm:cxn modelId="{14431647-4385-485A-96BC-345D77F360DF}" type="presOf" srcId="{1D70B282-9875-47E1-864B-0DB9F83A3309}" destId="{95C8A2DE-C1F8-4D5A-A3A4-1DC2FA1C0073}" srcOrd="0" destOrd="0" presId="urn:microsoft.com/office/officeart/2005/8/layout/chevron2"/>
    <dgm:cxn modelId="{A5BCB544-CF3F-4C7A-95C8-99E4DBF2B850}" type="presParOf" srcId="{C1BF0EA4-CB4D-4391-82EF-EC1874A282F9}" destId="{BE17FEF5-EEE1-41BB-96FD-8FBB3FCF3860}" srcOrd="1" destOrd="4" presId="urn:microsoft.com/office/officeart/2005/8/layout/chevron2"/>
    <dgm:cxn modelId="{39AA8C21-2AED-40EF-B972-A910026CCF17}" type="presOf" srcId="{30BE85C4-8BB0-4C0C-B58F-618B83FFA907}" destId="{BE17FEF5-EEE1-41BB-96FD-8FBB3FCF3860}" srcOrd="0" destOrd="0" presId="urn:microsoft.com/office/officeart/2005/8/layout/chevron2"/>
    <dgm:cxn modelId="{A13CF0CD-B68E-4CCF-B4EB-12731C987FE1}" type="presOf" srcId="{7FC8BD04-57C8-47E4-AB50-AB3FE9B6E584}" destId="{BE17FEF5-EEE1-41BB-96FD-8FBB3FCF3860}" srcOrd="0" destOrd="1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558AF1-0EC6-4D1C-8E90-C05FEAF92E8D}" type="doc">
      <dgm:prSet loTypeId="list" loCatId="list" qsTypeId="urn:microsoft.com/office/officeart/2005/8/quickstyle/simple5" qsCatId="simple" csTypeId="urn:microsoft.com/office/officeart/2005/8/colors/colorful2" csCatId="accent1" phldr="0"/>
      <dgm:spPr/>
      <dgm:t>
        <a:bodyPr/>
        <a:p>
          <a:endParaRPr lang="zh-CN" altLang="en-US"/>
        </a:p>
      </dgm:t>
    </dgm:pt>
    <dgm:pt modelId="{DC6E1F64-28AC-4FBA-BF71-E4FE67A8255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1.</a:t>
          </a:r>
          <a:r>
            <a:rPr lang="zh-CN" altLang="en-US"/>
            <a:t>根据评价功能、时间</a:t>
          </a:r>
          <a:r>
            <a:rPr lang="zh-CN" altLang="en-US"/>
            <a:t/>
          </a:r>
          <a:endParaRPr lang="zh-CN" altLang="en-US"/>
        </a:p>
      </dgm:t>
    </dgm:pt>
    <dgm:pt modelId="{DE25C55C-752C-4362-BF61-CB44F864000F}" cxnId="{90039BC3-7B2C-45A4-BDCF-E945363FA4A4}" type="parTrans">
      <dgm:prSet/>
      <dgm:spPr/>
      <dgm:t>
        <a:bodyPr/>
        <a:p>
          <a:endParaRPr lang="zh-CN" altLang="en-US"/>
        </a:p>
      </dgm:t>
    </dgm:pt>
    <dgm:pt modelId="{0DED925F-D899-478B-8059-E861EF746843}" cxnId="{90039BC3-7B2C-45A4-BDCF-E945363FA4A4}" type="sibTrans">
      <dgm:prSet/>
      <dgm:spPr/>
      <dgm:t>
        <a:bodyPr/>
        <a:p>
          <a:endParaRPr lang="zh-CN" altLang="en-US"/>
        </a:p>
      </dgm:t>
    </dgm:pt>
    <dgm:pt modelId="{50100B2D-FD03-4254-BB61-EB17139864F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诊断性评价</a:t>
          </a:r>
          <a:r>
            <a:rPr lang="zh-CN" altLang="en-US"/>
            <a:t/>
          </a:r>
          <a:endParaRPr lang="zh-CN" altLang="en-US"/>
        </a:p>
      </dgm:t>
    </dgm:pt>
    <dgm:pt modelId="{8504DA07-4D85-4E24-8B6B-CA57A43435EF}" cxnId="{2214CB1E-B9D8-41B5-B6AB-D413C5AEB1D1}" type="parTrans">
      <dgm:prSet/>
      <dgm:spPr/>
      <dgm:t>
        <a:bodyPr/>
        <a:p>
          <a:endParaRPr lang="zh-CN" altLang="en-US"/>
        </a:p>
      </dgm:t>
    </dgm:pt>
    <dgm:pt modelId="{ECEAA7F9-203F-407C-A7DF-76C9E1ECD158}" cxnId="{2214CB1E-B9D8-41B5-B6AB-D413C5AEB1D1}" type="sibTrans">
      <dgm:prSet/>
      <dgm:spPr/>
      <dgm:t>
        <a:bodyPr/>
        <a:p>
          <a:endParaRPr lang="zh-CN" altLang="en-US"/>
        </a:p>
      </dgm:t>
    </dgm:pt>
    <dgm:pt modelId="{91257B91-677F-4091-86A9-DA2E1F096A5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形成性评价</a:t>
          </a:r>
          <a:r>
            <a:rPr lang="zh-CN" altLang="en-US"/>
            <a:t/>
          </a:r>
          <a:endParaRPr lang="zh-CN" altLang="en-US"/>
        </a:p>
      </dgm:t>
    </dgm:pt>
    <dgm:pt modelId="{185DE02B-F7F9-42DD-B0D2-49A497F29579}" cxnId="{5670844F-50D6-404D-B628-EF21DBDDA31D}" type="parTrans">
      <dgm:prSet/>
      <dgm:spPr/>
      <dgm:t>
        <a:bodyPr/>
        <a:p>
          <a:endParaRPr lang="zh-CN" altLang="en-US"/>
        </a:p>
      </dgm:t>
    </dgm:pt>
    <dgm:pt modelId="{BAAC09E0-365B-4A44-B632-9E71760EE119}" cxnId="{5670844F-50D6-404D-B628-EF21DBDDA31D}" type="sibTrans">
      <dgm:prSet/>
      <dgm:spPr/>
      <dgm:t>
        <a:bodyPr/>
        <a:p>
          <a:endParaRPr lang="zh-CN" altLang="en-US"/>
        </a:p>
      </dgm:t>
    </dgm:pt>
    <dgm:pt modelId="{E3A00837-F571-4D38-9C2F-AADCCC20CEE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终结性评价</a:t>
          </a:r>
          <a:r>
            <a:rPr lang="zh-CN" altLang="en-US"/>
            <a:t/>
          </a:r>
          <a:endParaRPr lang="zh-CN" altLang="en-US"/>
        </a:p>
      </dgm:t>
    </dgm:pt>
    <dgm:pt modelId="{949C179C-450D-4F83-A8E0-E59CE7B5E2CF}" cxnId="{0745B337-EB70-4E98-8E3B-813A0DCD9856}" type="parTrans">
      <dgm:prSet/>
      <dgm:spPr/>
      <dgm:t>
        <a:bodyPr/>
        <a:p>
          <a:endParaRPr lang="zh-CN" altLang="en-US"/>
        </a:p>
      </dgm:t>
    </dgm:pt>
    <dgm:pt modelId="{65425625-C236-4778-9377-8CE5BCFEC5DC}" cxnId="{0745B337-EB70-4E98-8E3B-813A0DCD9856}" type="sibTrans">
      <dgm:prSet/>
      <dgm:spPr/>
      <dgm:t>
        <a:bodyPr/>
        <a:p>
          <a:endParaRPr lang="zh-CN" altLang="en-US"/>
        </a:p>
      </dgm:t>
    </dgm:pt>
    <dgm:pt modelId="{AB71FD9A-F73D-4B51-B3E7-DE053418F91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2.</a:t>
          </a:r>
          <a:r>
            <a:rPr lang="zh-CN" altLang="en-US"/>
            <a:t>根据评价基准</a:t>
          </a:r>
          <a:r>
            <a:rPr lang="zh-CN" altLang="en-US"/>
            <a:t/>
          </a:r>
          <a:endParaRPr lang="zh-CN" altLang="en-US"/>
        </a:p>
      </dgm:t>
    </dgm:pt>
    <dgm:pt modelId="{49832EFD-2DF4-4658-B3AB-26D15C75B3EF}" cxnId="{0EBAF216-A475-467F-843F-F5D7B3B3143B}" type="parTrans">
      <dgm:prSet/>
      <dgm:spPr/>
      <dgm:t>
        <a:bodyPr/>
        <a:p>
          <a:endParaRPr lang="zh-CN" altLang="en-US"/>
        </a:p>
      </dgm:t>
    </dgm:pt>
    <dgm:pt modelId="{779C825E-56F5-4ECD-9642-4749E96E4A44}" cxnId="{0EBAF216-A475-467F-843F-F5D7B3B3143B}" type="sibTrans">
      <dgm:prSet/>
      <dgm:spPr/>
      <dgm:t>
        <a:bodyPr/>
        <a:p>
          <a:endParaRPr lang="zh-CN" altLang="en-US"/>
        </a:p>
      </dgm:t>
    </dgm:pt>
    <dgm:pt modelId="{C84205E0-9980-447F-B9E7-472B808E584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相对评价</a:t>
          </a:r>
          <a:r>
            <a:rPr lang="zh-CN" altLang="en-US"/>
            <a:t/>
          </a:r>
          <a:endParaRPr lang="zh-CN" altLang="en-US"/>
        </a:p>
      </dgm:t>
    </dgm:pt>
    <dgm:pt modelId="{4530E0F5-C47F-4C11-8926-3025DF970690}" cxnId="{B2C86CC3-6317-4700-9BEA-E30FF7B26C1F}" type="parTrans">
      <dgm:prSet/>
      <dgm:spPr/>
      <dgm:t>
        <a:bodyPr/>
        <a:p>
          <a:endParaRPr lang="zh-CN" altLang="en-US"/>
        </a:p>
      </dgm:t>
    </dgm:pt>
    <dgm:pt modelId="{2215A685-DDA7-40C3-8A3D-C3B272248D38}" cxnId="{B2C86CC3-6317-4700-9BEA-E30FF7B26C1F}" type="sibTrans">
      <dgm:prSet/>
      <dgm:spPr/>
      <dgm:t>
        <a:bodyPr/>
        <a:p>
          <a:endParaRPr lang="zh-CN" altLang="en-US"/>
        </a:p>
      </dgm:t>
    </dgm:pt>
    <dgm:pt modelId="{0656BC49-1812-45CB-9879-F3A4E116D8B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绝对评价</a:t>
          </a:r>
          <a:r>
            <a:rPr lang="zh-CN" altLang="en-US"/>
            <a:t/>
          </a:r>
          <a:endParaRPr lang="zh-CN" altLang="en-US"/>
        </a:p>
      </dgm:t>
    </dgm:pt>
    <dgm:pt modelId="{43CD9DDC-F958-4452-9962-D96CCEC3043C}" cxnId="{839E4C55-E9BA-4744-A375-4FA21DE43A75}" type="parTrans">
      <dgm:prSet/>
      <dgm:spPr/>
      <dgm:t>
        <a:bodyPr/>
        <a:p>
          <a:endParaRPr lang="zh-CN" altLang="en-US"/>
        </a:p>
      </dgm:t>
    </dgm:pt>
    <dgm:pt modelId="{31D559F3-6381-4735-8105-C3F03E1FC28B}" cxnId="{839E4C55-E9BA-4744-A375-4FA21DE43A75}" type="sibTrans">
      <dgm:prSet/>
      <dgm:spPr/>
      <dgm:t>
        <a:bodyPr/>
        <a:p>
          <a:endParaRPr lang="zh-CN" altLang="en-US"/>
        </a:p>
      </dgm:t>
    </dgm:pt>
    <dgm:pt modelId="{62FAB6A1-32F4-44EE-91C5-2B44CFE49F6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个体内差异评价</a:t>
          </a:r>
          <a:r>
            <a:rPr lang="zh-CN" altLang="en-US"/>
            <a:t/>
          </a:r>
          <a:endParaRPr lang="zh-CN" altLang="en-US"/>
        </a:p>
      </dgm:t>
    </dgm:pt>
    <dgm:pt modelId="{0E23654A-99ED-48BC-89E9-B69D23085986}" cxnId="{16220AB1-AF3D-44C4-A984-C16A8C0935B9}" type="parTrans">
      <dgm:prSet/>
      <dgm:spPr/>
      <dgm:t>
        <a:bodyPr/>
        <a:p>
          <a:endParaRPr lang="zh-CN" altLang="en-US"/>
        </a:p>
      </dgm:t>
    </dgm:pt>
    <dgm:pt modelId="{8D041C43-7240-41D0-A545-09E75E1A6F0C}" cxnId="{16220AB1-AF3D-44C4-A984-C16A8C0935B9}" type="sibTrans">
      <dgm:prSet/>
      <dgm:spPr/>
      <dgm:t>
        <a:bodyPr/>
        <a:p>
          <a:endParaRPr lang="zh-CN" altLang="en-US"/>
        </a:p>
      </dgm:t>
    </dgm:pt>
    <dgm:pt modelId="{E8B683B4-CC9A-4EAF-8AD1-8E9040E4B842}" type="pres">
      <dgm:prSet presAssocID="{35558AF1-0EC6-4D1C-8E90-C05FEAF92E8D}" presName="layout" presStyleCnt="0">
        <dgm:presLayoutVars>
          <dgm:chMax/>
          <dgm:chPref/>
          <dgm:dir/>
          <dgm:resizeHandles/>
        </dgm:presLayoutVars>
      </dgm:prSet>
      <dgm:spPr/>
    </dgm:pt>
    <dgm:pt modelId="{AABB63BC-F73A-4675-BF75-863390199BDA}" type="pres">
      <dgm:prSet presAssocID="{DC6E1F64-28AC-4FBA-BF71-E4FE67A82554}" presName="root" presStyleCnt="0">
        <dgm:presLayoutVars>
          <dgm:chMax/>
          <dgm:chPref/>
        </dgm:presLayoutVars>
      </dgm:prSet>
      <dgm:spPr/>
    </dgm:pt>
    <dgm:pt modelId="{E7B329B0-EF90-424C-B358-35857FB7AF7B}" type="pres">
      <dgm:prSet presAssocID="{DC6E1F64-28AC-4FBA-BF71-E4FE67A82554}" presName="rootComposite" presStyleCnt="0">
        <dgm:presLayoutVars/>
      </dgm:prSet>
      <dgm:spPr/>
    </dgm:pt>
    <dgm:pt modelId="{B238326A-CFE6-4521-930F-E91E4BFCC0A1}" type="pres">
      <dgm:prSet presAssocID="{DC6E1F64-28AC-4FBA-BF71-E4FE67A82554}" presName="ParentAccent" presStyleLbl="alignNode1" presStyleIdx="0" presStyleCnt="2"/>
      <dgm:spPr/>
    </dgm:pt>
    <dgm:pt modelId="{64FEA07D-D576-4DAA-B4E9-022B3756F7BB}" type="pres">
      <dgm:prSet presAssocID="{DC6E1F64-28AC-4FBA-BF71-E4FE67A82554}" presName="ParentSmallAccent" presStyleLbl="fgAcc1" presStyleIdx="0" presStyleCnt="2"/>
      <dgm:spPr/>
    </dgm:pt>
    <dgm:pt modelId="{E2515008-CBA9-4AF7-A24C-6922EA5D96FB}" type="pres">
      <dgm:prSet presAssocID="{DC6E1F64-28AC-4FBA-BF71-E4FE67A82554}" presName="Parent" presStyleLbl="revTx" presStyleIdx="0" presStyleCnt="8">
        <dgm:presLayoutVars>
          <dgm:chMax/>
          <dgm:chPref val="4"/>
          <dgm:bulletEnabled val="1"/>
        </dgm:presLayoutVars>
      </dgm:prSet>
      <dgm:spPr/>
    </dgm:pt>
    <dgm:pt modelId="{78B66652-052E-403E-9CC2-018F13CD2741}" type="pres">
      <dgm:prSet presAssocID="{DC6E1F64-28AC-4FBA-BF71-E4FE67A82554}" presName="childShape" presStyleCnt="0">
        <dgm:presLayoutVars>
          <dgm:chMax val="0"/>
          <dgm:chPref val="0"/>
        </dgm:presLayoutVars>
      </dgm:prSet>
      <dgm:spPr/>
    </dgm:pt>
    <dgm:pt modelId="{B523B4DF-04A5-4C3F-8739-9FBD04515E87}" type="pres">
      <dgm:prSet presAssocID="{50100B2D-FD03-4254-BB61-EB17139864F2}" presName="childComposite" presStyleCnt="0">
        <dgm:presLayoutVars>
          <dgm:chMax val="0"/>
          <dgm:chPref val="0"/>
        </dgm:presLayoutVars>
      </dgm:prSet>
      <dgm:spPr/>
    </dgm:pt>
    <dgm:pt modelId="{AD84E9CD-AD92-4902-A1EF-4DCCBE5FAD33}" type="pres">
      <dgm:prSet presAssocID="{50100B2D-FD03-4254-BB61-EB17139864F2}" presName="ChildAccent" presStyleLbl="solidFgAcc1" presStyleIdx="0" presStyleCnt="6"/>
      <dgm:spPr/>
    </dgm:pt>
    <dgm:pt modelId="{9AA504EC-521E-4CA2-A0F6-4F147FF601DE}" type="pres">
      <dgm:prSet presAssocID="{50100B2D-FD03-4254-BB61-EB17139864F2}" presName="Child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9C8524DD-DA69-4234-B276-26C557022C5B}" type="pres">
      <dgm:prSet presAssocID="{91257B91-677F-4091-86A9-DA2E1F096A57}" presName="childComposite" presStyleCnt="0">
        <dgm:presLayoutVars>
          <dgm:chMax val="0"/>
          <dgm:chPref val="0"/>
        </dgm:presLayoutVars>
      </dgm:prSet>
      <dgm:spPr/>
    </dgm:pt>
    <dgm:pt modelId="{9309CEC0-599A-42DF-8AF7-247C32AB562F}" type="pres">
      <dgm:prSet presAssocID="{91257B91-677F-4091-86A9-DA2E1F096A57}" presName="ChildAccent" presStyleLbl="solidFgAcc1" presStyleIdx="1" presStyleCnt="6"/>
      <dgm:spPr/>
    </dgm:pt>
    <dgm:pt modelId="{8C7EE341-F956-4B32-9FDC-51A19A54C5B7}" type="pres">
      <dgm:prSet presAssocID="{91257B91-677F-4091-86A9-DA2E1F096A57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C8092317-E3FC-4026-987E-59FEB87E7BB5}" type="pres">
      <dgm:prSet presAssocID="{E3A00837-F571-4D38-9C2F-AADCCC20CEE6}" presName="childComposite" presStyleCnt="0">
        <dgm:presLayoutVars>
          <dgm:chMax val="0"/>
          <dgm:chPref val="0"/>
        </dgm:presLayoutVars>
      </dgm:prSet>
      <dgm:spPr/>
    </dgm:pt>
    <dgm:pt modelId="{2B4660B8-0D83-4BA4-952F-B3839E7AA1BD}" type="pres">
      <dgm:prSet presAssocID="{E3A00837-F571-4D38-9C2F-AADCCC20CEE6}" presName="ChildAccent" presStyleLbl="solidFgAcc1" presStyleIdx="2" presStyleCnt="6"/>
      <dgm:spPr/>
    </dgm:pt>
    <dgm:pt modelId="{98864C97-3AF5-4B97-89C2-E64316F053C6}" type="pres">
      <dgm:prSet presAssocID="{E3A00837-F571-4D38-9C2F-AADCCC20CEE6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FFC1A045-8AB1-4DC0-A80E-EBD7CAFE66CE}" type="pres">
      <dgm:prSet presAssocID="{AB71FD9A-F73D-4B51-B3E7-DE053418F91A}" presName="root" presStyleCnt="0">
        <dgm:presLayoutVars>
          <dgm:chMax/>
          <dgm:chPref/>
        </dgm:presLayoutVars>
      </dgm:prSet>
      <dgm:spPr/>
    </dgm:pt>
    <dgm:pt modelId="{F8D12FC8-36F1-4B14-A8D0-B41534B6D825}" type="pres">
      <dgm:prSet presAssocID="{AB71FD9A-F73D-4B51-B3E7-DE053418F91A}" presName="rootComposite" presStyleCnt="0">
        <dgm:presLayoutVars/>
      </dgm:prSet>
      <dgm:spPr/>
    </dgm:pt>
    <dgm:pt modelId="{4883A32C-FB6D-4470-834B-A0D0B519B6E8}" type="pres">
      <dgm:prSet presAssocID="{AB71FD9A-F73D-4B51-B3E7-DE053418F91A}" presName="ParentAccent" presStyleLbl="alignNode1" presStyleIdx="1" presStyleCnt="2"/>
      <dgm:spPr/>
    </dgm:pt>
    <dgm:pt modelId="{16272331-F376-4F78-9E72-6620FFE1EEC3}" type="pres">
      <dgm:prSet presAssocID="{AB71FD9A-F73D-4B51-B3E7-DE053418F91A}" presName="ParentSmallAccent" presStyleLbl="fgAcc1" presStyleIdx="1" presStyleCnt="2"/>
      <dgm:spPr/>
    </dgm:pt>
    <dgm:pt modelId="{D42EB80D-978D-4E33-A14B-3612F1F0EC16}" type="pres">
      <dgm:prSet presAssocID="{AB71FD9A-F73D-4B51-B3E7-DE053418F91A}" presName="Parent" presStyleLbl="revTx" presStyleIdx="4" presStyleCnt="8">
        <dgm:presLayoutVars>
          <dgm:chMax/>
          <dgm:chPref val="4"/>
          <dgm:bulletEnabled val="1"/>
        </dgm:presLayoutVars>
      </dgm:prSet>
      <dgm:spPr/>
    </dgm:pt>
    <dgm:pt modelId="{578214DC-1BB7-4BA1-A6D6-E846C9C25F6B}" type="pres">
      <dgm:prSet presAssocID="{AB71FD9A-F73D-4B51-B3E7-DE053418F91A}" presName="childShape" presStyleCnt="0">
        <dgm:presLayoutVars>
          <dgm:chMax val="0"/>
          <dgm:chPref val="0"/>
        </dgm:presLayoutVars>
      </dgm:prSet>
      <dgm:spPr/>
    </dgm:pt>
    <dgm:pt modelId="{10DED540-3595-43ED-9E4B-5934EBBE357C}" type="pres">
      <dgm:prSet presAssocID="{C84205E0-9980-447F-B9E7-472B808E5842}" presName="childComposite" presStyleCnt="0">
        <dgm:presLayoutVars>
          <dgm:chMax val="0"/>
          <dgm:chPref val="0"/>
        </dgm:presLayoutVars>
      </dgm:prSet>
      <dgm:spPr/>
    </dgm:pt>
    <dgm:pt modelId="{6B4C860A-DBDB-4F25-AEE7-078D55D197F8}" type="pres">
      <dgm:prSet presAssocID="{C84205E0-9980-447F-B9E7-472B808E5842}" presName="ChildAccent" presStyleLbl="solidFgAcc1" presStyleIdx="3" presStyleCnt="6"/>
      <dgm:spPr/>
    </dgm:pt>
    <dgm:pt modelId="{54539F7E-C594-4A33-A548-FC053A5E74C0}" type="pres">
      <dgm:prSet presAssocID="{C84205E0-9980-447F-B9E7-472B808E5842}" presName="Child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3015F0F5-1EFB-46C8-9A7D-A0E002016A95}" type="pres">
      <dgm:prSet presAssocID="{0656BC49-1812-45CB-9879-F3A4E116D8B7}" presName="childComposite" presStyleCnt="0">
        <dgm:presLayoutVars>
          <dgm:chMax val="0"/>
          <dgm:chPref val="0"/>
        </dgm:presLayoutVars>
      </dgm:prSet>
      <dgm:spPr/>
    </dgm:pt>
    <dgm:pt modelId="{E2D49713-C487-4217-897C-F1AC5452D8AE}" type="pres">
      <dgm:prSet presAssocID="{0656BC49-1812-45CB-9879-F3A4E116D8B7}" presName="ChildAccent" presStyleLbl="solidFgAcc1" presStyleIdx="4" presStyleCnt="6"/>
      <dgm:spPr/>
    </dgm:pt>
    <dgm:pt modelId="{C8B4A2BD-9153-4BF1-97C2-56D067BD9B4D}" type="pres">
      <dgm:prSet presAssocID="{0656BC49-1812-45CB-9879-F3A4E116D8B7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46A112DC-C0E7-4B5E-93B2-6829EBAB00C7}" type="pres">
      <dgm:prSet presAssocID="{62FAB6A1-32F4-44EE-91C5-2B44CFE49F6D}" presName="childComposite" presStyleCnt="0">
        <dgm:presLayoutVars>
          <dgm:chMax val="0"/>
          <dgm:chPref val="0"/>
        </dgm:presLayoutVars>
      </dgm:prSet>
      <dgm:spPr/>
    </dgm:pt>
    <dgm:pt modelId="{86D5968F-5D14-425C-BC01-D9BACC060D2B}" type="pres">
      <dgm:prSet presAssocID="{62FAB6A1-32F4-44EE-91C5-2B44CFE49F6D}" presName="ChildAccent" presStyleLbl="solidFgAcc1" presStyleIdx="5" presStyleCnt="6"/>
      <dgm:spPr/>
    </dgm:pt>
    <dgm:pt modelId="{43EAE0DB-A52C-41DB-8B6A-88727B61E0E2}" type="pres">
      <dgm:prSet presAssocID="{62FAB6A1-32F4-44EE-91C5-2B44CFE49F6D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90039BC3-7B2C-45A4-BDCF-E945363FA4A4}" srcId="{35558AF1-0EC6-4D1C-8E90-C05FEAF92E8D}" destId="{DC6E1F64-28AC-4FBA-BF71-E4FE67A82554}" srcOrd="0" destOrd="0" parTransId="{DE25C55C-752C-4362-BF61-CB44F864000F}" sibTransId="{0DED925F-D899-478B-8059-E861EF746843}"/>
    <dgm:cxn modelId="{2214CB1E-B9D8-41B5-B6AB-D413C5AEB1D1}" srcId="{DC6E1F64-28AC-4FBA-BF71-E4FE67A82554}" destId="{50100B2D-FD03-4254-BB61-EB17139864F2}" srcOrd="0" destOrd="0" parTransId="{8504DA07-4D85-4E24-8B6B-CA57A43435EF}" sibTransId="{ECEAA7F9-203F-407C-A7DF-76C9E1ECD158}"/>
    <dgm:cxn modelId="{5670844F-50D6-404D-B628-EF21DBDDA31D}" srcId="{DC6E1F64-28AC-4FBA-BF71-E4FE67A82554}" destId="{91257B91-677F-4091-86A9-DA2E1F096A57}" srcOrd="1" destOrd="0" parTransId="{185DE02B-F7F9-42DD-B0D2-49A497F29579}" sibTransId="{BAAC09E0-365B-4A44-B632-9E71760EE119}"/>
    <dgm:cxn modelId="{0745B337-EB70-4E98-8E3B-813A0DCD9856}" srcId="{DC6E1F64-28AC-4FBA-BF71-E4FE67A82554}" destId="{E3A00837-F571-4D38-9C2F-AADCCC20CEE6}" srcOrd="2" destOrd="0" parTransId="{949C179C-450D-4F83-A8E0-E59CE7B5E2CF}" sibTransId="{65425625-C236-4778-9377-8CE5BCFEC5DC}"/>
    <dgm:cxn modelId="{0EBAF216-A475-467F-843F-F5D7B3B3143B}" srcId="{35558AF1-0EC6-4D1C-8E90-C05FEAF92E8D}" destId="{AB71FD9A-F73D-4B51-B3E7-DE053418F91A}" srcOrd="1" destOrd="0" parTransId="{49832EFD-2DF4-4658-B3AB-26D15C75B3EF}" sibTransId="{779C825E-56F5-4ECD-9642-4749E96E4A44}"/>
    <dgm:cxn modelId="{B2C86CC3-6317-4700-9BEA-E30FF7B26C1F}" srcId="{AB71FD9A-F73D-4B51-B3E7-DE053418F91A}" destId="{C84205E0-9980-447F-B9E7-472B808E5842}" srcOrd="0" destOrd="1" parTransId="{4530E0F5-C47F-4C11-8926-3025DF970690}" sibTransId="{2215A685-DDA7-40C3-8A3D-C3B272248D38}"/>
    <dgm:cxn modelId="{839E4C55-E9BA-4744-A375-4FA21DE43A75}" srcId="{AB71FD9A-F73D-4B51-B3E7-DE053418F91A}" destId="{0656BC49-1812-45CB-9879-F3A4E116D8B7}" srcOrd="1" destOrd="1" parTransId="{43CD9DDC-F958-4452-9962-D96CCEC3043C}" sibTransId="{31D559F3-6381-4735-8105-C3F03E1FC28B}"/>
    <dgm:cxn modelId="{16220AB1-AF3D-44C4-A984-C16A8C0935B9}" srcId="{AB71FD9A-F73D-4B51-B3E7-DE053418F91A}" destId="{62FAB6A1-32F4-44EE-91C5-2B44CFE49F6D}" srcOrd="2" destOrd="1" parTransId="{0E23654A-99ED-48BC-89E9-B69D23085986}" sibTransId="{8D041C43-7240-41D0-A545-09E75E1A6F0C}"/>
    <dgm:cxn modelId="{C3DA805C-A98E-4C49-B8C4-BE1A3D6B1199}" type="presOf" srcId="{35558AF1-0EC6-4D1C-8E90-C05FEAF92E8D}" destId="{E8B683B4-CC9A-4EAF-8AD1-8E9040E4B842}" srcOrd="0" destOrd="0" presId="urn:microsoft.com/office/officeart/2008/layout/SquareAccentList"/>
    <dgm:cxn modelId="{34D03BCD-37A6-4F28-A3B6-9EB860B39B3E}" type="presParOf" srcId="{E8B683B4-CC9A-4EAF-8AD1-8E9040E4B842}" destId="{AABB63BC-F73A-4675-BF75-863390199BDA}" srcOrd="0" destOrd="0" presId="urn:microsoft.com/office/officeart/2008/layout/SquareAccentList"/>
    <dgm:cxn modelId="{3E7DE384-7172-497A-9B9E-3F0833370171}" type="presParOf" srcId="{AABB63BC-F73A-4675-BF75-863390199BDA}" destId="{E7B329B0-EF90-424C-B358-35857FB7AF7B}" srcOrd="0" destOrd="0" presId="urn:microsoft.com/office/officeart/2008/layout/SquareAccentList"/>
    <dgm:cxn modelId="{79D71856-B201-4A46-BA34-BB59DDB96624}" type="presOf" srcId="{DC6E1F64-28AC-4FBA-BF71-E4FE67A82554}" destId="{E7B329B0-EF90-424C-B358-35857FB7AF7B}" srcOrd="0" destOrd="0" presId="urn:microsoft.com/office/officeart/2008/layout/SquareAccentList"/>
    <dgm:cxn modelId="{780C7C16-8487-4525-9F0C-8EEBFEAAA5EC}" type="presParOf" srcId="{E7B329B0-EF90-424C-B358-35857FB7AF7B}" destId="{B238326A-CFE6-4521-930F-E91E4BFCC0A1}" srcOrd="0" destOrd="0" presId="urn:microsoft.com/office/officeart/2008/layout/SquareAccentList"/>
    <dgm:cxn modelId="{6F326206-A54D-4666-8841-04A920ECF658}" type="presParOf" srcId="{E7B329B0-EF90-424C-B358-35857FB7AF7B}" destId="{64FEA07D-D576-4DAA-B4E9-022B3756F7BB}" srcOrd="1" destOrd="0" presId="urn:microsoft.com/office/officeart/2008/layout/SquareAccentList"/>
    <dgm:cxn modelId="{DED46B0E-E4C0-4228-932F-7BFECAF9605D}" type="presParOf" srcId="{E7B329B0-EF90-424C-B358-35857FB7AF7B}" destId="{E2515008-CBA9-4AF7-A24C-6922EA5D96FB}" srcOrd="2" destOrd="0" presId="urn:microsoft.com/office/officeart/2008/layout/SquareAccentList"/>
    <dgm:cxn modelId="{3BFC8C54-7C24-4940-B599-7F29F727B91A}" type="presOf" srcId="{DC6E1F64-28AC-4FBA-BF71-E4FE67A82554}" destId="{E2515008-CBA9-4AF7-A24C-6922EA5D96FB}" srcOrd="0" destOrd="0" presId="urn:microsoft.com/office/officeart/2008/layout/SquareAccentList"/>
    <dgm:cxn modelId="{CD47B8DE-5EB6-4AE6-B571-0A699350DA8C}" type="presParOf" srcId="{AABB63BC-F73A-4675-BF75-863390199BDA}" destId="{78B66652-052E-403E-9CC2-018F13CD2741}" srcOrd="1" destOrd="0" presId="urn:microsoft.com/office/officeart/2008/layout/SquareAccentList"/>
    <dgm:cxn modelId="{61DAF5E5-852D-44DE-BEA3-09B546DD71F4}" type="presParOf" srcId="{78B66652-052E-403E-9CC2-018F13CD2741}" destId="{B523B4DF-04A5-4C3F-8739-9FBD04515E87}" srcOrd="0" destOrd="1" presId="urn:microsoft.com/office/officeart/2008/layout/SquareAccentList"/>
    <dgm:cxn modelId="{334373F2-6E95-424F-955A-D57A5ADC31FA}" type="presParOf" srcId="{B523B4DF-04A5-4C3F-8739-9FBD04515E87}" destId="{AD84E9CD-AD92-4902-A1EF-4DCCBE5FAD33}" srcOrd="0" destOrd="0" presId="urn:microsoft.com/office/officeart/2008/layout/SquareAccentList"/>
    <dgm:cxn modelId="{C82D317E-9810-4021-8CE1-574AC1F51411}" type="presParOf" srcId="{B523B4DF-04A5-4C3F-8739-9FBD04515E87}" destId="{9AA504EC-521E-4CA2-A0F6-4F147FF601DE}" srcOrd="1" destOrd="0" presId="urn:microsoft.com/office/officeart/2008/layout/SquareAccentList"/>
    <dgm:cxn modelId="{87929BB9-B3B8-412E-97C5-94CD31C44BFD}" type="presOf" srcId="{50100B2D-FD03-4254-BB61-EB17139864F2}" destId="{9AA504EC-521E-4CA2-A0F6-4F147FF601DE}" srcOrd="0" destOrd="0" presId="urn:microsoft.com/office/officeart/2008/layout/SquareAccentList"/>
    <dgm:cxn modelId="{DA595B16-80C3-415E-B16F-F66C7F9418C4}" type="presParOf" srcId="{78B66652-052E-403E-9CC2-018F13CD2741}" destId="{9C8524DD-DA69-4234-B276-26C557022C5B}" srcOrd="1" destOrd="1" presId="urn:microsoft.com/office/officeart/2008/layout/SquareAccentList"/>
    <dgm:cxn modelId="{EE5FA8C7-F802-4012-8330-666A40EDF727}" type="presParOf" srcId="{9C8524DD-DA69-4234-B276-26C557022C5B}" destId="{9309CEC0-599A-42DF-8AF7-247C32AB562F}" srcOrd="0" destOrd="1" presId="urn:microsoft.com/office/officeart/2008/layout/SquareAccentList"/>
    <dgm:cxn modelId="{29D54DD1-4199-41AF-95B5-55DE6DAF06E3}" type="presParOf" srcId="{9C8524DD-DA69-4234-B276-26C557022C5B}" destId="{8C7EE341-F956-4B32-9FDC-51A19A54C5B7}" srcOrd="1" destOrd="1" presId="urn:microsoft.com/office/officeart/2008/layout/SquareAccentList"/>
    <dgm:cxn modelId="{ED10C613-3A5D-42AF-B385-69A993EEFDF1}" type="presOf" srcId="{91257B91-677F-4091-86A9-DA2E1F096A57}" destId="{8C7EE341-F956-4B32-9FDC-51A19A54C5B7}" srcOrd="0" destOrd="0" presId="urn:microsoft.com/office/officeart/2008/layout/SquareAccentList"/>
    <dgm:cxn modelId="{3B124186-B15C-4F20-A941-083DA6144AD3}" type="presParOf" srcId="{78B66652-052E-403E-9CC2-018F13CD2741}" destId="{C8092317-E3FC-4026-987E-59FEB87E7BB5}" srcOrd="2" destOrd="1" presId="urn:microsoft.com/office/officeart/2008/layout/SquareAccentList"/>
    <dgm:cxn modelId="{A0AB73B9-BF3F-4833-8CBF-26EE416B1C66}" type="presParOf" srcId="{C8092317-E3FC-4026-987E-59FEB87E7BB5}" destId="{2B4660B8-0D83-4BA4-952F-B3839E7AA1BD}" srcOrd="0" destOrd="2" presId="urn:microsoft.com/office/officeart/2008/layout/SquareAccentList"/>
    <dgm:cxn modelId="{EDEC0AE9-36C8-4C91-B0F2-C01A67225586}" type="presParOf" srcId="{C8092317-E3FC-4026-987E-59FEB87E7BB5}" destId="{98864C97-3AF5-4B97-89C2-E64316F053C6}" srcOrd="1" destOrd="2" presId="urn:microsoft.com/office/officeart/2008/layout/SquareAccentList"/>
    <dgm:cxn modelId="{BE2710F5-5BE2-45F9-8065-116FB87DDA8F}" type="presOf" srcId="{E3A00837-F571-4D38-9C2F-AADCCC20CEE6}" destId="{98864C97-3AF5-4B97-89C2-E64316F053C6}" srcOrd="0" destOrd="0" presId="urn:microsoft.com/office/officeart/2008/layout/SquareAccentList"/>
    <dgm:cxn modelId="{0F37F55C-28EC-4E0C-B570-31588B04F887}" type="presParOf" srcId="{E8B683B4-CC9A-4EAF-8AD1-8E9040E4B842}" destId="{FFC1A045-8AB1-4DC0-A80E-EBD7CAFE66CE}" srcOrd="1" destOrd="0" presId="urn:microsoft.com/office/officeart/2008/layout/SquareAccentList"/>
    <dgm:cxn modelId="{E8F05C75-93A9-4EAD-A138-5070EBB27BFE}" type="presParOf" srcId="{FFC1A045-8AB1-4DC0-A80E-EBD7CAFE66CE}" destId="{F8D12FC8-36F1-4B14-A8D0-B41534B6D825}" srcOrd="0" destOrd="1" presId="urn:microsoft.com/office/officeart/2008/layout/SquareAccentList"/>
    <dgm:cxn modelId="{4AE815BC-A902-4EAE-A257-FFB1335C0E31}" type="presOf" srcId="{AB71FD9A-F73D-4B51-B3E7-DE053418F91A}" destId="{F8D12FC8-36F1-4B14-A8D0-B41534B6D825}" srcOrd="0" destOrd="0" presId="urn:microsoft.com/office/officeart/2008/layout/SquareAccentList"/>
    <dgm:cxn modelId="{2F89CDE0-FFA6-45EF-A68C-5FD0AC6F1CAF}" type="presParOf" srcId="{F8D12FC8-36F1-4B14-A8D0-B41534B6D825}" destId="{4883A32C-FB6D-4470-834B-A0D0B519B6E8}" srcOrd="0" destOrd="0" presId="urn:microsoft.com/office/officeart/2008/layout/SquareAccentList"/>
    <dgm:cxn modelId="{9755A1E9-86FC-4EF1-A8A1-D8F04B3EBDEE}" type="presParOf" srcId="{F8D12FC8-36F1-4B14-A8D0-B41534B6D825}" destId="{16272331-F376-4F78-9E72-6620FFE1EEC3}" srcOrd="1" destOrd="0" presId="urn:microsoft.com/office/officeart/2008/layout/SquareAccentList"/>
    <dgm:cxn modelId="{837D8310-4883-4BA4-A0CA-D5F2858071BB}" type="presParOf" srcId="{F8D12FC8-36F1-4B14-A8D0-B41534B6D825}" destId="{D42EB80D-978D-4E33-A14B-3612F1F0EC16}" srcOrd="2" destOrd="0" presId="urn:microsoft.com/office/officeart/2008/layout/SquareAccentList"/>
    <dgm:cxn modelId="{38C5AF3E-233F-4FB5-AB68-24865D0B4148}" type="presOf" srcId="{AB71FD9A-F73D-4B51-B3E7-DE053418F91A}" destId="{D42EB80D-978D-4E33-A14B-3612F1F0EC16}" srcOrd="0" destOrd="0" presId="urn:microsoft.com/office/officeart/2008/layout/SquareAccentList"/>
    <dgm:cxn modelId="{87E981C3-0F19-4371-ABFF-EFD0B96A5168}" type="presParOf" srcId="{FFC1A045-8AB1-4DC0-A80E-EBD7CAFE66CE}" destId="{578214DC-1BB7-4BA1-A6D6-E846C9C25F6B}" srcOrd="1" destOrd="1" presId="urn:microsoft.com/office/officeart/2008/layout/SquareAccentList"/>
    <dgm:cxn modelId="{520A7E90-AA01-4E22-945E-AFBF84C846E0}" type="presParOf" srcId="{578214DC-1BB7-4BA1-A6D6-E846C9C25F6B}" destId="{10DED540-3595-43ED-9E4B-5934EBBE357C}" srcOrd="0" destOrd="1" presId="urn:microsoft.com/office/officeart/2008/layout/SquareAccentList"/>
    <dgm:cxn modelId="{31C49344-FB2A-46ED-B1F8-9B6C751D449A}" type="presParOf" srcId="{10DED540-3595-43ED-9E4B-5934EBBE357C}" destId="{6B4C860A-DBDB-4F25-AEE7-078D55D197F8}" srcOrd="0" destOrd="0" presId="urn:microsoft.com/office/officeart/2008/layout/SquareAccentList"/>
    <dgm:cxn modelId="{1AFDCA1B-E4E8-4B4D-9A1D-179725FD0695}" type="presParOf" srcId="{10DED540-3595-43ED-9E4B-5934EBBE357C}" destId="{54539F7E-C594-4A33-A548-FC053A5E74C0}" srcOrd="1" destOrd="0" presId="urn:microsoft.com/office/officeart/2008/layout/SquareAccentList"/>
    <dgm:cxn modelId="{98E564E6-7364-438B-8524-7EB851DC35ED}" type="presOf" srcId="{C84205E0-9980-447F-B9E7-472B808E5842}" destId="{54539F7E-C594-4A33-A548-FC053A5E74C0}" srcOrd="0" destOrd="0" presId="urn:microsoft.com/office/officeart/2008/layout/SquareAccentList"/>
    <dgm:cxn modelId="{BA0C1E32-B1EE-4FBF-91FE-417451476A29}" type="presParOf" srcId="{578214DC-1BB7-4BA1-A6D6-E846C9C25F6B}" destId="{3015F0F5-1EFB-46C8-9A7D-A0E002016A95}" srcOrd="1" destOrd="1" presId="urn:microsoft.com/office/officeart/2008/layout/SquareAccentList"/>
    <dgm:cxn modelId="{2F3412A6-3B22-4CF7-BD6D-70DA7F4EFA2B}" type="presParOf" srcId="{3015F0F5-1EFB-46C8-9A7D-A0E002016A95}" destId="{E2D49713-C487-4217-897C-F1AC5452D8AE}" srcOrd="0" destOrd="1" presId="urn:microsoft.com/office/officeart/2008/layout/SquareAccentList"/>
    <dgm:cxn modelId="{D36E12D6-2A8E-4172-99CB-6C9ED5DE3589}" type="presParOf" srcId="{3015F0F5-1EFB-46C8-9A7D-A0E002016A95}" destId="{C8B4A2BD-9153-4BF1-97C2-56D067BD9B4D}" srcOrd="1" destOrd="1" presId="urn:microsoft.com/office/officeart/2008/layout/SquareAccentList"/>
    <dgm:cxn modelId="{5BAFF50E-9645-402B-B042-888F4437E7D6}" type="presOf" srcId="{0656BC49-1812-45CB-9879-F3A4E116D8B7}" destId="{C8B4A2BD-9153-4BF1-97C2-56D067BD9B4D}" srcOrd="0" destOrd="0" presId="urn:microsoft.com/office/officeart/2008/layout/SquareAccentList"/>
    <dgm:cxn modelId="{BA07D1E6-FB01-485D-8C3A-EA7DE8B34DA3}" type="presParOf" srcId="{578214DC-1BB7-4BA1-A6D6-E846C9C25F6B}" destId="{46A112DC-C0E7-4B5E-93B2-6829EBAB00C7}" srcOrd="2" destOrd="1" presId="urn:microsoft.com/office/officeart/2008/layout/SquareAccentList"/>
    <dgm:cxn modelId="{FF46EC32-5897-4CF1-B078-5DC1F7A6028C}" type="presParOf" srcId="{46A112DC-C0E7-4B5E-93B2-6829EBAB00C7}" destId="{86D5968F-5D14-425C-BC01-D9BACC060D2B}" srcOrd="0" destOrd="2" presId="urn:microsoft.com/office/officeart/2008/layout/SquareAccentList"/>
    <dgm:cxn modelId="{822BF338-E0CF-481C-B5BD-88F6F07F3AA1}" type="presParOf" srcId="{46A112DC-C0E7-4B5E-93B2-6829EBAB00C7}" destId="{43EAE0DB-A52C-41DB-8B6A-88727B61E0E2}" srcOrd="1" destOrd="2" presId="urn:microsoft.com/office/officeart/2008/layout/SquareAccentList"/>
    <dgm:cxn modelId="{57A653F8-73FD-4D47-B5C2-AB996BE59DD1}" type="presOf" srcId="{62FAB6A1-32F4-44EE-91C5-2B44CFE49F6D}" destId="{43EAE0DB-A52C-41DB-8B6A-88727B61E0E2}" srcOrd="0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0E259BE-FD81-44F8-8AD8-696122467FE8}" type="doc">
      <dgm:prSet loTypeId="list" loCatId="list" qsTypeId="urn:microsoft.com/office/officeart/2005/8/quickstyle/simple1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D49F27BA-C7D4-47F5-A566-6558CB160CC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根据是否采用数量化的方法</a:t>
          </a:r>
          <a:r>
            <a:rPr lang="zh-CN" altLang="en-US"/>
            <a:t/>
          </a:r>
          <a:endParaRPr lang="zh-CN" altLang="en-US"/>
        </a:p>
      </dgm:t>
    </dgm:pt>
    <dgm:pt modelId="{DFF52EEB-FE15-4438-9ABF-8177F955BE98}" cxnId="{A91546EF-A453-49DC-B64B-E6D6359C4DC2}" type="parTrans">
      <dgm:prSet/>
      <dgm:spPr/>
      <dgm:t>
        <a:bodyPr/>
        <a:p>
          <a:endParaRPr lang="zh-CN" altLang="en-US"/>
        </a:p>
      </dgm:t>
    </dgm:pt>
    <dgm:pt modelId="{6C7F23EE-527F-445D-A03B-C095553F5BFB}" cxnId="{A91546EF-A453-49DC-B64B-E6D6359C4DC2}" type="sibTrans">
      <dgm:prSet/>
      <dgm:spPr/>
      <dgm:t>
        <a:bodyPr/>
        <a:p>
          <a:endParaRPr lang="zh-CN" altLang="en-US"/>
        </a:p>
      </dgm:t>
    </dgm:pt>
    <dgm:pt modelId="{1A95FDA0-3844-435D-9E9C-86ADA9E455A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定性评价</a:t>
          </a:r>
          <a:r>
            <a:rPr lang="zh-CN" altLang="en-US" sz="3600"/>
            <a:t/>
          </a:r>
          <a:endParaRPr lang="zh-CN" altLang="en-US" sz="3600"/>
        </a:p>
      </dgm:t>
    </dgm:pt>
    <dgm:pt modelId="{087CCA06-0DDB-4D11-83D1-BCE3FCB04E7F}" cxnId="{C0D45390-7B0B-48B5-8E01-3956A2BE5978}" type="parTrans">
      <dgm:prSet/>
      <dgm:spPr/>
      <dgm:t>
        <a:bodyPr/>
        <a:p>
          <a:endParaRPr lang="zh-CN" altLang="en-US"/>
        </a:p>
      </dgm:t>
    </dgm:pt>
    <dgm:pt modelId="{8D56E4F9-6742-478E-A47A-C0FA477F77A1}" cxnId="{C0D45390-7B0B-48B5-8E01-3956A2BE5978}" type="sibTrans">
      <dgm:prSet/>
      <dgm:spPr/>
      <dgm:t>
        <a:bodyPr/>
        <a:p>
          <a:endParaRPr lang="zh-CN" altLang="en-US"/>
        </a:p>
      </dgm:t>
    </dgm:pt>
    <dgm:pt modelId="{9EA2BCD1-0D78-4E94-A73B-32D726AF7A4B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定量评价</a:t>
          </a:r>
          <a:r>
            <a:rPr lang="zh-CN" altLang="en-US" sz="3600"/>
            <a:t/>
          </a:r>
          <a:endParaRPr lang="zh-CN" altLang="en-US" sz="3600"/>
        </a:p>
      </dgm:t>
    </dgm:pt>
    <dgm:pt modelId="{953B678C-BBCF-4B85-A6D8-4576A3CAAE8A}" cxnId="{91587574-D221-4181-8F45-8A91A343795A}" type="parTrans">
      <dgm:prSet/>
      <dgm:spPr/>
      <dgm:t>
        <a:bodyPr/>
        <a:p>
          <a:endParaRPr lang="zh-CN" altLang="en-US"/>
        </a:p>
      </dgm:t>
    </dgm:pt>
    <dgm:pt modelId="{987F1CEA-C3B3-4FDA-9632-03C9D800C3D3}" cxnId="{91587574-D221-4181-8F45-8A91A343795A}" type="sibTrans">
      <dgm:prSet/>
      <dgm:spPr/>
      <dgm:t>
        <a:bodyPr/>
        <a:p>
          <a:endParaRPr lang="zh-CN" altLang="en-US"/>
        </a:p>
      </dgm:t>
    </dgm:pt>
    <dgm:pt modelId="{A8D79439-D5EC-4A2C-8886-3366D5388AE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根据</a:t>
          </a:r>
          <a:r>
            <a:rPr lang="zh-CN" altLang="en-US"/>
            <a:t>评价主体</a:t>
          </a:r>
          <a:r>
            <a:rPr lang="zh-CN" altLang="en-US"/>
            <a:t/>
          </a:r>
          <a:endParaRPr lang="zh-CN" altLang="en-US"/>
        </a:p>
      </dgm:t>
    </dgm:pt>
    <dgm:pt modelId="{76D1CF85-CE3E-482B-BBDE-33CB26C491B3}" cxnId="{89E94E9B-F5E8-46C5-9E23-DECAC0937D82}" type="parTrans">
      <dgm:prSet/>
      <dgm:spPr/>
      <dgm:t>
        <a:bodyPr/>
        <a:p>
          <a:endParaRPr lang="zh-CN" altLang="en-US"/>
        </a:p>
      </dgm:t>
    </dgm:pt>
    <dgm:pt modelId="{894E5B85-0B0F-4179-80FC-578AC7607573}" cxnId="{89E94E9B-F5E8-46C5-9E23-DECAC0937D82}" type="sibTrans">
      <dgm:prSet/>
      <dgm:spPr/>
      <dgm:t>
        <a:bodyPr/>
        <a:p>
          <a:endParaRPr lang="zh-CN" altLang="en-US"/>
        </a:p>
      </dgm:t>
    </dgm:pt>
    <dgm:pt modelId="{3551B63F-97E5-4C25-8E48-EA3324E4693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自我评价</a:t>
          </a:r>
          <a:r>
            <a:rPr lang="zh-CN" altLang="en-US" sz="3600"/>
            <a:t/>
          </a:r>
          <a:endParaRPr lang="zh-CN" altLang="en-US" sz="3600"/>
        </a:p>
      </dgm:t>
    </dgm:pt>
    <dgm:pt modelId="{D45CBEB4-CA5A-42B2-A8B1-A227C3D51854}" cxnId="{B60C4E21-7695-4B84-8633-BBBB99504A18}" type="parTrans">
      <dgm:prSet/>
      <dgm:spPr/>
      <dgm:t>
        <a:bodyPr/>
        <a:p>
          <a:endParaRPr lang="zh-CN" altLang="en-US"/>
        </a:p>
      </dgm:t>
    </dgm:pt>
    <dgm:pt modelId="{2A745622-EF74-41CE-8640-57C9EC089F05}" cxnId="{B60C4E21-7695-4B84-8633-BBBB99504A18}" type="sibTrans">
      <dgm:prSet/>
      <dgm:spPr/>
      <dgm:t>
        <a:bodyPr/>
        <a:p>
          <a:endParaRPr lang="zh-CN" altLang="en-US"/>
        </a:p>
      </dgm:t>
    </dgm:pt>
    <dgm:pt modelId="{D04FF620-4B41-4CAA-8929-514DCBD2266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他人评价</a:t>
          </a:r>
          <a:r>
            <a:rPr lang="zh-CN" altLang="en-US" sz="3600"/>
            <a:t/>
          </a:r>
          <a:endParaRPr lang="zh-CN" altLang="en-US" sz="3600"/>
        </a:p>
      </dgm:t>
    </dgm:pt>
    <dgm:pt modelId="{3BC6F2F2-8C49-4C58-B5DA-8E98379C9847}" cxnId="{56FD0F53-E98E-4AF9-BC14-D944F6D28E46}" type="parTrans">
      <dgm:prSet/>
      <dgm:spPr/>
      <dgm:t>
        <a:bodyPr/>
        <a:p>
          <a:endParaRPr lang="zh-CN" altLang="en-US"/>
        </a:p>
      </dgm:t>
    </dgm:pt>
    <dgm:pt modelId="{0E2F740E-37D3-4AE1-8588-8A1DD86262F2}" cxnId="{56FD0F53-E98E-4AF9-BC14-D944F6D28E46}" type="sibTrans">
      <dgm:prSet/>
      <dgm:spPr/>
      <dgm:t>
        <a:bodyPr/>
        <a:p>
          <a:endParaRPr lang="zh-CN" altLang="en-US"/>
        </a:p>
      </dgm:t>
    </dgm:pt>
    <dgm:pt modelId="{73F0E6AA-1B12-4917-A5B9-27714EB21A6F}" type="pres">
      <dgm:prSet presAssocID="{70E259BE-FD81-44F8-8AD8-696122467FE8}" presName="list" presStyleCnt="0">
        <dgm:presLayoutVars>
          <dgm:dir/>
          <dgm:animLvl val="lvl"/>
        </dgm:presLayoutVars>
      </dgm:prSet>
      <dgm:spPr/>
    </dgm:pt>
    <dgm:pt modelId="{9EB08046-B0A8-40D6-9F0C-C2EFDB819E01}" type="pres">
      <dgm:prSet presAssocID="{D49F27BA-C7D4-47F5-A566-6558CB160CCE}" presName="posSpace" presStyleCnt="0"/>
      <dgm:spPr/>
    </dgm:pt>
    <dgm:pt modelId="{771756F4-E425-4246-8438-12F2B4FD2670}" type="pres">
      <dgm:prSet presAssocID="{D49F27BA-C7D4-47F5-A566-6558CB160CCE}" presName="vertFlow" presStyleCnt="0"/>
      <dgm:spPr/>
    </dgm:pt>
    <dgm:pt modelId="{55853259-BBE5-4C45-95ED-7DCB7230171A}" type="pres">
      <dgm:prSet presAssocID="{D49F27BA-C7D4-47F5-A566-6558CB160CCE}" presName="topSpace" presStyleCnt="0"/>
      <dgm:spPr/>
    </dgm:pt>
    <dgm:pt modelId="{8C960F9D-26EC-4627-9CF2-7B18C666CB35}" type="pres">
      <dgm:prSet presAssocID="{D49F27BA-C7D4-47F5-A566-6558CB160CCE}" presName="firstComp" presStyleCnt="0"/>
      <dgm:spPr/>
    </dgm:pt>
    <dgm:pt modelId="{F8D49E38-B053-4501-BD89-EB8E5A6A61CD}" type="pres">
      <dgm:prSet presAssocID="{D49F27BA-C7D4-47F5-A566-6558CB160CCE}" presName="firstChild" presStyleLbl="bgAccFollowNode1" presStyleIdx="0" presStyleCnt="4"/>
      <dgm:spPr/>
    </dgm:pt>
    <dgm:pt modelId="{28FDBCD3-F61A-450D-892D-E8EA240C3445}" type="pres">
      <dgm:prSet presAssocID="{D49F27BA-C7D4-47F5-A566-6558CB160CCE}" presName="firstChildTx" presStyleCnt="0">
        <dgm:presLayoutVars>
          <dgm:bulletEnabled val="1"/>
        </dgm:presLayoutVars>
      </dgm:prSet>
      <dgm:spPr/>
    </dgm:pt>
    <dgm:pt modelId="{36B998BC-CC63-4AE7-B372-7EA6115622C7}" type="pres">
      <dgm:prSet presAssocID="{9EA2BCD1-0D78-4E94-A73B-32D726AF7A4B}" presName="comp" presStyleCnt="0"/>
      <dgm:spPr/>
    </dgm:pt>
    <dgm:pt modelId="{01119332-89A2-4784-81C1-FF89BAFEA3B2}" type="pres">
      <dgm:prSet presAssocID="{9EA2BCD1-0D78-4E94-A73B-32D726AF7A4B}" presName="child" presStyleLbl="bgAccFollowNode1" presStyleIdx="1" presStyleCnt="4"/>
      <dgm:spPr/>
    </dgm:pt>
    <dgm:pt modelId="{EB91C378-F5E2-4623-A32D-0429BACB9378}" type="pres">
      <dgm:prSet presAssocID="{9EA2BCD1-0D78-4E94-A73B-32D726AF7A4B}" presName="childTx" presStyleCnt="0">
        <dgm:presLayoutVars>
          <dgm:bulletEnabled val="1"/>
        </dgm:presLayoutVars>
      </dgm:prSet>
      <dgm:spPr/>
    </dgm:pt>
    <dgm:pt modelId="{E16CB8C9-D1FB-4FF3-8667-AEACA8E83E5C}" type="pres">
      <dgm:prSet presAssocID="{D49F27BA-C7D4-47F5-A566-6558CB160CCE}" presName="negSpace" presStyleCnt="0"/>
      <dgm:spPr/>
    </dgm:pt>
    <dgm:pt modelId="{92447B8B-B043-4F04-A3B7-D0DE831D4431}" type="pres">
      <dgm:prSet presAssocID="{D49F27BA-C7D4-47F5-A566-6558CB160CCE}" presName="circle" presStyleLbl="node1" presStyleIdx="0" presStyleCnt="2"/>
      <dgm:spPr/>
    </dgm:pt>
    <dgm:pt modelId="{86EC9F84-227C-4E06-9DF9-580577FF07E6}" type="pres">
      <dgm:prSet presAssocID="{6C7F23EE-527F-445D-A03B-C095553F5BFB}" presName="transSpace" presStyleCnt="0"/>
      <dgm:spPr/>
    </dgm:pt>
    <dgm:pt modelId="{18930822-DE8A-4ABA-986D-CE814670A45E}" type="pres">
      <dgm:prSet presAssocID="{A8D79439-D5EC-4A2C-8886-3366D5388AE4}" presName="posSpace" presStyleCnt="0"/>
      <dgm:spPr/>
    </dgm:pt>
    <dgm:pt modelId="{0A15879E-9902-4979-B022-1C436A8138BA}" type="pres">
      <dgm:prSet presAssocID="{A8D79439-D5EC-4A2C-8886-3366D5388AE4}" presName="vertFlow" presStyleCnt="0"/>
      <dgm:spPr/>
    </dgm:pt>
    <dgm:pt modelId="{B212BFCE-AFC4-4470-9DE6-F92A458943E5}" type="pres">
      <dgm:prSet presAssocID="{A8D79439-D5EC-4A2C-8886-3366D5388AE4}" presName="topSpace" presStyleCnt="0"/>
      <dgm:spPr/>
    </dgm:pt>
    <dgm:pt modelId="{9C59777D-1DF0-421E-9582-AB045FE3CF8B}" type="pres">
      <dgm:prSet presAssocID="{A8D79439-D5EC-4A2C-8886-3366D5388AE4}" presName="firstComp" presStyleCnt="0"/>
      <dgm:spPr/>
    </dgm:pt>
    <dgm:pt modelId="{B4EA86C9-9645-41DF-AB1C-E026D8E8F43F}" type="pres">
      <dgm:prSet presAssocID="{A8D79439-D5EC-4A2C-8886-3366D5388AE4}" presName="firstChild" presStyleLbl="bgAccFollowNode1" presStyleIdx="2" presStyleCnt="4"/>
      <dgm:spPr/>
    </dgm:pt>
    <dgm:pt modelId="{FFBACF87-1AED-4FB0-90AE-33D277960054}" type="pres">
      <dgm:prSet presAssocID="{A8D79439-D5EC-4A2C-8886-3366D5388AE4}" presName="firstChildTx" presStyleCnt="0">
        <dgm:presLayoutVars>
          <dgm:bulletEnabled val="1"/>
        </dgm:presLayoutVars>
      </dgm:prSet>
      <dgm:spPr/>
    </dgm:pt>
    <dgm:pt modelId="{CBE40A5F-D0EC-4B4A-A524-5B4A3F2C8285}" type="pres">
      <dgm:prSet presAssocID="{D04FF620-4B41-4CAA-8929-514DCBD2266E}" presName="comp" presStyleCnt="0"/>
      <dgm:spPr/>
    </dgm:pt>
    <dgm:pt modelId="{9C36922A-5FA7-4B49-8BAB-B4B99DE5740F}" type="pres">
      <dgm:prSet presAssocID="{D04FF620-4B41-4CAA-8929-514DCBD2266E}" presName="child" presStyleLbl="bgAccFollowNode1" presStyleIdx="3" presStyleCnt="4"/>
      <dgm:spPr/>
    </dgm:pt>
    <dgm:pt modelId="{FF591285-8ECD-4413-A53B-011294184BA2}" type="pres">
      <dgm:prSet presAssocID="{D04FF620-4B41-4CAA-8929-514DCBD2266E}" presName="childTx" presStyleCnt="0">
        <dgm:presLayoutVars>
          <dgm:bulletEnabled val="1"/>
        </dgm:presLayoutVars>
      </dgm:prSet>
      <dgm:spPr/>
    </dgm:pt>
    <dgm:pt modelId="{F8B169DC-C365-4F65-9BF5-245F62A807F7}" type="pres">
      <dgm:prSet presAssocID="{A8D79439-D5EC-4A2C-8886-3366D5388AE4}" presName="negSpace" presStyleCnt="0"/>
      <dgm:spPr/>
    </dgm:pt>
    <dgm:pt modelId="{789C2E5F-53BE-4B9F-8B8F-155498EB6E4B}" type="pres">
      <dgm:prSet presAssocID="{A8D79439-D5EC-4A2C-8886-3366D5388AE4}" presName="circle" presStyleLbl="node1" presStyleIdx="1" presStyleCnt="2"/>
      <dgm:spPr/>
    </dgm:pt>
  </dgm:ptLst>
  <dgm:cxnLst>
    <dgm:cxn modelId="{A91546EF-A453-49DC-B64B-E6D6359C4DC2}" srcId="{70E259BE-FD81-44F8-8AD8-696122467FE8}" destId="{D49F27BA-C7D4-47F5-A566-6558CB160CCE}" srcOrd="0" destOrd="0" parTransId="{DFF52EEB-FE15-4438-9ABF-8177F955BE98}" sibTransId="{6C7F23EE-527F-445D-A03B-C095553F5BFB}"/>
    <dgm:cxn modelId="{C0D45390-7B0B-48B5-8E01-3956A2BE5978}" srcId="{D49F27BA-C7D4-47F5-A566-6558CB160CCE}" destId="{1A95FDA0-3844-435D-9E9C-86ADA9E455A3}" srcOrd="0" destOrd="0" parTransId="{087CCA06-0DDB-4D11-83D1-BCE3FCB04E7F}" sibTransId="{8D56E4F9-6742-478E-A47A-C0FA477F77A1}"/>
    <dgm:cxn modelId="{91587574-D221-4181-8F45-8A91A343795A}" srcId="{D49F27BA-C7D4-47F5-A566-6558CB160CCE}" destId="{9EA2BCD1-0D78-4E94-A73B-32D726AF7A4B}" srcOrd="1" destOrd="0" parTransId="{953B678C-BBCF-4B85-A6D8-4576A3CAAE8A}" sibTransId="{987F1CEA-C3B3-4FDA-9632-03C9D800C3D3}"/>
    <dgm:cxn modelId="{89E94E9B-F5E8-46C5-9E23-DECAC0937D82}" srcId="{70E259BE-FD81-44F8-8AD8-696122467FE8}" destId="{A8D79439-D5EC-4A2C-8886-3366D5388AE4}" srcOrd="1" destOrd="0" parTransId="{76D1CF85-CE3E-482B-BBDE-33CB26C491B3}" sibTransId="{894E5B85-0B0F-4179-80FC-578AC7607573}"/>
    <dgm:cxn modelId="{B60C4E21-7695-4B84-8633-BBBB99504A18}" srcId="{A8D79439-D5EC-4A2C-8886-3366D5388AE4}" destId="{3551B63F-97E5-4C25-8E48-EA3324E4693A}" srcOrd="0" destOrd="1" parTransId="{D45CBEB4-CA5A-42B2-A8B1-A227C3D51854}" sibTransId="{2A745622-EF74-41CE-8640-57C9EC089F05}"/>
    <dgm:cxn modelId="{56FD0F53-E98E-4AF9-BC14-D944F6D28E46}" srcId="{A8D79439-D5EC-4A2C-8886-3366D5388AE4}" destId="{D04FF620-4B41-4CAA-8929-514DCBD2266E}" srcOrd="1" destOrd="1" parTransId="{3BC6F2F2-8C49-4C58-B5DA-8E98379C9847}" sibTransId="{0E2F740E-37D3-4AE1-8588-8A1DD86262F2}"/>
    <dgm:cxn modelId="{D187932E-A70D-4181-9334-998767683471}" type="presOf" srcId="{70E259BE-FD81-44F8-8AD8-696122467FE8}" destId="{73F0E6AA-1B12-4917-A5B9-27714EB21A6F}" srcOrd="0" destOrd="0" presId="urn:microsoft.com/office/officeart/2005/8/layout/hList9"/>
    <dgm:cxn modelId="{0D8C5926-0CF4-431F-B131-E805CDE7A45E}" type="presParOf" srcId="{73F0E6AA-1B12-4917-A5B9-27714EB21A6F}" destId="{9EB08046-B0A8-40D6-9F0C-C2EFDB819E01}" srcOrd="0" destOrd="0" presId="urn:microsoft.com/office/officeart/2005/8/layout/hList9"/>
    <dgm:cxn modelId="{8906E764-F2A6-475A-B46B-56459AA8DEE9}" type="presParOf" srcId="{73F0E6AA-1B12-4917-A5B9-27714EB21A6F}" destId="{771756F4-E425-4246-8438-12F2B4FD2670}" srcOrd="1" destOrd="0" presId="urn:microsoft.com/office/officeart/2005/8/layout/hList9"/>
    <dgm:cxn modelId="{35681CD0-8435-478C-B431-FF08ED63EE26}" type="presParOf" srcId="{771756F4-E425-4246-8438-12F2B4FD2670}" destId="{55853259-BBE5-4C45-95ED-7DCB7230171A}" srcOrd="0" destOrd="1" presId="urn:microsoft.com/office/officeart/2005/8/layout/hList9"/>
    <dgm:cxn modelId="{59C8C068-3965-4689-B8DD-9B5B0D00C8C9}" type="presParOf" srcId="{771756F4-E425-4246-8438-12F2B4FD2670}" destId="{8C960F9D-26EC-4627-9CF2-7B18C666CB35}" srcOrd="1" destOrd="1" presId="urn:microsoft.com/office/officeart/2005/8/layout/hList9"/>
    <dgm:cxn modelId="{33B9E672-9E7D-4F7D-8FB9-5A74901C3A70}" type="presParOf" srcId="{8C960F9D-26EC-4627-9CF2-7B18C666CB35}" destId="{F8D49E38-B053-4501-BD89-EB8E5A6A61CD}" srcOrd="0" destOrd="1" presId="urn:microsoft.com/office/officeart/2005/8/layout/hList9"/>
    <dgm:cxn modelId="{1CF29468-2652-45E3-AE70-C75A6A7B5932}" type="presOf" srcId="{1A95FDA0-3844-435D-9E9C-86ADA9E455A3}" destId="{F8D49E38-B053-4501-BD89-EB8E5A6A61CD}" srcOrd="0" destOrd="0" presId="urn:microsoft.com/office/officeart/2005/8/layout/hList9"/>
    <dgm:cxn modelId="{F062BDF6-55E2-49C7-93FE-EAF715CC8170}" type="presParOf" srcId="{8C960F9D-26EC-4627-9CF2-7B18C666CB35}" destId="{28FDBCD3-F61A-450D-892D-E8EA240C3445}" srcOrd="1" destOrd="1" presId="urn:microsoft.com/office/officeart/2005/8/layout/hList9"/>
    <dgm:cxn modelId="{676EB7D9-B242-4BFE-8E5E-4E4126221478}" type="presOf" srcId="{1A95FDA0-3844-435D-9E9C-86ADA9E455A3}" destId="{28FDBCD3-F61A-450D-892D-E8EA240C3445}" srcOrd="1" destOrd="0" presId="urn:microsoft.com/office/officeart/2005/8/layout/hList9"/>
    <dgm:cxn modelId="{EB5F4D0F-52F5-45B4-9F6A-275A18903B7B}" type="presParOf" srcId="{771756F4-E425-4246-8438-12F2B4FD2670}" destId="{36B998BC-CC63-4AE7-B372-7EA6115622C7}" srcOrd="2" destOrd="1" presId="urn:microsoft.com/office/officeart/2005/8/layout/hList9"/>
    <dgm:cxn modelId="{80FD4374-80B2-49DF-9383-AA929DEF51E9}" type="presParOf" srcId="{36B998BC-CC63-4AE7-B372-7EA6115622C7}" destId="{01119332-89A2-4784-81C1-FF89BAFEA3B2}" srcOrd="0" destOrd="2" presId="urn:microsoft.com/office/officeart/2005/8/layout/hList9"/>
    <dgm:cxn modelId="{3A85C803-4900-4069-97AC-3D623931742B}" type="presOf" srcId="{9EA2BCD1-0D78-4E94-A73B-32D726AF7A4B}" destId="{01119332-89A2-4784-81C1-FF89BAFEA3B2}" srcOrd="0" destOrd="0" presId="urn:microsoft.com/office/officeart/2005/8/layout/hList9"/>
    <dgm:cxn modelId="{5E2D0133-5EB3-403A-B328-6B10281FCA8B}" type="presParOf" srcId="{36B998BC-CC63-4AE7-B372-7EA6115622C7}" destId="{EB91C378-F5E2-4623-A32D-0429BACB9378}" srcOrd="1" destOrd="2" presId="urn:microsoft.com/office/officeart/2005/8/layout/hList9"/>
    <dgm:cxn modelId="{3678D217-5AC4-4672-8959-7FA4C889E7D1}" type="presOf" srcId="{9EA2BCD1-0D78-4E94-A73B-32D726AF7A4B}" destId="{EB91C378-F5E2-4623-A32D-0429BACB9378}" srcOrd="1" destOrd="0" presId="urn:microsoft.com/office/officeart/2005/8/layout/hList9"/>
    <dgm:cxn modelId="{260E582F-310A-4F02-BE33-408EACE7D52D}" type="presParOf" srcId="{73F0E6AA-1B12-4917-A5B9-27714EB21A6F}" destId="{E16CB8C9-D1FB-4FF3-8667-AEACA8E83E5C}" srcOrd="2" destOrd="0" presId="urn:microsoft.com/office/officeart/2005/8/layout/hList9"/>
    <dgm:cxn modelId="{8A29ED9D-D8B3-42B2-BF6C-979681862B8D}" type="presParOf" srcId="{73F0E6AA-1B12-4917-A5B9-27714EB21A6F}" destId="{92447B8B-B043-4F04-A3B7-D0DE831D4431}" srcOrd="3" destOrd="0" presId="urn:microsoft.com/office/officeart/2005/8/layout/hList9"/>
    <dgm:cxn modelId="{C6DE87AE-B587-45D8-AC49-B7245A50FEAA}" type="presOf" srcId="{D49F27BA-C7D4-47F5-A566-6558CB160CCE}" destId="{92447B8B-B043-4F04-A3B7-D0DE831D4431}" srcOrd="0" destOrd="0" presId="urn:microsoft.com/office/officeart/2005/8/layout/hList9"/>
    <dgm:cxn modelId="{F39673EF-C46D-47F7-A365-A1BC799D04DC}" type="presParOf" srcId="{73F0E6AA-1B12-4917-A5B9-27714EB21A6F}" destId="{86EC9F84-227C-4E06-9DF9-580577FF07E6}" srcOrd="4" destOrd="0" presId="urn:microsoft.com/office/officeart/2005/8/layout/hList9"/>
    <dgm:cxn modelId="{EC5879FE-1AC9-4EFE-8C43-F8E27EF28D97}" type="presParOf" srcId="{73F0E6AA-1B12-4917-A5B9-27714EB21A6F}" destId="{18930822-DE8A-4ABA-986D-CE814670A45E}" srcOrd="5" destOrd="0" presId="urn:microsoft.com/office/officeart/2005/8/layout/hList9"/>
    <dgm:cxn modelId="{1C6AF322-13D2-4B9D-AB6C-D1E056108608}" type="presParOf" srcId="{73F0E6AA-1B12-4917-A5B9-27714EB21A6F}" destId="{0A15879E-9902-4979-B022-1C436A8138BA}" srcOrd="6" destOrd="0" presId="urn:microsoft.com/office/officeart/2005/8/layout/hList9"/>
    <dgm:cxn modelId="{C7580F0A-C43E-41B6-94F4-F5E9DA3D2A94}" type="presParOf" srcId="{0A15879E-9902-4979-B022-1C436A8138BA}" destId="{B212BFCE-AFC4-4470-9DE6-F92A458943E5}" srcOrd="0" destOrd="6" presId="urn:microsoft.com/office/officeart/2005/8/layout/hList9"/>
    <dgm:cxn modelId="{F4CD88DF-395D-4493-90FA-F25D7BA14B05}" type="presParOf" srcId="{0A15879E-9902-4979-B022-1C436A8138BA}" destId="{9C59777D-1DF0-421E-9582-AB045FE3CF8B}" srcOrd="1" destOrd="6" presId="urn:microsoft.com/office/officeart/2005/8/layout/hList9"/>
    <dgm:cxn modelId="{764B9C50-5CA4-4761-88A7-D6DC11AADFD1}" type="presParOf" srcId="{9C59777D-1DF0-421E-9582-AB045FE3CF8B}" destId="{B4EA86C9-9645-41DF-AB1C-E026D8E8F43F}" srcOrd="0" destOrd="1" presId="urn:microsoft.com/office/officeart/2005/8/layout/hList9"/>
    <dgm:cxn modelId="{5E9065AA-9F72-46CA-9841-67B89DBB94C1}" type="presOf" srcId="{3551B63F-97E5-4C25-8E48-EA3324E4693A}" destId="{B4EA86C9-9645-41DF-AB1C-E026D8E8F43F}" srcOrd="0" destOrd="0" presId="urn:microsoft.com/office/officeart/2005/8/layout/hList9"/>
    <dgm:cxn modelId="{04C43B9E-2387-4763-BE4C-5D3F708ABA41}" type="presParOf" srcId="{9C59777D-1DF0-421E-9582-AB045FE3CF8B}" destId="{FFBACF87-1AED-4FB0-90AE-33D277960054}" srcOrd="1" destOrd="1" presId="urn:microsoft.com/office/officeart/2005/8/layout/hList9"/>
    <dgm:cxn modelId="{32440FAB-0462-4234-84B2-CE3ADE141A36}" type="presOf" srcId="{3551B63F-97E5-4C25-8E48-EA3324E4693A}" destId="{FFBACF87-1AED-4FB0-90AE-33D277960054}" srcOrd="1" destOrd="0" presId="urn:microsoft.com/office/officeart/2005/8/layout/hList9"/>
    <dgm:cxn modelId="{1F315449-DA8B-441A-A854-9310213DB16F}" type="presParOf" srcId="{0A15879E-9902-4979-B022-1C436A8138BA}" destId="{CBE40A5F-D0EC-4B4A-A524-5B4A3F2C8285}" srcOrd="2" destOrd="6" presId="urn:microsoft.com/office/officeart/2005/8/layout/hList9"/>
    <dgm:cxn modelId="{1A732C3B-0B17-4BE6-9B31-F56F7C712DDF}" type="presParOf" srcId="{CBE40A5F-D0EC-4B4A-A524-5B4A3F2C8285}" destId="{9C36922A-5FA7-4B49-8BAB-B4B99DE5740F}" srcOrd="0" destOrd="2" presId="urn:microsoft.com/office/officeart/2005/8/layout/hList9"/>
    <dgm:cxn modelId="{0EC1A394-7810-4FCA-9CDA-953DB4EAB130}" type="presOf" srcId="{D04FF620-4B41-4CAA-8929-514DCBD2266E}" destId="{9C36922A-5FA7-4B49-8BAB-B4B99DE5740F}" srcOrd="0" destOrd="0" presId="urn:microsoft.com/office/officeart/2005/8/layout/hList9"/>
    <dgm:cxn modelId="{21CFC3F7-AD3A-44CF-A3EA-FC5CD2853AC6}" type="presParOf" srcId="{CBE40A5F-D0EC-4B4A-A524-5B4A3F2C8285}" destId="{FF591285-8ECD-4413-A53B-011294184BA2}" srcOrd="1" destOrd="2" presId="urn:microsoft.com/office/officeart/2005/8/layout/hList9"/>
    <dgm:cxn modelId="{72C6EDA7-3530-4B71-AD2B-7071EB64582B}" type="presOf" srcId="{D04FF620-4B41-4CAA-8929-514DCBD2266E}" destId="{FF591285-8ECD-4413-A53B-011294184BA2}" srcOrd="1" destOrd="0" presId="urn:microsoft.com/office/officeart/2005/8/layout/hList9"/>
    <dgm:cxn modelId="{08B7CA1E-ACEF-4774-9F9C-99489895A29E}" type="presParOf" srcId="{73F0E6AA-1B12-4917-A5B9-27714EB21A6F}" destId="{F8B169DC-C365-4F65-9BF5-245F62A807F7}" srcOrd="7" destOrd="0" presId="urn:microsoft.com/office/officeart/2005/8/layout/hList9"/>
    <dgm:cxn modelId="{6F2EF1F1-C262-43F1-BA49-693D32325BDD}" type="presParOf" srcId="{73F0E6AA-1B12-4917-A5B9-27714EB21A6F}" destId="{789C2E5F-53BE-4B9F-8B8F-155498EB6E4B}" srcOrd="8" destOrd="0" presId="urn:microsoft.com/office/officeart/2005/8/layout/hList9"/>
    <dgm:cxn modelId="{D6CD0B74-5290-40DF-B3DA-78BCC3228F46}" type="presOf" srcId="{A8D79439-D5EC-4A2C-8886-3366D5388AE4}" destId="{789C2E5F-53BE-4B9F-8B8F-155498EB6E4B}" srcOrd="0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F9829FD-DD90-4EE7-BCD7-4AF299D6F45A}" type="doc">
      <dgm:prSet loTypeId="process" loCatId="process" qsTypeId="urn:microsoft.com/office/officeart/2005/8/quickstyle/simple1" qsCatId="simple" csTypeId="urn:microsoft.com/office/officeart/2005/8/colors/colorful5" csCatId="accent1" phldr="0"/>
      <dgm:spPr/>
      <dgm:t>
        <a:bodyPr/>
        <a:p>
          <a:endParaRPr lang="zh-CN" altLang="en-US"/>
        </a:p>
      </dgm:t>
    </dgm:pt>
    <dgm:pt modelId="{FCC504F5-317D-4294-815B-28489BDC584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1</a:t>
          </a:r>
          <a:r>
            <a:rPr lang="en-US" altLang="zh-CN"/>
            <a:t/>
          </a:r>
          <a:endParaRPr lang="en-US" altLang="zh-CN"/>
        </a:p>
      </dgm:t>
    </dgm:pt>
    <dgm:pt modelId="{8F05BE86-1921-41BD-B82E-72272E9475E9}" cxnId="{C9D79DB6-652D-4FA8-8F3F-9AB77F1992BB}" type="parTrans">
      <dgm:prSet/>
      <dgm:spPr/>
      <dgm:t>
        <a:bodyPr/>
        <a:p>
          <a:endParaRPr lang="zh-CN" altLang="en-US"/>
        </a:p>
      </dgm:t>
    </dgm:pt>
    <dgm:pt modelId="{67223200-D196-44B3-9DFD-D095DDBC10AB}" cxnId="{C9D79DB6-652D-4FA8-8F3F-9AB77F1992BB}" type="sibTrans">
      <dgm:prSet/>
      <dgm:spPr/>
      <dgm:t>
        <a:bodyPr/>
        <a:p>
          <a:endParaRPr lang="zh-CN" altLang="en-US"/>
        </a:p>
      </dgm:t>
    </dgm:pt>
    <dgm:pt modelId="{F3F66F6A-184E-4CBB-A544-AC2BF2A74FC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/>
            <a:t>客观性原则</a:t>
          </a:r>
          <a:r>
            <a:rPr lang="zh-CN" altLang="en-US" sz="4000"/>
            <a:t/>
          </a:r>
          <a:endParaRPr lang="zh-CN" altLang="en-US" sz="4000"/>
        </a:p>
      </dgm:t>
    </dgm:pt>
    <dgm:pt modelId="{7A0C70B0-5DAE-45AB-9915-863AC3FA4D2D}" cxnId="{89FF6C02-86CA-4E28-81A4-B8FAB03CA4B1}" type="parTrans">
      <dgm:prSet/>
      <dgm:spPr/>
      <dgm:t>
        <a:bodyPr/>
        <a:p>
          <a:endParaRPr lang="zh-CN" altLang="en-US"/>
        </a:p>
      </dgm:t>
    </dgm:pt>
    <dgm:pt modelId="{47DD308A-8526-455B-A37F-FEE2CC1C75AF}" cxnId="{89FF6C02-86CA-4E28-81A4-B8FAB03CA4B1}" type="sibTrans">
      <dgm:prSet/>
      <dgm:spPr/>
      <dgm:t>
        <a:bodyPr/>
        <a:p>
          <a:endParaRPr lang="zh-CN" altLang="en-US"/>
        </a:p>
      </dgm:t>
    </dgm:pt>
    <dgm:pt modelId="{780FAED3-C4BD-4FF1-8B67-8499CCFAE2E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2</a:t>
          </a:r>
          <a:r>
            <a:rPr lang="en-US" altLang="zh-CN"/>
            <a:t/>
          </a:r>
          <a:endParaRPr lang="en-US" altLang="zh-CN"/>
        </a:p>
      </dgm:t>
    </dgm:pt>
    <dgm:pt modelId="{88C57C74-C9C4-46CF-A10B-13A1A1E7714C}" cxnId="{13B622A2-006D-4297-8E6F-EF938186971D}" type="parTrans">
      <dgm:prSet/>
      <dgm:spPr/>
      <dgm:t>
        <a:bodyPr/>
        <a:p>
          <a:endParaRPr lang="zh-CN" altLang="en-US"/>
        </a:p>
      </dgm:t>
    </dgm:pt>
    <dgm:pt modelId="{34435F2A-D730-405E-99D5-BBC9FB7499FA}" cxnId="{13B622A2-006D-4297-8E6F-EF938186971D}" type="sibTrans">
      <dgm:prSet/>
      <dgm:spPr/>
      <dgm:t>
        <a:bodyPr/>
        <a:p>
          <a:endParaRPr lang="zh-CN" altLang="en-US"/>
        </a:p>
      </dgm:t>
    </dgm:pt>
    <dgm:pt modelId="{3E6D5D4F-935E-467F-A6CA-DFB49E904BF2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/>
            <a:t>发展性原则</a:t>
          </a:r>
          <a:r>
            <a:rPr lang="zh-CN" altLang="en-US" sz="4000"/>
            <a:t/>
          </a:r>
          <a:endParaRPr lang="zh-CN" altLang="en-US" sz="4000"/>
        </a:p>
      </dgm:t>
    </dgm:pt>
    <dgm:pt modelId="{DFE6860A-9AF6-4E3A-8810-968954321458}" cxnId="{5929E13D-1171-459D-AE7C-9DD8FBFFA174}" type="parTrans">
      <dgm:prSet/>
      <dgm:spPr/>
      <dgm:t>
        <a:bodyPr/>
        <a:p>
          <a:endParaRPr lang="zh-CN" altLang="en-US"/>
        </a:p>
      </dgm:t>
    </dgm:pt>
    <dgm:pt modelId="{F6E211F9-5728-4C1B-B4EC-036ED0730A63}" cxnId="{5929E13D-1171-459D-AE7C-9DD8FBFFA174}" type="sibTrans">
      <dgm:prSet/>
      <dgm:spPr/>
      <dgm:t>
        <a:bodyPr/>
        <a:p>
          <a:endParaRPr lang="zh-CN" altLang="en-US"/>
        </a:p>
      </dgm:t>
    </dgm:pt>
    <dgm:pt modelId="{1D70B282-9875-47E1-864B-0DB9F83A330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/>
            <a:t>3</a:t>
          </a:r>
          <a:r>
            <a:rPr lang="en-US" altLang="zh-CN"/>
            <a:t/>
          </a:r>
          <a:endParaRPr lang="en-US" altLang="zh-CN"/>
        </a:p>
      </dgm:t>
    </dgm:pt>
    <dgm:pt modelId="{4682E278-8387-4875-A48B-989607C0A09E}" cxnId="{AEFD0F7F-2230-4C88-B09B-E34BB4319E02}" type="parTrans">
      <dgm:prSet/>
      <dgm:spPr/>
      <dgm:t>
        <a:bodyPr/>
        <a:p>
          <a:endParaRPr lang="zh-CN" altLang="en-US"/>
        </a:p>
      </dgm:t>
    </dgm:pt>
    <dgm:pt modelId="{DF77052B-043C-4E4A-8039-9D1D7DFB40F4}" cxnId="{AEFD0F7F-2230-4C88-B09B-E34BB4319E02}" type="sibTrans">
      <dgm:prSet/>
      <dgm:spPr/>
      <dgm:t>
        <a:bodyPr/>
        <a:p>
          <a:endParaRPr lang="zh-CN" altLang="en-US"/>
        </a:p>
      </dgm:t>
    </dgm:pt>
    <dgm:pt modelId="{30BE85C4-8BB0-4C0C-B58F-618B83FFA907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/>
            <a:t>目标性原则</a:t>
          </a:r>
          <a:r>
            <a:rPr lang="zh-CN" altLang="en-US" sz="4000"/>
            <a:t/>
          </a:r>
          <a:endParaRPr lang="zh-CN" altLang="en-US" sz="4000"/>
        </a:p>
      </dgm:t>
    </dgm:pt>
    <dgm:pt modelId="{99A19955-80B2-46DE-B74C-C0C8C4D708F2}" cxnId="{2124DE1B-C803-4E56-950A-0EA8ED05A506}" type="parTrans">
      <dgm:prSet/>
      <dgm:spPr/>
      <dgm:t>
        <a:bodyPr/>
        <a:p>
          <a:endParaRPr lang="zh-CN" altLang="en-US"/>
        </a:p>
      </dgm:t>
    </dgm:pt>
    <dgm:pt modelId="{CB48F5C6-507D-451D-9B2B-7C607BFEAF95}" cxnId="{2124DE1B-C803-4E56-950A-0EA8ED05A506}" type="sibTrans">
      <dgm:prSet/>
      <dgm:spPr/>
      <dgm:t>
        <a:bodyPr/>
        <a:p>
          <a:endParaRPr lang="zh-CN" altLang="en-US"/>
        </a:p>
      </dgm:t>
    </dgm:pt>
    <dgm:pt modelId="{714A0A18-8EBF-4A5E-8E23-D990616FE5F2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4</a:t>
          </a:r>
          <a:r>
            <a:rPr lang="en-US"/>
            <a:t/>
          </a:r>
          <a:endParaRPr lang="en-US"/>
        </a:p>
      </dgm:t>
    </dgm:pt>
    <dgm:pt modelId="{2D7F3CDE-1106-46D6-8DD9-9395C348C291}" cxnId="{018BD538-CE9D-49A3-B124-D8A1EBF3B76F}" type="parTrans">
      <dgm:prSet/>
      <dgm:spPr/>
    </dgm:pt>
    <dgm:pt modelId="{A32D6D75-D8AD-4E72-B28E-85E0AC6563D1}" cxnId="{018BD538-CE9D-49A3-B124-D8A1EBF3B76F}" type="sibTrans">
      <dgm:prSet/>
      <dgm:spPr/>
    </dgm:pt>
    <dgm:pt modelId="{C23F8C05-90E4-4651-977D-79624D509AA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4000">
              <a:ea typeface="宋体" panose="02010600030101010101" pitchFamily="2" charset="-122"/>
            </a:rPr>
            <a:t>科学性原则</a:t>
          </a:r>
          <a:r>
            <a:rPr lang="zh-CN" sz="4000">
              <a:ea typeface="宋体" panose="02010600030101010101" pitchFamily="2" charset="-122"/>
            </a:rPr>
            <a:t/>
          </a:r>
          <a:endParaRPr lang="zh-CN" sz="4000">
            <a:ea typeface="宋体" panose="02010600030101010101" pitchFamily="2" charset="-122"/>
          </a:endParaRPr>
        </a:p>
      </dgm:t>
    </dgm:pt>
    <dgm:pt modelId="{2E83C247-6B9A-41AC-8D37-D4A679599663}" cxnId="{37ECC011-9C7A-4C20-9CA5-7CEF5D420323}" type="parTrans">
      <dgm:prSet/>
      <dgm:spPr/>
    </dgm:pt>
    <dgm:pt modelId="{49B331DA-238B-455C-8883-54637AACC01C}" cxnId="{37ECC011-9C7A-4C20-9CA5-7CEF5D420323}" type="sibTrans">
      <dgm:prSet/>
      <dgm:spPr/>
    </dgm:pt>
    <dgm:pt modelId="{7BB0B505-7D43-42E4-8FC0-6C91316CBFEB}" type="pres">
      <dgm:prSet presAssocID="{DF9829FD-DD90-4EE7-BCD7-4AF299D6F45A}" presName="linearFlow" presStyleCnt="0">
        <dgm:presLayoutVars>
          <dgm:dir/>
          <dgm:animLvl val="lvl"/>
          <dgm:resizeHandles val="exact"/>
        </dgm:presLayoutVars>
      </dgm:prSet>
      <dgm:spPr/>
    </dgm:pt>
    <dgm:pt modelId="{97F2BEE4-0E0F-4FCA-A4B0-E20AD8C04C13}" type="pres">
      <dgm:prSet presAssocID="{FCC504F5-317D-4294-815B-28489BDC5845}" presName="composite" presStyleCnt="0"/>
      <dgm:spPr/>
    </dgm:pt>
    <dgm:pt modelId="{A16E3110-57E1-4619-A55C-DCD0DD5CE084}" type="pres">
      <dgm:prSet presAssocID="{FCC504F5-317D-4294-815B-28489BDC5845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544D3F38-216B-445A-B1B9-8008AEDB7A9D}" type="pres">
      <dgm:prSet presAssocID="{FCC504F5-317D-4294-815B-28489BDC5845}" presName="descendantText" presStyleLbl="alignAcc1" presStyleIdx="0" presStyleCnt="4">
        <dgm:presLayoutVars>
          <dgm:bulletEnabled val="1"/>
        </dgm:presLayoutVars>
      </dgm:prSet>
      <dgm:spPr/>
    </dgm:pt>
    <dgm:pt modelId="{D3A691E5-F443-4F8D-81BB-9D15C0875E8C}" type="pres">
      <dgm:prSet presAssocID="{67223200-D196-44B3-9DFD-D095DDBC10AB}" presName="sp" presStyleCnt="0"/>
      <dgm:spPr/>
    </dgm:pt>
    <dgm:pt modelId="{D4BECBBB-7CE2-4791-839D-9FE6F36B775D}" type="pres">
      <dgm:prSet presAssocID="{780FAED3-C4BD-4FF1-8B67-8499CCFAE2ED}" presName="composite" presStyleCnt="0"/>
      <dgm:spPr/>
    </dgm:pt>
    <dgm:pt modelId="{722E1094-83C7-45E2-B20F-DB9D09AD94F0}" type="pres">
      <dgm:prSet presAssocID="{780FAED3-C4BD-4FF1-8B67-8499CCFAE2ED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AC67BBE6-9B82-4D3D-BF22-48713AF46E9C}" type="pres">
      <dgm:prSet presAssocID="{780FAED3-C4BD-4FF1-8B67-8499CCFAE2ED}" presName="descendantText" presStyleLbl="alignAcc1" presStyleIdx="1" presStyleCnt="4">
        <dgm:presLayoutVars>
          <dgm:bulletEnabled val="1"/>
        </dgm:presLayoutVars>
      </dgm:prSet>
      <dgm:spPr/>
    </dgm:pt>
    <dgm:pt modelId="{5C381A65-34D3-41B1-9499-0884AAA35FC6}" type="pres">
      <dgm:prSet presAssocID="{34435F2A-D730-405E-99D5-BBC9FB7499FA}" presName="sp" presStyleCnt="0"/>
      <dgm:spPr/>
    </dgm:pt>
    <dgm:pt modelId="{C1BF0EA4-CB4D-4391-82EF-EC1874A282F9}" type="pres">
      <dgm:prSet presAssocID="{1D70B282-9875-47E1-864B-0DB9F83A3309}" presName="composite" presStyleCnt="0"/>
      <dgm:spPr/>
    </dgm:pt>
    <dgm:pt modelId="{95C8A2DE-C1F8-4D5A-A3A4-1DC2FA1C0073}" type="pres">
      <dgm:prSet presAssocID="{1D70B282-9875-47E1-864B-0DB9F83A3309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BE17FEF5-EEE1-41BB-96FD-8FBB3FCF3860}" type="pres">
      <dgm:prSet presAssocID="{1D70B282-9875-47E1-864B-0DB9F83A3309}" presName="descendantText" presStyleLbl="alignAcc1" presStyleIdx="2" presStyleCnt="4">
        <dgm:presLayoutVars>
          <dgm:bulletEnabled val="1"/>
        </dgm:presLayoutVars>
      </dgm:prSet>
      <dgm:spPr/>
    </dgm:pt>
    <dgm:pt modelId="{BCB65BAF-8B10-4962-B65E-2805811C1ADC}" type="pres">
      <dgm:prSet presAssocID="{DF77052B-043C-4E4A-8039-9D1D7DFB40F4}" presName="sp" presStyleCnt="0"/>
      <dgm:spPr/>
    </dgm:pt>
    <dgm:pt modelId="{C263E6A0-BD94-48B3-AACE-64E60F008306}" type="pres">
      <dgm:prSet presAssocID="{714A0A18-8EBF-4A5E-8E23-D990616FE5F2}" presName="composite" presStyleCnt="0"/>
      <dgm:spPr/>
    </dgm:pt>
    <dgm:pt modelId="{4231B227-F593-47DA-B23C-E6382D7AFFCF}" type="pres">
      <dgm:prSet presAssocID="{714A0A18-8EBF-4A5E-8E23-D990616FE5F2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8089926D-5885-42AD-902A-419E7EA754B0}" type="pres">
      <dgm:prSet presAssocID="{714A0A18-8EBF-4A5E-8E23-D990616FE5F2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C9D79DB6-652D-4FA8-8F3F-9AB77F1992BB}" srcId="{DF9829FD-DD90-4EE7-BCD7-4AF299D6F45A}" destId="{FCC504F5-317D-4294-815B-28489BDC5845}" srcOrd="0" destOrd="0" parTransId="{8F05BE86-1921-41BD-B82E-72272E9475E9}" sibTransId="{67223200-D196-44B3-9DFD-D095DDBC10AB}"/>
    <dgm:cxn modelId="{89FF6C02-86CA-4E28-81A4-B8FAB03CA4B1}" srcId="{FCC504F5-317D-4294-815B-28489BDC5845}" destId="{F3F66F6A-184E-4CBB-A544-AC2BF2A74FC0}" srcOrd="0" destOrd="0" parTransId="{7A0C70B0-5DAE-45AB-9915-863AC3FA4D2D}" sibTransId="{47DD308A-8526-455B-A37F-FEE2CC1C75AF}"/>
    <dgm:cxn modelId="{13B622A2-006D-4297-8E6F-EF938186971D}" srcId="{DF9829FD-DD90-4EE7-BCD7-4AF299D6F45A}" destId="{780FAED3-C4BD-4FF1-8B67-8499CCFAE2ED}" srcOrd="1" destOrd="0" parTransId="{88C57C74-C9C4-46CF-A10B-13A1A1E7714C}" sibTransId="{34435F2A-D730-405E-99D5-BBC9FB7499FA}"/>
    <dgm:cxn modelId="{5929E13D-1171-459D-AE7C-9DD8FBFFA174}" srcId="{780FAED3-C4BD-4FF1-8B67-8499CCFAE2ED}" destId="{3E6D5D4F-935E-467F-A6CA-DFB49E904BF2}" srcOrd="0" destOrd="1" parTransId="{DFE6860A-9AF6-4E3A-8810-968954321458}" sibTransId="{F6E211F9-5728-4C1B-B4EC-036ED0730A63}"/>
    <dgm:cxn modelId="{AEFD0F7F-2230-4C88-B09B-E34BB4319E02}" srcId="{DF9829FD-DD90-4EE7-BCD7-4AF299D6F45A}" destId="{1D70B282-9875-47E1-864B-0DB9F83A3309}" srcOrd="2" destOrd="0" parTransId="{4682E278-8387-4875-A48B-989607C0A09E}" sibTransId="{DF77052B-043C-4E4A-8039-9D1D7DFB40F4}"/>
    <dgm:cxn modelId="{2124DE1B-C803-4E56-950A-0EA8ED05A506}" srcId="{1D70B282-9875-47E1-864B-0DB9F83A3309}" destId="{30BE85C4-8BB0-4C0C-B58F-618B83FFA907}" srcOrd="0" destOrd="2" parTransId="{99A19955-80B2-46DE-B74C-C0C8C4D708F2}" sibTransId="{CB48F5C6-507D-451D-9B2B-7C607BFEAF95}"/>
    <dgm:cxn modelId="{018BD538-CE9D-49A3-B124-D8A1EBF3B76F}" srcId="{DF9829FD-DD90-4EE7-BCD7-4AF299D6F45A}" destId="{714A0A18-8EBF-4A5E-8E23-D990616FE5F2}" srcOrd="3" destOrd="0" parTransId="{2D7F3CDE-1106-46D6-8DD9-9395C348C291}" sibTransId="{A32D6D75-D8AD-4E72-B28E-85E0AC6563D1}"/>
    <dgm:cxn modelId="{37ECC011-9C7A-4C20-9CA5-7CEF5D420323}" srcId="{714A0A18-8EBF-4A5E-8E23-D990616FE5F2}" destId="{C23F8C05-90E4-4651-977D-79624D509AA2}" srcOrd="0" destOrd="3" parTransId="{2E83C247-6B9A-41AC-8D37-D4A679599663}" sibTransId="{49B331DA-238B-455C-8883-54637AACC01C}"/>
    <dgm:cxn modelId="{1CB09DE7-036A-477A-A52F-E0369941D61F}" type="presOf" srcId="{DF9829FD-DD90-4EE7-BCD7-4AF299D6F45A}" destId="{7BB0B505-7D43-42E4-8FC0-6C91316CBFEB}" srcOrd="0" destOrd="0" presId="urn:microsoft.com/office/officeart/2005/8/layout/chevron2"/>
    <dgm:cxn modelId="{D13C86A7-F2FB-4FA4-A0FE-F3E858D9CA47}" type="presParOf" srcId="{7BB0B505-7D43-42E4-8FC0-6C91316CBFEB}" destId="{97F2BEE4-0E0F-4FCA-A4B0-E20AD8C04C13}" srcOrd="0" destOrd="0" presId="urn:microsoft.com/office/officeart/2005/8/layout/chevron2"/>
    <dgm:cxn modelId="{70D11DDF-0675-4279-A142-479992A8814E}" type="presParOf" srcId="{97F2BEE4-0E0F-4FCA-A4B0-E20AD8C04C13}" destId="{A16E3110-57E1-4619-A55C-DCD0DD5CE084}" srcOrd="0" destOrd="0" presId="urn:microsoft.com/office/officeart/2005/8/layout/chevron2"/>
    <dgm:cxn modelId="{9D15E18F-4D7D-4404-BC97-063705DB593A}" type="presOf" srcId="{FCC504F5-317D-4294-815B-28489BDC5845}" destId="{A16E3110-57E1-4619-A55C-DCD0DD5CE084}" srcOrd="0" destOrd="0" presId="urn:microsoft.com/office/officeart/2005/8/layout/chevron2"/>
    <dgm:cxn modelId="{1DC1E68D-D9E9-4152-89E6-0BC1B7C8B337}" type="presParOf" srcId="{97F2BEE4-0E0F-4FCA-A4B0-E20AD8C04C13}" destId="{544D3F38-216B-445A-B1B9-8008AEDB7A9D}" srcOrd="1" destOrd="0" presId="urn:microsoft.com/office/officeart/2005/8/layout/chevron2"/>
    <dgm:cxn modelId="{A2F48528-7ADF-43A7-A6BE-32BD36A078E7}" type="presOf" srcId="{F3F66F6A-184E-4CBB-A544-AC2BF2A74FC0}" destId="{544D3F38-216B-445A-B1B9-8008AEDB7A9D}" srcOrd="0" destOrd="0" presId="urn:microsoft.com/office/officeart/2005/8/layout/chevron2"/>
    <dgm:cxn modelId="{A42CFE2A-446F-4A46-B7BA-C340226DDF85}" type="presParOf" srcId="{7BB0B505-7D43-42E4-8FC0-6C91316CBFEB}" destId="{D3A691E5-F443-4F8D-81BB-9D15C0875E8C}" srcOrd="1" destOrd="0" presId="urn:microsoft.com/office/officeart/2005/8/layout/chevron2"/>
    <dgm:cxn modelId="{ABBEE4CC-9353-47F8-8191-4AFECE1F90B1}" type="presOf" srcId="{67223200-D196-44B3-9DFD-D095DDBC10AB}" destId="{D3A691E5-F443-4F8D-81BB-9D15C0875E8C}" srcOrd="0" destOrd="0" presId="urn:microsoft.com/office/officeart/2005/8/layout/chevron2"/>
    <dgm:cxn modelId="{35C5A53F-2E4B-499F-BAF3-101C00190FFD}" type="presParOf" srcId="{7BB0B505-7D43-42E4-8FC0-6C91316CBFEB}" destId="{D4BECBBB-7CE2-4791-839D-9FE6F36B775D}" srcOrd="2" destOrd="0" presId="urn:microsoft.com/office/officeart/2005/8/layout/chevron2"/>
    <dgm:cxn modelId="{16838040-CD75-4FB2-AE78-76D1B221A855}" type="presParOf" srcId="{D4BECBBB-7CE2-4791-839D-9FE6F36B775D}" destId="{722E1094-83C7-45E2-B20F-DB9D09AD94F0}" srcOrd="0" destOrd="2" presId="urn:microsoft.com/office/officeart/2005/8/layout/chevron2"/>
    <dgm:cxn modelId="{C497E6EE-CB8F-41CE-ADB7-B4D7682D20B7}" type="presOf" srcId="{780FAED3-C4BD-4FF1-8B67-8499CCFAE2ED}" destId="{722E1094-83C7-45E2-B20F-DB9D09AD94F0}" srcOrd="0" destOrd="0" presId="urn:microsoft.com/office/officeart/2005/8/layout/chevron2"/>
    <dgm:cxn modelId="{5BD32CA3-7268-430E-B5B2-7FAEF9843217}" type="presParOf" srcId="{D4BECBBB-7CE2-4791-839D-9FE6F36B775D}" destId="{AC67BBE6-9B82-4D3D-BF22-48713AF46E9C}" srcOrd="1" destOrd="2" presId="urn:microsoft.com/office/officeart/2005/8/layout/chevron2"/>
    <dgm:cxn modelId="{B1CBFADE-5681-4545-9C9F-2096A84AAA0C}" type="presOf" srcId="{3E6D5D4F-935E-467F-A6CA-DFB49E904BF2}" destId="{AC67BBE6-9B82-4D3D-BF22-48713AF46E9C}" srcOrd="0" destOrd="0" presId="urn:microsoft.com/office/officeart/2005/8/layout/chevron2"/>
    <dgm:cxn modelId="{E41E35DA-F2AA-4389-8E5C-1B749CE18003}" type="presParOf" srcId="{7BB0B505-7D43-42E4-8FC0-6C91316CBFEB}" destId="{5C381A65-34D3-41B1-9499-0884AAA35FC6}" srcOrd="3" destOrd="0" presId="urn:microsoft.com/office/officeart/2005/8/layout/chevron2"/>
    <dgm:cxn modelId="{F6F7F9AD-5806-4928-B048-B735B9089BF0}" type="presOf" srcId="{34435F2A-D730-405E-99D5-BBC9FB7499FA}" destId="{5C381A65-34D3-41B1-9499-0884AAA35FC6}" srcOrd="0" destOrd="0" presId="urn:microsoft.com/office/officeart/2005/8/layout/chevron2"/>
    <dgm:cxn modelId="{3AD5C7E4-AAEB-41A8-951B-24640D974ACF}" type="presParOf" srcId="{7BB0B505-7D43-42E4-8FC0-6C91316CBFEB}" destId="{C1BF0EA4-CB4D-4391-82EF-EC1874A282F9}" srcOrd="4" destOrd="0" presId="urn:microsoft.com/office/officeart/2005/8/layout/chevron2"/>
    <dgm:cxn modelId="{961BCE66-FBD8-431C-B184-2598C48EBB5A}" type="presParOf" srcId="{C1BF0EA4-CB4D-4391-82EF-EC1874A282F9}" destId="{95C8A2DE-C1F8-4D5A-A3A4-1DC2FA1C0073}" srcOrd="0" destOrd="4" presId="urn:microsoft.com/office/officeart/2005/8/layout/chevron2"/>
    <dgm:cxn modelId="{FE7BF315-5DE6-4109-A96D-E8763B7C66C0}" type="presOf" srcId="{1D70B282-9875-47E1-864B-0DB9F83A3309}" destId="{95C8A2DE-C1F8-4D5A-A3A4-1DC2FA1C0073}" srcOrd="0" destOrd="0" presId="urn:microsoft.com/office/officeart/2005/8/layout/chevron2"/>
    <dgm:cxn modelId="{2D298C52-30B4-487C-AEA1-8F652A83F936}" type="presParOf" srcId="{C1BF0EA4-CB4D-4391-82EF-EC1874A282F9}" destId="{BE17FEF5-EEE1-41BB-96FD-8FBB3FCF3860}" srcOrd="1" destOrd="4" presId="urn:microsoft.com/office/officeart/2005/8/layout/chevron2"/>
    <dgm:cxn modelId="{7D6D1160-2018-4EF5-9AD5-121C837B81FB}" type="presOf" srcId="{30BE85C4-8BB0-4C0C-B58F-618B83FFA907}" destId="{BE17FEF5-EEE1-41BB-96FD-8FBB3FCF3860}" srcOrd="0" destOrd="0" presId="urn:microsoft.com/office/officeart/2005/8/layout/chevron2"/>
    <dgm:cxn modelId="{339500CC-2300-471E-BB60-0F8B79A2686D}" type="presParOf" srcId="{7BB0B505-7D43-42E4-8FC0-6C91316CBFEB}" destId="{BCB65BAF-8B10-4962-B65E-2805811C1ADC}" srcOrd="5" destOrd="0" presId="urn:microsoft.com/office/officeart/2005/8/layout/chevron2"/>
    <dgm:cxn modelId="{79CD942E-0D8A-431D-A57A-3D9F9BEB5307}" type="presOf" srcId="{DF77052B-043C-4E4A-8039-9D1D7DFB40F4}" destId="{BCB65BAF-8B10-4962-B65E-2805811C1ADC}" srcOrd="0" destOrd="0" presId="urn:microsoft.com/office/officeart/2005/8/layout/chevron2"/>
    <dgm:cxn modelId="{53EFF74F-EAD6-4653-BB65-59D35A697226}" type="presParOf" srcId="{7BB0B505-7D43-42E4-8FC0-6C91316CBFEB}" destId="{C263E6A0-BD94-48B3-AACE-64E60F008306}" srcOrd="6" destOrd="0" presId="urn:microsoft.com/office/officeart/2005/8/layout/chevron2"/>
    <dgm:cxn modelId="{CFD0252D-BE74-4935-AB59-65003BDCE02E}" type="presParOf" srcId="{C263E6A0-BD94-48B3-AACE-64E60F008306}" destId="{4231B227-F593-47DA-B23C-E6382D7AFFCF}" srcOrd="0" destOrd="6" presId="urn:microsoft.com/office/officeart/2005/8/layout/chevron2"/>
    <dgm:cxn modelId="{D23E7CD6-8D43-46AC-AFAA-74D2E3AEFB95}" type="presOf" srcId="{714A0A18-8EBF-4A5E-8E23-D990616FE5F2}" destId="{4231B227-F593-47DA-B23C-E6382D7AFFCF}" srcOrd="0" destOrd="0" presId="urn:microsoft.com/office/officeart/2005/8/layout/chevron2"/>
    <dgm:cxn modelId="{84618343-CD76-4C70-964F-EAC690DD3274}" type="presParOf" srcId="{C263E6A0-BD94-48B3-AACE-64E60F008306}" destId="{8089926D-5885-42AD-902A-419E7EA754B0}" srcOrd="1" destOrd="6" presId="urn:microsoft.com/office/officeart/2005/8/layout/chevron2"/>
    <dgm:cxn modelId="{24E07EF2-18E7-4A5A-AB5D-2CF82694BD87}" type="presOf" srcId="{C23F8C05-90E4-4651-977D-79624D509AA2}" destId="{8089926D-5885-42AD-902A-419E7EA754B0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18455" cy="5418455"/>
        <a:chOff x="0" y="0"/>
        <a:chExt cx="5418455" cy="5418455"/>
      </a:xfrm>
    </dsp:grpSpPr>
    <dsp:sp modelId="{9D0F1FAC-E2B7-47D9-AF9E-8567148D7A1D}">
      <dsp:nvSpPr>
        <dsp:cNvPr id="3" name="饼形 2"/>
        <dsp:cNvSpPr/>
      </dsp:nvSpPr>
      <dsp:spPr bwMode="white">
        <a:xfrm>
          <a:off x="1867900" y="323753"/>
          <a:ext cx="4551502" cy="4551502"/>
        </a:xfrm>
        <a:prstGeom prst="pie">
          <a:avLst>
            <a:gd name="adj1" fmla="val 16200000"/>
            <a:gd name="adj2" fmla="val 2052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6830" tIns="36830" rIns="36830" bIns="36830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一日生活</a:t>
          </a:r>
          <a:endParaRPr lang="zh-CN" altLang="en-US"/>
        </a:p>
      </dsp:txBody>
      <dsp:txXfrm>
        <a:off x="1867900" y="323753"/>
        <a:ext cx="4551502" cy="4551502"/>
      </dsp:txXfrm>
    </dsp:sp>
    <dsp:sp modelId="{E39900BC-8280-4B85-BA2D-D2EC42E5E3C8}">
      <dsp:nvSpPr>
        <dsp:cNvPr id="4" name="饼形 3"/>
        <dsp:cNvSpPr/>
      </dsp:nvSpPr>
      <dsp:spPr bwMode="white">
        <a:xfrm>
          <a:off x="1708598" y="543200"/>
          <a:ext cx="4551502" cy="4551502"/>
        </a:xfrm>
        <a:prstGeom prst="pie">
          <a:avLst>
            <a:gd name="adj1" fmla="val 20520000"/>
            <a:gd name="adj2" fmla="val 3240000"/>
          </a:avLst>
        </a:prstGeom>
      </dsp:spPr>
      <dsp:style>
        <a:lnRef idx="2">
          <a:schemeClr val="lt1"/>
        </a:lnRef>
        <a:fillRef idx="1">
          <a:schemeClr val="accent5">
            <a:hueOff val="4290000"/>
            <a:satOff val="-6175"/>
            <a:lumOff val="303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6830" tIns="36830" rIns="36830" bIns="36830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家长社区工作</a:t>
          </a:r>
          <a:endParaRPr lang="zh-CN">
            <a:ea typeface="宋体" panose="02010600030101010101" pitchFamily="2" charset="-122"/>
          </a:endParaRPr>
        </a:p>
      </dsp:txBody>
      <dsp:txXfrm>
        <a:off x="1708598" y="543200"/>
        <a:ext cx="4551502" cy="4551502"/>
      </dsp:txXfrm>
    </dsp:sp>
    <dsp:sp modelId="{5CA0BC8A-FE97-4043-AD4F-D6CB2A4406DC}">
      <dsp:nvSpPr>
        <dsp:cNvPr id="5" name="饼形 4"/>
        <dsp:cNvSpPr/>
      </dsp:nvSpPr>
      <dsp:spPr bwMode="white">
        <a:xfrm>
          <a:off x="1708598" y="543200"/>
          <a:ext cx="4551502" cy="4551502"/>
        </a:xfrm>
        <a:prstGeom prst="pie">
          <a:avLst>
            <a:gd name="adj1" fmla="val 3240000"/>
            <a:gd name="adj2" fmla="val 7560000"/>
          </a:avLst>
        </a:prstGeom>
      </dsp:spPr>
      <dsp:style>
        <a:lnRef idx="2">
          <a:schemeClr val="lt1"/>
        </a:lnRef>
        <a:fillRef idx="1">
          <a:schemeClr val="accent5">
            <a:hueOff val="8580000"/>
            <a:satOff val="-12352"/>
            <a:lumOff val="607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6830" tIns="36830" rIns="36830" bIns="36830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环境创设与利用</a:t>
          </a:r>
          <a:endParaRPr lang="zh-CN">
            <a:ea typeface="宋体" panose="02010600030101010101" pitchFamily="2" charset="-122"/>
          </a:endParaRPr>
        </a:p>
      </dsp:txBody>
      <dsp:txXfrm>
        <a:off x="1708598" y="543200"/>
        <a:ext cx="4551502" cy="4551502"/>
      </dsp:txXfrm>
    </dsp:sp>
    <dsp:sp modelId="{9317FEB3-030A-4287-9A51-F7B2AA0F2508}">
      <dsp:nvSpPr>
        <dsp:cNvPr id="6" name="饼形 5"/>
        <dsp:cNvSpPr/>
      </dsp:nvSpPr>
      <dsp:spPr bwMode="white">
        <a:xfrm>
          <a:off x="1708598" y="543200"/>
          <a:ext cx="4551502" cy="4551502"/>
        </a:xfrm>
        <a:prstGeom prst="pie">
          <a:avLst>
            <a:gd name="adj1" fmla="val 7560000"/>
            <a:gd name="adj2" fmla="val 11880000"/>
          </a:avLst>
        </a:prstGeom>
      </dsp:spPr>
      <dsp:style>
        <a:lnRef idx="2">
          <a:schemeClr val="lt1"/>
        </a:lnRef>
        <a:fillRef idx="1">
          <a:schemeClr val="accent5">
            <a:hueOff val="12870000"/>
            <a:satOff val="-18528"/>
            <a:lumOff val="911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6830" tIns="36830" rIns="36830" bIns="36830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自选活动</a:t>
          </a:r>
          <a:endParaRPr lang="zh-CN" altLang="en-US"/>
        </a:p>
      </dsp:txBody>
      <dsp:txXfrm>
        <a:off x="1708598" y="543200"/>
        <a:ext cx="4551502" cy="4551502"/>
      </dsp:txXfrm>
    </dsp:sp>
    <dsp:sp modelId="{5C0E2E01-BFFD-4E3D-98F6-9F722379ABC1}">
      <dsp:nvSpPr>
        <dsp:cNvPr id="7" name="饼形 6"/>
        <dsp:cNvSpPr/>
      </dsp:nvSpPr>
      <dsp:spPr bwMode="white">
        <a:xfrm>
          <a:off x="1708598" y="543200"/>
          <a:ext cx="4551502" cy="4551502"/>
        </a:xfrm>
        <a:prstGeom prst="pie">
          <a:avLst>
            <a:gd name="adj1" fmla="val 11880000"/>
            <a:gd name="adj2" fmla="val 16200000"/>
          </a:avLst>
        </a:prstGeom>
      </dsp:spPr>
      <dsp:style>
        <a:lnRef idx="2">
          <a:schemeClr val="lt1"/>
        </a:lnRef>
        <a:fillRef idx="1">
          <a:schemeClr val="accent5">
            <a:hueOff val="17160000"/>
            <a:satOff val="-24705"/>
            <a:lumOff val="1215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6830" tIns="36830" rIns="36830" bIns="36830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教育活动</a:t>
          </a:r>
          <a:endParaRPr lang="zh-CN" altLang="en-US"/>
        </a:p>
      </dsp:txBody>
      <dsp:txXfrm>
        <a:off x="1708598" y="543200"/>
        <a:ext cx="4551502" cy="4551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6F2447E4-83EA-413B-A65B-5349BB409B13}">
      <dsp:nvSpPr>
        <dsp:cNvPr id="3" name="等腰三角形 2"/>
        <dsp:cNvSpPr/>
      </dsp:nvSpPr>
      <dsp:spPr bwMode="white">
        <a:xfrm>
          <a:off x="948388" y="0"/>
          <a:ext cx="5418455" cy="5418455"/>
        </a:xfrm>
        <a:prstGeom prst="triangle">
          <a:avLst/>
        </a:prstGeom>
      </dsp:spPr>
      <dsp:style>
        <a:lnRef idx="0">
          <a:schemeClr val="lt1"/>
        </a:lnRef>
        <a:fillRef idx="3">
          <a:schemeClr val="accent2">
            <a:alpha val="90000"/>
          </a:schemeClr>
        </a:fillRef>
        <a:effectRef idx="2">
          <a:scrgbClr r="0" g="0" b="0"/>
        </a:effectRef>
        <a:fontRef idx="minor">
          <a:schemeClr val="lt1"/>
        </a:fontRef>
      </dsp:style>
      <dsp:txXfrm>
        <a:off x="948388" y="0"/>
        <a:ext cx="5418455" cy="5418455"/>
      </dsp:txXfrm>
    </dsp:sp>
    <dsp:sp modelId="{B3540AFB-F078-4904-A74C-8438A955DD66}">
      <dsp:nvSpPr>
        <dsp:cNvPr id="4" name="圆角矩形 3"/>
        <dsp:cNvSpPr/>
      </dsp:nvSpPr>
      <dsp:spPr bwMode="white">
        <a:xfrm>
          <a:off x="3657616" y="541845"/>
          <a:ext cx="3521996" cy="963281"/>
        </a:xfrm>
        <a:prstGeom prst="roundRect">
          <a:avLst/>
        </a:prstGeom>
      </dsp:spPr>
      <dsp:style>
        <a:lnRef idx="1">
          <a:schemeClr val="accent2">
            <a:alpha val="90000"/>
            <a:hueOff val="0"/>
            <a:satOff val="0"/>
            <a:lumOff val="0"/>
            <a:alpha val="90196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年龄班计划</a:t>
          </a:r>
          <a:endParaRPr lang="zh-CN" altLang="en-US">
            <a:solidFill>
              <a:schemeClr val="dk1"/>
            </a:solidFill>
          </a:endParaRPr>
        </a:p>
      </dsp:txBody>
      <dsp:txXfrm>
        <a:off x="3657616" y="541845"/>
        <a:ext cx="3521996" cy="963281"/>
      </dsp:txXfrm>
    </dsp:sp>
    <dsp:sp modelId="{01FC34AD-EC0E-4169-8DD7-ED811158B60E}">
      <dsp:nvSpPr>
        <dsp:cNvPr id="7" name="圆角矩形 6"/>
        <dsp:cNvSpPr/>
      </dsp:nvSpPr>
      <dsp:spPr bwMode="white">
        <a:xfrm>
          <a:off x="3657616" y="1625536"/>
          <a:ext cx="3521996" cy="963281"/>
        </a:xfrm>
        <a:prstGeom prst="roundRect">
          <a:avLst/>
        </a:prstGeom>
      </dsp:spPr>
      <dsp:style>
        <a:lnRef idx="1">
          <a:schemeClr val="accent2">
            <a:alpha val="90000"/>
            <a:hueOff val="0"/>
            <a:satOff val="0"/>
            <a:lumOff val="0"/>
            <a:alpha val="76863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olidFill>
                <a:schemeClr val="dk1"/>
              </a:solidFill>
              <a:sym typeface="+mn-ea"/>
            </a:rPr>
            <a:t>学</a:t>
          </a:r>
          <a:r>
            <a:rPr lang="zh-CN" altLang="en-US">
              <a:solidFill>
                <a:schemeClr val="dk1"/>
              </a:solidFill>
              <a:sym typeface="+mn-ea"/>
            </a:rPr>
            <a:t>期计划</a:t>
          </a:r>
          <a:endParaRPr lang="zh-CN" altLang="en-US">
            <a:solidFill>
              <a:schemeClr val="dk1"/>
            </a:solidFill>
          </a:endParaRPr>
        </a:p>
      </dsp:txBody>
      <dsp:txXfrm>
        <a:off x="3657616" y="1625536"/>
        <a:ext cx="3521996" cy="963281"/>
      </dsp:txXfrm>
    </dsp:sp>
    <dsp:sp modelId="{498138EA-C963-4850-8045-CDC976043C77}">
      <dsp:nvSpPr>
        <dsp:cNvPr id="5" name="圆角矩形 4"/>
        <dsp:cNvSpPr/>
      </dsp:nvSpPr>
      <dsp:spPr bwMode="white">
        <a:xfrm>
          <a:off x="3657616" y="2709228"/>
          <a:ext cx="3521996" cy="963281"/>
        </a:xfrm>
        <a:prstGeom prst="roundRect">
          <a:avLst/>
        </a:prstGeom>
      </dsp:spPr>
      <dsp:style>
        <a:lnRef idx="1">
          <a:schemeClr val="accent2">
            <a:alpha val="90000"/>
            <a:hueOff val="0"/>
            <a:satOff val="0"/>
            <a:lumOff val="0"/>
            <a:alpha val="63529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>
              <a:solidFill>
                <a:schemeClr val="dk1"/>
              </a:solidFill>
              <a:sym typeface="+mn-ea"/>
            </a:rPr>
            <a:t>月</a:t>
          </a:r>
          <a:r>
            <a:rPr lang="zh-CN" altLang="en-US">
              <a:solidFill>
                <a:schemeClr val="dk1"/>
              </a:solidFill>
              <a:sym typeface="+mn-ea"/>
            </a:rPr>
            <a:t>（周计划）</a:t>
          </a:r>
          <a:endParaRPr lang="zh-CN" altLang="en-US">
            <a:solidFill>
              <a:schemeClr val="dk1"/>
            </a:solidFill>
          </a:endParaRPr>
        </a:p>
      </dsp:txBody>
      <dsp:txXfrm>
        <a:off x="3657616" y="2709228"/>
        <a:ext cx="3521996" cy="963281"/>
      </dsp:txXfrm>
    </dsp:sp>
    <dsp:sp modelId="{FAEF4662-DA73-4491-A6C9-6C7A850FFB5F}">
      <dsp:nvSpPr>
        <dsp:cNvPr id="6" name="圆角矩形 5"/>
        <dsp:cNvSpPr/>
      </dsp:nvSpPr>
      <dsp:spPr bwMode="white">
        <a:xfrm>
          <a:off x="3657616" y="3792919"/>
          <a:ext cx="3521996" cy="963281"/>
        </a:xfrm>
        <a:prstGeom prst="roundRect">
          <a:avLst/>
        </a:prstGeom>
      </dsp:spPr>
      <dsp:style>
        <a:lnRef idx="1">
          <a:schemeClr val="accent2">
            <a:alpha val="90000"/>
            <a:hueOff val="0"/>
            <a:satOff val="0"/>
            <a:lumOff val="0"/>
            <a:alpha val="50196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72390" tIns="72390" rIns="72390" bIns="72390" anchor="ctr"/>
        <a:lstStyle>
          <a:lvl1pPr algn="ctr">
            <a:defRPr sz="19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具体教育教学活动计划</a:t>
          </a:r>
          <a:endParaRPr lang="zh-CN" altLang="en-US">
            <a:solidFill>
              <a:schemeClr val="dk1"/>
            </a:solidFill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dk1"/>
              </a:solidFill>
            </a:rPr>
            <a:t>（教案）</a:t>
          </a:r>
          <a:endParaRPr lang="zh-CN" altLang="en-US">
            <a:solidFill>
              <a:schemeClr val="dk1"/>
            </a:solidFill>
          </a:endParaRPr>
        </a:p>
      </dsp:txBody>
      <dsp:txXfrm>
        <a:off x="3657616" y="3792919"/>
        <a:ext cx="3521996" cy="9632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874250" cy="3013710"/>
        <a:chOff x="0" y="0"/>
        <a:chExt cx="9874250" cy="3013710"/>
      </a:xfrm>
    </dsp:grpSpPr>
    <dsp:sp modelId="{DFFBD932-985D-4E5B-A0C5-9B8CC977C2DC}">
      <dsp:nvSpPr>
        <dsp:cNvPr id="3" name="矩形 2"/>
        <dsp:cNvSpPr/>
      </dsp:nvSpPr>
      <dsp:spPr bwMode="white">
        <a:xfrm>
          <a:off x="194226" y="883632"/>
          <a:ext cx="4662031" cy="1456885"/>
        </a:xfrm>
        <a:prstGeom prst="rect">
          <a:avLst/>
        </a:prstGeom>
      </dsp:spPr>
      <dsp:style>
        <a:lnRef idx="1">
          <a:schemeClr val="accent2"/>
        </a:lnRef>
        <a:fillRef idx="1">
          <a:schemeClr val="lt1"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986796" tIns="144780" rIns="144780" bIns="144780" anchor="ctr"/>
        <a:lstStyle>
          <a:lvl1pPr algn="l">
            <a:defRPr sz="38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促进幼儿的发展</a:t>
          </a:r>
          <a:br>
            <a:rPr lang="zh-CN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</a:br>
          <a:r>
            <a:rPr lang="zh-CN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    </a:t>
          </a:r>
          <a:endParaRPr lang="zh-CN" altLang="en-US">
            <a:solidFill>
              <a:schemeClr val="dk1"/>
            </a:solidFill>
          </a:endParaRPr>
        </a:p>
      </dsp:txBody>
      <dsp:txXfrm>
        <a:off x="194226" y="883632"/>
        <a:ext cx="4662031" cy="1456885"/>
      </dsp:txXfrm>
    </dsp:sp>
    <dsp:sp modelId="{28ADC5EC-F0D3-4E8C-B6D5-614114BB7A84}">
      <dsp:nvSpPr>
        <dsp:cNvPr id="4" name="矩形 3"/>
        <dsp:cNvSpPr/>
      </dsp:nvSpPr>
      <dsp:spPr bwMode="white">
        <a:xfrm>
          <a:off x="-26" y="673193"/>
          <a:ext cx="1019819" cy="1529729"/>
        </a:xfrm>
        <a:prstGeom prst="rect">
          <a:avLst/>
        </a:prstGeom>
      </dsp:spPr>
      <dsp:style>
        <a:lnRef idx="3">
          <a:schemeClr val="lt1"/>
        </a:lnRef>
        <a:fillRef idx="1">
          <a:schemeClr val="accent2">
            <a:tint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/>
      </dsp:style>
      <dsp:txXfrm>
        <a:off x="-26" y="673193"/>
        <a:ext cx="1019819" cy="1529729"/>
      </dsp:txXfrm>
    </dsp:sp>
    <dsp:sp modelId="{7DB282D5-F713-4A85-A4CF-FCCD1C2C3C3D}">
      <dsp:nvSpPr>
        <dsp:cNvPr id="5" name="矩形 4"/>
        <dsp:cNvSpPr/>
      </dsp:nvSpPr>
      <dsp:spPr bwMode="white">
        <a:xfrm>
          <a:off x="5212384" y="883632"/>
          <a:ext cx="4662031" cy="1456885"/>
        </a:xfrm>
        <a:prstGeom prst="rect">
          <a:avLst/>
        </a:prstGeom>
      </dsp:spPr>
      <dsp:style>
        <a:lnRef idx="1">
          <a:schemeClr val="accent2"/>
        </a:lnRef>
        <a:fillRef idx="1">
          <a:schemeClr val="lt1">
            <a:alpha val="40000"/>
          </a:schemeClr>
        </a:fillRef>
        <a:effectRef idx="0">
          <a:scrgbClr r="0" g="0" b="0"/>
        </a:effectRef>
        <a:fontRef idx="minor"/>
      </dsp:style>
      <dsp:txBody>
        <a:bodyPr vert="horz" wrap="square" lIns="986796" tIns="144780" rIns="144780" bIns="144780" anchor="ctr"/>
        <a:lstStyle>
          <a:lvl1pPr algn="l">
            <a:defRPr sz="3800"/>
          </a:lvl1pPr>
          <a:lvl2pPr marL="285750" indent="-285750" algn="l">
            <a:defRPr sz="2900"/>
          </a:lvl2pPr>
          <a:lvl3pPr marL="571500" indent="-285750" algn="l">
            <a:defRPr sz="2900"/>
          </a:lvl3pPr>
          <a:lvl4pPr marL="857250" indent="-285750" algn="l">
            <a:defRPr sz="2900"/>
          </a:lvl4pPr>
          <a:lvl5pPr marL="1143000" indent="-285750" algn="l">
            <a:defRPr sz="2900"/>
          </a:lvl5pPr>
          <a:lvl6pPr marL="1428750" indent="-285750" algn="l">
            <a:defRPr sz="2900"/>
          </a:lvl6pPr>
          <a:lvl7pPr marL="1714500" indent="-285750" algn="l">
            <a:defRPr sz="2900"/>
          </a:lvl7pPr>
          <a:lvl8pPr marL="2000250" indent="-285750" algn="l">
            <a:defRPr sz="2900"/>
          </a:lvl8pPr>
          <a:lvl9pPr marL="2286000" indent="-285750" algn="l">
            <a:defRPr sz="2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rPr>
            <a:t>促进幼儿教育的发展</a:t>
          </a:r>
          <a:endParaRPr lang="zh-CN" altLang="en-US">
            <a:solidFill>
              <a:schemeClr val="dk1"/>
            </a:solidFill>
          </a:endParaRPr>
        </a:p>
      </dsp:txBody>
      <dsp:txXfrm>
        <a:off x="5212384" y="883632"/>
        <a:ext cx="4662031" cy="1456885"/>
      </dsp:txXfrm>
    </dsp:sp>
    <dsp:sp modelId="{E540E1E5-3190-4D7A-924E-F3721DD42C80}">
      <dsp:nvSpPr>
        <dsp:cNvPr id="6" name="矩形 5"/>
        <dsp:cNvSpPr/>
      </dsp:nvSpPr>
      <dsp:spPr bwMode="white">
        <a:xfrm>
          <a:off x="5018133" y="673193"/>
          <a:ext cx="1019819" cy="1529729"/>
        </a:xfrm>
        <a:prstGeom prst="rect">
          <a:avLst/>
        </a:prstGeom>
      </dsp:spPr>
      <dsp:style>
        <a:lnRef idx="3">
          <a:schemeClr val="lt1"/>
        </a:lnRef>
        <a:fillRef idx="1">
          <a:schemeClr val="accent2">
            <a:tint val="50000"/>
            <a:hueOff val="-6660000"/>
            <a:satOff val="-35293"/>
            <a:lumOff val="-7842"/>
            <a:alpha val="100000"/>
          </a:schemeClr>
        </a:fillRef>
        <a:effectRef idx="1">
          <a:scrgbClr r="0" g="0" b="0"/>
        </a:effectRef>
        <a:fontRef idx="minor"/>
      </dsp:style>
      <dsp:txXfrm>
        <a:off x="5018133" y="673193"/>
        <a:ext cx="1019819" cy="15297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4994275"/>
        <a:chOff x="0" y="0"/>
        <a:chExt cx="8128000" cy="4994275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268945" y="268945"/>
          <a:ext cx="1792966" cy="1255076"/>
        </a:xfrm>
        <a:prstGeom prst="chevron">
          <a:avLst/>
        </a:prstGeom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主体</a:t>
          </a:r>
          <a:endParaRPr lang="zh-CN" altLang="en-US"/>
        </a:p>
      </dsp:txBody>
      <dsp:txXfrm rot="5400000">
        <a:off x="-268945" y="268945"/>
        <a:ext cx="1792966" cy="1255076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4108824" y="-2853748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教师自评为主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其他人参与评价：教育管理人员、幼儿、家长等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-2853748"/>
        <a:ext cx="1165428" cy="6872924"/>
      </dsp:txXfrm>
    </dsp:sp>
    <dsp:sp modelId="{722E1094-83C7-45E2-B20F-DB9D09AD94F0}">
      <dsp:nvSpPr>
        <dsp:cNvPr id="5" name="燕尾形 4"/>
        <dsp:cNvSpPr/>
      </dsp:nvSpPr>
      <dsp:spPr bwMode="white">
        <a:xfrm rot="5400000">
          <a:off x="-268945" y="1869599"/>
          <a:ext cx="1792966" cy="1255076"/>
        </a:xfrm>
        <a:prstGeom prst="chevron">
          <a:avLst/>
        </a:prstGeom>
      </dsp:spPr>
      <dsp:style>
        <a:lnRef idx="2">
          <a:schemeClr val="accent5">
            <a:hueOff val="8580000"/>
            <a:satOff val="-12352"/>
            <a:lumOff val="6078"/>
            <a:alpha val="100000"/>
          </a:schemeClr>
        </a:lnRef>
        <a:fillRef idx="1">
          <a:schemeClr val="accent5">
            <a:hueOff val="8580000"/>
            <a:satOff val="-12352"/>
            <a:lumOff val="607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客体</a:t>
          </a:r>
          <a:endParaRPr lang="zh-CN" altLang="en-US"/>
        </a:p>
      </dsp:txBody>
      <dsp:txXfrm rot="5400000">
        <a:off x="-268945" y="1869599"/>
        <a:ext cx="1792966" cy="1255076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4108824" y="-1253093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8580000"/>
            <a:satOff val="-12352"/>
            <a:lumOff val="6078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课程方案、课程实施过程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sym typeface="+mn-ea"/>
            </a:rPr>
            <a:t>课程实施结果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-1253093"/>
        <a:ext cx="1165428" cy="6872924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268945" y="3470254"/>
          <a:ext cx="1792966" cy="1255076"/>
        </a:xfrm>
        <a:prstGeom prst="chevron">
          <a:avLst/>
        </a:prstGeom>
      </dsp:spPr>
      <dsp:style>
        <a:lnRef idx="2">
          <a:schemeClr val="accent5">
            <a:hueOff val="17160000"/>
            <a:satOff val="-24705"/>
            <a:lumOff val="12157"/>
            <a:alpha val="100000"/>
          </a:schemeClr>
        </a:lnRef>
        <a:fillRef idx="1">
          <a:schemeClr val="accent5">
            <a:hueOff val="17160000"/>
            <a:satOff val="-24705"/>
            <a:lumOff val="1215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标准</a:t>
          </a:r>
          <a:endParaRPr lang="zh-CN" altLang="en-US"/>
        </a:p>
      </dsp:txBody>
      <dsp:txXfrm rot="5400000">
        <a:off x="-268945" y="3470254"/>
        <a:ext cx="1792966" cy="1255076"/>
      </dsp:txXfrm>
    </dsp:sp>
    <dsp:sp modelId="{BE17FEF5-EEE1-41BB-96FD-8FBB3FCF3860}">
      <dsp:nvSpPr>
        <dsp:cNvPr id="8" name="同侧圆角矩形 7"/>
        <dsp:cNvSpPr/>
      </dsp:nvSpPr>
      <dsp:spPr bwMode="white">
        <a:xfrm rot="5400000">
          <a:off x="4108824" y="347561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17160000"/>
            <a:satOff val="-24705"/>
            <a:lumOff val="12157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是评价的标准和尺度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要求：科学、合理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347561"/>
        <a:ext cx="1165428" cy="68729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B238326A-CFE6-4521-930F-E91E4BFCC0A1}">
      <dsp:nvSpPr>
        <dsp:cNvPr id="3" name="矩形 2"/>
        <dsp:cNvSpPr/>
      </dsp:nvSpPr>
      <dsp:spPr bwMode="white">
        <a:xfrm>
          <a:off x="0" y="837952"/>
          <a:ext cx="3964878" cy="466456"/>
        </a:xfrm>
        <a:prstGeom prst="rect">
          <a:avLst/>
        </a:prstGeom>
      </dsp:spPr>
      <dsp:style>
        <a:lnRef idx="1">
          <a:schemeClr val="accent2">
            <a:hueOff val="0"/>
            <a:satOff val="0"/>
            <a:lumOff val="0"/>
            <a:alpha val="100000"/>
          </a:schemeClr>
        </a:lnRef>
        <a:fillRef idx="3">
          <a:schemeClr val="accent2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0" y="837952"/>
        <a:ext cx="3964878" cy="466456"/>
      </dsp:txXfrm>
    </dsp:sp>
    <dsp:sp modelId="{64FEA07D-D576-4DAA-B4E9-022B3756F7BB}">
      <dsp:nvSpPr>
        <dsp:cNvPr id="4" name="矩形 3"/>
        <dsp:cNvSpPr/>
      </dsp:nvSpPr>
      <dsp:spPr bwMode="white">
        <a:xfrm>
          <a:off x="0" y="1013134"/>
          <a:ext cx="291274" cy="291274"/>
        </a:xfrm>
        <a:prstGeom prst="rect">
          <a:avLst/>
        </a:prstGeom>
      </dsp:spPr>
      <dsp:style>
        <a:lnRef idx="1">
          <a:schemeClr val="accent2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0" y="1013134"/>
        <a:ext cx="291274" cy="291274"/>
      </dsp:txXfrm>
    </dsp:sp>
    <dsp:sp modelId="{E2515008-CBA9-4AF7-A24C-6922EA5D96FB}">
      <dsp:nvSpPr>
        <dsp:cNvPr id="5" name="矩形 4"/>
        <dsp:cNvSpPr/>
      </dsp:nvSpPr>
      <dsp:spPr bwMode="white">
        <a:xfrm>
          <a:off x="0" y="0"/>
          <a:ext cx="3964878" cy="83795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7150" tIns="38100" rIns="57150" bIns="381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chemeClr val="tx1"/>
              </a:solidFill>
            </a:rPr>
            <a:t>1.</a:t>
          </a:r>
          <a:r>
            <a:rPr lang="zh-CN" altLang="en-US">
              <a:solidFill>
                <a:schemeClr val="tx1"/>
              </a:solidFill>
            </a:rPr>
            <a:t>根据评价功能、时间</a:t>
          </a:r>
          <a:endParaRPr lang="zh-CN" altLang="en-US">
            <a:solidFill>
              <a:schemeClr val="tx1"/>
            </a:solidFill>
          </a:endParaRPr>
        </a:p>
      </dsp:txBody>
      <dsp:txXfrm>
        <a:off x="0" y="0"/>
        <a:ext cx="3964878" cy="837952"/>
      </dsp:txXfrm>
    </dsp:sp>
    <dsp:sp modelId="{AD84E9CD-AD92-4902-A1EF-4DCCBE5FAD33}">
      <dsp:nvSpPr>
        <dsp:cNvPr id="6" name="矩形 5"/>
        <dsp:cNvSpPr/>
      </dsp:nvSpPr>
      <dsp:spPr bwMode="white">
        <a:xfrm>
          <a:off x="0" y="1692085"/>
          <a:ext cx="291267" cy="291267"/>
        </a:xfrm>
        <a:prstGeom prst="rect">
          <a:avLst/>
        </a:prstGeom>
      </dsp:spPr>
      <dsp:style>
        <a:lnRef idx="1">
          <a:schemeClr val="accent2">
            <a:hueOff val="0"/>
            <a:satOff val="0"/>
            <a:lumOff val="0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0" y="1692085"/>
        <a:ext cx="291267" cy="291267"/>
      </dsp:txXfrm>
    </dsp:sp>
    <dsp:sp modelId="{9AA504EC-521E-4CA2-A0F6-4F147FF601DE}">
      <dsp:nvSpPr>
        <dsp:cNvPr id="7" name="矩形 6"/>
        <dsp:cNvSpPr/>
      </dsp:nvSpPr>
      <dsp:spPr bwMode="white">
        <a:xfrm>
          <a:off x="277541" y="1498246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诊断性评价</a:t>
          </a:r>
          <a:endParaRPr lang="zh-CN" altLang="en-US">
            <a:solidFill>
              <a:schemeClr val="tx1"/>
            </a:solidFill>
          </a:endParaRPr>
        </a:p>
      </dsp:txBody>
      <dsp:txXfrm>
        <a:off x="277541" y="1498246"/>
        <a:ext cx="3687337" cy="678944"/>
      </dsp:txXfrm>
    </dsp:sp>
    <dsp:sp modelId="{9309CEC0-599A-42DF-8AF7-247C32AB562F}">
      <dsp:nvSpPr>
        <dsp:cNvPr id="8" name="矩形 7"/>
        <dsp:cNvSpPr/>
      </dsp:nvSpPr>
      <dsp:spPr bwMode="white">
        <a:xfrm>
          <a:off x="0" y="2371029"/>
          <a:ext cx="291267" cy="291267"/>
        </a:xfrm>
        <a:prstGeom prst="rect">
          <a:avLst/>
        </a:prstGeom>
      </dsp:spPr>
      <dsp:style>
        <a:lnRef idx="1">
          <a:schemeClr val="accent2">
            <a:hueOff val="-1416000"/>
            <a:satOff val="-2117"/>
            <a:lumOff val="-5960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0" y="2371029"/>
        <a:ext cx="291267" cy="291267"/>
      </dsp:txXfrm>
    </dsp:sp>
    <dsp:sp modelId="{8C7EE341-F956-4B32-9FDC-51A19A54C5B7}">
      <dsp:nvSpPr>
        <dsp:cNvPr id="9" name="矩形 8"/>
        <dsp:cNvSpPr/>
      </dsp:nvSpPr>
      <dsp:spPr bwMode="white">
        <a:xfrm>
          <a:off x="277541" y="2177191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形成性评价</a:t>
          </a:r>
          <a:endParaRPr lang="zh-CN" altLang="en-US">
            <a:solidFill>
              <a:schemeClr val="tx1"/>
            </a:solidFill>
          </a:endParaRPr>
        </a:p>
      </dsp:txBody>
      <dsp:txXfrm>
        <a:off x="277541" y="2177191"/>
        <a:ext cx="3687337" cy="678944"/>
      </dsp:txXfrm>
    </dsp:sp>
    <dsp:sp modelId="{2B4660B8-0D83-4BA4-952F-B3839E7AA1BD}">
      <dsp:nvSpPr>
        <dsp:cNvPr id="10" name="矩形 9"/>
        <dsp:cNvSpPr/>
      </dsp:nvSpPr>
      <dsp:spPr bwMode="white">
        <a:xfrm>
          <a:off x="0" y="3049974"/>
          <a:ext cx="291267" cy="291267"/>
        </a:xfrm>
        <a:prstGeom prst="rect">
          <a:avLst/>
        </a:prstGeom>
      </dsp:spPr>
      <dsp:style>
        <a:lnRef idx="1">
          <a:schemeClr val="accent2">
            <a:hueOff val="-2832000"/>
            <a:satOff val="-4234"/>
            <a:lumOff val="-11921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0" y="3049974"/>
        <a:ext cx="291267" cy="291267"/>
      </dsp:txXfrm>
    </dsp:sp>
    <dsp:sp modelId="{98864C97-3AF5-4B97-89C2-E64316F053C6}">
      <dsp:nvSpPr>
        <dsp:cNvPr id="11" name="矩形 10"/>
        <dsp:cNvSpPr/>
      </dsp:nvSpPr>
      <dsp:spPr bwMode="white">
        <a:xfrm>
          <a:off x="277541" y="2856135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终结性评价</a:t>
          </a:r>
          <a:endParaRPr lang="zh-CN" altLang="en-US">
            <a:solidFill>
              <a:schemeClr val="tx1"/>
            </a:solidFill>
          </a:endParaRPr>
        </a:p>
      </dsp:txBody>
      <dsp:txXfrm>
        <a:off x="277541" y="2856135"/>
        <a:ext cx="3687337" cy="678944"/>
      </dsp:txXfrm>
    </dsp:sp>
    <dsp:sp modelId="{4883A32C-FB6D-4470-834B-A0D0B519B6E8}">
      <dsp:nvSpPr>
        <dsp:cNvPr id="12" name="矩形 11"/>
        <dsp:cNvSpPr/>
      </dsp:nvSpPr>
      <dsp:spPr bwMode="white">
        <a:xfrm>
          <a:off x="4163122" y="837952"/>
          <a:ext cx="3964878" cy="466456"/>
        </a:xfrm>
        <a:prstGeom prst="rect">
          <a:avLst/>
        </a:prstGeom>
      </dsp:spPr>
      <dsp:style>
        <a:lnRef idx="1">
          <a:schemeClr val="accent2">
            <a:hueOff val="-7080000"/>
            <a:satOff val="-10587"/>
            <a:lumOff val="-29803"/>
            <a:alpha val="100000"/>
          </a:schemeClr>
        </a:lnRef>
        <a:fillRef idx="3">
          <a:schemeClr val="accent2">
            <a:hueOff val="-7080000"/>
            <a:satOff val="-10587"/>
            <a:lumOff val="-2980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4163122" y="837952"/>
        <a:ext cx="3964878" cy="466456"/>
      </dsp:txXfrm>
    </dsp:sp>
    <dsp:sp modelId="{16272331-F376-4F78-9E72-6620FFE1EEC3}">
      <dsp:nvSpPr>
        <dsp:cNvPr id="13" name="矩形 12"/>
        <dsp:cNvSpPr/>
      </dsp:nvSpPr>
      <dsp:spPr bwMode="white">
        <a:xfrm>
          <a:off x="4163122" y="1013134"/>
          <a:ext cx="291274" cy="291274"/>
        </a:xfrm>
        <a:prstGeom prst="rect">
          <a:avLst/>
        </a:prstGeom>
      </dsp:spPr>
      <dsp:style>
        <a:lnRef idx="1">
          <a:schemeClr val="accent2">
            <a:hueOff val="-7080000"/>
            <a:satOff val="-10587"/>
            <a:lumOff val="-29803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Xfrm>
        <a:off x="4163122" y="1013134"/>
        <a:ext cx="291274" cy="291274"/>
      </dsp:txXfrm>
    </dsp:sp>
    <dsp:sp modelId="{D42EB80D-978D-4E33-A14B-3612F1F0EC16}">
      <dsp:nvSpPr>
        <dsp:cNvPr id="14" name="矩形 13"/>
        <dsp:cNvSpPr/>
      </dsp:nvSpPr>
      <dsp:spPr bwMode="white">
        <a:xfrm>
          <a:off x="4163122" y="0"/>
          <a:ext cx="3964878" cy="83795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7150" tIns="38100" rIns="57150" bIns="381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chemeClr val="tx1"/>
              </a:solidFill>
            </a:rPr>
            <a:t>2.</a:t>
          </a:r>
          <a:r>
            <a:rPr lang="zh-CN" altLang="en-US">
              <a:solidFill>
                <a:schemeClr val="tx1"/>
              </a:solidFill>
            </a:rPr>
            <a:t>根据评价基准</a:t>
          </a:r>
          <a:endParaRPr lang="zh-CN" altLang="en-US">
            <a:solidFill>
              <a:schemeClr val="tx1"/>
            </a:solidFill>
          </a:endParaRPr>
        </a:p>
      </dsp:txBody>
      <dsp:txXfrm>
        <a:off x="4163122" y="0"/>
        <a:ext cx="3964878" cy="837952"/>
      </dsp:txXfrm>
    </dsp:sp>
    <dsp:sp modelId="{6B4C860A-DBDB-4F25-AEE7-078D55D197F8}">
      <dsp:nvSpPr>
        <dsp:cNvPr id="15" name="矩形 14"/>
        <dsp:cNvSpPr/>
      </dsp:nvSpPr>
      <dsp:spPr bwMode="white">
        <a:xfrm>
          <a:off x="4163122" y="1692085"/>
          <a:ext cx="291267" cy="291267"/>
        </a:xfrm>
        <a:prstGeom prst="rect">
          <a:avLst/>
        </a:prstGeom>
      </dsp:spPr>
      <dsp:style>
        <a:lnRef idx="1">
          <a:schemeClr val="accent2">
            <a:hueOff val="-4248000"/>
            <a:satOff val="-6352"/>
            <a:lumOff val="-17881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4163122" y="1692085"/>
        <a:ext cx="291267" cy="291267"/>
      </dsp:txXfrm>
    </dsp:sp>
    <dsp:sp modelId="{54539F7E-C594-4A33-A548-FC053A5E74C0}">
      <dsp:nvSpPr>
        <dsp:cNvPr id="16" name="矩形 15"/>
        <dsp:cNvSpPr/>
      </dsp:nvSpPr>
      <dsp:spPr bwMode="white">
        <a:xfrm>
          <a:off x="4440663" y="1498246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相对评价</a:t>
          </a:r>
          <a:endParaRPr lang="zh-CN" altLang="en-US">
            <a:solidFill>
              <a:schemeClr val="tx1"/>
            </a:solidFill>
          </a:endParaRPr>
        </a:p>
      </dsp:txBody>
      <dsp:txXfrm>
        <a:off x="4440663" y="1498246"/>
        <a:ext cx="3687337" cy="678944"/>
      </dsp:txXfrm>
    </dsp:sp>
    <dsp:sp modelId="{E2D49713-C487-4217-897C-F1AC5452D8AE}">
      <dsp:nvSpPr>
        <dsp:cNvPr id="17" name="矩形 16"/>
        <dsp:cNvSpPr/>
      </dsp:nvSpPr>
      <dsp:spPr bwMode="white">
        <a:xfrm>
          <a:off x="4163122" y="2371029"/>
          <a:ext cx="291267" cy="291267"/>
        </a:xfrm>
        <a:prstGeom prst="rect">
          <a:avLst/>
        </a:prstGeom>
      </dsp:spPr>
      <dsp:style>
        <a:lnRef idx="1">
          <a:schemeClr val="accent2">
            <a:hueOff val="-5664000"/>
            <a:satOff val="-8470"/>
            <a:lumOff val="-23842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4163122" y="2371029"/>
        <a:ext cx="291267" cy="291267"/>
      </dsp:txXfrm>
    </dsp:sp>
    <dsp:sp modelId="{C8B4A2BD-9153-4BF1-97C2-56D067BD9B4D}">
      <dsp:nvSpPr>
        <dsp:cNvPr id="18" name="矩形 17"/>
        <dsp:cNvSpPr/>
      </dsp:nvSpPr>
      <dsp:spPr bwMode="white">
        <a:xfrm>
          <a:off x="4440663" y="2177191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绝对评价</a:t>
          </a:r>
          <a:endParaRPr lang="zh-CN" altLang="en-US">
            <a:solidFill>
              <a:schemeClr val="tx1"/>
            </a:solidFill>
          </a:endParaRPr>
        </a:p>
      </dsp:txBody>
      <dsp:txXfrm>
        <a:off x="4440663" y="2177191"/>
        <a:ext cx="3687337" cy="678944"/>
      </dsp:txXfrm>
    </dsp:sp>
    <dsp:sp modelId="{86D5968F-5D14-425C-BC01-D9BACC060D2B}">
      <dsp:nvSpPr>
        <dsp:cNvPr id="19" name="矩形 18"/>
        <dsp:cNvSpPr/>
      </dsp:nvSpPr>
      <dsp:spPr bwMode="white">
        <a:xfrm>
          <a:off x="4163122" y="3049974"/>
          <a:ext cx="291267" cy="291267"/>
        </a:xfrm>
        <a:prstGeom prst="rect">
          <a:avLst/>
        </a:prstGeom>
      </dsp:spPr>
      <dsp:style>
        <a:lnRef idx="1">
          <a:schemeClr val="accent2">
            <a:hueOff val="-7080000"/>
            <a:satOff val="-10587"/>
            <a:lumOff val="-29803"/>
            <a:alpha val="100000"/>
          </a:schemeClr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4163122" y="3049974"/>
        <a:ext cx="291267" cy="291267"/>
      </dsp:txXfrm>
    </dsp:sp>
    <dsp:sp modelId="{43EAE0DB-A52C-41DB-8B6A-88727B61E0E2}">
      <dsp:nvSpPr>
        <dsp:cNvPr id="20" name="矩形 19"/>
        <dsp:cNvSpPr/>
      </dsp:nvSpPr>
      <dsp:spPr bwMode="white">
        <a:xfrm>
          <a:off x="4440663" y="2856135"/>
          <a:ext cx="3687337" cy="67894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63576" tIns="163576" rIns="163576" bIns="163576" anchor="ctr"/>
        <a:lstStyle>
          <a:lvl1pPr algn="l">
            <a:defRPr sz="2300"/>
          </a:lvl1pPr>
          <a:lvl2pPr marL="171450" indent="-171450" algn="l">
            <a:defRPr sz="1700"/>
          </a:lvl2pPr>
          <a:lvl3pPr marL="342900" indent="-171450" algn="l">
            <a:defRPr sz="1700"/>
          </a:lvl3pPr>
          <a:lvl4pPr marL="514350" indent="-171450" algn="l">
            <a:defRPr sz="1700"/>
          </a:lvl4pPr>
          <a:lvl5pPr marL="685800" indent="-171450" algn="l">
            <a:defRPr sz="1700"/>
          </a:lvl5pPr>
          <a:lvl6pPr marL="857250" indent="-171450" algn="l">
            <a:defRPr sz="1700"/>
          </a:lvl6pPr>
          <a:lvl7pPr marL="1028700" indent="-171450" algn="l">
            <a:defRPr sz="1700"/>
          </a:lvl7pPr>
          <a:lvl8pPr marL="1200150" indent="-171450" algn="l">
            <a:defRPr sz="1700"/>
          </a:lvl8pPr>
          <a:lvl9pPr marL="1371600" indent="-171450" algn="l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olidFill>
                <a:schemeClr val="tx1"/>
              </a:solidFill>
            </a:rPr>
            <a:t>个体内差异评价</a:t>
          </a:r>
          <a:endParaRPr lang="zh-CN" altLang="en-US">
            <a:solidFill>
              <a:schemeClr val="tx1"/>
            </a:solidFill>
          </a:endParaRPr>
        </a:p>
      </dsp:txBody>
      <dsp:txXfrm>
        <a:off x="4440663" y="2856135"/>
        <a:ext cx="3687337" cy="6789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F8D49E38-B053-4501-BD89-EB8E5A6A61CD}">
      <dsp:nvSpPr>
        <dsp:cNvPr id="3" name="矩形 2"/>
        <dsp:cNvSpPr/>
      </dsp:nvSpPr>
      <dsp:spPr bwMode="white">
        <a:xfrm>
          <a:off x="1354667" y="1353714"/>
          <a:ext cx="2540000" cy="1694180"/>
        </a:xfrm>
        <a:prstGeom prst="rect">
          <a:avLst/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0" tIns="256032" rIns="256032" bIns="256032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>
              <a:solidFill>
                <a:schemeClr val="dk1"/>
              </a:solidFill>
            </a:rPr>
            <a:t>定性评价</a:t>
          </a:r>
          <a:endParaRPr lang="zh-CN" altLang="en-US" sz="3600">
            <a:solidFill>
              <a:schemeClr val="dk1"/>
            </a:solidFill>
          </a:endParaRPr>
        </a:p>
      </dsp:txBody>
      <dsp:txXfrm>
        <a:off x="1354667" y="1353714"/>
        <a:ext cx="2540000" cy="1694180"/>
      </dsp:txXfrm>
    </dsp:sp>
    <dsp:sp modelId="{01119332-89A2-4784-81C1-FF89BAFEA3B2}">
      <dsp:nvSpPr>
        <dsp:cNvPr id="4" name="矩形 3"/>
        <dsp:cNvSpPr/>
      </dsp:nvSpPr>
      <dsp:spPr bwMode="white">
        <a:xfrm>
          <a:off x="1354667" y="3047894"/>
          <a:ext cx="2540000" cy="1694180"/>
        </a:xfrm>
        <a:prstGeom prst="rect">
          <a:avLst/>
        </a:prstGeom>
      </dsp:spPr>
      <dsp:style>
        <a:lnRef idx="2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0" tIns="256032" rIns="256032" bIns="256032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>
              <a:solidFill>
                <a:schemeClr val="dk1"/>
              </a:solidFill>
            </a:rPr>
            <a:t>定量评价</a:t>
          </a:r>
          <a:endParaRPr lang="zh-CN" altLang="en-US" sz="3600">
            <a:solidFill>
              <a:schemeClr val="dk1"/>
            </a:solidFill>
          </a:endParaRPr>
        </a:p>
      </dsp:txBody>
      <dsp:txXfrm>
        <a:off x="1354667" y="3047894"/>
        <a:ext cx="2540000" cy="1694180"/>
      </dsp:txXfrm>
    </dsp:sp>
    <dsp:sp modelId="{92447B8B-B043-4F04-A3B7-D0DE831D4431}">
      <dsp:nvSpPr>
        <dsp:cNvPr id="5" name="椭圆 4"/>
        <dsp:cNvSpPr/>
      </dsp:nvSpPr>
      <dsp:spPr bwMode="white">
        <a:xfrm>
          <a:off x="0" y="676381"/>
          <a:ext cx="1693333" cy="1693333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0" tIns="0" rIns="0" bIns="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根据是否采用数量化的方法</a:t>
          </a:r>
          <a:endParaRPr lang="zh-CN" altLang="en-US"/>
        </a:p>
      </dsp:txBody>
      <dsp:txXfrm>
        <a:off x="0" y="676381"/>
        <a:ext cx="1693333" cy="1693333"/>
      </dsp:txXfrm>
    </dsp:sp>
    <dsp:sp modelId="{B4EA86C9-9645-41DF-AB1C-E026D8E8F43F}">
      <dsp:nvSpPr>
        <dsp:cNvPr id="6" name="矩形 5"/>
        <dsp:cNvSpPr/>
      </dsp:nvSpPr>
      <dsp:spPr bwMode="white">
        <a:xfrm>
          <a:off x="5588000" y="1353714"/>
          <a:ext cx="2540000" cy="1694180"/>
        </a:xfrm>
        <a:prstGeom prst="rect">
          <a:avLst/>
        </a:prstGeom>
      </dsp:spPr>
      <dsp:style>
        <a:lnRef idx="2">
          <a:schemeClr val="accent4">
            <a:tint val="40000"/>
            <a:alpha val="90000"/>
          </a:schemeClr>
        </a:lnRef>
        <a:fillRef idx="1">
          <a:schemeClr val="accent4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0" tIns="256032" rIns="256032" bIns="256032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>
              <a:solidFill>
                <a:schemeClr val="dk1"/>
              </a:solidFill>
            </a:rPr>
            <a:t>自我评价</a:t>
          </a:r>
          <a:endParaRPr lang="zh-CN" altLang="en-US" sz="3600">
            <a:solidFill>
              <a:schemeClr val="dk1"/>
            </a:solidFill>
          </a:endParaRPr>
        </a:p>
      </dsp:txBody>
      <dsp:txXfrm>
        <a:off x="5588000" y="1353714"/>
        <a:ext cx="2540000" cy="1694180"/>
      </dsp:txXfrm>
    </dsp:sp>
    <dsp:sp modelId="{9C36922A-5FA7-4B49-8BAB-B4B99DE5740F}">
      <dsp:nvSpPr>
        <dsp:cNvPr id="7" name="矩形 6"/>
        <dsp:cNvSpPr/>
      </dsp:nvSpPr>
      <dsp:spPr bwMode="white">
        <a:xfrm>
          <a:off x="5588000" y="3047894"/>
          <a:ext cx="2540000" cy="1694180"/>
        </a:xfrm>
        <a:prstGeom prst="rect">
          <a:avLst/>
        </a:prstGeom>
      </dsp:spPr>
      <dsp:style>
        <a:lnRef idx="2">
          <a:schemeClr val="accent5">
            <a:tint val="40000"/>
            <a:alpha val="90000"/>
          </a:schemeClr>
        </a:lnRef>
        <a:fillRef idx="1">
          <a:schemeClr val="accent5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0" tIns="256032" rIns="256032" bIns="256032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>
              <a:solidFill>
                <a:schemeClr val="dk1"/>
              </a:solidFill>
            </a:rPr>
            <a:t>他人评价</a:t>
          </a:r>
          <a:endParaRPr lang="zh-CN" altLang="en-US" sz="3600">
            <a:solidFill>
              <a:schemeClr val="dk1"/>
            </a:solidFill>
          </a:endParaRPr>
        </a:p>
      </dsp:txBody>
      <dsp:txXfrm>
        <a:off x="5588000" y="3047894"/>
        <a:ext cx="2540000" cy="1694180"/>
      </dsp:txXfrm>
    </dsp:sp>
    <dsp:sp modelId="{789C2E5F-53BE-4B9F-8B8F-155498EB6E4B}">
      <dsp:nvSpPr>
        <dsp:cNvPr id="8" name="椭圆 7"/>
        <dsp:cNvSpPr/>
      </dsp:nvSpPr>
      <dsp:spPr bwMode="white">
        <a:xfrm>
          <a:off x="4233333" y="676381"/>
          <a:ext cx="1693333" cy="1693333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0" tIns="0" rIns="0" bIns="0" anchor="ctr"/>
        <a:lstStyle>
          <a:lvl1pPr algn="ctr">
            <a:defRPr sz="23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根据</a:t>
          </a:r>
          <a:r>
            <a:rPr lang="zh-CN" altLang="en-US"/>
            <a:t>评价主体</a:t>
          </a:r>
          <a:endParaRPr lang="zh-CN" altLang="en-US"/>
        </a:p>
      </dsp:txBody>
      <dsp:txXfrm>
        <a:off x="4233333" y="676381"/>
        <a:ext cx="1693333" cy="16933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4994275"/>
        <a:chOff x="0" y="0"/>
        <a:chExt cx="8128000" cy="4994275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268945" y="268945"/>
          <a:ext cx="1792966" cy="1255076"/>
        </a:xfrm>
        <a:prstGeom prst="chevron">
          <a:avLst/>
        </a:prstGeom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主体</a:t>
          </a:r>
          <a:endParaRPr lang="zh-CN" altLang="en-US"/>
        </a:p>
      </dsp:txBody>
      <dsp:txXfrm rot="5400000">
        <a:off x="-268945" y="268945"/>
        <a:ext cx="1792966" cy="1255076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4108824" y="-2853748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教师自评为主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其他人参与评价：教育管理人员、幼儿、家长等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-2853748"/>
        <a:ext cx="1165428" cy="6872924"/>
      </dsp:txXfrm>
    </dsp:sp>
    <dsp:sp modelId="{722E1094-83C7-45E2-B20F-DB9D09AD94F0}">
      <dsp:nvSpPr>
        <dsp:cNvPr id="5" name="燕尾形 4"/>
        <dsp:cNvSpPr/>
      </dsp:nvSpPr>
      <dsp:spPr bwMode="white">
        <a:xfrm rot="5400000">
          <a:off x="-268945" y="1869599"/>
          <a:ext cx="1792966" cy="1255076"/>
        </a:xfrm>
        <a:prstGeom prst="chevron">
          <a:avLst/>
        </a:prstGeom>
      </dsp:spPr>
      <dsp:style>
        <a:lnRef idx="2">
          <a:schemeClr val="accent5">
            <a:hueOff val="8580000"/>
            <a:satOff val="-12352"/>
            <a:lumOff val="6078"/>
            <a:alpha val="100000"/>
          </a:schemeClr>
        </a:lnRef>
        <a:fillRef idx="1">
          <a:schemeClr val="accent5">
            <a:hueOff val="8580000"/>
            <a:satOff val="-12352"/>
            <a:lumOff val="607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客体</a:t>
          </a:r>
          <a:endParaRPr lang="zh-CN" altLang="en-US"/>
        </a:p>
      </dsp:txBody>
      <dsp:txXfrm rot="5400000">
        <a:off x="-268945" y="1869599"/>
        <a:ext cx="1792966" cy="1255076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4108824" y="-1253093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8580000"/>
            <a:satOff val="-12352"/>
            <a:lumOff val="6078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课程方案、课程实施过程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sym typeface="+mn-ea"/>
            </a:rPr>
            <a:t>课程实施结果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-1253093"/>
        <a:ext cx="1165428" cy="6872924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268945" y="3470254"/>
          <a:ext cx="1792966" cy="1255076"/>
        </a:xfrm>
        <a:prstGeom prst="chevron">
          <a:avLst/>
        </a:prstGeom>
      </dsp:spPr>
      <dsp:style>
        <a:lnRef idx="2">
          <a:schemeClr val="accent5">
            <a:hueOff val="17160000"/>
            <a:satOff val="-24705"/>
            <a:lumOff val="12157"/>
            <a:alpha val="100000"/>
          </a:schemeClr>
        </a:lnRef>
        <a:fillRef idx="1">
          <a:schemeClr val="accent5">
            <a:hueOff val="17160000"/>
            <a:satOff val="-24705"/>
            <a:lumOff val="1215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vert="horz" wrap="square" lIns="20320" tIns="20320" rIns="20320" bIns="2032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标准</a:t>
          </a:r>
          <a:endParaRPr lang="zh-CN" altLang="en-US"/>
        </a:p>
      </dsp:txBody>
      <dsp:txXfrm rot="5400000">
        <a:off x="-268945" y="3470254"/>
        <a:ext cx="1792966" cy="1255076"/>
      </dsp:txXfrm>
    </dsp:sp>
    <dsp:sp modelId="{BE17FEF5-EEE1-41BB-96FD-8FBB3FCF3860}">
      <dsp:nvSpPr>
        <dsp:cNvPr id="8" name="同侧圆角矩形 7"/>
        <dsp:cNvSpPr/>
      </dsp:nvSpPr>
      <dsp:spPr bwMode="white">
        <a:xfrm rot="5400000">
          <a:off x="4108824" y="347561"/>
          <a:ext cx="1165428" cy="6872924"/>
        </a:xfrm>
        <a:prstGeom prst="round2SameRect">
          <a:avLst/>
        </a:prstGeom>
      </dsp:spPr>
      <dsp:style>
        <a:lnRef idx="2">
          <a:schemeClr val="accent5">
            <a:hueOff val="17160000"/>
            <a:satOff val="-24705"/>
            <a:lumOff val="12157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70688" tIns="15240" rIns="15240" bIns="15240" anchor="ctr"/>
        <a:lstStyle>
          <a:lvl1pPr algn="l">
            <a:defRPr sz="24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是评价的标准和尺度</a:t>
          </a:r>
          <a:endParaRPr lang="zh-CN" altLang="en-US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要求：科学、合理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4108824" y="347561"/>
        <a:ext cx="1165428" cy="6872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horzAlign" val="ctr"/>
          <dgm:param type="vertAlign" val="t"/>
          <dgm:param type="nodeVertAlign" val="t"/>
          <dgm:param type="fallback" val="1D"/>
        </dgm:alg>
      </dgm:if>
      <dgm:else name="Name2">
        <dgm:alg type="hierChild">
          <dgm:param type="linDir" val="fromR"/>
          <dgm:param type="horzAlign" val="ctr"/>
          <dgm:param type="vertAlign" val="t"/>
          <dgm:param type="nodeVertAlign" val="t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parTxLTRAlign" val="l"/>
                    <dgm:param type="txAnchorVertCh" val="mid"/>
                  </dgm:alg>
                </dgm:if>
                <dgm:else name="Name10">
                  <dgm:alg type="tx">
                    <dgm:param type="parTxLTRAlign" val="r"/>
                    <dgm:param type="txAnchorVertCh" val="mid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linDir" val="fromT"/>
              <dgm:param type="chAlign" val="r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parTxLTRAlign" val="l"/>
                          <dgm:param type="txAnchorVertCh" val="mid"/>
                        </dgm:alg>
                      </dgm:if>
                      <dgm:else name="Name18">
                        <dgm:alg type="tx">
                          <dgm:param type="parTxLTRAlign" val="r"/>
                          <dgm:param type="txAnchorVertCh" val="mid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9EFC-E4FE-4FC0-B3F2-A3679AB8506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D05C-6D10-4E80-9127-F87D95EE3F95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98BE-7255-4E76-ADE9-02EC4A652765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AEA7-C07B-4E27-8ACC-1B0DC5F4B24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F63C-9AA3-400E-B2C1-A7B4F6D99CF0}" type="datetimeFigureOut">
              <a:rPr lang="en-US"/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22CD6-3017-4AE4-ACCD-0A4307647817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6993-0F17-4BAB-B935-2A441F49EEFD}" type="datetimeFigureOut">
              <a:rPr lang="en-US"/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438F5-348F-4D92-8EAE-A9528FF766D0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0009A-70A6-4C16-A6E1-C33ADC1D65F4}" type="datetimeFigureOut">
              <a:rPr lang="en-US"/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9091-E882-40A6-A60A-DD664E872624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DDEF-DD23-4C1D-8BA6-54C666CA3739}" type="datetimeFigureOut">
              <a:rPr lang="en-US"/>
            </a:fld>
            <a:endParaRPr lang="en-US"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F70C-954E-4A1C-93F5-03064873B1B9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A540E-5FA1-4826-9EA7-5A64920FFFB4}" type="datetimeFigureOut">
              <a:rPr lang="en-US"/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EC52-9562-47FE-910A-C8225E6A15AB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/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/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/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/>
            <p:nvPr/>
          </p:nvGrpSpPr>
          <p:grpSpPr bwMode="auto">
            <a:xfrm>
              <a:off x="5814829" y="859172"/>
              <a:ext cx="5128624" cy="4880659"/>
              <a:chOff x="7856935" y="859172"/>
              <a:chExt cx="3086477" cy="4880659"/>
            </a:xfrm>
          </p:grpSpPr>
          <p:sp>
            <p:nvSpPr>
              <p:cNvPr id="17" name="Freeform 41"/>
              <p:cNvSpPr/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/>
              <p:nvPr/>
            </p:nvSpPr>
            <p:spPr bwMode="auto">
              <a:xfrm rot="16200000" flipV="1">
                <a:off x="9367556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5D984-6578-4E00-BF0E-99730700C704}" type="datetimeFigureOut">
              <a:rPr lang="en-US"/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703F-D42A-4D50-90FB-924DB4F40A68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3B49-CF59-4BB6-873F-EA194AB950D2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99E8F-7D82-498A-886C-4AEA967F85FA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BC525-E447-4702-8E40-00361EA159D4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5FA36-2796-4584-90DE-91984E48919D}" type="slidenum">
              <a:rPr/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 userDrawn="1"/>
        </p:nvSpPr>
        <p:spPr>
          <a:xfrm flipV="1">
            <a:off x="1264920" y="6280150"/>
            <a:ext cx="9588500" cy="76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2890" y="734695"/>
            <a:ext cx="7702550" cy="325120"/>
          </a:xfrm>
        </p:spPr>
        <p:txBody>
          <a:bodyPr anchor="b">
            <a:noAutofit/>
          </a:bodyPr>
          <a:lstStyle>
            <a:lvl1pPr algn="ctr">
              <a:defRPr sz="4000" b="0"/>
            </a:lvl1pPr>
          </a:lstStyle>
          <a:p>
            <a:r>
              <a:rPr lang="zh-CN" altLang="en-US" dirty="0"/>
              <a:t>第七章 幼儿园课程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30310" y="6382385"/>
            <a:ext cx="27432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497965" y="1059815"/>
            <a:ext cx="7332345" cy="76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469390" y="749935"/>
            <a:ext cx="1198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学前教育学</a:t>
            </a:r>
            <a:endParaRPr lang="zh-CN" altLang="zh-CN" sz="16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96325" y="6353175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北京出版社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圆角矩形 12"/>
          <p:cNvSpPr/>
          <p:nvPr userDrawn="1"/>
        </p:nvSpPr>
        <p:spPr>
          <a:xfrm>
            <a:off x="2327910" y="5866765"/>
            <a:ext cx="843915" cy="58674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1905000" y="6382385"/>
            <a:ext cx="476250" cy="3848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zh-CN" smtClean="0"/>
              <a:t>Click to edit Master title style</a:t>
            </a:r>
            <a:endParaRPr lang="zh-CN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Click to edit Master text styles</a:t>
            </a:r>
            <a:endParaRPr lang="zh-CN" altLang="zh-CN" smtClean="0"/>
          </a:p>
          <a:p>
            <a:pPr lvl="1"/>
            <a:r>
              <a:rPr lang="zh-CN" altLang="zh-CN" smtClean="0"/>
              <a:t>Second level</a:t>
            </a:r>
            <a:endParaRPr lang="zh-CN" altLang="zh-CN" smtClean="0"/>
          </a:p>
          <a:p>
            <a:pPr lvl="2"/>
            <a:r>
              <a:rPr lang="zh-CN" altLang="zh-CN" smtClean="0"/>
              <a:t>Third level</a:t>
            </a:r>
            <a:endParaRPr lang="zh-CN" altLang="zh-CN" smtClean="0"/>
          </a:p>
          <a:p>
            <a:pPr lvl="3"/>
            <a:r>
              <a:rPr lang="zh-CN" altLang="zh-CN" smtClean="0"/>
              <a:t>Fourth level</a:t>
            </a:r>
            <a:endParaRPr lang="zh-CN" altLang="zh-CN" smtClean="0"/>
          </a:p>
          <a:p>
            <a:pPr lvl="4"/>
            <a:r>
              <a:rPr lang="zh-CN" altLang="zh-CN" smtClean="0"/>
              <a:t>Fifth level</a:t>
            </a:r>
            <a:endParaRPr lang="zh-CN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899265-82B1-4BEA-847D-70A944F889E0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53D219-1385-47B0-B76E-450016AD8700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anose="02000600000000000000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5.jpeg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6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3.xml"/><Relationship Id="rId2" Type="http://schemas.openxmlformats.org/officeDocument/2006/relationships/image" Target="../media/image8.png"/><Relationship Id="rId1" Type="http://schemas.openxmlformats.org/officeDocument/2006/relationships/tags" Target="../tags/tag4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5.xml"/><Relationship Id="rId2" Type="http://schemas.openxmlformats.org/officeDocument/2006/relationships/image" Target="../media/image9.png"/><Relationship Id="rId1" Type="http://schemas.openxmlformats.org/officeDocument/2006/relationships/tags" Target="../tags/tag4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6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7.xml"/><Relationship Id="rId1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8.xml"/><Relationship Id="rId1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9.xml"/><Relationship Id="rId1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5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54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7.xml"/><Relationship Id="rId1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8.xml"/><Relationship Id="rId1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9.xml"/><Relationship Id="rId1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8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79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80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81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8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83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6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8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pPr algn="ctr"/>
            <a:r>
              <a:rPr lang="zh-CN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项目七  幼儿园课程</a:t>
            </a:r>
            <a:endParaRPr lang="zh-CN" altLang="en-US"/>
          </a:p>
        </p:txBody>
      </p:sp>
      <p:pic>
        <p:nvPicPr>
          <p:cNvPr id="2" name="图片 -2147482624" descr="A2UOC5]5G$S06{W`K[D[PO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1299845"/>
            <a:ext cx="7051675" cy="4444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1065" y="1205230"/>
            <a:ext cx="10855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/>
              <a:t>      </a:t>
            </a:r>
            <a:r>
              <a:rPr lang="zh-CN" altLang="en-US" sz="3600" b="1"/>
              <a:t>对幼儿园概念的理解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1.幼儿园课程是“活动”。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2.幼儿园课程以促进儿童身心和谐发展、获得有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益经验为目的。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3.幼儿园课程是全部活动的总和。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8465" y="1459865"/>
            <a:ext cx="7430770" cy="4046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en-US" altLang="zh-CN" sz="3600" b="1"/>
              <a:t>      </a:t>
            </a:r>
            <a:r>
              <a:rPr lang="zh-CN" altLang="en-US" sz="3600" b="1"/>
              <a:t>二、幼儿园课程的特点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（一）全面性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（二）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整体性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（三）生活化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（四）活动性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8465" y="1138555"/>
            <a:ext cx="9199880" cy="3999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en-US" altLang="zh-CN" sz="3600" b="1"/>
              <a:t>      </a:t>
            </a:r>
            <a:r>
              <a:rPr lang="zh-CN" altLang="en-US" sz="3600" b="1"/>
              <a:t>幼儿园课程生活化的实施要求</a:t>
            </a:r>
            <a:endParaRPr lang="zh-CN" altLang="en-US" sz="36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/>
              <a:t>    </a:t>
            </a:r>
            <a:r>
              <a:rPr lang="zh-CN" altLang="en-US" sz="2800"/>
              <a:t> (1)幼儿园课程内容选择的生活化</a:t>
            </a:r>
            <a:endParaRPr lang="zh-CN" altLang="en-US" sz="28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/>
              <a:t>      (2)幼儿园课程资源利用的生活化</a:t>
            </a:r>
            <a:endParaRPr lang="zh-CN" altLang="en-US" sz="28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2800"/>
              <a:t>      (3)幼儿园课程实施的生活化</a:t>
            </a:r>
            <a:endParaRPr lang="zh-CN" altLang="en-US" sz="28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8465" y="1313815"/>
            <a:ext cx="9199880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en-US" altLang="zh-CN" sz="3600" b="1"/>
              <a:t>      </a:t>
            </a:r>
            <a:r>
              <a:rPr lang="zh-CN" altLang="en-US" sz="3600" b="1"/>
              <a:t>泰勒提出课程四个要素：</a:t>
            </a:r>
            <a:endParaRPr lang="zh-CN" altLang="en-US" sz="3600" b="1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 b="1"/>
              <a:t>       </a:t>
            </a:r>
            <a:r>
              <a:rPr lang="zh-CN" altLang="en-US" sz="3600"/>
              <a:t> </a:t>
            </a:r>
            <a:r>
              <a:rPr lang="en-US" altLang="zh-CN" sz="3600"/>
              <a:t>1.</a:t>
            </a:r>
            <a:r>
              <a:rPr lang="zh-CN" altLang="en-US" sz="3600"/>
              <a:t>课程目标</a:t>
            </a:r>
            <a:endParaRPr lang="zh-CN" altLang="en-US" sz="36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/>
              <a:t>        </a:t>
            </a:r>
            <a:r>
              <a:rPr lang="en-US" altLang="zh-CN" sz="3600"/>
              <a:t>2.</a:t>
            </a:r>
            <a:r>
              <a:rPr lang="zh-CN" altLang="en-US" sz="3600"/>
              <a:t>课程内容</a:t>
            </a:r>
            <a:endParaRPr lang="zh-CN" altLang="en-US" sz="36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/>
              <a:t>        </a:t>
            </a:r>
            <a:r>
              <a:rPr lang="en-US" altLang="zh-CN" sz="3600"/>
              <a:t>3.</a:t>
            </a:r>
            <a:r>
              <a:rPr lang="zh-CN" altLang="en-US" sz="3600"/>
              <a:t>课程实施</a:t>
            </a:r>
            <a:endParaRPr lang="zh-CN" altLang="en-US" sz="3600"/>
          </a:p>
          <a:p>
            <a:pPr fontAlgn="auto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/>
              <a:t>        </a:t>
            </a:r>
            <a:r>
              <a:rPr lang="en-US" altLang="zh-CN" sz="3600"/>
              <a:t>4.</a:t>
            </a:r>
            <a:r>
              <a:rPr lang="zh-CN" altLang="en-US" sz="3600"/>
              <a:t>课程评价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目标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600450" y="180657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815239" y="19529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827075" y="3206116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课程目标的制定依据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734435" y="320641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769925" y="1985646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课程目标的基本问题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916045" y="269240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963035" y="391922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528695" y="299720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795554" y="31467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4881050" y="4413886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课程目标的层次结构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3788410" y="441418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" name="Line 13"/>
          <p:cNvSpPr/>
          <p:nvPr/>
        </p:nvSpPr>
        <p:spPr>
          <a:xfrm>
            <a:off x="4017010" y="512699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" name="Rectangle 20"/>
          <p:cNvSpPr>
            <a:spLocks noChangeArrowheads="1"/>
          </p:cNvSpPr>
          <p:nvPr/>
        </p:nvSpPr>
        <p:spPr bwMode="auto">
          <a:xfrm rot="3419336">
            <a:off x="3655695" y="4219575"/>
            <a:ext cx="765810" cy="778510"/>
          </a:xfrm>
          <a:prstGeom prst="rect">
            <a:avLst/>
          </a:prstGeom>
          <a:gradFill flip="none" rotWithShape="1">
            <a:gsLst>
              <a:gs pos="6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3922554" y="4369099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55358" y="260477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4800" b="1" smtClean="0">
                <a:ea typeface="宋体" panose="02010600030101010101" pitchFamily="2" charset="-122"/>
              </a:rPr>
              <a:t>  </a:t>
            </a: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br>
              <a:rPr lang="en-US" altLang="zh-CN" sz="4800" b="1" smtClean="0">
                <a:ea typeface="宋体" panose="02010600030101010101" pitchFamily="2" charset="-122"/>
              </a:rPr>
            </a:br>
            <a:r>
              <a:rPr lang="en-US" altLang="zh-CN" sz="4800" b="1" smtClean="0">
                <a:ea typeface="宋体" panose="02010600030101010101" pitchFamily="2" charset="-122"/>
              </a:rPr>
              <a:t>  </a:t>
            </a:r>
            <a:r>
              <a:rPr lang="zh-CN" altLang="en-US" sz="4800" b="1" smtClean="0">
                <a:ea typeface="宋体" panose="02010600030101010101" pitchFamily="2" charset="-122"/>
              </a:rPr>
              <a:t>一、课程目标的基本问题</a:t>
            </a:r>
            <a:br>
              <a:rPr lang="zh-CN" altLang="en-US" sz="5400" b="1" smtClean="0">
                <a:ea typeface="宋体" panose="02010600030101010101" pitchFamily="2" charset="-122"/>
              </a:rPr>
            </a:br>
            <a:r>
              <a:rPr lang="zh-CN" altLang="en-US" sz="5400" b="1" smtClean="0">
                <a:ea typeface="宋体" panose="02010600030101010101" pitchFamily="2" charset="-122"/>
              </a:rPr>
              <a:t>  </a:t>
            </a:r>
            <a:r>
              <a:rPr lang="zh-CN" altLang="en-US" sz="4000" smtClean="0">
                <a:ea typeface="宋体" panose="02010600030101010101" pitchFamily="2" charset="-122"/>
              </a:rPr>
              <a:t>（一）课程目标的层次</a:t>
            </a:r>
            <a:br>
              <a:rPr lang="zh-CN" altLang="en-US" sz="5400" smtClean="0">
                <a:ea typeface="宋体" panose="02010600030101010101" pitchFamily="2" charset="-122"/>
              </a:rPr>
            </a:br>
            <a:endParaRPr lang="zh-CN" altLang="en-US" sz="5400" smtClean="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070" y="2567940"/>
            <a:ext cx="9293860" cy="35039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524318" y="4937125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b="1" smtClean="0">
                <a:ea typeface="宋体" panose="02010600030101010101" pitchFamily="2" charset="-122"/>
              </a:rPr>
              <a:t>（二）幼儿园课程目标及其作用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定义：</a:t>
            </a:r>
            <a:r>
              <a:rPr lang="zh-CN" altLang="en-US" smtClean="0">
                <a:ea typeface="宋体" panose="02010600030101010101" pitchFamily="2" charset="-122"/>
              </a:rPr>
              <a:t>幼儿园课程目标指幼儿园阶段的课程要达到的预期效果。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作用：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1．制定教育教学计划的依据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2．导向功能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3．评价功能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637348" y="364998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4800" b="1" smtClean="0">
                <a:ea typeface="宋体" panose="02010600030101010101" pitchFamily="2" charset="-122"/>
              </a:rPr>
              <a:t>二、幼儿园课程目标的制定依据</a:t>
            </a:r>
            <a:br>
              <a:rPr lang="zh-CN" altLang="en-US" sz="5400" b="1" smtClean="0">
                <a:ea typeface="宋体" panose="02010600030101010101" pitchFamily="2" charset="-122"/>
              </a:rPr>
            </a:br>
            <a:r>
              <a:rPr lang="zh-CN" altLang="en-US" sz="5400" b="1" smtClean="0">
                <a:ea typeface="宋体" panose="02010600030101010101" pitchFamily="2" charset="-122"/>
              </a:rPr>
              <a:t>  </a:t>
            </a:r>
            <a:r>
              <a:rPr lang="zh-CN" altLang="en-US" smtClean="0">
                <a:ea typeface="宋体" panose="02010600030101010101" pitchFamily="2" charset="-122"/>
              </a:rPr>
              <a:t>（一）幼儿的发展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   （二）社会的需要 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   （三）知识本身的逻辑体系 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275398" y="585343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4800" b="1" smtClean="0">
                <a:ea typeface="宋体" panose="02010600030101010101" pitchFamily="2" charset="-122"/>
              </a:rPr>
              <a:t>三、幼儿园课程目标的层次结构</a:t>
            </a:r>
            <a:br>
              <a:rPr lang="zh-CN" altLang="en-US" sz="5400" b="1" smtClean="0">
                <a:ea typeface="宋体" panose="02010600030101010101" pitchFamily="2" charset="-122"/>
              </a:rPr>
            </a:br>
            <a:r>
              <a:rPr lang="zh-CN" altLang="en-US" sz="5400" b="1" smtClean="0">
                <a:ea typeface="宋体" panose="02010600030101010101" pitchFamily="2" charset="-122"/>
              </a:rPr>
              <a:t>  </a:t>
            </a:r>
            <a:r>
              <a:rPr lang="zh-CN" altLang="en-US" sz="4000" smtClean="0">
                <a:ea typeface="宋体" panose="02010600030101010101" pitchFamily="2" charset="-122"/>
              </a:rPr>
              <a:t>（一）幼儿园课程总目标</a:t>
            </a:r>
            <a:br>
              <a:rPr lang="zh-CN" altLang="en-US" sz="4000" smtClean="0">
                <a:ea typeface="宋体" panose="02010600030101010101" pitchFamily="2" charset="-122"/>
              </a:rPr>
            </a:br>
            <a:r>
              <a:rPr lang="zh-CN" altLang="en-US" sz="4000" smtClean="0">
                <a:ea typeface="宋体" panose="02010600030101010101" pitchFamily="2" charset="-122"/>
              </a:rPr>
              <a:t>   （二）年龄阶段目标</a:t>
            </a:r>
            <a:br>
              <a:rPr lang="zh-CN" altLang="en-US" sz="4000" smtClean="0">
                <a:ea typeface="宋体" panose="02010600030101010101" pitchFamily="2" charset="-122"/>
              </a:rPr>
            </a:br>
            <a:r>
              <a:rPr lang="zh-CN" altLang="en-US" sz="4000" smtClean="0">
                <a:ea typeface="宋体" panose="02010600030101010101" pitchFamily="2" charset="-122"/>
              </a:rPr>
              <a:t>   （三）单元目标</a:t>
            </a:r>
            <a:br>
              <a:rPr lang="zh-CN" altLang="en-US" sz="4000" smtClean="0">
                <a:ea typeface="宋体" panose="02010600030101010101" pitchFamily="2" charset="-122"/>
              </a:rPr>
            </a:br>
            <a:r>
              <a:rPr lang="zh-CN" altLang="en-US" sz="4000" smtClean="0">
                <a:ea typeface="宋体" panose="02010600030101010101" pitchFamily="2" charset="-122"/>
              </a:rPr>
              <a:t>   （四）具体教育活动目标</a:t>
            </a:r>
            <a:br>
              <a:rPr lang="zh-CN" altLang="en-US" sz="5400" smtClean="0">
                <a:ea typeface="宋体" panose="02010600030101010101" pitchFamily="2" charset="-122"/>
              </a:rPr>
            </a:br>
            <a:endParaRPr lang="zh-CN" altLang="en-US" sz="54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516698" y="57569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b="1" smtClean="0">
                <a:ea typeface="宋体" panose="02010600030101010101" pitchFamily="2" charset="-122"/>
              </a:rPr>
              <a:t>（一）幼儿园课程总目标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以语言领域为例：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1. 乐意与人交谈，讲话礼貌；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2. 注意倾听对方讲话，能理解日常用语；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3. 能清楚地说出自己想说的事；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4. 喜欢听故事、看图书；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5. 能听懂和会说普通话。</a:t>
            </a:r>
            <a:br>
              <a:rPr lang="zh-CN" altLang="en-US" smtClean="0">
                <a:ea typeface="宋体" panose="02010600030101010101" pitchFamily="2" charset="-122"/>
              </a:rPr>
            </a:br>
            <a:endParaRPr lang="zh-CN" altLang="en-US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2440" y="3962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学习目标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634365" y="1316990"/>
            <a:ext cx="10621645" cy="45015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82345" y="1356360"/>
            <a:ext cx="1012380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知识目标：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掌握我国幼儿园课程内容的范围、分类、常见教学组织形式及实施途径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理解幼儿园幼儿园课程生活化的特点、课程目标的作用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了解课程、幼儿园课程的内涵、课程评价的意义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技能目标：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能应用幼儿园课程内容选择的原则选择合适的课程内容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能运用所学理论初步评价、分析幼儿园课程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素质目标：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通过本章知识的学习使学生树立当代科学的课程理念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414463" y="49060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>
                <a:ea typeface="宋体" panose="02010600030101010101" pitchFamily="2" charset="-122"/>
              </a:rPr>
              <a:t> </a:t>
            </a:r>
            <a:r>
              <a:rPr lang="zh-CN" altLang="en-US" sz="3200" b="1" smtClean="0">
                <a:ea typeface="宋体" panose="02010600030101010101" pitchFamily="2" charset="-122"/>
                <a:sym typeface="+mn-ea"/>
              </a:rPr>
              <a:t>（二）年龄阶段目标</a:t>
            </a:r>
            <a:br>
              <a:rPr lang="zh-CN" altLang="en-US" sz="3200" b="1" smtClean="0">
                <a:ea typeface="宋体" panose="02010600030101010101" pitchFamily="2" charset="-122"/>
                <a:sym typeface="+mn-ea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小班：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①喜欢听普通话并愿意学说普通话，逐渐发准易错音。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②能认真安静地听别人讲话。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③愿意和别人交谈，能用简短完整的语句表达自己的请求和愿望。学会礼貌用语。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④喜欢听老师讲述故事和朗诵儿歌，能初步理解作品的主要内容。能独立地朗诵儿歌。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⑤喜欢阅读，爱护图书。养成正确地看书姿势，学会按顺序看图书，逐页翻阅，能看出画面的主要变化，在成人的帮助下看懂图书的内容。</a:t>
            </a:r>
            <a:endParaRPr lang="zh-CN" altLang="en-US" sz="24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516698" y="57569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>
                <a:ea typeface="宋体" panose="02010600030101010101" pitchFamily="2" charset="-122"/>
              </a:rPr>
              <a:t> 中班：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①继续学说普通话，学会正确发出困难的、容易发错的音，尤其注意方言的干扰对正确发音的影响。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②集中注意倾听别人说话，围绕提出的问题正确回答。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③乐于在集体中大胆回答问题，喜欢与人交谈。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④能用完整的语句连贯地讲述。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⑤理解故事、儿歌的内容，记住故事的主要情节。喜欢听故事、朗诵儿歌，创编、表演和复述故事与儿歌。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⑥喜欢看图书，能按顺序翻阅图书，理解图书的主要内容。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⑦对文字感兴趣，愿意学认常见的文字。</a:t>
            </a:r>
            <a:br>
              <a:rPr lang="zh-CN" altLang="en-US" smtClean="0">
                <a:ea typeface="宋体" panose="02010600030101010101" pitchFamily="2" charset="-122"/>
              </a:rPr>
            </a:br>
            <a:endParaRPr lang="zh-CN" altLang="en-US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66483" y="50330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>
                <a:ea typeface="宋体" panose="02010600030101010101" pitchFamily="2" charset="-122"/>
              </a:rPr>
              <a:t> 大班：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①养成积极地运用普通话与人交流的习惯，并且能从中获得快乐的体验。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②提高幼儿的倾听能力，能准确地理解语言内容，把握语言信息的重点和要点。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③发展幼儿的语言表达能力，能运用交谈、讲述、讨论等多种表达方式和表达技巧展开语言交流活动。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④丰富幼儿对文学作品的了解和欣赏，能感知各种不同风格、不同体裁的文学作品的特点，并且能尝试性地运用艺术语言。</a:t>
            </a:r>
            <a:br>
              <a:rPr lang="zh-CN" altLang="en-US" sz="2400" smtClean="0">
                <a:ea typeface="宋体" panose="02010600030101010101" pitchFamily="2" charset="-122"/>
              </a:rPr>
            </a:br>
            <a:r>
              <a:rPr lang="zh-CN" altLang="en-US" sz="2400" smtClean="0">
                <a:ea typeface="宋体" panose="02010600030101010101" pitchFamily="2" charset="-122"/>
              </a:rPr>
              <a:t>⑤喜欢看图书，激发初步的文字书写的兴趣，了解文字、标记与日常生活的关系。</a:t>
            </a:r>
            <a:endParaRPr lang="zh-CN" altLang="en-US" sz="24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387158" y="40043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b="1" smtClean="0">
                <a:ea typeface="宋体" panose="02010600030101010101" pitchFamily="2" charset="-122"/>
                <a:sym typeface="+mn-ea"/>
              </a:rPr>
              <a:t>（三）单元目标</a:t>
            </a:r>
            <a:br>
              <a:rPr lang="zh-CN" altLang="en-US" b="1" smtClean="0">
                <a:ea typeface="宋体" panose="02010600030101010101" pitchFamily="2" charset="-122"/>
                <a:sym typeface="+mn-ea"/>
              </a:rPr>
            </a:br>
            <a:r>
              <a:rPr lang="zh-CN" altLang="en-US" sz="2800" b="1" smtClean="0">
                <a:ea typeface="宋体" panose="02010600030101010101" pitchFamily="2" charset="-122"/>
                <a:sym typeface="+mn-ea"/>
              </a:rPr>
              <a:t>例：</a:t>
            </a:r>
            <a:r>
              <a:rPr lang="zh-CN" altLang="en-US" sz="2800" smtClean="0">
                <a:ea typeface="宋体" panose="02010600030101010101" pitchFamily="2" charset="-122"/>
              </a:rPr>
              <a:t>《我爱秋天》主题活动目标</a:t>
            </a:r>
            <a:br>
              <a:rPr lang="zh-CN" altLang="en-US" sz="2800" smtClean="0">
                <a:ea typeface="宋体" panose="02010600030101010101" pitchFamily="2" charset="-122"/>
              </a:rPr>
            </a:br>
            <a:r>
              <a:rPr lang="zh-CN" altLang="en-US" sz="2800" smtClean="0">
                <a:ea typeface="宋体" panose="02010600030101010101" pitchFamily="2" charset="-122"/>
              </a:rPr>
              <a:t>1．引导小朋友认识秋天的天气特征。</a:t>
            </a:r>
            <a:br>
              <a:rPr lang="zh-CN" altLang="en-US" sz="2800" smtClean="0">
                <a:ea typeface="宋体" panose="02010600030101010101" pitchFamily="2" charset="-122"/>
              </a:rPr>
            </a:br>
            <a:r>
              <a:rPr lang="zh-CN" altLang="en-US" sz="2800" smtClean="0">
                <a:ea typeface="宋体" panose="02010600030101010101" pitchFamily="2" charset="-122"/>
              </a:rPr>
              <a:t>2．使小朋友知道秋天树叶会从树上飘落。</a:t>
            </a:r>
            <a:br>
              <a:rPr lang="zh-CN" altLang="en-US" sz="2800" smtClean="0">
                <a:ea typeface="宋体" panose="02010600030101010101" pitchFamily="2" charset="-122"/>
              </a:rPr>
            </a:br>
            <a:r>
              <a:rPr lang="zh-CN" altLang="en-US" sz="2800" smtClean="0">
                <a:ea typeface="宋体" panose="02010600030101010101" pitchFamily="2" charset="-122"/>
              </a:rPr>
              <a:t>3．与小朋友一同探索、认识秋天可以吃到的水果。</a:t>
            </a:r>
            <a:br>
              <a:rPr lang="zh-CN" altLang="en-US" sz="2800" smtClean="0">
                <a:ea typeface="宋体" panose="02010600030101010101" pitchFamily="2" charset="-122"/>
              </a:rPr>
            </a:br>
            <a:r>
              <a:rPr lang="zh-CN" altLang="en-US" sz="2800" smtClean="0">
                <a:ea typeface="宋体" panose="02010600030101010101" pitchFamily="2" charset="-122"/>
              </a:rPr>
              <a:t>4．认识颜色：橘红、黄、绿。</a:t>
            </a:r>
            <a:endParaRPr lang="zh-CN" altLang="en-US" sz="28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683703" y="495808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mtClean="0">
                <a:ea typeface="宋体" panose="02010600030101010101" pitchFamily="2" charset="-122"/>
                <a:sym typeface="+mn-ea"/>
              </a:rPr>
              <a:t>（四）具体教育活动目标</a:t>
            </a:r>
            <a:br>
              <a:rPr lang="zh-CN" altLang="en-US" smtClean="0">
                <a:ea typeface="宋体" panose="02010600030101010101" pitchFamily="2" charset="-122"/>
                <a:sym typeface="+mn-ea"/>
              </a:rPr>
            </a:br>
            <a:r>
              <a:rPr lang="zh-CN" altLang="en-US" sz="2000" b="1" smtClean="0">
                <a:ea typeface="宋体" panose="02010600030101010101" pitchFamily="2" charset="-122"/>
                <a:sym typeface="+mn-ea"/>
              </a:rPr>
              <a:t>例：</a:t>
            </a:r>
            <a:r>
              <a:rPr lang="zh-CN" altLang="en-US" sz="2000" smtClean="0">
                <a:ea typeface="宋体" panose="02010600030101010101" pitchFamily="2" charset="-122"/>
              </a:rPr>
              <a:t>活动一：桔子写生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活动目标：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1．培养幼儿进一步加深对秋天水果——桔子的认知。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2．培养幼儿对写生画法的兴趣。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3.认识颜色：橘红、黄、绿。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活动二：树叶变黄了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活动目标：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1．激发、鼓励幼儿在大自然中探索、发现的兴趣。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2．引导幼儿了解秋天树叶会变成黄色，并会飘落。</a:t>
            </a:r>
            <a:br>
              <a:rPr lang="zh-CN" altLang="en-US" sz="2000" smtClean="0">
                <a:ea typeface="宋体" panose="02010600030101010101" pitchFamily="2" charset="-122"/>
              </a:rPr>
            </a:br>
            <a:r>
              <a:rPr lang="zh-CN" altLang="en-US" sz="2000" smtClean="0">
                <a:ea typeface="宋体" panose="02010600030101010101" pitchFamily="2" charset="-122"/>
              </a:rPr>
              <a:t>……</a:t>
            </a:r>
            <a:endParaRPr lang="zh-CN" altLang="en-US" sz="20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66483" y="5253355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思考题：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1.</a:t>
            </a:r>
            <a:r>
              <a:rPr lang="zh-CN" altLang="en-US" smtClean="0">
                <a:ea typeface="宋体" panose="02010600030101010101" pitchFamily="2" charset="-122"/>
              </a:rPr>
              <a:t>什么是幼儿园课程？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2.</a:t>
            </a:r>
            <a:r>
              <a:rPr lang="zh-CN" altLang="en-US" smtClean="0">
                <a:ea typeface="宋体" panose="02010600030101010101" pitchFamily="2" charset="-122"/>
              </a:rPr>
              <a:t>幼儿园课程有哪些特点？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3</a:t>
            </a:r>
            <a:r>
              <a:rPr lang="zh-CN" altLang="en-US" smtClean="0">
                <a:ea typeface="宋体" panose="02010600030101010101" pitchFamily="2" charset="-122"/>
              </a:rPr>
              <a:t>.制定幼儿园课程目标应考虑哪些因素</a:t>
            </a:r>
            <a:r>
              <a:rPr lang="en-US" altLang="zh-CN" smtClean="0">
                <a:ea typeface="宋体" panose="02010600030101010101" pitchFamily="2" charset="-122"/>
              </a:rPr>
              <a:t>?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4.</a:t>
            </a:r>
            <a:r>
              <a:rPr lang="zh-CN" altLang="zh-CN" smtClean="0">
                <a:ea typeface="宋体" panose="02010600030101010101" pitchFamily="2" charset="-122"/>
              </a:rPr>
              <a:t>如何理解幼儿园课程生活化？</a:t>
            </a:r>
            <a:br>
              <a:rPr lang="zh-CN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endParaRPr lang="en-US" altLang="zh-CN" sz="20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3933508" y="1722755"/>
            <a:ext cx="6858000" cy="18288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9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任务三 幼儿园课程内容</a:t>
            </a:r>
            <a:endParaRPr lang="zh-CN" altLang="zh-CN" sz="489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2545" y="356235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课程内容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600450" y="239077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815239" y="25371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827075" y="3790316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全新硬笔隶书简"/>
              </a:rPr>
              <a:t>幼儿园课程内容选择的原则</a:t>
            </a:r>
            <a:endParaRPr lang="zh-CN" altLang="en-US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734435" y="379061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4886765" y="2569846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Arial" panose="020B0604020202020204" pitchFamily="34" charset="0"/>
                <a:ea typeface="全新硬笔隶书简"/>
              </a:rPr>
              <a:t>幼儿园课程内容概述</a:t>
            </a:r>
            <a:endParaRPr lang="zh-CN" altLang="zh-CN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4469765" y="3259455"/>
            <a:ext cx="585152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4469765" y="4502785"/>
            <a:ext cx="585216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528695" y="358140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795554" y="37309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66483" y="4347210"/>
            <a:ext cx="1005840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一、幼儿园课程内容概述</a:t>
            </a:r>
            <a:br>
              <a:rPr lang="en-US" altLang="zh-CN" b="1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（一）概念界定</a:t>
            </a:r>
            <a:br>
              <a:rPr lang="en-US" altLang="zh-CN" b="1" smtClean="0">
                <a:ea typeface="宋体" panose="02010600030101010101" pitchFamily="2" charset="-122"/>
              </a:rPr>
            </a:br>
            <a:r>
              <a:rPr lang="en-US" altLang="zh-CN" b="1" smtClean="0">
                <a:ea typeface="宋体" panose="02010600030101010101" pitchFamily="2" charset="-122"/>
              </a:rPr>
              <a:t>     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幼儿园课程内容是以促进幼儿身心和谐发展为目的，根据幼儿园课程目标选择和组织的一切直接经验和间接经验的总和。</a:t>
            </a:r>
            <a:br>
              <a:rPr lang="en-US" altLang="zh-CN" smtClean="0">
                <a:ea typeface="宋体" panose="02010600030101010101" pitchFamily="2" charset="-122"/>
              </a:rPr>
            </a:br>
            <a:endParaRPr lang="en-US" altLang="zh-CN" sz="2000" smtClean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82040" y="501078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一、幼儿园课程内容概述</a:t>
            </a:r>
            <a:br>
              <a:rPr lang="en-US" altLang="zh-CN" b="1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（二）</a:t>
            </a:r>
            <a:r>
              <a:rPr smtClean="0"/>
              <a:t>幼儿园课程内容范围</a:t>
            </a:r>
            <a:br>
              <a:rPr smtClean="0"/>
            </a:br>
            <a:r>
              <a:rPr smtClean="0"/>
              <a:t>  </a:t>
            </a: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关于世界的浅显而基本的认知经验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关于基本活动方式的行动经验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关于发展智力、提高能力的经验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关于对待世界和活动的态度，即情意方面的经验</a:t>
            </a:r>
            <a:br>
              <a:rPr lang="en-US" alt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82440" y="396240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endParaRPr lang="zh-CN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634365" y="1590675"/>
            <a:ext cx="9809480" cy="38525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78535" y="1883410"/>
            <a:ext cx="107321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幼儿园课程的内涵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幼儿园课程目标的层次及相互关系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幼儿园课程内容的范围、分类及选择原则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幼儿园常见的教学组织形式及实施途径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幼儿园课程评价的意义、分类及原则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734695" y="5638800"/>
            <a:ext cx="1132459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一、幼儿园课程内容概述</a:t>
            </a:r>
            <a:br>
              <a:rPr lang="en-US" altLang="zh-CN" b="1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（三）</a:t>
            </a:r>
            <a:r>
              <a:rPr smtClean="0"/>
              <a:t>幼儿园课程内容</a:t>
            </a:r>
            <a:r>
              <a:rPr lang="zh-CN" smtClean="0">
                <a:ea typeface="宋体" panose="02010600030101010101" pitchFamily="2" charset="-122"/>
              </a:rPr>
              <a:t>的分类</a:t>
            </a:r>
            <a:br>
              <a:rPr smtClean="0"/>
            </a:br>
            <a:r>
              <a:rPr smtClean="0"/>
              <a:t>  </a:t>
            </a:r>
            <a:r>
              <a:rPr 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按学科划分：体育、语言、常识、音乐、计算、美术</a:t>
            </a:r>
            <a:b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按幼儿的主要活动形式分：游戏、工作、律动、感觉训练、故事、事物观察、烹饪</a:t>
            </a:r>
            <a:b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按幼儿心理发展领域分：自我意识、社会能力、文化意识、动作与感知能力、分析与解决问题的能力、美感与创造意识</a:t>
            </a:r>
            <a:b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按基本学习课题或问题领域分：健康、语言、科学、社会、艺术</a:t>
            </a:r>
            <a:b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764540" y="430212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br>
              <a:rPr sz="4000" b="1" smtClean="0"/>
            </a:br>
            <a:r>
              <a:rPr smtClean="0"/>
              <a:t>      </a:t>
            </a:r>
            <a:r>
              <a:rPr lang="en-US" sz="3200" smtClean="0"/>
              <a:t>1.</a:t>
            </a:r>
            <a:r>
              <a:rPr sz="3200" smtClean="0"/>
              <a:t>合目标性原则 </a:t>
            </a:r>
            <a:br>
              <a:rPr sz="3200" smtClean="0"/>
            </a:br>
            <a:r>
              <a:rPr lang="zh-CN" sz="3200" smtClean="0">
                <a:ea typeface="宋体" panose="02010600030101010101" pitchFamily="2" charset="-122"/>
              </a:rPr>
              <a:t>是指课程内容的选择必须符合并有助于是实现课程目标。</a:t>
            </a:r>
            <a:br>
              <a:rPr lang="zh-CN" sz="3200" smtClean="0">
                <a:ea typeface="宋体" panose="02010600030101010101" pitchFamily="2" charset="-122"/>
              </a:rPr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</a:rPr>
              <a:t>如：要培养幼儿的细心，可以选择绘画活动，让幼儿认真观察事物的特点然后作画。</a:t>
            </a:r>
            <a:endParaRPr 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33410" y="305435"/>
            <a:ext cx="3632200" cy="27247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05840" y="301180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br>
              <a:rPr sz="4000" b="1" smtClean="0"/>
            </a:br>
            <a:r>
              <a:rPr smtClean="0"/>
              <a:t>      </a:t>
            </a:r>
            <a:br>
              <a:rPr smtClean="0"/>
            </a:br>
            <a:r>
              <a:rPr smtClean="0"/>
              <a:t>     </a:t>
            </a:r>
            <a:r>
              <a:rPr lang="en-US" sz="3200" smtClean="0"/>
              <a:t>2.</a:t>
            </a:r>
            <a:r>
              <a:rPr sz="3200" smtClean="0"/>
              <a:t>基础性原则</a:t>
            </a:r>
            <a:br>
              <a:rPr sz="3200" smtClean="0"/>
            </a:br>
            <a:r>
              <a:rPr sz="3200" smtClean="0"/>
              <a:t>      </a:t>
            </a:r>
            <a:r>
              <a:rPr lang="zh-CN" sz="3200" smtClean="0">
                <a:ea typeface="宋体" panose="02010600030101010101" pitchFamily="2" charset="-122"/>
              </a:rPr>
              <a:t>如：教给幼儿如何刷牙、洗手等、动植物的名称等。</a:t>
            </a:r>
            <a:endParaRPr lang="zh-CN" sz="3200" smtClean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31225" y="706755"/>
            <a:ext cx="3067050" cy="2305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732155" y="419671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br>
              <a:rPr sz="4000" b="1" smtClean="0"/>
            </a:br>
            <a:r>
              <a:rPr smtClean="0"/>
              <a:t>      </a:t>
            </a:r>
            <a:br>
              <a:rPr sz="3200" smtClean="0"/>
            </a:br>
            <a:r>
              <a:rPr sz="3200" smtClean="0"/>
              <a:t>      </a:t>
            </a:r>
            <a:r>
              <a:rPr lang="en-US" sz="3200" smtClean="0"/>
              <a:t>3.</a:t>
            </a:r>
            <a:r>
              <a:rPr sz="3200" smtClean="0"/>
              <a:t>生活性原则   </a:t>
            </a:r>
            <a:br>
              <a:rPr sz="3200" smtClean="0"/>
            </a:br>
            <a:r>
              <a:rPr sz="3200" smtClean="0"/>
              <a:t>    </a:t>
            </a:r>
            <a:r>
              <a:rPr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花花花花好娃娃，说起量词顶呱呱。一头牛，两匹马，三条鲤鱼，四只鸭，五本书，六支笔，七棵果树，八朵花，九架飞机，十辆车，量词千万别用差！  </a:t>
            </a:r>
            <a:r>
              <a:rPr sz="3200" smtClean="0"/>
              <a:t> </a:t>
            </a:r>
            <a:endParaRPr sz="320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4030" y="888365"/>
            <a:ext cx="3535680" cy="24244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06475" y="415099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br>
              <a:rPr sz="4000" b="1" smtClean="0"/>
            </a:br>
            <a:r>
              <a:rPr smtClean="0"/>
              <a:t>      </a:t>
            </a:r>
            <a:br>
              <a:rPr smtClean="0"/>
            </a:br>
            <a:r>
              <a:rPr smtClean="0"/>
              <a:t>  </a:t>
            </a:r>
            <a:br>
              <a:rPr smtClean="0"/>
            </a:br>
            <a:r>
              <a:rPr lang="en-US" sz="3200" smtClean="0"/>
              <a:t>4.</a:t>
            </a:r>
            <a:r>
              <a:rPr sz="3200" smtClean="0"/>
              <a:t>兴趣原则 </a:t>
            </a:r>
            <a:br>
              <a:rPr sz="3200" smtClean="0"/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案例：七色花的故事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200" smtClean="0"/>
              <a:t>   </a:t>
            </a:r>
            <a:br>
              <a:rPr sz="3200" smtClean="0"/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</a:rPr>
              <a:t>问题：后来孩子们为什么投入程度不高？</a:t>
            </a:r>
            <a:endParaRPr 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2580" y="1584960"/>
            <a:ext cx="3904615" cy="31121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192530" y="501650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br>
              <a:rPr sz="4000" b="1" smtClean="0"/>
            </a:br>
            <a:r>
              <a:rPr smtClean="0"/>
              <a:t>      </a:t>
            </a:r>
            <a:br>
              <a:rPr lang="en-US" sz="3200" smtClean="0"/>
            </a:br>
            <a:r>
              <a:rPr lang="en-US" sz="3200" smtClean="0"/>
              <a:t>5.</a:t>
            </a:r>
            <a:r>
              <a:rPr sz="3200" smtClean="0"/>
              <a:t>整体性原则       </a:t>
            </a:r>
            <a:br>
              <a:rPr sz="3200" smtClean="0"/>
            </a:br>
            <a:r>
              <a:rPr sz="3200" smtClean="0"/>
              <a:t>    </a:t>
            </a:r>
            <a:r>
              <a:rPr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幼</a:t>
            </a:r>
            <a: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儿身心发展是和谐统一的</a:t>
            </a:r>
            <a:b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整体，幼儿教育的目的就是把它</a:t>
            </a:r>
            <a:b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们培养成为身心全面、和谐发展</a:t>
            </a:r>
            <a:b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</a:br>
            <a:r>
              <a:rPr lang="zh-CN" sz="32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的儿童。</a:t>
            </a:r>
            <a:endParaRPr lang="zh-CN" sz="32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4490" y="5016500"/>
            <a:ext cx="309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latinLnBrk="0" hangingPunct="1">
              <a:lnSpc>
                <a:spcPct val="150000"/>
              </a:lnSpc>
            </a:pPr>
            <a:endParaRPr lang="zh-CN" altLang="en-US" sz="3200" smtClean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1900" y="1936750"/>
            <a:ext cx="4370070" cy="41446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21715" y="522097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z="4000" b="1" smtClean="0">
                <a:ea typeface="宋体" panose="02010600030101010101" pitchFamily="2" charset="-122"/>
              </a:rPr>
              <a:t>二</a:t>
            </a:r>
            <a:r>
              <a:rPr lang="zh-CN" altLang="en-US" sz="4000" b="1" smtClean="0">
                <a:ea typeface="宋体" panose="02010600030101010101" pitchFamily="2" charset="-122"/>
              </a:rPr>
              <a:t>、</a:t>
            </a:r>
            <a:r>
              <a:rPr sz="4000" b="1" smtClean="0">
                <a:sym typeface="+mn-ea"/>
              </a:rPr>
              <a:t>幼儿园课程内容选择的原则</a:t>
            </a:r>
            <a:r>
              <a:rPr smtClean="0"/>
              <a:t>     </a:t>
            </a:r>
            <a:br>
              <a:rPr smtClean="0"/>
            </a:br>
            <a:r>
              <a:rPr lang="en-US" sz="3200" b="1" smtClean="0"/>
              <a:t>6.</a:t>
            </a:r>
            <a:r>
              <a:rPr sz="3200" b="1" smtClean="0"/>
              <a:t>发展适宜性原则</a:t>
            </a:r>
            <a:br>
              <a:rPr sz="3200" b="1" smtClean="0"/>
            </a:br>
            <a:r>
              <a:rPr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是年龄适宜性</a:t>
            </a:r>
            <a:br>
              <a:rPr 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如：小班多提供仿真玩具，同样的</a:t>
            </a:r>
            <a:b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玩具提供的数量要多。</a:t>
            </a:r>
            <a:b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大班提供的玩具种类应多样，满足</a:t>
            </a:r>
            <a:b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幼儿创造性想象的需要。</a:t>
            </a:r>
            <a:b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二是个体适宜性  </a:t>
            </a:r>
            <a:br>
              <a:rPr 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提供不同层次的玩具、教学要求，满足幼儿个体差异。</a:t>
            </a:r>
            <a:endParaRPr lang="zh-CN" sz="28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5005" y="1454150"/>
            <a:ext cx="4639945" cy="37668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8933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课程的实施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2314575" y="239077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2529364" y="25371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3600890" y="3790316"/>
            <a:ext cx="71240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全新硬笔隶书简"/>
              </a:rPr>
              <a:t>幼儿园教育教学的组织形式及实施途径</a:t>
            </a:r>
            <a:endParaRPr lang="zh-CN" altLang="en-US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2448560" y="379061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3600890" y="2569846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Arial" panose="020B0604020202020204" pitchFamily="34" charset="0"/>
                <a:ea typeface="全新硬笔隶书简"/>
              </a:rPr>
              <a:t>幼儿园教育教学计划</a:t>
            </a:r>
            <a:endParaRPr lang="zh-CN" altLang="zh-CN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183890" y="3259455"/>
            <a:ext cx="754189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183890" y="4502785"/>
            <a:ext cx="754126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2242820" y="358140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2509679" y="37309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813435" y="415099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sz="4000" b="1" smtClean="0">
                <a:ea typeface="宋体" panose="02010600030101010101" pitchFamily="2" charset="-122"/>
              </a:rPr>
              <a:t>课程实施</a:t>
            </a:r>
            <a:br>
              <a:rPr sz="4000" b="1" smtClean="0"/>
            </a:br>
            <a:r>
              <a:rPr smtClean="0"/>
              <a:t>      </a:t>
            </a:r>
            <a:br>
              <a:rPr smtClean="0"/>
            </a:br>
            <a:r>
              <a:rPr smtClean="0"/>
              <a:t>  </a:t>
            </a:r>
            <a:br>
              <a:rPr smtClean="0"/>
            </a:br>
            <a:r>
              <a:rPr smtClean="0"/>
              <a:t>   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课程实施是一个动态的过程，是教师有目的、有计划、有步骤地组织教育过程，通过开展不同的活动将课程计划付诸实践，以达到预期目的和课程目标的过程。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89965" y="506730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一</a:t>
            </a:r>
            <a:r>
              <a:rPr lang="zh-CN" altLang="en-US" smtClean="0">
                <a:ea typeface="宋体" panose="02010600030101010101" pitchFamily="2" charset="-122"/>
              </a:rPr>
              <a:t>、</a:t>
            </a:r>
            <a:r>
              <a:rPr lang="zh-CN" altLang="zh-CN" sz="4000" b="1" dirty="0">
                <a:latin typeface="Arial" panose="020B0604020202020204" pitchFamily="34" charset="0"/>
                <a:ea typeface="全新硬笔隶书简"/>
                <a:sym typeface="+mn-ea"/>
              </a:rPr>
              <a:t>幼儿园教育教学计划</a:t>
            </a:r>
            <a:r>
              <a:rPr smtClean="0"/>
              <a:t>  </a:t>
            </a:r>
            <a:br>
              <a:rPr smtClean="0"/>
            </a:br>
            <a:r>
              <a:rPr smtClean="0"/>
              <a:t>   </a:t>
            </a:r>
            <a:br>
              <a:rPr smtClean="0"/>
            </a:br>
            <a:r>
              <a:rPr smtClean="0"/>
              <a:t>  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幼儿园教育教学</a:t>
            </a: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计划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是幼儿园依据幼儿教育目标和课程标准，有计划地、系统地设计、 组织和安排各类教育教学活动的过程。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5905" y="1570990"/>
            <a:ext cx="91401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/>
              <a:t>      </a:t>
            </a:r>
            <a:r>
              <a:rPr lang="zh-CN" altLang="en-US" sz="2000"/>
              <a:t>午后散步，某幼儿园大班教师带小朋友到户外小花园玩。小朋友在草丛、小树旁发现了蜗牛，他们对这一小动物产生了浓厚的兴趣，纷纷跑去寻找。教师及时开展“寻找小蜗牛”实践活动，小朋友把找到的小蜗牛带回教室放在自然探索区，一连几天都跑去观察。“小蜗牛从硬壳里爬出来了”，“小蜗牛有两对触角”，“小蜗牛爬过的地方有一条长长的白线”，“小蜗牛会吃树叶，它是不是害虫？”……教师还将这些话题拓展成一个主题活动，与幼儿一起全面搜寻关于蜗牛的资料，建成一个主题网络，开展全面探索活动。  </a:t>
            </a:r>
            <a:endParaRPr lang="zh-CN" altLang="en-US" sz="2000"/>
          </a:p>
          <a:p>
            <a:pPr algn="l" fontAlgn="auto">
              <a:lnSpc>
                <a:spcPct val="150000"/>
              </a:lnSpc>
            </a:pPr>
            <a:endParaRPr lang="zh-CN" altLang="en-US" sz="2000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pPr algn="ctr"/>
            <a:r>
              <a:rPr lang="zh-CN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项目七  幼儿园课程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2995930" y="129921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幼儿园教育教学计划的内容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340360" y="1513840"/>
            <a:ext cx="11511280" cy="1219200"/>
          </a:xfrm>
        </p:spPr>
        <p:txBody>
          <a:bodyPr/>
          <a:lstStyle/>
          <a:p>
            <a:pPr marL="0" indent="0" eaLnBrk="1" latinLnBrk="0" hangingPunct="1">
              <a:lnSpc>
                <a:spcPct val="150000"/>
              </a:lnSpc>
              <a:buClr>
                <a:srgbClr val="92D050"/>
              </a:buClr>
              <a:buFont typeface="Wingdings" panose="05000000000000000000" charset="0"/>
              <a:buNone/>
            </a:pPr>
            <a:r>
              <a:rPr lang="zh-CN" altLang="en-US" smtClean="0">
                <a:ea typeface="宋体" panose="02010600030101010101" pitchFamily="2" charset="-122"/>
              </a:rPr>
              <a:t>（一）</a:t>
            </a:r>
            <a:r>
              <a:rPr lang="en-US" altLang="zh-CN" smtClean="0">
                <a:ea typeface="宋体" panose="02010600030101010101" pitchFamily="2" charset="-122"/>
              </a:rPr>
              <a:t>教育教学计划的层次</a:t>
            </a:r>
            <a:br>
              <a:rPr sz="4000" b="1" smtClean="0"/>
            </a:br>
            <a:r>
              <a:rPr smtClean="0"/>
              <a:t>       </a:t>
            </a:r>
            <a:br>
              <a:rPr smtClean="0"/>
            </a:b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106870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33260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altLang="en-US" b="1" smtClean="0">
                <a:ea typeface="宋体" panose="02010600030101010101" pitchFamily="2" charset="-122"/>
              </a:rPr>
              <a:t>（二）</a:t>
            </a:r>
            <a:r>
              <a:rPr lang="en-US" altLang="zh-CN" b="1" smtClean="0">
                <a:ea typeface="宋体" panose="02010600030101010101" pitchFamily="2" charset="-122"/>
              </a:rPr>
              <a:t>课程计划与课程实施的关系</a:t>
            </a:r>
            <a:r>
              <a:rPr b="1" smtClean="0"/>
              <a:t> </a:t>
            </a:r>
            <a:r>
              <a:rPr smtClean="0"/>
              <a:t> </a:t>
            </a:r>
            <a:br>
              <a:rPr smtClean="0"/>
            </a:br>
            <a:r>
              <a:rPr smtClean="0"/>
              <a:t>   </a:t>
            </a:r>
            <a:br>
              <a:rPr smtClean="0"/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1.课程计划是课程实施的前提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2.教师可根据具体情况作适当调整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3.课程实施过程是师生共建，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不断创生的过程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5465" y="530860"/>
            <a:ext cx="2663190" cy="2468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1995" y="3888105"/>
            <a:ext cx="2454910" cy="20434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615" y="3920490"/>
            <a:ext cx="2657475" cy="2042795"/>
          </a:xfrm>
          <a:prstGeom prst="rect">
            <a:avLst/>
          </a:prstGeom>
        </p:spPr>
      </p:pic>
      <p:sp>
        <p:nvSpPr>
          <p:cNvPr id="9" name="下箭头 8"/>
          <p:cNvSpPr/>
          <p:nvPr/>
        </p:nvSpPr>
        <p:spPr>
          <a:xfrm>
            <a:off x="8540115" y="3193415"/>
            <a:ext cx="401955" cy="5149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10111740" y="3209290"/>
            <a:ext cx="401955" cy="5149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89965" y="506730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b="1"/>
              <a:t>二、幼儿园教育教学的组织形式及实施途径</a:t>
            </a:r>
            <a:r>
              <a:rPr b="1" smtClean="0"/>
              <a:t>  </a:t>
            </a:r>
            <a:br>
              <a:rPr smtClean="0"/>
            </a:br>
            <a:r>
              <a:rPr smtClean="0"/>
              <a:t>   </a:t>
            </a:r>
            <a:br>
              <a:rPr smtClean="0"/>
            </a:br>
            <a:r>
              <a:rPr smtClean="0"/>
              <a:t>  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	幼儿园教育教学的组织形式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1.集体活动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2.分组活动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3.个别活动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89965" y="506730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1.集体活动</a:t>
            </a: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集体活动即班级教学，往往是集体参与的共同活动，是一种传统的教学组织形式。 </a:t>
            </a:r>
            <a:b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优点：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效率较高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明确简捷、系统有序</a:t>
            </a:r>
            <a:b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缺点：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难以顾及幼儿发展的个别差异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6400" y="533400"/>
            <a:ext cx="3733800" cy="24866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942340" y="485775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2.分组活动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</a:t>
            </a: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分组活动是一种幼儿在小组或团体中为了完成共同的任务，有明确的责任分工，相互配合，共同完成任务的互助性学习。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优点：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是能发挥儿童的主动性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缺点：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需要教师对儿童做深入的了解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3770" y="255270"/>
            <a:ext cx="4557395" cy="30048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36562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b="1" smtClean="0"/>
              <a:t>3.个别活动</a:t>
            </a:r>
            <a:br>
              <a:rPr b="1" smtClean="0"/>
            </a:br>
            <a:r>
              <a:rPr b="1" smtClean="0"/>
              <a:t>    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个别活动可以是由一个教师面对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一两个幼儿进行指导，也可以是幼儿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的自发、自由活动。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优点：有针对性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缺点：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比较费时，效率较低</a:t>
            </a: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8170" y="1651000"/>
            <a:ext cx="3637280" cy="37661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370332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</a:t>
            </a:r>
            <a:r>
              <a:rPr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《规程》 中明确指出：</a:t>
            </a:r>
            <a:r>
              <a:rPr 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教育活动应灵活地应用集体和个别活动的形式，为幼儿提供充分活动的机会，注重活动过程，促进幼儿在不同水平上的提高。”</a:t>
            </a:r>
            <a:endParaRPr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55231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	幼儿园教育教学的实施途径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1.专门的教育教学活动</a:t>
            </a:r>
            <a:b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2.日常活动与生活</a:t>
            </a:r>
            <a:b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3.游戏</a:t>
            </a:r>
            <a:b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4.家园合作</a:t>
            </a: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518160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r>
              <a:rPr lang="zh-CN" altLang="en-US" smtClean="0">
                <a:ea typeface="宋体" panose="02010600030101010101" pitchFamily="2" charset="-122"/>
              </a:rPr>
              <a:t>思考题：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.选择幼儿园课程内容时应遵循哪些原则？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.谈谈幼儿园课程计划与课程实施之间的关系。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.幼儿园教育教学的组织形式有哪些，他们各有什么优缺点，如何灵活运用这些组织形式？</a:t>
            </a:r>
            <a:b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5905" y="1570990"/>
            <a:ext cx="91401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/>
              <a:t>     </a:t>
            </a:r>
            <a:r>
              <a:rPr sz="2000"/>
              <a:t>点评：生活是幼儿园课程的源泉。对于幼儿来说，最有效的学习莫过于他们感兴趣的学习，能够从兴趣点上生成的，贴近儿童生活的活动，是真实、鲜活而有趣的活动。教师在课程内容选择时应注意及时把握教育契机，使课程贴近幼儿生活，符合幼儿的兴趣。</a:t>
            </a:r>
            <a:endParaRPr sz="2000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pPr algn="ctr"/>
            <a:r>
              <a:rPr lang="zh-CN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项目七</a:t>
            </a:r>
            <a:r>
              <a:rPr lang="zh-CN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任务五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</a:t>
            </a:r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课程评价</a:t>
            </a:r>
            <a:endParaRPr 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93" name="Rectangle 17"/>
          <p:cNvSpPr/>
          <p:nvPr>
            <p:custDataLst>
              <p:tags r:id="rId1"/>
            </p:custDataLst>
          </p:nvPr>
        </p:nvSpPr>
        <p:spPr>
          <a:xfrm rot="3419336">
            <a:off x="2197100" y="146621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>
            <p:custDataLst>
              <p:tags r:id="rId2"/>
            </p:custDataLst>
          </p:nvPr>
        </p:nvSpPr>
        <p:spPr>
          <a:xfrm>
            <a:off x="2411889" y="161256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>
            <p:custDataLst>
              <p:tags r:id="rId3"/>
            </p:custDataLst>
          </p:nvPr>
        </p:nvSpPr>
        <p:spPr>
          <a:xfrm>
            <a:off x="3423725" y="2865756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全新硬笔隶书简"/>
              </a:rPr>
              <a:t>幼儿园课程评价的要素</a:t>
            </a:r>
            <a:endParaRPr lang="zh-CN" altLang="en-US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2331085" y="286605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>
            <p:custDataLst>
              <p:tags r:id="rId4"/>
            </p:custDataLst>
          </p:nvPr>
        </p:nvSpPr>
        <p:spPr>
          <a:xfrm>
            <a:off x="3483415" y="1645286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Arial" panose="020B0604020202020204" pitchFamily="34" charset="0"/>
                <a:ea typeface="全新硬笔隶书简"/>
              </a:rPr>
              <a:t>什么是幼儿园课程评价</a:t>
            </a:r>
            <a:endParaRPr lang="zh-CN" altLang="zh-CN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>
            <p:custDataLst>
              <p:tags r:id="rId5"/>
            </p:custDataLst>
          </p:nvPr>
        </p:nvSpPr>
        <p:spPr>
          <a:xfrm>
            <a:off x="3066415" y="2334895"/>
            <a:ext cx="585152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066415" y="3578225"/>
            <a:ext cx="585216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3419336">
            <a:off x="2125345" y="265684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2392204" y="280636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Rectangle 17"/>
          <p:cNvSpPr/>
          <p:nvPr>
            <p:custDataLst>
              <p:tags r:id="rId7"/>
            </p:custDataLst>
          </p:nvPr>
        </p:nvSpPr>
        <p:spPr>
          <a:xfrm rot="3419336">
            <a:off x="2225040" y="378904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Text Box 18"/>
          <p:cNvSpPr txBox="1"/>
          <p:nvPr>
            <p:custDataLst>
              <p:tags r:id="rId8"/>
            </p:custDataLst>
          </p:nvPr>
        </p:nvSpPr>
        <p:spPr>
          <a:xfrm>
            <a:off x="2472849" y="393539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5"/>
          <p:cNvSpPr/>
          <p:nvPr>
            <p:custDataLst>
              <p:tags r:id="rId9"/>
            </p:custDataLst>
          </p:nvPr>
        </p:nvSpPr>
        <p:spPr>
          <a:xfrm>
            <a:off x="3484685" y="5188586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全新硬笔隶书简"/>
              </a:rPr>
              <a:t>幼儿园课程评价的原则</a:t>
            </a:r>
            <a:endParaRPr lang="zh-CN" altLang="en-US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392045" y="518888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>
            <p:custDataLst>
              <p:tags r:id="rId10"/>
            </p:custDataLst>
          </p:nvPr>
        </p:nvSpPr>
        <p:spPr>
          <a:xfrm>
            <a:off x="3544375" y="3968116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Arial" panose="020B0604020202020204" pitchFamily="34" charset="0"/>
                <a:ea typeface="全新硬笔隶书简"/>
              </a:rPr>
              <a:t>幼儿园课程评价的类型</a:t>
            </a:r>
            <a:endParaRPr lang="zh-CN" altLang="zh-CN" sz="32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7" name="Line 13"/>
          <p:cNvSpPr/>
          <p:nvPr>
            <p:custDataLst>
              <p:tags r:id="rId11"/>
            </p:custDataLst>
          </p:nvPr>
        </p:nvSpPr>
        <p:spPr>
          <a:xfrm>
            <a:off x="3127375" y="4657725"/>
            <a:ext cx="585152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8" name="Line 13"/>
          <p:cNvSpPr/>
          <p:nvPr/>
        </p:nvSpPr>
        <p:spPr>
          <a:xfrm>
            <a:off x="3127375" y="5901055"/>
            <a:ext cx="585216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9" name="Rectangl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3419336">
            <a:off x="2186305" y="497967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18"/>
          <p:cNvSpPr txBox="1"/>
          <p:nvPr/>
        </p:nvSpPr>
        <p:spPr>
          <a:xfrm>
            <a:off x="2453164" y="512919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4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536575" y="463613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【想一想】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美工剪贴课后，张老师对丁丁的评价是动手</a:t>
            </a:r>
            <a:b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能力差，还需加强练习。而赵老师经过一段时间的</a:t>
            </a:r>
            <a:b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细心观察发现，丁丁的进步还是很大的，她拿来丁丁以前的作品和现在的进行比较，发现丁丁现在已经可以熟练的剪曲线了，只是在粘贴的过程还不太注意整体的布局，所以显得有些乱。</a:t>
            </a:r>
            <a:b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想一想：为什么张老师和赵老师对丁丁的评价不一样？</a:t>
            </a:r>
            <a:endParaRPr lang="zh-CN" sz="28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9045" y="391160"/>
            <a:ext cx="2723515" cy="28397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76313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</a:t>
            </a:r>
            <a:r>
              <a:rPr lang="en-US" altLang="zh-CN" sz="3200" smtClean="0">
                <a:ea typeface="宋体" panose="02010600030101010101" pitchFamily="2" charset="-122"/>
              </a:rPr>
              <a:t>分</a:t>
            </a:r>
            <a:r>
              <a:rPr lang="zh-CN" altLang="en-US" sz="3200" smtClean="0">
                <a:ea typeface="宋体" panose="02010600030101010101" pitchFamily="2" charset="-122"/>
              </a:rPr>
              <a:t>析：张老师和赵老师的评价方法不一样，所以得出的结论也不一样。张老师采用了相对评价法，在与班级同学进行对比发现，丁丁的动手能力还是有差距的。赵老师则采用了个体内差异评价法，将丁丁现在的作品与他之前的作品对比，发现他是有进步的。通过这个案例我们可以看到：评价的方法不一样，评价的结果也大不相同。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55231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一、什么是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课程评价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幼儿园课程评价是以幼儿园课程为评价对象的特殊认识活动，针对幼儿园课程的特点和组成成分，分析和判断幼儿园课程价值的过程，即评估由于幼儿园课程的影响所引起的变化的数量和程度。</a:t>
            </a: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831340" y="237172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课程评价的目的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013460" y="2373630"/>
          <a:ext cx="9874250" cy="301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763270" y="174180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 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课程评价的要素</a:t>
            </a:r>
            <a:b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1599565"/>
          <a:ext cx="8128000" cy="4994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117030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三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课程评价的种类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677670" y="188023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841500" y="117030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三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幼儿园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课程评价的种类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11004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275080" y="1042670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四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、幼儿园课程评价的原则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077720" y="1890395"/>
          <a:ext cx="6680835" cy="4459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357695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r>
              <a:rPr lang="zh-CN" sz="4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评价时要把握信息的全面性</a:t>
            </a:r>
            <a:br>
              <a:rPr 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尊重个体差异，切忌一刀切的现象</a:t>
            </a:r>
            <a:endParaRPr 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93" name="Rectangle 17"/>
          <p:cNvSpPr/>
          <p:nvPr/>
        </p:nvSpPr>
        <p:spPr>
          <a:xfrm rot="3419336">
            <a:off x="3600450" y="2390775"/>
            <a:ext cx="730885" cy="727710"/>
          </a:xfrm>
          <a:prstGeom prst="rect">
            <a:avLst/>
          </a:prstGeom>
          <a:solidFill>
            <a:srgbClr val="E36803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E36803"/>
            </a:extrusionClr>
          </a:sp3d>
        </p:spPr>
        <p:txBody>
          <a:bodyPr wrap="none" anchor="ctr">
            <a:flatTx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94" name="Text Box 18"/>
          <p:cNvSpPr txBox="1"/>
          <p:nvPr/>
        </p:nvSpPr>
        <p:spPr>
          <a:xfrm>
            <a:off x="3815239" y="25371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4827075" y="3790316"/>
            <a:ext cx="42672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全新硬笔隶书简"/>
              </a:rPr>
              <a:t>幼儿园课程的特点</a:t>
            </a:r>
            <a:endParaRPr lang="zh-CN" altLang="en-US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734435" y="3790614"/>
            <a:ext cx="354013" cy="4568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5062025" y="2569846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Arial" panose="020B0604020202020204" pitchFamily="34" charset="0"/>
                <a:ea typeface="全新硬笔隶书简"/>
              </a:rPr>
              <a:t>课程的概念</a:t>
            </a:r>
            <a:endParaRPr lang="zh-CN" altLang="zh-CN" sz="4000" b="1" dirty="0">
              <a:latin typeface="Arial" panose="020B0604020202020204" pitchFamily="34" charset="0"/>
              <a:ea typeface="全新硬笔隶书简"/>
            </a:endParaRPr>
          </a:p>
        </p:txBody>
      </p:sp>
      <p:sp>
        <p:nvSpPr>
          <p:cNvPr id="3075" name="Line 13"/>
          <p:cNvSpPr/>
          <p:nvPr/>
        </p:nvSpPr>
        <p:spPr>
          <a:xfrm>
            <a:off x="3916045" y="3276600"/>
            <a:ext cx="5542280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5" name="Line 13"/>
          <p:cNvSpPr/>
          <p:nvPr/>
        </p:nvSpPr>
        <p:spPr>
          <a:xfrm>
            <a:off x="3963035" y="4503420"/>
            <a:ext cx="5494655" cy="635"/>
          </a:xfrm>
          <a:prstGeom prst="line">
            <a:avLst/>
          </a:prstGeom>
          <a:ln w="25400" cap="flat" cmpd="sng">
            <a:solidFill>
              <a:schemeClr val="tx2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 rot="3419336">
            <a:off x="3528695" y="3581400"/>
            <a:ext cx="765810" cy="77851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795554" y="3730924"/>
            <a:ext cx="352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795020" y="442531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</a:t>
            </a:r>
            <a:r>
              <a:rPr lang="zh-CN" altLang="en-US" smtClean="0">
                <a:ea typeface="宋体" panose="02010600030101010101" pitchFamily="2" charset="-122"/>
              </a:rPr>
              <a:t>思考：</a:t>
            </a:r>
            <a:br>
              <a:rPr lang="zh-CN" altLang="en-US" smtClean="0">
                <a:ea typeface="宋体" panose="02010600030101010101" pitchFamily="2" charset="-122"/>
              </a:rPr>
            </a:br>
            <a:r>
              <a:rPr lang="zh-CN" altLang="en-US" smtClean="0">
                <a:ea typeface="宋体" panose="02010600030101010101" pitchFamily="2" charset="-122"/>
              </a:rPr>
              <a:t>    </a:t>
            </a:r>
            <a:r>
              <a:rPr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术课上，张老师让小朋友以“我的家”为主题画一幅画。活动结束后，张老师找出几张画的好的作品拿出来展示，并让这几名小朋友到前面介绍自己的作品。东东也想展示自己的作品，但被张老师拒绝了。张老师说：“看你画的这么乱，别展示了，下次画好了再展示吧。”东东很失望地坐下了。</a:t>
            </a:r>
            <a:br>
              <a:rPr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问题:这个你老师的做法对吗？请结合上述案例分析教师对幼儿作品进行评价时应注意什么？</a:t>
            </a:r>
            <a:endParaRPr sz="24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637540" y="4993005"/>
            <a:ext cx="10916920" cy="1219200"/>
          </a:xfrm>
        </p:spPr>
        <p:txBody>
          <a:bodyPr/>
          <a:lstStyle/>
          <a:p>
            <a:pPr algn="l"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                   </a:t>
            </a:r>
            <a:r>
              <a:rPr lang="zh-CN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档案袋评价</a:t>
            </a: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档案袋又叫“成长记录袋”，最早使用这种评价方法的是一些艺术家</a:t>
            </a:r>
            <a:r>
              <a:rPr 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后来被运用到教育领域，泛指学生的“代表性作品集”，其目的是为了展示学生的学习和发展状况，描绘学生成长的轨迹。</a:t>
            </a:r>
            <a:br>
              <a:rPr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档案袋评价法是指教师和幼儿有计划地、连续地选择、收集幼儿作品，展示幼儿在一段时间内的成长历程，通过对作品合理地分析与解释，以反映幼儿在学习与发展过程中的努力、进步状况或成就的一种评价方法。作为一种发展性评价，档案袋评价的根本目的在于促进幼儿的发展。档案袋的内容主要包括两个方面：①能反映幼儿成长的代表性资料；②各主体的记录与评价。</a:t>
            </a:r>
            <a:endParaRPr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765" y="942340"/>
            <a:ext cx="3769360" cy="517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4640" y="990600"/>
            <a:ext cx="5075555" cy="5075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2"/>
          <p:cNvSpPr>
            <a:spLocks noGrp="1"/>
          </p:cNvSpPr>
          <p:nvPr>
            <p:ph type="title"/>
          </p:nvPr>
        </p:nvSpPr>
        <p:spPr>
          <a:xfrm>
            <a:off x="1062990" y="5527675"/>
            <a:ext cx="10916920" cy="12192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br>
              <a:rPr lang="en-US" altLang="zh-CN" smtClean="0">
                <a:ea typeface="宋体" panose="02010600030101010101" pitchFamily="2" charset="-122"/>
              </a:rPr>
            </a:br>
            <a:r>
              <a:rPr lang="en-US" altLang="zh-CN" smtClean="0">
                <a:ea typeface="宋体" panose="02010600030101010101" pitchFamily="2" charset="-122"/>
              </a:rPr>
              <a:t>     </a:t>
            </a:r>
            <a:r>
              <a:rPr lang="zh-CN" altLang="en-US" smtClean="0">
                <a:ea typeface="宋体" panose="02010600030101010101" pitchFamily="2" charset="-122"/>
              </a:rPr>
              <a:t>思考题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br>
              <a:rPr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什么是幼儿园课程评价？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为什么要进行课程评价？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幼儿园课程评价的要素有哪些？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课程评价有哪些类型？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.课程评价的原则有哪些?举例说明在课程评价中如何体现客观性原则？</a:t>
            </a:r>
            <a:br>
              <a:rPr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4265613" y="1752600"/>
            <a:ext cx="6858000" cy="1828800"/>
          </a:xfrm>
        </p:spPr>
        <p:txBody>
          <a:bodyPr/>
          <a:lstStyle/>
          <a:p>
            <a:pPr eaLnBrk="1" hangingPunct="1"/>
            <a:r>
              <a:rPr lang="zh-CN" altLang="zh-CN" sz="6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谢 谢 观 看！</a:t>
            </a:r>
            <a:endParaRPr lang="zh-CN" altLang="zh-CN" sz="66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幼儿园课程概述</a:t>
            </a:r>
            <a:endParaRPr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3575" y="1671955"/>
            <a:ext cx="8331835" cy="3307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一、课程的概念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（一）课程的界定        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1.课程即教学科目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2.课程即经验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3.课程即活动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73742851" name="Picture 3" descr="泥土的魅力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4545" y="1678940"/>
            <a:ext cx="5442585" cy="38760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1600" y="1443990"/>
            <a:ext cx="9433560" cy="40652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18285" y="1443990"/>
            <a:ext cx="91401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>
                <a:solidFill>
                  <a:schemeClr val="accent4"/>
                </a:solidFill>
              </a:rPr>
              <a:t>         </a:t>
            </a:r>
            <a:r>
              <a:rPr lang="en-US" altLang="zh-CN" sz="3200">
                <a:solidFill>
                  <a:schemeClr val="accent4"/>
                </a:solidFill>
              </a:rPr>
              <a:t>  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广义的课程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指学校为实现培养目标而选择的全部教育内容及其进程安排，包括学校所教的各门学科和有目的、有计划的教育活动。</a:t>
            </a:r>
            <a:endParaRPr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endParaRPr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狭义的课程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专指某一门学科。</a:t>
            </a:r>
            <a:endParaRPr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71600" y="1443990"/>
            <a:ext cx="9433560" cy="40652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55720" y="396240"/>
            <a:ext cx="448691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幼儿园课程概述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2160" y="1812290"/>
            <a:ext cx="8508365" cy="3061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spcAft>
                <a:spcPts val="600"/>
              </a:spcAft>
            </a:pPr>
            <a:r>
              <a:rPr lang="zh-CN" altLang="en-US" sz="3600" b="1"/>
              <a:t>（二）幼儿园课程的界定</a:t>
            </a:r>
            <a:endParaRPr lang="zh-CN" altLang="en-US" sz="3600" b="1"/>
          </a:p>
          <a:p>
            <a:pPr fontAlgn="auto">
              <a:lnSpc>
                <a:spcPct val="150000"/>
              </a:lnSpc>
              <a:spcBef>
                <a:spcPts val="24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幼儿园课程是实现幼儿园教育目的的手段，是以促进儿童身心和谐发展、获得有益经验为目的的儿童全部活动的总和。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REFSHAPE" val="127968684"/>
</p:tagLst>
</file>

<file path=ppt/tags/tag1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2.xml><?xml version="1.0" encoding="utf-8"?>
<p:tagLst xmlns:p="http://schemas.openxmlformats.org/presentationml/2006/main">
  <p:tag name="REFSHAPE" val="127969500"/>
</p:tagLst>
</file>

<file path=ppt/tags/tag13.xml><?xml version="1.0" encoding="utf-8"?>
<p:tagLst xmlns:p="http://schemas.openxmlformats.org/presentationml/2006/main">
  <p:tag name="REFSHAPE" val="127968684"/>
</p:tagLst>
</file>

<file path=ppt/tags/tag1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REFSHAPE" val="785950068"/>
  <p:tag name="KSO_WM_UNIT_PLACING_PICTURE_USER_VIEWPORT" val="{&quot;height&quot;:6750,&quot;width&quot;:9000}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REFSHAPE" val="475911684"/>
  <p:tag name="KSO_WM_UNIT_PLACING_PICTURE_USER_VIEWPORT" val="{&quot;height&quot;:3630,&quot;width&quot;:4830}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REFSHAPE" val="469337068"/>
</p:tagLst>
</file>

<file path=ppt/tags/tag64.xml><?xml version="1.0" encoding="utf-8"?>
<p:tagLst xmlns:p="http://schemas.openxmlformats.org/presentationml/2006/main">
  <p:tag name="REFSHAPE" val="469336932"/>
</p:tagLst>
</file>

<file path=ppt/tags/tag65.xml><?xml version="1.0" encoding="utf-8"?>
<p:tagLst xmlns:p="http://schemas.openxmlformats.org/presentationml/2006/main">
  <p:tag name="REFSHAPE" val="469336796"/>
</p:tagLst>
</file>

<file path=ppt/tags/tag66.xml><?xml version="1.0" encoding="utf-8"?>
<p:tagLst xmlns:p="http://schemas.openxmlformats.org/presentationml/2006/main">
  <p:tag name="REFSHAPE" val="469337612"/>
</p:tagLst>
</file>

<file path=ppt/tags/tag67.xml><?xml version="1.0" encoding="utf-8"?>
<p:tagLst xmlns:p="http://schemas.openxmlformats.org/presentationml/2006/main">
  <p:tag name="REFSHAPE" val="469337748"/>
</p:tagLst>
</file>

<file path=ppt/tags/tag68.xml><?xml version="1.0" encoding="utf-8"?>
<p:tagLst xmlns:p="http://schemas.openxmlformats.org/presentationml/2006/main">
  <p:tag name="REFSHAPE" val="469338020"/>
</p:tagLst>
</file>

<file path=ppt/tags/tag69.xml><?xml version="1.0" encoding="utf-8"?>
<p:tagLst xmlns:p="http://schemas.openxmlformats.org/presentationml/2006/main">
  <p:tag name="REFSHAPE" val="469337068"/>
</p:tagLst>
</file>

<file path=ppt/tags/tag7.xml><?xml version="1.0" encoding="utf-8"?>
<p:tagLst xmlns:p="http://schemas.openxmlformats.org/presentationml/2006/main">
  <p:tag name="REFSHAPE" val="127592092"/>
</p:tagLst>
</file>

<file path=ppt/tags/tag70.xml><?xml version="1.0" encoding="utf-8"?>
<p:tagLst xmlns:p="http://schemas.openxmlformats.org/presentationml/2006/main">
  <p:tag name="REFSHAPE" val="469336932"/>
</p:tagLst>
</file>

<file path=ppt/tags/tag71.xml><?xml version="1.0" encoding="utf-8"?>
<p:tagLst xmlns:p="http://schemas.openxmlformats.org/presentationml/2006/main">
  <p:tag name="REFSHAPE" val="469336796"/>
</p:tagLst>
</file>

<file path=ppt/tags/tag72.xml><?xml version="1.0" encoding="utf-8"?>
<p:tagLst xmlns:p="http://schemas.openxmlformats.org/presentationml/2006/main">
  <p:tag name="REFSHAPE" val="469337612"/>
</p:tagLst>
</file>

<file path=ppt/tags/tag73.xml><?xml version="1.0" encoding="utf-8"?>
<p:tagLst xmlns:p="http://schemas.openxmlformats.org/presentationml/2006/main">
  <p:tag name="REFSHAPE" val="469337748"/>
</p:tagLst>
</file>

<file path=ppt/tags/tag74.xml><?xml version="1.0" encoding="utf-8"?>
<p:tagLst xmlns:p="http://schemas.openxmlformats.org/presentationml/2006/main">
  <p:tag name="REFSHAPE" val="469338020"/>
</p:tagLst>
</file>

<file path=ppt/tags/tag7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PECIAL_SOURCE" val="bdnull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KSO_WM_SPECIAL_SOURCE" val="bdnull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REFSHAPE" val="127969500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6063</Words>
  <Application>WPS 演示</Application>
  <PresentationFormat>宽屏</PresentationFormat>
  <Paragraphs>250</Paragraphs>
  <Slides>64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64</vt:i4>
      </vt:variant>
    </vt:vector>
  </HeadingPairs>
  <TitlesOfParts>
    <vt:vector size="80" baseType="lpstr">
      <vt:lpstr>Arial</vt:lpstr>
      <vt:lpstr>宋体</vt:lpstr>
      <vt:lpstr>Wingdings</vt:lpstr>
      <vt:lpstr>黑体</vt:lpstr>
      <vt:lpstr>微软雅黑</vt:lpstr>
      <vt:lpstr>楷体</vt:lpstr>
      <vt:lpstr>Segoe Print</vt:lpstr>
      <vt:lpstr>Calibri</vt:lpstr>
      <vt:lpstr>全新硬笔隶书简</vt:lpstr>
      <vt:lpstr>隶书</vt:lpstr>
      <vt:lpstr>Arial Unicode MS</vt:lpstr>
      <vt:lpstr>华文楷体</vt:lpstr>
      <vt:lpstr>Wingdings</vt:lpstr>
      <vt:lpstr>Office 主题</vt:lpstr>
      <vt:lpstr>Nature Illustration 16x9</vt:lpstr>
      <vt:lpstr>1_Office 主题</vt:lpstr>
      <vt:lpstr>项目七  幼儿园课程</vt:lpstr>
      <vt:lpstr>PowerPoint 演示文稿</vt:lpstr>
      <vt:lpstr>PowerPoint 演示文稿</vt:lpstr>
      <vt:lpstr>项目七  幼儿园课程</vt:lpstr>
      <vt:lpstr>项目七  幼儿园课程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一、课程目标的基本问题   （一）课程目标的层次 </vt:lpstr>
      <vt:lpstr>（二）幼儿园课程目标及其作用 定义：幼儿园课程目标指幼儿园阶段的课程要达到的预期效果。 作用： 1．制定教育教学计划的依据 2．导向功能 3．评价功能</vt:lpstr>
      <vt:lpstr>二、幼儿园课程目标的制定依据   （一）幼儿的发展    （二）社会的需要     （三）知识本身的逻辑体系 </vt:lpstr>
      <vt:lpstr>三、幼儿园课程目标的层次结构   （一）幼儿园课程总目标    （二）年龄阶段目标    （三）单元目标    （四）具体教育活动目标 </vt:lpstr>
      <vt:lpstr>（一）幼儿园课程总目标 以语言领域为例： 1. 乐意与人交谈，讲话礼貌； 2. 注意倾听对方讲话，能理解日常用语； 3. 能清楚地说出自己想说的事； 4. 喜欢听故事、看图书； 5. 能听懂和会说普通话。 </vt:lpstr>
      <vt:lpstr> （二）年龄阶段目标 小班： ①喜欢听普通话并愿意学说普通话，逐渐发准易错音。 ②能认真安静地听别人讲话。 ③愿意和别人交谈，能用简短完整的语句表达自己的请求和愿望。学会礼貌用语。 ④喜欢听老师讲述故事和朗诵儿歌，能初步理解作品的主要内容。能独立地朗诵儿歌。 ⑤喜欢阅读，爱护图书。养成正确地看书姿势，学会按顺序看图书，逐页翻阅，能看出画面的主要变化，在成人的帮助下看懂图书的内容。</vt:lpstr>
      <vt:lpstr> 中班： ①继续学说普通话，学会正确发出困难的、容易发错的音，尤其注意方言的干扰对正确发音的影响。 ②集中注意倾听别人说话，围绕提出的问题正确回答。 ③乐于在集体中大胆回答问题，喜欢与人交谈。 ④能用完整的语句连贯地讲述。 ⑤理解故事、儿歌的内容，记住故事的主要情节。喜欢听故事、朗诵儿歌，创编、表演和复述故事与儿歌。 ⑥喜欢看图书，能按顺序翻阅图书，理解图书的主要内容。 ⑦对文字感兴趣，愿意学认常见的文字。 </vt:lpstr>
      <vt:lpstr> 大班： ①养成积极地运用普通话与人交流的习惯，并且能从中获得快乐的体验。 ②提高幼儿的倾听能力，能准确地理解语言内容，把握语言信息的重点和要点。 ③发展幼儿的语言表达能力，能运用交谈、讲述、讨论等多种表达方式和表达技巧展开语言交流活动。 ④丰富幼儿对文学作品的了解和欣赏，能感知各种不同风格、不同体裁的文学作品的特点，并且能尝试性地运用艺术语言。 ⑤喜欢看图书，激发初步的文字书写的兴趣，了解文字、标记与日常生活的关系。</vt:lpstr>
      <vt:lpstr>（三）单元目标 例：《我爱秋天》主题活动目标 1．引导小朋友认识秋天的天气特征。 2．使小朋友知道秋天树叶会从树上飘落。 3．与小朋友一同探索、认识秋天可以吃到的水果。 4．认识颜色：橘红、黄、绿。</vt:lpstr>
      <vt:lpstr>（四）具体教育活动目标 例：活动一：桔子写生 活动目标： 1．培养幼儿进一步加深对秋天水果——桔子的认知。 2．培养幼儿对写生画法的兴趣。 3.认识颜色：橘红、黄、绿。 活动二：树叶变黄了 活动目标： 1．激发、鼓励幼儿在大自然中探索、发现的兴趣。 2．引导幼儿了解秋天树叶会变成黄色，并会飘落。 ……</vt:lpstr>
      <vt:lpstr>     思考题： 1.什么是幼儿园课程？ 2.幼儿园课程有哪些特点？ 3.制定幼儿园课程目标应考虑哪些因素? 4.如何理解幼儿园课程生活化？  </vt:lpstr>
      <vt:lpstr>任务三 幼儿园课程内容</vt:lpstr>
      <vt:lpstr>PowerPoint 演示文稿</vt:lpstr>
      <vt:lpstr>           一、幼儿园课程内容概述 （一）概念界定      幼儿园课程内容是以促进幼儿身心和谐发展为目的，根据幼儿园课程目标选择和组织的一切直接经验和间接经验的总和。 </vt:lpstr>
      <vt:lpstr>           一、幼儿园课程内容概述 （二）幼儿园课程内容范围   1.关于世界的浅显而基本的认知经验   2.关于基本活动方式的行动经验   3.关于发展智力、提高能力的经验   4.关于对待世界和活动的态度，即情意方面的经验 </vt:lpstr>
      <vt:lpstr>           一、幼儿园课程内容概述 （三）幼儿园课程内容的分类   1.按学科划分：体育、语言、常识、音乐、计算、美术   2.按幼儿的主要活动形式分：游戏、工作、律动、感觉训练、故事、事物观察、烹饪   3.按幼儿心理发展领域分：自我意识、社会能力、文化意识、动作与感知能力、分析与解决问题的能力、美感与创造意识   4.按基本学习课题或问题领域分：健康、语言、科学、社会、艺术 </vt:lpstr>
      <vt:lpstr>           二、幼儿园课程内容选择的原则       1.合目标性原则  是指课程内容的选择必须符合并有助于是实现课程目标。 如：要培养幼儿的细心，可以选择绘画活动，让幼儿认真观察事物的特点然后作画。</vt:lpstr>
      <vt:lpstr>           二、幼儿园课程内容选择的原则             2.基础性原则       如：教给幼儿如何刷牙、洗手等、动植物的名称等。</vt:lpstr>
      <vt:lpstr>           二、幼儿园课程内容选择的原则              3.生活性原则        花花花花好娃娃，说起量词顶呱呱。一头牛，两匹马，三条鲤鱼，四只鸭，五本书，六支笔，七棵果树，八朵花，九架飞机，十辆车，量词千万别用差！   </vt:lpstr>
      <vt:lpstr>           二、幼儿园课程内容选择的原则           4.兴趣原则  案例：七色花的故事     问题：后来孩子们为什么投入程度不高？</vt:lpstr>
      <vt:lpstr>           二、幼儿园课程内容选择的原则        5.整体性原则            幼儿身心发展是和谐统一的 整体，幼儿教育的目的就是把它 们培养成为身心全面、和谐发展 的儿童。</vt:lpstr>
      <vt:lpstr>           二、幼儿园课程内容选择的原则      6.发展适宜性原则 一是年龄适宜性 如：小班多提供仿真玩具，同样的 玩具提供的数量要多。 大班提供的玩具种类应多样，满足 幼儿创造性想象的需要。 二是个体适宜性   提供不同层次的玩具、教学要求，满足幼儿个体差异。</vt:lpstr>
      <vt:lpstr>PowerPoint 演示文稿</vt:lpstr>
      <vt:lpstr>           课程实施               课程实施是一个动态的过程，是教师有目的、有计划、有步骤地组织教育过程，通过开展不同的活动将课程计划付诸实践，以达到预期目的和课程目标的过程。</vt:lpstr>
      <vt:lpstr>           一、幼儿园教育教学计划          幼儿园教育教学计划是幼儿园依据幼儿教育目标和课程标准，有计划地、系统地设计、 组织和安排各类教育教学活动的过程。     </vt:lpstr>
      <vt:lpstr>幼儿园教育教学计划的内容</vt:lpstr>
      <vt:lpstr>（一）教育教学计划的层次         </vt:lpstr>
      <vt:lpstr>           （二）课程计划与课程实施的关系       1.课程计划是课程实施的前提 2.教师可根据具体情况作适当调整 3.课程实施过程是师生共建，   不断创生的过程    </vt:lpstr>
      <vt:lpstr>           二、幼儿园教育教学的组织形式及实施途径          （一）	幼儿园教育教学的组织形式       1.集体活动       2.分组活动       3.个别活动     </vt:lpstr>
      <vt:lpstr>           1.集体活动      集体活动即班级教学，往往是集体参与的共同活动，是一种传统的教学组织形式。     优点：效率较高、明确简捷、系统有序    缺点：难以顾及幼儿发展的个别差异    </vt:lpstr>
      <vt:lpstr>           2.分组活动          分组活动是一种幼儿在小组或团体中为了完成共同的任务，有明确的责任分工，相互配合，共同完成任务的互助性学习。 优点：是能发挥儿童的主动性 缺点：需要教师对儿童做深入的了解</vt:lpstr>
      <vt:lpstr>           3.个别活动     个别活动可以是由一个教师面对 一两个幼儿进行指导，也可以是幼儿 的自发、自由活动。 优点：有针对性。 缺点：比较费时，效率较低</vt:lpstr>
      <vt:lpstr>               《规程》 中明确指出：“教育活动应灵活地应用集体和个别活动的形式，为幼儿提供充分活动的机会，注重活动过程，促进幼儿在不同水平上的提高。”</vt:lpstr>
      <vt:lpstr>           （二）	幼儿园教育教学的实施途径          1.专门的教育教学活动     2.日常活动与生活     3.游戏     4.家园合作</vt:lpstr>
      <vt:lpstr>                思考题：      1.选择幼儿园课程内容时应遵循哪些原则？ 2.谈谈幼儿园课程计划与课程实施之间的关系。 3.幼儿园教育教学的组织形式有哪些，他们各有什么优缺点，如何灵活运用这些组织形式？ </vt:lpstr>
      <vt:lpstr>PowerPoint 演示文稿</vt:lpstr>
      <vt:lpstr>           【想一想】     美工剪贴课后，张老师对丁丁的评价是动手 能力差，还需加强练习。而赵老师经过一段时间的 细心观察发现，丁丁的进步还是很大的，她拿来丁丁以前的作品和现在的进行比较，发现丁丁现在已经可以熟练的剪曲线了，只是在粘贴的过程还不太注意整体的布局，所以显得有些乱。      想一想：为什么张老师和赵老师对丁丁的评价不一样？</vt:lpstr>
      <vt:lpstr>               分析：张老师和赵老师的评价方法不一样，所以得出的结论也不一样。张老师采用了相对评价法，在与班级同学进行对比发现，丁丁的动手能力还是有差距的。赵老师则采用了个体内差异评价法，将丁丁现在的作品与他之前的作品对比，发现他是有进步的。通过这个案例我们可以看到：评价的方法不一样，评价的结果也大不相同。</vt:lpstr>
      <vt:lpstr>           一、什么是幼儿园课程评价          幼儿园课程评价是以幼儿园课程为评价对象的特殊认识活动，针对幼儿园课程的特点和组成成分，分析和判断幼儿园课程价值的过程，即评估由于幼儿园课程的影响所引起的变化的数量和程度。</vt:lpstr>
      <vt:lpstr>      幼儿园课程评价的目的          </vt:lpstr>
      <vt:lpstr>                 二、幼儿园课程评价的要素          </vt:lpstr>
      <vt:lpstr>           三、幼儿园课程评价的种类         </vt:lpstr>
      <vt:lpstr>           三、幼儿园课程评价的种类         </vt:lpstr>
      <vt:lpstr>              四、幼儿园课程评价的原则         </vt:lpstr>
      <vt:lpstr>                注意：          1.评价时要把握信息的全面性     2.尊重个体差异，切忌一刀切的现象</vt:lpstr>
      <vt:lpstr>              思考：     美术课上，张老师让小朋友以“我的家”为主题画一幅画。活动结束后，张老师找出几张画的好的作品拿出来展示，并让这几名小朋友到前面介绍自己的作品。东东也想展示自己的作品，但被张老师拒绝了。张老师说：“看你画的这么乱，别展示了，下次画好了再展示吧。”东东很失望地坐下了。 问题:这个你老师的做法对吗？请结合上述案例分析教师对幼儿作品进行评价时应注意什么？</vt:lpstr>
      <vt:lpstr>                                   档案袋评价         档案袋又叫“成长记录袋”，最早使用这种评价方法的是一些艺术家，后来被运用到教育领域，泛指学生的“代表性作品集”，其目的是为了展示学生的学习和发展状况，描绘学生成长的轨迹。     档案袋评价法是指教师和幼儿有计划地、连续地选择、收集幼儿作品，展示幼儿在一段时间内的成长历程，通过对作品合理地分析与解释，以反映幼儿在学习与发展过程中的努力、进步状况或成就的一种评价方法。作为一种发展性评价，档案袋评价的根本目的在于促进幼儿的发展。档案袋的内容主要包括两个方面：①能反映幼儿成长的代表性资料；②各主体的记录与评价。</vt:lpstr>
      <vt:lpstr>PowerPoint 演示文稿</vt:lpstr>
      <vt:lpstr>                思考题      1.什么是幼儿园课程评价？为什么要进行课程评价？ 2.幼儿园课程评价的要素有哪些？ 3.课程评价有哪些类型？ 4.课程评价的原则有哪些?举例说明在课程评价中如何体现客观性原则？ </vt:lpstr>
      <vt:lpstr>谢 谢 观 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lenovo</cp:lastModifiedBy>
  <cp:revision>89</cp:revision>
  <dcterms:created xsi:type="dcterms:W3CDTF">2018-03-01T02:03:00Z</dcterms:created>
  <dcterms:modified xsi:type="dcterms:W3CDTF">2021-03-04T03:49:08Z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