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7" r:id="rId3"/>
    <p:sldId id="880" r:id="rId4"/>
    <p:sldId id="262" r:id="rId5"/>
    <p:sldId id="820" r:id="rId7"/>
    <p:sldId id="821" r:id="rId8"/>
    <p:sldId id="822" r:id="rId9"/>
    <p:sldId id="823" r:id="rId10"/>
    <p:sldId id="824" r:id="rId11"/>
    <p:sldId id="825" r:id="rId12"/>
    <p:sldId id="826" r:id="rId13"/>
    <p:sldId id="827" r:id="rId14"/>
    <p:sldId id="828" r:id="rId15"/>
    <p:sldId id="829" r:id="rId16"/>
    <p:sldId id="830" r:id="rId17"/>
    <p:sldId id="831" r:id="rId18"/>
    <p:sldId id="832" r:id="rId19"/>
    <p:sldId id="833" r:id="rId20"/>
    <p:sldId id="834" r:id="rId21"/>
    <p:sldId id="835" r:id="rId22"/>
    <p:sldId id="836" r:id="rId23"/>
    <p:sldId id="837" r:id="rId24"/>
    <p:sldId id="838" r:id="rId25"/>
    <p:sldId id="839" r:id="rId26"/>
    <p:sldId id="840" r:id="rId27"/>
    <p:sldId id="841" r:id="rId28"/>
    <p:sldId id="842" r:id="rId29"/>
    <p:sldId id="843" r:id="rId30"/>
    <p:sldId id="844" r:id="rId31"/>
    <p:sldId id="845" r:id="rId32"/>
    <p:sldId id="846" r:id="rId33"/>
    <p:sldId id="847" r:id="rId34"/>
    <p:sldId id="848" r:id="rId35"/>
    <p:sldId id="849" r:id="rId36"/>
    <p:sldId id="850" r:id="rId37"/>
    <p:sldId id="851" r:id="rId38"/>
    <p:sldId id="852" r:id="rId39"/>
    <p:sldId id="853" r:id="rId40"/>
    <p:sldId id="854" r:id="rId41"/>
    <p:sldId id="855" r:id="rId42"/>
    <p:sldId id="856" r:id="rId43"/>
    <p:sldId id="857" r:id="rId44"/>
    <p:sldId id="858" r:id="rId45"/>
    <p:sldId id="859" r:id="rId46"/>
    <p:sldId id="860" r:id="rId47"/>
    <p:sldId id="861" r:id="rId48"/>
    <p:sldId id="862" r:id="rId49"/>
    <p:sldId id="863" r:id="rId50"/>
    <p:sldId id="864" r:id="rId51"/>
    <p:sldId id="865" r:id="rId52"/>
    <p:sldId id="866" r:id="rId53"/>
    <p:sldId id="867" r:id="rId54"/>
    <p:sldId id="868" r:id="rId55"/>
    <p:sldId id="869" r:id="rId56"/>
    <p:sldId id="870" r:id="rId57"/>
    <p:sldId id="871" r:id="rId58"/>
    <p:sldId id="872" r:id="rId59"/>
    <p:sldId id="873" r:id="rId60"/>
    <p:sldId id="874" r:id="rId61"/>
    <p:sldId id="552" r:id="rId62"/>
    <p:sldId id="875" r:id="rId63"/>
    <p:sldId id="876" r:id="rId64"/>
    <p:sldId id="877" r:id="rId65"/>
    <p:sldId id="878" r:id="rId66"/>
    <p:sldId id="879" r:id="rId67"/>
    <p:sldId id="881" r:id="rId6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6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4.xml"/><Relationship Id="rId69" Type="http://schemas.openxmlformats.org/officeDocument/2006/relationships/presProps" Target="presProps.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notesMaster" Target="notesMasters/notesMaster1.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C83-E2EF-4E94-B0BB-0081F222729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50B4E5-B16B-4E26-97FF-F42FFF95D0E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0" Type="http://schemas.openxmlformats.org/officeDocument/2006/relationships/tags" Target="../tags/tag18.xml"/><Relationship Id="rId2" Type="http://schemas.openxmlformats.org/officeDocument/2006/relationships/tags" Target="../tags/tag1.xml"/><Relationship Id="rId19" Type="http://schemas.openxmlformats.org/officeDocument/2006/relationships/tags" Target="../tags/tag17.xml"/><Relationship Id="rId18" Type="http://schemas.openxmlformats.org/officeDocument/2006/relationships/tags" Target="../tags/tag16.xml"/><Relationship Id="rId17" Type="http://schemas.openxmlformats.org/officeDocument/2006/relationships/tags" Target="../tags/tag15.xml"/><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image" Target="../media/image1.png"/><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7" Type="http://schemas.openxmlformats.org/officeDocument/2006/relationships/tags" Target="../tags/tag33.xml"/><Relationship Id="rId16" Type="http://schemas.openxmlformats.org/officeDocument/2006/relationships/tags" Target="../tags/tag32.xml"/><Relationship Id="rId15" Type="http://schemas.openxmlformats.org/officeDocument/2006/relationships/tags" Target="../tags/tag31.xml"/><Relationship Id="rId14" Type="http://schemas.openxmlformats.org/officeDocument/2006/relationships/tags" Target="../tags/tag30.xml"/><Relationship Id="rId13" Type="http://schemas.openxmlformats.org/officeDocument/2006/relationships/tags" Target="../tags/tag29.xml"/><Relationship Id="rId12" Type="http://schemas.openxmlformats.org/officeDocument/2006/relationships/image" Target="../media/image1.png"/><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a:xfrm>
            <a:off x="5332412" y="5883275"/>
            <a:ext cx="4324044" cy="365125"/>
          </a:xfrm>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endParaRPr lang="zh-CN" altLang="en-US"/>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zh-CN" altLang="en-US"/>
              <a:t>单击此处编辑母版文本样式</a:t>
            </a:r>
            <a:endParaRPr lang="zh-CN" altLang="en-US"/>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zh-CN" altLang="en-US"/>
              <a:t>单击此处编辑母版标题样式</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zh-CN" altLang="en-US"/>
              <a:t>单击此处编辑母版文本样式</a:t>
            </a:r>
            <a:endParaRPr lang="zh-CN" altLang="en-US"/>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userDrawn="1">
  <p:cSld name="1_标题幻灯片">
    <p:spTree>
      <p:nvGrpSpPr>
        <p:cNvPr id="1" name=""/>
        <p:cNvGrpSpPr/>
        <p:nvPr/>
      </p:nvGrpSpPr>
      <p:grpSpPr>
        <a:xfrm>
          <a:off x="0" y="0"/>
          <a:ext cx="0" cy="0"/>
          <a:chOff x="0" y="0"/>
          <a:chExt cx="0" cy="0"/>
        </a:xfrm>
      </p:grpSpPr>
      <p:sp>
        <p:nvSpPr>
          <p:cNvPr id="18" name="直角三角形 17"/>
          <p:cNvSpPr/>
          <p:nvPr>
            <p:custDataLst>
              <p:tags r:id="rId2"/>
            </p:custDataLst>
          </p:nvPr>
        </p:nvSpPr>
        <p:spPr>
          <a:xfrm rot="16200000" flipH="1">
            <a:off x="5881291" y="547293"/>
            <a:ext cx="6858001" cy="5763419"/>
          </a:xfrm>
          <a:prstGeom prst="rtTriangle">
            <a:avLst/>
          </a:prstGeom>
          <a:solidFill>
            <a:schemeClr val="bg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custDataLst>
              <p:tags r:id="rId3"/>
            </p:custDataLst>
          </p:nvPr>
        </p:nvSpPr>
        <p:spPr>
          <a:xfrm rot="19213909">
            <a:off x="9613427" y="1163074"/>
            <a:ext cx="2735372" cy="4283085"/>
          </a:xfrm>
          <a:custGeom>
            <a:avLst/>
            <a:gdLst>
              <a:gd name="connsiteX0" fmla="*/ 2735372 w 2735372"/>
              <a:gd name="connsiteY0" fmla="*/ 0 h 4283085"/>
              <a:gd name="connsiteX1" fmla="*/ 2735372 w 2735372"/>
              <a:gd name="connsiteY1" fmla="*/ 2391089 h 4283085"/>
              <a:gd name="connsiteX2" fmla="*/ 1160799 w 2735372"/>
              <a:gd name="connsiteY2" fmla="*/ 4283085 h 4283085"/>
              <a:gd name="connsiteX3" fmla="*/ 0 w 2735372"/>
              <a:gd name="connsiteY3" fmla="*/ 4283085 h 4283085"/>
              <a:gd name="connsiteX4" fmla="*/ 0 w 2735372"/>
              <a:gd name="connsiteY4" fmla="*/ 0 h 4283085"/>
              <a:gd name="connsiteX5" fmla="*/ 2735372 w 2735372"/>
              <a:gd name="connsiteY5" fmla="*/ 0 h 428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5372" h="4283085">
                <a:moveTo>
                  <a:pt x="2735372" y="0"/>
                </a:moveTo>
                <a:lnTo>
                  <a:pt x="2735372" y="2391089"/>
                </a:lnTo>
                <a:lnTo>
                  <a:pt x="1160799" y="4283085"/>
                </a:lnTo>
                <a:lnTo>
                  <a:pt x="0" y="4283085"/>
                </a:lnTo>
                <a:lnTo>
                  <a:pt x="0" y="0"/>
                </a:lnTo>
                <a:lnTo>
                  <a:pt x="2735372" y="0"/>
                </a:lnTo>
                <a:close/>
              </a:path>
            </a:pathLst>
          </a:cu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4"/>
            </p:custDataLst>
          </p:nvPr>
        </p:nvSpPr>
        <p:spPr>
          <a:xfrm rot="19213909">
            <a:off x="7163830" y="956519"/>
            <a:ext cx="1636495" cy="1555715"/>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custDataLst>
              <p:tags r:id="rId5"/>
            </p:custDataLst>
          </p:nvPr>
        </p:nvSpPr>
        <p:spPr>
          <a:xfrm rot="19213909">
            <a:off x="6659510" y="258967"/>
            <a:ext cx="770988" cy="698591"/>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custDataLst>
              <p:tags r:id="rId6"/>
            </p:custDataLst>
          </p:nvPr>
        </p:nvSpPr>
        <p:spPr>
          <a:xfrm rot="19213909">
            <a:off x="6589535" y="2791067"/>
            <a:ext cx="1210235" cy="1063775"/>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custDataLst>
              <p:tags r:id="rId7"/>
            </p:custDataLst>
          </p:nvPr>
        </p:nvSpPr>
        <p:spPr>
          <a:xfrm rot="19213909">
            <a:off x="7517568" y="5596098"/>
            <a:ext cx="897024" cy="829673"/>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custDataLst>
              <p:tags r:id="rId8"/>
            </p:custDataLst>
          </p:nvPr>
        </p:nvSpPr>
        <p:spPr>
          <a:xfrm rot="19213909">
            <a:off x="10957440" y="4464553"/>
            <a:ext cx="875885" cy="55688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custDataLst>
              <p:tags r:id="rId9"/>
            </p:custDataLst>
          </p:nvPr>
        </p:nvSpPr>
        <p:spPr>
          <a:xfrm rot="19213909">
            <a:off x="7127488" y="3305361"/>
            <a:ext cx="3463557" cy="188693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custDataLst>
              <p:tags r:id="rId10"/>
            </p:custDataLst>
          </p:nvPr>
        </p:nvSpPr>
        <p:spPr>
          <a:xfrm rot="19213909">
            <a:off x="9352904" y="947169"/>
            <a:ext cx="497834" cy="330804"/>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形 3"/>
          <p:cNvPicPr>
            <a:picLocks noChangeAspect="1"/>
          </p:cNvPicPr>
          <p:nvPr>
            <p:custDataLst>
              <p:tags r:id="rId11"/>
            </p:custDataLst>
          </p:nvPr>
        </p:nvPicPr>
        <p:blipFill rotWithShape="1">
          <a:blip r:embed="rId12"/>
          <a:srcRect t="33620" r="39391"/>
          <a:stretch>
            <a:fillRect/>
          </a:stretch>
        </p:blipFill>
        <p:spPr>
          <a:xfrm rot="19200000">
            <a:off x="8384366" y="3139886"/>
            <a:ext cx="3000902" cy="1729799"/>
          </a:xfrm>
          <a:prstGeom prst="rect">
            <a:avLst/>
          </a:prstGeom>
          <a:effectLst>
            <a:outerShdw blurRad="177800" dist="76200" dir="8400000" sx="99000" sy="99000" algn="r" rotWithShape="0">
              <a:prstClr val="black">
                <a:alpha val="68000"/>
              </a:prstClr>
            </a:outerShdw>
          </a:effectLst>
        </p:spPr>
      </p:pic>
      <p:pic>
        <p:nvPicPr>
          <p:cNvPr id="22" name="图形 21"/>
          <p:cNvPicPr>
            <a:picLocks noChangeAspect="1"/>
          </p:cNvPicPr>
          <p:nvPr>
            <p:custDataLst>
              <p:tags r:id="rId13"/>
            </p:custDataLst>
          </p:nvPr>
        </p:nvPicPr>
        <p:blipFill rotWithShape="1">
          <a:blip r:embed="rId12"/>
          <a:srcRect t="33620" r="69105" b="31676"/>
          <a:stretch>
            <a:fillRect/>
          </a:stretch>
        </p:blipFill>
        <p:spPr>
          <a:xfrm rot="19200000">
            <a:off x="7146720" y="2546569"/>
            <a:ext cx="1529714" cy="904359"/>
          </a:xfrm>
          <a:prstGeom prst="rect">
            <a:avLst/>
          </a:prstGeom>
          <a:effectLst>
            <a:outerShdw blurRad="177800" dist="76200" dir="8400000" sx="99000" sy="99000" algn="r" rotWithShape="0">
              <a:prstClr val="black">
                <a:alpha val="68000"/>
              </a:prstClr>
            </a:outerShdw>
          </a:effectLst>
        </p:spPr>
      </p:pic>
      <p:sp>
        <p:nvSpPr>
          <p:cNvPr id="9801" name="副标题 2"/>
          <p:cNvSpPr>
            <a:spLocks noGrp="1"/>
          </p:cNvSpPr>
          <p:nvPr>
            <p:ph type="subTitle" idx="1"/>
            <p:custDataLst>
              <p:tags r:id="rId14"/>
            </p:custDataLst>
          </p:nvPr>
        </p:nvSpPr>
        <p:spPr>
          <a:xfrm>
            <a:off x="753728" y="2842050"/>
            <a:ext cx="4878578" cy="519516"/>
          </a:xfrm>
        </p:spPr>
        <p:txBody>
          <a:bodyPr lIns="90000" tIns="46800" rIns="90000" bIns="46800" anchor="t">
            <a:normAutofit/>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en-US" dirty="0"/>
          </a:p>
        </p:txBody>
      </p:sp>
      <p:sp>
        <p:nvSpPr>
          <p:cNvPr id="9802" name="标题 1"/>
          <p:cNvSpPr>
            <a:spLocks noGrp="1"/>
          </p:cNvSpPr>
          <p:nvPr>
            <p:ph type="ctrTitle" hasCustomPrompt="1"/>
            <p:custDataLst>
              <p:tags r:id="rId15"/>
            </p:custDataLst>
          </p:nvPr>
        </p:nvSpPr>
        <p:spPr>
          <a:xfrm>
            <a:off x="753728" y="1421148"/>
            <a:ext cx="4878578" cy="1360152"/>
          </a:xfrm>
        </p:spPr>
        <p:txBody>
          <a:bodyPr lIns="90000" tIns="46800" rIns="90000" bIns="46800" anchor="b">
            <a:normAutofit/>
          </a:bodyPr>
          <a:lstStyle>
            <a:lvl1pPr algn="l">
              <a:defRPr sz="4400">
                <a:solidFill>
                  <a:schemeClr val="tx2"/>
                </a:solidFill>
              </a:defRPr>
            </a:lvl1pPr>
          </a:lstStyle>
          <a:p>
            <a:r>
              <a:rPr lang="zh-CN" altLang="en-US" dirty="0"/>
              <a:t>单击此处编辑标题</a:t>
            </a:r>
            <a:endParaRPr lang="zh-CN" altLang="en-US" dirty="0"/>
          </a:p>
        </p:txBody>
      </p:sp>
      <p:sp>
        <p:nvSpPr>
          <p:cNvPr id="12" name="文本占位符 13"/>
          <p:cNvSpPr>
            <a:spLocks noGrp="1"/>
          </p:cNvSpPr>
          <p:nvPr>
            <p:ph type="body" sz="quarter" idx="10" hasCustomPrompt="1"/>
            <p:custDataLst>
              <p:tags r:id="rId16"/>
            </p:custDataLst>
          </p:nvPr>
        </p:nvSpPr>
        <p:spPr>
          <a:xfrm>
            <a:off x="753728" y="3588237"/>
            <a:ext cx="2267412" cy="432000"/>
          </a:xfrm>
          <a:prstGeom prst="roundRect">
            <a:avLst>
              <a:gd name="adj" fmla="val 50000"/>
            </a:avLst>
          </a:prstGeom>
          <a:solidFill>
            <a:schemeClr val="accent2"/>
          </a:solidFill>
        </p:spPr>
        <p:txBody>
          <a:bodyPr vert="horz" lIns="90000" tIns="46800" rIns="90000" bIns="46800" anchor="ctr">
            <a:normAutofit/>
          </a:bodyPr>
          <a:lstStyle>
            <a:lvl1pPr marL="0" indent="0" algn="l">
              <a:buNone/>
              <a:defRPr sz="1800" b="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en-US" altLang="zh-CN" dirty="0"/>
          </a:p>
        </p:txBody>
      </p:sp>
      <p:sp>
        <p:nvSpPr>
          <p:cNvPr id="13" name="文本占位符 13"/>
          <p:cNvSpPr>
            <a:spLocks noGrp="1"/>
          </p:cNvSpPr>
          <p:nvPr>
            <p:ph type="body" sz="quarter" idx="11" hasCustomPrompt="1"/>
            <p:custDataLst>
              <p:tags r:id="rId17"/>
            </p:custDataLst>
          </p:nvPr>
        </p:nvSpPr>
        <p:spPr>
          <a:xfrm>
            <a:off x="806893" y="4090899"/>
            <a:ext cx="2214247" cy="432000"/>
          </a:xfrm>
        </p:spPr>
        <p:txBody>
          <a:bodyPr vert="horz" lIns="90000" tIns="46800" rIns="90000" bIns="46800" anchor="ctr">
            <a:normAutofit/>
          </a:bodyPr>
          <a:lstStyle>
            <a:lvl1pPr marL="0" indent="0" algn="l">
              <a:buNone/>
              <a:defRPr sz="18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
        <p:nvSpPr>
          <p:cNvPr id="3" name="日期占位符 2"/>
          <p:cNvSpPr>
            <a:spLocks noGrp="1"/>
          </p:cNvSpPr>
          <p:nvPr>
            <p:ph type="dt" sz="half" idx="12"/>
            <p:custDataLst>
              <p:tags r:id="rId18"/>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3"/>
            <p:custDataLst>
              <p:tags r:id="rId19"/>
            </p:custDataLst>
          </p:nvPr>
        </p:nvSpPr>
        <p:spPr/>
        <p:txBody>
          <a:bodyPr/>
          <a:lstStyle/>
          <a:p>
            <a:endParaRPr lang="zh-CN" altLang="en-US" dirty="0"/>
          </a:p>
        </p:txBody>
      </p:sp>
      <p:sp>
        <p:nvSpPr>
          <p:cNvPr id="6" name="灯片编号占位符 5"/>
          <p:cNvSpPr>
            <a:spLocks noGrp="1"/>
          </p:cNvSpPr>
          <p:nvPr>
            <p:ph type="sldNum" sz="quarter" idx="14"/>
            <p:custDataLst>
              <p:tags r:id="rId20"/>
            </p:custDataLst>
          </p:nvPr>
        </p:nvSpPr>
        <p:spPr/>
        <p:txBody>
          <a:body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末尾幻灯片">
    <p:spTree>
      <p:nvGrpSpPr>
        <p:cNvPr id="1" name=""/>
        <p:cNvGrpSpPr/>
        <p:nvPr/>
      </p:nvGrpSpPr>
      <p:grpSpPr>
        <a:xfrm>
          <a:off x="0" y="0"/>
          <a:ext cx="0" cy="0"/>
          <a:chOff x="0" y="0"/>
          <a:chExt cx="0" cy="0"/>
        </a:xfrm>
      </p:grpSpPr>
      <p:sp>
        <p:nvSpPr>
          <p:cNvPr id="5" name="直角三角形 4"/>
          <p:cNvSpPr/>
          <p:nvPr>
            <p:custDataLst>
              <p:tags r:id="rId2"/>
            </p:custDataLst>
          </p:nvPr>
        </p:nvSpPr>
        <p:spPr>
          <a:xfrm rot="16200000" flipH="1">
            <a:off x="5881291" y="547293"/>
            <a:ext cx="6858001" cy="5763419"/>
          </a:xfrm>
          <a:prstGeom prst="rtTriangle">
            <a:avLst/>
          </a:prstGeom>
          <a:solidFill>
            <a:schemeClr val="bg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形状 6"/>
          <p:cNvSpPr/>
          <p:nvPr>
            <p:custDataLst>
              <p:tags r:id="rId3"/>
            </p:custDataLst>
          </p:nvPr>
        </p:nvSpPr>
        <p:spPr>
          <a:xfrm rot="19213909">
            <a:off x="9613427" y="1163074"/>
            <a:ext cx="2735372" cy="4283085"/>
          </a:xfrm>
          <a:custGeom>
            <a:avLst/>
            <a:gdLst>
              <a:gd name="connsiteX0" fmla="*/ 2735372 w 2735372"/>
              <a:gd name="connsiteY0" fmla="*/ 0 h 4283085"/>
              <a:gd name="connsiteX1" fmla="*/ 2735372 w 2735372"/>
              <a:gd name="connsiteY1" fmla="*/ 2391089 h 4283085"/>
              <a:gd name="connsiteX2" fmla="*/ 1160799 w 2735372"/>
              <a:gd name="connsiteY2" fmla="*/ 4283085 h 4283085"/>
              <a:gd name="connsiteX3" fmla="*/ 0 w 2735372"/>
              <a:gd name="connsiteY3" fmla="*/ 4283085 h 4283085"/>
              <a:gd name="connsiteX4" fmla="*/ 0 w 2735372"/>
              <a:gd name="connsiteY4" fmla="*/ 0 h 4283085"/>
              <a:gd name="connsiteX5" fmla="*/ 2735372 w 2735372"/>
              <a:gd name="connsiteY5" fmla="*/ 0 h 428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5372" h="4283085">
                <a:moveTo>
                  <a:pt x="2735372" y="0"/>
                </a:moveTo>
                <a:lnTo>
                  <a:pt x="2735372" y="2391089"/>
                </a:lnTo>
                <a:lnTo>
                  <a:pt x="1160799" y="4283085"/>
                </a:lnTo>
                <a:lnTo>
                  <a:pt x="0" y="4283085"/>
                </a:lnTo>
                <a:lnTo>
                  <a:pt x="0" y="0"/>
                </a:lnTo>
                <a:lnTo>
                  <a:pt x="2735372" y="0"/>
                </a:lnTo>
                <a:close/>
              </a:path>
            </a:pathLst>
          </a:cu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custDataLst>
              <p:tags r:id="rId4"/>
            </p:custDataLst>
          </p:nvPr>
        </p:nvSpPr>
        <p:spPr>
          <a:xfrm rot="19213909">
            <a:off x="7163830" y="956519"/>
            <a:ext cx="1636495" cy="1555715"/>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5"/>
            </p:custDataLst>
          </p:nvPr>
        </p:nvSpPr>
        <p:spPr>
          <a:xfrm rot="19213909">
            <a:off x="6659510" y="258967"/>
            <a:ext cx="770988" cy="698591"/>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6"/>
            </p:custDataLst>
          </p:nvPr>
        </p:nvSpPr>
        <p:spPr>
          <a:xfrm rot="19213909">
            <a:off x="6589535" y="2791067"/>
            <a:ext cx="1210235" cy="1063775"/>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custDataLst>
              <p:tags r:id="rId7"/>
            </p:custDataLst>
          </p:nvPr>
        </p:nvSpPr>
        <p:spPr>
          <a:xfrm rot="19213909">
            <a:off x="7517568" y="5596098"/>
            <a:ext cx="897024" cy="829673"/>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custDataLst>
              <p:tags r:id="rId8"/>
            </p:custDataLst>
          </p:nvPr>
        </p:nvSpPr>
        <p:spPr>
          <a:xfrm rot="19213909">
            <a:off x="10957440" y="4464553"/>
            <a:ext cx="875885" cy="55688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p:custDataLst>
              <p:tags r:id="rId9"/>
            </p:custDataLst>
          </p:nvPr>
        </p:nvSpPr>
        <p:spPr>
          <a:xfrm rot="19213909">
            <a:off x="7127488" y="3305361"/>
            <a:ext cx="3463557" cy="188693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custDataLst>
              <p:tags r:id="rId10"/>
            </p:custDataLst>
          </p:nvPr>
        </p:nvSpPr>
        <p:spPr>
          <a:xfrm rot="19213909">
            <a:off x="9352904" y="947169"/>
            <a:ext cx="497834" cy="330804"/>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形 16"/>
          <p:cNvPicPr>
            <a:picLocks noChangeAspect="1"/>
          </p:cNvPicPr>
          <p:nvPr>
            <p:custDataLst>
              <p:tags r:id="rId11"/>
            </p:custDataLst>
          </p:nvPr>
        </p:nvPicPr>
        <p:blipFill rotWithShape="1">
          <a:blip r:embed="rId12"/>
          <a:srcRect t="33620" r="39391"/>
          <a:stretch>
            <a:fillRect/>
          </a:stretch>
        </p:blipFill>
        <p:spPr>
          <a:xfrm rot="19200000">
            <a:off x="8384366" y="3139886"/>
            <a:ext cx="3000902" cy="1729799"/>
          </a:xfrm>
          <a:prstGeom prst="rect">
            <a:avLst/>
          </a:prstGeom>
          <a:effectLst>
            <a:outerShdw blurRad="177800" dist="76200" dir="8400000" sx="99000" sy="99000" algn="r" rotWithShape="0">
              <a:prstClr val="black">
                <a:alpha val="68000"/>
              </a:prstClr>
            </a:outerShdw>
          </a:effectLst>
        </p:spPr>
      </p:pic>
      <p:pic>
        <p:nvPicPr>
          <p:cNvPr id="18" name="图形 17"/>
          <p:cNvPicPr>
            <a:picLocks noChangeAspect="1"/>
          </p:cNvPicPr>
          <p:nvPr>
            <p:custDataLst>
              <p:tags r:id="rId13"/>
            </p:custDataLst>
          </p:nvPr>
        </p:nvPicPr>
        <p:blipFill rotWithShape="1">
          <a:blip r:embed="rId12"/>
          <a:srcRect t="33620" r="69105" b="31676"/>
          <a:stretch>
            <a:fillRect/>
          </a:stretch>
        </p:blipFill>
        <p:spPr>
          <a:xfrm rot="19200000">
            <a:off x="7146720" y="2546569"/>
            <a:ext cx="1529714" cy="904359"/>
          </a:xfrm>
          <a:prstGeom prst="rect">
            <a:avLst/>
          </a:prstGeom>
          <a:effectLst>
            <a:outerShdw blurRad="177800" dist="76200" dir="8400000" sx="99000" sy="99000" algn="r" rotWithShape="0">
              <a:prstClr val="black">
                <a:alpha val="68000"/>
              </a:prstClr>
            </a:outerShdw>
          </a:effectLst>
        </p:spPr>
      </p:pic>
      <p:sp>
        <p:nvSpPr>
          <p:cNvPr id="13" name="标题 1"/>
          <p:cNvSpPr>
            <a:spLocks noGrp="1"/>
          </p:cNvSpPr>
          <p:nvPr>
            <p:ph type="ctrTitle" hasCustomPrompt="1"/>
            <p:custDataLst>
              <p:tags r:id="rId14"/>
            </p:custDataLst>
          </p:nvPr>
        </p:nvSpPr>
        <p:spPr>
          <a:xfrm>
            <a:off x="655592" y="2160718"/>
            <a:ext cx="5403690" cy="2536564"/>
          </a:xfrm>
        </p:spPr>
        <p:txBody>
          <a:bodyPr lIns="90000" tIns="46800" rIns="90000" bIns="46800" anchor="ctr">
            <a:normAutofit/>
          </a:bodyPr>
          <a:lstStyle>
            <a:lvl1pPr marL="0" indent="0" algn="ctr">
              <a:buFont typeface="Arial" panose="020B0604020202020204" pitchFamily="34" charset="0"/>
              <a:buNone/>
              <a:defRPr sz="9600">
                <a:solidFill>
                  <a:schemeClr val="tx2"/>
                </a:solidFill>
              </a:defRPr>
            </a:lvl1pPr>
          </a:lstStyle>
          <a:p>
            <a:r>
              <a:rPr lang="zh-CN" altLang="en-US" dirty="0"/>
              <a:t>编辑标题</a:t>
            </a:r>
            <a:endParaRPr lang="zh-CN" altLang="en-US" dirty="0"/>
          </a:p>
        </p:txBody>
      </p:sp>
      <p:sp>
        <p:nvSpPr>
          <p:cNvPr id="2" name="日期占位符 1"/>
          <p:cNvSpPr>
            <a:spLocks noGrp="1"/>
          </p:cNvSpPr>
          <p:nvPr>
            <p:ph type="dt" sz="half" idx="19"/>
            <p:custDataLst>
              <p:tags r:id="rId15"/>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20"/>
            <p:custDataLst>
              <p:tags r:id="rId16"/>
            </p:custDataLst>
          </p:nvPr>
        </p:nvSpPr>
        <p:spPr/>
        <p:txBody>
          <a:bodyPr/>
          <a:lstStyle/>
          <a:p>
            <a:endParaRPr lang="zh-CN" altLang="en-US" dirty="0"/>
          </a:p>
        </p:txBody>
      </p:sp>
      <p:sp>
        <p:nvSpPr>
          <p:cNvPr id="4" name="灯片编号占位符 3"/>
          <p:cNvSpPr>
            <a:spLocks noGrp="1"/>
          </p:cNvSpPr>
          <p:nvPr>
            <p:ph type="sldNum" sz="quarter" idx="21"/>
            <p:custDataLst>
              <p:tags r:id="rId17"/>
            </p:custDataLst>
          </p:nvPr>
        </p:nvSpPr>
        <p:spPr/>
        <p:txBody>
          <a:body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nchor="ct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10951856" y="5867131"/>
            <a:ext cx="551167" cy="365125"/>
          </a:xfrm>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zh-CN" altLang="en-US"/>
              <a:t>单击此处编辑母版标题样式</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zh-CN" altLang="en-US"/>
              <a:t>单击此处编辑母版标题样式</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zh-CN" alt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B4A8678-CE46-427E-B846-76A02BE592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35.xml"/><Relationship Id="rId1" Type="http://schemas.openxmlformats.org/officeDocument/2006/relationships/tags" Target="../tags/tag34.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tags" Target="../tags/tag84.xml"/><Relationship Id="rId3" Type="http://schemas.openxmlformats.org/officeDocument/2006/relationships/image" Target="../media/image8.png"/><Relationship Id="rId2" Type="http://schemas.openxmlformats.org/officeDocument/2006/relationships/tags" Target="../tags/tag83.xml"/><Relationship Id="rId1" Type="http://schemas.openxmlformats.org/officeDocument/2006/relationships/tags" Target="../tags/tag82.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87.xml"/><Relationship Id="rId3" Type="http://schemas.openxmlformats.org/officeDocument/2006/relationships/image" Target="../media/image9.png"/><Relationship Id="rId2" Type="http://schemas.openxmlformats.org/officeDocument/2006/relationships/tags" Target="../tags/tag86.xml"/><Relationship Id="rId1" Type="http://schemas.openxmlformats.org/officeDocument/2006/relationships/tags" Target="../tags/tag85.xml"/></Relationships>
</file>

<file path=ppt/slides/_rels/slide12.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image" Target="../media/image10.png"/><Relationship Id="rId2" Type="http://schemas.openxmlformats.org/officeDocument/2006/relationships/tags" Target="../tags/tag89.xml"/><Relationship Id="rId12" Type="http://schemas.openxmlformats.org/officeDocument/2006/relationships/notesSlide" Target="../notesSlides/notesSlide10.xml"/><Relationship Id="rId11" Type="http://schemas.openxmlformats.org/officeDocument/2006/relationships/slideLayout" Target="../slideLayouts/slideLayout7.xml"/><Relationship Id="rId10" Type="http://schemas.openxmlformats.org/officeDocument/2006/relationships/tags" Target="../tags/tag96.xml"/><Relationship Id="rId1" Type="http://schemas.openxmlformats.org/officeDocument/2006/relationships/tags" Target="../tags/tag88.xml"/></Relationships>
</file>

<file path=ppt/slides/_rels/slide13.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1" Type="http://schemas.openxmlformats.org/officeDocument/2006/relationships/notesSlide" Target="../notesSlides/notesSlide11.xml"/><Relationship Id="rId10" Type="http://schemas.openxmlformats.org/officeDocument/2006/relationships/slideLayout" Target="../slideLayouts/slideLayout7.xml"/><Relationship Id="rId1" Type="http://schemas.openxmlformats.org/officeDocument/2006/relationships/tags" Target="../tags/tag97.xml"/></Relationships>
</file>

<file path=ppt/slides/_rels/slide14.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image" Target="../media/image11.png"/><Relationship Id="rId2" Type="http://schemas.openxmlformats.org/officeDocument/2006/relationships/tags" Target="../tags/tag107.xml"/><Relationship Id="rId12" Type="http://schemas.openxmlformats.org/officeDocument/2006/relationships/notesSlide" Target="../notesSlides/notesSlide12.xml"/><Relationship Id="rId11" Type="http://schemas.openxmlformats.org/officeDocument/2006/relationships/slideLayout" Target="../slideLayouts/slideLayout7.xml"/><Relationship Id="rId10" Type="http://schemas.openxmlformats.org/officeDocument/2006/relationships/tags" Target="../tags/tag114.xml"/><Relationship Id="rId1" Type="http://schemas.openxmlformats.org/officeDocument/2006/relationships/tags" Target="../tags/tag106.xml"/></Relationships>
</file>

<file path=ppt/slides/_rels/slide15.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4.png"/><Relationship Id="rId3" Type="http://schemas.openxmlformats.org/officeDocument/2006/relationships/tags" Target="../tags/tag117.xml"/><Relationship Id="rId2" Type="http://schemas.openxmlformats.org/officeDocument/2006/relationships/tags" Target="../tags/tag116.xml"/><Relationship Id="rId13" Type="http://schemas.openxmlformats.org/officeDocument/2006/relationships/notesSlide" Target="../notesSlides/notesSlide13.xml"/><Relationship Id="rId12" Type="http://schemas.openxmlformats.org/officeDocument/2006/relationships/slideLayout" Target="../slideLayouts/slideLayout7.xml"/><Relationship Id="rId11" Type="http://schemas.openxmlformats.org/officeDocument/2006/relationships/tags" Target="../tags/tag124.xml"/><Relationship Id="rId10" Type="http://schemas.openxmlformats.org/officeDocument/2006/relationships/tags" Target="../tags/tag123.xml"/><Relationship Id="rId1" Type="http://schemas.openxmlformats.org/officeDocument/2006/relationships/tags" Target="../tags/tag115.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s>
</file>

<file path=ppt/slides/_rels/slide17.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image" Target="../media/image12.png"/><Relationship Id="rId2" Type="http://schemas.openxmlformats.org/officeDocument/2006/relationships/tags" Target="../tags/tag129.xml"/><Relationship Id="rId12" Type="http://schemas.openxmlformats.org/officeDocument/2006/relationships/notesSlide" Target="../notesSlides/notesSlide15.xml"/><Relationship Id="rId11" Type="http://schemas.openxmlformats.org/officeDocument/2006/relationships/slideLayout" Target="../slideLayouts/slideLayout7.xml"/><Relationship Id="rId10" Type="http://schemas.openxmlformats.org/officeDocument/2006/relationships/tags" Target="../tags/tag136.xml"/><Relationship Id="rId1" Type="http://schemas.openxmlformats.org/officeDocument/2006/relationships/tags" Target="../tags/tag128.xml"/></Relationships>
</file>

<file path=ppt/slides/_rels/slide18.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1" Type="http://schemas.openxmlformats.org/officeDocument/2006/relationships/notesSlide" Target="../notesSlides/notesSlide16.xml"/><Relationship Id="rId10" Type="http://schemas.openxmlformats.org/officeDocument/2006/relationships/slideLayout" Target="../slideLayouts/slideLayout7.xml"/><Relationship Id="rId1" Type="http://schemas.openxmlformats.org/officeDocument/2006/relationships/tags" Target="../tags/tag137.xml"/></Relationships>
</file>

<file path=ppt/slides/_rels/slide19.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1" Type="http://schemas.openxmlformats.org/officeDocument/2006/relationships/notesSlide" Target="../notesSlides/notesSlide17.xml"/><Relationship Id="rId10" Type="http://schemas.openxmlformats.org/officeDocument/2006/relationships/slideLayout" Target="../slideLayouts/slideLayout7.xml"/><Relationship Id="rId1" Type="http://schemas.openxmlformats.org/officeDocument/2006/relationships/tags" Target="../tags/tag1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tags" Target="../tags/tag161.xml"/><Relationship Id="rId7" Type="http://schemas.openxmlformats.org/officeDocument/2006/relationships/tags" Target="../tags/tag160.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image" Target="../media/image13.png"/><Relationship Id="rId2" Type="http://schemas.openxmlformats.org/officeDocument/2006/relationships/tags" Target="../tags/tag156.xml"/><Relationship Id="rId12" Type="http://schemas.openxmlformats.org/officeDocument/2006/relationships/notesSlide" Target="../notesSlides/notesSlide18.xml"/><Relationship Id="rId11" Type="http://schemas.openxmlformats.org/officeDocument/2006/relationships/slideLayout" Target="../slideLayouts/slideLayout7.xml"/><Relationship Id="rId10" Type="http://schemas.openxmlformats.org/officeDocument/2006/relationships/tags" Target="../tags/tag163.xml"/><Relationship Id="rId1" Type="http://schemas.openxmlformats.org/officeDocument/2006/relationships/tags" Target="../tags/tag155.xml"/></Relationships>
</file>

<file path=ppt/slides/_rels/slide21.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1" Type="http://schemas.openxmlformats.org/officeDocument/2006/relationships/notesSlide" Target="../notesSlides/notesSlide19.xml"/><Relationship Id="rId10" Type="http://schemas.openxmlformats.org/officeDocument/2006/relationships/slideLayout" Target="../slideLayouts/slideLayout7.xml"/><Relationship Id="rId1" Type="http://schemas.openxmlformats.org/officeDocument/2006/relationships/tags" Target="../tags/tag164.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tags" Target="../tags/tag175.xml"/><Relationship Id="rId3" Type="http://schemas.openxmlformats.org/officeDocument/2006/relationships/image" Target="../media/image14.png"/><Relationship Id="rId2" Type="http://schemas.openxmlformats.org/officeDocument/2006/relationships/tags" Target="../tags/tag174.xml"/><Relationship Id="rId1" Type="http://schemas.openxmlformats.org/officeDocument/2006/relationships/tags" Target="../tags/tag173.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tags" Target="../tags/tag178.xml"/><Relationship Id="rId3" Type="http://schemas.openxmlformats.org/officeDocument/2006/relationships/image" Target="../media/image15.png"/><Relationship Id="rId2" Type="http://schemas.openxmlformats.org/officeDocument/2006/relationships/tags" Target="../tags/tag177.xml"/><Relationship Id="rId1" Type="http://schemas.openxmlformats.org/officeDocument/2006/relationships/tags" Target="../tags/tag176.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7.xml"/><Relationship Id="rId4" Type="http://schemas.openxmlformats.org/officeDocument/2006/relationships/tags" Target="../tags/tag181.xml"/><Relationship Id="rId3" Type="http://schemas.openxmlformats.org/officeDocument/2006/relationships/image" Target="../media/image16.png"/><Relationship Id="rId2" Type="http://schemas.openxmlformats.org/officeDocument/2006/relationships/tags" Target="../tags/tag180.xml"/><Relationship Id="rId1" Type="http://schemas.openxmlformats.org/officeDocument/2006/relationships/tags" Target="../tags/tag179.xml"/></Relationships>
</file>

<file path=ppt/slides/_rels/slide25.xml.rels><?xml version="1.0" encoding="UTF-8" standalone="yes"?>
<Relationships xmlns="http://schemas.openxmlformats.org/package/2006/relationships"><Relationship Id="rId9" Type="http://schemas.openxmlformats.org/officeDocument/2006/relationships/tags" Target="../tags/tag190.xml"/><Relationship Id="rId8" Type="http://schemas.openxmlformats.org/officeDocument/2006/relationships/tags" Target="../tags/tag189.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1" Type="http://schemas.openxmlformats.org/officeDocument/2006/relationships/notesSlide" Target="../notesSlides/notesSlide23.xml"/><Relationship Id="rId10" Type="http://schemas.openxmlformats.org/officeDocument/2006/relationships/slideLayout" Target="../slideLayouts/slideLayout7.xml"/><Relationship Id="rId1" Type="http://schemas.openxmlformats.org/officeDocument/2006/relationships/tags" Target="../tags/tag182.xml"/></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7.xml"/><Relationship Id="rId5" Type="http://schemas.openxmlformats.org/officeDocument/2006/relationships/tags" Target="../tags/tag193.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tags" Target="../tags/tag192.xml"/><Relationship Id="rId1" Type="http://schemas.openxmlformats.org/officeDocument/2006/relationships/tags" Target="../tags/tag191.xml"/></Relationships>
</file>

<file path=ppt/slides/_rels/slide27.xml.rels><?xml version="1.0" encoding="UTF-8" standalone="yes"?>
<Relationships xmlns="http://schemas.openxmlformats.org/package/2006/relationships"><Relationship Id="rId9" Type="http://schemas.openxmlformats.org/officeDocument/2006/relationships/tags" Target="../tags/tag201.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image" Target="../media/image19.png"/><Relationship Id="rId2" Type="http://schemas.openxmlformats.org/officeDocument/2006/relationships/tags" Target="../tags/tag195.xml"/><Relationship Id="rId12" Type="http://schemas.openxmlformats.org/officeDocument/2006/relationships/notesSlide" Target="../notesSlides/notesSlide25.xml"/><Relationship Id="rId11" Type="http://schemas.openxmlformats.org/officeDocument/2006/relationships/slideLayout" Target="../slideLayouts/slideLayout7.xml"/><Relationship Id="rId10" Type="http://schemas.openxmlformats.org/officeDocument/2006/relationships/tags" Target="../tags/tag202.xml"/><Relationship Id="rId1" Type="http://schemas.openxmlformats.org/officeDocument/2006/relationships/tags" Target="../tags/tag194.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7.xml"/><Relationship Id="rId4" Type="http://schemas.openxmlformats.org/officeDocument/2006/relationships/tags" Target="../tags/tag205.xml"/><Relationship Id="rId3" Type="http://schemas.openxmlformats.org/officeDocument/2006/relationships/image" Target="../media/image20.png"/><Relationship Id="rId2" Type="http://schemas.openxmlformats.org/officeDocument/2006/relationships/tags" Target="../tags/tag204.xml"/><Relationship Id="rId1" Type="http://schemas.openxmlformats.org/officeDocument/2006/relationships/tags" Target="../tags/tag203.xml"/></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7.xml"/><Relationship Id="rId4" Type="http://schemas.openxmlformats.org/officeDocument/2006/relationships/tags" Target="../tags/tag208.xml"/><Relationship Id="rId3" Type="http://schemas.openxmlformats.org/officeDocument/2006/relationships/image" Target="../media/image21.png"/><Relationship Id="rId2" Type="http://schemas.openxmlformats.org/officeDocument/2006/relationships/tags" Target="../tags/tag207.xml"/><Relationship Id="rId1" Type="http://schemas.openxmlformats.org/officeDocument/2006/relationships/tags" Target="../tags/tag206.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image" Target="../media/image3.png"/><Relationship Id="rId1" Type="http://schemas.openxmlformats.org/officeDocument/2006/relationships/tags" Target="../tags/tag36.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7.xml"/><Relationship Id="rId4" Type="http://schemas.openxmlformats.org/officeDocument/2006/relationships/tags" Target="../tags/tag211.xml"/><Relationship Id="rId3" Type="http://schemas.openxmlformats.org/officeDocument/2006/relationships/image" Target="../media/image22.png"/><Relationship Id="rId2" Type="http://schemas.openxmlformats.org/officeDocument/2006/relationships/tags" Target="../tags/tag210.xml"/><Relationship Id="rId1" Type="http://schemas.openxmlformats.org/officeDocument/2006/relationships/tags" Target="../tags/tag209.xml"/></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7.xml"/><Relationship Id="rId4" Type="http://schemas.openxmlformats.org/officeDocument/2006/relationships/tags" Target="../tags/tag214.xml"/><Relationship Id="rId3" Type="http://schemas.openxmlformats.org/officeDocument/2006/relationships/image" Target="../media/image23.png"/><Relationship Id="rId2" Type="http://schemas.openxmlformats.org/officeDocument/2006/relationships/tags" Target="../tags/tag213.xml"/><Relationship Id="rId1" Type="http://schemas.openxmlformats.org/officeDocument/2006/relationships/tags" Target="../tags/tag212.xml"/></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7.xml"/><Relationship Id="rId4" Type="http://schemas.openxmlformats.org/officeDocument/2006/relationships/tags" Target="../tags/tag217.xml"/><Relationship Id="rId3" Type="http://schemas.openxmlformats.org/officeDocument/2006/relationships/image" Target="../media/image24.png"/><Relationship Id="rId2" Type="http://schemas.openxmlformats.org/officeDocument/2006/relationships/tags" Target="../tags/tag216.xml"/><Relationship Id="rId1" Type="http://schemas.openxmlformats.org/officeDocument/2006/relationships/tags" Target="../tags/tag215.xml"/></Relationships>
</file>

<file path=ppt/slides/_rels/slide33.xml.rels><?xml version="1.0" encoding="UTF-8" standalone="yes"?>
<Relationships xmlns="http://schemas.openxmlformats.org/package/2006/relationships"><Relationship Id="rId9" Type="http://schemas.openxmlformats.org/officeDocument/2006/relationships/tags" Target="../tags/tag225.xml"/><Relationship Id="rId8" Type="http://schemas.openxmlformats.org/officeDocument/2006/relationships/tags" Target="../tags/tag224.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image" Target="../media/image25.png"/><Relationship Id="rId2" Type="http://schemas.openxmlformats.org/officeDocument/2006/relationships/tags" Target="../tags/tag219.xml"/><Relationship Id="rId12" Type="http://schemas.openxmlformats.org/officeDocument/2006/relationships/notesSlide" Target="../notesSlides/notesSlide31.xml"/><Relationship Id="rId11" Type="http://schemas.openxmlformats.org/officeDocument/2006/relationships/slideLayout" Target="../slideLayouts/slideLayout7.xml"/><Relationship Id="rId10" Type="http://schemas.openxmlformats.org/officeDocument/2006/relationships/tags" Target="../tags/tag226.xml"/><Relationship Id="rId1" Type="http://schemas.openxmlformats.org/officeDocument/2006/relationships/tags" Target="../tags/tag218.xml"/></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7.xml"/><Relationship Id="rId4" Type="http://schemas.openxmlformats.org/officeDocument/2006/relationships/tags" Target="../tags/tag229.xml"/><Relationship Id="rId3" Type="http://schemas.openxmlformats.org/officeDocument/2006/relationships/image" Target="../media/image26.png"/><Relationship Id="rId2" Type="http://schemas.openxmlformats.org/officeDocument/2006/relationships/tags" Target="../tags/tag228.xml"/><Relationship Id="rId1" Type="http://schemas.openxmlformats.org/officeDocument/2006/relationships/tags" Target="../tags/tag227.xml"/></Relationships>
</file>

<file path=ppt/slides/_rels/slide35.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1" Type="http://schemas.openxmlformats.org/officeDocument/2006/relationships/notesSlide" Target="../notesSlides/notesSlide33.xml"/><Relationship Id="rId10" Type="http://schemas.openxmlformats.org/officeDocument/2006/relationships/slideLayout" Target="../slideLayouts/slideLayout7.xml"/><Relationship Id="rId1" Type="http://schemas.openxmlformats.org/officeDocument/2006/relationships/tags" Target="../tags/tag230.xml"/></Relationships>
</file>

<file path=ppt/slides/_rels/slide36.xml.rels><?xml version="1.0" encoding="UTF-8" standalone="yes"?>
<Relationships xmlns="http://schemas.openxmlformats.org/package/2006/relationships"><Relationship Id="rId9" Type="http://schemas.openxmlformats.org/officeDocument/2006/relationships/tags" Target="../tags/tag246.xml"/><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image" Target="../media/image27.png"/><Relationship Id="rId2" Type="http://schemas.openxmlformats.org/officeDocument/2006/relationships/tags" Target="../tags/tag240.xml"/><Relationship Id="rId12" Type="http://schemas.openxmlformats.org/officeDocument/2006/relationships/notesSlide" Target="../notesSlides/notesSlide34.xml"/><Relationship Id="rId11" Type="http://schemas.openxmlformats.org/officeDocument/2006/relationships/slideLayout" Target="../slideLayouts/slideLayout7.xml"/><Relationship Id="rId10" Type="http://schemas.openxmlformats.org/officeDocument/2006/relationships/tags" Target="../tags/tag247.xml"/><Relationship Id="rId1" Type="http://schemas.openxmlformats.org/officeDocument/2006/relationships/tags" Target="../tags/tag239.xml"/></Relationships>
</file>

<file path=ppt/slides/_rels/slide37.xml.rels><?xml version="1.0" encoding="UTF-8" standalone="yes"?>
<Relationships xmlns="http://schemas.openxmlformats.org/package/2006/relationships"><Relationship Id="rId9" Type="http://schemas.openxmlformats.org/officeDocument/2006/relationships/tags" Target="../tags/tag255.xml"/><Relationship Id="rId8" Type="http://schemas.openxmlformats.org/officeDocument/2006/relationships/tags" Target="../tags/tag254.xml"/><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image" Target="../media/image28.png"/><Relationship Id="rId2" Type="http://schemas.openxmlformats.org/officeDocument/2006/relationships/tags" Target="../tags/tag249.xml"/><Relationship Id="rId12" Type="http://schemas.openxmlformats.org/officeDocument/2006/relationships/notesSlide" Target="../notesSlides/notesSlide35.xml"/><Relationship Id="rId11" Type="http://schemas.openxmlformats.org/officeDocument/2006/relationships/slideLayout" Target="../slideLayouts/slideLayout7.xml"/><Relationship Id="rId10" Type="http://schemas.openxmlformats.org/officeDocument/2006/relationships/tags" Target="../tags/tag256.xml"/><Relationship Id="rId1" Type="http://schemas.openxmlformats.org/officeDocument/2006/relationships/tags" Target="../tags/tag248.xml"/></Relationships>
</file>

<file path=ppt/slides/_rels/slide38.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image" Target="../media/image29.png"/><Relationship Id="rId2" Type="http://schemas.openxmlformats.org/officeDocument/2006/relationships/tags" Target="../tags/tag258.xml"/><Relationship Id="rId12" Type="http://schemas.openxmlformats.org/officeDocument/2006/relationships/notesSlide" Target="../notesSlides/notesSlide36.xml"/><Relationship Id="rId11" Type="http://schemas.openxmlformats.org/officeDocument/2006/relationships/slideLayout" Target="../slideLayouts/slideLayout7.xml"/><Relationship Id="rId10" Type="http://schemas.openxmlformats.org/officeDocument/2006/relationships/tags" Target="../tags/tag265.xml"/><Relationship Id="rId1" Type="http://schemas.openxmlformats.org/officeDocument/2006/relationships/tags" Target="../tags/tag257.xml"/></Relationships>
</file>

<file path=ppt/slides/_rels/slide39.xml.rels><?xml version="1.0" encoding="UTF-8" standalone="yes"?>
<Relationships xmlns="http://schemas.openxmlformats.org/package/2006/relationships"><Relationship Id="rId9" Type="http://schemas.openxmlformats.org/officeDocument/2006/relationships/tags" Target="../tags/tag273.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image" Target="../media/image30.png"/><Relationship Id="rId2" Type="http://schemas.openxmlformats.org/officeDocument/2006/relationships/tags" Target="../tags/tag267.xml"/><Relationship Id="rId12" Type="http://schemas.openxmlformats.org/officeDocument/2006/relationships/notesSlide" Target="../notesSlides/notesSlide37.xml"/><Relationship Id="rId11" Type="http://schemas.openxmlformats.org/officeDocument/2006/relationships/slideLayout" Target="../slideLayouts/slideLayout7.xml"/><Relationship Id="rId10" Type="http://schemas.openxmlformats.org/officeDocument/2006/relationships/tags" Target="../tags/tag274.xml"/><Relationship Id="rId1" Type="http://schemas.openxmlformats.org/officeDocument/2006/relationships/tags" Target="../tags/tag266.xml"/></Relationships>
</file>

<file path=ppt/slides/_rels/slide4.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image" Target="../media/image4.png"/><Relationship Id="rId3" Type="http://schemas.openxmlformats.org/officeDocument/2006/relationships/tags" Target="../tags/tag41.xml"/><Relationship Id="rId2" Type="http://schemas.openxmlformats.org/officeDocument/2006/relationships/tags" Target="../tags/tag40.xml"/><Relationship Id="rId13" Type="http://schemas.openxmlformats.org/officeDocument/2006/relationships/notesSlide" Target="../notesSlides/notesSlide2.xml"/><Relationship Id="rId12" Type="http://schemas.openxmlformats.org/officeDocument/2006/relationships/slideLayout" Target="../slideLayouts/slideLayout7.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9.xml"/></Relationships>
</file>

<file path=ppt/slides/_rels/slide40.xml.rels><?xml version="1.0" encoding="UTF-8" standalone="yes"?>
<Relationships xmlns="http://schemas.openxmlformats.org/package/2006/relationships"><Relationship Id="rId9" Type="http://schemas.openxmlformats.org/officeDocument/2006/relationships/tags" Target="../tags/tag282.xml"/><Relationship Id="rId8" Type="http://schemas.openxmlformats.org/officeDocument/2006/relationships/tags" Target="../tags/tag281.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image" Target="../media/image31.png"/><Relationship Id="rId11" Type="http://schemas.openxmlformats.org/officeDocument/2006/relationships/notesSlide" Target="../notesSlides/notesSlide38.xml"/><Relationship Id="rId10" Type="http://schemas.openxmlformats.org/officeDocument/2006/relationships/slideLayout" Target="../slideLayouts/slideLayout7.xml"/><Relationship Id="rId1" Type="http://schemas.openxmlformats.org/officeDocument/2006/relationships/tags" Target="../tags/tag275.xml"/></Relationships>
</file>

<file path=ppt/slides/_rels/slide41.xml.rels><?xml version="1.0" encoding="UTF-8" standalone="yes"?>
<Relationships xmlns="http://schemas.openxmlformats.org/package/2006/relationships"><Relationship Id="rId9" Type="http://schemas.openxmlformats.org/officeDocument/2006/relationships/tags" Target="../tags/tag290.xml"/><Relationship Id="rId8" Type="http://schemas.openxmlformats.org/officeDocument/2006/relationships/tags" Target="../tags/tag289.xml"/><Relationship Id="rId7" Type="http://schemas.openxmlformats.org/officeDocument/2006/relationships/tags" Target="../tags/tag288.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image" Target="../media/image32.png"/><Relationship Id="rId11" Type="http://schemas.openxmlformats.org/officeDocument/2006/relationships/notesSlide" Target="../notesSlides/notesSlide39.xml"/><Relationship Id="rId10" Type="http://schemas.openxmlformats.org/officeDocument/2006/relationships/slideLayout" Target="../slideLayouts/slideLayout7.xml"/><Relationship Id="rId1" Type="http://schemas.openxmlformats.org/officeDocument/2006/relationships/tags" Target="../tags/tag283.xml"/></Relationships>
</file>

<file path=ppt/slides/_rels/slide42.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image" Target="../media/image33.png"/><Relationship Id="rId11" Type="http://schemas.openxmlformats.org/officeDocument/2006/relationships/notesSlide" Target="../notesSlides/notesSlide40.xml"/><Relationship Id="rId10" Type="http://schemas.openxmlformats.org/officeDocument/2006/relationships/slideLayout" Target="../slideLayouts/slideLayout7.xml"/><Relationship Id="rId1" Type="http://schemas.openxmlformats.org/officeDocument/2006/relationships/tags" Target="../tags/tag291.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7.xml"/><Relationship Id="rId2" Type="http://schemas.openxmlformats.org/officeDocument/2006/relationships/tags" Target="../tags/tag300.xml"/><Relationship Id="rId1" Type="http://schemas.openxmlformats.org/officeDocument/2006/relationships/tags" Target="../tags/tag299.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0" Type="http://schemas.openxmlformats.org/officeDocument/2006/relationships/notesSlide" Target="../notesSlides/notesSlide42.xml"/><Relationship Id="rId1" Type="http://schemas.openxmlformats.org/officeDocument/2006/relationships/tags" Target="../tags/tag301.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7.xml"/><Relationship Id="rId3" Type="http://schemas.openxmlformats.org/officeDocument/2006/relationships/tags" Target="../tags/tag310.xml"/><Relationship Id="rId2" Type="http://schemas.openxmlformats.org/officeDocument/2006/relationships/image" Target="../media/image34.png"/><Relationship Id="rId1" Type="http://schemas.openxmlformats.org/officeDocument/2006/relationships/tags" Target="../tags/tag309.xml"/></Relationships>
</file>

<file path=ppt/slides/_rels/slide46.xml.rels><?xml version="1.0" encoding="UTF-8" standalone="yes"?>
<Relationships xmlns="http://schemas.openxmlformats.org/package/2006/relationships"><Relationship Id="rId9" Type="http://schemas.openxmlformats.org/officeDocument/2006/relationships/tags" Target="../tags/tag318.xml"/><Relationship Id="rId8" Type="http://schemas.openxmlformats.org/officeDocument/2006/relationships/tags" Target="../tags/tag317.xml"/><Relationship Id="rId7" Type="http://schemas.openxmlformats.org/officeDocument/2006/relationships/tags" Target="../tags/tag316.xml"/><Relationship Id="rId6" Type="http://schemas.openxmlformats.org/officeDocument/2006/relationships/tags" Target="../tags/tag315.xml"/><Relationship Id="rId5" Type="http://schemas.openxmlformats.org/officeDocument/2006/relationships/tags" Target="../tags/tag314.xml"/><Relationship Id="rId4" Type="http://schemas.openxmlformats.org/officeDocument/2006/relationships/tags" Target="../tags/tag313.xml"/><Relationship Id="rId3" Type="http://schemas.openxmlformats.org/officeDocument/2006/relationships/tags" Target="../tags/tag312.xml"/><Relationship Id="rId2" Type="http://schemas.openxmlformats.org/officeDocument/2006/relationships/image" Target="../media/image35.png"/><Relationship Id="rId11" Type="http://schemas.openxmlformats.org/officeDocument/2006/relationships/notesSlide" Target="../notesSlides/notesSlide44.xml"/><Relationship Id="rId10" Type="http://schemas.openxmlformats.org/officeDocument/2006/relationships/slideLayout" Target="../slideLayouts/slideLayout7.xml"/><Relationship Id="rId1" Type="http://schemas.openxmlformats.org/officeDocument/2006/relationships/tags" Target="../tags/tag311.xml"/></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26.xml"/><Relationship Id="rId7" Type="http://schemas.openxmlformats.org/officeDocument/2006/relationships/tags" Target="../tags/tag325.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tags" Target="../tags/tag321.xml"/><Relationship Id="rId2" Type="http://schemas.openxmlformats.org/officeDocument/2006/relationships/tags" Target="../tags/tag320.xml"/><Relationship Id="rId10" Type="http://schemas.openxmlformats.org/officeDocument/2006/relationships/notesSlide" Target="../notesSlides/notesSlide45.xml"/><Relationship Id="rId1" Type="http://schemas.openxmlformats.org/officeDocument/2006/relationships/tags" Target="../tags/tag319.xml"/></Relationships>
</file>

<file path=ppt/slides/_rels/slide48.xml.rels><?xml version="1.0" encoding="UTF-8" standalone="yes"?>
<Relationships xmlns="http://schemas.openxmlformats.org/package/2006/relationships"><Relationship Id="rId9" Type="http://schemas.openxmlformats.org/officeDocument/2006/relationships/tags" Target="../tags/tag334.xml"/><Relationship Id="rId8" Type="http://schemas.openxmlformats.org/officeDocument/2006/relationships/tags" Target="../tags/tag333.xml"/><Relationship Id="rId7" Type="http://schemas.openxmlformats.org/officeDocument/2006/relationships/tags" Target="../tags/tag332.xml"/><Relationship Id="rId6" Type="http://schemas.openxmlformats.org/officeDocument/2006/relationships/tags" Target="../tags/tag331.xml"/><Relationship Id="rId5" Type="http://schemas.openxmlformats.org/officeDocument/2006/relationships/tags" Target="../tags/tag330.xml"/><Relationship Id="rId4" Type="http://schemas.openxmlformats.org/officeDocument/2006/relationships/tags" Target="../tags/tag329.xml"/><Relationship Id="rId3" Type="http://schemas.openxmlformats.org/officeDocument/2006/relationships/tags" Target="../tags/tag328.xml"/><Relationship Id="rId2" Type="http://schemas.openxmlformats.org/officeDocument/2006/relationships/image" Target="../media/image36.png"/><Relationship Id="rId11" Type="http://schemas.openxmlformats.org/officeDocument/2006/relationships/notesSlide" Target="../notesSlides/notesSlide46.xml"/><Relationship Id="rId10" Type="http://schemas.openxmlformats.org/officeDocument/2006/relationships/slideLayout" Target="../slideLayouts/slideLayout7.xml"/><Relationship Id="rId1" Type="http://schemas.openxmlformats.org/officeDocument/2006/relationships/tags" Target="../tags/tag327.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7.xml"/><Relationship Id="rId2" Type="http://schemas.openxmlformats.org/officeDocument/2006/relationships/tags" Target="../tags/tag336.xml"/><Relationship Id="rId1" Type="http://schemas.openxmlformats.org/officeDocument/2006/relationships/tags" Target="../tags/tag335.xml"/></Relationships>
</file>

<file path=ppt/slides/_rels/slide5.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1" Type="http://schemas.openxmlformats.org/officeDocument/2006/relationships/notesSlide" Target="../notesSlides/notesSlide3.xml"/><Relationship Id="rId10" Type="http://schemas.openxmlformats.org/officeDocument/2006/relationships/slideLayout" Target="../slideLayouts/slideLayout7.xml"/><Relationship Id="rId1" Type="http://schemas.openxmlformats.org/officeDocument/2006/relationships/tags" Target="../tags/tag49.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7.xml"/><Relationship Id="rId2" Type="http://schemas.openxmlformats.org/officeDocument/2006/relationships/tags" Target="../tags/tag338.xml"/><Relationship Id="rId1" Type="http://schemas.openxmlformats.org/officeDocument/2006/relationships/tags" Target="../tags/tag337.xml"/></Relationships>
</file>

<file path=ppt/slides/_rels/slide51.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tags" Target="../tags/tag340.xml"/><Relationship Id="rId2" Type="http://schemas.openxmlformats.org/officeDocument/2006/relationships/image" Target="../media/image37.png"/><Relationship Id="rId11" Type="http://schemas.openxmlformats.org/officeDocument/2006/relationships/notesSlide" Target="../notesSlides/notesSlide49.xml"/><Relationship Id="rId10" Type="http://schemas.openxmlformats.org/officeDocument/2006/relationships/slideLayout" Target="../slideLayouts/slideLayout7.xml"/><Relationship Id="rId1" Type="http://schemas.openxmlformats.org/officeDocument/2006/relationships/tags" Target="../tags/tag339.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54.xml"/><Relationship Id="rId7" Type="http://schemas.openxmlformats.org/officeDocument/2006/relationships/tags" Target="../tags/tag353.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 Id="rId3" Type="http://schemas.openxmlformats.org/officeDocument/2006/relationships/tags" Target="../tags/tag349.xml"/><Relationship Id="rId2" Type="http://schemas.openxmlformats.org/officeDocument/2006/relationships/tags" Target="../tags/tag348.xml"/><Relationship Id="rId10" Type="http://schemas.openxmlformats.org/officeDocument/2006/relationships/notesSlide" Target="../notesSlides/notesSlide50.xml"/><Relationship Id="rId1" Type="http://schemas.openxmlformats.org/officeDocument/2006/relationships/tags" Target="../tags/tag347.xml"/></Relationships>
</file>

<file path=ppt/slides/_rels/slide53.xml.rels><?xml version="1.0" encoding="UTF-8" standalone="yes"?>
<Relationships xmlns="http://schemas.openxmlformats.org/package/2006/relationships"><Relationship Id="rId9" Type="http://schemas.openxmlformats.org/officeDocument/2006/relationships/tags" Target="../tags/tag362.xml"/><Relationship Id="rId8" Type="http://schemas.openxmlformats.org/officeDocument/2006/relationships/tags" Target="../tags/tag361.xml"/><Relationship Id="rId7" Type="http://schemas.openxmlformats.org/officeDocument/2006/relationships/tags" Target="../tags/tag360.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 Id="rId3" Type="http://schemas.openxmlformats.org/officeDocument/2006/relationships/tags" Target="../tags/tag356.xml"/><Relationship Id="rId2" Type="http://schemas.openxmlformats.org/officeDocument/2006/relationships/image" Target="../media/image38.png"/><Relationship Id="rId11" Type="http://schemas.openxmlformats.org/officeDocument/2006/relationships/notesSlide" Target="../notesSlides/notesSlide51.xml"/><Relationship Id="rId10" Type="http://schemas.openxmlformats.org/officeDocument/2006/relationships/slideLayout" Target="../slideLayouts/slideLayout7.xml"/><Relationship Id="rId1" Type="http://schemas.openxmlformats.org/officeDocument/2006/relationships/tags" Target="../tags/tag355.xml"/></Relationships>
</file>

<file path=ppt/slides/_rels/slide54.xml.rels><?xml version="1.0" encoding="UTF-8" standalone="yes"?>
<Relationships xmlns="http://schemas.openxmlformats.org/package/2006/relationships"><Relationship Id="rId9" Type="http://schemas.openxmlformats.org/officeDocument/2006/relationships/tags" Target="../tags/tag370.xml"/><Relationship Id="rId8" Type="http://schemas.openxmlformats.org/officeDocument/2006/relationships/tags" Target="../tags/tag369.xml"/><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image" Target="../media/image39.png"/><Relationship Id="rId11" Type="http://schemas.openxmlformats.org/officeDocument/2006/relationships/notesSlide" Target="../notesSlides/notesSlide52.xml"/><Relationship Id="rId10" Type="http://schemas.openxmlformats.org/officeDocument/2006/relationships/slideLayout" Target="../slideLayouts/slideLayout7.xml"/><Relationship Id="rId1" Type="http://schemas.openxmlformats.org/officeDocument/2006/relationships/tags" Target="../tags/tag363.xml"/></Relationships>
</file>

<file path=ppt/slides/_rels/slide5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78.xml"/><Relationship Id="rId7" Type="http://schemas.openxmlformats.org/officeDocument/2006/relationships/tags" Target="../tags/tag377.xml"/><Relationship Id="rId6" Type="http://schemas.openxmlformats.org/officeDocument/2006/relationships/tags" Target="../tags/tag376.xml"/><Relationship Id="rId5" Type="http://schemas.openxmlformats.org/officeDocument/2006/relationships/tags" Target="../tags/tag375.xml"/><Relationship Id="rId4" Type="http://schemas.openxmlformats.org/officeDocument/2006/relationships/tags" Target="../tags/tag374.xml"/><Relationship Id="rId3" Type="http://schemas.openxmlformats.org/officeDocument/2006/relationships/tags" Target="../tags/tag373.xml"/><Relationship Id="rId2" Type="http://schemas.openxmlformats.org/officeDocument/2006/relationships/tags" Target="../tags/tag372.xml"/><Relationship Id="rId10" Type="http://schemas.openxmlformats.org/officeDocument/2006/relationships/notesSlide" Target="../notesSlides/notesSlide53.xml"/><Relationship Id="rId1" Type="http://schemas.openxmlformats.org/officeDocument/2006/relationships/tags" Target="../tags/tag371.xml"/></Relationships>
</file>

<file path=ppt/slides/_rels/slide56.xml.rels><?xml version="1.0" encoding="UTF-8" standalone="yes"?>
<Relationships xmlns="http://schemas.openxmlformats.org/package/2006/relationships"><Relationship Id="rId9" Type="http://schemas.openxmlformats.org/officeDocument/2006/relationships/tags" Target="../tags/tag386.xml"/><Relationship Id="rId8" Type="http://schemas.openxmlformats.org/officeDocument/2006/relationships/tags" Target="../tags/tag385.xml"/><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3" Type="http://schemas.openxmlformats.org/officeDocument/2006/relationships/tags" Target="../tags/tag380.xml"/><Relationship Id="rId2" Type="http://schemas.openxmlformats.org/officeDocument/2006/relationships/image" Target="../media/image40.png"/><Relationship Id="rId11" Type="http://schemas.openxmlformats.org/officeDocument/2006/relationships/notesSlide" Target="../notesSlides/notesSlide54.xml"/><Relationship Id="rId10" Type="http://schemas.openxmlformats.org/officeDocument/2006/relationships/slideLayout" Target="../slideLayouts/slideLayout7.xml"/><Relationship Id="rId1" Type="http://schemas.openxmlformats.org/officeDocument/2006/relationships/tags" Target="../tags/tag379.xml"/></Relationships>
</file>

<file path=ppt/slides/_rels/slide57.xml.rels><?xml version="1.0" encoding="UTF-8" standalone="yes"?>
<Relationships xmlns="http://schemas.openxmlformats.org/package/2006/relationships"><Relationship Id="rId9" Type="http://schemas.openxmlformats.org/officeDocument/2006/relationships/tags" Target="../tags/tag394.xml"/><Relationship Id="rId8" Type="http://schemas.openxmlformats.org/officeDocument/2006/relationships/tags" Target="../tags/tag393.xml"/><Relationship Id="rId7" Type="http://schemas.openxmlformats.org/officeDocument/2006/relationships/tags" Target="../tags/tag392.xml"/><Relationship Id="rId6" Type="http://schemas.openxmlformats.org/officeDocument/2006/relationships/tags" Target="../tags/tag391.xml"/><Relationship Id="rId5" Type="http://schemas.openxmlformats.org/officeDocument/2006/relationships/tags" Target="../tags/tag390.xml"/><Relationship Id="rId4" Type="http://schemas.openxmlformats.org/officeDocument/2006/relationships/tags" Target="../tags/tag389.xml"/><Relationship Id="rId3" Type="http://schemas.openxmlformats.org/officeDocument/2006/relationships/tags" Target="../tags/tag388.xml"/><Relationship Id="rId2" Type="http://schemas.openxmlformats.org/officeDocument/2006/relationships/image" Target="../media/image41.png"/><Relationship Id="rId11" Type="http://schemas.openxmlformats.org/officeDocument/2006/relationships/notesSlide" Target="../notesSlides/notesSlide55.xml"/><Relationship Id="rId10" Type="http://schemas.openxmlformats.org/officeDocument/2006/relationships/slideLayout" Target="../slideLayouts/slideLayout7.xml"/><Relationship Id="rId1" Type="http://schemas.openxmlformats.org/officeDocument/2006/relationships/tags" Target="../tags/tag387.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402.xml"/><Relationship Id="rId7" Type="http://schemas.openxmlformats.org/officeDocument/2006/relationships/tags" Target="../tags/tag401.xml"/><Relationship Id="rId6" Type="http://schemas.openxmlformats.org/officeDocument/2006/relationships/tags" Target="../tags/tag400.xml"/><Relationship Id="rId5" Type="http://schemas.openxmlformats.org/officeDocument/2006/relationships/tags" Target="../tags/tag399.xml"/><Relationship Id="rId4" Type="http://schemas.openxmlformats.org/officeDocument/2006/relationships/tags" Target="../tags/tag398.xml"/><Relationship Id="rId3" Type="http://schemas.openxmlformats.org/officeDocument/2006/relationships/tags" Target="../tags/tag397.xml"/><Relationship Id="rId2" Type="http://schemas.openxmlformats.org/officeDocument/2006/relationships/tags" Target="../tags/tag396.xml"/><Relationship Id="rId10" Type="http://schemas.openxmlformats.org/officeDocument/2006/relationships/notesSlide" Target="../notesSlides/notesSlide56.xml"/><Relationship Id="rId1" Type="http://schemas.openxmlformats.org/officeDocument/2006/relationships/tags" Target="../tags/tag395.xml"/></Relationships>
</file>

<file path=ppt/slides/_rels/slide59.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image" Target="../media/image42.png"/><Relationship Id="rId14" Type="http://schemas.openxmlformats.org/officeDocument/2006/relationships/notesSlide" Target="../notesSlides/notesSlide57.xml"/><Relationship Id="rId13" Type="http://schemas.openxmlformats.org/officeDocument/2006/relationships/slideLayout" Target="../slideLayouts/slideLayout7.xml"/><Relationship Id="rId12" Type="http://schemas.openxmlformats.org/officeDocument/2006/relationships/tags" Target="../tags/tag411.xml"/><Relationship Id="rId11" Type="http://schemas.openxmlformats.org/officeDocument/2006/relationships/image" Target="../media/image44.png"/><Relationship Id="rId10" Type="http://schemas.openxmlformats.org/officeDocument/2006/relationships/image" Target="../media/image43.png"/><Relationship Id="rId1" Type="http://schemas.openxmlformats.org/officeDocument/2006/relationships/tags" Target="../tags/tag403.xml"/></Relationships>
</file>

<file path=ppt/slides/_rels/slide6.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1" Type="http://schemas.openxmlformats.org/officeDocument/2006/relationships/notesSlide" Target="../notesSlides/notesSlide4.xml"/><Relationship Id="rId10" Type="http://schemas.openxmlformats.org/officeDocument/2006/relationships/slideLayout" Target="../slideLayouts/slideLayout7.xml"/><Relationship Id="rId1" Type="http://schemas.openxmlformats.org/officeDocument/2006/relationships/tags" Target="../tags/tag58.xml"/></Relationships>
</file>

<file path=ppt/slides/_rels/slide60.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 Type="http://schemas.openxmlformats.org/officeDocument/2006/relationships/image" Target="../media/image42.png"/><Relationship Id="rId14" Type="http://schemas.openxmlformats.org/officeDocument/2006/relationships/notesSlide" Target="../notesSlides/notesSlide58.xml"/><Relationship Id="rId13" Type="http://schemas.openxmlformats.org/officeDocument/2006/relationships/slideLayout" Target="../slideLayouts/slideLayout7.xml"/><Relationship Id="rId12" Type="http://schemas.openxmlformats.org/officeDocument/2006/relationships/tags" Target="../tags/tag420.xml"/><Relationship Id="rId11" Type="http://schemas.openxmlformats.org/officeDocument/2006/relationships/image" Target="../media/image46.png"/><Relationship Id="rId10" Type="http://schemas.openxmlformats.org/officeDocument/2006/relationships/image" Target="../media/image45.png"/><Relationship Id="rId1" Type="http://schemas.openxmlformats.org/officeDocument/2006/relationships/tags" Target="../tags/tag412.xml"/></Relationships>
</file>

<file path=ppt/slides/_rels/slide61.xml.rels><?xml version="1.0" encoding="UTF-8" standalone="yes"?>
<Relationships xmlns="http://schemas.openxmlformats.org/package/2006/relationships"><Relationship Id="rId9" Type="http://schemas.openxmlformats.org/officeDocument/2006/relationships/tags" Target="../tags/tag428.xml"/><Relationship Id="rId8" Type="http://schemas.openxmlformats.org/officeDocument/2006/relationships/tags" Target="../tags/tag427.xml"/><Relationship Id="rId7" Type="http://schemas.openxmlformats.org/officeDocument/2006/relationships/tags" Target="../tags/tag426.xml"/><Relationship Id="rId6" Type="http://schemas.openxmlformats.org/officeDocument/2006/relationships/tags" Target="../tags/tag425.xml"/><Relationship Id="rId5" Type="http://schemas.openxmlformats.org/officeDocument/2006/relationships/tags" Target="../tags/tag424.xml"/><Relationship Id="rId4" Type="http://schemas.openxmlformats.org/officeDocument/2006/relationships/tags" Target="../tags/tag423.xml"/><Relationship Id="rId3" Type="http://schemas.openxmlformats.org/officeDocument/2006/relationships/tags" Target="../tags/tag422.xml"/><Relationship Id="rId2" Type="http://schemas.openxmlformats.org/officeDocument/2006/relationships/image" Target="../media/image42.png"/><Relationship Id="rId14" Type="http://schemas.openxmlformats.org/officeDocument/2006/relationships/notesSlide" Target="../notesSlides/notesSlide59.xml"/><Relationship Id="rId13" Type="http://schemas.openxmlformats.org/officeDocument/2006/relationships/slideLayout" Target="../slideLayouts/slideLayout7.xml"/><Relationship Id="rId12" Type="http://schemas.openxmlformats.org/officeDocument/2006/relationships/tags" Target="../tags/tag429.xml"/><Relationship Id="rId11" Type="http://schemas.openxmlformats.org/officeDocument/2006/relationships/image" Target="../media/image48.png"/><Relationship Id="rId10" Type="http://schemas.openxmlformats.org/officeDocument/2006/relationships/image" Target="../media/image47.png"/><Relationship Id="rId1" Type="http://schemas.openxmlformats.org/officeDocument/2006/relationships/tags" Target="../tags/tag421.xml"/></Relationships>
</file>

<file path=ppt/slides/_rels/slide62.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image" Target="../media/image42.png"/><Relationship Id="rId14" Type="http://schemas.openxmlformats.org/officeDocument/2006/relationships/notesSlide" Target="../notesSlides/notesSlide60.xml"/><Relationship Id="rId13" Type="http://schemas.openxmlformats.org/officeDocument/2006/relationships/slideLayout" Target="../slideLayouts/slideLayout7.xml"/><Relationship Id="rId12" Type="http://schemas.openxmlformats.org/officeDocument/2006/relationships/tags" Target="../tags/tag438.xml"/><Relationship Id="rId11" Type="http://schemas.openxmlformats.org/officeDocument/2006/relationships/image" Target="../media/image50.png"/><Relationship Id="rId10" Type="http://schemas.openxmlformats.org/officeDocument/2006/relationships/image" Target="../media/image49.png"/><Relationship Id="rId1" Type="http://schemas.openxmlformats.org/officeDocument/2006/relationships/tags" Target="../tags/tag430.xml"/></Relationships>
</file>

<file path=ppt/slides/_rels/slide63.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image" Target="../media/image42.png"/><Relationship Id="rId14" Type="http://schemas.openxmlformats.org/officeDocument/2006/relationships/notesSlide" Target="../notesSlides/notesSlide61.xml"/><Relationship Id="rId13" Type="http://schemas.openxmlformats.org/officeDocument/2006/relationships/slideLayout" Target="../slideLayouts/slideLayout7.xml"/><Relationship Id="rId12" Type="http://schemas.openxmlformats.org/officeDocument/2006/relationships/tags" Target="../tags/tag447.xml"/><Relationship Id="rId11" Type="http://schemas.openxmlformats.org/officeDocument/2006/relationships/image" Target="../media/image52.png"/><Relationship Id="rId10" Type="http://schemas.openxmlformats.org/officeDocument/2006/relationships/image" Target="../media/image51.png"/><Relationship Id="rId1" Type="http://schemas.openxmlformats.org/officeDocument/2006/relationships/tags" Target="../tags/tag439.xml"/></Relationships>
</file>

<file path=ppt/slides/_rels/slide64.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image" Target="../media/image42.png"/><Relationship Id="rId14" Type="http://schemas.openxmlformats.org/officeDocument/2006/relationships/notesSlide" Target="../notesSlides/notesSlide62.xml"/><Relationship Id="rId13" Type="http://schemas.openxmlformats.org/officeDocument/2006/relationships/slideLayout" Target="../slideLayouts/slideLayout7.xml"/><Relationship Id="rId12" Type="http://schemas.openxmlformats.org/officeDocument/2006/relationships/tags" Target="../tags/tag456.xml"/><Relationship Id="rId11" Type="http://schemas.openxmlformats.org/officeDocument/2006/relationships/image" Target="../media/image54.png"/><Relationship Id="rId10" Type="http://schemas.openxmlformats.org/officeDocument/2006/relationships/image" Target="../media/image53.png"/><Relationship Id="rId1" Type="http://schemas.openxmlformats.org/officeDocument/2006/relationships/tags" Target="../tags/tag448.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458.xml"/><Relationship Id="rId1" Type="http://schemas.openxmlformats.org/officeDocument/2006/relationships/tags" Target="../tags/tag457.xml"/></Relationships>
</file>

<file path=ppt/slides/_rels/slide7.xml.rels><?xml version="1.0" encoding="UTF-8" standalone="yes"?>
<Relationships xmlns="http://schemas.openxmlformats.org/package/2006/relationships"><Relationship Id="rId9" Type="http://schemas.openxmlformats.org/officeDocument/2006/relationships/tags" Target="../tags/tag74.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image" Target="../media/image5.png"/><Relationship Id="rId2" Type="http://schemas.openxmlformats.org/officeDocument/2006/relationships/tags" Target="../tags/tag68.xml"/><Relationship Id="rId12" Type="http://schemas.openxmlformats.org/officeDocument/2006/relationships/notesSlide" Target="../notesSlides/notesSlide5.xml"/><Relationship Id="rId11" Type="http://schemas.openxmlformats.org/officeDocument/2006/relationships/slideLayout" Target="../slideLayouts/slideLayout7.xml"/><Relationship Id="rId10" Type="http://schemas.openxmlformats.org/officeDocument/2006/relationships/tags" Target="../tags/tag75.xml"/><Relationship Id="rId1" Type="http://schemas.openxmlformats.org/officeDocument/2006/relationships/tags" Target="../tags/tag67.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tags" Target="../tags/tag78.xml"/><Relationship Id="rId3" Type="http://schemas.openxmlformats.org/officeDocument/2006/relationships/image" Target="../media/image6.png"/><Relationship Id="rId2" Type="http://schemas.openxmlformats.org/officeDocument/2006/relationships/tags" Target="../tags/tag77.xml"/><Relationship Id="rId1" Type="http://schemas.openxmlformats.org/officeDocument/2006/relationships/tags" Target="../tags/tag76.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tags" Target="../tags/tag81.xml"/><Relationship Id="rId3" Type="http://schemas.openxmlformats.org/officeDocument/2006/relationships/image" Target="../media/image7.png"/><Relationship Id="rId2" Type="http://schemas.openxmlformats.org/officeDocument/2006/relationships/tags" Target="../tags/tag80.xml"/><Relationship Id="rId1" Type="http://schemas.openxmlformats.org/officeDocument/2006/relationships/tags" Target="../tags/tag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1033780" y="1651000"/>
            <a:ext cx="5367655" cy="3003550"/>
          </a:xfrm>
        </p:spPr>
        <p:txBody>
          <a:bodyPr anchor="ctr" anchorCtr="0">
            <a:normAutofit fontScale="90000"/>
          </a:bodyPr>
          <a:lstStyle/>
          <a:p>
            <a:pPr algn="ctr">
              <a:lnSpc>
                <a:spcPct val="110000"/>
              </a:lnSpc>
            </a:pPr>
            <a:br>
              <a:rPr lang="en-US" altLang="zh-CN" sz="3600" dirty="0"/>
            </a:br>
            <a:br>
              <a:rPr lang="en-US" altLang="zh-CN" sz="3600" dirty="0"/>
            </a:br>
            <a:r>
              <a:rPr lang="zh-CN" altLang="en-US" dirty="0">
                <a:ln/>
                <a:solidFill>
                  <a:schemeClr val="accent1"/>
                </a:solidFill>
                <a:effectLst>
                  <a:outerShdw blurRad="38100" dist="25400" dir="5400000" algn="ctr" rotWithShape="0">
                    <a:srgbClr val="6E747A">
                      <a:alpha val="43000"/>
                    </a:srgbClr>
                  </a:outerShdw>
                </a:effectLst>
                <a:latin typeface="冬青黑体简体中文 W6" panose="020B0600000000000000" charset="-122"/>
                <a:ea typeface="冬青黑体简体中文 W6" panose="020B0600000000000000" charset="-122"/>
              </a:rPr>
              <a:t>学习单元三</a:t>
            </a:r>
            <a:br>
              <a:rPr lang="en-US" altLang="zh-CN" dirty="0"/>
            </a:br>
            <a:r>
              <a:rPr lang="zh-CN" altLang="en-US" b="1" dirty="0">
                <a:latin typeface="黑体" panose="02010600030101010101" pitchFamily="49" charset="-122"/>
                <a:ea typeface="黑体" panose="02010600030101010101" pitchFamily="49" charset="-122"/>
              </a:rPr>
              <a:t>汽车液压及液力传动图       </a:t>
            </a:r>
            <a:br>
              <a:rPr lang="en-US" altLang="zh-CN" b="1" dirty="0">
                <a:latin typeface="黑体" panose="02010600030101010101" pitchFamily="49" charset="-122"/>
                <a:ea typeface="黑体" panose="02010600030101010101" pitchFamily="49" charset="-122"/>
              </a:rPr>
            </a:br>
            <a:r>
              <a:rPr lang="en-US" altLang="zh-CN" b="1" dirty="0">
                <a:latin typeface="黑体" panose="02010600030101010101" pitchFamily="49" charset="-122"/>
                <a:ea typeface="黑体" panose="02010600030101010101" pitchFamily="49" charset="-122"/>
              </a:rPr>
              <a:t>              </a:t>
            </a:r>
            <a:r>
              <a:rPr lang="zh-CN" altLang="en-US" b="1" dirty="0">
                <a:latin typeface="黑体" panose="02010600030101010101" pitchFamily="49" charset="-122"/>
                <a:ea typeface="黑体" panose="02010600030101010101" pitchFamily="49" charset="-122"/>
              </a:rPr>
              <a:t>的识图</a:t>
            </a:r>
            <a:br>
              <a:rPr lang="zh-CN" altLang="zh-CN" dirty="0">
                <a:solidFill>
                  <a:schemeClr val="accent1">
                    <a:lumMod val="75000"/>
                  </a:schemeClr>
                </a:solidFill>
                <a:latin typeface="微软雅黑" panose="020B0503020204020204" pitchFamily="34" charset="-122"/>
                <a:ea typeface="微软雅黑" panose="020B0503020204020204" pitchFamily="34" charset="-122"/>
              </a:rPr>
            </a:br>
            <a:br>
              <a:rPr lang="zh-CN" altLang="en-US" sz="5400" dirty="0"/>
            </a:br>
            <a:r>
              <a:rPr lang="zh-CN" altLang="en-US" sz="5400" dirty="0"/>
              <a:t>             </a:t>
            </a:r>
            <a:endParaRPr lang="zh-CN" altLang="en-US" sz="5400" dirty="0"/>
          </a:p>
        </p:txBody>
      </p:sp>
      <p:grpSp>
        <p:nvGrpSpPr>
          <p:cNvPr id="5" name="组合 9"/>
          <p:cNvGrpSpPr/>
          <p:nvPr/>
        </p:nvGrpSpPr>
        <p:grpSpPr>
          <a:xfrm>
            <a:off x="940616" y="5766069"/>
            <a:ext cx="666750" cy="260902"/>
            <a:chOff x="3829050" y="5612589"/>
            <a:chExt cx="1168400" cy="457200"/>
          </a:xfrm>
          <a:solidFill>
            <a:schemeClr val="accent1"/>
          </a:solidFill>
        </p:grpSpPr>
        <p:sp>
          <p:nvSpPr>
            <p:cNvPr id="6" name="燕尾形 5"/>
            <p:cNvSpPr/>
            <p:nvPr/>
          </p:nvSpPr>
          <p:spPr>
            <a:xfrm>
              <a:off x="38290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p:nvSpPr>
          <p:spPr>
            <a:xfrm>
              <a:off x="41846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45402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ustDataLst>
      <p:tags r:id="rId2"/>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20272" y="1441578"/>
            <a:ext cx="5235636" cy="3316853"/>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（三）机油滤清器</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20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机油滤清器用来过滤掉润滑油中的杂质、磨屑、油泥及水分等杂物，如图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3-5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所示，使送到各润滑部位的都是干净清洁的润滑油。</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19888"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6901180" y="2120265"/>
            <a:ext cx="4793615" cy="3383280"/>
          </a:xfrm>
          <a:prstGeom prst="rect">
            <a:avLst/>
          </a:prstGeom>
        </p:spPr>
      </p:pic>
    </p:spTree>
    <p:custDataLst>
      <p:tags r:id="rId4"/>
    </p:custDataLst>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02517" y="2036382"/>
            <a:ext cx="5235636" cy="3316853"/>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全流式机油滤清器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现代汽车发动机所采用的全流式滤清器多为过滤式，如图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3-6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0210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7166655" y="1648380"/>
            <a:ext cx="2860691" cy="4345353"/>
          </a:xfrm>
          <a:prstGeom prst="rect">
            <a:avLst/>
          </a:prstGeom>
        </p:spPr>
      </p:pic>
    </p:spTree>
    <p:custDataLst>
      <p:tags r:id="rId4"/>
    </p:custDataLst>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02517" y="2036382"/>
            <a:ext cx="5235636" cy="3316853"/>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分流式机油细滤器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分流式机油细滤器有过滤式和离心式（如图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3-7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所示）两种类型。</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3037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7124469" y="1289778"/>
            <a:ext cx="2507804" cy="4278444"/>
          </a:xfrm>
          <a:prstGeom prst="rect">
            <a:avLst/>
          </a:prstGeom>
        </p:spPr>
      </p:pic>
      <p:grpSp>
        <p:nvGrpSpPr>
          <p:cNvPr id="3" name="组合 2"/>
          <p:cNvGrpSpPr/>
          <p:nvPr/>
        </p:nvGrpSpPr>
        <p:grpSpPr>
          <a:xfrm rot="3060000">
            <a:off x="9862706" y="354019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02410" y="2036445"/>
            <a:ext cx="8297545" cy="3751580"/>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（四）机油集滤器</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机油粗滤器用来滤掉润滑油中粒度较大的杂质，其流动阻力小，串联安装于机油泵出口与主油道之间。</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（五）主油道</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主油道是润滑系的重要组成部分，直接在缸体与缸盖上铸出，用来向各润滑部位</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输送润滑油。</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57683"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9795396" y="305823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174044" y="1592498"/>
            <a:ext cx="6016869" cy="392053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（六）限压阀</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限压阀用来限制机油泵输出的润滑油压力。</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（七）机油泵吸油管</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机油泵吸油管通常带有收集器，浸在机油中。</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（八）机油冷却器</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发动机机油冷却器分为风冷式和水冷式两类。风冷式机油冷却器很像一个小型散热器，如图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3-8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8435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7030258" y="1816983"/>
            <a:ext cx="4695563" cy="2314714"/>
          </a:xfrm>
          <a:prstGeom prst="rect">
            <a:avLst/>
          </a:prstGeom>
        </p:spPr>
      </p:pic>
      <p:grpSp>
        <p:nvGrpSpPr>
          <p:cNvPr id="4" name="组合 3"/>
          <p:cNvGrpSpPr/>
          <p:nvPr/>
        </p:nvGrpSpPr>
        <p:grpSpPr>
          <a:xfrm rot="3060000">
            <a:off x="8283461" y="423615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846397" y="1995910"/>
            <a:ext cx="6016869" cy="392053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（九）曲轴箱通风装置</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曲轴箱通风装置的作用是防止一部分可燃混合气和废气经活塞环与气缸壁间的间隙窜入曲轴箱内。</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四、润滑剂</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汽车发动机润滑剂包括机油和润滑脂两种。</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63703" y="4934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5" name="矩形 4"/>
          <p:cNvSpPr/>
          <p:nvPr>
            <p:custDataLst>
              <p:tags r:id="rId3"/>
            </p:custDataLst>
          </p:nvPr>
        </p:nvSpPr>
        <p:spPr>
          <a:xfrm>
            <a:off x="8576180" y="344723"/>
            <a:ext cx="2546350" cy="2496185"/>
          </a:xfrm>
          <a:prstGeom prst="rect">
            <a:avLst/>
          </a:prstGeom>
          <a:noFill/>
          <a:ln w="3175">
            <a:solidFill>
              <a:schemeClr val="accent1"/>
            </a:solidFill>
          </a:ln>
          <a:effectLst>
            <a:outerShdw blurRad="50800" dist="38100" dir="5400000" algn="t" rotWithShape="0">
              <a:prstClr val="black">
                <a:alpha val="22000"/>
              </a:prstClr>
            </a:outerShdw>
          </a:effectLst>
          <a:extLst>
            <a:ext uri="{909E8E84-426E-40DD-AFC4-6F175D3DCCD1}">
              <a14:hiddenFill xmlns:a14="http://schemas.microsoft.com/office/drawing/2010/main">
                <a:solidFill>
                  <a:schemeClr val="accent1"/>
                </a:solidFill>
              </a14:hiddenFill>
            </a:ext>
          </a:extLst>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a:stretch>
            <a:fillRect/>
          </a:stretch>
        </p:blipFill>
        <p:spPr>
          <a:xfrm>
            <a:off x="8715245" y="493313"/>
            <a:ext cx="2268220" cy="2198370"/>
          </a:xfrm>
          <a:prstGeom prst="rect">
            <a:avLst/>
          </a:prstGeom>
        </p:spPr>
      </p:pic>
      <p:grpSp>
        <p:nvGrpSpPr>
          <p:cNvPr id="3" name="组合 2"/>
          <p:cNvGrpSpPr/>
          <p:nvPr/>
        </p:nvGrpSpPr>
        <p:grpSpPr>
          <a:xfrm rot="3060000">
            <a:off x="7506856" y="3192216"/>
            <a:ext cx="2310727" cy="3918017"/>
            <a:chOff x="14426" y="3310"/>
            <a:chExt cx="3862" cy="6276"/>
          </a:xfrm>
        </p:grpSpPr>
        <p:sp>
          <p:nvSpPr>
            <p:cNvPr id="13" name="菱形 12"/>
            <p:cNvSpPr/>
            <p:nvPr>
              <p:custDataLst>
                <p:tags r:id="rId5"/>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6"/>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7"/>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8"/>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9"/>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10"/>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1"/>
    </p:custDataLst>
  </p:cSld>
  <p:clrMapOvr>
    <a:masterClrMapping/>
  </p:clrMapOvr>
  <p:transition spd="slow">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765714" y="1132940"/>
            <a:ext cx="10132766" cy="447095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（一）机油的功用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循环在润滑系统中的机油有如下功用：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）润滑机油在运动零件的所有摩擦表面之间形成连续的油膜，以减小零件之间</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的摩擦。</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）冷却机油在循环过程中流过零件工作表面，可以降低零件的温度。</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）清洗机油可以带走摩擦表面产生的金属碎末及冲洗掉沉积在气缸、活塞、活</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塞环及其他零件上的积炭。</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）密封附着在气缸壁、活塞及活塞环上的油膜，可起到密封防漏的作用。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）防锈机油有防止零件发生锈蚀的作用。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70688"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3" name="圆角矩形 2"/>
          <p:cNvSpPr/>
          <p:nvPr/>
        </p:nvSpPr>
        <p:spPr>
          <a:xfrm>
            <a:off x="1571139" y="2259106"/>
            <a:ext cx="9735671" cy="3958830"/>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3"/>
    </p:custDataLst>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2853359" y="2129416"/>
            <a:ext cx="10132766" cy="447095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适当</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的黏度</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优异的氧化安定性</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良好的防腐性</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较低的起泡性</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5.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强烈的清净分散性</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6.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高度的极压性</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6499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3" name="圆角矩形 2"/>
          <p:cNvSpPr/>
          <p:nvPr/>
        </p:nvSpPr>
        <p:spPr>
          <a:xfrm>
            <a:off x="2393576" y="1963168"/>
            <a:ext cx="3200400" cy="3455895"/>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290918" y="1452282"/>
            <a:ext cx="5082988" cy="677108"/>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（二）机油的使用特性及机油添加剂</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endParaRPr lang="zh-CN" altLang="en-US" dirty="0"/>
          </a:p>
        </p:txBody>
      </p:sp>
      <p:pic>
        <p:nvPicPr>
          <p:cNvPr id="5" name="图片 4"/>
          <p:cNvPicPr>
            <a:picLocks noChangeAspect="1"/>
          </p:cNvPicPr>
          <p:nvPr/>
        </p:nvPicPr>
        <p:blipFill>
          <a:blip r:embed="rId3"/>
          <a:stretch>
            <a:fillRect/>
          </a:stretch>
        </p:blipFill>
        <p:spPr>
          <a:xfrm>
            <a:off x="7749204" y="518895"/>
            <a:ext cx="3081692" cy="2046041"/>
          </a:xfrm>
          <a:prstGeom prst="rect">
            <a:avLst/>
          </a:prstGeom>
        </p:spPr>
      </p:pic>
      <p:grpSp>
        <p:nvGrpSpPr>
          <p:cNvPr id="10" name="组合 9"/>
          <p:cNvGrpSpPr/>
          <p:nvPr/>
        </p:nvGrpSpPr>
        <p:grpSpPr>
          <a:xfrm rot="3060000">
            <a:off x="9180081" y="2978221"/>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2" name="菱形 11"/>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8" name="菱形 17"/>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9" name="菱形 18"/>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20" name="菱形 19"/>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333842" y="1734541"/>
            <a:ext cx="10132766" cy="447095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（三）机油的分类</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我国</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的机油分类法参照采用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ISO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分类方法。</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GB/T 7631.3—1995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规定，按机油的性</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能和使用场合分为：</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）汽油机油：</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SC</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SD</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SE</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SF</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SG</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SH 6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个级别。</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）柴油机油：</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CC</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CD</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CD-II</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CE</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CF-4 5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个级别。</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）二冲程汽油机油：</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ERA</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ERB</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ERC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和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ERD 4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个级别。</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64998"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3" name="圆角矩形 2"/>
          <p:cNvSpPr/>
          <p:nvPr/>
        </p:nvSpPr>
        <p:spPr>
          <a:xfrm>
            <a:off x="1398494" y="3482788"/>
            <a:ext cx="7032812" cy="1694330"/>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333842" y="1734541"/>
            <a:ext cx="10132766" cy="447095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（四）机油的选用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）根据汽车发动机的强化程度选用合适的机油使用等级。</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）根据地区的季节气温选用适当黏度等级的机油。</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（五）合成机油</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合成机油是利用化学合成方法制成的润滑剂。</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（六）润滑脂</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润滑脂是将稠化剂掺入液体润滑剂中所制成的一种稳定的固体或半固体产品，其</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中可以加入旨在改善润滑脂某种特性的添加剂。</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5704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8792096" y="783026"/>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0" y="2140984"/>
            <a:ext cx="1895475" cy="1635125"/>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44000" anchor="ctr"/>
          <a:lstStyle/>
          <a:p>
            <a:pPr algn="ctr">
              <a:defRPr/>
            </a:pPr>
            <a:r>
              <a:rPr lang="zh-CN" altLang="en-US" sz="3600" dirty="0">
                <a:solidFill>
                  <a:srgbClr val="FFFFFF"/>
                </a:solidFill>
                <a:latin typeface="黑体" panose="02010600030101010101" pitchFamily="49" charset="-122"/>
                <a:ea typeface="黑体" panose="02010600030101010101" pitchFamily="49" charset="-122"/>
              </a:rPr>
              <a:t>目录</a:t>
            </a:r>
            <a:endParaRPr lang="zh-CN" altLang="en-US" sz="3600" dirty="0">
              <a:solidFill>
                <a:srgbClr val="FFFFFF"/>
              </a:solidFill>
              <a:latin typeface="黑体" panose="02010600030101010101" pitchFamily="49" charset="-122"/>
              <a:ea typeface="黑体" panose="02010600030101010101" pitchFamily="49" charset="-122"/>
            </a:endParaRPr>
          </a:p>
        </p:txBody>
      </p:sp>
      <p:sp>
        <p:nvSpPr>
          <p:cNvPr id="3" name="文本框 11"/>
          <p:cNvSpPr txBox="1">
            <a:spLocks noChangeArrowheads="1"/>
          </p:cNvSpPr>
          <p:nvPr/>
        </p:nvSpPr>
        <p:spPr bwMode="auto">
          <a:xfrm>
            <a:off x="2832137" y="1551138"/>
            <a:ext cx="4244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accent2"/>
                </a:solidFill>
                <a:latin typeface="微软雅黑" panose="020B0503020204020204" pitchFamily="34" charset="-122"/>
                <a:ea typeface="微软雅黑" panose="020B0503020204020204" pitchFamily="34" charset="-122"/>
              </a:rPr>
              <a:t>任务导入</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2238106" y="1458494"/>
            <a:ext cx="498475" cy="649287"/>
          </a:xfrm>
          <a:prstGeom prst="line">
            <a:avLst/>
          </a:prstGeom>
          <a:ln>
            <a:solidFill>
              <a:srgbClr val="0099EE"/>
            </a:solidFill>
          </a:ln>
        </p:spPr>
        <p:style>
          <a:lnRef idx="1">
            <a:schemeClr val="accent1"/>
          </a:lnRef>
          <a:fillRef idx="0">
            <a:schemeClr val="accent1"/>
          </a:fillRef>
          <a:effectRef idx="0">
            <a:schemeClr val="accent1"/>
          </a:effectRef>
          <a:fontRef idx="minor">
            <a:schemeClr val="tx1"/>
          </a:fontRef>
        </p:style>
      </p:cxnSp>
      <p:sp>
        <p:nvSpPr>
          <p:cNvPr id="5" name="文本框 13"/>
          <p:cNvSpPr txBox="1">
            <a:spLocks noChangeArrowheads="1"/>
          </p:cNvSpPr>
          <p:nvPr/>
        </p:nvSpPr>
        <p:spPr bwMode="auto">
          <a:xfrm>
            <a:off x="2039668" y="1169569"/>
            <a:ext cx="3857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rgbClr val="006196"/>
                </a:solidFill>
                <a:latin typeface="华康俪金黑W8" panose="020B0809000000000000" pitchFamily="49" charset="-122"/>
                <a:ea typeface="华康俪金黑W8" panose="020B0809000000000000" pitchFamily="49" charset="-122"/>
              </a:rPr>
              <a:t>1</a:t>
            </a:r>
            <a:endParaRPr lang="zh-CN" altLang="en-US" sz="4000" dirty="0">
              <a:solidFill>
                <a:srgbClr val="006196"/>
              </a:solidFill>
              <a:latin typeface="华康俪金黑W8" panose="020B0809000000000000" pitchFamily="49" charset="-122"/>
              <a:ea typeface="华康俪金黑W8" panose="020B0809000000000000" pitchFamily="49" charset="-122"/>
            </a:endParaRPr>
          </a:p>
        </p:txBody>
      </p:sp>
      <p:sp>
        <p:nvSpPr>
          <p:cNvPr id="6" name="文本框 15"/>
          <p:cNvSpPr txBox="1">
            <a:spLocks noChangeArrowheads="1"/>
          </p:cNvSpPr>
          <p:nvPr/>
        </p:nvSpPr>
        <p:spPr bwMode="auto">
          <a:xfrm>
            <a:off x="2863955" y="4252337"/>
            <a:ext cx="4244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accent2"/>
                </a:solidFill>
                <a:latin typeface="微软雅黑" panose="020B0503020204020204" pitchFamily="34" charset="-122"/>
                <a:ea typeface="微软雅黑" panose="020B0503020204020204" pitchFamily="34" charset="-122"/>
              </a:rPr>
              <a:t>相关知识</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H="1">
            <a:off x="2281915" y="3963821"/>
            <a:ext cx="498475" cy="650875"/>
          </a:xfrm>
          <a:prstGeom prst="line">
            <a:avLst/>
          </a:prstGeom>
          <a:ln>
            <a:solidFill>
              <a:srgbClr val="0099EE"/>
            </a:solidFill>
          </a:ln>
        </p:spPr>
        <p:style>
          <a:lnRef idx="1">
            <a:schemeClr val="accent1"/>
          </a:lnRef>
          <a:fillRef idx="0">
            <a:schemeClr val="accent1"/>
          </a:fillRef>
          <a:effectRef idx="0">
            <a:schemeClr val="accent1"/>
          </a:effectRef>
          <a:fontRef idx="minor">
            <a:schemeClr val="tx1"/>
          </a:fontRef>
        </p:style>
      </p:cxnSp>
      <p:sp>
        <p:nvSpPr>
          <p:cNvPr id="8" name="文本框 17"/>
          <p:cNvSpPr txBox="1">
            <a:spLocks noChangeArrowheads="1"/>
          </p:cNvSpPr>
          <p:nvPr/>
        </p:nvSpPr>
        <p:spPr bwMode="auto">
          <a:xfrm>
            <a:off x="2101581" y="3643491"/>
            <a:ext cx="3857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rgbClr val="006196"/>
                </a:solidFill>
                <a:latin typeface="华康俪金黑W8" panose="020B0809000000000000" pitchFamily="49" charset="-122"/>
                <a:ea typeface="华康俪金黑W8" panose="020B0809000000000000" pitchFamily="49" charset="-122"/>
              </a:rPr>
              <a:t>2</a:t>
            </a:r>
            <a:endParaRPr lang="zh-CN" altLang="en-US" sz="4000" dirty="0">
              <a:solidFill>
                <a:srgbClr val="006196"/>
              </a:solidFill>
              <a:latin typeface="华康俪金黑W8" panose="020B0809000000000000" pitchFamily="49" charset="-122"/>
              <a:ea typeface="华康俪金黑W8" panose="020B0809000000000000" pitchFamily="49" charset="-122"/>
            </a:endParaRPr>
          </a:p>
        </p:txBody>
      </p:sp>
      <p:sp>
        <p:nvSpPr>
          <p:cNvPr id="12" name="AutoShape 59"/>
          <p:cNvSpPr>
            <a:spLocks noChangeArrowheads="1"/>
          </p:cNvSpPr>
          <p:nvPr/>
        </p:nvSpPr>
        <p:spPr bwMode="auto">
          <a:xfrm>
            <a:off x="4909331" y="603039"/>
            <a:ext cx="258655" cy="256500"/>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3" name="AutoShape 59"/>
          <p:cNvSpPr>
            <a:spLocks noChangeArrowheads="1"/>
          </p:cNvSpPr>
          <p:nvPr/>
        </p:nvSpPr>
        <p:spPr bwMode="auto">
          <a:xfrm>
            <a:off x="4909330" y="1558820"/>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4" name="AutoShape 59"/>
          <p:cNvSpPr>
            <a:spLocks noChangeArrowheads="1"/>
          </p:cNvSpPr>
          <p:nvPr/>
        </p:nvSpPr>
        <p:spPr bwMode="auto">
          <a:xfrm>
            <a:off x="4909330" y="2520916"/>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6" name="Text Box 53"/>
          <p:cNvSpPr txBox="1">
            <a:spLocks noChangeArrowheads="1"/>
          </p:cNvSpPr>
          <p:nvPr/>
        </p:nvSpPr>
        <p:spPr bwMode="auto">
          <a:xfrm>
            <a:off x="5558361" y="645875"/>
            <a:ext cx="5010185"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学习任务一  汽车发动机润滑系统油路图识读</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17" name="Text Box 53"/>
          <p:cNvSpPr txBox="1">
            <a:spLocks noChangeArrowheads="1"/>
          </p:cNvSpPr>
          <p:nvPr/>
        </p:nvSpPr>
        <p:spPr bwMode="auto">
          <a:xfrm>
            <a:off x="5558357" y="1546156"/>
            <a:ext cx="5991491"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学习任务二  汽车液压助力转向液压系统示意图的识读</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18" name="Text Box 53"/>
          <p:cNvSpPr txBox="1">
            <a:spLocks noChangeArrowheads="1"/>
          </p:cNvSpPr>
          <p:nvPr/>
        </p:nvSpPr>
        <p:spPr bwMode="auto">
          <a:xfrm>
            <a:off x="5558361" y="2498148"/>
            <a:ext cx="5446135"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学习任务三  汽车 </a:t>
            </a:r>
            <a:r>
              <a:rPr lang="en-US" altLang="zh-CN" sz="1800" b="1" dirty="0">
                <a:solidFill>
                  <a:schemeClr val="accent2"/>
                </a:solidFill>
                <a:latin typeface="微软雅黑" panose="020B0503020204020204" pitchFamily="34" charset="-122"/>
                <a:ea typeface="微软雅黑" panose="020B0503020204020204" pitchFamily="34" charset="-122"/>
              </a:rPr>
              <a:t>ABS </a:t>
            </a:r>
            <a:r>
              <a:rPr lang="zh-CN" altLang="en-US" sz="1800" b="1" dirty="0">
                <a:solidFill>
                  <a:schemeClr val="accent2"/>
                </a:solidFill>
                <a:latin typeface="微软雅黑" panose="020B0503020204020204" pitchFamily="34" charset="-122"/>
                <a:ea typeface="微软雅黑" panose="020B0503020204020204" pitchFamily="34" charset="-122"/>
              </a:rPr>
              <a:t>系统液压控制回路图识读</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0" name="AutoShape 59"/>
          <p:cNvSpPr>
            <a:spLocks noChangeArrowheads="1"/>
          </p:cNvSpPr>
          <p:nvPr/>
        </p:nvSpPr>
        <p:spPr bwMode="auto">
          <a:xfrm>
            <a:off x="4953140" y="3362645"/>
            <a:ext cx="258655" cy="256500"/>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1" name="AutoShape 59"/>
          <p:cNvSpPr>
            <a:spLocks noChangeArrowheads="1"/>
          </p:cNvSpPr>
          <p:nvPr/>
        </p:nvSpPr>
        <p:spPr bwMode="auto">
          <a:xfrm>
            <a:off x="4941801" y="4102157"/>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2" name="AutoShape 59"/>
          <p:cNvSpPr>
            <a:spLocks noChangeArrowheads="1"/>
          </p:cNvSpPr>
          <p:nvPr/>
        </p:nvSpPr>
        <p:spPr bwMode="auto">
          <a:xfrm>
            <a:off x="4955670" y="4812403"/>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4" name="Text Box 53"/>
          <p:cNvSpPr txBox="1">
            <a:spLocks noChangeArrowheads="1"/>
          </p:cNvSpPr>
          <p:nvPr/>
        </p:nvSpPr>
        <p:spPr bwMode="auto">
          <a:xfrm>
            <a:off x="5590830" y="3320898"/>
            <a:ext cx="4385068" cy="535531"/>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相关知识一  发动机润滑系统结构原理 </a:t>
            </a:r>
            <a:endParaRPr lang="zh-CN" altLang="en-US" sz="1800" b="1" dirty="0">
              <a:solidFill>
                <a:schemeClr val="accent2"/>
              </a:solidFill>
              <a:latin typeface="微软雅黑" panose="020B0503020204020204" pitchFamily="34" charset="-122"/>
              <a:ea typeface="微软雅黑" panose="020B0503020204020204" pitchFamily="34" charset="-122"/>
            </a:endParaRPr>
          </a:p>
          <a:p>
            <a:pPr>
              <a:lnSpc>
                <a:spcPct val="80000"/>
              </a:lnSpc>
            </a:pP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5" name="Text Box 53"/>
          <p:cNvSpPr txBox="1">
            <a:spLocks noChangeArrowheads="1"/>
          </p:cNvSpPr>
          <p:nvPr/>
        </p:nvSpPr>
        <p:spPr bwMode="auto">
          <a:xfrm>
            <a:off x="5590829" y="4095371"/>
            <a:ext cx="5446136"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相关知识二  液压助力转向系统结构原理 </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6" name="Text Box 53"/>
          <p:cNvSpPr txBox="1">
            <a:spLocks noChangeArrowheads="1"/>
          </p:cNvSpPr>
          <p:nvPr/>
        </p:nvSpPr>
        <p:spPr bwMode="auto">
          <a:xfrm>
            <a:off x="5590829" y="5501153"/>
            <a:ext cx="4998848"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相关知识四  液压传动原理与液压元件</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8" name="左大括号 27"/>
          <p:cNvSpPr/>
          <p:nvPr/>
        </p:nvSpPr>
        <p:spPr>
          <a:xfrm>
            <a:off x="4476624" y="761254"/>
            <a:ext cx="159108" cy="1958405"/>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左大括号 28"/>
          <p:cNvSpPr/>
          <p:nvPr/>
        </p:nvSpPr>
        <p:spPr>
          <a:xfrm>
            <a:off x="4532428" y="3523335"/>
            <a:ext cx="159108" cy="1958405"/>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AutoShape 59"/>
          <p:cNvSpPr>
            <a:spLocks noChangeArrowheads="1"/>
          </p:cNvSpPr>
          <p:nvPr/>
        </p:nvSpPr>
        <p:spPr bwMode="auto">
          <a:xfrm>
            <a:off x="4936912" y="5481740"/>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7" name="Text Box 53"/>
          <p:cNvSpPr txBox="1">
            <a:spLocks noChangeArrowheads="1"/>
          </p:cNvSpPr>
          <p:nvPr/>
        </p:nvSpPr>
        <p:spPr bwMode="auto">
          <a:xfrm>
            <a:off x="5590829" y="4830822"/>
            <a:ext cx="4998848"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相关知识三  </a:t>
            </a:r>
            <a:r>
              <a:rPr lang="en-US" altLang="zh-CN" sz="1800" b="1" dirty="0">
                <a:solidFill>
                  <a:schemeClr val="accent2"/>
                </a:solidFill>
                <a:latin typeface="微软雅黑" panose="020B0503020204020204" pitchFamily="34" charset="-122"/>
                <a:ea typeface="微软雅黑" panose="020B0503020204020204" pitchFamily="34" charset="-122"/>
              </a:rPr>
              <a:t>ABS </a:t>
            </a:r>
            <a:r>
              <a:rPr lang="zh-CN" altLang="en-US" sz="1800" b="1" dirty="0">
                <a:solidFill>
                  <a:schemeClr val="accent2"/>
                </a:solidFill>
                <a:latin typeface="微软雅黑" panose="020B0503020204020204" pitchFamily="34" charset="-122"/>
                <a:ea typeface="微软雅黑" panose="020B0503020204020204" pitchFamily="34" charset="-122"/>
              </a:rPr>
              <a:t>液压控制系统结构原理 </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flipH="1">
            <a:off x="2269368" y="5918388"/>
            <a:ext cx="498475" cy="650875"/>
          </a:xfrm>
          <a:prstGeom prst="line">
            <a:avLst/>
          </a:prstGeom>
          <a:ln>
            <a:solidFill>
              <a:srgbClr val="0099EE"/>
            </a:solidFill>
          </a:ln>
        </p:spPr>
        <p:style>
          <a:lnRef idx="1">
            <a:schemeClr val="accent1"/>
          </a:lnRef>
          <a:fillRef idx="0">
            <a:schemeClr val="accent1"/>
          </a:fillRef>
          <a:effectRef idx="0">
            <a:schemeClr val="accent1"/>
          </a:effectRef>
          <a:fontRef idx="minor">
            <a:schemeClr val="tx1"/>
          </a:fontRef>
        </p:style>
      </p:cxnSp>
      <p:sp>
        <p:nvSpPr>
          <p:cNvPr id="31" name="文本框 17"/>
          <p:cNvSpPr txBox="1">
            <a:spLocks noChangeArrowheads="1"/>
          </p:cNvSpPr>
          <p:nvPr/>
        </p:nvSpPr>
        <p:spPr bwMode="auto">
          <a:xfrm>
            <a:off x="2089034" y="5598058"/>
            <a:ext cx="3857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rgbClr val="006196"/>
                </a:solidFill>
                <a:latin typeface="华康俪金黑W8" panose="020B0809000000000000" pitchFamily="49" charset="-122"/>
                <a:ea typeface="华康俪金黑W8" panose="020B0809000000000000" pitchFamily="49" charset="-122"/>
              </a:rPr>
              <a:t>3</a:t>
            </a:r>
            <a:endParaRPr lang="zh-CN" altLang="en-US" sz="4000" dirty="0">
              <a:solidFill>
                <a:srgbClr val="006196"/>
              </a:solidFill>
              <a:latin typeface="华康俪金黑W8" panose="020B0809000000000000" pitchFamily="49" charset="-122"/>
              <a:ea typeface="华康俪金黑W8" panose="020B0809000000000000" pitchFamily="49" charset="-122"/>
            </a:endParaRPr>
          </a:p>
        </p:txBody>
      </p:sp>
      <p:sp>
        <p:nvSpPr>
          <p:cNvPr id="9" name="矩形 8"/>
          <p:cNvSpPr/>
          <p:nvPr/>
        </p:nvSpPr>
        <p:spPr>
          <a:xfrm>
            <a:off x="2842954" y="6171147"/>
            <a:ext cx="4277133" cy="461665"/>
          </a:xfrm>
          <a:prstGeom prst="rect">
            <a:avLst/>
          </a:prstGeom>
        </p:spPr>
        <p:txBody>
          <a:bodyPr wrap="none">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附　　录　常用液压图形符号 </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50" fill="hold"/>
                                        <p:tgtEl>
                                          <p:spTgt spid="3"/>
                                        </p:tgtEl>
                                        <p:attrNameLst>
                                          <p:attrName>ppt_x</p:attrName>
                                        </p:attrNameLst>
                                      </p:cBhvr>
                                      <p:tavLst>
                                        <p:tav tm="0">
                                          <p:val>
                                            <p:strVal val="#ppt_x"/>
                                          </p:val>
                                        </p:tav>
                                        <p:tav tm="100000">
                                          <p:val>
                                            <p:strVal val="#ppt_x"/>
                                          </p:val>
                                        </p:tav>
                                      </p:tavLst>
                                    </p:anim>
                                    <p:anim calcmode="lin" valueType="num">
                                      <p:cBhvr additive="base">
                                        <p:cTn id="13" dur="2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50" fill="hold"/>
                                        <p:tgtEl>
                                          <p:spTgt spid="4"/>
                                        </p:tgtEl>
                                        <p:attrNameLst>
                                          <p:attrName>ppt_x</p:attrName>
                                        </p:attrNameLst>
                                      </p:cBhvr>
                                      <p:tavLst>
                                        <p:tav tm="0">
                                          <p:val>
                                            <p:strVal val="#ppt_x"/>
                                          </p:val>
                                        </p:tav>
                                        <p:tav tm="100000">
                                          <p:val>
                                            <p:strVal val="#ppt_x"/>
                                          </p:val>
                                        </p:tav>
                                      </p:tavLst>
                                    </p:anim>
                                    <p:anim calcmode="lin" valueType="num">
                                      <p:cBhvr additive="base">
                                        <p:cTn id="18" dur="25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fill="hold"/>
                                        <p:tgtEl>
                                          <p:spTgt spid="6"/>
                                        </p:tgtEl>
                                        <p:attrNameLst>
                                          <p:attrName>ppt_x</p:attrName>
                                        </p:attrNameLst>
                                      </p:cBhvr>
                                      <p:tavLst>
                                        <p:tav tm="0">
                                          <p:val>
                                            <p:strVal val="#ppt_x"/>
                                          </p:val>
                                        </p:tav>
                                        <p:tav tm="100000">
                                          <p:val>
                                            <p:strVal val="#ppt_x"/>
                                          </p:val>
                                        </p:tav>
                                      </p:tavLst>
                                    </p:anim>
                                    <p:anim calcmode="lin" valueType="num">
                                      <p:cBhvr additive="base">
                                        <p:cTn id="28" dur="25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fill="hold"/>
                                        <p:tgtEl>
                                          <p:spTgt spid="7"/>
                                        </p:tgtEl>
                                        <p:attrNameLst>
                                          <p:attrName>ppt_x</p:attrName>
                                        </p:attrNameLst>
                                      </p:cBhvr>
                                      <p:tavLst>
                                        <p:tav tm="0">
                                          <p:val>
                                            <p:strVal val="#ppt_x"/>
                                          </p:val>
                                        </p:tav>
                                        <p:tav tm="100000">
                                          <p:val>
                                            <p:strVal val="#ppt_x"/>
                                          </p:val>
                                        </p:tav>
                                      </p:tavLst>
                                    </p:anim>
                                    <p:anim calcmode="lin" valueType="num">
                                      <p:cBhvr additive="base">
                                        <p:cTn id="33" dur="250" fill="hold"/>
                                        <p:tgtEl>
                                          <p:spTgt spid="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250" fill="hold"/>
                                        <p:tgtEl>
                                          <p:spTgt spid="30"/>
                                        </p:tgtEl>
                                        <p:attrNameLst>
                                          <p:attrName>ppt_x</p:attrName>
                                        </p:attrNameLst>
                                      </p:cBhvr>
                                      <p:tavLst>
                                        <p:tav tm="0">
                                          <p:val>
                                            <p:strVal val="#ppt_x"/>
                                          </p:val>
                                        </p:tav>
                                        <p:tav tm="100000">
                                          <p:val>
                                            <p:strVal val="#ppt_x"/>
                                          </p:val>
                                        </p:tav>
                                      </p:tavLst>
                                    </p:anim>
                                    <p:anim calcmode="lin" valueType="num">
                                      <p:cBhvr additive="base">
                                        <p:cTn id="43" dur="25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250" fill="hold"/>
                                        <p:tgtEl>
                                          <p:spTgt spid="31"/>
                                        </p:tgtEl>
                                        <p:attrNameLst>
                                          <p:attrName>ppt_x</p:attrName>
                                        </p:attrNameLst>
                                      </p:cBhvr>
                                      <p:tavLst>
                                        <p:tav tm="0">
                                          <p:val>
                                            <p:strVal val="#ppt_x"/>
                                          </p:val>
                                        </p:tav>
                                        <p:tav tm="100000">
                                          <p:val>
                                            <p:strVal val="#ppt_x"/>
                                          </p:val>
                                        </p:tav>
                                      </p:tavLst>
                                    </p:anim>
                                    <p:anim calcmode="lin" valueType="num">
                                      <p:cBhvr additive="base">
                                        <p:cTn id="48" dur="25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8"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333842" y="1734541"/>
            <a:ext cx="10132766" cy="447095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五、发动机润滑系统的维护</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定期更换发动机机油，最好不要添加机油，如果长期添加机油，会使发动机内部油污积炭越积越多，堵塞机油集滤器，造成发动机运动部件得不到润滑而严重损坏发动机机件。</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对于汽车发动机润滑系统，只要能做好定期维护工作，不仅可以延长发动机的使用寿命，还可以减少不必要的经济损失。</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90373"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8509354" y="226790"/>
            <a:ext cx="2797456" cy="1706332"/>
          </a:xfrm>
          <a:prstGeom prst="rect">
            <a:avLst/>
          </a:prstGeom>
        </p:spPr>
      </p:pic>
      <p:grpSp>
        <p:nvGrpSpPr>
          <p:cNvPr id="4" name="组合 3"/>
          <p:cNvGrpSpPr/>
          <p:nvPr/>
        </p:nvGrpSpPr>
        <p:grpSpPr>
          <a:xfrm rot="3060000">
            <a:off x="8510791" y="3420181"/>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404860" y="1847035"/>
            <a:ext cx="8600273" cy="3381913"/>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一、动力转向系的结构原理、功用和分类</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动力转向系是利用一定的动力助力方式，对转向器施加作用力以减少驾驶员转动转向盘的操纵力、减轻驾驶疲劳的转向系统。动力转向系按动力介质的不同分为</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气压式、电动式和液压式</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三类。</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5768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7721486" y="3138876"/>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404861" y="1847035"/>
            <a:ext cx="4081540" cy="342630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（一）液压常流滑阀式动力转向装置液压常流滑阀式动力转向装置的基本组成如图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3-9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所示，主要包括</a:t>
            </a:r>
            <a:r>
              <a:rPr lang="zh-CN" altLang="en-US" sz="20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转向储油罐、转向油泵、转向控制阀、转向动力缸</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等。</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09728"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6272530" y="1469390"/>
            <a:ext cx="4401185" cy="4827905"/>
          </a:xfrm>
          <a:prstGeom prst="rect">
            <a:avLst/>
          </a:prstGeom>
        </p:spPr>
      </p:pic>
    </p:spTree>
    <p:custDataLst>
      <p:tags r:id="rId4"/>
    </p:custDataLst>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404861" y="1847035"/>
            <a:ext cx="4081540" cy="342630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（二）液压常流转阀式动力转向装置的工作原理液压常流转阀式动力转向装置的基本组成如图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3-10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所示，也是由</a:t>
            </a:r>
            <a:r>
              <a:rPr lang="zh-CN" altLang="en-US" sz="20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转向油泵、转向动力缸、转向控制阀</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等组成的。</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84353" y="49222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6577965" y="2115185"/>
            <a:ext cx="4121150" cy="4069715"/>
          </a:xfrm>
          <a:prstGeom prst="rect">
            <a:avLst/>
          </a:prstGeom>
        </p:spPr>
      </p:pic>
    </p:spTree>
    <p:custDataLst>
      <p:tags r:id="rId4"/>
    </p:custDataLst>
  </p:cSld>
  <p:clrMapOvr>
    <a:masterClrMapping/>
  </p:clrMapOvr>
  <p:transition spd="slow">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952100" y="1847036"/>
            <a:ext cx="7490564" cy="404773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三、液压动力转向系的主要部件</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（一）滑阀整体式动力转向器</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汽车滑阀整体式动力转向器主要由机械转向器、转向动力缸和转向控制阀</a:t>
            </a:r>
            <a:r>
              <a:rPr lang="zh-CN" altLang="en-US"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组成</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（二）转阀整体式动力转向器汽车转阀整体式动力转向器结构，如图 </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3-13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17678" y="46555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8442325" y="1847036"/>
            <a:ext cx="3635961" cy="2785146"/>
          </a:xfrm>
          <a:prstGeom prst="rect">
            <a:avLst/>
          </a:prstGeom>
        </p:spPr>
      </p:pic>
    </p:spTree>
    <p:custDataLst>
      <p:tags r:id="rId4"/>
    </p:custDataLst>
  </p:cSld>
  <p:clrMapOvr>
    <a:masterClrMapping/>
  </p:clrMapOvr>
  <p:transition spd="slow">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2035176" y="1699086"/>
            <a:ext cx="7827917" cy="411875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（三）动力转向器的检修</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检查</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转向器分解后应对控制阀组件、支座组件、滚珠轴承、管道组件、转向横拉杆、转向器壳体、压力密封垫和弹簧、齿条组件、防尘套进行检查，如有明显损伤，应更换。</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63703"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615686" y="1327956"/>
            <a:ext cx="9253957" cy="411875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检查系统的密封性</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转向系统密封性的检查，应在热车时进行，其常见的泄漏点如图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3-16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和图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3-17</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64998" y="52969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1503331" y="3202344"/>
            <a:ext cx="3494797" cy="2722940"/>
          </a:xfrm>
          <a:prstGeom prst="rect">
            <a:avLst/>
          </a:prstGeom>
        </p:spPr>
      </p:pic>
      <p:pic>
        <p:nvPicPr>
          <p:cNvPr id="4" name="图片 3"/>
          <p:cNvPicPr>
            <a:picLocks noChangeAspect="1"/>
          </p:cNvPicPr>
          <p:nvPr/>
        </p:nvPicPr>
        <p:blipFill>
          <a:blip r:embed="rId4"/>
          <a:stretch>
            <a:fillRect/>
          </a:stretch>
        </p:blipFill>
        <p:spPr>
          <a:xfrm>
            <a:off x="5849968" y="3429000"/>
            <a:ext cx="5019675" cy="1924050"/>
          </a:xfrm>
          <a:prstGeom prst="rect">
            <a:avLst/>
          </a:prstGeom>
        </p:spPr>
      </p:pic>
    </p:spTree>
    <p:custDataLst>
      <p:tags r:id="rId5"/>
    </p:custDataLst>
  </p:cSld>
  <p:clrMapOvr>
    <a:masterClrMapping/>
  </p:clrMapOvr>
  <p:transition spd="slow">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786601" y="1947660"/>
            <a:ext cx="9781003" cy="408027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四、转向油泵</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（一）作用</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转向油泵是动力转向装置的动力源，其功用是将发动机的机械能变为驱动转向动</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力缸工作的液压能，再由转向动力缸输出的转向力驱动转向车轮转向。</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462103"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8161478" y="220171"/>
            <a:ext cx="3406126" cy="2026786"/>
          </a:xfrm>
          <a:prstGeom prst="rect">
            <a:avLst/>
          </a:prstGeom>
        </p:spPr>
      </p:pic>
      <p:grpSp>
        <p:nvGrpSpPr>
          <p:cNvPr id="4" name="组合 3"/>
          <p:cNvGrpSpPr/>
          <p:nvPr/>
        </p:nvGrpSpPr>
        <p:grpSpPr>
          <a:xfrm rot="3060000">
            <a:off x="8818766" y="3258891"/>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295979" y="1847036"/>
            <a:ext cx="6153691" cy="4240076"/>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（二）类型</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转向油泵的结构类型有多种，常见的有齿轮式、转子式和叶片式，分别如图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3-18</a:t>
            </a:r>
            <a:r>
              <a:rPr lang="zh-CN" altLang="en-US"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3-20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r>
              <a:rPr lang="zh-CN" altLang="en-US"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齿轮式转向</a:t>
            </a:r>
            <a:r>
              <a:rPr lang="zh-CN" altLang="en-US"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油泵，如图所</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示。</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6499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7720330" y="1657350"/>
            <a:ext cx="3157855" cy="3947795"/>
          </a:xfrm>
          <a:prstGeom prst="rect">
            <a:avLst/>
          </a:prstGeom>
        </p:spPr>
      </p:pic>
    </p:spTree>
    <p:custDataLst>
      <p:tags r:id="rId4"/>
    </p:custDataLst>
  </p:cSld>
  <p:clrMapOvr>
    <a:masterClrMapping/>
  </p:clrMapOvr>
  <p:transition spd="slow">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724457" y="2347156"/>
            <a:ext cx="5617376" cy="4240076"/>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转子式转向油泵</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转子式转向油泵结构如图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3-19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2435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6838950" y="1732915"/>
            <a:ext cx="3607435" cy="3522345"/>
          </a:xfrm>
          <a:prstGeom prst="rect">
            <a:avLst/>
          </a:prstGeom>
        </p:spPr>
      </p:pic>
    </p:spTree>
    <p:custDataLst>
      <p:tags r:id="rId4"/>
    </p:custDataLst>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404861" y="1847035"/>
            <a:ext cx="5626254" cy="349567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现代汽车发动机润滑系统的油路大致相同，如图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3-1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在此系统中，曲轴的主轴颈、曲柄销、凸轮轴颈及中间</a:t>
            </a:r>
            <a:r>
              <a:rPr lang="zh-CN" altLang="en-US"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轴颈</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均采用压力润滑，其余部分则用飞溅润滑或润滑脂润滑。</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stretch>
            <a:fillRect/>
          </a:stretch>
        </p:blipFill>
        <p:spPr>
          <a:xfrm>
            <a:off x="7620463" y="1610140"/>
            <a:ext cx="2686050" cy="3495675"/>
          </a:xfrm>
          <a:prstGeom prst="rect">
            <a:avLst/>
          </a:prstGeom>
        </p:spPr>
      </p:pic>
      <p:sp>
        <p:nvSpPr>
          <p:cNvPr id="6" name="文本框 5"/>
          <p:cNvSpPr txBox="1"/>
          <p:nvPr>
            <p:custDataLst>
              <p:tags r:id="rId3"/>
            </p:custDataLst>
          </p:nvPr>
        </p:nvSpPr>
        <p:spPr>
          <a:xfrm>
            <a:off x="1404318" y="89354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4"/>
    </p:custDataLst>
  </p:cSld>
  <p:clrMapOvr>
    <a:masterClrMapping/>
  </p:clrMapOvr>
  <p:transition spd="slow">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724457" y="2347156"/>
            <a:ext cx="5617376" cy="4240076"/>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叶片式转向油泵</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叶片式转向油泵结构如图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3-20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45702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6355080" y="1934845"/>
            <a:ext cx="4730750" cy="3945890"/>
          </a:xfrm>
          <a:prstGeom prst="rect">
            <a:avLst/>
          </a:prstGeom>
        </p:spPr>
      </p:pic>
    </p:spTree>
    <p:custDataLst>
      <p:tags r:id="rId4"/>
    </p:custDataLst>
  </p:cSld>
  <p:clrMapOvr>
    <a:masterClrMapping/>
  </p:clrMapOvr>
  <p:transition spd="slow">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73015" y="2117511"/>
            <a:ext cx="5704870" cy="391160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双作用叶片式转向油泵</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）结构</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双作用叶片式转向油泵的结构</a:t>
            </a:r>
            <a:r>
              <a:rPr lang="zh-CN" altLang="en-US"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，如</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3-21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72593" y="45222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7277735" y="1616075"/>
            <a:ext cx="4750435" cy="3861435"/>
          </a:xfrm>
          <a:prstGeom prst="rect">
            <a:avLst/>
          </a:prstGeom>
        </p:spPr>
      </p:pic>
    </p:spTree>
    <p:custDataLst>
      <p:tags r:id="rId4"/>
    </p:custDataLst>
  </p:cSld>
  <p:clrMapOvr>
    <a:masterClrMapping/>
  </p:clrMapOvr>
  <p:transition spd="slow">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416186" y="2144405"/>
            <a:ext cx="4679868" cy="391160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）原理</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双作用叶片式转向油泵的工作</a:t>
            </a:r>
            <a:r>
              <a:rPr lang="zh-CN" altLang="en-US" sz="2000"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原理，如</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图 </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3-22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3639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6283325" y="2035810"/>
            <a:ext cx="4860290" cy="4129405"/>
          </a:xfrm>
          <a:prstGeom prst="rect">
            <a:avLst/>
          </a:prstGeom>
        </p:spPr>
      </p:pic>
    </p:spTree>
    <p:custDataLst>
      <p:tags r:id="rId4"/>
    </p:custDataLst>
  </p:cSld>
  <p:clrMapOvr>
    <a:masterClrMapping/>
  </p:clrMapOvr>
  <p:transition spd="slow">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99909" y="2057400"/>
            <a:ext cx="8307310" cy="3609761"/>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）检修</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转向油泵在使用中应定期检查皮带情况。除此之外，动力转向器出现故障时，应检查转向油泵泵油压力。若确认转向油泵的工作性能下降，一般应整体更换。</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99898" y="47889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学习任务二</a:t>
            </a:r>
            <a:r>
              <a:rPr lang="zh-CN" altLang="en-US" dirty="0">
                <a:latin typeface="华文细黑" panose="02010600040101010101" pitchFamily="2" charset="-122"/>
                <a:ea typeface="华文细黑" panose="02010600040101010101" pitchFamily="2" charset="-122"/>
                <a:sym typeface="+mn-ea"/>
              </a:rPr>
              <a:t>    液压助力转向系统结构原理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7960995" y="213360"/>
            <a:ext cx="3888105" cy="2407285"/>
          </a:xfrm>
          <a:prstGeom prst="rect">
            <a:avLst/>
          </a:prstGeom>
        </p:spPr>
      </p:pic>
      <p:grpSp>
        <p:nvGrpSpPr>
          <p:cNvPr id="4" name="组合 3"/>
          <p:cNvGrpSpPr/>
          <p:nvPr/>
        </p:nvGrpSpPr>
        <p:grpSpPr>
          <a:xfrm rot="3060000">
            <a:off x="8578101" y="320618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747499" y="1847036"/>
            <a:ext cx="4028273" cy="4124666"/>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ABS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系统的基本组成</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系统主要由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控制器、四个车轮转速传感器、</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故障警告灯、制动警告灯等组成，如图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3-24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63068" y="47190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6400800" y="1711960"/>
            <a:ext cx="4360545" cy="4658360"/>
          </a:xfrm>
          <a:prstGeom prst="rect">
            <a:avLst/>
          </a:prstGeom>
        </p:spPr>
      </p:pic>
    </p:spTree>
    <p:custDataLst>
      <p:tags r:id="rId4"/>
    </p:custDataLst>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644558" y="1317346"/>
            <a:ext cx="8884359" cy="400037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ABS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系统主要部件结构与工作原理</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（一）车轮转速传感器</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车轮转速传感器的作用是将车轮的转速信号传给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电子控制单元。</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（二）</a:t>
            </a: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控制器</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控制器由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电子控制单元（</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J104</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）、液压控制单元（</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N55</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）、液压泵</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V64</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）等组成。</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50368" y="51953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36982" y="2312429"/>
            <a:ext cx="8884359" cy="400037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457200" indent="-457200">
              <a:lnSpc>
                <a:spcPct val="180000"/>
              </a:lnSpc>
              <a:buAutoNum type="arabicPeriod"/>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电子控制单元</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电子控制单元是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系统的控制中心，它实际上是一个微型计算机，所以又常称为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ECU</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）电脑。</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ECU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由输入电路、数字控制器、输出电路和警告电路组成。</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36398" y="91831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8063192" y="337190"/>
            <a:ext cx="3649195" cy="1960311"/>
          </a:xfrm>
          <a:prstGeom prst="rect">
            <a:avLst/>
          </a:prstGeom>
        </p:spPr>
      </p:pic>
      <p:grpSp>
        <p:nvGrpSpPr>
          <p:cNvPr id="4" name="组合 3"/>
          <p:cNvGrpSpPr/>
          <p:nvPr/>
        </p:nvGrpSpPr>
        <p:grpSpPr>
          <a:xfrm rot="3060000">
            <a:off x="7801496" y="3660211"/>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644558" y="1317346"/>
            <a:ext cx="8884359" cy="400037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液压控制单元和液压泵</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液压控制单元装在制动主缸与制动轮缸之间，采用整体式结构。（如图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3-28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所示）主要任务是转换执行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ABS ECU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的指令，自动调节制动器中的液压压力。</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44348" y="51953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3765057" y="3131459"/>
            <a:ext cx="3543300" cy="3400425"/>
          </a:xfrm>
          <a:prstGeom prst="rect">
            <a:avLst/>
          </a:prstGeom>
        </p:spPr>
      </p:pic>
      <p:grpSp>
        <p:nvGrpSpPr>
          <p:cNvPr id="4" name="组合 3"/>
          <p:cNvGrpSpPr/>
          <p:nvPr/>
        </p:nvGrpSpPr>
        <p:grpSpPr>
          <a:xfrm rot="3060000">
            <a:off x="8684781" y="285820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644558" y="1317346"/>
            <a:ext cx="9662251" cy="411578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液压控制单元在制动主缸、制动轮缸和回油路之间建立联系，实现压力升高、压力保持和压力降低的功能，防止车轮抱死，其工作原理如下：</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）开始制动阶段</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36398" y="51953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2916962" y="3232074"/>
            <a:ext cx="2992607" cy="2529982"/>
          </a:xfrm>
          <a:prstGeom prst="rect">
            <a:avLst/>
          </a:prstGeom>
        </p:spPr>
      </p:pic>
      <p:grpSp>
        <p:nvGrpSpPr>
          <p:cNvPr id="3" name="组合 2"/>
          <p:cNvGrpSpPr/>
          <p:nvPr/>
        </p:nvGrpSpPr>
        <p:grpSpPr>
          <a:xfrm rot="3060000">
            <a:off x="9180081" y="2978221"/>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555781" y="1503777"/>
            <a:ext cx="9662251" cy="4115788"/>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）油压保持</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当驾驶员继续踩制动踏板，油压继续升高到车轮出现抱死趋势时，</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ABS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电子</a:t>
            </a:r>
            <a:r>
              <a:rPr lang="zh-CN" altLang="en-US"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控制单元</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发出指令使进油阀通电并关闭阀门，出油阀依然不带电压仍保持关闭，系统</a:t>
            </a:r>
            <a:r>
              <a:rPr lang="zh-CN" altLang="en-US"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油压保持</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不变，如图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3-30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6499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3194436" y="3833488"/>
            <a:ext cx="3396322" cy="2673844"/>
          </a:xfrm>
          <a:prstGeom prst="rect">
            <a:avLst/>
          </a:prstGeom>
        </p:spPr>
      </p:pic>
      <p:grpSp>
        <p:nvGrpSpPr>
          <p:cNvPr id="4" name="组合 3"/>
          <p:cNvGrpSpPr/>
          <p:nvPr/>
        </p:nvGrpSpPr>
        <p:grpSpPr>
          <a:xfrm rot="3060000">
            <a:off x="8484121" y="328619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297936" y="2410549"/>
            <a:ext cx="8828849" cy="3384000"/>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一、润滑系统的功用</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润滑系统的功用就是在发动机工作时连续不断地把数量足够、温度适当的洁净机油输送到全部传动件的摩擦表面，并在摩擦表面之间形成油膜，实现液体摩擦。从而减小摩擦阻力、降低功率消耗、减轻机件磨损，以达到提高发动机工作可靠性和耐久性的目的。</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43713" y="50556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5" name="矩形 4"/>
          <p:cNvSpPr/>
          <p:nvPr>
            <p:custDataLst>
              <p:tags r:id="rId3"/>
            </p:custDataLst>
          </p:nvPr>
        </p:nvSpPr>
        <p:spPr>
          <a:xfrm>
            <a:off x="9329215" y="205720"/>
            <a:ext cx="2546350" cy="2496185"/>
          </a:xfrm>
          <a:prstGeom prst="rect">
            <a:avLst/>
          </a:prstGeom>
          <a:noFill/>
          <a:ln w="3175">
            <a:solidFill>
              <a:schemeClr val="accent1"/>
            </a:solidFill>
          </a:ln>
          <a:effectLst>
            <a:outerShdw blurRad="50800" dist="38100" dir="5400000" algn="t" rotWithShape="0">
              <a:prstClr val="black">
                <a:alpha val="22000"/>
              </a:prstClr>
            </a:outerShdw>
          </a:effectLst>
          <a:extLst>
            <a:ext uri="{909E8E84-426E-40DD-AFC4-6F175D3DCCD1}">
              <a14:hiddenFill xmlns:a14="http://schemas.microsoft.com/office/drawing/2010/main">
                <a:solidFill>
                  <a:schemeClr val="accent1"/>
                </a:solidFill>
              </a14:hiddenFill>
            </a:ext>
          </a:extLst>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a:stretch>
            <a:fillRect/>
          </a:stretch>
        </p:blipFill>
        <p:spPr>
          <a:xfrm>
            <a:off x="9468280" y="354310"/>
            <a:ext cx="2268220" cy="2198370"/>
          </a:xfrm>
          <a:prstGeom prst="rect">
            <a:avLst/>
          </a:prstGeom>
        </p:spPr>
      </p:pic>
      <p:grpSp>
        <p:nvGrpSpPr>
          <p:cNvPr id="3" name="组合 2"/>
          <p:cNvGrpSpPr/>
          <p:nvPr/>
        </p:nvGrpSpPr>
        <p:grpSpPr>
          <a:xfrm rot="3060000">
            <a:off x="9541396" y="3544006"/>
            <a:ext cx="2310727" cy="3918017"/>
            <a:chOff x="14426" y="3310"/>
            <a:chExt cx="3862" cy="6276"/>
          </a:xfrm>
        </p:grpSpPr>
        <p:sp>
          <p:nvSpPr>
            <p:cNvPr id="13" name="菱形 12"/>
            <p:cNvSpPr/>
            <p:nvPr>
              <p:custDataLst>
                <p:tags r:id="rId5"/>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6"/>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7"/>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8"/>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9"/>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10"/>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1"/>
    </p:custDataLst>
  </p:cSld>
  <p:clrMapOvr>
    <a:masterClrMapping/>
  </p:clrMapOvr>
  <p:transition spd="slow">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63037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0204" y="1975253"/>
            <a:ext cx="9279733" cy="1144929"/>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（3）油压降低</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电动液压泵开始起动，将制动液由低压储液罐送至制动主缸，如图 </a:t>
            </a:r>
            <a:r>
              <a:rPr lang="en-US" altLang="zh-CN" dirty="0">
                <a:solidFill>
                  <a:schemeClr val="tx2"/>
                </a:solidFill>
                <a:latin typeface="微软雅黑" panose="020B0503020204020204" pitchFamily="34" charset="-122"/>
                <a:ea typeface="微软雅黑" panose="020B0503020204020204" pitchFamily="34" charset="-122"/>
              </a:rPr>
              <a:t>3-31 </a:t>
            </a:r>
            <a:r>
              <a:rPr lang="zh-CN" altLang="en-US" dirty="0">
                <a:solidFill>
                  <a:schemeClr val="tx2"/>
                </a:solidFill>
                <a:latin typeface="微软雅黑" panose="020B0503020204020204" pitchFamily="34" charset="-122"/>
                <a:ea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3058682" y="3265412"/>
            <a:ext cx="3750492" cy="2987182"/>
          </a:xfrm>
          <a:prstGeom prst="rect">
            <a:avLst/>
          </a:prstGeom>
        </p:spPr>
      </p:pic>
      <p:grpSp>
        <p:nvGrpSpPr>
          <p:cNvPr id="3" name="组合 2"/>
          <p:cNvGrpSpPr/>
          <p:nvPr/>
        </p:nvGrpSpPr>
        <p:grpSpPr>
          <a:xfrm rot="3060000">
            <a:off x="8404111" y="3071566"/>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63672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9081" y="1513614"/>
            <a:ext cx="9279733" cy="2142125"/>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4</a:t>
            </a:r>
            <a:r>
              <a:rPr lang="zh-CN" altLang="en-US" sz="2000" dirty="0">
                <a:solidFill>
                  <a:schemeClr val="tx2"/>
                </a:solidFill>
                <a:latin typeface="微软雅黑" panose="020B0503020204020204" pitchFamily="34" charset="-122"/>
                <a:ea typeface="微软雅黑" panose="020B0503020204020204" pitchFamily="34" charset="-122"/>
              </a:rPr>
              <a:t>）油压增加</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为了使制动最优化，当车轮转速增加到一定值后，电子控制单元给出油阀断电，关闭此阀门，进油阀同样也不带电而打开，电动液压泵继续工作从低压储液罐中吸取制动液泵入液压制动系统，如图 </a:t>
            </a:r>
            <a:r>
              <a:rPr lang="en-US" altLang="zh-CN" dirty="0">
                <a:solidFill>
                  <a:schemeClr val="tx2"/>
                </a:solidFill>
                <a:latin typeface="微软雅黑" panose="020B0503020204020204" pitchFamily="34" charset="-122"/>
                <a:ea typeface="微软雅黑" panose="020B0503020204020204" pitchFamily="34" charset="-122"/>
              </a:rPr>
              <a:t>3-32 </a:t>
            </a:r>
            <a:r>
              <a:rPr lang="zh-CN" altLang="en-US" dirty="0">
                <a:solidFill>
                  <a:schemeClr val="tx2"/>
                </a:solidFill>
                <a:latin typeface="微软雅黑" panose="020B0503020204020204" pitchFamily="34" charset="-122"/>
                <a:ea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3749198" y="3791623"/>
            <a:ext cx="3450594" cy="2696402"/>
          </a:xfrm>
          <a:prstGeom prst="rect">
            <a:avLst/>
          </a:prstGeom>
        </p:spPr>
      </p:pic>
      <p:grpSp>
        <p:nvGrpSpPr>
          <p:cNvPr id="5" name="组合 4"/>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48305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9081" y="1513614"/>
            <a:ext cx="9279733" cy="2862322"/>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三、</a:t>
            </a:r>
            <a:r>
              <a:rPr lang="en-US" altLang="zh-CN" sz="2000" dirty="0">
                <a:solidFill>
                  <a:schemeClr val="tx2"/>
                </a:solidFill>
                <a:latin typeface="微软雅黑" panose="020B0503020204020204" pitchFamily="34" charset="-122"/>
                <a:ea typeface="微软雅黑" panose="020B0503020204020204" pitchFamily="34" charset="-122"/>
              </a:rPr>
              <a:t>ABS </a:t>
            </a:r>
            <a:r>
              <a:rPr lang="zh-CN" altLang="en-US" sz="2000" dirty="0">
                <a:solidFill>
                  <a:schemeClr val="tx2"/>
                </a:solidFill>
                <a:latin typeface="微软雅黑" panose="020B0503020204020204" pitchFamily="34" charset="-122"/>
                <a:ea typeface="微软雅黑" panose="020B0503020204020204" pitchFamily="34" charset="-122"/>
              </a:rPr>
              <a:t>系统分类</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（一）按控制方式分类</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按控制方式分类，有电子式和机械式两种</a:t>
            </a:r>
            <a:r>
              <a:rPr lang="zh-CN" altLang="en-US" sz="2000" dirty="0">
                <a:solidFill>
                  <a:schemeClr val="tx2"/>
                </a:solidFill>
                <a:latin typeface="微软雅黑" panose="020B0503020204020204" pitchFamily="34" charset="-122"/>
                <a:ea typeface="微软雅黑" panose="020B0503020204020204" pitchFamily="34" charset="-122"/>
              </a:rPr>
              <a:t>。</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（二）按控制通道分类</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按控制通道分类，有以下几种</a:t>
            </a:r>
            <a:r>
              <a:rPr lang="zh-CN" altLang="en-US" dirty="0" smtClean="0">
                <a:solidFill>
                  <a:schemeClr val="tx2"/>
                </a:solidFill>
                <a:latin typeface="微软雅黑" panose="020B0503020204020204" pitchFamily="34" charset="-122"/>
                <a:ea typeface="微软雅黑" panose="020B0503020204020204" pitchFamily="34" charset="-122"/>
              </a:rPr>
              <a:t>：</a:t>
            </a: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 name="圆角矩形 2"/>
          <p:cNvSpPr/>
          <p:nvPr/>
        </p:nvSpPr>
        <p:spPr>
          <a:xfrm>
            <a:off x="3079377" y="4477871"/>
            <a:ext cx="3065930" cy="2003611"/>
          </a:xfrm>
          <a:prstGeom prst="roundRect">
            <a:avLst/>
          </a:pr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845857" y="4375936"/>
            <a:ext cx="3012142" cy="2363724"/>
          </a:xfrm>
          <a:prstGeom prst="rect">
            <a:avLst/>
          </a:prstGeom>
          <a:noFill/>
        </p:spPr>
        <p:txBody>
          <a:bodyPr wrap="square" rtlCol="0">
            <a:spAutoFit/>
          </a:bodyPr>
          <a:lstStyle/>
          <a:p>
            <a:pPr defTabSz="913765">
              <a:lnSpc>
                <a:spcPct val="180000"/>
              </a:lnSpc>
            </a:pPr>
            <a:r>
              <a:rPr lang="en-US" altLang="zh-CN" dirty="0" smtClean="0">
                <a:solidFill>
                  <a:schemeClr val="tx2"/>
                </a:solidFill>
                <a:latin typeface="微软雅黑" panose="020B0503020204020204" pitchFamily="34" charset="-122"/>
                <a:ea typeface="微软雅黑" panose="020B0503020204020204" pitchFamily="34" charset="-122"/>
              </a:rPr>
              <a:t>1. </a:t>
            </a:r>
            <a:r>
              <a:rPr lang="zh-CN" altLang="en-US" dirty="0" smtClean="0">
                <a:solidFill>
                  <a:schemeClr val="tx2"/>
                </a:solidFill>
                <a:latin typeface="微软雅黑" panose="020B0503020204020204" pitchFamily="34" charset="-122"/>
                <a:ea typeface="微软雅黑" panose="020B0503020204020204" pitchFamily="34" charset="-122"/>
              </a:rPr>
              <a:t>四通</a:t>
            </a:r>
            <a:r>
              <a:rPr lang="zh-CN" altLang="en-US" dirty="0">
                <a:solidFill>
                  <a:schemeClr val="tx2"/>
                </a:solidFill>
                <a:latin typeface="微软雅黑" panose="020B0503020204020204" pitchFamily="34" charset="-122"/>
                <a:ea typeface="微软雅黑" panose="020B0503020204020204" pitchFamily="34" charset="-122"/>
              </a:rPr>
              <a:t>道式</a:t>
            </a:r>
            <a:endParaRPr lang="en-US" altLang="zh-CN"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三通道式</a:t>
            </a:r>
            <a:endParaRPr lang="en-US" altLang="zh-CN"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en-US" altLang="zh-CN" dirty="0">
                <a:solidFill>
                  <a:schemeClr val="tx2"/>
                </a:solidFill>
                <a:latin typeface="微软雅黑" panose="020B0503020204020204" pitchFamily="34" charset="-122"/>
                <a:ea typeface="微软雅黑" panose="020B0503020204020204" pitchFamily="34" charset="-122"/>
              </a:rPr>
              <a:t>3. </a:t>
            </a:r>
            <a:r>
              <a:rPr lang="zh-CN" altLang="en-US" dirty="0">
                <a:solidFill>
                  <a:schemeClr val="tx2"/>
                </a:solidFill>
                <a:latin typeface="微软雅黑" panose="020B0503020204020204" pitchFamily="34" charset="-122"/>
                <a:ea typeface="微软雅黑" panose="020B0503020204020204" pitchFamily="34" charset="-122"/>
              </a:rPr>
              <a:t>二通道式</a:t>
            </a:r>
            <a:endParaRPr lang="en-US" altLang="zh-CN"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en-US" altLang="zh-CN" dirty="0">
                <a:solidFill>
                  <a:schemeClr val="tx2"/>
                </a:solidFill>
                <a:latin typeface="微软雅黑" panose="020B0503020204020204" pitchFamily="34" charset="-122"/>
                <a:ea typeface="微软雅黑" panose="020B0503020204020204" pitchFamily="34" charset="-122"/>
              </a:rPr>
              <a:t>4. </a:t>
            </a:r>
            <a:r>
              <a:rPr lang="zh-CN" altLang="en-US" dirty="0">
                <a:solidFill>
                  <a:schemeClr val="tx2"/>
                </a:solidFill>
                <a:latin typeface="微软雅黑" panose="020B0503020204020204" pitchFamily="34" charset="-122"/>
                <a:ea typeface="微软雅黑" panose="020B0503020204020204" pitchFamily="34" charset="-122"/>
              </a:rPr>
              <a:t>一通道式</a:t>
            </a:r>
            <a:endParaRPr lang="zh-CN" altLang="en-US" dirty="0">
              <a:solidFill>
                <a:schemeClr val="tx2"/>
              </a:solidFill>
              <a:latin typeface="微软雅黑" panose="020B0503020204020204" pitchFamily="34" charset="-122"/>
              <a:ea typeface="微软雅黑" panose="020B0503020204020204" pitchFamily="34" charset="-122"/>
            </a:endParaRPr>
          </a:p>
          <a:p>
            <a:endParaRPr lang="zh-CN" altLang="en-US" dirty="0"/>
          </a:p>
        </p:txBody>
      </p:sp>
      <p:pic>
        <p:nvPicPr>
          <p:cNvPr id="7" name="图片 6"/>
          <p:cNvPicPr>
            <a:picLocks noChangeAspect="1"/>
          </p:cNvPicPr>
          <p:nvPr/>
        </p:nvPicPr>
        <p:blipFill>
          <a:blip r:embed="rId2"/>
          <a:stretch>
            <a:fillRect/>
          </a:stretch>
        </p:blipFill>
        <p:spPr>
          <a:xfrm>
            <a:off x="7183120" y="299085"/>
            <a:ext cx="4475480" cy="2497455"/>
          </a:xfrm>
          <a:prstGeom prst="rect">
            <a:avLst/>
          </a:prstGeom>
        </p:spPr>
      </p:pic>
      <p:grpSp>
        <p:nvGrpSpPr>
          <p:cNvPr id="8" name="组合 7"/>
          <p:cNvGrpSpPr/>
          <p:nvPr/>
        </p:nvGrpSpPr>
        <p:grpSpPr>
          <a:xfrm rot="3060000">
            <a:off x="8350136" y="3406846"/>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6303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9081" y="1513614"/>
            <a:ext cx="9279733" cy="3637919"/>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四、</a:t>
            </a:r>
            <a:r>
              <a:rPr lang="en-US" altLang="zh-CN" sz="2000" dirty="0">
                <a:solidFill>
                  <a:schemeClr val="tx2"/>
                </a:solidFill>
                <a:latin typeface="微软雅黑" panose="020B0503020204020204" pitchFamily="34" charset="-122"/>
                <a:ea typeface="微软雅黑" panose="020B0503020204020204" pitchFamily="34" charset="-122"/>
              </a:rPr>
              <a:t>ABS </a:t>
            </a:r>
            <a:r>
              <a:rPr lang="zh-CN" altLang="en-US" sz="2000" dirty="0">
                <a:solidFill>
                  <a:schemeClr val="tx2"/>
                </a:solidFill>
                <a:latin typeface="微软雅黑" panose="020B0503020204020204" pitchFamily="34" charset="-122"/>
                <a:ea typeface="微软雅黑" panose="020B0503020204020204" pitchFamily="34" charset="-122"/>
              </a:rPr>
              <a:t>系统的特性</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ABS </a:t>
            </a:r>
            <a:r>
              <a:rPr lang="zh-CN" altLang="en-US" dirty="0">
                <a:solidFill>
                  <a:schemeClr val="tx2"/>
                </a:solidFill>
                <a:latin typeface="微软雅黑" panose="020B0503020204020204" pitchFamily="34" charset="-122"/>
                <a:ea typeface="微软雅黑" panose="020B0503020204020204" pitchFamily="34" charset="-122"/>
              </a:rPr>
              <a:t>只是汽车的速度超过一定值（如 </a:t>
            </a:r>
            <a:r>
              <a:rPr lang="en-US" altLang="zh-CN" dirty="0">
                <a:solidFill>
                  <a:schemeClr val="tx2"/>
                </a:solidFill>
                <a:latin typeface="微软雅黑" panose="020B0503020204020204" pitchFamily="34" charset="-122"/>
                <a:ea typeface="微软雅黑" panose="020B0503020204020204" pitchFamily="34" charset="-122"/>
              </a:rPr>
              <a:t>5km</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h </a:t>
            </a:r>
            <a:r>
              <a:rPr lang="zh-CN" altLang="en-US" dirty="0">
                <a:solidFill>
                  <a:schemeClr val="tx2"/>
                </a:solidFill>
                <a:latin typeface="微软雅黑" panose="020B0503020204020204" pitchFamily="34" charset="-122"/>
                <a:ea typeface="微软雅黑" panose="020B0503020204020204" pitchFamily="34" charset="-122"/>
              </a:rPr>
              <a:t>或 </a:t>
            </a:r>
            <a:r>
              <a:rPr lang="en-US" altLang="zh-CN" dirty="0">
                <a:solidFill>
                  <a:schemeClr val="tx2"/>
                </a:solidFill>
                <a:latin typeface="微软雅黑" panose="020B0503020204020204" pitchFamily="34" charset="-122"/>
                <a:ea typeface="微软雅黑" panose="020B0503020204020204" pitchFamily="34" charset="-122"/>
              </a:rPr>
              <a:t>8km</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h</a:t>
            </a:r>
            <a:r>
              <a:rPr lang="zh-CN" altLang="en-US" dirty="0">
                <a:solidFill>
                  <a:schemeClr val="tx2"/>
                </a:solidFill>
                <a:latin typeface="微软雅黑" panose="020B0503020204020204" pitchFamily="34" charset="-122"/>
                <a:ea typeface="微软雅黑" panose="020B0503020204020204" pitchFamily="34" charset="-122"/>
              </a:rPr>
              <a:t>）以后，才会对制动过程中趋于抱死的车轮进行防抱死制动压力调节。</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2</a:t>
            </a:r>
            <a:r>
              <a:rPr lang="zh-CN" altLang="en-US" dirty="0">
                <a:solidFill>
                  <a:schemeClr val="tx2"/>
                </a:solidFill>
                <a:latin typeface="微软雅黑" panose="020B0503020204020204" pitchFamily="34" charset="-122"/>
                <a:ea typeface="微软雅黑" panose="020B0503020204020204" pitchFamily="34" charset="-122"/>
              </a:rPr>
              <a:t>）在制动过程中，只有当被控制车轮趋于抱死时，</a:t>
            </a:r>
            <a:r>
              <a:rPr lang="en-US" altLang="zh-CN" dirty="0">
                <a:solidFill>
                  <a:schemeClr val="tx2"/>
                </a:solidFill>
                <a:latin typeface="微软雅黑" panose="020B0503020204020204" pitchFamily="34" charset="-122"/>
                <a:ea typeface="微软雅黑" panose="020B0503020204020204" pitchFamily="34" charset="-122"/>
              </a:rPr>
              <a:t>ABS </a:t>
            </a:r>
            <a:r>
              <a:rPr lang="zh-CN" altLang="en-US" dirty="0">
                <a:solidFill>
                  <a:schemeClr val="tx2"/>
                </a:solidFill>
                <a:latin typeface="微软雅黑" panose="020B0503020204020204" pitchFamily="34" charset="-122"/>
                <a:ea typeface="微软雅黑" panose="020B0503020204020204" pitchFamily="34" charset="-122"/>
              </a:rPr>
              <a:t>才会对趋于抱死车轮的</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制动压力进行防抱死调节；在被控制车轮还没有趋于抱死时，制动过程与常规制动系统的制动过程完全相同。</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3</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ABS </a:t>
            </a:r>
            <a:r>
              <a:rPr lang="zh-CN" altLang="en-US" dirty="0">
                <a:solidFill>
                  <a:schemeClr val="tx2"/>
                </a:solidFill>
                <a:latin typeface="微软雅黑" panose="020B0503020204020204" pitchFamily="34" charset="-122"/>
                <a:ea typeface="微软雅黑" panose="020B0503020204020204" pitchFamily="34" charset="-122"/>
              </a:rPr>
              <a:t>都具有自诊断功能，能够对系统的工作情况进行监测。</a:t>
            </a: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133640" y="2124636"/>
            <a:ext cx="9670613" cy="3223166"/>
          </a:xfrm>
          <a:prstGeom prst="roundRect">
            <a:avLst/>
          </a:pr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p:transition spd="slow">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9037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学习任务三</a:t>
            </a:r>
            <a:r>
              <a:rPr lang="zh-CN" altLang="en-US" dirty="0">
                <a:latin typeface="华文细黑" panose="02010600040101010101" pitchFamily="2" charset="-122"/>
                <a:ea typeface="华文细黑" panose="02010600040101010101" pitchFamily="2" charset="-122"/>
                <a:sym typeface="+mn-ea"/>
              </a:rPr>
              <a:t>    </a:t>
            </a:r>
            <a:r>
              <a:rPr lang="en-US" altLang="zh-CN" dirty="0">
                <a:latin typeface="华文细黑" panose="02010600040101010101" pitchFamily="2" charset="-122"/>
                <a:ea typeface="华文细黑" panose="02010600040101010101" pitchFamily="2" charset="-122"/>
                <a:sym typeface="+mn-ea"/>
              </a:rPr>
              <a:t>ABS </a:t>
            </a:r>
            <a:r>
              <a:rPr lang="zh-CN" altLang="en-US" dirty="0">
                <a:latin typeface="华文细黑" panose="02010600040101010101" pitchFamily="2" charset="-122"/>
                <a:ea typeface="华文细黑" panose="02010600040101010101" pitchFamily="2" charset="-122"/>
                <a:sym typeface="+mn-ea"/>
              </a:rPr>
              <a:t>液压控制系统结构原理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9081" y="1513614"/>
            <a:ext cx="9279733" cy="3194721"/>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五、</a:t>
            </a:r>
            <a:r>
              <a:rPr lang="en-US" altLang="zh-CN" sz="2000" dirty="0">
                <a:solidFill>
                  <a:schemeClr val="tx2"/>
                </a:solidFill>
                <a:latin typeface="微软雅黑" panose="020B0503020204020204" pitchFamily="34" charset="-122"/>
                <a:ea typeface="微软雅黑" panose="020B0503020204020204" pitchFamily="34" charset="-122"/>
              </a:rPr>
              <a:t>ABS </a:t>
            </a:r>
            <a:r>
              <a:rPr lang="zh-CN" altLang="en-US" sz="2000" dirty="0">
                <a:solidFill>
                  <a:schemeClr val="tx2"/>
                </a:solidFill>
                <a:latin typeface="微软雅黑" panose="020B0503020204020204" pitchFamily="34" charset="-122"/>
                <a:ea typeface="微软雅黑" panose="020B0503020204020204" pitchFamily="34" charset="-122"/>
              </a:rPr>
              <a:t>系统的检修注意事项</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六、</a:t>
            </a:r>
            <a:r>
              <a:rPr lang="en-US" altLang="zh-CN" sz="2000" dirty="0">
                <a:solidFill>
                  <a:schemeClr val="tx2"/>
                </a:solidFill>
                <a:latin typeface="微软雅黑" panose="020B0503020204020204" pitchFamily="34" charset="-122"/>
                <a:ea typeface="微软雅黑" panose="020B0503020204020204" pitchFamily="34" charset="-122"/>
              </a:rPr>
              <a:t>ABS </a:t>
            </a:r>
            <a:r>
              <a:rPr lang="zh-CN" altLang="en-US" sz="2000" dirty="0">
                <a:solidFill>
                  <a:schemeClr val="tx2"/>
                </a:solidFill>
                <a:latin typeface="微软雅黑" panose="020B0503020204020204" pitchFamily="34" charset="-122"/>
                <a:ea typeface="微软雅黑" panose="020B0503020204020204" pitchFamily="34" charset="-122"/>
              </a:rPr>
              <a:t>系统基本原理</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只要汽车具有足够的制动器制动力，同时有摩擦因数高的路面提供足够的地面制动力就能获得良好的制动效果。</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实验证明：物体的静摩擦因数往往比滑动摩擦因数大。静物体将要运动时受到</a:t>
            </a:r>
            <a:r>
              <a:rPr lang="zh-CN" altLang="en-US" dirty="0" smtClean="0">
                <a:solidFill>
                  <a:schemeClr val="tx2"/>
                </a:solidFill>
                <a:latin typeface="微软雅黑" panose="020B0503020204020204" pitchFamily="34" charset="-122"/>
                <a:ea typeface="微软雅黑" panose="020B0503020204020204" pitchFamily="34" charset="-122"/>
              </a:rPr>
              <a:t>的最大</a:t>
            </a:r>
            <a:r>
              <a:rPr lang="zh-CN" altLang="en-US" dirty="0">
                <a:solidFill>
                  <a:schemeClr val="tx2"/>
                </a:solidFill>
                <a:latin typeface="微软雅黑" panose="020B0503020204020204" pitchFamily="34" charset="-122"/>
                <a:ea typeface="微软雅黑" panose="020B0503020204020204" pitchFamily="34" charset="-122"/>
              </a:rPr>
              <a:t>静摩擦力比运动时受到的滑动摩擦力大。</a:t>
            </a:r>
            <a:endParaRPr lang="zh-CN" altLang="en-US" dirty="0">
              <a:solidFill>
                <a:schemeClr val="tx2"/>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3060000">
            <a:off x="8801621" y="3674181"/>
            <a:ext cx="2310727" cy="3918017"/>
            <a:chOff x="14426" y="3310"/>
            <a:chExt cx="3862" cy="6276"/>
          </a:xfrm>
        </p:grpSpPr>
        <p:sp>
          <p:nvSpPr>
            <p:cNvPr id="13" name="菱形 12"/>
            <p:cNvSpPr/>
            <p:nvPr>
              <p:custDataLst>
                <p:tags r:id="rId2"/>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3"/>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4"/>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5"/>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6"/>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7"/>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8"/>
    </p:custDataLst>
  </p:cSld>
  <p:clrMapOvr>
    <a:masterClrMapping/>
  </p:clrMapOvr>
  <p:transition spd="slow">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76499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9081" y="1513614"/>
            <a:ext cx="9279733" cy="3338863"/>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一、液压传动的定义及工作原理</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（一）液压传动的定义</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一个完整的液压系统由五个部分组成，即动力元件、执行元件、控制元件、辅助元件和液压油。</a:t>
            </a:r>
            <a:endParaRPr lang="en-US" altLang="zh-CN"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（二）液压传动系统的工作原理</a:t>
            </a:r>
            <a:endParaRPr lang="en-US" altLang="zh-CN"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图 </a:t>
            </a:r>
            <a:r>
              <a:rPr lang="en-US" altLang="zh-CN" dirty="0">
                <a:solidFill>
                  <a:schemeClr val="tx2"/>
                </a:solidFill>
                <a:latin typeface="微软雅黑" panose="020B0503020204020204" pitchFamily="34" charset="-122"/>
                <a:ea typeface="微软雅黑" panose="020B0503020204020204" pitchFamily="34" charset="-122"/>
              </a:rPr>
              <a:t>3-33 </a:t>
            </a:r>
            <a:r>
              <a:rPr lang="zh-CN" altLang="en-US" dirty="0">
                <a:solidFill>
                  <a:schemeClr val="tx2"/>
                </a:solidFill>
                <a:latin typeface="微软雅黑" panose="020B0503020204020204" pitchFamily="34" charset="-122"/>
                <a:ea typeface="微软雅黑" panose="020B0503020204020204" pitchFamily="34" charset="-122"/>
              </a:rPr>
              <a:t>是液压千斤顶的工作原理图。</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5600700" y="3876040"/>
            <a:ext cx="5163185" cy="2609215"/>
          </a:xfrm>
          <a:prstGeom prst="rect">
            <a:avLst/>
          </a:prstGeom>
        </p:spPr>
      </p:pic>
    </p:spTree>
    <p:custDataLst>
      <p:tags r:id="rId3"/>
    </p:custDataLst>
  </p:cSld>
  <p:clrMapOvr>
    <a:masterClrMapping/>
  </p:clrMapOvr>
  <p:transition spd="slow">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764998" y="47889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29081" y="1513614"/>
            <a:ext cx="9279733" cy="1144929"/>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二、液压传动系统图的图形符号</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图 </a:t>
            </a:r>
            <a:r>
              <a:rPr lang="en-US" altLang="zh-CN" dirty="0">
                <a:solidFill>
                  <a:schemeClr val="tx2"/>
                </a:solidFill>
                <a:latin typeface="微软雅黑" panose="020B0503020204020204" pitchFamily="34" charset="-122"/>
                <a:ea typeface="微软雅黑" panose="020B0503020204020204" pitchFamily="34" charset="-122"/>
              </a:rPr>
              <a:t>3-34 </a:t>
            </a:r>
            <a:r>
              <a:rPr lang="zh-CN" altLang="en-US" dirty="0">
                <a:solidFill>
                  <a:schemeClr val="tx2"/>
                </a:solidFill>
                <a:latin typeface="微软雅黑" panose="020B0503020204020204" pitchFamily="34" charset="-122"/>
                <a:ea typeface="微软雅黑" panose="020B0503020204020204" pitchFamily="34" charset="-122"/>
              </a:rPr>
              <a:t>所示的液压系统是一种半结构式的工作原理图。</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3631105" y="2904894"/>
            <a:ext cx="2920615" cy="3171142"/>
          </a:xfrm>
          <a:prstGeom prst="rect">
            <a:avLst/>
          </a:prstGeom>
        </p:spPr>
      </p:pic>
      <p:grpSp>
        <p:nvGrpSpPr>
          <p:cNvPr id="3" name="组合 2"/>
          <p:cNvGrpSpPr/>
          <p:nvPr/>
        </p:nvGrpSpPr>
        <p:grpSpPr>
          <a:xfrm rot="3060000">
            <a:off x="8644776" y="263024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63068" y="51953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834977" y="1317346"/>
            <a:ext cx="9279733" cy="4635115"/>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三、液压元件分类</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动力元件</a:t>
            </a:r>
            <a:r>
              <a:rPr lang="zh-CN" altLang="en-US" dirty="0">
                <a:solidFill>
                  <a:schemeClr val="tx2"/>
                </a:solidFill>
                <a:latin typeface="微软雅黑" panose="020B0503020204020204" pitchFamily="34" charset="-122"/>
                <a:ea typeface="微软雅黑" panose="020B0503020204020204" pitchFamily="34" charset="-122"/>
              </a:rPr>
              <a:t>：齿轮泵、叶片泵、柱塞泵、螺杆泵；</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执行元件</a:t>
            </a:r>
            <a:r>
              <a:rPr lang="zh-CN" altLang="en-US" dirty="0">
                <a:solidFill>
                  <a:schemeClr val="tx2"/>
                </a:solidFill>
                <a:latin typeface="微软雅黑" panose="020B0503020204020204" pitchFamily="34" charset="-122"/>
                <a:ea typeface="微软雅黑" panose="020B0503020204020204" pitchFamily="34" charset="-122"/>
              </a:rPr>
              <a:t>：活塞液压缸、柱塞液压缸、摆动液压缸、组合液压缸；</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液压马达</a:t>
            </a:r>
            <a:r>
              <a:rPr lang="zh-CN" altLang="en-US" dirty="0">
                <a:solidFill>
                  <a:schemeClr val="tx2"/>
                </a:solidFill>
                <a:latin typeface="微软雅黑" panose="020B0503020204020204" pitchFamily="34" charset="-122"/>
                <a:ea typeface="微软雅黑" panose="020B0503020204020204" pitchFamily="34" charset="-122"/>
              </a:rPr>
              <a:t>：齿轮式液压马达、叶片式液压马达、柱塞式液压马达；</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控制元件</a:t>
            </a:r>
            <a:r>
              <a:rPr lang="zh-CN" altLang="en-US" dirty="0">
                <a:solidFill>
                  <a:schemeClr val="tx2"/>
                </a:solidFill>
                <a:latin typeface="微软雅黑" panose="020B0503020204020204" pitchFamily="34" charset="-122"/>
                <a:ea typeface="微软雅黑" panose="020B0503020204020204" pitchFamily="34" charset="-122"/>
              </a:rPr>
              <a:t>：方向控制阀、单向阀、换向阀；</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压力控制阀</a:t>
            </a:r>
            <a:r>
              <a:rPr lang="zh-CN" altLang="en-US" dirty="0">
                <a:solidFill>
                  <a:schemeClr val="tx2"/>
                </a:solidFill>
                <a:latin typeface="微软雅黑" panose="020B0503020204020204" pitchFamily="34" charset="-122"/>
                <a:ea typeface="微软雅黑" panose="020B0503020204020204" pitchFamily="34" charset="-122"/>
              </a:rPr>
              <a:t>：溢流阀、减压阀、顺序阀、压力继电器等；</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流量控制阀</a:t>
            </a:r>
            <a:r>
              <a:rPr lang="zh-CN" altLang="en-US" dirty="0">
                <a:solidFill>
                  <a:schemeClr val="tx2"/>
                </a:solidFill>
                <a:latin typeface="微软雅黑" panose="020B0503020204020204" pitchFamily="34" charset="-122"/>
                <a:ea typeface="微软雅黑" panose="020B0503020204020204" pitchFamily="34" charset="-122"/>
              </a:rPr>
              <a:t>：节流阀、调速阀、分流阀；</a:t>
            </a:r>
            <a:endParaRPr lang="zh-CN" altLang="en-US"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b="1" dirty="0">
                <a:solidFill>
                  <a:schemeClr val="tx2"/>
                </a:solidFill>
                <a:latin typeface="微软雅黑" panose="020B0503020204020204" pitchFamily="34" charset="-122"/>
                <a:ea typeface="微软雅黑" panose="020B0503020204020204" pitchFamily="34" charset="-122"/>
              </a:rPr>
              <a:t>辅助元件</a:t>
            </a:r>
            <a:r>
              <a:rPr lang="zh-CN" altLang="en-US" dirty="0">
                <a:solidFill>
                  <a:schemeClr val="tx2"/>
                </a:solidFill>
                <a:latin typeface="微软雅黑" panose="020B0503020204020204" pitchFamily="34" charset="-122"/>
                <a:ea typeface="微软雅黑" panose="020B0503020204020204" pitchFamily="34" charset="-122"/>
              </a:rPr>
              <a:t>：蓄能器、过滤器、冷却器、加热器、油管、管接头、油箱、压力计</a:t>
            </a:r>
            <a:r>
              <a:rPr lang="zh-CN" altLang="en-US" dirty="0" smtClean="0">
                <a:solidFill>
                  <a:schemeClr val="tx2"/>
                </a:solidFill>
                <a:latin typeface="微软雅黑" panose="020B0503020204020204" pitchFamily="34" charset="-122"/>
                <a:ea typeface="微软雅黑" panose="020B0503020204020204" pitchFamily="34" charset="-122"/>
              </a:rPr>
              <a:t>、流量计</a:t>
            </a:r>
            <a:r>
              <a:rPr lang="zh-CN" altLang="en-US" dirty="0">
                <a:solidFill>
                  <a:schemeClr val="tx2"/>
                </a:solidFill>
                <a:latin typeface="微软雅黑" panose="020B0503020204020204" pitchFamily="34" charset="-122"/>
                <a:ea typeface="微软雅黑" panose="020B0503020204020204" pitchFamily="34" charset="-122"/>
              </a:rPr>
              <a:t>、密封装置等。</a:t>
            </a:r>
            <a:endParaRPr lang="zh-CN" altLang="en-US" dirty="0">
              <a:solidFill>
                <a:schemeClr val="tx2"/>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3060000">
            <a:off x="9307716" y="475686"/>
            <a:ext cx="2310727" cy="3918017"/>
            <a:chOff x="14426" y="3310"/>
            <a:chExt cx="3862" cy="6276"/>
          </a:xfrm>
        </p:grpSpPr>
        <p:sp>
          <p:nvSpPr>
            <p:cNvPr id="13" name="菱形 12"/>
            <p:cNvSpPr/>
            <p:nvPr>
              <p:custDataLst>
                <p:tags r:id="rId2"/>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3"/>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4"/>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5"/>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6"/>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7"/>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8"/>
    </p:custDataLst>
  </p:cSld>
  <p:clrMapOvr>
    <a:masterClrMapping/>
  </p:clrMapOvr>
  <p:transition spd="slow">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456388" y="104086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37099" y="2804590"/>
            <a:ext cx="9279733" cy="1676869"/>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四、液压系统的组成</a:t>
            </a:r>
            <a:endParaRPr lang="zh-CN" altLang="en-US" sz="2000" dirty="0">
              <a:solidFill>
                <a:schemeClr val="tx2"/>
              </a:solidFill>
              <a:latin typeface="微软雅黑" panose="020B0503020204020204" pitchFamily="34" charset="-122"/>
              <a:ea typeface="微软雅黑" panose="020B0503020204020204" pitchFamily="34" charset="-122"/>
            </a:endParaRPr>
          </a:p>
          <a:p>
            <a:pPr defTabSz="913765">
              <a:lnSpc>
                <a:spcPct val="180000"/>
              </a:lnSpc>
            </a:pPr>
            <a:r>
              <a:rPr lang="zh-CN" altLang="en-US" dirty="0">
                <a:solidFill>
                  <a:schemeClr val="tx2"/>
                </a:solidFill>
                <a:latin typeface="微软雅黑" panose="020B0503020204020204" pitchFamily="34" charset="-122"/>
                <a:ea typeface="微软雅黑" panose="020B0503020204020204" pitchFamily="34" charset="-122"/>
              </a:rPr>
              <a:t>液压系统一般由动力元件（油泵）、执行元件（油缸或</a:t>
            </a:r>
            <a:r>
              <a:rPr lang="zh-CN" altLang="en-US" dirty="0" smtClean="0">
                <a:solidFill>
                  <a:schemeClr val="tx2"/>
                </a:solidFill>
                <a:latin typeface="微软雅黑" panose="020B0503020204020204" pitchFamily="34" charset="-122"/>
                <a:ea typeface="微软雅黑" panose="020B0503020204020204" pitchFamily="34" charset="-122"/>
              </a:rPr>
              <a:t>液压马达</a:t>
            </a:r>
            <a:r>
              <a:rPr lang="zh-CN" altLang="en-US" dirty="0">
                <a:solidFill>
                  <a:schemeClr val="tx2"/>
                </a:solidFill>
                <a:latin typeface="微软雅黑" panose="020B0503020204020204" pitchFamily="34" charset="-122"/>
                <a:ea typeface="微软雅黑" panose="020B0503020204020204" pitchFamily="34" charset="-122"/>
              </a:rPr>
              <a:t>）、控制元件（各种阀）、辅助元件和工作介质等五部分组成。</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6911975" y="224790"/>
            <a:ext cx="4598670" cy="2579370"/>
          </a:xfrm>
          <a:prstGeom prst="rect">
            <a:avLst/>
          </a:prstGeom>
        </p:spPr>
      </p:pic>
      <p:grpSp>
        <p:nvGrpSpPr>
          <p:cNvPr id="5" name="组合 4"/>
          <p:cNvGrpSpPr/>
          <p:nvPr/>
        </p:nvGrpSpPr>
        <p:grpSpPr>
          <a:xfrm rot="3060000">
            <a:off x="9180081" y="329953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09093" y="51953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4" name="矩形 3"/>
          <p:cNvSpPr/>
          <p:nvPr/>
        </p:nvSpPr>
        <p:spPr>
          <a:xfrm>
            <a:off x="1391224" y="1317346"/>
            <a:ext cx="9279733" cy="568874"/>
          </a:xfrm>
          <a:prstGeom prst="rect">
            <a:avLst/>
          </a:prstGeom>
        </p:spPr>
        <p:txBody>
          <a:bodyPr wrap="square">
            <a:spAutoFit/>
          </a:bodyPr>
          <a:lstStyle/>
          <a:p>
            <a:pPr defTabSz="913765">
              <a:lnSpc>
                <a:spcPct val="180000"/>
              </a:lnSpc>
            </a:pPr>
            <a:r>
              <a:rPr lang="zh-CN" altLang="en-US" sz="2000" dirty="0">
                <a:solidFill>
                  <a:schemeClr val="tx2"/>
                </a:solidFill>
                <a:latin typeface="微软雅黑" panose="020B0503020204020204" pitchFamily="34" charset="-122"/>
                <a:ea typeface="微软雅黑" panose="020B0503020204020204" pitchFamily="34" charset="-122"/>
              </a:rPr>
              <a:t>五、液压传动的特点</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3" name="左大括号 2"/>
          <p:cNvSpPr/>
          <p:nvPr/>
        </p:nvSpPr>
        <p:spPr>
          <a:xfrm>
            <a:off x="4208016" y="1979720"/>
            <a:ext cx="266330" cy="4163628"/>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4567241" y="1997476"/>
            <a:ext cx="6973730" cy="3957622"/>
          </a:xfrm>
          <a:prstGeom prst="rect">
            <a:avLst/>
          </a:prstGeom>
          <a:noFill/>
        </p:spPr>
        <p:txBody>
          <a:bodyPr wrap="square" rtlCol="0">
            <a:spAutoFit/>
          </a:bodyPr>
          <a:lstStyle/>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1</a:t>
            </a:r>
            <a:r>
              <a:rPr lang="zh-CN" altLang="en-US" sz="1600" dirty="0">
                <a:solidFill>
                  <a:schemeClr val="tx2"/>
                </a:solidFill>
                <a:latin typeface="微软雅黑" panose="020B0503020204020204" pitchFamily="34" charset="-122"/>
                <a:ea typeface="微软雅黑" panose="020B0503020204020204" pitchFamily="34" charset="-122"/>
              </a:rPr>
              <a:t>）液压传动的各种元件，可以根据需要方便、灵活地来布置。</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2</a:t>
            </a:r>
            <a:r>
              <a:rPr lang="zh-CN" altLang="en-US" sz="1600" dirty="0">
                <a:solidFill>
                  <a:schemeClr val="tx2"/>
                </a:solidFill>
                <a:latin typeface="微软雅黑" panose="020B0503020204020204" pitchFamily="34" charset="-122"/>
                <a:ea typeface="微软雅黑" panose="020B0503020204020204" pitchFamily="34" charset="-122"/>
              </a:rPr>
              <a:t>）重量轻、体积小、运动惯性小、反应速度快。</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3</a:t>
            </a:r>
            <a:r>
              <a:rPr lang="zh-CN" altLang="en-US" sz="1600" dirty="0">
                <a:solidFill>
                  <a:schemeClr val="tx2"/>
                </a:solidFill>
                <a:latin typeface="微软雅黑" panose="020B0503020204020204" pitchFamily="34" charset="-122"/>
                <a:ea typeface="微软雅黑" panose="020B0503020204020204" pitchFamily="34" charset="-122"/>
              </a:rPr>
              <a:t>）操纵控制方便，可实现大范围的无级调速（调速范围达 </a:t>
            </a:r>
            <a:r>
              <a:rPr lang="en-US" altLang="zh-CN" sz="1600" dirty="0">
                <a:solidFill>
                  <a:schemeClr val="tx2"/>
                </a:solidFill>
                <a:latin typeface="微软雅黑" panose="020B0503020204020204" pitchFamily="34" charset="-122"/>
                <a:ea typeface="微软雅黑" panose="020B0503020204020204" pitchFamily="34" charset="-122"/>
              </a:rPr>
              <a:t>2000 ∶ 1</a:t>
            </a:r>
            <a:r>
              <a:rPr lang="zh-CN" altLang="en-US" sz="1600" dirty="0">
                <a:solidFill>
                  <a:schemeClr val="tx2"/>
                </a:solidFill>
                <a:latin typeface="微软雅黑" panose="020B0503020204020204" pitchFamily="34" charset="-122"/>
                <a:ea typeface="微软雅黑" panose="020B0503020204020204" pitchFamily="34" charset="-122"/>
              </a:rPr>
              <a:t>）。</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4</a:t>
            </a:r>
            <a:r>
              <a:rPr lang="zh-CN" altLang="en-US" sz="1600" dirty="0">
                <a:solidFill>
                  <a:schemeClr val="tx2"/>
                </a:solidFill>
                <a:latin typeface="微软雅黑" panose="020B0503020204020204" pitchFamily="34" charset="-122"/>
                <a:ea typeface="微软雅黑" panose="020B0503020204020204" pitchFamily="34" charset="-122"/>
              </a:rPr>
              <a:t>）可自动实现过载保护。</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5</a:t>
            </a:r>
            <a:r>
              <a:rPr lang="zh-CN" altLang="en-US" sz="1600" dirty="0">
                <a:solidFill>
                  <a:schemeClr val="tx2"/>
                </a:solidFill>
                <a:latin typeface="微软雅黑" panose="020B0503020204020204" pitchFamily="34" charset="-122"/>
                <a:ea typeface="微软雅黑" panose="020B0503020204020204" pitchFamily="34" charset="-122"/>
              </a:rPr>
              <a:t>）一般采用矿物油作为工作介质，相对运动面可自行润滑，使用寿命长。</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6</a:t>
            </a:r>
            <a:r>
              <a:rPr lang="zh-CN" altLang="en-US" sz="1600" dirty="0">
                <a:solidFill>
                  <a:schemeClr val="tx2"/>
                </a:solidFill>
                <a:latin typeface="微软雅黑" panose="020B0503020204020204" pitchFamily="34" charset="-122"/>
                <a:ea typeface="微软雅黑" panose="020B0503020204020204" pitchFamily="34" charset="-122"/>
              </a:rPr>
              <a:t>）很容易实现直线运动。</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7</a:t>
            </a:r>
            <a:r>
              <a:rPr lang="zh-CN" altLang="en-US" sz="1600" dirty="0">
                <a:solidFill>
                  <a:schemeClr val="tx2"/>
                </a:solidFill>
                <a:latin typeface="微软雅黑" panose="020B0503020204020204" pitchFamily="34" charset="-122"/>
                <a:ea typeface="微软雅黑" panose="020B0503020204020204" pitchFamily="34" charset="-122"/>
              </a:rPr>
              <a:t>）很容易实现机器的自动化，当采用电液联合控制后，不仅可实现更高程度的自动控制过程，而且可以实现遥控。</a:t>
            </a: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509204" y="3817397"/>
            <a:ext cx="2605917" cy="646331"/>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（一）液压传动的</a:t>
            </a:r>
            <a:r>
              <a:rPr lang="zh-CN" altLang="en-US" b="1" dirty="0">
                <a:solidFill>
                  <a:schemeClr val="tx2"/>
                </a:solidFill>
                <a:latin typeface="微软雅黑" panose="020B0503020204020204" pitchFamily="34" charset="-122"/>
                <a:ea typeface="微软雅黑" panose="020B0503020204020204" pitchFamily="34" charset="-122"/>
              </a:rPr>
              <a:t>优点</a:t>
            </a:r>
            <a:endParaRPr lang="zh-CN" altLang="en-US" b="1" dirty="0">
              <a:solidFill>
                <a:schemeClr val="tx2"/>
              </a:solidFill>
              <a:latin typeface="微软雅黑" panose="020B0503020204020204" pitchFamily="34" charset="-122"/>
              <a:ea typeface="微软雅黑" panose="020B0503020204020204" pitchFamily="34" charset="-122"/>
            </a:endParaRPr>
          </a:p>
          <a:p>
            <a:endParaRPr lang="zh-CN" altLang="en-US" dirty="0"/>
          </a:p>
        </p:txBody>
      </p:sp>
    </p:spTree>
    <p:custDataLst>
      <p:tags r:id="rId2"/>
    </p:custDataLst>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681629" y="1953349"/>
            <a:ext cx="8828849" cy="3384000"/>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二、润滑方式</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（一）压力润滑</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：压力润滑是以一定的压力把机油供入摩擦表面的润滑方式。</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（二）飞溅润滑</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：利用发动机工作时运动件溅泼起来的油滴或油雾润滑摩擦表面的润滑方式，称飞溅润滑。</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（三）润滑脂润滑</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：通过润滑脂嘴定期加注润滑脂来润滑零件的工作表面</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76499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9233421" y="340621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0909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3" name="左大括号 2"/>
          <p:cNvSpPr/>
          <p:nvPr/>
        </p:nvSpPr>
        <p:spPr>
          <a:xfrm>
            <a:off x="4208016" y="1979720"/>
            <a:ext cx="266330" cy="4163628"/>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4567241" y="2328944"/>
            <a:ext cx="6973730" cy="3465179"/>
          </a:xfrm>
          <a:prstGeom prst="rect">
            <a:avLst/>
          </a:prstGeom>
          <a:noFill/>
        </p:spPr>
        <p:txBody>
          <a:bodyPr wrap="square" rtlCol="0">
            <a:spAutoFit/>
          </a:bodyPr>
          <a:lstStyle/>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1</a:t>
            </a:r>
            <a:r>
              <a:rPr lang="zh-CN" altLang="en-US" sz="1600" dirty="0">
                <a:solidFill>
                  <a:schemeClr val="tx2"/>
                </a:solidFill>
                <a:latin typeface="微软雅黑" panose="020B0503020204020204" pitchFamily="34" charset="-122"/>
                <a:ea typeface="微软雅黑" panose="020B0503020204020204" pitchFamily="34" charset="-122"/>
              </a:rPr>
              <a:t>）由于流体流动的阻力和泄漏较大，所以效率较低。如果处理不当，泄漏不仅污染场地，而且还可能引起火灾和爆炸事故。</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2</a:t>
            </a:r>
            <a:r>
              <a:rPr lang="zh-CN" altLang="en-US" sz="1600" dirty="0">
                <a:solidFill>
                  <a:schemeClr val="tx2"/>
                </a:solidFill>
                <a:latin typeface="微软雅黑" panose="020B0503020204020204" pitchFamily="34" charset="-122"/>
                <a:ea typeface="微软雅黑" panose="020B0503020204020204" pitchFamily="34" charset="-122"/>
              </a:rPr>
              <a:t>）由于工作性能易受到温度变化的影响，因此不宜在很高或很低的温度条件下工作。</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3</a:t>
            </a:r>
            <a:r>
              <a:rPr lang="zh-CN" altLang="en-US" sz="1600" dirty="0">
                <a:solidFill>
                  <a:schemeClr val="tx2"/>
                </a:solidFill>
                <a:latin typeface="微软雅黑" panose="020B0503020204020204" pitchFamily="34" charset="-122"/>
                <a:ea typeface="微软雅黑" panose="020B0503020204020204" pitchFamily="34" charset="-122"/>
              </a:rPr>
              <a:t>）液压元件的制造精度要求较高，因而价格较贵。</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4</a:t>
            </a:r>
            <a:r>
              <a:rPr lang="zh-CN" altLang="en-US" sz="1600" dirty="0">
                <a:solidFill>
                  <a:schemeClr val="tx2"/>
                </a:solidFill>
                <a:latin typeface="微软雅黑" panose="020B0503020204020204" pitchFamily="34" charset="-122"/>
                <a:ea typeface="微软雅黑" panose="020B0503020204020204" pitchFamily="34" charset="-122"/>
              </a:rPr>
              <a:t>）由于液体介质的泄漏及可压缩性影响，不能得到严格的传动比。</a:t>
            </a:r>
            <a:endParaRPr lang="zh-CN" altLang="en-US" sz="16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a:t>
            </a:r>
            <a:r>
              <a:rPr lang="en-US" altLang="zh-CN" sz="1600" dirty="0">
                <a:solidFill>
                  <a:schemeClr val="tx2"/>
                </a:solidFill>
                <a:latin typeface="微软雅黑" panose="020B0503020204020204" pitchFamily="34" charset="-122"/>
                <a:ea typeface="微软雅黑" panose="020B0503020204020204" pitchFamily="34" charset="-122"/>
              </a:rPr>
              <a:t>5</a:t>
            </a:r>
            <a:r>
              <a:rPr lang="zh-CN" altLang="en-US" sz="1600" dirty="0">
                <a:solidFill>
                  <a:schemeClr val="tx2"/>
                </a:solidFill>
                <a:latin typeface="微软雅黑" panose="020B0503020204020204" pitchFamily="34" charset="-122"/>
                <a:ea typeface="微软雅黑" panose="020B0503020204020204" pitchFamily="34" charset="-122"/>
              </a:rPr>
              <a:t>）液压传动出故障时不易找出原因，使用和维修要求有较高的技术水平。</a:t>
            </a: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509204" y="3817397"/>
            <a:ext cx="2605917" cy="646331"/>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（二）液压传动的</a:t>
            </a:r>
            <a:r>
              <a:rPr lang="zh-CN" altLang="en-US" b="1" dirty="0">
                <a:solidFill>
                  <a:schemeClr val="tx2"/>
                </a:solidFill>
                <a:latin typeface="微软雅黑" panose="020B0503020204020204" pitchFamily="34" charset="-122"/>
                <a:ea typeface="微软雅黑" panose="020B0503020204020204" pitchFamily="34" charset="-122"/>
              </a:rPr>
              <a:t>缺点</a:t>
            </a:r>
            <a:endParaRPr lang="zh-CN" altLang="en-US" b="1" dirty="0">
              <a:solidFill>
                <a:schemeClr val="tx2"/>
              </a:solidFill>
              <a:latin typeface="微软雅黑" panose="020B0503020204020204" pitchFamily="34" charset="-122"/>
              <a:ea typeface="微软雅黑" panose="020B0503020204020204" pitchFamily="34" charset="-122"/>
            </a:endParaRPr>
          </a:p>
          <a:p>
            <a:endParaRPr lang="zh-CN" altLang="en-US" dirty="0"/>
          </a:p>
        </p:txBody>
      </p:sp>
    </p:spTree>
    <p:custDataLst>
      <p:tags r:id="rId2"/>
    </p:custDataLst>
  </p:cSld>
  <p:clrMapOvr>
    <a:masterClrMapping/>
  </p:clrMapOvr>
  <p:transition spd="slow">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36304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4339650"/>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六、系统的三大顽疾</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（一）发热</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（二）振动</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（三）泄漏</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七、查找液压故障的方法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（一）根据液压系统图查找液压故障</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（二）利用因果图查找液压故障</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（三）应用铁谱技术对液压系统的故障进行诊断和状态监控</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（四）利用故障现象与故障原因相关分析表查找液压故障</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（五）利用设备的自诊断功能查找液压故障</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6769735" y="295910"/>
            <a:ext cx="4431665" cy="2900045"/>
          </a:xfrm>
          <a:prstGeom prst="rect">
            <a:avLst/>
          </a:prstGeom>
        </p:spPr>
      </p:pic>
      <p:grpSp>
        <p:nvGrpSpPr>
          <p:cNvPr id="4" name="组合 3"/>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77038" y="45222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2201661"/>
            <a:ext cx="8043169" cy="2215991"/>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八、系统中的马达</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液压马达习惯上是指输出旋转运动的，将液压泵提供的液压能转变为机械能的能量转换装置。</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（一）液压马达的特点及分类</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液压马达按其结构类型可以分为齿轮式、叶片式、柱塞式等类型。</a:t>
            </a:r>
            <a:endParaRPr lang="en-US" altLang="zh-CN" dirty="0">
              <a:solidFill>
                <a:schemeClr val="tx2"/>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3060000">
            <a:off x="9180081" y="2978221"/>
            <a:ext cx="2310727" cy="3918017"/>
            <a:chOff x="14426" y="3310"/>
            <a:chExt cx="3862" cy="6276"/>
          </a:xfrm>
        </p:grpSpPr>
        <p:sp>
          <p:nvSpPr>
            <p:cNvPr id="13" name="菱形 12"/>
            <p:cNvSpPr/>
            <p:nvPr>
              <p:custDataLst>
                <p:tags r:id="rId2"/>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3"/>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4"/>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5"/>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6"/>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7"/>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8"/>
    </p:custDataLst>
  </p:cSld>
  <p:clrMapOvr>
    <a:masterClrMapping/>
  </p:clrMapOvr>
  <p:transition spd="slow">
    <p:rand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6370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1705403"/>
          </a:xfrm>
          <a:prstGeom prst="rect">
            <a:avLst/>
          </a:prstGeom>
          <a:noFill/>
        </p:spPr>
        <p:txBody>
          <a:bodyPr wrap="square" rtlCol="0">
            <a:spAutoFit/>
          </a:bodyPr>
          <a:lstStyle/>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（二）液压马达的工作原理</a:t>
            </a:r>
            <a:endParaRPr lang="zh-CN" altLang="en-US" dirty="0">
              <a:solidFill>
                <a:schemeClr val="tx2"/>
              </a:solidFill>
              <a:latin typeface="微软雅黑" panose="020B0503020204020204" pitchFamily="34" charset="-122"/>
              <a:ea typeface="微软雅黑" panose="020B0503020204020204" pitchFamily="34" charset="-122"/>
            </a:endParaRPr>
          </a:p>
          <a:p>
            <a:pPr marL="342900" indent="-342900">
              <a:lnSpc>
                <a:spcPct val="150000"/>
              </a:lnSpc>
              <a:buAutoNum type="arabicPeriod"/>
            </a:pPr>
            <a:r>
              <a:rPr lang="zh-CN" altLang="en-US" dirty="0">
                <a:solidFill>
                  <a:schemeClr val="tx2"/>
                </a:solidFill>
                <a:latin typeface="微软雅黑" panose="020B0503020204020204" pitchFamily="34" charset="-122"/>
                <a:ea typeface="微软雅黑" panose="020B0503020204020204" pitchFamily="34" charset="-122"/>
              </a:rPr>
              <a:t>叶片式液压马达</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径向柱塞液压马达</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径向柱塞液压马达的工作原理如图 </a:t>
            </a:r>
            <a:r>
              <a:rPr lang="en-US" altLang="zh-CN" dirty="0">
                <a:solidFill>
                  <a:schemeClr val="tx2"/>
                </a:solidFill>
                <a:latin typeface="微软雅黑" panose="020B0503020204020204" pitchFamily="34" charset="-122"/>
                <a:ea typeface="微软雅黑" panose="020B0503020204020204" pitchFamily="34" charset="-122"/>
              </a:rPr>
              <a:t>3-35 </a:t>
            </a:r>
            <a:r>
              <a:rPr lang="zh-CN" altLang="en-US" dirty="0">
                <a:solidFill>
                  <a:schemeClr val="tx2"/>
                </a:solidFill>
                <a:latin typeface="微软雅黑" panose="020B0503020204020204" pitchFamily="34" charset="-122"/>
                <a:ea typeface="微软雅黑" panose="020B0503020204020204" pitchFamily="34" charset="-122"/>
              </a:rPr>
              <a:t>所示。</a:t>
            </a:r>
            <a:endParaRPr lang="en-US" altLang="zh-CN"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3314145" y="3569841"/>
            <a:ext cx="4533900" cy="2647950"/>
          </a:xfrm>
          <a:prstGeom prst="rect">
            <a:avLst/>
          </a:prstGeom>
        </p:spPr>
      </p:pic>
      <p:grpSp>
        <p:nvGrpSpPr>
          <p:cNvPr id="4" name="组合 3"/>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68371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874407"/>
          </a:xfrm>
          <a:prstGeom prst="rect">
            <a:avLst/>
          </a:prstGeom>
          <a:noFill/>
        </p:spPr>
        <p:txBody>
          <a:bodyPr wrap="square" rtlCol="0">
            <a:spAutoFit/>
          </a:bodyPr>
          <a:lstStyle/>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3. </a:t>
            </a:r>
            <a:r>
              <a:rPr lang="zh-CN" altLang="en-US" dirty="0">
                <a:solidFill>
                  <a:schemeClr val="tx2"/>
                </a:solidFill>
                <a:latin typeface="微软雅黑" panose="020B0503020204020204" pitchFamily="34" charset="-122"/>
                <a:ea typeface="微软雅黑" panose="020B0503020204020204" pitchFamily="34" charset="-122"/>
              </a:rPr>
              <a:t>轴向柱塞液压马达</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如图 </a:t>
            </a:r>
            <a:r>
              <a:rPr lang="en-US" altLang="zh-CN" dirty="0">
                <a:solidFill>
                  <a:schemeClr val="tx2"/>
                </a:solidFill>
                <a:latin typeface="微软雅黑" panose="020B0503020204020204" pitchFamily="34" charset="-122"/>
                <a:ea typeface="微软雅黑" panose="020B0503020204020204" pitchFamily="34" charset="-122"/>
              </a:rPr>
              <a:t>3-36 </a:t>
            </a:r>
            <a:r>
              <a:rPr lang="zh-CN" altLang="en-US" dirty="0">
                <a:solidFill>
                  <a:schemeClr val="tx2"/>
                </a:solidFill>
                <a:latin typeface="微软雅黑" panose="020B0503020204020204" pitchFamily="34" charset="-122"/>
                <a:ea typeface="微软雅黑" panose="020B0503020204020204" pitchFamily="34" charset="-122"/>
              </a:rPr>
              <a:t>是轴向柱塞液压马达，其特点是柱塞孔与轴线相平行。</a:t>
            </a:r>
            <a:endParaRPr lang="en-US" altLang="zh-CN"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175431" y="2869382"/>
            <a:ext cx="5219700" cy="2819400"/>
          </a:xfrm>
          <a:prstGeom prst="rect">
            <a:avLst/>
          </a:prstGeom>
        </p:spPr>
      </p:pic>
      <p:grpSp>
        <p:nvGrpSpPr>
          <p:cNvPr id="3" name="组合 2"/>
          <p:cNvGrpSpPr/>
          <p:nvPr/>
        </p:nvGrpSpPr>
        <p:grpSpPr>
          <a:xfrm rot="3060000">
            <a:off x="9180081" y="297822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9"/>
    </p:custDataLst>
  </p:cSld>
  <p:clrMapOvr>
    <a:masterClrMapping/>
  </p:clrMapOvr>
  <p:transition spd="slow">
    <p:rand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9037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1705403"/>
          </a:xfrm>
          <a:prstGeom prst="rect">
            <a:avLst/>
          </a:prstGeom>
          <a:noFill/>
        </p:spPr>
        <p:txBody>
          <a:bodyPr wrap="square" rtlCol="0">
            <a:spAutoFit/>
          </a:bodyPr>
          <a:lstStyle/>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4. </a:t>
            </a:r>
            <a:r>
              <a:rPr lang="zh-CN" altLang="en-US" dirty="0">
                <a:solidFill>
                  <a:schemeClr val="tx2"/>
                </a:solidFill>
                <a:latin typeface="微软雅黑" panose="020B0503020204020204" pitchFamily="34" charset="-122"/>
                <a:ea typeface="微软雅黑" panose="020B0503020204020204" pitchFamily="34" charset="-122"/>
              </a:rPr>
              <a:t>齿轮液压马达</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齿轮液压马达在结构上为了适应正、反转的要求，进出油口相等、具有对称性、</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有单独外泄油口将轴承部分的泄漏油引出壳体外；为了减少起动摩擦力矩，采用滚动轴承；为了减少转矩脉动，齿轮液压马达的齿数比泵的齿数要多。</a:t>
            </a:r>
            <a:endParaRPr lang="en-US" altLang="zh-CN" dirty="0">
              <a:solidFill>
                <a:schemeClr val="tx2"/>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3060000">
            <a:off x="9180081" y="2978221"/>
            <a:ext cx="2310727" cy="3918017"/>
            <a:chOff x="14426" y="3310"/>
            <a:chExt cx="3862" cy="6276"/>
          </a:xfrm>
        </p:grpSpPr>
        <p:sp>
          <p:nvSpPr>
            <p:cNvPr id="13" name="菱形 12"/>
            <p:cNvSpPr/>
            <p:nvPr>
              <p:custDataLst>
                <p:tags r:id="rId2"/>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3"/>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4"/>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5"/>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6"/>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7"/>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8"/>
    </p:custDataLst>
  </p:cSld>
  <p:clrMapOvr>
    <a:masterClrMapping/>
  </p:clrMapOvr>
  <p:transition spd="slow">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36398" y="47889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2536400"/>
          </a:xfrm>
          <a:prstGeom prst="rect">
            <a:avLst/>
          </a:prstGeom>
          <a:noFill/>
        </p:spPr>
        <p:txBody>
          <a:bodyPr wrap="square" rtlCol="0">
            <a:spAutoFit/>
          </a:bodyPr>
          <a:lstStyle/>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九、系统中的密封件</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密封件和密封装置是液压设备的一个重要组成部分。它的工作可靠性和使</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用寿命，是衡量液压系统好坏的一个重要指标。</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十、液压系统噪声源</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在液压传动系统中，各元件或部件产生噪声和传递噪声程度不同，表 </a:t>
            </a:r>
            <a:r>
              <a:rPr lang="en-US" altLang="zh-CN" dirty="0">
                <a:solidFill>
                  <a:schemeClr val="tx2"/>
                </a:solidFill>
                <a:latin typeface="微软雅黑" panose="020B0503020204020204" pitchFamily="34" charset="-122"/>
                <a:ea typeface="微软雅黑" panose="020B0503020204020204" pitchFamily="34" charset="-122"/>
              </a:rPr>
              <a:t>3-1 </a:t>
            </a:r>
            <a:r>
              <a:rPr lang="zh-CN" altLang="en-US" dirty="0">
                <a:solidFill>
                  <a:schemeClr val="tx2"/>
                </a:solidFill>
                <a:latin typeface="微软雅黑" panose="020B0503020204020204" pitchFamily="34" charset="-122"/>
                <a:ea typeface="微软雅黑" panose="020B0503020204020204" pitchFamily="34" charset="-122"/>
              </a:rPr>
              <a:t>列出了液压元件或部件产生和传递噪声的名次。</a:t>
            </a:r>
            <a:endParaRPr lang="en-US" altLang="zh-CN"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2510576" y="4379928"/>
            <a:ext cx="6715125" cy="1276350"/>
          </a:xfrm>
          <a:prstGeom prst="rect">
            <a:avLst/>
          </a:prstGeom>
        </p:spPr>
      </p:pic>
      <p:grpSp>
        <p:nvGrpSpPr>
          <p:cNvPr id="4" name="组合 3"/>
          <p:cNvGrpSpPr/>
          <p:nvPr/>
        </p:nvGrpSpPr>
        <p:grpSpPr>
          <a:xfrm rot="19980000">
            <a:off x="10069716" y="3165546"/>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5036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3367397"/>
          </a:xfrm>
          <a:prstGeom prst="rect">
            <a:avLst/>
          </a:prstGeom>
          <a:noFill/>
        </p:spPr>
        <p:txBody>
          <a:bodyPr wrap="square" rtlCol="0">
            <a:spAutoFit/>
          </a:bodyPr>
          <a:lstStyle/>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（一）产生机械噪声的原因及控制方法</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机械噪声是由于零件之间发生接触、撞击和振动而引起的。</a:t>
            </a:r>
            <a:endParaRPr lang="zh-CN" altLang="en-US" dirty="0">
              <a:solidFill>
                <a:schemeClr val="tx2"/>
              </a:solidFill>
              <a:latin typeface="微软雅黑" panose="020B0503020204020204" pitchFamily="34" charset="-122"/>
              <a:ea typeface="微软雅黑" panose="020B0503020204020204" pitchFamily="34" charset="-122"/>
            </a:endParaRPr>
          </a:p>
          <a:p>
            <a:pPr marL="342900" indent="-342900">
              <a:lnSpc>
                <a:spcPct val="150000"/>
              </a:lnSpc>
              <a:buAutoNum type="arabicPeriod"/>
            </a:pPr>
            <a:r>
              <a:rPr lang="zh-CN" altLang="en-US" dirty="0">
                <a:solidFill>
                  <a:schemeClr val="tx2"/>
                </a:solidFill>
                <a:latin typeface="微软雅黑" panose="020B0503020204020204" pitchFamily="34" charset="-122"/>
                <a:ea typeface="微软雅黑" panose="020B0503020204020204" pitchFamily="34" charset="-122"/>
              </a:rPr>
              <a:t>回转体的不平衡</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电动机噪声</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3. </a:t>
            </a:r>
            <a:r>
              <a:rPr lang="zh-CN" altLang="en-US" dirty="0">
                <a:solidFill>
                  <a:schemeClr val="tx2"/>
                </a:solidFill>
                <a:latin typeface="微软雅黑" panose="020B0503020204020204" pitchFamily="34" charset="-122"/>
                <a:ea typeface="微软雅黑" panose="020B0503020204020204" pitchFamily="34" charset="-122"/>
              </a:rPr>
              <a:t>联轴器引起噪声</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（二）产生流体噪声的原因及控制方法</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噪声是由于油液的流速、压力的突然变化以及气穴等原因引起的。</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液压泵的流体噪声主要是由泵的压力、流量的周期性变化以及气穴现象引起的。</a:t>
            </a:r>
            <a:endParaRPr lang="en-US" altLang="zh-CN"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8724917" y="266068"/>
            <a:ext cx="3026075" cy="2154366"/>
          </a:xfrm>
          <a:prstGeom prst="rect">
            <a:avLst/>
          </a:prstGeom>
        </p:spPr>
      </p:pic>
      <p:grpSp>
        <p:nvGrpSpPr>
          <p:cNvPr id="4" name="组合 3"/>
          <p:cNvGrpSpPr/>
          <p:nvPr/>
        </p:nvGrpSpPr>
        <p:grpSpPr>
          <a:xfrm rot="19980000">
            <a:off x="9733801" y="289694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1"/>
            </p:custDataLst>
          </p:nvPr>
        </p:nvSpPr>
        <p:spPr>
          <a:xfrm>
            <a:off x="150972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学习任务四    </a:t>
            </a:r>
            <a:r>
              <a:rPr lang="zh-CN" altLang="en-US" dirty="0">
                <a:latin typeface="华文细黑" panose="02010600040101010101" pitchFamily="2" charset="-122"/>
                <a:ea typeface="华文细黑" panose="02010600040101010101" pitchFamily="2" charset="-122"/>
                <a:sym typeface="+mn-ea"/>
              </a:rPr>
              <a:t>液压传动原理与液压元件 </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7" name="文本框 6"/>
          <p:cNvSpPr txBox="1"/>
          <p:nvPr/>
        </p:nvSpPr>
        <p:spPr>
          <a:xfrm>
            <a:off x="1846555" y="1704512"/>
            <a:ext cx="8043169" cy="3367397"/>
          </a:xfrm>
          <a:prstGeom prst="rect">
            <a:avLst/>
          </a:prstGeom>
          <a:noFill/>
        </p:spPr>
        <p:txBody>
          <a:bodyPr wrap="square" rtlCol="0">
            <a:spAutoFit/>
          </a:bodyPr>
          <a:lstStyle/>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（三）降低液压系统噪声的措施</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）使用低噪声电机，并使用弹性联轴器，以减少该环节引起的振动和噪声；</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2</a:t>
            </a:r>
            <a:r>
              <a:rPr lang="zh-CN" altLang="en-US" dirty="0">
                <a:solidFill>
                  <a:schemeClr val="tx2"/>
                </a:solidFill>
                <a:latin typeface="微软雅黑" panose="020B0503020204020204" pitchFamily="34" charset="-122"/>
                <a:ea typeface="微软雅黑" panose="020B0503020204020204" pitchFamily="34" charset="-122"/>
              </a:rPr>
              <a:t>）在电动机、液压泵和液压阀的安装面上应设置防振胶垫；</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3</a:t>
            </a:r>
            <a:r>
              <a:rPr lang="zh-CN" altLang="en-US" dirty="0">
                <a:solidFill>
                  <a:schemeClr val="tx2"/>
                </a:solidFill>
                <a:latin typeface="微软雅黑" panose="020B0503020204020204" pitchFamily="34" charset="-122"/>
                <a:ea typeface="微软雅黑" panose="020B0503020204020204" pitchFamily="34" charset="-122"/>
              </a:rPr>
              <a:t>）尽量用液压集成块代替管道，以减少振动；</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4</a:t>
            </a:r>
            <a:r>
              <a:rPr lang="zh-CN" altLang="en-US" dirty="0">
                <a:solidFill>
                  <a:schemeClr val="tx2"/>
                </a:solidFill>
                <a:latin typeface="微软雅黑" panose="020B0503020204020204" pitchFamily="34" charset="-122"/>
                <a:ea typeface="微软雅黑" panose="020B0503020204020204" pitchFamily="34" charset="-122"/>
              </a:rPr>
              <a:t>）用蓄能器和橡胶软管减少由压力脉动引起的振动，蓄能器能吸收 </a:t>
            </a:r>
            <a:r>
              <a:rPr lang="en-US" altLang="zh-CN" dirty="0">
                <a:solidFill>
                  <a:schemeClr val="tx2"/>
                </a:solidFill>
                <a:latin typeface="微软雅黑" panose="020B0503020204020204" pitchFamily="34" charset="-122"/>
                <a:ea typeface="微软雅黑" panose="020B0503020204020204" pitchFamily="34" charset="-122"/>
              </a:rPr>
              <a:t>10Hz </a:t>
            </a:r>
            <a:r>
              <a:rPr lang="zh-CN" altLang="en-US" dirty="0">
                <a:solidFill>
                  <a:schemeClr val="tx2"/>
                </a:solidFill>
                <a:latin typeface="微软雅黑" panose="020B0503020204020204" pitchFamily="34" charset="-122"/>
                <a:ea typeface="微软雅黑" panose="020B0503020204020204" pitchFamily="34" charset="-122"/>
              </a:rPr>
              <a:t>以下的噪声，而高频噪声，用液压软管则十分有效；</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5</a:t>
            </a:r>
            <a:r>
              <a:rPr lang="zh-CN" altLang="en-US" dirty="0">
                <a:solidFill>
                  <a:schemeClr val="tx2"/>
                </a:solidFill>
                <a:latin typeface="微软雅黑" panose="020B0503020204020204" pitchFamily="34" charset="-122"/>
                <a:ea typeface="微软雅黑" panose="020B0503020204020204" pitchFamily="34" charset="-122"/>
              </a:rPr>
              <a:t>）用带有吸声材料的隔声罩将液压泵罩上也能有效地降低噪声；</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6</a:t>
            </a:r>
            <a:r>
              <a:rPr lang="zh-CN" altLang="en-US" dirty="0">
                <a:solidFill>
                  <a:schemeClr val="tx2"/>
                </a:solidFill>
                <a:latin typeface="微软雅黑" panose="020B0503020204020204" pitchFamily="34" charset="-122"/>
                <a:ea typeface="微软雅黑" panose="020B0503020204020204" pitchFamily="34" charset="-122"/>
              </a:rPr>
              <a:t>）系统中应设置放气装置。</a:t>
            </a:r>
            <a:endParaRPr lang="en-US" altLang="zh-CN" dirty="0">
              <a:solidFill>
                <a:schemeClr val="tx2"/>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19980000">
            <a:off x="9501391" y="2469586"/>
            <a:ext cx="2310727" cy="3918017"/>
            <a:chOff x="14426" y="3310"/>
            <a:chExt cx="3862" cy="6276"/>
          </a:xfrm>
        </p:grpSpPr>
        <p:sp>
          <p:nvSpPr>
            <p:cNvPr id="13" name="菱形 12"/>
            <p:cNvSpPr/>
            <p:nvPr>
              <p:custDataLst>
                <p:tags r:id="rId2"/>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4" name="菱形 13"/>
            <p:cNvSpPr/>
            <p:nvPr>
              <p:custDataLst>
                <p:tags r:id="rId3"/>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1" name="菱形 10"/>
            <p:cNvSpPr/>
            <p:nvPr>
              <p:custDataLst>
                <p:tags r:id="rId7"/>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custDataLst>
              <p:tags r:id="rId1"/>
            </p:custDataLst>
          </p:nvPr>
        </p:nvSpPr>
        <p:spPr>
          <a:xfrm>
            <a:off x="1857375" y="603250"/>
            <a:ext cx="4525670" cy="798195"/>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拓展知识    常用液压图形符号</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841375" y="328930"/>
            <a:ext cx="896620" cy="952500"/>
          </a:xfrm>
          <a:prstGeom prst="rect">
            <a:avLst/>
          </a:prstGeom>
        </p:spPr>
      </p:pic>
      <p:sp>
        <p:nvSpPr>
          <p:cNvPr id="5" name="矩形 4"/>
          <p:cNvSpPr/>
          <p:nvPr>
            <p:custDataLst>
              <p:tags r:id="rId3"/>
            </p:custDataLst>
          </p:nvPr>
        </p:nvSpPr>
        <p:spPr>
          <a:xfrm>
            <a:off x="660400" y="1824990"/>
            <a:ext cx="5400675" cy="4680585"/>
          </a:xfrm>
          <a:prstGeom prst="rect">
            <a:avLst/>
          </a:prstGeom>
          <a:solidFill>
            <a:schemeClr val="tx2">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nvSpPr>
        <p:spPr>
          <a:xfrm>
            <a:off x="1058545" y="1416008"/>
            <a:ext cx="10037445" cy="4682532"/>
          </a:xfrm>
          <a:prstGeom prst="rect">
            <a:avLst/>
          </a:prstGeom>
          <a:solidFill>
            <a:schemeClr val="bg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60000"/>
              </a:lnSpc>
            </a:pPr>
            <a:endPar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rot="19980000">
            <a:off x="9414396" y="40837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pic>
        <p:nvPicPr>
          <p:cNvPr id="6" name="图片 5"/>
          <p:cNvPicPr>
            <a:picLocks noChangeAspect="1"/>
          </p:cNvPicPr>
          <p:nvPr/>
        </p:nvPicPr>
        <p:blipFill>
          <a:blip r:embed="rId10"/>
          <a:stretch>
            <a:fillRect/>
          </a:stretch>
        </p:blipFill>
        <p:spPr>
          <a:xfrm>
            <a:off x="1523637" y="1536023"/>
            <a:ext cx="3775534" cy="4542103"/>
          </a:xfrm>
          <a:prstGeom prst="rect">
            <a:avLst/>
          </a:prstGeom>
        </p:spPr>
      </p:pic>
      <p:pic>
        <p:nvPicPr>
          <p:cNvPr id="10" name="图片 9"/>
          <p:cNvPicPr>
            <a:picLocks noChangeAspect="1"/>
          </p:cNvPicPr>
          <p:nvPr/>
        </p:nvPicPr>
        <p:blipFill>
          <a:blip r:embed="rId11"/>
          <a:stretch>
            <a:fillRect/>
          </a:stretch>
        </p:blipFill>
        <p:spPr>
          <a:xfrm>
            <a:off x="5626439" y="1536023"/>
            <a:ext cx="3030518" cy="4504181"/>
          </a:xfrm>
          <a:prstGeom prst="rect">
            <a:avLst/>
          </a:prstGeom>
        </p:spPr>
      </p:pic>
    </p:spTree>
    <p:custDataLst>
      <p:tags r:id="rId12"/>
    </p:custDataLst>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881078" y="1590279"/>
            <a:ext cx="9916910" cy="3384000"/>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三、发动机润滑系统组成的主要部件及功用</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（一）油底壳</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油底壳用来储存润滑油。在大多数发动机上，油底壳还起到为润滑油散热的作用。</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（二）机油泵</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机油泵的功用是保证机油在润滑系统内循环流动，并在发动机任何转速下都能以足够高的压力向润滑部位输送足够数量的机油。</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858343"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rot="3060000">
            <a:off x="9929381" y="3647511"/>
            <a:ext cx="2310727" cy="3918017"/>
            <a:chOff x="14426" y="3310"/>
            <a:chExt cx="3862" cy="6276"/>
          </a:xfrm>
        </p:grpSpPr>
        <p:sp>
          <p:nvSpPr>
            <p:cNvPr id="13" name="菱形 12"/>
            <p:cNvSpPr/>
            <p:nvPr>
              <p:custDataLst>
                <p:tags r:id="rId3"/>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4"/>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5"/>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6"/>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7"/>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8"/>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9"/>
    </p:custDataLst>
  </p:cSld>
  <p:clrMapOvr>
    <a:masterClrMapping/>
  </p:clrMapOvr>
  <p:transition spd="slow">
    <p:rand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custDataLst>
              <p:tags r:id="rId1"/>
            </p:custDataLst>
          </p:nvPr>
        </p:nvSpPr>
        <p:spPr>
          <a:xfrm>
            <a:off x="1857375" y="603250"/>
            <a:ext cx="4525670" cy="798195"/>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拓展知识    常用液压图形符号</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841375" y="328930"/>
            <a:ext cx="896620" cy="952500"/>
          </a:xfrm>
          <a:prstGeom prst="rect">
            <a:avLst/>
          </a:prstGeom>
        </p:spPr>
      </p:pic>
      <p:sp>
        <p:nvSpPr>
          <p:cNvPr id="5" name="矩形 4"/>
          <p:cNvSpPr/>
          <p:nvPr>
            <p:custDataLst>
              <p:tags r:id="rId3"/>
            </p:custDataLst>
          </p:nvPr>
        </p:nvSpPr>
        <p:spPr>
          <a:xfrm>
            <a:off x="660400" y="1824990"/>
            <a:ext cx="5400675" cy="4680585"/>
          </a:xfrm>
          <a:prstGeom prst="rect">
            <a:avLst/>
          </a:prstGeom>
          <a:solidFill>
            <a:schemeClr val="tx2">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nvSpPr>
        <p:spPr>
          <a:xfrm>
            <a:off x="1058545" y="1416008"/>
            <a:ext cx="10037445" cy="4682532"/>
          </a:xfrm>
          <a:prstGeom prst="rect">
            <a:avLst/>
          </a:prstGeom>
          <a:solidFill>
            <a:schemeClr val="bg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60000"/>
              </a:lnSpc>
            </a:pPr>
            <a:endPar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rot="19980000">
            <a:off x="9414396" y="40837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pic>
        <p:nvPicPr>
          <p:cNvPr id="3" name="图片 2"/>
          <p:cNvPicPr>
            <a:picLocks noChangeAspect="1"/>
          </p:cNvPicPr>
          <p:nvPr/>
        </p:nvPicPr>
        <p:blipFill>
          <a:blip r:embed="rId10"/>
          <a:stretch>
            <a:fillRect/>
          </a:stretch>
        </p:blipFill>
        <p:spPr>
          <a:xfrm>
            <a:off x="1537802" y="1479333"/>
            <a:ext cx="3443911" cy="4508760"/>
          </a:xfrm>
          <a:prstGeom prst="rect">
            <a:avLst/>
          </a:prstGeom>
        </p:spPr>
      </p:pic>
      <p:pic>
        <p:nvPicPr>
          <p:cNvPr id="4" name="图片 3"/>
          <p:cNvPicPr>
            <a:picLocks noChangeAspect="1"/>
          </p:cNvPicPr>
          <p:nvPr/>
        </p:nvPicPr>
        <p:blipFill>
          <a:blip r:embed="rId11"/>
          <a:stretch>
            <a:fillRect/>
          </a:stretch>
        </p:blipFill>
        <p:spPr>
          <a:xfrm>
            <a:off x="5424455" y="1496747"/>
            <a:ext cx="3349679" cy="4496651"/>
          </a:xfrm>
          <a:prstGeom prst="rect">
            <a:avLst/>
          </a:prstGeom>
        </p:spPr>
      </p:pic>
    </p:spTree>
    <p:custDataLst>
      <p:tags r:id="rId12"/>
    </p:custDataLst>
  </p:cSld>
  <p:clrMapOvr>
    <a:masterClrMapping/>
  </p:clrMapOvr>
  <p:transition spd="slow">
    <p:random/>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custDataLst>
              <p:tags r:id="rId1"/>
            </p:custDataLst>
          </p:nvPr>
        </p:nvSpPr>
        <p:spPr>
          <a:xfrm>
            <a:off x="1857375" y="603250"/>
            <a:ext cx="4525670" cy="798195"/>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拓展知识    常用液压图形符号</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841375" y="328930"/>
            <a:ext cx="896620" cy="952500"/>
          </a:xfrm>
          <a:prstGeom prst="rect">
            <a:avLst/>
          </a:prstGeom>
        </p:spPr>
      </p:pic>
      <p:sp>
        <p:nvSpPr>
          <p:cNvPr id="5" name="矩形 4"/>
          <p:cNvSpPr/>
          <p:nvPr>
            <p:custDataLst>
              <p:tags r:id="rId3"/>
            </p:custDataLst>
          </p:nvPr>
        </p:nvSpPr>
        <p:spPr>
          <a:xfrm>
            <a:off x="660400" y="1824990"/>
            <a:ext cx="5400675" cy="4680585"/>
          </a:xfrm>
          <a:prstGeom prst="rect">
            <a:avLst/>
          </a:prstGeom>
          <a:solidFill>
            <a:schemeClr val="tx2">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nvSpPr>
        <p:spPr>
          <a:xfrm>
            <a:off x="1058545" y="1416008"/>
            <a:ext cx="10037445" cy="4682532"/>
          </a:xfrm>
          <a:prstGeom prst="rect">
            <a:avLst/>
          </a:prstGeom>
          <a:solidFill>
            <a:schemeClr val="bg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60000"/>
              </a:lnSpc>
            </a:pPr>
            <a:endPar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rot="19980000">
            <a:off x="9414396" y="40837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pic>
        <p:nvPicPr>
          <p:cNvPr id="6" name="图片 5"/>
          <p:cNvPicPr>
            <a:picLocks noChangeAspect="1"/>
          </p:cNvPicPr>
          <p:nvPr/>
        </p:nvPicPr>
        <p:blipFill>
          <a:blip r:embed="rId10"/>
          <a:stretch>
            <a:fillRect/>
          </a:stretch>
        </p:blipFill>
        <p:spPr>
          <a:xfrm>
            <a:off x="1761234" y="1423822"/>
            <a:ext cx="3423325" cy="4646896"/>
          </a:xfrm>
          <a:prstGeom prst="rect">
            <a:avLst/>
          </a:prstGeom>
        </p:spPr>
      </p:pic>
      <p:pic>
        <p:nvPicPr>
          <p:cNvPr id="10" name="图片 9"/>
          <p:cNvPicPr>
            <a:picLocks noChangeAspect="1"/>
          </p:cNvPicPr>
          <p:nvPr/>
        </p:nvPicPr>
        <p:blipFill>
          <a:blip r:embed="rId11"/>
          <a:stretch>
            <a:fillRect/>
          </a:stretch>
        </p:blipFill>
        <p:spPr>
          <a:xfrm>
            <a:off x="5477766" y="1455771"/>
            <a:ext cx="4240329" cy="4574663"/>
          </a:xfrm>
          <a:prstGeom prst="rect">
            <a:avLst/>
          </a:prstGeom>
        </p:spPr>
      </p:pic>
    </p:spTree>
    <p:custDataLst>
      <p:tags r:id="rId12"/>
    </p:custDataLst>
  </p:cSld>
  <p:clrMapOvr>
    <a:masterClrMapping/>
  </p:clrMapOvr>
  <p:transition spd="slow">
    <p:rand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custDataLst>
              <p:tags r:id="rId1"/>
            </p:custDataLst>
          </p:nvPr>
        </p:nvSpPr>
        <p:spPr>
          <a:xfrm>
            <a:off x="1857375" y="603250"/>
            <a:ext cx="4525670" cy="798195"/>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拓展知识    常用液压图形符号</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841375" y="328930"/>
            <a:ext cx="896620" cy="952500"/>
          </a:xfrm>
          <a:prstGeom prst="rect">
            <a:avLst/>
          </a:prstGeom>
        </p:spPr>
      </p:pic>
      <p:sp>
        <p:nvSpPr>
          <p:cNvPr id="5" name="矩形 4"/>
          <p:cNvSpPr/>
          <p:nvPr>
            <p:custDataLst>
              <p:tags r:id="rId3"/>
            </p:custDataLst>
          </p:nvPr>
        </p:nvSpPr>
        <p:spPr>
          <a:xfrm>
            <a:off x="660400" y="1824990"/>
            <a:ext cx="5400675" cy="4680585"/>
          </a:xfrm>
          <a:prstGeom prst="rect">
            <a:avLst/>
          </a:prstGeom>
          <a:solidFill>
            <a:schemeClr val="tx2">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nvSpPr>
        <p:spPr>
          <a:xfrm>
            <a:off x="1058545" y="1416008"/>
            <a:ext cx="10037445" cy="4682532"/>
          </a:xfrm>
          <a:prstGeom prst="rect">
            <a:avLst/>
          </a:prstGeom>
          <a:solidFill>
            <a:schemeClr val="bg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60000"/>
              </a:lnSpc>
            </a:pPr>
            <a:endPar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rot="19980000">
            <a:off x="9414396" y="40837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pic>
        <p:nvPicPr>
          <p:cNvPr id="3" name="图片 2"/>
          <p:cNvPicPr>
            <a:picLocks noChangeAspect="1"/>
          </p:cNvPicPr>
          <p:nvPr/>
        </p:nvPicPr>
        <p:blipFill>
          <a:blip r:embed="rId10"/>
          <a:stretch>
            <a:fillRect/>
          </a:stretch>
        </p:blipFill>
        <p:spPr>
          <a:xfrm>
            <a:off x="1417705" y="1536023"/>
            <a:ext cx="3166363" cy="4507411"/>
          </a:xfrm>
          <a:prstGeom prst="rect">
            <a:avLst/>
          </a:prstGeom>
        </p:spPr>
      </p:pic>
      <p:pic>
        <p:nvPicPr>
          <p:cNvPr id="4" name="图片 3"/>
          <p:cNvPicPr>
            <a:picLocks noChangeAspect="1"/>
          </p:cNvPicPr>
          <p:nvPr/>
        </p:nvPicPr>
        <p:blipFill>
          <a:blip r:embed="rId11"/>
          <a:stretch>
            <a:fillRect/>
          </a:stretch>
        </p:blipFill>
        <p:spPr>
          <a:xfrm>
            <a:off x="4892658" y="1536024"/>
            <a:ext cx="3514019" cy="4500410"/>
          </a:xfrm>
          <a:prstGeom prst="rect">
            <a:avLst/>
          </a:prstGeom>
        </p:spPr>
      </p:pic>
    </p:spTree>
    <p:custDataLst>
      <p:tags r:id="rId12"/>
    </p:custDataLst>
  </p:cSld>
  <p:clrMapOvr>
    <a:masterClrMapping/>
  </p:clrMapOvr>
  <p:transition spd="slow">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custDataLst>
              <p:tags r:id="rId1"/>
            </p:custDataLst>
          </p:nvPr>
        </p:nvSpPr>
        <p:spPr>
          <a:xfrm>
            <a:off x="1857375" y="603250"/>
            <a:ext cx="4525670" cy="798195"/>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拓展知识    常用液压图形符号</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841375" y="328930"/>
            <a:ext cx="896620" cy="952500"/>
          </a:xfrm>
          <a:prstGeom prst="rect">
            <a:avLst/>
          </a:prstGeom>
        </p:spPr>
      </p:pic>
      <p:sp>
        <p:nvSpPr>
          <p:cNvPr id="5" name="矩形 4"/>
          <p:cNvSpPr/>
          <p:nvPr>
            <p:custDataLst>
              <p:tags r:id="rId3"/>
            </p:custDataLst>
          </p:nvPr>
        </p:nvSpPr>
        <p:spPr>
          <a:xfrm>
            <a:off x="660400" y="1824990"/>
            <a:ext cx="5400675" cy="4680585"/>
          </a:xfrm>
          <a:prstGeom prst="rect">
            <a:avLst/>
          </a:prstGeom>
          <a:solidFill>
            <a:schemeClr val="tx2">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nvSpPr>
        <p:spPr>
          <a:xfrm>
            <a:off x="1058545" y="1416008"/>
            <a:ext cx="10037445" cy="4682532"/>
          </a:xfrm>
          <a:prstGeom prst="rect">
            <a:avLst/>
          </a:prstGeom>
          <a:solidFill>
            <a:schemeClr val="bg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60000"/>
              </a:lnSpc>
            </a:pPr>
            <a:endPar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rot="19980000">
            <a:off x="9414396" y="40837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pic>
        <p:nvPicPr>
          <p:cNvPr id="6" name="图片 5"/>
          <p:cNvPicPr>
            <a:picLocks noChangeAspect="1"/>
          </p:cNvPicPr>
          <p:nvPr/>
        </p:nvPicPr>
        <p:blipFill>
          <a:blip r:embed="rId10"/>
          <a:stretch>
            <a:fillRect/>
          </a:stretch>
        </p:blipFill>
        <p:spPr>
          <a:xfrm>
            <a:off x="1544482" y="1484526"/>
            <a:ext cx="3512737" cy="4545495"/>
          </a:xfrm>
          <a:prstGeom prst="rect">
            <a:avLst/>
          </a:prstGeom>
        </p:spPr>
      </p:pic>
      <p:pic>
        <p:nvPicPr>
          <p:cNvPr id="10" name="图片 9"/>
          <p:cNvPicPr>
            <a:picLocks noChangeAspect="1"/>
          </p:cNvPicPr>
          <p:nvPr/>
        </p:nvPicPr>
        <p:blipFill>
          <a:blip r:embed="rId11"/>
          <a:stretch>
            <a:fillRect/>
          </a:stretch>
        </p:blipFill>
        <p:spPr>
          <a:xfrm>
            <a:off x="5315262" y="1476099"/>
            <a:ext cx="3529108" cy="4567081"/>
          </a:xfrm>
          <a:prstGeom prst="rect">
            <a:avLst/>
          </a:prstGeom>
        </p:spPr>
      </p:pic>
    </p:spTree>
    <p:custDataLst>
      <p:tags r:id="rId12"/>
    </p:custDataLst>
  </p:cSld>
  <p:clrMapOvr>
    <a:masterClrMapping/>
  </p:clrMapOvr>
  <p:transition spd="slow">
    <p:rand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custDataLst>
              <p:tags r:id="rId1"/>
            </p:custDataLst>
          </p:nvPr>
        </p:nvSpPr>
        <p:spPr>
          <a:xfrm>
            <a:off x="1857375" y="603250"/>
            <a:ext cx="4525670" cy="798195"/>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拓展知识    常用液压图形符号</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841375" y="328930"/>
            <a:ext cx="896620" cy="952500"/>
          </a:xfrm>
          <a:prstGeom prst="rect">
            <a:avLst/>
          </a:prstGeom>
        </p:spPr>
      </p:pic>
      <p:sp>
        <p:nvSpPr>
          <p:cNvPr id="5" name="矩形 4"/>
          <p:cNvSpPr/>
          <p:nvPr>
            <p:custDataLst>
              <p:tags r:id="rId3"/>
            </p:custDataLst>
          </p:nvPr>
        </p:nvSpPr>
        <p:spPr>
          <a:xfrm>
            <a:off x="660400" y="1824990"/>
            <a:ext cx="5400675" cy="4680585"/>
          </a:xfrm>
          <a:prstGeom prst="rect">
            <a:avLst/>
          </a:prstGeom>
          <a:solidFill>
            <a:schemeClr val="tx2">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nvSpPr>
        <p:spPr>
          <a:xfrm>
            <a:off x="1058545" y="1416008"/>
            <a:ext cx="10037445" cy="4682532"/>
          </a:xfrm>
          <a:prstGeom prst="rect">
            <a:avLst/>
          </a:prstGeom>
          <a:solidFill>
            <a:schemeClr val="bg2">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60000"/>
              </a:lnSpc>
            </a:pPr>
            <a:endParaRPr lang="zh-CN" altLang="en-US" sz="20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组合 6"/>
          <p:cNvGrpSpPr/>
          <p:nvPr/>
        </p:nvGrpSpPr>
        <p:grpSpPr>
          <a:xfrm rot="19980000">
            <a:off x="9414396" y="408376"/>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pic>
        <p:nvPicPr>
          <p:cNvPr id="3" name="图片 2"/>
          <p:cNvPicPr>
            <a:picLocks noChangeAspect="1"/>
          </p:cNvPicPr>
          <p:nvPr/>
        </p:nvPicPr>
        <p:blipFill>
          <a:blip r:embed="rId10"/>
          <a:stretch>
            <a:fillRect/>
          </a:stretch>
        </p:blipFill>
        <p:spPr>
          <a:xfrm>
            <a:off x="1621016" y="1461083"/>
            <a:ext cx="3323846" cy="4518353"/>
          </a:xfrm>
          <a:prstGeom prst="rect">
            <a:avLst/>
          </a:prstGeom>
        </p:spPr>
      </p:pic>
      <p:pic>
        <p:nvPicPr>
          <p:cNvPr id="4" name="图片 3"/>
          <p:cNvPicPr>
            <a:picLocks noChangeAspect="1"/>
          </p:cNvPicPr>
          <p:nvPr/>
        </p:nvPicPr>
        <p:blipFill>
          <a:blip r:embed="rId11"/>
          <a:stretch>
            <a:fillRect/>
          </a:stretch>
        </p:blipFill>
        <p:spPr>
          <a:xfrm>
            <a:off x="5409360" y="2129584"/>
            <a:ext cx="5029200" cy="3181350"/>
          </a:xfrm>
          <a:prstGeom prst="rect">
            <a:avLst/>
          </a:prstGeom>
        </p:spPr>
      </p:pic>
    </p:spTree>
    <p:custDataLst>
      <p:tags r:id="rId12"/>
    </p:custDataLst>
  </p:cSld>
  <p:clrMapOvr>
    <a:masterClrMapping/>
  </p:clrMapOvr>
  <p:transition spd="slow">
    <p:rand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p:txBody>
          <a:bodyPr>
            <a:normAutofit/>
          </a:bodyPr>
          <a:lstStyle/>
          <a:p>
            <a:r>
              <a:rPr lang="en-US" altLang="zh-CN" dirty="0"/>
              <a:t>THANKS</a:t>
            </a:r>
            <a:endParaRPr lang="en-US" altLang="zh-CN" dirty="0"/>
          </a:p>
        </p:txBody>
      </p:sp>
      <p:grpSp>
        <p:nvGrpSpPr>
          <p:cNvPr id="4" name="组合 9"/>
          <p:cNvGrpSpPr/>
          <p:nvPr/>
        </p:nvGrpSpPr>
        <p:grpSpPr>
          <a:xfrm>
            <a:off x="940616" y="5766069"/>
            <a:ext cx="666750" cy="260902"/>
            <a:chOff x="3829050" y="5612589"/>
            <a:chExt cx="1168400" cy="457200"/>
          </a:xfrm>
          <a:solidFill>
            <a:schemeClr val="accent1"/>
          </a:solidFill>
        </p:grpSpPr>
        <p:sp>
          <p:nvSpPr>
            <p:cNvPr id="9" name="燕尾形 8"/>
            <p:cNvSpPr/>
            <p:nvPr/>
          </p:nvSpPr>
          <p:spPr>
            <a:xfrm>
              <a:off x="38290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41846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45402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ustDataLst>
      <p:tags r:id="rId2"/>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182919" y="1441578"/>
            <a:ext cx="9434773" cy="1987422"/>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齿轮式机油泵</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齿轮式机油泵的优点是效率高，功率损失小，工作可靠；缺点是需要中间传动机构，制造成本相应较高。</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 国产</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桑塔纳、捷达和奥迪等轿车都采用齿轮泵，如图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3-2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56306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1979583" y="3846219"/>
            <a:ext cx="5397762" cy="2492886"/>
          </a:xfrm>
          <a:prstGeom prst="rect">
            <a:avLst/>
          </a:prstGeom>
        </p:spPr>
      </p:pic>
      <p:grpSp>
        <p:nvGrpSpPr>
          <p:cNvPr id="4" name="组合 3"/>
          <p:cNvGrpSpPr/>
          <p:nvPr/>
        </p:nvGrpSpPr>
        <p:grpSpPr>
          <a:xfrm rot="3060000">
            <a:off x="9180081" y="2978221"/>
            <a:ext cx="2310727" cy="3918017"/>
            <a:chOff x="14426" y="3310"/>
            <a:chExt cx="3862" cy="6276"/>
          </a:xfrm>
        </p:grpSpPr>
        <p:sp>
          <p:nvSpPr>
            <p:cNvPr id="13" name="菱形 12"/>
            <p:cNvSpPr/>
            <p:nvPr>
              <p:custDataLst>
                <p:tags r:id="rId4"/>
              </p:custDataLst>
            </p:nvPr>
          </p:nvSpPr>
          <p:spPr>
            <a:xfrm rot="1141073">
              <a:off x="17150" y="6085"/>
              <a:ext cx="1138" cy="1138"/>
            </a:xfrm>
            <a:prstGeom prst="diamond">
              <a:avLst/>
            </a:prstGeom>
            <a:solidFill>
              <a:schemeClr val="tx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4" name="菱形 13"/>
            <p:cNvSpPr/>
            <p:nvPr>
              <p:custDataLst>
                <p:tags r:id="rId5"/>
              </p:custDataLst>
            </p:nvPr>
          </p:nvSpPr>
          <p:spPr>
            <a:xfrm rot="1141073">
              <a:off x="14724" y="5331"/>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5" name="菱形 14"/>
            <p:cNvSpPr/>
            <p:nvPr>
              <p:custDataLst>
                <p:tags r:id="rId6"/>
              </p:custDataLst>
            </p:nvPr>
          </p:nvSpPr>
          <p:spPr>
            <a:xfrm rot="1141073">
              <a:off x="15936" y="5433"/>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6" name="菱形 15"/>
            <p:cNvSpPr/>
            <p:nvPr>
              <p:custDataLst>
                <p:tags r:id="rId7"/>
              </p:custDataLst>
            </p:nvPr>
          </p:nvSpPr>
          <p:spPr>
            <a:xfrm rot="1141073">
              <a:off x="15839" y="7594"/>
              <a:ext cx="1992" cy="1992"/>
            </a:xfrm>
            <a:prstGeom prst="diamond">
              <a:avLst/>
            </a:prstGeom>
            <a:solidFill>
              <a:schemeClr val="bg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7" name="菱形 16"/>
            <p:cNvSpPr/>
            <p:nvPr>
              <p:custDataLst>
                <p:tags r:id="rId8"/>
              </p:custDataLst>
            </p:nvPr>
          </p:nvSpPr>
          <p:spPr>
            <a:xfrm rot="1141073">
              <a:off x="14426" y="6347"/>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11" name="菱形 10"/>
            <p:cNvSpPr/>
            <p:nvPr>
              <p:custDataLst>
                <p:tags r:id="rId9"/>
              </p:custDataLst>
            </p:nvPr>
          </p:nvSpPr>
          <p:spPr>
            <a:xfrm rot="17878981">
              <a:off x="15467" y="3310"/>
              <a:ext cx="1202" cy="1202"/>
            </a:xfrm>
            <a:prstGeom prst="diamond">
              <a:avLst/>
            </a:prstGeom>
            <a:solidFill>
              <a:schemeClr val="bg2"/>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grpSp>
    </p:spTree>
    <p:custDataLst>
      <p:tags r:id="rId10"/>
    </p:custDataLst>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182919" y="1629837"/>
            <a:ext cx="6354223" cy="460411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内接齿轮式机油泵</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内啮合齿轮式机油泵也称内接齿轮泵，其工作原理与外啮合齿轮式机油泵或齿轮式机油泵相同。</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转子式机油泵</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转子式机油泵主要由内、外转子，机油泵体及机油泵盖等零件组成，如图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3-3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3037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3"/>
          <a:stretch>
            <a:fillRect/>
          </a:stretch>
        </p:blipFill>
        <p:spPr>
          <a:xfrm>
            <a:off x="7537142" y="2036223"/>
            <a:ext cx="4523348" cy="2482511"/>
          </a:xfrm>
          <a:prstGeom prst="rect">
            <a:avLst/>
          </a:prstGeom>
        </p:spPr>
      </p:pic>
    </p:spTree>
    <p:custDataLst>
      <p:tags r:id="rId4"/>
    </p:custDataLst>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1680069" y="2178424"/>
            <a:ext cx="6354223" cy="460411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sz="2000" dirty="0">
                <a:latin typeface="微软雅黑" panose="020B0503020204020204" pitchFamily="34" charset="-122"/>
                <a:ea typeface="微软雅黑" panose="020B0503020204020204" pitchFamily="34" charset="-122"/>
                <a:cs typeface="微软雅黑" panose="020B0503020204020204" pitchFamily="34" charset="-122"/>
                <a:sym typeface="+mn-ea"/>
              </a:rPr>
              <a:t>安全阀</a:t>
            </a:r>
            <a:endParaRPr lang="en-US" altLang="zh-CN"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为了防止油压过高，在润滑油路中设置安全阀</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80000"/>
              </a:lnSpc>
            </a:pP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或限压阀，如图 </a:t>
            </a:r>
            <a:r>
              <a:rPr lang="en-US" altLang="zh-CN" dirty="0">
                <a:latin typeface="微软雅黑" panose="020B0503020204020204" pitchFamily="34" charset="-122"/>
                <a:ea typeface="微软雅黑" panose="020B0503020204020204" pitchFamily="34" charset="-122"/>
                <a:cs typeface="微软雅黑" panose="020B0503020204020204" pitchFamily="34" charset="-122"/>
                <a:sym typeface="+mn-ea"/>
              </a:rPr>
              <a:t>3-4 </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所示。</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2"/>
            </p:custDataLst>
          </p:nvPr>
        </p:nvSpPr>
        <p:spPr>
          <a:xfrm>
            <a:off x="1679908" y="603350"/>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发动机润滑系统结构原理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3" name="图片 2"/>
          <p:cNvPicPr>
            <a:picLocks noChangeAspect="1"/>
          </p:cNvPicPr>
          <p:nvPr/>
        </p:nvPicPr>
        <p:blipFill>
          <a:blip r:embed="rId3"/>
          <a:stretch>
            <a:fillRect/>
          </a:stretch>
        </p:blipFill>
        <p:spPr>
          <a:xfrm>
            <a:off x="7780997" y="2070863"/>
            <a:ext cx="2428875" cy="3857625"/>
          </a:xfrm>
          <a:prstGeom prst="rect">
            <a:avLst/>
          </a:prstGeom>
        </p:spPr>
      </p:pic>
    </p:spTree>
    <p:custDataLst>
      <p:tags r:id="rId4"/>
    </p:custDataLst>
  </p:cSld>
  <p:clrMapOvr>
    <a:masterClrMapping/>
  </p:clrMapOvr>
  <p:transition spd="slow">
    <p:random/>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01.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02.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0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4.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0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0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0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0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0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1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1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1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1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15.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1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11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1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2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2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2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25.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2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2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28.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2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3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3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3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3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3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3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3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3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39.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41.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42.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4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44.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4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4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4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4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4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5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5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55.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5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57.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58.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59.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6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2.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6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64.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6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66.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6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6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6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1.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72.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3.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7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7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7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7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8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82.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83.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84.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8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8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8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8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9.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0.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91.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9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9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94.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19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96.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19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9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9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1.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02.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03.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0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0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0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0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0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0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1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12.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13.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1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15.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1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1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18.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1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2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2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2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2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2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2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2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30.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3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3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3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3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3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3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3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3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4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41.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42.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43.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44.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4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6.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4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48.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4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5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5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5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5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5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5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5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5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5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59.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0.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61.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62.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6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64.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6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6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26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6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6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7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7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7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7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7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76.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7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7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7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1.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82.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83.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84.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8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8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8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8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9.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0.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9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9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29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9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9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9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9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29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9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0.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0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0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0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0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0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0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0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0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0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0.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1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1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1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1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1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1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1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1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2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2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2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2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2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2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2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2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3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3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3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3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3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3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3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3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3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4.xml><?xml version="1.0" encoding="utf-8"?>
<p:tagLst xmlns:p="http://schemas.openxmlformats.org/presentationml/2006/main">
  <p:tag name="KSO_WM_UNIT_ISCONTENTSTITLE" val="0"/>
  <p:tag name="KSO_WM_UNIT_PRESET_TEXT" val="单击此处添加标题"/>
  <p:tag name="KSO_WM_UNIT_VALUE" val="18"/>
  <p:tag name="KSO_WM_UNIT_HIGHLIGHT" val="0"/>
  <p:tag name="KSO_WM_UNIT_COMPATIBLE" val="0"/>
  <p:tag name="KSO_WM_UNIT_TYPE" val="a"/>
  <p:tag name="KSO_WM_UNIT_INDEX" val="1"/>
  <p:tag name="KSO_WM_UNIT_ID" val="custom20191461_1*a*1"/>
  <p:tag name="KSO_WM_TEMPLATE_CATEGORY" val="custom"/>
  <p:tag name="KSO_WM_TEMPLATE_INDEX" val="20191461"/>
  <p:tag name="KSO_WM_UNIT_LAYERLEVEL" val="1"/>
  <p:tag name="KSO_WM_TAG_VERSION" val="1.0"/>
  <p:tag name="KSO_WM_BEAUTIFY_FLAG" val="#wm#"/>
  <p:tag name="KSO_WM_UNIT_NOCLEAR" val="0"/>
  <p:tag name="KSO_WM_UNIT_DIAGRAM_ISNUMVISUAL" val="0"/>
  <p:tag name="KSO_WM_UNIT_DIAGRAM_ISREFERUNIT" val="0"/>
</p:tagLst>
</file>

<file path=ppt/tags/tag34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4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4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4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4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4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4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4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4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4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5.xml><?xml version="1.0" encoding="utf-8"?>
<p:tagLst xmlns:p="http://schemas.openxmlformats.org/presentationml/2006/main">
  <p:tag name="KSO_WM_SLIDE_ID" val="custom20191461_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91461"/>
  <p:tag name="KSO_WM_SLIDE_LAYOUT" val="a_b"/>
  <p:tag name="KSO_WM_SLIDE_LAYOUT_CNT" val="1_3"/>
  <p:tag name="KSO_WM_TEMPLATE_THUMBS_INDEX" val="1、2、3、4、13、14、15"/>
  <p:tag name="KSO_WM_TEMPLATE_SUBCATEGORY" val="0"/>
  <p:tag name="KSO_WM_SLIDE_MODEL_TYPE" val="cover"/>
</p:tagLst>
</file>

<file path=ppt/tags/tag35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5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5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5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5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56.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5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5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5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36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61.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62.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63.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64.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6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6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6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6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69.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70.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7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7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7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7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7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7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7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7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8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8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8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8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8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8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8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8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88.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8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39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9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9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93.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39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9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96.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39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9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9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0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01.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02.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403.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405.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06.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07.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08.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0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410.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11.xml><?xml version="1.0" encoding="utf-8"?>
<p:tagLst xmlns:p="http://schemas.openxmlformats.org/presentationml/2006/main">
  <p:tag name="KSO_WM_SLIDE_ID" val="150995200"/>
  <p:tag name="KSO_WM_SLIDE_TYPE" val="text"/>
  <p:tag name="KSO_WM_SLIDE_SUBTYPE" val="picTxt"/>
  <p:tag name="KSO_WM_SLIDE_ITEM_CNT" val="6"/>
  <p:tag name="KSO_WM_SLIDE_INDEX" val="1"/>
  <p:tag name="KSO_WM_SLIDE_SIZE" val="841*443"/>
  <p:tag name="KSO_WM_SLIDE_POSITION" val="103*68"/>
  <p:tag name="KSO_WM_TAG_VERSION" val="1.0"/>
  <p:tag name="KSO_WM_BEAUTIFY_FLAG" val="#wm#"/>
  <p:tag name="KSO_WM_TEMPLATE_CATEGORY" val="diagram"/>
  <p:tag name="KSO_WM_TEMPLATE_INDEX" val="169299"/>
  <p:tag name="KSO_WM_SLIDE_LAYOUT" val="a_f_d"/>
  <p:tag name="KSO_WM_SLIDE_LAYOUT_CNT" val="1_3_3"/>
  <p:tag name="KSO_WM_TEMPLATE_SUBCATEGORY" val="0"/>
</p:tagLst>
</file>

<file path=ppt/tags/tag41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414.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1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1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1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1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19.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20.xml><?xml version="1.0" encoding="utf-8"?>
<p:tagLst xmlns:p="http://schemas.openxmlformats.org/presentationml/2006/main">
  <p:tag name="KSO_WM_SLIDE_ID" val="150995200"/>
  <p:tag name="KSO_WM_SLIDE_TYPE" val="text"/>
  <p:tag name="KSO_WM_SLIDE_SUBTYPE" val="picTxt"/>
  <p:tag name="KSO_WM_SLIDE_ITEM_CNT" val="6"/>
  <p:tag name="KSO_WM_SLIDE_INDEX" val="1"/>
  <p:tag name="KSO_WM_SLIDE_SIZE" val="841*443"/>
  <p:tag name="KSO_WM_SLIDE_POSITION" val="103*68"/>
  <p:tag name="KSO_WM_TAG_VERSION" val="1.0"/>
  <p:tag name="KSO_WM_BEAUTIFY_FLAG" val="#wm#"/>
  <p:tag name="KSO_WM_TEMPLATE_CATEGORY" val="diagram"/>
  <p:tag name="KSO_WM_TEMPLATE_INDEX" val="169299"/>
  <p:tag name="KSO_WM_SLIDE_LAYOUT" val="a_f_d"/>
  <p:tag name="KSO_WM_SLIDE_LAYOUT_CNT" val="1_3_3"/>
  <p:tag name="KSO_WM_TEMPLATE_SUBCATEGORY" val="0"/>
</p:tagLst>
</file>

<file path=ppt/tags/tag42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423.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24.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25.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26.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2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28.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29.xml><?xml version="1.0" encoding="utf-8"?>
<p:tagLst xmlns:p="http://schemas.openxmlformats.org/presentationml/2006/main">
  <p:tag name="KSO_WM_SLIDE_ID" val="150995200"/>
  <p:tag name="KSO_WM_SLIDE_TYPE" val="text"/>
  <p:tag name="KSO_WM_SLIDE_SUBTYPE" val="picTxt"/>
  <p:tag name="KSO_WM_SLIDE_ITEM_CNT" val="6"/>
  <p:tag name="KSO_WM_SLIDE_INDEX" val="1"/>
  <p:tag name="KSO_WM_SLIDE_SIZE" val="841*443"/>
  <p:tag name="KSO_WM_SLIDE_POSITION" val="103*68"/>
  <p:tag name="KSO_WM_TAG_VERSION" val="1.0"/>
  <p:tag name="KSO_WM_BEAUTIFY_FLAG" val="#wm#"/>
  <p:tag name="KSO_WM_TEMPLATE_CATEGORY" val="diagram"/>
  <p:tag name="KSO_WM_TEMPLATE_INDEX" val="169299"/>
  <p:tag name="KSO_WM_SLIDE_LAYOUT" val="a_f_d"/>
  <p:tag name="KSO_WM_SLIDE_LAYOUT_CNT" val="1_3_3"/>
  <p:tag name="KSO_WM_TEMPLATE_SUBCATEGORY" val="0"/>
</p:tagLst>
</file>

<file path=ppt/tags/tag4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3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432.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3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3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3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3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3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38.xml><?xml version="1.0" encoding="utf-8"?>
<p:tagLst xmlns:p="http://schemas.openxmlformats.org/presentationml/2006/main">
  <p:tag name="KSO_WM_SLIDE_ID" val="150995200"/>
  <p:tag name="KSO_WM_SLIDE_TYPE" val="text"/>
  <p:tag name="KSO_WM_SLIDE_SUBTYPE" val="picTxt"/>
  <p:tag name="KSO_WM_SLIDE_ITEM_CNT" val="6"/>
  <p:tag name="KSO_WM_SLIDE_INDEX" val="1"/>
  <p:tag name="KSO_WM_SLIDE_SIZE" val="841*443"/>
  <p:tag name="KSO_WM_SLIDE_POSITION" val="103*68"/>
  <p:tag name="KSO_WM_TAG_VERSION" val="1.0"/>
  <p:tag name="KSO_WM_BEAUTIFY_FLAG" val="#wm#"/>
  <p:tag name="KSO_WM_TEMPLATE_CATEGORY" val="diagram"/>
  <p:tag name="KSO_WM_TEMPLATE_INDEX" val="169299"/>
  <p:tag name="KSO_WM_SLIDE_LAYOUT" val="a_f_d"/>
  <p:tag name="KSO_WM_SLIDE_LAYOUT_CNT" val="1_3_3"/>
  <p:tag name="KSO_WM_TEMPLATE_SUBCATEGORY" val="0"/>
</p:tagLst>
</file>

<file path=ppt/tags/tag43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441.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42.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43.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44.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4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46.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47.xml><?xml version="1.0" encoding="utf-8"?>
<p:tagLst xmlns:p="http://schemas.openxmlformats.org/presentationml/2006/main">
  <p:tag name="KSO_WM_SLIDE_ID" val="150995200"/>
  <p:tag name="KSO_WM_SLIDE_TYPE" val="text"/>
  <p:tag name="KSO_WM_SLIDE_SUBTYPE" val="picTxt"/>
  <p:tag name="KSO_WM_SLIDE_ITEM_CNT" val="6"/>
  <p:tag name="KSO_WM_SLIDE_INDEX" val="1"/>
  <p:tag name="KSO_WM_SLIDE_SIZE" val="841*443"/>
  <p:tag name="KSO_WM_SLIDE_POSITION" val="103*68"/>
  <p:tag name="KSO_WM_TAG_VERSION" val="1.0"/>
  <p:tag name="KSO_WM_BEAUTIFY_FLAG" val="#wm#"/>
  <p:tag name="KSO_WM_TEMPLATE_CATEGORY" val="diagram"/>
  <p:tag name="KSO_WM_TEMPLATE_INDEX" val="169299"/>
  <p:tag name="KSO_WM_SLIDE_LAYOUT" val="a_f_d"/>
  <p:tag name="KSO_WM_SLIDE_LAYOUT_CNT" val="1_3_3"/>
  <p:tag name="KSO_WM_TEMPLATE_SUBCATEGORY" val="0"/>
</p:tagLst>
</file>

<file path=ppt/tags/tag44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4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5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45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5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5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5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5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56.xml><?xml version="1.0" encoding="utf-8"?>
<p:tagLst xmlns:p="http://schemas.openxmlformats.org/presentationml/2006/main">
  <p:tag name="KSO_WM_SLIDE_ID" val="150995200"/>
  <p:tag name="KSO_WM_SLIDE_TYPE" val="text"/>
  <p:tag name="KSO_WM_SLIDE_SUBTYPE" val="picTxt"/>
  <p:tag name="KSO_WM_SLIDE_ITEM_CNT" val="6"/>
  <p:tag name="KSO_WM_SLIDE_INDEX" val="1"/>
  <p:tag name="KSO_WM_SLIDE_SIZE" val="841*443"/>
  <p:tag name="KSO_WM_SLIDE_POSITION" val="103*68"/>
  <p:tag name="KSO_WM_TAG_VERSION" val="1.0"/>
  <p:tag name="KSO_WM_BEAUTIFY_FLAG" val="#wm#"/>
  <p:tag name="KSO_WM_TEMPLATE_CATEGORY" val="diagram"/>
  <p:tag name="KSO_WM_TEMPLATE_INDEX" val="169299"/>
  <p:tag name="KSO_WM_SLIDE_LAYOUT" val="a_f_d"/>
  <p:tag name="KSO_WM_SLIDE_LAYOUT_CNT" val="1_3_3"/>
  <p:tag name="KSO_WM_TEMPLATE_SUBCATEGORY" val="0"/>
</p:tagLst>
</file>

<file path=ppt/tags/tag457.xml><?xml version="1.0" encoding="utf-8"?>
<p:tagLst xmlns:p="http://schemas.openxmlformats.org/presentationml/2006/main">
  <p:tag name="KSO_WM_UNIT_ISCONTENTSTITLE" val="0"/>
  <p:tag name="KSO_WM_UNIT_PRESET_TEXT" val="THANKS"/>
  <p:tag name="KSO_WM_UNIT_VALUE" val="4"/>
  <p:tag name="KSO_WM_UNIT_HIGHLIGHT" val="0"/>
  <p:tag name="KSO_WM_UNIT_COMPATIBLE" val="0"/>
  <p:tag name="KSO_WM_UNIT_TYPE" val="a"/>
  <p:tag name="KSO_WM_UNIT_INDEX" val="1"/>
  <p:tag name="KSO_WM_UNIT_ID" val="custom20191461_15*a*1"/>
  <p:tag name="KSO_WM_TEMPLATE_CATEGORY" val="custom"/>
  <p:tag name="KSO_WM_TEMPLATE_INDEX" val="20191461"/>
  <p:tag name="KSO_WM_UNIT_LAYERLEVEL" val="1"/>
  <p:tag name="KSO_WM_TAG_VERSION" val="1.0"/>
  <p:tag name="KSO_WM_BEAUTIFY_FLAG" val="#wm#"/>
  <p:tag name="KSO_WM_UNIT_NOCLEAR" val="0"/>
  <p:tag name="KSO_WM_UNIT_DIAGRAM_ISNUMVISUAL" val="0"/>
  <p:tag name="KSO_WM_UNIT_DIAGRAM_ISREFERUNIT" val="0"/>
</p:tagLst>
</file>

<file path=ppt/tags/tag458.xml><?xml version="1.0" encoding="utf-8"?>
<p:tagLst xmlns:p="http://schemas.openxmlformats.org/presentationml/2006/main">
  <p:tag name="KSO_WM_SLIDE_ID" val="custom20191461_15"/>
  <p:tag name="KSO_WM_SLIDE_ITEM_CNT" val="0"/>
  <p:tag name="KSO_WM_SLIDE_INDEX" val="15"/>
  <p:tag name="KSO_WM_TAG_VERSION" val="1.0"/>
  <p:tag name="KSO_WM_BEAUTIFY_FLAG" val="#wm#"/>
  <p:tag name="KSO_WM_TEMPLATE_CATEGORY" val="custom"/>
  <p:tag name="KSO_WM_TEMPLATE_INDEX" val="20191461"/>
  <p:tag name="KSO_WM_SLIDE_TYPE" val="endPage"/>
  <p:tag name="KSO_WM_SLIDE_SUBTYPE" val="pureTxt"/>
  <p:tag name="KSO_WM_SLIDE_LAYOUT" val="a"/>
  <p:tag name="KSO_WM_SLIDE_LAYOUT_CNT" val="1"/>
  <p:tag name="KSO_WM_TEMPLATE_SUBCATEGORY" val="0"/>
</p:tagLst>
</file>

<file path=ppt/tags/tag4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7.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4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4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51.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52.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53.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54.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5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6.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5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58.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5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6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6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6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6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6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6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6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69.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71.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72.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7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7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7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7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78.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7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8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82.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83.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8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85.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8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8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88.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8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ags/tag9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9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9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9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5.xml><?xml version="1.0" encoding="utf-8"?>
<p:tagLst xmlns:p="http://schemas.openxmlformats.org/presentationml/2006/main">
  <p:tag name="MH" val="20150811113114"/>
  <p:tag name="MH_LIBRARY" val="GRAPHIC"/>
  <p:tag name="MH_ORDER" val="Diamond 24"/>
  <p:tag name="KSO_WM_UNIT_INDEX" val="1_13"/>
  <p:tag name="KSO_WM_UNIT_CLEAR" val="1"/>
  <p:tag name="KSO_WM_UNIT_LAYERLEVEL" val="1_1"/>
  <p:tag name="KSO_WM_TAG_VERSION" val="1.0"/>
  <p:tag name="KSO_WM_BEAUTIFY_FLAG" val="#wm#"/>
  <p:tag name="KSO_WM_UNIT_TYPE" val="i"/>
  <p:tag name="KSO_WM_UNIT_ID" val="150995200*i*16"/>
  <p:tag name="KSO_WM_TEMPLATE_CATEGORY" val="diagram"/>
  <p:tag name="KSO_WM_TEMPLATE_INDEX" val="169087"/>
</p:tagLst>
</file>

<file path=ppt/tags/tag9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9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9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99.xml><?xml version="1.0" encoding="utf-8"?>
<p:tagLst xmlns:p="http://schemas.openxmlformats.org/presentationml/2006/main">
  <p:tag name="MH" val="20150811113114"/>
  <p:tag name="MH_LIBRARY" val="GRAPHIC"/>
  <p:tag name="MH_ORDER" val="Diamond 24"/>
  <p:tag name="KSO_WM_UNIT_INDEX" val="1_5"/>
  <p:tag name="KSO_WM_UNIT_CLEAR" val="1"/>
  <p:tag name="KSO_WM_UNIT_LAYERLEVEL" val="1_1"/>
  <p:tag name="KSO_WM_TAG_VERSION" val="1.0"/>
  <p:tag name="KSO_WM_BEAUTIFY_FLAG" val="#wm#"/>
  <p:tag name="KSO_WM_UNIT_TYPE" val="i"/>
  <p:tag name="KSO_WM_UNIT_ID" val="150995200*i*8"/>
  <p:tag name="KSO_WM_TEMPLATE_CATEGORY" val="diagram"/>
  <p:tag name="KSO_WM_TEMPLATE_INDEX" val="169087"/>
</p:tagLst>
</file>

<file path=ppt/theme/_rels/them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视差">
  <a:themeElements>
    <a:clrScheme name="视差">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视差">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视差">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TM03457496[[fn=视差]]</Template>
  <TotalTime>0</TotalTime>
  <Words>7098</Words>
  <Application>WPS 演示</Application>
  <PresentationFormat>宽屏</PresentationFormat>
  <Paragraphs>500</Paragraphs>
  <Slides>65</Slides>
  <Notes>62</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65</vt:i4>
      </vt:variant>
    </vt:vector>
  </HeadingPairs>
  <TitlesOfParts>
    <vt:vector size="85" baseType="lpstr">
      <vt:lpstr>Arial</vt:lpstr>
      <vt:lpstr>宋体</vt:lpstr>
      <vt:lpstr>Wingdings</vt:lpstr>
      <vt:lpstr>Arial</vt:lpstr>
      <vt:lpstr>黑体</vt:lpstr>
      <vt:lpstr>微软雅黑</vt:lpstr>
      <vt:lpstr>Calibri</vt:lpstr>
      <vt:lpstr>华康俪金黑W8</vt:lpstr>
      <vt:lpstr>Verdana</vt:lpstr>
      <vt:lpstr>Gulim</vt:lpstr>
      <vt:lpstr>华文细黑</vt:lpstr>
      <vt:lpstr>Corbel</vt:lpstr>
      <vt:lpstr>Arial Unicode MS</vt:lpstr>
      <vt:lpstr>华文楷体</vt:lpstr>
      <vt:lpstr>等线</vt:lpstr>
      <vt:lpstr>方正书宋简体</vt:lpstr>
      <vt:lpstr>华康布丁体W12(P)</vt:lpstr>
      <vt:lpstr>华康少女文字W5</vt:lpstr>
      <vt:lpstr>冬青黑体简体中文 W6</vt:lpstr>
      <vt:lpstr>视差</vt:lpstr>
      <vt:lpstr>   汽车液压及液力传动图                      的识图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汽车总成装配图的识读                           与测绘                               </dc:title>
  <dc:creator>meiyangyang</dc:creator>
  <cp:lastModifiedBy>编辑部</cp:lastModifiedBy>
  <cp:revision>49</cp:revision>
  <dcterms:created xsi:type="dcterms:W3CDTF">2019-05-13T13:58:00Z</dcterms:created>
  <dcterms:modified xsi:type="dcterms:W3CDTF">2019-05-15T06:51:24Z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2052-11.1.0.8661</vt:lpwstr>
  </property>
</Properties>
</file>